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6.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7.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8.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9.xml" ContentType="application/vnd.openxmlformats-officedocument.theme+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0.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11.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theme/theme12.xml" ContentType="application/vnd.openxmlformats-officedocument.theme+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theme/theme13.xml" ContentType="application/vnd.openxmlformats-officedocument.theme+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14.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theme/theme15.xml" ContentType="application/vnd.openxmlformats-officedocument.theme+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theme/theme16.xml" ContentType="application/vnd.openxmlformats-officedocument.theme+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17.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theme/theme18.xml" ContentType="application/vnd.openxmlformats-officedocument.theme+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theme/theme19.xml" ContentType="application/vnd.openxmlformats-officedocument.theme+xml"/>
  <Override PartName="/ppt/theme/theme2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
    <p:sldMasterId id="2147483650" r:id="rId2"/>
    <p:sldMasterId id="2147483651" r:id="rId3"/>
    <p:sldMasterId id="2147483653" r:id="rId4"/>
    <p:sldMasterId id="2147483655" r:id="rId5"/>
    <p:sldMasterId id="2147483657" r:id="rId6"/>
    <p:sldMasterId id="2147483659" r:id="rId7"/>
    <p:sldMasterId id="2147483660" r:id="rId8"/>
    <p:sldMasterId id="2147483661" r:id="rId9"/>
    <p:sldMasterId id="2147483663" r:id="rId10"/>
    <p:sldMasterId id="2147483664" r:id="rId11"/>
    <p:sldMasterId id="2147483665" r:id="rId12"/>
    <p:sldMasterId id="2147483667" r:id="rId13"/>
    <p:sldMasterId id="2147483668" r:id="rId14"/>
    <p:sldMasterId id="2147483669" r:id="rId15"/>
    <p:sldMasterId id="2147483670" r:id="rId16"/>
    <p:sldMasterId id="2147483671" r:id="rId17"/>
    <p:sldMasterId id="2147483672" r:id="rId18"/>
    <p:sldMasterId id="2147483674" r:id="rId19"/>
  </p:sldMasterIdLst>
  <p:notesMasterIdLst>
    <p:notesMasterId r:id="rId240"/>
  </p:notesMasterIdLst>
  <p:sldIdLst>
    <p:sldId id="595" r:id="rId20"/>
    <p:sldId id="1498" r:id="rId21"/>
    <p:sldId id="1499" r:id="rId22"/>
    <p:sldId id="1423" r:id="rId23"/>
    <p:sldId id="1500" r:id="rId24"/>
    <p:sldId id="1453" r:id="rId25"/>
    <p:sldId id="1501" r:id="rId26"/>
    <p:sldId id="557" r:id="rId27"/>
    <p:sldId id="586" r:id="rId28"/>
    <p:sldId id="637" r:id="rId29"/>
    <p:sldId id="1039" r:id="rId30"/>
    <p:sldId id="528" r:id="rId31"/>
    <p:sldId id="1574" r:id="rId32"/>
    <p:sldId id="1575" r:id="rId33"/>
    <p:sldId id="1573" r:id="rId34"/>
    <p:sldId id="1572" r:id="rId35"/>
    <p:sldId id="1571" r:id="rId36"/>
    <p:sldId id="1570" r:id="rId37"/>
    <p:sldId id="1569" r:id="rId38"/>
    <p:sldId id="1521" r:id="rId39"/>
    <p:sldId id="1578" r:id="rId40"/>
    <p:sldId id="1579" r:id="rId41"/>
    <p:sldId id="1581" r:id="rId42"/>
    <p:sldId id="1181" r:id="rId43"/>
    <p:sldId id="1178" r:id="rId44"/>
    <p:sldId id="1179" r:id="rId45"/>
    <p:sldId id="529" r:id="rId46"/>
    <p:sldId id="1177" r:id="rId47"/>
    <p:sldId id="588" r:id="rId48"/>
    <p:sldId id="1503" r:id="rId49"/>
    <p:sldId id="1519" r:id="rId50"/>
    <p:sldId id="1504" r:id="rId51"/>
    <p:sldId id="1505" r:id="rId52"/>
    <p:sldId id="1506" r:id="rId53"/>
    <p:sldId id="581" r:id="rId54"/>
    <p:sldId id="905" r:id="rId55"/>
    <p:sldId id="1520" r:id="rId56"/>
    <p:sldId id="587" r:id="rId57"/>
    <p:sldId id="1514" r:id="rId58"/>
    <p:sldId id="1515" r:id="rId59"/>
    <p:sldId id="1516" r:id="rId60"/>
    <p:sldId id="1517" r:id="rId61"/>
    <p:sldId id="585" r:id="rId62"/>
    <p:sldId id="1511" r:id="rId63"/>
    <p:sldId id="1512" r:id="rId64"/>
    <p:sldId id="1543" r:id="rId65"/>
    <p:sldId id="1544" r:id="rId66"/>
    <p:sldId id="1583" r:id="rId67"/>
    <p:sldId id="1507" r:id="rId68"/>
    <p:sldId id="1230" r:id="rId69"/>
    <p:sldId id="540" r:id="rId70"/>
    <p:sldId id="1300" r:id="rId71"/>
    <p:sldId id="1301" r:id="rId72"/>
    <p:sldId id="1302" r:id="rId73"/>
    <p:sldId id="1303" r:id="rId74"/>
    <p:sldId id="1304" r:id="rId75"/>
    <p:sldId id="1305" r:id="rId76"/>
    <p:sldId id="1306" r:id="rId77"/>
    <p:sldId id="1307" r:id="rId78"/>
    <p:sldId id="1308" r:id="rId79"/>
    <p:sldId id="1134" r:id="rId80"/>
    <p:sldId id="1508" r:id="rId81"/>
    <p:sldId id="1311" r:id="rId82"/>
    <p:sldId id="592" r:id="rId83"/>
    <p:sldId id="1088" r:id="rId84"/>
    <p:sldId id="1509" r:id="rId85"/>
    <p:sldId id="1129" r:id="rId86"/>
    <p:sldId id="1089" r:id="rId87"/>
    <p:sldId id="1130" r:id="rId88"/>
    <p:sldId id="1309" r:id="rId89"/>
    <p:sldId id="541" r:id="rId90"/>
    <p:sldId id="630" r:id="rId91"/>
    <p:sldId id="546" r:id="rId92"/>
    <p:sldId id="1132" r:id="rId93"/>
    <p:sldId id="1092" r:id="rId94"/>
    <p:sldId id="1090" r:id="rId95"/>
    <p:sldId id="1131" r:id="rId96"/>
    <p:sldId id="1133" r:id="rId97"/>
    <p:sldId id="553" r:id="rId98"/>
    <p:sldId id="631" r:id="rId99"/>
    <p:sldId id="1116" r:id="rId100"/>
    <p:sldId id="1117" r:id="rId101"/>
    <p:sldId id="1299" r:id="rId102"/>
    <p:sldId id="1510" r:id="rId103"/>
    <p:sldId id="1118" r:id="rId104"/>
    <p:sldId id="1135" r:id="rId105"/>
    <p:sldId id="1522" r:id="rId106"/>
    <p:sldId id="906" r:id="rId107"/>
    <p:sldId id="590" r:id="rId108"/>
    <p:sldId id="591" r:id="rId109"/>
    <p:sldId id="550" r:id="rId110"/>
    <p:sldId id="551" r:id="rId111"/>
    <p:sldId id="594" r:id="rId112"/>
    <p:sldId id="1523" r:id="rId113"/>
    <p:sldId id="1524" r:id="rId114"/>
    <p:sldId id="1541" r:id="rId115"/>
    <p:sldId id="1542" r:id="rId116"/>
    <p:sldId id="1582" r:id="rId117"/>
    <p:sldId id="621" r:id="rId118"/>
    <p:sldId id="1428" r:id="rId119"/>
    <p:sldId id="1471" r:id="rId120"/>
    <p:sldId id="1431" r:id="rId121"/>
    <p:sldId id="1430" r:id="rId122"/>
    <p:sldId id="1472" r:id="rId123"/>
    <p:sldId id="1449" r:id="rId124"/>
    <p:sldId id="1433" r:id="rId125"/>
    <p:sldId id="1434" r:id="rId126"/>
    <p:sldId id="1437" r:id="rId127"/>
    <p:sldId id="1440" r:id="rId128"/>
    <p:sldId id="1439" r:id="rId129"/>
    <p:sldId id="1435" r:id="rId130"/>
    <p:sldId id="1438" r:id="rId131"/>
    <p:sldId id="1576" r:id="rId132"/>
    <p:sldId id="1526" r:id="rId133"/>
    <p:sldId id="347" r:id="rId134"/>
    <p:sldId id="1233" r:id="rId135"/>
    <p:sldId id="1240" r:id="rId136"/>
    <p:sldId id="1241" r:id="rId137"/>
    <p:sldId id="1242" r:id="rId138"/>
    <p:sldId id="348" r:id="rId139"/>
    <p:sldId id="597" r:id="rId140"/>
    <p:sldId id="1243" r:id="rId141"/>
    <p:sldId id="1128" r:id="rId142"/>
    <p:sldId id="1528" r:id="rId143"/>
    <p:sldId id="422" r:id="rId144"/>
    <p:sldId id="1247" r:id="rId145"/>
    <p:sldId id="598" r:id="rId146"/>
    <p:sldId id="1120" r:id="rId147"/>
    <p:sldId id="1244" r:id="rId148"/>
    <p:sldId id="1121" r:id="rId149"/>
    <p:sldId id="596" r:id="rId150"/>
    <p:sldId id="351" r:id="rId151"/>
    <p:sldId id="352" r:id="rId152"/>
    <p:sldId id="1234" r:id="rId153"/>
    <p:sldId id="1529" r:id="rId154"/>
    <p:sldId id="357" r:id="rId155"/>
    <p:sldId id="1235" r:id="rId156"/>
    <p:sldId id="634" r:id="rId157"/>
    <p:sldId id="1245" r:id="rId158"/>
    <p:sldId id="691" r:id="rId159"/>
    <p:sldId id="1246" r:id="rId160"/>
    <p:sldId id="1530" r:id="rId161"/>
    <p:sldId id="1531" r:id="rId162"/>
    <p:sldId id="735" r:id="rId163"/>
    <p:sldId id="907" r:id="rId164"/>
    <p:sldId id="1532" r:id="rId165"/>
    <p:sldId id="1536" r:id="rId166"/>
    <p:sldId id="355" r:id="rId167"/>
    <p:sldId id="356" r:id="rId168"/>
    <p:sldId id="1538" r:id="rId169"/>
    <p:sldId id="1539" r:id="rId170"/>
    <p:sldId id="1540" r:id="rId171"/>
    <p:sldId id="711" r:id="rId172"/>
    <p:sldId id="712" r:id="rId173"/>
    <p:sldId id="1584" r:id="rId174"/>
    <p:sldId id="657" r:id="rId175"/>
    <p:sldId id="1577" r:id="rId176"/>
    <p:sldId id="371" r:id="rId177"/>
    <p:sldId id="1548" r:id="rId178"/>
    <p:sldId id="1549" r:id="rId179"/>
    <p:sldId id="1550" r:id="rId180"/>
    <p:sldId id="1551" r:id="rId181"/>
    <p:sldId id="1552" r:id="rId182"/>
    <p:sldId id="1164" r:id="rId183"/>
    <p:sldId id="1201" r:id="rId184"/>
    <p:sldId id="1202" r:id="rId185"/>
    <p:sldId id="372" r:id="rId186"/>
    <p:sldId id="1557" r:id="rId187"/>
    <p:sldId id="1155" r:id="rId188"/>
    <p:sldId id="1156" r:id="rId189"/>
    <p:sldId id="1157" r:id="rId190"/>
    <p:sldId id="1558" r:id="rId191"/>
    <p:sldId id="690" r:id="rId192"/>
    <p:sldId id="1165" r:id="rId193"/>
    <p:sldId id="1166" r:id="rId194"/>
    <p:sldId id="1167" r:id="rId195"/>
    <p:sldId id="1168" r:id="rId196"/>
    <p:sldId id="1169" r:id="rId197"/>
    <p:sldId id="1170" r:id="rId198"/>
    <p:sldId id="1171" r:id="rId199"/>
    <p:sldId id="1172" r:id="rId200"/>
    <p:sldId id="1173" r:id="rId201"/>
    <p:sldId id="1174" r:id="rId202"/>
    <p:sldId id="1175" r:id="rId203"/>
    <p:sldId id="1567" r:id="rId204"/>
    <p:sldId id="1568" r:id="rId205"/>
    <p:sldId id="716" r:id="rId206"/>
    <p:sldId id="1553" r:id="rId207"/>
    <p:sldId id="397" r:id="rId208"/>
    <p:sldId id="399" r:id="rId209"/>
    <p:sldId id="400" r:id="rId210"/>
    <p:sldId id="401" r:id="rId211"/>
    <p:sldId id="402" r:id="rId212"/>
    <p:sldId id="403" r:id="rId213"/>
    <p:sldId id="1554" r:id="rId214"/>
    <p:sldId id="404" r:id="rId215"/>
    <p:sldId id="405" r:id="rId216"/>
    <p:sldId id="406" r:id="rId217"/>
    <p:sldId id="407" r:id="rId218"/>
    <p:sldId id="410" r:id="rId219"/>
    <p:sldId id="411" r:id="rId220"/>
    <p:sldId id="1555" r:id="rId221"/>
    <p:sldId id="1556" r:id="rId222"/>
    <p:sldId id="1564" r:id="rId223"/>
    <p:sldId id="737" r:id="rId224"/>
    <p:sldId id="909" r:id="rId225"/>
    <p:sldId id="759" r:id="rId226"/>
    <p:sldId id="1565" r:id="rId227"/>
    <p:sldId id="1566" r:id="rId228"/>
    <p:sldId id="610" r:id="rId229"/>
    <p:sldId id="1559" r:id="rId230"/>
    <p:sldId id="1560" r:id="rId231"/>
    <p:sldId id="1561" r:id="rId232"/>
    <p:sldId id="1562" r:id="rId233"/>
    <p:sldId id="1585" r:id="rId234"/>
    <p:sldId id="1563" r:id="rId235"/>
    <p:sldId id="614" r:id="rId236"/>
    <p:sldId id="726" r:id="rId237"/>
    <p:sldId id="458" r:id="rId238"/>
    <p:sldId id="613" r:id="rId239"/>
  </p:sldIdLst>
  <p:sldSz cx="10080625" cy="5670550"/>
  <p:notesSz cx="6858000" cy="9144000"/>
  <p:defaultTextStyle>
    <a:defPPr>
      <a:defRPr lang="en-GB"/>
    </a:defPPr>
    <a:lvl1pPr algn="l" defTabSz="449263" rtl="0" eaLnBrk="0" fontAlgn="base" hangingPunct="0">
      <a:spcBef>
        <a:spcPct val="0"/>
      </a:spcBef>
      <a:spcAft>
        <a:spcPct val="0"/>
      </a:spcAft>
      <a:defRPr sz="2400" kern="1200">
        <a:solidFill>
          <a:schemeClr val="bg1"/>
        </a:solidFill>
        <a:latin typeface="Arial" charset="0"/>
        <a:ea typeface="ＭＳ Ｐゴシック" charset="-128"/>
        <a:cs typeface="+mn-cs"/>
      </a:defRPr>
    </a:lvl1pPr>
    <a:lvl2pPr marL="742950" indent="-285750" algn="l" defTabSz="449263" rtl="0" eaLnBrk="0" fontAlgn="base" hangingPunct="0">
      <a:spcBef>
        <a:spcPct val="0"/>
      </a:spcBef>
      <a:spcAft>
        <a:spcPct val="0"/>
      </a:spcAft>
      <a:defRPr sz="2400" kern="1200">
        <a:solidFill>
          <a:schemeClr val="bg1"/>
        </a:solidFill>
        <a:latin typeface="Arial" charset="0"/>
        <a:ea typeface="ＭＳ Ｐゴシック" charset="-128"/>
        <a:cs typeface="+mn-cs"/>
      </a:defRPr>
    </a:lvl2pPr>
    <a:lvl3pPr marL="1143000" indent="-228600" algn="l" defTabSz="449263" rtl="0" eaLnBrk="0" fontAlgn="base" hangingPunct="0">
      <a:spcBef>
        <a:spcPct val="0"/>
      </a:spcBef>
      <a:spcAft>
        <a:spcPct val="0"/>
      </a:spcAft>
      <a:defRPr sz="2400" kern="1200">
        <a:solidFill>
          <a:schemeClr val="bg1"/>
        </a:solidFill>
        <a:latin typeface="Arial" charset="0"/>
        <a:ea typeface="ＭＳ Ｐゴシック" charset="-128"/>
        <a:cs typeface="+mn-cs"/>
      </a:defRPr>
    </a:lvl3pPr>
    <a:lvl4pPr marL="1600200" indent="-228600" algn="l" defTabSz="449263" rtl="0" eaLnBrk="0" fontAlgn="base" hangingPunct="0">
      <a:spcBef>
        <a:spcPct val="0"/>
      </a:spcBef>
      <a:spcAft>
        <a:spcPct val="0"/>
      </a:spcAft>
      <a:defRPr sz="2400" kern="1200">
        <a:solidFill>
          <a:schemeClr val="bg1"/>
        </a:solidFill>
        <a:latin typeface="Arial" charset="0"/>
        <a:ea typeface="ＭＳ Ｐゴシック" charset="-128"/>
        <a:cs typeface="+mn-cs"/>
      </a:defRPr>
    </a:lvl4pPr>
    <a:lvl5pPr marL="2057400" indent="-228600" algn="l" defTabSz="449263" rtl="0" eaLnBrk="0" fontAlgn="base" hangingPunct="0">
      <a:spcBef>
        <a:spcPct val="0"/>
      </a:spcBef>
      <a:spcAft>
        <a:spcPct val="0"/>
      </a:spcAft>
      <a:defRPr sz="2400" kern="1200">
        <a:solidFill>
          <a:schemeClr val="bg1"/>
        </a:solidFill>
        <a:latin typeface="Arial" charset="0"/>
        <a:ea typeface="ＭＳ Ｐゴシック" charset="-128"/>
        <a:cs typeface="+mn-cs"/>
      </a:defRPr>
    </a:lvl5pPr>
    <a:lvl6pPr marL="2286000" algn="l" defTabSz="914400" rtl="0" eaLnBrk="1" latinLnBrk="0" hangingPunct="1">
      <a:defRPr sz="2400" kern="1200">
        <a:solidFill>
          <a:schemeClr val="bg1"/>
        </a:solidFill>
        <a:latin typeface="Arial" charset="0"/>
        <a:ea typeface="ＭＳ Ｐゴシック" charset="-128"/>
        <a:cs typeface="+mn-cs"/>
      </a:defRPr>
    </a:lvl6pPr>
    <a:lvl7pPr marL="2743200" algn="l" defTabSz="914400" rtl="0" eaLnBrk="1" latinLnBrk="0" hangingPunct="1">
      <a:defRPr sz="2400" kern="1200">
        <a:solidFill>
          <a:schemeClr val="bg1"/>
        </a:solidFill>
        <a:latin typeface="Arial" charset="0"/>
        <a:ea typeface="ＭＳ Ｐゴシック" charset="-128"/>
        <a:cs typeface="+mn-cs"/>
      </a:defRPr>
    </a:lvl7pPr>
    <a:lvl8pPr marL="3200400" algn="l" defTabSz="914400" rtl="0" eaLnBrk="1" latinLnBrk="0" hangingPunct="1">
      <a:defRPr sz="2400" kern="1200">
        <a:solidFill>
          <a:schemeClr val="bg1"/>
        </a:solidFill>
        <a:latin typeface="Arial" charset="0"/>
        <a:ea typeface="ＭＳ Ｐゴシック" charset="-128"/>
        <a:cs typeface="+mn-cs"/>
      </a:defRPr>
    </a:lvl8pPr>
    <a:lvl9pPr marL="3657600" algn="l" defTabSz="914400" rtl="0" eaLnBrk="1" latinLnBrk="0" hangingPunct="1">
      <a:defRPr sz="2400" kern="1200">
        <a:solidFill>
          <a:schemeClr val="bg1"/>
        </a:solidFill>
        <a:latin typeface="Arial" charset="0"/>
        <a:ea typeface="ＭＳ Ｐゴシック" charset="-128"/>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chemeClr val="tx1"/>
    </p:penClr>
    <p:extLst>
      <p:ext uri="{EC167BDD-8182-4AB7-AECC-EB403E3ABB37}">
        <p14:laserClr xmlns:p14="http://schemas.microsoft.com/office/powerpoint/2010/main">
          <a:srgbClr val="000000"/>
        </p14:laserClr>
      </p:ext>
      <p:ext uri="{2FDB2607-1784-4EEB-B798-7EB5836EED8A}">
        <p14:showMediaCtrls xmlns:p14="http://schemas.microsoft.com/office/powerpoint/2010/main" val="0"/>
      </p:ext>
    </p:extLst>
  </p:showPr>
  <p:clrMru>
    <a:srgbClr val="89D213"/>
    <a:srgbClr val="19C406"/>
    <a:srgbClr val="2C91D9"/>
    <a:srgbClr val="66371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EB344D84-9AFB-497E-A393-DC336BA19D2E}" styleName="Estilo medio 3 - Énfasis 3">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3"/>
          </a:solidFill>
        </a:fill>
      </a:tcStyle>
    </a:lastCol>
    <a:firstCol>
      <a:tcTxStyle b="on">
        <a:fontRef idx="minor">
          <a:scrgbClr r="0" g="0" b="0"/>
        </a:fontRef>
        <a:schemeClr val="lt1"/>
      </a:tcTxStyle>
      <a:tcStyle>
        <a:tcBdr/>
        <a:fill>
          <a:solidFill>
            <a:schemeClr val="accent3"/>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3"/>
          </a:solidFill>
        </a:fill>
      </a:tcStyle>
    </a:firstRow>
  </a:tblStyle>
  <a:tblStyle styleId="{F5AB1C69-6EDB-4FF4-983F-18BD219EF322}" styleName="Estilo medio 2 - Énfasis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8799B23B-EC83-4686-B30A-512413B5E67A}" styleName="Estilo claro 3 - Énfasis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 styleId="{BDBED569-4797-4DF1-A0F4-6AAB3CD982D8}" styleName="Estilo claro 3 - Énfasis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196"/>
    <p:restoredTop sz="94454"/>
  </p:normalViewPr>
  <p:slideViewPr>
    <p:cSldViewPr>
      <p:cViewPr varScale="1">
        <p:scale>
          <a:sx n="109" d="100"/>
          <a:sy n="109" d="100"/>
        </p:scale>
        <p:origin x="832" y="176"/>
      </p:cViewPr>
      <p:guideLst>
        <p:guide orient="horz" pos="2160"/>
        <p:guide pos="2880"/>
      </p:guideLst>
    </p:cSldViewPr>
  </p:slideViewPr>
  <p:outlineViewPr>
    <p:cViewPr varScale="1">
      <p:scale>
        <a:sx n="170" d="200"/>
        <a:sy n="170" d="200"/>
      </p:scale>
      <p:origin x="-780" y="-84"/>
    </p:cViewPr>
  </p:outlineViewPr>
  <p:notesTextViewPr>
    <p:cViewPr>
      <p:scale>
        <a:sx n="100" d="100"/>
        <a:sy n="100" d="100"/>
      </p:scale>
      <p:origin x="0" y="0"/>
    </p:cViewPr>
  </p:notesTextViewPr>
  <p:sorterViewPr>
    <p:cViewPr>
      <p:scale>
        <a:sx n="66" d="100"/>
        <a:sy n="66" d="100"/>
      </p:scale>
      <p:origin x="0" y="0"/>
    </p:cViewPr>
  </p:sorterViewPr>
  <p:notesViewPr>
    <p:cSldViewPr>
      <p:cViewPr varScale="1">
        <p:scale>
          <a:sx n="59" d="100"/>
          <a:sy n="59" d="100"/>
        </p:scale>
        <p:origin x="-1752" y="-72"/>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98.xml"/><Relationship Id="rId21" Type="http://schemas.openxmlformats.org/officeDocument/2006/relationships/slide" Target="slides/slide2.xml"/><Relationship Id="rId42" Type="http://schemas.openxmlformats.org/officeDocument/2006/relationships/slide" Target="slides/slide23.xml"/><Relationship Id="rId63" Type="http://schemas.openxmlformats.org/officeDocument/2006/relationships/slide" Target="slides/slide44.xml"/><Relationship Id="rId84" Type="http://schemas.openxmlformats.org/officeDocument/2006/relationships/slide" Target="slides/slide65.xml"/><Relationship Id="rId138" Type="http://schemas.openxmlformats.org/officeDocument/2006/relationships/slide" Target="slides/slide119.xml"/><Relationship Id="rId159" Type="http://schemas.openxmlformats.org/officeDocument/2006/relationships/slide" Target="slides/slide140.xml"/><Relationship Id="rId170" Type="http://schemas.openxmlformats.org/officeDocument/2006/relationships/slide" Target="slides/slide151.xml"/><Relationship Id="rId191" Type="http://schemas.openxmlformats.org/officeDocument/2006/relationships/slide" Target="slides/slide172.xml"/><Relationship Id="rId205" Type="http://schemas.openxmlformats.org/officeDocument/2006/relationships/slide" Target="slides/slide186.xml"/><Relationship Id="rId226" Type="http://schemas.openxmlformats.org/officeDocument/2006/relationships/slide" Target="slides/slide207.xml"/><Relationship Id="rId107" Type="http://schemas.openxmlformats.org/officeDocument/2006/relationships/slide" Target="slides/slide88.xml"/><Relationship Id="rId11" Type="http://schemas.openxmlformats.org/officeDocument/2006/relationships/slideMaster" Target="slideMasters/slideMaster11.xml"/><Relationship Id="rId32" Type="http://schemas.openxmlformats.org/officeDocument/2006/relationships/slide" Target="slides/slide13.xml"/><Relationship Id="rId53" Type="http://schemas.openxmlformats.org/officeDocument/2006/relationships/slide" Target="slides/slide34.xml"/><Relationship Id="rId74" Type="http://schemas.openxmlformats.org/officeDocument/2006/relationships/slide" Target="slides/slide55.xml"/><Relationship Id="rId128" Type="http://schemas.openxmlformats.org/officeDocument/2006/relationships/slide" Target="slides/slide109.xml"/><Relationship Id="rId149" Type="http://schemas.openxmlformats.org/officeDocument/2006/relationships/slide" Target="slides/slide130.xml"/><Relationship Id="rId5" Type="http://schemas.openxmlformats.org/officeDocument/2006/relationships/slideMaster" Target="slideMasters/slideMaster5.xml"/><Relationship Id="rId95" Type="http://schemas.openxmlformats.org/officeDocument/2006/relationships/slide" Target="slides/slide76.xml"/><Relationship Id="rId160" Type="http://schemas.openxmlformats.org/officeDocument/2006/relationships/slide" Target="slides/slide141.xml"/><Relationship Id="rId181" Type="http://schemas.openxmlformats.org/officeDocument/2006/relationships/slide" Target="slides/slide162.xml"/><Relationship Id="rId216" Type="http://schemas.openxmlformats.org/officeDocument/2006/relationships/slide" Target="slides/slide197.xml"/><Relationship Id="rId237" Type="http://schemas.openxmlformats.org/officeDocument/2006/relationships/slide" Target="slides/slide218.xml"/><Relationship Id="rId22" Type="http://schemas.openxmlformats.org/officeDocument/2006/relationships/slide" Target="slides/slide3.xml"/><Relationship Id="rId43" Type="http://schemas.openxmlformats.org/officeDocument/2006/relationships/slide" Target="slides/slide24.xml"/><Relationship Id="rId64" Type="http://schemas.openxmlformats.org/officeDocument/2006/relationships/slide" Target="slides/slide45.xml"/><Relationship Id="rId118" Type="http://schemas.openxmlformats.org/officeDocument/2006/relationships/slide" Target="slides/slide99.xml"/><Relationship Id="rId139" Type="http://schemas.openxmlformats.org/officeDocument/2006/relationships/slide" Target="slides/slide120.xml"/><Relationship Id="rId85" Type="http://schemas.openxmlformats.org/officeDocument/2006/relationships/slide" Target="slides/slide66.xml"/><Relationship Id="rId150" Type="http://schemas.openxmlformats.org/officeDocument/2006/relationships/slide" Target="slides/slide131.xml"/><Relationship Id="rId171" Type="http://schemas.openxmlformats.org/officeDocument/2006/relationships/slide" Target="slides/slide152.xml"/><Relationship Id="rId192" Type="http://schemas.openxmlformats.org/officeDocument/2006/relationships/slide" Target="slides/slide173.xml"/><Relationship Id="rId206" Type="http://schemas.openxmlformats.org/officeDocument/2006/relationships/slide" Target="slides/slide187.xml"/><Relationship Id="rId227" Type="http://schemas.openxmlformats.org/officeDocument/2006/relationships/slide" Target="slides/slide208.xml"/><Relationship Id="rId12" Type="http://schemas.openxmlformats.org/officeDocument/2006/relationships/slideMaster" Target="slideMasters/slideMaster12.xml"/><Relationship Id="rId33" Type="http://schemas.openxmlformats.org/officeDocument/2006/relationships/slide" Target="slides/slide14.xml"/><Relationship Id="rId108" Type="http://schemas.openxmlformats.org/officeDocument/2006/relationships/slide" Target="slides/slide89.xml"/><Relationship Id="rId129" Type="http://schemas.openxmlformats.org/officeDocument/2006/relationships/slide" Target="slides/slide110.xml"/><Relationship Id="rId54" Type="http://schemas.openxmlformats.org/officeDocument/2006/relationships/slide" Target="slides/slide35.xml"/><Relationship Id="rId75" Type="http://schemas.openxmlformats.org/officeDocument/2006/relationships/slide" Target="slides/slide56.xml"/><Relationship Id="rId96" Type="http://schemas.openxmlformats.org/officeDocument/2006/relationships/slide" Target="slides/slide77.xml"/><Relationship Id="rId140" Type="http://schemas.openxmlformats.org/officeDocument/2006/relationships/slide" Target="slides/slide121.xml"/><Relationship Id="rId161" Type="http://schemas.openxmlformats.org/officeDocument/2006/relationships/slide" Target="slides/slide142.xml"/><Relationship Id="rId182" Type="http://schemas.openxmlformats.org/officeDocument/2006/relationships/slide" Target="slides/slide163.xml"/><Relationship Id="rId217" Type="http://schemas.openxmlformats.org/officeDocument/2006/relationships/slide" Target="slides/slide198.xml"/><Relationship Id="rId6" Type="http://schemas.openxmlformats.org/officeDocument/2006/relationships/slideMaster" Target="slideMasters/slideMaster6.xml"/><Relationship Id="rId238" Type="http://schemas.openxmlformats.org/officeDocument/2006/relationships/slide" Target="slides/slide219.xml"/><Relationship Id="rId23" Type="http://schemas.openxmlformats.org/officeDocument/2006/relationships/slide" Target="slides/slide4.xml"/><Relationship Id="rId119" Type="http://schemas.openxmlformats.org/officeDocument/2006/relationships/slide" Target="slides/slide100.xml"/><Relationship Id="rId44" Type="http://schemas.openxmlformats.org/officeDocument/2006/relationships/slide" Target="slides/slide25.xml"/><Relationship Id="rId65" Type="http://schemas.openxmlformats.org/officeDocument/2006/relationships/slide" Target="slides/slide46.xml"/><Relationship Id="rId86" Type="http://schemas.openxmlformats.org/officeDocument/2006/relationships/slide" Target="slides/slide67.xml"/><Relationship Id="rId130" Type="http://schemas.openxmlformats.org/officeDocument/2006/relationships/slide" Target="slides/slide111.xml"/><Relationship Id="rId151" Type="http://schemas.openxmlformats.org/officeDocument/2006/relationships/slide" Target="slides/slide132.xml"/><Relationship Id="rId172" Type="http://schemas.openxmlformats.org/officeDocument/2006/relationships/slide" Target="slides/slide153.xml"/><Relationship Id="rId193" Type="http://schemas.openxmlformats.org/officeDocument/2006/relationships/slide" Target="slides/slide174.xml"/><Relationship Id="rId207" Type="http://schemas.openxmlformats.org/officeDocument/2006/relationships/slide" Target="slides/slide188.xml"/><Relationship Id="rId228" Type="http://schemas.openxmlformats.org/officeDocument/2006/relationships/slide" Target="slides/slide209.xml"/><Relationship Id="rId13" Type="http://schemas.openxmlformats.org/officeDocument/2006/relationships/slideMaster" Target="slideMasters/slideMaster13.xml"/><Relationship Id="rId109" Type="http://schemas.openxmlformats.org/officeDocument/2006/relationships/slide" Target="slides/slide90.xml"/><Relationship Id="rId34" Type="http://schemas.openxmlformats.org/officeDocument/2006/relationships/slide" Target="slides/slide15.xml"/><Relationship Id="rId55" Type="http://schemas.openxmlformats.org/officeDocument/2006/relationships/slide" Target="slides/slide36.xml"/><Relationship Id="rId76" Type="http://schemas.openxmlformats.org/officeDocument/2006/relationships/slide" Target="slides/slide57.xml"/><Relationship Id="rId97" Type="http://schemas.openxmlformats.org/officeDocument/2006/relationships/slide" Target="slides/slide78.xml"/><Relationship Id="rId120" Type="http://schemas.openxmlformats.org/officeDocument/2006/relationships/slide" Target="slides/slide101.xml"/><Relationship Id="rId141" Type="http://schemas.openxmlformats.org/officeDocument/2006/relationships/slide" Target="slides/slide122.xml"/><Relationship Id="rId7" Type="http://schemas.openxmlformats.org/officeDocument/2006/relationships/slideMaster" Target="slideMasters/slideMaster7.xml"/><Relationship Id="rId162" Type="http://schemas.openxmlformats.org/officeDocument/2006/relationships/slide" Target="slides/slide143.xml"/><Relationship Id="rId183" Type="http://schemas.openxmlformats.org/officeDocument/2006/relationships/slide" Target="slides/slide164.xml"/><Relationship Id="rId218" Type="http://schemas.openxmlformats.org/officeDocument/2006/relationships/slide" Target="slides/slide199.xml"/><Relationship Id="rId239" Type="http://schemas.openxmlformats.org/officeDocument/2006/relationships/slide" Target="slides/slide220.xml"/><Relationship Id="rId24" Type="http://schemas.openxmlformats.org/officeDocument/2006/relationships/slide" Target="slides/slide5.xml"/><Relationship Id="rId45" Type="http://schemas.openxmlformats.org/officeDocument/2006/relationships/slide" Target="slides/slide26.xml"/><Relationship Id="rId66" Type="http://schemas.openxmlformats.org/officeDocument/2006/relationships/slide" Target="slides/slide47.xml"/><Relationship Id="rId87" Type="http://schemas.openxmlformats.org/officeDocument/2006/relationships/slide" Target="slides/slide68.xml"/><Relationship Id="rId110" Type="http://schemas.openxmlformats.org/officeDocument/2006/relationships/slide" Target="slides/slide91.xml"/><Relationship Id="rId131" Type="http://schemas.openxmlformats.org/officeDocument/2006/relationships/slide" Target="slides/slide112.xml"/><Relationship Id="rId152" Type="http://schemas.openxmlformats.org/officeDocument/2006/relationships/slide" Target="slides/slide133.xml"/><Relationship Id="rId173" Type="http://schemas.openxmlformats.org/officeDocument/2006/relationships/slide" Target="slides/slide154.xml"/><Relationship Id="rId194" Type="http://schemas.openxmlformats.org/officeDocument/2006/relationships/slide" Target="slides/slide175.xml"/><Relationship Id="rId208" Type="http://schemas.openxmlformats.org/officeDocument/2006/relationships/slide" Target="slides/slide189.xml"/><Relationship Id="rId229" Type="http://schemas.openxmlformats.org/officeDocument/2006/relationships/slide" Target="slides/slide210.xml"/><Relationship Id="rId240" Type="http://schemas.openxmlformats.org/officeDocument/2006/relationships/notesMaster" Target="notesMasters/notesMaster1.xml"/><Relationship Id="rId14" Type="http://schemas.openxmlformats.org/officeDocument/2006/relationships/slideMaster" Target="slideMasters/slideMaster14.xml"/><Relationship Id="rId35" Type="http://schemas.openxmlformats.org/officeDocument/2006/relationships/slide" Target="slides/slide16.xml"/><Relationship Id="rId56" Type="http://schemas.openxmlformats.org/officeDocument/2006/relationships/slide" Target="slides/slide37.xml"/><Relationship Id="rId77" Type="http://schemas.openxmlformats.org/officeDocument/2006/relationships/slide" Target="slides/slide58.xml"/><Relationship Id="rId100" Type="http://schemas.openxmlformats.org/officeDocument/2006/relationships/slide" Target="slides/slide81.xml"/><Relationship Id="rId8" Type="http://schemas.openxmlformats.org/officeDocument/2006/relationships/slideMaster" Target="slideMasters/slideMaster8.xml"/><Relationship Id="rId98" Type="http://schemas.openxmlformats.org/officeDocument/2006/relationships/slide" Target="slides/slide79.xml"/><Relationship Id="rId121" Type="http://schemas.openxmlformats.org/officeDocument/2006/relationships/slide" Target="slides/slide102.xml"/><Relationship Id="rId142" Type="http://schemas.openxmlformats.org/officeDocument/2006/relationships/slide" Target="slides/slide123.xml"/><Relationship Id="rId163" Type="http://schemas.openxmlformats.org/officeDocument/2006/relationships/slide" Target="slides/slide144.xml"/><Relationship Id="rId184" Type="http://schemas.openxmlformats.org/officeDocument/2006/relationships/slide" Target="slides/slide165.xml"/><Relationship Id="rId219" Type="http://schemas.openxmlformats.org/officeDocument/2006/relationships/slide" Target="slides/slide200.xml"/><Relationship Id="rId230" Type="http://schemas.openxmlformats.org/officeDocument/2006/relationships/slide" Target="slides/slide211.xml"/><Relationship Id="rId25" Type="http://schemas.openxmlformats.org/officeDocument/2006/relationships/slide" Target="slides/slide6.xml"/><Relationship Id="rId46" Type="http://schemas.openxmlformats.org/officeDocument/2006/relationships/slide" Target="slides/slide27.xml"/><Relationship Id="rId67" Type="http://schemas.openxmlformats.org/officeDocument/2006/relationships/slide" Target="slides/slide48.xml"/><Relationship Id="rId88" Type="http://schemas.openxmlformats.org/officeDocument/2006/relationships/slide" Target="slides/slide69.xml"/><Relationship Id="rId111" Type="http://schemas.openxmlformats.org/officeDocument/2006/relationships/slide" Target="slides/slide92.xml"/><Relationship Id="rId132" Type="http://schemas.openxmlformats.org/officeDocument/2006/relationships/slide" Target="slides/slide113.xml"/><Relationship Id="rId153" Type="http://schemas.openxmlformats.org/officeDocument/2006/relationships/slide" Target="slides/slide134.xml"/><Relationship Id="rId174" Type="http://schemas.openxmlformats.org/officeDocument/2006/relationships/slide" Target="slides/slide155.xml"/><Relationship Id="rId195" Type="http://schemas.openxmlformats.org/officeDocument/2006/relationships/slide" Target="slides/slide176.xml"/><Relationship Id="rId209" Type="http://schemas.openxmlformats.org/officeDocument/2006/relationships/slide" Target="slides/slide190.xml"/><Relationship Id="rId220" Type="http://schemas.openxmlformats.org/officeDocument/2006/relationships/slide" Target="slides/slide201.xml"/><Relationship Id="rId241" Type="http://schemas.openxmlformats.org/officeDocument/2006/relationships/presProps" Target="presProps.xml"/><Relationship Id="rId15" Type="http://schemas.openxmlformats.org/officeDocument/2006/relationships/slideMaster" Target="slideMasters/slideMaster15.xml"/><Relationship Id="rId36" Type="http://schemas.openxmlformats.org/officeDocument/2006/relationships/slide" Target="slides/slide17.xml"/><Relationship Id="rId57" Type="http://schemas.openxmlformats.org/officeDocument/2006/relationships/slide" Target="slides/slide38.xml"/><Relationship Id="rId106" Type="http://schemas.openxmlformats.org/officeDocument/2006/relationships/slide" Target="slides/slide87.xml"/><Relationship Id="rId127" Type="http://schemas.openxmlformats.org/officeDocument/2006/relationships/slide" Target="slides/slide108.xml"/><Relationship Id="rId10" Type="http://schemas.openxmlformats.org/officeDocument/2006/relationships/slideMaster" Target="slideMasters/slideMaster10.xml"/><Relationship Id="rId31" Type="http://schemas.openxmlformats.org/officeDocument/2006/relationships/slide" Target="slides/slide12.xml"/><Relationship Id="rId52" Type="http://schemas.openxmlformats.org/officeDocument/2006/relationships/slide" Target="slides/slide33.xml"/><Relationship Id="rId73" Type="http://schemas.openxmlformats.org/officeDocument/2006/relationships/slide" Target="slides/slide54.xml"/><Relationship Id="rId78" Type="http://schemas.openxmlformats.org/officeDocument/2006/relationships/slide" Target="slides/slide59.xml"/><Relationship Id="rId94" Type="http://schemas.openxmlformats.org/officeDocument/2006/relationships/slide" Target="slides/slide75.xml"/><Relationship Id="rId99" Type="http://schemas.openxmlformats.org/officeDocument/2006/relationships/slide" Target="slides/slide80.xml"/><Relationship Id="rId101" Type="http://schemas.openxmlformats.org/officeDocument/2006/relationships/slide" Target="slides/slide82.xml"/><Relationship Id="rId122" Type="http://schemas.openxmlformats.org/officeDocument/2006/relationships/slide" Target="slides/slide103.xml"/><Relationship Id="rId143" Type="http://schemas.openxmlformats.org/officeDocument/2006/relationships/slide" Target="slides/slide124.xml"/><Relationship Id="rId148" Type="http://schemas.openxmlformats.org/officeDocument/2006/relationships/slide" Target="slides/slide129.xml"/><Relationship Id="rId164" Type="http://schemas.openxmlformats.org/officeDocument/2006/relationships/slide" Target="slides/slide145.xml"/><Relationship Id="rId169" Type="http://schemas.openxmlformats.org/officeDocument/2006/relationships/slide" Target="slides/slide150.xml"/><Relationship Id="rId185" Type="http://schemas.openxmlformats.org/officeDocument/2006/relationships/slide" Target="slides/slide166.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61.xml"/><Relationship Id="rId210" Type="http://schemas.openxmlformats.org/officeDocument/2006/relationships/slide" Target="slides/slide191.xml"/><Relationship Id="rId215" Type="http://schemas.openxmlformats.org/officeDocument/2006/relationships/slide" Target="slides/slide196.xml"/><Relationship Id="rId236" Type="http://schemas.openxmlformats.org/officeDocument/2006/relationships/slide" Target="slides/slide217.xml"/><Relationship Id="rId26" Type="http://schemas.openxmlformats.org/officeDocument/2006/relationships/slide" Target="slides/slide7.xml"/><Relationship Id="rId231" Type="http://schemas.openxmlformats.org/officeDocument/2006/relationships/slide" Target="slides/slide212.xml"/><Relationship Id="rId47" Type="http://schemas.openxmlformats.org/officeDocument/2006/relationships/slide" Target="slides/slide28.xml"/><Relationship Id="rId68" Type="http://schemas.openxmlformats.org/officeDocument/2006/relationships/slide" Target="slides/slide49.xml"/><Relationship Id="rId89" Type="http://schemas.openxmlformats.org/officeDocument/2006/relationships/slide" Target="slides/slide70.xml"/><Relationship Id="rId112" Type="http://schemas.openxmlformats.org/officeDocument/2006/relationships/slide" Target="slides/slide93.xml"/><Relationship Id="rId133" Type="http://schemas.openxmlformats.org/officeDocument/2006/relationships/slide" Target="slides/slide114.xml"/><Relationship Id="rId154" Type="http://schemas.openxmlformats.org/officeDocument/2006/relationships/slide" Target="slides/slide135.xml"/><Relationship Id="rId175" Type="http://schemas.openxmlformats.org/officeDocument/2006/relationships/slide" Target="slides/slide156.xml"/><Relationship Id="rId196" Type="http://schemas.openxmlformats.org/officeDocument/2006/relationships/slide" Target="slides/slide177.xml"/><Relationship Id="rId200" Type="http://schemas.openxmlformats.org/officeDocument/2006/relationships/slide" Target="slides/slide181.xml"/><Relationship Id="rId16" Type="http://schemas.openxmlformats.org/officeDocument/2006/relationships/slideMaster" Target="slideMasters/slideMaster16.xml"/><Relationship Id="rId221" Type="http://schemas.openxmlformats.org/officeDocument/2006/relationships/slide" Target="slides/slide202.xml"/><Relationship Id="rId242" Type="http://schemas.openxmlformats.org/officeDocument/2006/relationships/viewProps" Target="viewProps.xml"/><Relationship Id="rId37" Type="http://schemas.openxmlformats.org/officeDocument/2006/relationships/slide" Target="slides/slide18.xml"/><Relationship Id="rId58" Type="http://schemas.openxmlformats.org/officeDocument/2006/relationships/slide" Target="slides/slide39.xml"/><Relationship Id="rId79" Type="http://schemas.openxmlformats.org/officeDocument/2006/relationships/slide" Target="slides/slide60.xml"/><Relationship Id="rId102" Type="http://schemas.openxmlformats.org/officeDocument/2006/relationships/slide" Target="slides/slide83.xml"/><Relationship Id="rId123" Type="http://schemas.openxmlformats.org/officeDocument/2006/relationships/slide" Target="slides/slide104.xml"/><Relationship Id="rId144" Type="http://schemas.openxmlformats.org/officeDocument/2006/relationships/slide" Target="slides/slide125.xml"/><Relationship Id="rId90" Type="http://schemas.openxmlformats.org/officeDocument/2006/relationships/slide" Target="slides/slide71.xml"/><Relationship Id="rId165" Type="http://schemas.openxmlformats.org/officeDocument/2006/relationships/slide" Target="slides/slide146.xml"/><Relationship Id="rId186" Type="http://schemas.openxmlformats.org/officeDocument/2006/relationships/slide" Target="slides/slide167.xml"/><Relationship Id="rId211" Type="http://schemas.openxmlformats.org/officeDocument/2006/relationships/slide" Target="slides/slide192.xml"/><Relationship Id="rId232" Type="http://schemas.openxmlformats.org/officeDocument/2006/relationships/slide" Target="slides/slide213.xml"/><Relationship Id="rId27" Type="http://schemas.openxmlformats.org/officeDocument/2006/relationships/slide" Target="slides/slide8.xml"/><Relationship Id="rId48" Type="http://schemas.openxmlformats.org/officeDocument/2006/relationships/slide" Target="slides/slide29.xml"/><Relationship Id="rId69" Type="http://schemas.openxmlformats.org/officeDocument/2006/relationships/slide" Target="slides/slide50.xml"/><Relationship Id="rId113" Type="http://schemas.openxmlformats.org/officeDocument/2006/relationships/slide" Target="slides/slide94.xml"/><Relationship Id="rId134" Type="http://schemas.openxmlformats.org/officeDocument/2006/relationships/slide" Target="slides/slide115.xml"/><Relationship Id="rId80" Type="http://schemas.openxmlformats.org/officeDocument/2006/relationships/slide" Target="slides/slide61.xml"/><Relationship Id="rId155" Type="http://schemas.openxmlformats.org/officeDocument/2006/relationships/slide" Target="slides/slide136.xml"/><Relationship Id="rId176" Type="http://schemas.openxmlformats.org/officeDocument/2006/relationships/slide" Target="slides/slide157.xml"/><Relationship Id="rId197" Type="http://schemas.openxmlformats.org/officeDocument/2006/relationships/slide" Target="slides/slide178.xml"/><Relationship Id="rId201" Type="http://schemas.openxmlformats.org/officeDocument/2006/relationships/slide" Target="slides/slide182.xml"/><Relationship Id="rId222" Type="http://schemas.openxmlformats.org/officeDocument/2006/relationships/slide" Target="slides/slide203.xml"/><Relationship Id="rId243" Type="http://schemas.openxmlformats.org/officeDocument/2006/relationships/theme" Target="theme/theme1.xml"/><Relationship Id="rId17" Type="http://schemas.openxmlformats.org/officeDocument/2006/relationships/slideMaster" Target="slideMasters/slideMaster17.xml"/><Relationship Id="rId38" Type="http://schemas.openxmlformats.org/officeDocument/2006/relationships/slide" Target="slides/slide19.xml"/><Relationship Id="rId59" Type="http://schemas.openxmlformats.org/officeDocument/2006/relationships/slide" Target="slides/slide40.xml"/><Relationship Id="rId103" Type="http://schemas.openxmlformats.org/officeDocument/2006/relationships/slide" Target="slides/slide84.xml"/><Relationship Id="rId124" Type="http://schemas.openxmlformats.org/officeDocument/2006/relationships/slide" Target="slides/slide105.xml"/><Relationship Id="rId70" Type="http://schemas.openxmlformats.org/officeDocument/2006/relationships/slide" Target="slides/slide51.xml"/><Relationship Id="rId91" Type="http://schemas.openxmlformats.org/officeDocument/2006/relationships/slide" Target="slides/slide72.xml"/><Relationship Id="rId145" Type="http://schemas.openxmlformats.org/officeDocument/2006/relationships/slide" Target="slides/slide126.xml"/><Relationship Id="rId166" Type="http://schemas.openxmlformats.org/officeDocument/2006/relationships/slide" Target="slides/slide147.xml"/><Relationship Id="rId187" Type="http://schemas.openxmlformats.org/officeDocument/2006/relationships/slide" Target="slides/slide168.xml"/><Relationship Id="rId1" Type="http://schemas.openxmlformats.org/officeDocument/2006/relationships/slideMaster" Target="slideMasters/slideMaster1.xml"/><Relationship Id="rId212" Type="http://schemas.openxmlformats.org/officeDocument/2006/relationships/slide" Target="slides/slide193.xml"/><Relationship Id="rId233" Type="http://schemas.openxmlformats.org/officeDocument/2006/relationships/slide" Target="slides/slide214.xml"/><Relationship Id="rId28" Type="http://schemas.openxmlformats.org/officeDocument/2006/relationships/slide" Target="slides/slide9.xml"/><Relationship Id="rId49" Type="http://schemas.openxmlformats.org/officeDocument/2006/relationships/slide" Target="slides/slide30.xml"/><Relationship Id="rId114" Type="http://schemas.openxmlformats.org/officeDocument/2006/relationships/slide" Target="slides/slide95.xml"/><Relationship Id="rId60" Type="http://schemas.openxmlformats.org/officeDocument/2006/relationships/slide" Target="slides/slide41.xml"/><Relationship Id="rId81" Type="http://schemas.openxmlformats.org/officeDocument/2006/relationships/slide" Target="slides/slide62.xml"/><Relationship Id="rId135" Type="http://schemas.openxmlformats.org/officeDocument/2006/relationships/slide" Target="slides/slide116.xml"/><Relationship Id="rId156" Type="http://schemas.openxmlformats.org/officeDocument/2006/relationships/slide" Target="slides/slide137.xml"/><Relationship Id="rId177" Type="http://schemas.openxmlformats.org/officeDocument/2006/relationships/slide" Target="slides/slide158.xml"/><Relationship Id="rId198" Type="http://schemas.openxmlformats.org/officeDocument/2006/relationships/slide" Target="slides/slide179.xml"/><Relationship Id="rId202" Type="http://schemas.openxmlformats.org/officeDocument/2006/relationships/slide" Target="slides/slide183.xml"/><Relationship Id="rId223" Type="http://schemas.openxmlformats.org/officeDocument/2006/relationships/slide" Target="slides/slide204.xml"/><Relationship Id="rId244" Type="http://schemas.openxmlformats.org/officeDocument/2006/relationships/tableStyles" Target="tableStyles.xml"/><Relationship Id="rId18" Type="http://schemas.openxmlformats.org/officeDocument/2006/relationships/slideMaster" Target="slideMasters/slideMaster18.xml"/><Relationship Id="rId39" Type="http://schemas.openxmlformats.org/officeDocument/2006/relationships/slide" Target="slides/slide20.xml"/><Relationship Id="rId50" Type="http://schemas.openxmlformats.org/officeDocument/2006/relationships/slide" Target="slides/slide31.xml"/><Relationship Id="rId104" Type="http://schemas.openxmlformats.org/officeDocument/2006/relationships/slide" Target="slides/slide85.xml"/><Relationship Id="rId125" Type="http://schemas.openxmlformats.org/officeDocument/2006/relationships/slide" Target="slides/slide106.xml"/><Relationship Id="rId146" Type="http://schemas.openxmlformats.org/officeDocument/2006/relationships/slide" Target="slides/slide127.xml"/><Relationship Id="rId167" Type="http://schemas.openxmlformats.org/officeDocument/2006/relationships/slide" Target="slides/slide148.xml"/><Relationship Id="rId188" Type="http://schemas.openxmlformats.org/officeDocument/2006/relationships/slide" Target="slides/slide169.xml"/><Relationship Id="rId71" Type="http://schemas.openxmlformats.org/officeDocument/2006/relationships/slide" Target="slides/slide52.xml"/><Relationship Id="rId92" Type="http://schemas.openxmlformats.org/officeDocument/2006/relationships/slide" Target="slides/slide73.xml"/><Relationship Id="rId213" Type="http://schemas.openxmlformats.org/officeDocument/2006/relationships/slide" Target="slides/slide194.xml"/><Relationship Id="rId234" Type="http://schemas.openxmlformats.org/officeDocument/2006/relationships/slide" Target="slides/slide215.xml"/><Relationship Id="rId2" Type="http://schemas.openxmlformats.org/officeDocument/2006/relationships/slideMaster" Target="slideMasters/slideMaster2.xml"/><Relationship Id="rId29" Type="http://schemas.openxmlformats.org/officeDocument/2006/relationships/slide" Target="slides/slide10.xml"/><Relationship Id="rId40" Type="http://schemas.openxmlformats.org/officeDocument/2006/relationships/slide" Target="slides/slide21.xml"/><Relationship Id="rId115" Type="http://schemas.openxmlformats.org/officeDocument/2006/relationships/slide" Target="slides/slide96.xml"/><Relationship Id="rId136" Type="http://schemas.openxmlformats.org/officeDocument/2006/relationships/slide" Target="slides/slide117.xml"/><Relationship Id="rId157" Type="http://schemas.openxmlformats.org/officeDocument/2006/relationships/slide" Target="slides/slide138.xml"/><Relationship Id="rId178" Type="http://schemas.openxmlformats.org/officeDocument/2006/relationships/slide" Target="slides/slide159.xml"/><Relationship Id="rId61" Type="http://schemas.openxmlformats.org/officeDocument/2006/relationships/slide" Target="slides/slide42.xml"/><Relationship Id="rId82" Type="http://schemas.openxmlformats.org/officeDocument/2006/relationships/slide" Target="slides/slide63.xml"/><Relationship Id="rId199" Type="http://schemas.openxmlformats.org/officeDocument/2006/relationships/slide" Target="slides/slide180.xml"/><Relationship Id="rId203" Type="http://schemas.openxmlformats.org/officeDocument/2006/relationships/slide" Target="slides/slide184.xml"/><Relationship Id="rId19" Type="http://schemas.openxmlformats.org/officeDocument/2006/relationships/slideMaster" Target="slideMasters/slideMaster19.xml"/><Relationship Id="rId224" Type="http://schemas.openxmlformats.org/officeDocument/2006/relationships/slide" Target="slides/slide205.xml"/><Relationship Id="rId30" Type="http://schemas.openxmlformats.org/officeDocument/2006/relationships/slide" Target="slides/slide11.xml"/><Relationship Id="rId105" Type="http://schemas.openxmlformats.org/officeDocument/2006/relationships/slide" Target="slides/slide86.xml"/><Relationship Id="rId126" Type="http://schemas.openxmlformats.org/officeDocument/2006/relationships/slide" Target="slides/slide107.xml"/><Relationship Id="rId147" Type="http://schemas.openxmlformats.org/officeDocument/2006/relationships/slide" Target="slides/slide128.xml"/><Relationship Id="rId168" Type="http://schemas.openxmlformats.org/officeDocument/2006/relationships/slide" Target="slides/slide149.xml"/><Relationship Id="rId51" Type="http://schemas.openxmlformats.org/officeDocument/2006/relationships/slide" Target="slides/slide32.xml"/><Relationship Id="rId72" Type="http://schemas.openxmlformats.org/officeDocument/2006/relationships/slide" Target="slides/slide53.xml"/><Relationship Id="rId93" Type="http://schemas.openxmlformats.org/officeDocument/2006/relationships/slide" Target="slides/slide74.xml"/><Relationship Id="rId189" Type="http://schemas.openxmlformats.org/officeDocument/2006/relationships/slide" Target="slides/slide170.xml"/><Relationship Id="rId3" Type="http://schemas.openxmlformats.org/officeDocument/2006/relationships/slideMaster" Target="slideMasters/slideMaster3.xml"/><Relationship Id="rId214" Type="http://schemas.openxmlformats.org/officeDocument/2006/relationships/slide" Target="slides/slide195.xml"/><Relationship Id="rId235" Type="http://schemas.openxmlformats.org/officeDocument/2006/relationships/slide" Target="slides/slide216.xml"/><Relationship Id="rId116" Type="http://schemas.openxmlformats.org/officeDocument/2006/relationships/slide" Target="slides/slide97.xml"/><Relationship Id="rId137" Type="http://schemas.openxmlformats.org/officeDocument/2006/relationships/slide" Target="slides/slide118.xml"/><Relationship Id="rId158" Type="http://schemas.openxmlformats.org/officeDocument/2006/relationships/slide" Target="slides/slide139.xml"/><Relationship Id="rId20" Type="http://schemas.openxmlformats.org/officeDocument/2006/relationships/slide" Target="slides/slide1.xml"/><Relationship Id="rId41" Type="http://schemas.openxmlformats.org/officeDocument/2006/relationships/slide" Target="slides/slide22.xml"/><Relationship Id="rId62" Type="http://schemas.openxmlformats.org/officeDocument/2006/relationships/slide" Target="slides/slide43.xml"/><Relationship Id="rId83" Type="http://schemas.openxmlformats.org/officeDocument/2006/relationships/slide" Target="slides/slide64.xml"/><Relationship Id="rId179" Type="http://schemas.openxmlformats.org/officeDocument/2006/relationships/slide" Target="slides/slide160.xml"/><Relationship Id="rId190" Type="http://schemas.openxmlformats.org/officeDocument/2006/relationships/slide" Target="slides/slide171.xml"/><Relationship Id="rId204" Type="http://schemas.openxmlformats.org/officeDocument/2006/relationships/slide" Target="slides/slide185.xml"/><Relationship Id="rId225" Type="http://schemas.openxmlformats.org/officeDocument/2006/relationships/slide" Target="slides/slide20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130" name="AutoShape 1"/>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31" name="AutoShape 2"/>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32" name="AutoShape 3"/>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33" name="AutoShape 4"/>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34" name="AutoShape 5"/>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35" name="AutoShape 6"/>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36" name="AutoShape 7"/>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37" name="AutoShape 8"/>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38" name="AutoShape 9"/>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39" name="AutoShape 10"/>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40" name="AutoShape 11"/>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41" name="AutoShape 12"/>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42" name="AutoShape 13"/>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43" name="AutoShape 14"/>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44" name="AutoShape 15"/>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45" name="AutoShape 16"/>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46" name="AutoShape 17"/>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47" name="AutoShape 18"/>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48" name="AutoShape 19"/>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49" name="AutoShape 20"/>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50" name="AutoShape 21"/>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51" name="AutoShape 22"/>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52" name="AutoShape 23"/>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53" name="AutoShape 24"/>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54" name="AutoShape 25"/>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55" name="AutoShape 26"/>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56" name="AutoShape 27"/>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57" name="AutoShape 28"/>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58" name="AutoShape 29"/>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59" name="AutoShape 30"/>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60" name="AutoShape 31"/>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61" name="AutoShape 32"/>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62" name="AutoShape 33"/>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63" name="AutoShape 34"/>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64" name="AutoShape 35"/>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65" name="AutoShape 36"/>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66" name="AutoShape 37"/>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67" name="AutoShape 38"/>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68" name="AutoShape 39"/>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69" name="AutoShape 40"/>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70" name="AutoShape 41"/>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71" name="AutoShape 42"/>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72" name="AutoShape 43"/>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73" name="AutoShape 44"/>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74" name="AutoShape 45"/>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75" name="AutoShape 46"/>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76" name="AutoShape 47"/>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77" name="AutoShape 48"/>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78" name="AutoShape 49"/>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79" name="AutoShape 50"/>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80" name="AutoShape 51"/>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81" name="AutoShape 52"/>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82" name="AutoShape 53"/>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83" name="AutoShape 54"/>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84" name="AutoShape 55"/>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85" name="AutoShape 56"/>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86" name="AutoShape 57"/>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87" name="AutoShape 58"/>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88" name="AutoShape 59"/>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89" name="AutoShape 60"/>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90" name="AutoShape 61"/>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91" name="AutoShape 62"/>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92" name="AutoShape 63"/>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93" name="AutoShape 64"/>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94" name="AutoShape 65"/>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95" name="AutoShape 66"/>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96" name="AutoShape 67"/>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97" name="AutoShape 68"/>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98" name="AutoShape 69"/>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199" name="AutoShape 70"/>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00" name="AutoShape 71"/>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01" name="AutoShape 72"/>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02" name="AutoShape 73"/>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03" name="AutoShape 74"/>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04" name="AutoShape 75"/>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05" name="AutoShape 76"/>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06" name="AutoShape 77"/>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07" name="AutoShape 78"/>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08" name="AutoShape 79"/>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09" name="AutoShape 80"/>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10" name="AutoShape 81"/>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11" name="AutoShape 82"/>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12" name="AutoShape 83"/>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13" name="AutoShape 84"/>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14" name="AutoShape 85"/>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15" name="AutoShape 86"/>
          <p:cNvSpPr>
            <a:spLocks noChangeArrowheads="1"/>
          </p:cNvSpPr>
          <p:nvPr/>
        </p:nvSpPr>
        <p:spPr bwMode="auto">
          <a:xfrm>
            <a:off x="0" y="0"/>
            <a:ext cx="6858000" cy="9144000"/>
          </a:xfrm>
          <a:prstGeom prst="roundRect">
            <a:avLst>
              <a:gd name="adj" fmla="val 23"/>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16" name="Rectangle 87"/>
          <p:cNvSpPr>
            <a:spLocks noGrp="1" noRot="1" noChangeAspect="1" noChangeArrowheads="1"/>
          </p:cNvSpPr>
          <p:nvPr>
            <p:ph type="sldImg"/>
          </p:nvPr>
        </p:nvSpPr>
        <p:spPr bwMode="auto">
          <a:xfrm>
            <a:off x="1106488" y="812800"/>
            <a:ext cx="5207000" cy="387032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sp>
      <p:sp>
        <p:nvSpPr>
          <p:cNvPr id="31832" name="Rectangle 88"/>
          <p:cNvSpPr>
            <a:spLocks noGrp="1" noChangeArrowheads="1"/>
          </p:cNvSpPr>
          <p:nvPr>
            <p:ph type="body"/>
          </p:nvPr>
        </p:nvSpPr>
        <p:spPr bwMode="auto">
          <a:xfrm>
            <a:off x="755650" y="5078413"/>
            <a:ext cx="5910263" cy="4673600"/>
          </a:xfrm>
          <a:prstGeom prst="rect">
            <a:avLst/>
          </a:prstGeom>
          <a:noFill/>
          <a:ln>
            <a:noFill/>
          </a:ln>
          <a:effectLst/>
          <a:extLst>
            <a:ext uri="{FAA26D3D-D897-4be2-8F04-BA451C77F1D7}">
              <ma14:placeholderFlag xmlns:ma14="http://schemas.microsoft.com/office/mac/drawingml/2011/main" xmlns="" val="1"/>
            </a:ext>
          </a:extLst>
        </p:spPr>
        <p:txBody>
          <a:bodyPr vert="horz" wrap="square" lIns="0" tIns="0" rIns="0" bIns="0" numCol="1" anchor="t" anchorCtr="0" compatLnSpc="1">
            <a:prstTxWarp prst="textNoShape">
              <a:avLst/>
            </a:prstTxWarp>
          </a:bodyPr>
          <a:lstStyle/>
          <a:p>
            <a:pPr lvl="0"/>
            <a:endParaRPr lang="es-ES" noProof="0"/>
          </a:p>
        </p:txBody>
      </p:sp>
      <p:sp>
        <p:nvSpPr>
          <p:cNvPr id="48218" name="Text Box 89"/>
          <p:cNvSpPr txBox="1">
            <a:spLocks noChangeArrowheads="1"/>
          </p:cNvSpPr>
          <p:nvPr/>
        </p:nvSpPr>
        <p:spPr bwMode="auto">
          <a:xfrm>
            <a:off x="0" y="0"/>
            <a:ext cx="3278188" cy="531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19" name="Text Box 90"/>
          <p:cNvSpPr txBox="1">
            <a:spLocks noChangeArrowheads="1"/>
          </p:cNvSpPr>
          <p:nvPr/>
        </p:nvSpPr>
        <p:spPr bwMode="auto">
          <a:xfrm>
            <a:off x="4278313" y="0"/>
            <a:ext cx="3278187" cy="531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48220" name="Text Box 91"/>
          <p:cNvSpPr txBox="1">
            <a:spLocks noChangeArrowheads="1"/>
          </p:cNvSpPr>
          <p:nvPr/>
        </p:nvSpPr>
        <p:spPr bwMode="auto">
          <a:xfrm>
            <a:off x="0" y="10156825"/>
            <a:ext cx="3278188" cy="531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31836" name="Rectangle 92"/>
          <p:cNvSpPr>
            <a:spLocks noGrp="1" noChangeArrowheads="1"/>
          </p:cNvSpPr>
          <p:nvPr>
            <p:ph type="sldNum"/>
          </p:nvPr>
        </p:nvSpPr>
        <p:spPr bwMode="auto">
          <a:xfrm>
            <a:off x="4278313" y="10155238"/>
            <a:ext cx="3143250" cy="396875"/>
          </a:xfrm>
          <a:prstGeom prst="rect">
            <a:avLst/>
          </a:prstGeom>
          <a:noFill/>
          <a:ln>
            <a:noFill/>
          </a:ln>
          <a:effectLst/>
          <a:extLst>
            <a:ext uri="{FAA26D3D-D897-4be2-8F04-BA451C77F1D7}">
              <ma14:placeholderFlag xmlns:ma14="http://schemas.microsoft.com/office/mac/drawingml/2011/main" xmlns="" val="1"/>
            </a:ext>
          </a:extLst>
        </p:spPr>
        <p:txBody>
          <a:bodyPr vert="horz" wrap="square" lIns="0" tIns="0" rIns="0" bIns="0" numCol="1" anchor="b" anchorCtr="0" compatLnSpc="1">
            <a:prstTxWarp prst="textNoShape">
              <a:avLst/>
            </a:prstTxWarp>
          </a:bodyPr>
          <a:lstStyle>
            <a:lvl1pPr algn="r" eaLnBrk="1">
              <a:lnSpc>
                <a:spcPct val="95000"/>
              </a:lnSpc>
              <a:buSzPct val="100000"/>
              <a:tabLst>
                <a:tab pos="449263" algn="l"/>
                <a:tab pos="898525" algn="l"/>
                <a:tab pos="1347788" algn="l"/>
                <a:tab pos="1797050" algn="l"/>
                <a:tab pos="2246313" algn="l"/>
                <a:tab pos="2695575" algn="l"/>
                <a:tab pos="3144838" algn="l"/>
              </a:tabLst>
              <a:defRPr sz="1400" smtClean="0">
                <a:solidFill>
                  <a:srgbClr val="000000"/>
                </a:solidFill>
                <a:latin typeface="Times New Roman" charset="0"/>
              </a:defRPr>
            </a:lvl1pPr>
          </a:lstStyle>
          <a:p>
            <a:pPr>
              <a:defRPr/>
            </a:pPr>
            <a:fld id="{9DBC7C32-3AF6-D245-B550-53C1233BBBF6}" type="slidenum">
              <a:rPr lang="es-ES" altLang="es-ES_tradnl"/>
              <a:pPr>
                <a:defRPr/>
              </a:pPr>
              <a:t>‹Nº›</a:t>
            </a:fld>
            <a:endParaRPr lang="es-ES" altLang="es-ES_tradnl"/>
          </a:p>
        </p:txBody>
      </p:sp>
    </p:spTree>
    <p:extLst>
      <p:ext uri="{BB962C8B-B14F-4D97-AF65-F5344CB8AC3E}">
        <p14:creationId xmlns:p14="http://schemas.microsoft.com/office/powerpoint/2010/main" val="1175221157"/>
      </p:ext>
    </p:extLst>
  </p:cSld>
  <p:clrMap bg1="lt1" tx1="dk1" bg2="lt2" tx2="dk2" accent1="accent1" accent2="accent2" accent3="accent3" accent4="accent4" accent5="accent5" accent6="accent6" hlink="hlink" folHlink="folHlink"/>
  <p:notesStyle>
    <a:lvl1pPr algn="l" defTabSz="44926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charset="0"/>
        <a:ea typeface="ＭＳ Ｐゴシック" charset="0"/>
        <a:cs typeface="ＭＳ Ｐゴシック" charset="0"/>
      </a:defRPr>
    </a:lvl1pPr>
    <a:lvl2pPr marL="742950" indent="-285750" algn="l" defTabSz="44926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charset="0"/>
        <a:ea typeface="ＭＳ Ｐゴシック" charset="0"/>
        <a:cs typeface="ＭＳ Ｐゴシック" charset="-128"/>
      </a:defRPr>
    </a:lvl2pPr>
    <a:lvl3pPr marL="1143000" indent="-228600" algn="l" defTabSz="44926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charset="0"/>
        <a:ea typeface="ＭＳ Ｐゴシック" charset="0"/>
        <a:cs typeface="ＭＳ Ｐゴシック" charset="-128"/>
      </a:defRPr>
    </a:lvl3pPr>
    <a:lvl4pPr marL="1600200" indent="-228600" algn="l" defTabSz="44926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charset="0"/>
        <a:ea typeface="ＭＳ Ｐゴシック" charset="0"/>
        <a:cs typeface="ＭＳ Ｐゴシック" charset="-128"/>
      </a:defRPr>
    </a:lvl4pPr>
    <a:lvl5pPr marL="2057400" indent="-228600" algn="l" defTabSz="44926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charset="0"/>
        <a:ea typeface="ＭＳ Ｐゴシック" charset="0"/>
        <a:cs typeface="ＭＳ Ｐゴシック" charset="-128"/>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 name="Rectangle 94"/>
          <p:cNvSpPr>
            <a:spLocks noGrp="1" noChangeArrowheads="1"/>
          </p:cNvSpPr>
          <p:nvPr>
            <p:ph type="sldNum"/>
          </p:nvPr>
        </p:nvSpPr>
        <p:spPr>
          <a:ln/>
        </p:spPr>
        <p:txBody>
          <a:bodyPr/>
          <a:lstStyle/>
          <a:p>
            <a:fld id="{AA93F78B-8CAB-6844-BF0B-A8D313491583}" type="slidenum">
              <a:rPr lang="es-ES"/>
              <a:pPr/>
              <a:t>1</a:t>
            </a:fld>
            <a:endParaRPr lang="es-ES"/>
          </a:p>
        </p:txBody>
      </p:sp>
      <p:sp>
        <p:nvSpPr>
          <p:cNvPr id="247809"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E762650-740D-2341-9424-F2B62B7FB6E0}" type="slidenum">
              <a:rPr lang="es-ES" sz="1400">
                <a:solidFill>
                  <a:srgbClr val="000000"/>
                </a:solidFill>
                <a:latin typeface="Times New Roman" charset="0"/>
              </a:rPr>
              <a:pPr algn="r" eaLnBrk="1">
                <a:lnSpc>
                  <a:spcPct val="95000"/>
                </a:lnSpc>
                <a:buClrTx/>
                <a:buFontTx/>
                <a:buNone/>
              </a:pPr>
              <a:t>1</a:t>
            </a:fld>
            <a:endParaRPr lang="es-ES" sz="1400">
              <a:solidFill>
                <a:srgbClr val="000000"/>
              </a:solidFill>
              <a:latin typeface="Times New Roman" charset="0"/>
            </a:endParaRPr>
          </a:p>
        </p:txBody>
      </p:sp>
      <p:sp>
        <p:nvSpPr>
          <p:cNvPr id="247810"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99DEEF1-57DA-6A46-90B4-405335E2CA51}" type="slidenum">
              <a:rPr lang="es-ES" sz="1400">
                <a:solidFill>
                  <a:srgbClr val="000000"/>
                </a:solidFill>
                <a:latin typeface="Times New Roman" charset="0"/>
              </a:rPr>
              <a:pPr algn="r" eaLnBrk="1">
                <a:lnSpc>
                  <a:spcPct val="95000"/>
                </a:lnSpc>
                <a:buClrTx/>
                <a:buFontTx/>
                <a:buNone/>
              </a:pPr>
              <a:t>1</a:t>
            </a:fld>
            <a:endParaRPr lang="es-ES" sz="1400">
              <a:solidFill>
                <a:srgbClr val="000000"/>
              </a:solidFill>
              <a:latin typeface="Times New Roman" charset="0"/>
            </a:endParaRPr>
          </a:p>
        </p:txBody>
      </p:sp>
      <p:sp>
        <p:nvSpPr>
          <p:cNvPr id="247811"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9691B7A4-4276-1F42-B622-78EEB47A36B0}" type="slidenum">
              <a:rPr lang="es-ES" sz="1400">
                <a:solidFill>
                  <a:srgbClr val="000000"/>
                </a:solidFill>
                <a:latin typeface="Times New Roman" charset="0"/>
              </a:rPr>
              <a:pPr algn="r" eaLnBrk="1">
                <a:lnSpc>
                  <a:spcPct val="95000"/>
                </a:lnSpc>
                <a:buClrTx/>
                <a:buFontTx/>
                <a:buNone/>
              </a:pPr>
              <a:t>1</a:t>
            </a:fld>
            <a:endParaRPr lang="es-ES" sz="1400">
              <a:solidFill>
                <a:srgbClr val="000000"/>
              </a:solidFill>
              <a:latin typeface="Times New Roman" charset="0"/>
            </a:endParaRPr>
          </a:p>
        </p:txBody>
      </p:sp>
      <p:sp>
        <p:nvSpPr>
          <p:cNvPr id="247812"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D76D471-2E01-1A4B-AB59-72CDFCAAD25F}" type="slidenum">
              <a:rPr lang="es-ES" sz="1400">
                <a:solidFill>
                  <a:srgbClr val="000000"/>
                </a:solidFill>
                <a:latin typeface="Times New Roman" charset="0"/>
              </a:rPr>
              <a:pPr algn="r" eaLnBrk="1">
                <a:lnSpc>
                  <a:spcPct val="95000"/>
                </a:lnSpc>
                <a:buClrTx/>
                <a:buFontTx/>
                <a:buNone/>
              </a:pPr>
              <a:t>1</a:t>
            </a:fld>
            <a:endParaRPr lang="es-ES" sz="1400">
              <a:solidFill>
                <a:srgbClr val="000000"/>
              </a:solidFill>
              <a:latin typeface="Times New Roman" charset="0"/>
            </a:endParaRPr>
          </a:p>
        </p:txBody>
      </p:sp>
      <p:sp>
        <p:nvSpPr>
          <p:cNvPr id="247813"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EF1F6D9-0669-8943-A747-BE40E5E24EE9}" type="slidenum">
              <a:rPr lang="es-ES" sz="1400">
                <a:solidFill>
                  <a:srgbClr val="000000"/>
                </a:solidFill>
                <a:latin typeface="Times New Roman" charset="0"/>
              </a:rPr>
              <a:pPr algn="r" eaLnBrk="1">
                <a:lnSpc>
                  <a:spcPct val="95000"/>
                </a:lnSpc>
                <a:buClrTx/>
                <a:buFontTx/>
                <a:buNone/>
              </a:pPr>
              <a:t>1</a:t>
            </a:fld>
            <a:endParaRPr lang="es-ES" sz="1400">
              <a:solidFill>
                <a:srgbClr val="000000"/>
              </a:solidFill>
              <a:latin typeface="Times New Roman" charset="0"/>
            </a:endParaRPr>
          </a:p>
        </p:txBody>
      </p:sp>
      <p:sp>
        <p:nvSpPr>
          <p:cNvPr id="247814"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46F04A7-97AD-FE4F-852C-89339F34A033}" type="slidenum">
              <a:rPr lang="es-ES" sz="1400">
                <a:solidFill>
                  <a:srgbClr val="000000"/>
                </a:solidFill>
                <a:latin typeface="Times New Roman" charset="0"/>
              </a:rPr>
              <a:pPr algn="r" eaLnBrk="1">
                <a:lnSpc>
                  <a:spcPct val="95000"/>
                </a:lnSpc>
                <a:buClrTx/>
                <a:buFontTx/>
                <a:buNone/>
              </a:pPr>
              <a:t>1</a:t>
            </a:fld>
            <a:endParaRPr lang="es-ES" sz="1400">
              <a:solidFill>
                <a:srgbClr val="000000"/>
              </a:solidFill>
              <a:latin typeface="Times New Roman" charset="0"/>
            </a:endParaRPr>
          </a:p>
        </p:txBody>
      </p:sp>
      <p:sp>
        <p:nvSpPr>
          <p:cNvPr id="247815"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0321C3E-3AC1-E249-8010-77853A68F413}" type="slidenum">
              <a:rPr lang="es-ES" sz="1400">
                <a:solidFill>
                  <a:srgbClr val="000000"/>
                </a:solidFill>
                <a:latin typeface="Times New Roman" charset="0"/>
              </a:rPr>
              <a:pPr algn="r" eaLnBrk="1">
                <a:lnSpc>
                  <a:spcPct val="95000"/>
                </a:lnSpc>
                <a:buClrTx/>
                <a:buFontTx/>
                <a:buNone/>
              </a:pPr>
              <a:t>1</a:t>
            </a:fld>
            <a:endParaRPr lang="es-ES" sz="1400">
              <a:solidFill>
                <a:srgbClr val="000000"/>
              </a:solidFill>
              <a:latin typeface="Times New Roman" charset="0"/>
            </a:endParaRPr>
          </a:p>
        </p:txBody>
      </p:sp>
      <p:sp>
        <p:nvSpPr>
          <p:cNvPr id="247816" name="Text Box 8"/>
          <p:cNvSpPr txBox="1">
            <a:spLocks noChangeArrowheads="1"/>
          </p:cNvSpPr>
          <p:nvPr/>
        </p:nvSpPr>
        <p:spPr bwMode="auto">
          <a:xfrm>
            <a:off x="4278313" y="10155238"/>
            <a:ext cx="3224212" cy="47783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5966271-B56F-4545-9DB8-D4F8B4FF848D}" type="slidenum">
              <a:rPr lang="es-ES" sz="1400">
                <a:solidFill>
                  <a:srgbClr val="000000"/>
                </a:solidFill>
                <a:latin typeface="Times New Roman" charset="0"/>
              </a:rPr>
              <a:pPr algn="r" eaLnBrk="1">
                <a:lnSpc>
                  <a:spcPct val="95000"/>
                </a:lnSpc>
                <a:buClrTx/>
                <a:buFontTx/>
                <a:buNone/>
              </a:pPr>
              <a:t>1</a:t>
            </a:fld>
            <a:endParaRPr lang="es-ES" sz="1400">
              <a:solidFill>
                <a:srgbClr val="000000"/>
              </a:solidFill>
              <a:latin typeface="Times New Roman" charset="0"/>
            </a:endParaRPr>
          </a:p>
        </p:txBody>
      </p:sp>
      <p:sp>
        <p:nvSpPr>
          <p:cNvPr id="247817" name="Text Box 9"/>
          <p:cNvSpPr txBox="1">
            <a:spLocks noChangeArrowheads="1"/>
          </p:cNvSpPr>
          <p:nvPr/>
        </p:nvSpPr>
        <p:spPr bwMode="auto">
          <a:xfrm>
            <a:off x="4278313" y="10155238"/>
            <a:ext cx="3246437" cy="50006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56D0A2E-53F5-EB4D-8340-3A6CDC7F29D9}" type="slidenum">
              <a:rPr lang="es-ES" sz="1400">
                <a:solidFill>
                  <a:srgbClr val="000000"/>
                </a:solidFill>
                <a:latin typeface="Times New Roman" charset="0"/>
              </a:rPr>
              <a:pPr algn="r" eaLnBrk="1">
                <a:lnSpc>
                  <a:spcPct val="95000"/>
                </a:lnSpc>
                <a:buClrTx/>
                <a:buFontTx/>
                <a:buNone/>
              </a:pPr>
              <a:t>1</a:t>
            </a:fld>
            <a:endParaRPr lang="es-ES" sz="1400">
              <a:solidFill>
                <a:srgbClr val="000000"/>
              </a:solidFill>
              <a:latin typeface="Times New Roman" charset="0"/>
            </a:endParaRPr>
          </a:p>
        </p:txBody>
      </p:sp>
      <p:sp>
        <p:nvSpPr>
          <p:cNvPr id="247818" name="Text Box 10"/>
          <p:cNvSpPr txBox="1">
            <a:spLocks noChangeArrowheads="1"/>
          </p:cNvSpPr>
          <p:nvPr/>
        </p:nvSpPr>
        <p:spPr bwMode="auto">
          <a:xfrm>
            <a:off x="4278313" y="10155238"/>
            <a:ext cx="3259137" cy="51276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B183CE4F-26B3-C84C-80C7-D66F688E6771}" type="slidenum">
              <a:rPr lang="es-ES" sz="1400">
                <a:solidFill>
                  <a:srgbClr val="000000"/>
                </a:solidFill>
                <a:latin typeface="Times New Roman" charset="0"/>
              </a:rPr>
              <a:pPr algn="r" eaLnBrk="1">
                <a:lnSpc>
                  <a:spcPct val="95000"/>
                </a:lnSpc>
                <a:buClrTx/>
                <a:buFontTx/>
                <a:buNone/>
              </a:pPr>
              <a:t>1</a:t>
            </a:fld>
            <a:endParaRPr lang="es-ES" sz="1400">
              <a:solidFill>
                <a:srgbClr val="000000"/>
              </a:solidFill>
              <a:latin typeface="Times New Roman" charset="0"/>
            </a:endParaRPr>
          </a:p>
        </p:txBody>
      </p:sp>
      <p:sp>
        <p:nvSpPr>
          <p:cNvPr id="247819" name="Text Box 11"/>
          <p:cNvSpPr txBox="1">
            <a:spLocks noChangeArrowheads="1"/>
          </p:cNvSpPr>
          <p:nvPr/>
        </p:nvSpPr>
        <p:spPr bwMode="auto">
          <a:xfrm>
            <a:off x="4278313" y="10155238"/>
            <a:ext cx="3265487" cy="5191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B2157FF-49D5-EC4C-AA53-AB0A4BE2977F}" type="slidenum">
              <a:rPr lang="es-ES" sz="1400">
                <a:solidFill>
                  <a:srgbClr val="000000"/>
                </a:solidFill>
                <a:latin typeface="Times New Roman" charset="0"/>
              </a:rPr>
              <a:pPr algn="r" eaLnBrk="1">
                <a:lnSpc>
                  <a:spcPct val="95000"/>
                </a:lnSpc>
                <a:buClrTx/>
                <a:buFontTx/>
                <a:buNone/>
              </a:pPr>
              <a:t>1</a:t>
            </a:fld>
            <a:endParaRPr lang="es-ES" sz="1400">
              <a:solidFill>
                <a:srgbClr val="000000"/>
              </a:solidFill>
              <a:latin typeface="Times New Roman" charset="0"/>
            </a:endParaRPr>
          </a:p>
        </p:txBody>
      </p:sp>
      <p:sp>
        <p:nvSpPr>
          <p:cNvPr id="247820" name="Text Box 12"/>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2E9D073-4D0F-E34B-B95C-F2781BBAF195}" type="slidenum">
              <a:rPr lang="es-ES" sz="1400">
                <a:solidFill>
                  <a:srgbClr val="000000"/>
                </a:solidFill>
                <a:latin typeface="Times New Roman" charset="0"/>
              </a:rPr>
              <a:pPr algn="r" eaLnBrk="1">
                <a:lnSpc>
                  <a:spcPct val="95000"/>
                </a:lnSpc>
                <a:buClrTx/>
                <a:buFontTx/>
                <a:buNone/>
              </a:pPr>
              <a:t>1</a:t>
            </a:fld>
            <a:endParaRPr lang="es-ES" sz="1400">
              <a:solidFill>
                <a:srgbClr val="000000"/>
              </a:solidFill>
              <a:latin typeface="Times New Roman" charset="0"/>
            </a:endParaRPr>
          </a:p>
        </p:txBody>
      </p:sp>
      <p:sp>
        <p:nvSpPr>
          <p:cNvPr id="247821" name="Text Box 13"/>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7822" name="Text Box 14"/>
          <p:cNvSpPr txBox="1">
            <a:spLocks noChangeArrowheads="1"/>
          </p:cNvSpPr>
          <p:nvPr/>
        </p:nvSpPr>
        <p:spPr bwMode="auto">
          <a:xfrm>
            <a:off x="0" y="-198438"/>
            <a:ext cx="1588" cy="3984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 name="Marcador de notas 1">
            <a:extLst>
              <a:ext uri="{FF2B5EF4-FFF2-40B4-BE49-F238E27FC236}">
                <a16:creationId xmlns:a16="http://schemas.microsoft.com/office/drawing/2014/main" id="{18AA9498-4607-1746-81D3-207B20B0F392}"/>
              </a:ext>
            </a:extLst>
          </p:cNvPr>
          <p:cNvSpPr>
            <a:spLocks noGrp="1"/>
          </p:cNvSpPr>
          <p:nvPr>
            <p:ph type="body" idx="1"/>
          </p:nvPr>
        </p:nvSpPr>
        <p:spPr/>
        <p:txBody>
          <a:bodyPr/>
          <a:lstStyle/>
          <a:p>
            <a:endParaRPr lang="es-ES" dirty="0"/>
          </a:p>
        </p:txBody>
      </p:sp>
    </p:spTree>
    <p:extLst>
      <p:ext uri="{BB962C8B-B14F-4D97-AF65-F5344CB8AC3E}">
        <p14:creationId xmlns:p14="http://schemas.microsoft.com/office/powerpoint/2010/main" val="190820482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3490" name="Rectangle 92">
            <a:extLst>
              <a:ext uri="{FF2B5EF4-FFF2-40B4-BE49-F238E27FC236}">
                <a16:creationId xmlns:a16="http://schemas.microsoft.com/office/drawing/2014/main" id="{9A3D3389-FD22-344E-874A-8B4B00C55F6D}"/>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8CD3319E-205D-4542-B41A-FD6A1D0896BF}" type="slidenum">
              <a:rPr lang="es-ES" altLang="es-ES_tradnl" sz="1400" smtClean="0">
                <a:solidFill>
                  <a:srgbClr val="000000"/>
                </a:solidFill>
                <a:latin typeface="Times New Roman" panose="02020603050405020304" pitchFamily="18" charset="0"/>
              </a:rPr>
              <a:pPr/>
              <a:t>10</a:t>
            </a:fld>
            <a:endParaRPr lang="es-ES" altLang="es-ES_tradnl" sz="1400">
              <a:solidFill>
                <a:srgbClr val="000000"/>
              </a:solidFill>
              <a:latin typeface="Times New Roman" panose="02020603050405020304" pitchFamily="18" charset="0"/>
            </a:endParaRPr>
          </a:p>
        </p:txBody>
      </p:sp>
      <p:sp>
        <p:nvSpPr>
          <p:cNvPr id="63491" name="Text Box 1">
            <a:extLst>
              <a:ext uri="{FF2B5EF4-FFF2-40B4-BE49-F238E27FC236}">
                <a16:creationId xmlns:a16="http://schemas.microsoft.com/office/drawing/2014/main" id="{7CDF8CB4-58D3-614E-9386-A0D4AE99C4A0}"/>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9A63862-88F0-DC4B-9DF3-5A63B7D0265B}" type="slidenum">
              <a:rPr lang="es-ES" altLang="es-ES_tradnl" sz="1400">
                <a:solidFill>
                  <a:srgbClr val="000000"/>
                </a:solidFill>
                <a:latin typeface="Times New Roman" panose="02020603050405020304" pitchFamily="18" charset="0"/>
              </a:rPr>
              <a:pPr algn="r" eaLnBrk="1">
                <a:lnSpc>
                  <a:spcPct val="95000"/>
                </a:lnSpc>
                <a:buSzPct val="100000"/>
              </a:pPr>
              <a:t>10</a:t>
            </a:fld>
            <a:endParaRPr lang="es-ES" altLang="es-ES_tradnl" sz="1400">
              <a:solidFill>
                <a:srgbClr val="000000"/>
              </a:solidFill>
              <a:latin typeface="Times New Roman" panose="02020603050405020304" pitchFamily="18" charset="0"/>
            </a:endParaRPr>
          </a:p>
        </p:txBody>
      </p:sp>
      <p:sp>
        <p:nvSpPr>
          <p:cNvPr id="63492" name="Text Box 2">
            <a:extLst>
              <a:ext uri="{FF2B5EF4-FFF2-40B4-BE49-F238E27FC236}">
                <a16:creationId xmlns:a16="http://schemas.microsoft.com/office/drawing/2014/main" id="{370A6B00-E5AA-A44E-AB7B-A33FE4CBA4CD}"/>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7C36D44-230F-8746-B8EA-CB5D4E9EDBF8}" type="slidenum">
              <a:rPr lang="es-ES" altLang="es-ES_tradnl" sz="1400">
                <a:solidFill>
                  <a:srgbClr val="000000"/>
                </a:solidFill>
                <a:latin typeface="Times New Roman" panose="02020603050405020304" pitchFamily="18" charset="0"/>
              </a:rPr>
              <a:pPr algn="r" eaLnBrk="1">
                <a:lnSpc>
                  <a:spcPct val="95000"/>
                </a:lnSpc>
                <a:buSzPct val="100000"/>
              </a:pPr>
              <a:t>10</a:t>
            </a:fld>
            <a:endParaRPr lang="es-ES" altLang="es-ES_tradnl" sz="1400">
              <a:solidFill>
                <a:srgbClr val="000000"/>
              </a:solidFill>
              <a:latin typeface="Times New Roman" panose="02020603050405020304" pitchFamily="18" charset="0"/>
            </a:endParaRPr>
          </a:p>
        </p:txBody>
      </p:sp>
      <p:sp>
        <p:nvSpPr>
          <p:cNvPr id="63493" name="Text Box 3">
            <a:extLst>
              <a:ext uri="{FF2B5EF4-FFF2-40B4-BE49-F238E27FC236}">
                <a16:creationId xmlns:a16="http://schemas.microsoft.com/office/drawing/2014/main" id="{288335C4-B0F5-7D45-8BED-F1E38FC2471D}"/>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AB9DBB4-448B-734A-B8CC-EBF7FF198F3D}" type="slidenum">
              <a:rPr lang="es-ES" altLang="es-ES_tradnl" sz="1400">
                <a:solidFill>
                  <a:srgbClr val="000000"/>
                </a:solidFill>
                <a:latin typeface="Times New Roman" panose="02020603050405020304" pitchFamily="18" charset="0"/>
              </a:rPr>
              <a:pPr algn="r" eaLnBrk="1">
                <a:lnSpc>
                  <a:spcPct val="95000"/>
                </a:lnSpc>
                <a:buSzPct val="100000"/>
              </a:pPr>
              <a:t>10</a:t>
            </a:fld>
            <a:endParaRPr lang="es-ES" altLang="es-ES_tradnl" sz="1400">
              <a:solidFill>
                <a:srgbClr val="000000"/>
              </a:solidFill>
              <a:latin typeface="Times New Roman" panose="02020603050405020304" pitchFamily="18" charset="0"/>
            </a:endParaRPr>
          </a:p>
        </p:txBody>
      </p:sp>
      <p:sp>
        <p:nvSpPr>
          <p:cNvPr id="63494" name="Text Box 4">
            <a:extLst>
              <a:ext uri="{FF2B5EF4-FFF2-40B4-BE49-F238E27FC236}">
                <a16:creationId xmlns:a16="http://schemas.microsoft.com/office/drawing/2014/main" id="{E8D86226-1C8F-AE4B-9AF1-D668F751C803}"/>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0E9352D-3E46-CC4B-9BD2-E9EF95B69DCA}" type="slidenum">
              <a:rPr lang="es-ES" altLang="es-ES_tradnl" sz="1400">
                <a:solidFill>
                  <a:srgbClr val="000000"/>
                </a:solidFill>
                <a:latin typeface="Times New Roman" panose="02020603050405020304" pitchFamily="18" charset="0"/>
              </a:rPr>
              <a:pPr algn="r" eaLnBrk="1">
                <a:lnSpc>
                  <a:spcPct val="95000"/>
                </a:lnSpc>
                <a:buSzPct val="100000"/>
              </a:pPr>
              <a:t>10</a:t>
            </a:fld>
            <a:endParaRPr lang="es-ES" altLang="es-ES_tradnl" sz="1400">
              <a:solidFill>
                <a:srgbClr val="000000"/>
              </a:solidFill>
              <a:latin typeface="Times New Roman" panose="02020603050405020304" pitchFamily="18" charset="0"/>
            </a:endParaRPr>
          </a:p>
        </p:txBody>
      </p:sp>
      <p:sp>
        <p:nvSpPr>
          <p:cNvPr id="63495" name="Text Box 5">
            <a:extLst>
              <a:ext uri="{FF2B5EF4-FFF2-40B4-BE49-F238E27FC236}">
                <a16:creationId xmlns:a16="http://schemas.microsoft.com/office/drawing/2014/main" id="{2BD73FD6-8D2E-A048-8135-CCDEB3808156}"/>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3CD6CD3-75E1-9A46-B12E-5F10ADE5286D}" type="slidenum">
              <a:rPr lang="es-ES" altLang="es-ES_tradnl" sz="1400">
                <a:solidFill>
                  <a:srgbClr val="000000"/>
                </a:solidFill>
                <a:latin typeface="Times New Roman" panose="02020603050405020304" pitchFamily="18" charset="0"/>
              </a:rPr>
              <a:pPr algn="r" eaLnBrk="1">
                <a:lnSpc>
                  <a:spcPct val="95000"/>
                </a:lnSpc>
                <a:buSzPct val="100000"/>
              </a:pPr>
              <a:t>10</a:t>
            </a:fld>
            <a:endParaRPr lang="es-ES" altLang="es-ES_tradnl" sz="1400">
              <a:solidFill>
                <a:srgbClr val="000000"/>
              </a:solidFill>
              <a:latin typeface="Times New Roman" panose="02020603050405020304" pitchFamily="18" charset="0"/>
            </a:endParaRPr>
          </a:p>
        </p:txBody>
      </p:sp>
      <p:sp>
        <p:nvSpPr>
          <p:cNvPr id="63496" name="Text Box 6">
            <a:extLst>
              <a:ext uri="{FF2B5EF4-FFF2-40B4-BE49-F238E27FC236}">
                <a16:creationId xmlns:a16="http://schemas.microsoft.com/office/drawing/2014/main" id="{F27C45FD-6276-7047-ADAB-B7DDBB91DF88}"/>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2F54DFD-E30D-434B-A3F4-58A9DC1191AF}" type="slidenum">
              <a:rPr lang="es-ES" altLang="es-ES_tradnl" sz="1400">
                <a:solidFill>
                  <a:srgbClr val="000000"/>
                </a:solidFill>
                <a:latin typeface="Times New Roman" panose="02020603050405020304" pitchFamily="18" charset="0"/>
              </a:rPr>
              <a:pPr algn="r" eaLnBrk="1">
                <a:lnSpc>
                  <a:spcPct val="95000"/>
                </a:lnSpc>
                <a:buSzPct val="100000"/>
              </a:pPr>
              <a:t>10</a:t>
            </a:fld>
            <a:endParaRPr lang="es-ES" altLang="es-ES_tradnl" sz="1400">
              <a:solidFill>
                <a:srgbClr val="000000"/>
              </a:solidFill>
              <a:latin typeface="Times New Roman" panose="02020603050405020304" pitchFamily="18" charset="0"/>
            </a:endParaRPr>
          </a:p>
        </p:txBody>
      </p:sp>
      <p:sp>
        <p:nvSpPr>
          <p:cNvPr id="63497" name="Text Box 7">
            <a:extLst>
              <a:ext uri="{FF2B5EF4-FFF2-40B4-BE49-F238E27FC236}">
                <a16:creationId xmlns:a16="http://schemas.microsoft.com/office/drawing/2014/main" id="{400ED2AC-FC79-DB4B-8D3E-B586E3381361}"/>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FAD90D9-3E85-054D-BE55-FFB50C83A1D6}" type="slidenum">
              <a:rPr lang="es-ES" altLang="es-ES_tradnl" sz="1400">
                <a:solidFill>
                  <a:srgbClr val="000000"/>
                </a:solidFill>
                <a:latin typeface="Times New Roman" panose="02020603050405020304" pitchFamily="18" charset="0"/>
              </a:rPr>
              <a:pPr algn="r" eaLnBrk="1">
                <a:lnSpc>
                  <a:spcPct val="95000"/>
                </a:lnSpc>
                <a:buSzPct val="100000"/>
              </a:pPr>
              <a:t>10</a:t>
            </a:fld>
            <a:endParaRPr lang="es-ES" altLang="es-ES_tradnl" sz="1400">
              <a:solidFill>
                <a:srgbClr val="000000"/>
              </a:solidFill>
              <a:latin typeface="Times New Roman" panose="02020603050405020304" pitchFamily="18" charset="0"/>
            </a:endParaRPr>
          </a:p>
        </p:txBody>
      </p:sp>
      <p:sp>
        <p:nvSpPr>
          <p:cNvPr id="63498" name="Text Box 8">
            <a:extLst>
              <a:ext uri="{FF2B5EF4-FFF2-40B4-BE49-F238E27FC236}">
                <a16:creationId xmlns:a16="http://schemas.microsoft.com/office/drawing/2014/main" id="{C121111B-7B33-CB40-B6CC-6D3EC994566F}"/>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5AFCAD2-236B-BC4B-84EA-F0861C3CB214}" type="slidenum">
              <a:rPr lang="es-ES" altLang="es-ES_tradnl" sz="1400">
                <a:solidFill>
                  <a:srgbClr val="000000"/>
                </a:solidFill>
                <a:latin typeface="Times New Roman" panose="02020603050405020304" pitchFamily="18" charset="0"/>
              </a:rPr>
              <a:pPr algn="r" eaLnBrk="1">
                <a:lnSpc>
                  <a:spcPct val="95000"/>
                </a:lnSpc>
                <a:buSzPct val="100000"/>
              </a:pPr>
              <a:t>10</a:t>
            </a:fld>
            <a:endParaRPr lang="es-ES" altLang="es-ES_tradnl" sz="1400">
              <a:solidFill>
                <a:srgbClr val="000000"/>
              </a:solidFill>
              <a:latin typeface="Times New Roman" panose="02020603050405020304" pitchFamily="18" charset="0"/>
            </a:endParaRPr>
          </a:p>
        </p:txBody>
      </p:sp>
      <p:sp>
        <p:nvSpPr>
          <p:cNvPr id="63499" name="Text Box 9">
            <a:extLst>
              <a:ext uri="{FF2B5EF4-FFF2-40B4-BE49-F238E27FC236}">
                <a16:creationId xmlns:a16="http://schemas.microsoft.com/office/drawing/2014/main" id="{63F443D9-4A4E-C546-AB21-7D8F8B5F9989}"/>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3E1CC9C-51BA-DC4A-B0D6-5DE9E2D55BE0}" type="slidenum">
              <a:rPr lang="es-ES" altLang="es-ES_tradnl" sz="1400">
                <a:solidFill>
                  <a:srgbClr val="000000"/>
                </a:solidFill>
                <a:latin typeface="Times New Roman" panose="02020603050405020304" pitchFamily="18" charset="0"/>
              </a:rPr>
              <a:pPr algn="r" eaLnBrk="1">
                <a:lnSpc>
                  <a:spcPct val="95000"/>
                </a:lnSpc>
                <a:buSzPct val="100000"/>
              </a:pPr>
              <a:t>10</a:t>
            </a:fld>
            <a:endParaRPr lang="es-ES" altLang="es-ES_tradnl" sz="1400">
              <a:solidFill>
                <a:srgbClr val="000000"/>
              </a:solidFill>
              <a:latin typeface="Times New Roman" panose="02020603050405020304" pitchFamily="18" charset="0"/>
            </a:endParaRPr>
          </a:p>
        </p:txBody>
      </p:sp>
      <p:sp>
        <p:nvSpPr>
          <p:cNvPr id="63500" name="Text Box 10">
            <a:extLst>
              <a:ext uri="{FF2B5EF4-FFF2-40B4-BE49-F238E27FC236}">
                <a16:creationId xmlns:a16="http://schemas.microsoft.com/office/drawing/2014/main" id="{EA440725-9367-4B47-8122-107909B0F9FF}"/>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D50E09E-5E1F-EF4A-8092-C4BE85CE381C}" type="slidenum">
              <a:rPr lang="es-ES" altLang="es-ES_tradnl" sz="1400">
                <a:solidFill>
                  <a:srgbClr val="000000"/>
                </a:solidFill>
                <a:latin typeface="Times New Roman" panose="02020603050405020304" pitchFamily="18" charset="0"/>
              </a:rPr>
              <a:pPr algn="r" eaLnBrk="1">
                <a:lnSpc>
                  <a:spcPct val="95000"/>
                </a:lnSpc>
                <a:buSzPct val="100000"/>
              </a:pPr>
              <a:t>10</a:t>
            </a:fld>
            <a:endParaRPr lang="es-ES" altLang="es-ES_tradnl" sz="1400">
              <a:solidFill>
                <a:srgbClr val="000000"/>
              </a:solidFill>
              <a:latin typeface="Times New Roman" panose="02020603050405020304" pitchFamily="18" charset="0"/>
            </a:endParaRPr>
          </a:p>
        </p:txBody>
      </p:sp>
      <p:sp>
        <p:nvSpPr>
          <p:cNvPr id="63501" name="Text Box 11">
            <a:extLst>
              <a:ext uri="{FF2B5EF4-FFF2-40B4-BE49-F238E27FC236}">
                <a16:creationId xmlns:a16="http://schemas.microsoft.com/office/drawing/2014/main" id="{FF6920EA-6EE3-C340-A321-5C96244292DC}"/>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3502" name="Text Box 12">
            <a:extLst>
              <a:ext uri="{FF2B5EF4-FFF2-40B4-BE49-F238E27FC236}">
                <a16:creationId xmlns:a16="http://schemas.microsoft.com/office/drawing/2014/main" id="{840EDFA1-D0A1-5A4E-81FC-6653C802032D}"/>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42760104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2226" name="Rectangle 92"/>
          <p:cNvSpPr>
            <a:spLocks noGrp="1" noChangeArrowheads="1"/>
          </p:cNvSpPr>
          <p:nvPr>
            <p:ph type="sldNum" sz="quarter"/>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9pPr>
          </a:lstStyle>
          <a:p>
            <a:fld id="{32792F78-CBC0-AA40-990D-A9FFBAB8F3D7}" type="slidenum">
              <a:rPr lang="es-ES" altLang="es-ES_tradnl" sz="1400">
                <a:solidFill>
                  <a:srgbClr val="000000"/>
                </a:solidFill>
                <a:latin typeface="Times New Roman" charset="0"/>
              </a:rPr>
              <a:pPr/>
              <a:t>100</a:t>
            </a:fld>
            <a:endParaRPr lang="es-ES" altLang="es-ES_tradnl" sz="1400">
              <a:solidFill>
                <a:srgbClr val="000000"/>
              </a:solidFill>
              <a:latin typeface="Times New Roman" charset="0"/>
            </a:endParaRPr>
          </a:p>
        </p:txBody>
      </p:sp>
      <p:sp>
        <p:nvSpPr>
          <p:cNvPr id="52227" name="Text Box 1"/>
          <p:cNvSpPr txBox="1">
            <a:spLocks noChangeArrowheads="1"/>
          </p:cNvSpPr>
          <p:nvPr/>
        </p:nvSpPr>
        <p:spPr bwMode="auto">
          <a:xfrm>
            <a:off x="4278313" y="10155238"/>
            <a:ext cx="3163887"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D264243C-1C0D-BD4D-A275-C739BC1C3A4F}" type="slidenum">
              <a:rPr lang="es-ES" altLang="es-ES_tradnl" sz="1400">
                <a:solidFill>
                  <a:srgbClr val="000000"/>
                </a:solidFill>
                <a:latin typeface="Times New Roman" charset="0"/>
              </a:rPr>
              <a:pPr algn="r" eaLnBrk="1">
                <a:lnSpc>
                  <a:spcPct val="95000"/>
                </a:lnSpc>
                <a:buSzPct val="100000"/>
              </a:pPr>
              <a:t>100</a:t>
            </a:fld>
            <a:endParaRPr lang="es-ES" altLang="es-ES_tradnl" sz="1400">
              <a:solidFill>
                <a:srgbClr val="000000"/>
              </a:solidFill>
              <a:latin typeface="Times New Roman" charset="0"/>
            </a:endParaRPr>
          </a:p>
        </p:txBody>
      </p:sp>
      <p:sp>
        <p:nvSpPr>
          <p:cNvPr id="52228" name="Text Box 2"/>
          <p:cNvSpPr txBox="1">
            <a:spLocks noChangeArrowheads="1"/>
          </p:cNvSpPr>
          <p:nvPr/>
        </p:nvSpPr>
        <p:spPr bwMode="auto">
          <a:xfrm>
            <a:off x="4278313" y="10155238"/>
            <a:ext cx="3165475" cy="41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EF13F524-21EB-914B-A5D7-C75DC4AA161E}" type="slidenum">
              <a:rPr lang="es-ES" altLang="es-ES_tradnl" sz="1400">
                <a:solidFill>
                  <a:srgbClr val="000000"/>
                </a:solidFill>
                <a:latin typeface="Times New Roman" charset="0"/>
              </a:rPr>
              <a:pPr algn="r" eaLnBrk="1">
                <a:lnSpc>
                  <a:spcPct val="95000"/>
                </a:lnSpc>
                <a:buSzPct val="100000"/>
              </a:pPr>
              <a:t>100</a:t>
            </a:fld>
            <a:endParaRPr lang="es-ES" altLang="es-ES_tradnl" sz="1400">
              <a:solidFill>
                <a:srgbClr val="000000"/>
              </a:solidFill>
              <a:latin typeface="Times New Roman" charset="0"/>
            </a:endParaRPr>
          </a:p>
        </p:txBody>
      </p:sp>
      <p:sp>
        <p:nvSpPr>
          <p:cNvPr id="52229" name="Text Box 3"/>
          <p:cNvSpPr txBox="1">
            <a:spLocks noChangeArrowheads="1"/>
          </p:cNvSpPr>
          <p:nvPr/>
        </p:nvSpPr>
        <p:spPr bwMode="auto">
          <a:xfrm>
            <a:off x="4278313" y="10155238"/>
            <a:ext cx="3170237" cy="423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C24FB722-F861-D243-A323-0E344B429EB7}" type="slidenum">
              <a:rPr lang="es-ES" altLang="es-ES_tradnl" sz="1400">
                <a:solidFill>
                  <a:srgbClr val="000000"/>
                </a:solidFill>
                <a:latin typeface="Times New Roman" charset="0"/>
              </a:rPr>
              <a:pPr algn="r" eaLnBrk="1">
                <a:lnSpc>
                  <a:spcPct val="95000"/>
                </a:lnSpc>
                <a:buSzPct val="100000"/>
              </a:pPr>
              <a:t>100</a:t>
            </a:fld>
            <a:endParaRPr lang="es-ES" altLang="es-ES_tradnl" sz="1400">
              <a:solidFill>
                <a:srgbClr val="000000"/>
              </a:solidFill>
              <a:latin typeface="Times New Roman" charset="0"/>
            </a:endParaRPr>
          </a:p>
        </p:txBody>
      </p:sp>
      <p:sp>
        <p:nvSpPr>
          <p:cNvPr id="52230" name="Text Box 4"/>
          <p:cNvSpPr txBox="1">
            <a:spLocks noChangeArrowheads="1"/>
          </p:cNvSpPr>
          <p:nvPr/>
        </p:nvSpPr>
        <p:spPr bwMode="auto">
          <a:xfrm>
            <a:off x="4278313" y="10155238"/>
            <a:ext cx="3171825" cy="425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D6B76FB2-661A-1C41-AF23-8A4B4FC8F648}" type="slidenum">
              <a:rPr lang="es-ES" altLang="es-ES_tradnl" sz="1400">
                <a:solidFill>
                  <a:srgbClr val="000000"/>
                </a:solidFill>
                <a:latin typeface="Times New Roman" charset="0"/>
              </a:rPr>
              <a:pPr algn="r" eaLnBrk="1">
                <a:lnSpc>
                  <a:spcPct val="95000"/>
                </a:lnSpc>
                <a:buSzPct val="100000"/>
              </a:pPr>
              <a:t>100</a:t>
            </a:fld>
            <a:endParaRPr lang="es-ES" altLang="es-ES_tradnl" sz="1400">
              <a:solidFill>
                <a:srgbClr val="000000"/>
              </a:solidFill>
              <a:latin typeface="Times New Roman" charset="0"/>
            </a:endParaRPr>
          </a:p>
        </p:txBody>
      </p:sp>
      <p:sp>
        <p:nvSpPr>
          <p:cNvPr id="52231" name="Text Box 5"/>
          <p:cNvSpPr txBox="1">
            <a:spLocks noChangeArrowheads="1"/>
          </p:cNvSpPr>
          <p:nvPr/>
        </p:nvSpPr>
        <p:spPr bwMode="auto">
          <a:xfrm>
            <a:off x="4278313" y="10155238"/>
            <a:ext cx="3178175" cy="43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5CBE577C-0CC4-0B45-942D-DB41B2D69BD4}" type="slidenum">
              <a:rPr lang="es-ES" altLang="es-ES_tradnl" sz="1400">
                <a:solidFill>
                  <a:srgbClr val="000000"/>
                </a:solidFill>
                <a:latin typeface="Times New Roman" charset="0"/>
              </a:rPr>
              <a:pPr algn="r" eaLnBrk="1">
                <a:lnSpc>
                  <a:spcPct val="95000"/>
                </a:lnSpc>
                <a:buSzPct val="100000"/>
              </a:pPr>
              <a:t>100</a:t>
            </a:fld>
            <a:endParaRPr lang="es-ES" altLang="es-ES_tradnl" sz="1400">
              <a:solidFill>
                <a:srgbClr val="000000"/>
              </a:solidFill>
              <a:latin typeface="Times New Roman" charset="0"/>
            </a:endParaRPr>
          </a:p>
        </p:txBody>
      </p:sp>
      <p:sp>
        <p:nvSpPr>
          <p:cNvPr id="52232" name="Text Box 6"/>
          <p:cNvSpPr txBox="1">
            <a:spLocks noChangeArrowheads="1"/>
          </p:cNvSpPr>
          <p:nvPr/>
        </p:nvSpPr>
        <p:spPr bwMode="auto">
          <a:xfrm>
            <a:off x="4278313" y="10155238"/>
            <a:ext cx="3184525" cy="438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AA07DAD3-12D3-874D-A76E-920C4D13F144}" type="slidenum">
              <a:rPr lang="es-ES" altLang="es-ES_tradnl" sz="1400">
                <a:solidFill>
                  <a:srgbClr val="000000"/>
                </a:solidFill>
                <a:latin typeface="Times New Roman" charset="0"/>
              </a:rPr>
              <a:pPr algn="r" eaLnBrk="1">
                <a:lnSpc>
                  <a:spcPct val="95000"/>
                </a:lnSpc>
                <a:buSzPct val="100000"/>
              </a:pPr>
              <a:t>100</a:t>
            </a:fld>
            <a:endParaRPr lang="es-ES" altLang="es-ES_tradnl" sz="1400">
              <a:solidFill>
                <a:srgbClr val="000000"/>
              </a:solidFill>
              <a:latin typeface="Times New Roman" charset="0"/>
            </a:endParaRPr>
          </a:p>
        </p:txBody>
      </p:sp>
      <p:sp>
        <p:nvSpPr>
          <p:cNvPr id="52233" name="Text Box 7"/>
          <p:cNvSpPr txBox="1">
            <a:spLocks noChangeArrowheads="1"/>
          </p:cNvSpPr>
          <p:nvPr/>
        </p:nvSpPr>
        <p:spPr bwMode="auto">
          <a:xfrm>
            <a:off x="4278313" y="10155238"/>
            <a:ext cx="3194050" cy="447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ADE999AD-06C0-1143-BFBA-D998E608D808}" type="slidenum">
              <a:rPr lang="es-ES" altLang="es-ES_tradnl" sz="1400">
                <a:solidFill>
                  <a:srgbClr val="000000"/>
                </a:solidFill>
                <a:latin typeface="Times New Roman" charset="0"/>
              </a:rPr>
              <a:pPr algn="r" eaLnBrk="1">
                <a:lnSpc>
                  <a:spcPct val="95000"/>
                </a:lnSpc>
                <a:buSzPct val="100000"/>
              </a:pPr>
              <a:t>100</a:t>
            </a:fld>
            <a:endParaRPr lang="es-ES" altLang="es-ES_tradnl" sz="1400">
              <a:solidFill>
                <a:srgbClr val="000000"/>
              </a:solidFill>
              <a:latin typeface="Times New Roman" charset="0"/>
            </a:endParaRPr>
          </a:p>
        </p:txBody>
      </p:sp>
      <p:sp>
        <p:nvSpPr>
          <p:cNvPr id="52234" name="Text Box 8"/>
          <p:cNvSpPr txBox="1">
            <a:spLocks noChangeArrowheads="1"/>
          </p:cNvSpPr>
          <p:nvPr/>
        </p:nvSpPr>
        <p:spPr bwMode="auto">
          <a:xfrm>
            <a:off x="4278313" y="10155238"/>
            <a:ext cx="3246437" cy="500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718BB4E0-4123-2A4E-A3F1-566C61427B13}" type="slidenum">
              <a:rPr lang="es-ES" altLang="es-ES_tradnl" sz="1400">
                <a:solidFill>
                  <a:srgbClr val="000000"/>
                </a:solidFill>
                <a:latin typeface="Times New Roman" charset="0"/>
              </a:rPr>
              <a:pPr algn="r" eaLnBrk="1">
                <a:lnSpc>
                  <a:spcPct val="95000"/>
                </a:lnSpc>
                <a:buSzPct val="100000"/>
              </a:pPr>
              <a:t>100</a:t>
            </a:fld>
            <a:endParaRPr lang="es-ES" altLang="es-ES_tradnl" sz="1400">
              <a:solidFill>
                <a:srgbClr val="000000"/>
              </a:solidFill>
              <a:latin typeface="Times New Roman" charset="0"/>
            </a:endParaRPr>
          </a:p>
        </p:txBody>
      </p:sp>
      <p:sp>
        <p:nvSpPr>
          <p:cNvPr id="52235" name="Text Box 9"/>
          <p:cNvSpPr txBox="1">
            <a:spLocks noChangeArrowheads="1"/>
          </p:cNvSpPr>
          <p:nvPr/>
        </p:nvSpPr>
        <p:spPr bwMode="auto">
          <a:xfrm>
            <a:off x="4278313" y="10155238"/>
            <a:ext cx="3249612" cy="50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15776BA1-D9F0-2542-8B1D-30DA169146AC}" type="slidenum">
              <a:rPr lang="es-ES" altLang="es-ES_tradnl" sz="1400">
                <a:solidFill>
                  <a:srgbClr val="000000"/>
                </a:solidFill>
                <a:latin typeface="Times New Roman" charset="0"/>
              </a:rPr>
              <a:pPr algn="r" eaLnBrk="1">
                <a:lnSpc>
                  <a:spcPct val="95000"/>
                </a:lnSpc>
                <a:buSzPct val="100000"/>
              </a:pPr>
              <a:t>100</a:t>
            </a:fld>
            <a:endParaRPr lang="es-ES" altLang="es-ES_tradnl" sz="1400">
              <a:solidFill>
                <a:srgbClr val="000000"/>
              </a:solidFill>
              <a:latin typeface="Times New Roman" charset="0"/>
            </a:endParaRPr>
          </a:p>
        </p:txBody>
      </p:sp>
      <p:sp>
        <p:nvSpPr>
          <p:cNvPr id="52236" name="Text Box 10"/>
          <p:cNvSpPr txBox="1">
            <a:spLocks noChangeArrowheads="1"/>
          </p:cNvSpPr>
          <p:nvPr/>
        </p:nvSpPr>
        <p:spPr bwMode="auto">
          <a:xfrm>
            <a:off x="4278313" y="10156825"/>
            <a:ext cx="3278187" cy="531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29363727-A58C-C043-AA50-00C95182D68F}" type="slidenum">
              <a:rPr lang="es-ES" altLang="es-ES_tradnl" sz="1400">
                <a:solidFill>
                  <a:srgbClr val="000000"/>
                </a:solidFill>
                <a:latin typeface="Times New Roman" charset="0"/>
              </a:rPr>
              <a:pPr algn="r" eaLnBrk="1">
                <a:lnSpc>
                  <a:spcPct val="95000"/>
                </a:lnSpc>
                <a:buSzPct val="100000"/>
              </a:pPr>
              <a:t>100</a:t>
            </a:fld>
            <a:endParaRPr lang="es-ES" altLang="es-ES_tradnl" sz="1400">
              <a:solidFill>
                <a:srgbClr val="000000"/>
              </a:solidFill>
              <a:latin typeface="Times New Roman" charset="0"/>
            </a:endParaRPr>
          </a:p>
        </p:txBody>
      </p:sp>
      <p:sp>
        <p:nvSpPr>
          <p:cNvPr id="52237" name="Text Box 11"/>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2238" name="Text Box 12"/>
          <p:cNvSpPr txBox="1">
            <a:spLocks noChangeArrowheads="1"/>
          </p:cNvSpPr>
          <p:nvPr/>
        </p:nvSpPr>
        <p:spPr bwMode="auto">
          <a:xfrm>
            <a:off x="0" y="-217488"/>
            <a:ext cx="1588" cy="436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 altLang="es-ES_tradnl"/>
          </a:p>
        </p:txBody>
      </p:sp>
    </p:spTree>
    <p:extLst>
      <p:ext uri="{BB962C8B-B14F-4D97-AF65-F5344CB8AC3E}">
        <p14:creationId xmlns:p14="http://schemas.microsoft.com/office/powerpoint/2010/main" val="1002811352"/>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101</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101</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101</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101</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101</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101</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101</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101</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101</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101</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101</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1941274256"/>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5298" name="Rectangle 78">
            <a:extLst>
              <a:ext uri="{FF2B5EF4-FFF2-40B4-BE49-F238E27FC236}">
                <a16:creationId xmlns:a16="http://schemas.microsoft.com/office/drawing/2014/main" id="{5F092D49-86AD-0049-900F-1A15533C13EA}"/>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4A21ADD7-BDAA-E449-826A-098954EE82A8}" type="slidenum">
              <a:rPr lang="en-GB" altLang="es-ES" sz="1400" smtClean="0"/>
              <a:pPr/>
              <a:t>102</a:t>
            </a:fld>
            <a:endParaRPr lang="en-GB" altLang="es-ES" sz="1400"/>
          </a:p>
        </p:txBody>
      </p:sp>
      <p:sp>
        <p:nvSpPr>
          <p:cNvPr id="55299" name="Text Box 1">
            <a:extLst>
              <a:ext uri="{FF2B5EF4-FFF2-40B4-BE49-F238E27FC236}">
                <a16:creationId xmlns:a16="http://schemas.microsoft.com/office/drawing/2014/main" id="{DDCBC0F0-4587-4649-9636-3DF95FE57DB9}"/>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133FE603-47C9-AD46-992F-FCC72EC88DBD}" type="slidenum">
              <a:rPr lang="en-GB" altLang="es-ES" sz="1400"/>
              <a:pPr algn="r">
                <a:lnSpc>
                  <a:spcPct val="95000"/>
                </a:lnSpc>
              </a:pPr>
              <a:t>102</a:t>
            </a:fld>
            <a:endParaRPr lang="en-GB" altLang="es-ES" sz="1400"/>
          </a:p>
        </p:txBody>
      </p:sp>
      <p:sp>
        <p:nvSpPr>
          <p:cNvPr id="55300" name="Text Box 2">
            <a:extLst>
              <a:ext uri="{FF2B5EF4-FFF2-40B4-BE49-F238E27FC236}">
                <a16:creationId xmlns:a16="http://schemas.microsoft.com/office/drawing/2014/main" id="{5B458D8B-6627-2649-B059-1D794D041689}"/>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80B220BC-F6A6-444F-A421-748AB74B553E}" type="slidenum">
              <a:rPr lang="en-GB" altLang="es-ES" sz="1400"/>
              <a:pPr algn="r">
                <a:lnSpc>
                  <a:spcPct val="95000"/>
                </a:lnSpc>
              </a:pPr>
              <a:t>102</a:t>
            </a:fld>
            <a:endParaRPr lang="en-GB" altLang="es-ES" sz="1400"/>
          </a:p>
        </p:txBody>
      </p:sp>
      <p:sp>
        <p:nvSpPr>
          <p:cNvPr id="55301" name="Text Box 3">
            <a:extLst>
              <a:ext uri="{FF2B5EF4-FFF2-40B4-BE49-F238E27FC236}">
                <a16:creationId xmlns:a16="http://schemas.microsoft.com/office/drawing/2014/main" id="{A0EA6FF0-19A0-CC4F-9664-F6191C3C3609}"/>
              </a:ext>
            </a:extLst>
          </p:cNvPr>
          <p:cNvSpPr txBox="1">
            <a:spLocks noChangeArrowheads="1"/>
          </p:cNvSpPr>
          <p:nvPr/>
        </p:nvSpPr>
        <p:spPr bwMode="auto">
          <a:xfrm>
            <a:off x="4278313" y="10155238"/>
            <a:ext cx="3224212" cy="47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A807EDB3-CF39-9046-805F-30BC89B4675B}" type="slidenum">
              <a:rPr lang="en-GB" altLang="es-ES" sz="1600"/>
              <a:pPr algn="r">
                <a:lnSpc>
                  <a:spcPct val="95000"/>
                </a:lnSpc>
              </a:pPr>
              <a:t>102</a:t>
            </a:fld>
            <a:endParaRPr lang="en-GB" altLang="es-ES" sz="1600"/>
          </a:p>
        </p:txBody>
      </p:sp>
      <p:sp>
        <p:nvSpPr>
          <p:cNvPr id="55302" name="Text Box 4">
            <a:extLst>
              <a:ext uri="{FF2B5EF4-FFF2-40B4-BE49-F238E27FC236}">
                <a16:creationId xmlns:a16="http://schemas.microsoft.com/office/drawing/2014/main" id="{9A4F2595-AD2C-CC44-A04B-0282B200B79A}"/>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BB559972-611D-4844-B6CB-5C5760F86BAD}" type="slidenum">
              <a:rPr lang="en-GB" altLang="es-ES" sz="1600"/>
              <a:pPr algn="r">
                <a:lnSpc>
                  <a:spcPct val="95000"/>
                </a:lnSpc>
              </a:pPr>
              <a:t>102</a:t>
            </a:fld>
            <a:endParaRPr lang="en-GB" altLang="es-ES" sz="1600"/>
          </a:p>
        </p:txBody>
      </p:sp>
      <p:sp>
        <p:nvSpPr>
          <p:cNvPr id="55303" name="Text Box 5">
            <a:extLst>
              <a:ext uri="{FF2B5EF4-FFF2-40B4-BE49-F238E27FC236}">
                <a16:creationId xmlns:a16="http://schemas.microsoft.com/office/drawing/2014/main" id="{1F841B9B-742D-FD46-8E4D-CAD2795A5D23}"/>
              </a:ext>
            </a:extLst>
          </p:cNvPr>
          <p:cNvSpPr txBox="1">
            <a:spLocks noChangeArrowheads="1"/>
          </p:cNvSpPr>
          <p:nvPr/>
        </p:nvSpPr>
        <p:spPr bwMode="auto">
          <a:xfrm>
            <a:off x="4278313" y="10155238"/>
            <a:ext cx="3259137"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FFC14161-DED2-9E49-A5F8-F46A357E3605}" type="slidenum">
              <a:rPr lang="en-GB" altLang="es-ES" sz="1600"/>
              <a:pPr algn="r">
                <a:lnSpc>
                  <a:spcPct val="95000"/>
                </a:lnSpc>
              </a:pPr>
              <a:t>102</a:t>
            </a:fld>
            <a:endParaRPr lang="en-GB" altLang="es-ES" sz="1600"/>
          </a:p>
        </p:txBody>
      </p:sp>
      <p:sp>
        <p:nvSpPr>
          <p:cNvPr id="55304" name="Text Box 6">
            <a:extLst>
              <a:ext uri="{FF2B5EF4-FFF2-40B4-BE49-F238E27FC236}">
                <a16:creationId xmlns:a16="http://schemas.microsoft.com/office/drawing/2014/main" id="{07A488A9-F037-AA47-858C-3CB9DAFB8B95}"/>
              </a:ext>
            </a:extLst>
          </p:cNvPr>
          <p:cNvSpPr txBox="1">
            <a:spLocks noChangeArrowheads="1"/>
          </p:cNvSpPr>
          <p:nvPr/>
        </p:nvSpPr>
        <p:spPr bwMode="auto">
          <a:xfrm>
            <a:off x="4278313" y="10155238"/>
            <a:ext cx="32654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15C099D4-9EF1-7041-8DD2-22ED5CA6B739}" type="slidenum">
              <a:rPr lang="en-GB" altLang="es-ES" sz="1600"/>
              <a:pPr algn="r">
                <a:lnSpc>
                  <a:spcPct val="95000"/>
                </a:lnSpc>
              </a:pPr>
              <a:t>102</a:t>
            </a:fld>
            <a:endParaRPr lang="en-GB" altLang="es-ES" sz="1600"/>
          </a:p>
        </p:txBody>
      </p:sp>
      <p:sp>
        <p:nvSpPr>
          <p:cNvPr id="55305" name="Text Box 7">
            <a:extLst>
              <a:ext uri="{FF2B5EF4-FFF2-40B4-BE49-F238E27FC236}">
                <a16:creationId xmlns:a16="http://schemas.microsoft.com/office/drawing/2014/main" id="{CF51E251-1754-804D-945C-310F6A90624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D2196614-C5E0-354B-A183-858DE21A41DF}" type="slidenum">
              <a:rPr lang="en-GB" altLang="es-ES" sz="1600"/>
              <a:pPr algn="r">
                <a:lnSpc>
                  <a:spcPct val="95000"/>
                </a:lnSpc>
              </a:pPr>
              <a:t>102</a:t>
            </a:fld>
            <a:endParaRPr lang="en-GB" altLang="es-ES" sz="1600"/>
          </a:p>
        </p:txBody>
      </p:sp>
      <p:sp>
        <p:nvSpPr>
          <p:cNvPr id="55306" name="Text Box 8">
            <a:extLst>
              <a:ext uri="{FF2B5EF4-FFF2-40B4-BE49-F238E27FC236}">
                <a16:creationId xmlns:a16="http://schemas.microsoft.com/office/drawing/2014/main" id="{BA989D5C-D9C7-DE41-A6FB-B50B50D69A4B}"/>
              </a:ext>
            </a:extLst>
          </p:cNvPr>
          <p:cNvSpPr>
            <a:spLocks noGrp="1" noRot="1" noChangeAspect="1" noChangeArrowheads="1" noTextEdit="1"/>
          </p:cNvSpPr>
          <p:nvPr>
            <p:ph type="sldImg"/>
          </p:nvPr>
        </p:nvSpPr>
        <p:spPr>
          <a:xfrm>
            <a:off x="0" y="0"/>
            <a:ext cx="1588" cy="1588"/>
          </a:xfrm>
          <a:solidFill>
            <a:srgbClr val="FFFFFF"/>
          </a:solidFill>
          <a:ln cap="flat">
            <a:solidFill>
              <a:srgbClr val="000000"/>
            </a:solidFill>
            <a:miter lim="800000"/>
            <a:headEnd type="none" w="med" len="med"/>
            <a:tailEnd type="none" w="med" len="med"/>
          </a:ln>
        </p:spPr>
      </p:sp>
      <p:sp>
        <p:nvSpPr>
          <p:cNvPr id="55307" name="Text Box 9">
            <a:extLst>
              <a:ext uri="{FF2B5EF4-FFF2-40B4-BE49-F238E27FC236}">
                <a16:creationId xmlns:a16="http://schemas.microsoft.com/office/drawing/2014/main" id="{9B23F369-69D7-A149-BBA4-500C668907B1}"/>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Font typeface="Times New Roman" panose="02020603050405020304" pitchFamily="18" charset="0"/>
              <a:buNone/>
            </a:pPr>
            <a:endParaRPr lang="es-ES" altLang="es-ES"/>
          </a:p>
        </p:txBody>
      </p:sp>
    </p:spTree>
    <p:extLst>
      <p:ext uri="{BB962C8B-B14F-4D97-AF65-F5344CB8AC3E}">
        <p14:creationId xmlns:p14="http://schemas.microsoft.com/office/powerpoint/2010/main" val="1949716839"/>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103</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103</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103</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103</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103</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103</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103</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103</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103</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103</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103</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776302015"/>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104</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104</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104</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104</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104</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104</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104</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104</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104</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104</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104</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1552031749"/>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105</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105</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105</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105</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105</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105</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105</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105</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105</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105</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105</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3880239733"/>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106</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106</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106</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106</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106</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106</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106</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106</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106</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106</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106</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2081427037"/>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107</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107</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107</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107</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107</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107</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107</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107</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107</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107</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107</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2327639241"/>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108</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108</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108</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108</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108</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108</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108</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108</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108</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108</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108</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3037977941"/>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109</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109</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109</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109</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109</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109</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109</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109</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109</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109</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109</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237158902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5538" name="Rectangle 92">
            <a:extLst>
              <a:ext uri="{FF2B5EF4-FFF2-40B4-BE49-F238E27FC236}">
                <a16:creationId xmlns:a16="http://schemas.microsoft.com/office/drawing/2014/main" id="{10ABD530-272D-0345-8091-09B66412EB5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494C5C85-2E7D-1644-9B45-2A5345BC6313}" type="slidenum">
              <a:rPr lang="es-ES" altLang="es-ES_tradnl" sz="1400" smtClean="0">
                <a:solidFill>
                  <a:srgbClr val="000000"/>
                </a:solidFill>
                <a:latin typeface="Times New Roman" panose="02020603050405020304" pitchFamily="18" charset="0"/>
              </a:rPr>
              <a:pPr/>
              <a:t>11</a:t>
            </a:fld>
            <a:endParaRPr lang="es-ES" altLang="es-ES_tradnl" sz="1400">
              <a:solidFill>
                <a:srgbClr val="000000"/>
              </a:solidFill>
              <a:latin typeface="Times New Roman" panose="02020603050405020304" pitchFamily="18" charset="0"/>
            </a:endParaRPr>
          </a:p>
        </p:txBody>
      </p:sp>
      <p:sp>
        <p:nvSpPr>
          <p:cNvPr id="65539" name="Text Box 1">
            <a:extLst>
              <a:ext uri="{FF2B5EF4-FFF2-40B4-BE49-F238E27FC236}">
                <a16:creationId xmlns:a16="http://schemas.microsoft.com/office/drawing/2014/main" id="{A118C14E-BFC2-B04A-96E6-87157ED3F2A5}"/>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60F73CF-33C8-DF4E-A1AD-30D37FBF7F36}" type="slidenum">
              <a:rPr lang="es-ES" altLang="es-ES_tradnl" sz="1400">
                <a:solidFill>
                  <a:srgbClr val="000000"/>
                </a:solidFill>
                <a:latin typeface="Times New Roman" panose="02020603050405020304" pitchFamily="18" charset="0"/>
              </a:rPr>
              <a:pPr algn="r" eaLnBrk="1">
                <a:lnSpc>
                  <a:spcPct val="95000"/>
                </a:lnSpc>
                <a:buSzPct val="100000"/>
              </a:pPr>
              <a:t>11</a:t>
            </a:fld>
            <a:endParaRPr lang="es-ES" altLang="es-ES_tradnl" sz="1400">
              <a:solidFill>
                <a:srgbClr val="000000"/>
              </a:solidFill>
              <a:latin typeface="Times New Roman" panose="02020603050405020304" pitchFamily="18" charset="0"/>
            </a:endParaRPr>
          </a:p>
        </p:txBody>
      </p:sp>
      <p:sp>
        <p:nvSpPr>
          <p:cNvPr id="65540" name="Text Box 2">
            <a:extLst>
              <a:ext uri="{FF2B5EF4-FFF2-40B4-BE49-F238E27FC236}">
                <a16:creationId xmlns:a16="http://schemas.microsoft.com/office/drawing/2014/main" id="{9BA778D8-3FDC-464D-93CF-F714F56DFE48}"/>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A5217C2-261C-4A48-B548-F4C74FA6EB25}" type="slidenum">
              <a:rPr lang="es-ES" altLang="es-ES_tradnl" sz="1400">
                <a:solidFill>
                  <a:srgbClr val="000000"/>
                </a:solidFill>
                <a:latin typeface="Times New Roman" panose="02020603050405020304" pitchFamily="18" charset="0"/>
              </a:rPr>
              <a:pPr algn="r" eaLnBrk="1">
                <a:lnSpc>
                  <a:spcPct val="95000"/>
                </a:lnSpc>
                <a:buSzPct val="100000"/>
              </a:pPr>
              <a:t>11</a:t>
            </a:fld>
            <a:endParaRPr lang="es-ES" altLang="es-ES_tradnl" sz="1400">
              <a:solidFill>
                <a:srgbClr val="000000"/>
              </a:solidFill>
              <a:latin typeface="Times New Roman" panose="02020603050405020304" pitchFamily="18" charset="0"/>
            </a:endParaRPr>
          </a:p>
        </p:txBody>
      </p:sp>
      <p:sp>
        <p:nvSpPr>
          <p:cNvPr id="65541" name="Text Box 3">
            <a:extLst>
              <a:ext uri="{FF2B5EF4-FFF2-40B4-BE49-F238E27FC236}">
                <a16:creationId xmlns:a16="http://schemas.microsoft.com/office/drawing/2014/main" id="{BB8470B7-2FE1-1642-869F-F90D296B9F70}"/>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1187BE9-A57B-7340-BD8A-66E1193D98C1}" type="slidenum">
              <a:rPr lang="es-ES" altLang="es-ES_tradnl" sz="1400">
                <a:solidFill>
                  <a:srgbClr val="000000"/>
                </a:solidFill>
                <a:latin typeface="Times New Roman" panose="02020603050405020304" pitchFamily="18" charset="0"/>
              </a:rPr>
              <a:pPr algn="r" eaLnBrk="1">
                <a:lnSpc>
                  <a:spcPct val="95000"/>
                </a:lnSpc>
                <a:buSzPct val="100000"/>
              </a:pPr>
              <a:t>11</a:t>
            </a:fld>
            <a:endParaRPr lang="es-ES" altLang="es-ES_tradnl" sz="1400">
              <a:solidFill>
                <a:srgbClr val="000000"/>
              </a:solidFill>
              <a:latin typeface="Times New Roman" panose="02020603050405020304" pitchFamily="18" charset="0"/>
            </a:endParaRPr>
          </a:p>
        </p:txBody>
      </p:sp>
      <p:sp>
        <p:nvSpPr>
          <p:cNvPr id="65542" name="Text Box 4">
            <a:extLst>
              <a:ext uri="{FF2B5EF4-FFF2-40B4-BE49-F238E27FC236}">
                <a16:creationId xmlns:a16="http://schemas.microsoft.com/office/drawing/2014/main" id="{1A8A7E92-A2CD-7942-A7D5-6586E59D2B32}"/>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E21F1DD-E528-B841-80DB-E257E6996E37}" type="slidenum">
              <a:rPr lang="es-ES" altLang="es-ES_tradnl" sz="1400">
                <a:solidFill>
                  <a:srgbClr val="000000"/>
                </a:solidFill>
                <a:latin typeface="Times New Roman" panose="02020603050405020304" pitchFamily="18" charset="0"/>
              </a:rPr>
              <a:pPr algn="r" eaLnBrk="1">
                <a:lnSpc>
                  <a:spcPct val="95000"/>
                </a:lnSpc>
                <a:buSzPct val="100000"/>
              </a:pPr>
              <a:t>11</a:t>
            </a:fld>
            <a:endParaRPr lang="es-ES" altLang="es-ES_tradnl" sz="1400">
              <a:solidFill>
                <a:srgbClr val="000000"/>
              </a:solidFill>
              <a:latin typeface="Times New Roman" panose="02020603050405020304" pitchFamily="18" charset="0"/>
            </a:endParaRPr>
          </a:p>
        </p:txBody>
      </p:sp>
      <p:sp>
        <p:nvSpPr>
          <p:cNvPr id="65543" name="Text Box 5">
            <a:extLst>
              <a:ext uri="{FF2B5EF4-FFF2-40B4-BE49-F238E27FC236}">
                <a16:creationId xmlns:a16="http://schemas.microsoft.com/office/drawing/2014/main" id="{07E9D8CD-C89C-7C45-B4FD-25E4CA4A95FE}"/>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01CE929-D3CB-C54C-B562-A5953267F6DD}" type="slidenum">
              <a:rPr lang="es-ES" altLang="es-ES_tradnl" sz="1400">
                <a:solidFill>
                  <a:srgbClr val="000000"/>
                </a:solidFill>
                <a:latin typeface="Times New Roman" panose="02020603050405020304" pitchFamily="18" charset="0"/>
              </a:rPr>
              <a:pPr algn="r" eaLnBrk="1">
                <a:lnSpc>
                  <a:spcPct val="95000"/>
                </a:lnSpc>
                <a:buSzPct val="100000"/>
              </a:pPr>
              <a:t>11</a:t>
            </a:fld>
            <a:endParaRPr lang="es-ES" altLang="es-ES_tradnl" sz="1400">
              <a:solidFill>
                <a:srgbClr val="000000"/>
              </a:solidFill>
              <a:latin typeface="Times New Roman" panose="02020603050405020304" pitchFamily="18" charset="0"/>
            </a:endParaRPr>
          </a:p>
        </p:txBody>
      </p:sp>
      <p:sp>
        <p:nvSpPr>
          <p:cNvPr id="65544" name="Text Box 6">
            <a:extLst>
              <a:ext uri="{FF2B5EF4-FFF2-40B4-BE49-F238E27FC236}">
                <a16:creationId xmlns:a16="http://schemas.microsoft.com/office/drawing/2014/main" id="{1743DB77-3BFE-334A-BA15-F93CCC7CFD19}"/>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D27D0F9-33A6-0F48-9B8E-D2D98BB248E1}" type="slidenum">
              <a:rPr lang="es-ES" altLang="es-ES_tradnl" sz="1400">
                <a:solidFill>
                  <a:srgbClr val="000000"/>
                </a:solidFill>
                <a:latin typeface="Times New Roman" panose="02020603050405020304" pitchFamily="18" charset="0"/>
              </a:rPr>
              <a:pPr algn="r" eaLnBrk="1">
                <a:lnSpc>
                  <a:spcPct val="95000"/>
                </a:lnSpc>
                <a:buSzPct val="100000"/>
              </a:pPr>
              <a:t>11</a:t>
            </a:fld>
            <a:endParaRPr lang="es-ES" altLang="es-ES_tradnl" sz="1400">
              <a:solidFill>
                <a:srgbClr val="000000"/>
              </a:solidFill>
              <a:latin typeface="Times New Roman" panose="02020603050405020304" pitchFamily="18" charset="0"/>
            </a:endParaRPr>
          </a:p>
        </p:txBody>
      </p:sp>
      <p:sp>
        <p:nvSpPr>
          <p:cNvPr id="65545" name="Text Box 7">
            <a:extLst>
              <a:ext uri="{FF2B5EF4-FFF2-40B4-BE49-F238E27FC236}">
                <a16:creationId xmlns:a16="http://schemas.microsoft.com/office/drawing/2014/main" id="{C9B86C8F-0119-DA45-A7A1-6880CFA9D4AB}"/>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91B05BB-39E1-C044-8BC0-7666DF2028F7}" type="slidenum">
              <a:rPr lang="es-ES" altLang="es-ES_tradnl" sz="1400">
                <a:solidFill>
                  <a:srgbClr val="000000"/>
                </a:solidFill>
                <a:latin typeface="Times New Roman" panose="02020603050405020304" pitchFamily="18" charset="0"/>
              </a:rPr>
              <a:pPr algn="r" eaLnBrk="1">
                <a:lnSpc>
                  <a:spcPct val="95000"/>
                </a:lnSpc>
                <a:buSzPct val="100000"/>
              </a:pPr>
              <a:t>11</a:t>
            </a:fld>
            <a:endParaRPr lang="es-ES" altLang="es-ES_tradnl" sz="1400">
              <a:solidFill>
                <a:srgbClr val="000000"/>
              </a:solidFill>
              <a:latin typeface="Times New Roman" panose="02020603050405020304" pitchFamily="18" charset="0"/>
            </a:endParaRPr>
          </a:p>
        </p:txBody>
      </p:sp>
      <p:sp>
        <p:nvSpPr>
          <p:cNvPr id="65546" name="Text Box 8">
            <a:extLst>
              <a:ext uri="{FF2B5EF4-FFF2-40B4-BE49-F238E27FC236}">
                <a16:creationId xmlns:a16="http://schemas.microsoft.com/office/drawing/2014/main" id="{981C1464-F38E-1943-A5EE-E3808E64C3E1}"/>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34100FB-69E3-204F-8AC4-CB16F45C43B7}" type="slidenum">
              <a:rPr lang="es-ES" altLang="es-ES_tradnl" sz="1400">
                <a:solidFill>
                  <a:srgbClr val="000000"/>
                </a:solidFill>
                <a:latin typeface="Times New Roman" panose="02020603050405020304" pitchFamily="18" charset="0"/>
              </a:rPr>
              <a:pPr algn="r" eaLnBrk="1">
                <a:lnSpc>
                  <a:spcPct val="95000"/>
                </a:lnSpc>
                <a:buSzPct val="100000"/>
              </a:pPr>
              <a:t>11</a:t>
            </a:fld>
            <a:endParaRPr lang="es-ES" altLang="es-ES_tradnl" sz="1400">
              <a:solidFill>
                <a:srgbClr val="000000"/>
              </a:solidFill>
              <a:latin typeface="Times New Roman" panose="02020603050405020304" pitchFamily="18" charset="0"/>
            </a:endParaRPr>
          </a:p>
        </p:txBody>
      </p:sp>
      <p:sp>
        <p:nvSpPr>
          <p:cNvPr id="65547" name="Text Box 9">
            <a:extLst>
              <a:ext uri="{FF2B5EF4-FFF2-40B4-BE49-F238E27FC236}">
                <a16:creationId xmlns:a16="http://schemas.microsoft.com/office/drawing/2014/main" id="{C311A16A-B9D2-DB4E-A89B-D809F2DB89AC}"/>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38293C1-F804-7D4C-948E-5DDEC410E6A8}" type="slidenum">
              <a:rPr lang="es-ES" altLang="es-ES_tradnl" sz="1400">
                <a:solidFill>
                  <a:srgbClr val="000000"/>
                </a:solidFill>
                <a:latin typeface="Times New Roman" panose="02020603050405020304" pitchFamily="18" charset="0"/>
              </a:rPr>
              <a:pPr algn="r" eaLnBrk="1">
                <a:lnSpc>
                  <a:spcPct val="95000"/>
                </a:lnSpc>
                <a:buSzPct val="100000"/>
              </a:pPr>
              <a:t>11</a:t>
            </a:fld>
            <a:endParaRPr lang="es-ES" altLang="es-ES_tradnl" sz="1400">
              <a:solidFill>
                <a:srgbClr val="000000"/>
              </a:solidFill>
              <a:latin typeface="Times New Roman" panose="02020603050405020304" pitchFamily="18" charset="0"/>
            </a:endParaRPr>
          </a:p>
        </p:txBody>
      </p:sp>
      <p:sp>
        <p:nvSpPr>
          <p:cNvPr id="65548" name="Text Box 10">
            <a:extLst>
              <a:ext uri="{FF2B5EF4-FFF2-40B4-BE49-F238E27FC236}">
                <a16:creationId xmlns:a16="http://schemas.microsoft.com/office/drawing/2014/main" id="{A3CC6B4C-EB99-FA44-BAAB-A41EB29D119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4C611FD-DD0C-4742-B845-2AA2D38E3585}" type="slidenum">
              <a:rPr lang="es-ES" altLang="es-ES_tradnl" sz="1400">
                <a:solidFill>
                  <a:srgbClr val="000000"/>
                </a:solidFill>
                <a:latin typeface="Times New Roman" panose="02020603050405020304" pitchFamily="18" charset="0"/>
              </a:rPr>
              <a:pPr algn="r" eaLnBrk="1">
                <a:lnSpc>
                  <a:spcPct val="95000"/>
                </a:lnSpc>
                <a:buSzPct val="100000"/>
              </a:pPr>
              <a:t>11</a:t>
            </a:fld>
            <a:endParaRPr lang="es-ES" altLang="es-ES_tradnl" sz="1400">
              <a:solidFill>
                <a:srgbClr val="000000"/>
              </a:solidFill>
              <a:latin typeface="Times New Roman" panose="02020603050405020304" pitchFamily="18" charset="0"/>
            </a:endParaRPr>
          </a:p>
        </p:txBody>
      </p:sp>
      <p:sp>
        <p:nvSpPr>
          <p:cNvPr id="65549" name="Text Box 11">
            <a:extLst>
              <a:ext uri="{FF2B5EF4-FFF2-40B4-BE49-F238E27FC236}">
                <a16:creationId xmlns:a16="http://schemas.microsoft.com/office/drawing/2014/main" id="{EE6BE6B7-8521-FC49-B498-922D4E04D21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5550" name="Text Box 12">
            <a:extLst>
              <a:ext uri="{FF2B5EF4-FFF2-40B4-BE49-F238E27FC236}">
                <a16:creationId xmlns:a16="http://schemas.microsoft.com/office/drawing/2014/main" id="{A052C7F6-9A16-CF4A-95D1-D321D8E527D3}"/>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427051606"/>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110</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110</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110</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110</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110</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110</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110</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110</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110</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110</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110</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1358038891"/>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111</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111</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111</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111</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111</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111</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111</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111</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111</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111</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111</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769607238"/>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112</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112</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112</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112</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112</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112</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112</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112</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112</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112</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112</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1896909765"/>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4210" name="Rectangle 49"/>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1pPr>
            <a:lvl2pPr>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2pPr>
            <a:lvl3pPr>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3pPr>
            <a:lvl4pPr>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4pPr>
            <a:lvl5pPr>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9pPr>
          </a:lstStyle>
          <a:p>
            <a:fld id="{9C34051E-D34C-0D46-BAD0-5615452F1171}" type="slidenum">
              <a:rPr lang="es-ES" altLang="es-ES_tradnl" sz="1400">
                <a:solidFill>
                  <a:srgbClr val="000000"/>
                </a:solidFill>
                <a:latin typeface="Times New Roman" charset="0"/>
              </a:rPr>
              <a:pPr/>
              <a:t>113</a:t>
            </a:fld>
            <a:endParaRPr lang="es-ES" altLang="es-ES_tradnl" sz="1400">
              <a:solidFill>
                <a:srgbClr val="000000"/>
              </a:solidFill>
              <a:latin typeface="Times New Roman" charset="0"/>
            </a:endParaRPr>
          </a:p>
        </p:txBody>
      </p:sp>
      <p:sp>
        <p:nvSpPr>
          <p:cNvPr id="94211" name="Text Box 1"/>
          <p:cNvSpPr txBox="1">
            <a:spLocks noChangeArrowheads="1"/>
          </p:cNvSpPr>
          <p:nvPr/>
        </p:nvSpPr>
        <p:spPr bwMode="auto">
          <a:xfrm>
            <a:off x="4278313" y="10155238"/>
            <a:ext cx="3230562" cy="484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9pPr>
          </a:lstStyle>
          <a:p>
            <a:pPr algn="r" eaLnBrk="1">
              <a:lnSpc>
                <a:spcPct val="95000"/>
              </a:lnSpc>
              <a:buSzPct val="100000"/>
            </a:pPr>
            <a:fld id="{4A0B1BFD-16AB-894E-997D-EF85447B67F3}" type="slidenum">
              <a:rPr lang="es-ES" altLang="es-ES_tradnl" sz="1400">
                <a:solidFill>
                  <a:srgbClr val="000000"/>
                </a:solidFill>
                <a:latin typeface="Times New Roman" charset="0"/>
              </a:rPr>
              <a:pPr algn="r" eaLnBrk="1">
                <a:lnSpc>
                  <a:spcPct val="95000"/>
                </a:lnSpc>
                <a:buSzPct val="100000"/>
              </a:pPr>
              <a:t>113</a:t>
            </a:fld>
            <a:endParaRPr lang="es-ES" altLang="es-ES_tradnl" sz="1400">
              <a:solidFill>
                <a:srgbClr val="000000"/>
              </a:solidFill>
              <a:latin typeface="Times New Roman" charset="0"/>
            </a:endParaRPr>
          </a:p>
        </p:txBody>
      </p:sp>
      <p:sp>
        <p:nvSpPr>
          <p:cNvPr id="94212" name="Text Box 2"/>
          <p:cNvSpPr txBox="1">
            <a:spLocks noChangeArrowheads="1"/>
          </p:cNvSpPr>
          <p:nvPr/>
        </p:nvSpPr>
        <p:spPr bwMode="auto">
          <a:xfrm>
            <a:off x="4278313" y="10155238"/>
            <a:ext cx="3235325"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9pPr>
          </a:lstStyle>
          <a:p>
            <a:pPr algn="r" eaLnBrk="1">
              <a:lnSpc>
                <a:spcPct val="95000"/>
              </a:lnSpc>
              <a:buSzPct val="100000"/>
            </a:pPr>
            <a:fld id="{334F7AA6-68AC-3E46-AB81-59BBAF7D72ED}" type="slidenum">
              <a:rPr lang="es-ES" altLang="es-ES_tradnl" sz="1400">
                <a:solidFill>
                  <a:srgbClr val="000000"/>
                </a:solidFill>
                <a:latin typeface="Times New Roman" charset="0"/>
              </a:rPr>
              <a:pPr algn="r" eaLnBrk="1">
                <a:lnSpc>
                  <a:spcPct val="95000"/>
                </a:lnSpc>
                <a:buSzPct val="100000"/>
              </a:pPr>
              <a:t>113</a:t>
            </a:fld>
            <a:endParaRPr lang="es-ES" altLang="es-ES_tradnl" sz="1400">
              <a:solidFill>
                <a:srgbClr val="000000"/>
              </a:solidFill>
              <a:latin typeface="Times New Roman" charset="0"/>
            </a:endParaRPr>
          </a:p>
        </p:txBody>
      </p:sp>
      <p:sp>
        <p:nvSpPr>
          <p:cNvPr id="94213" name="Text Box 3"/>
          <p:cNvSpPr txBox="1">
            <a:spLocks noChangeArrowheads="1"/>
          </p:cNvSpPr>
          <p:nvPr/>
        </p:nvSpPr>
        <p:spPr bwMode="auto">
          <a:xfrm>
            <a:off x="4278313" y="10155238"/>
            <a:ext cx="3240087"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9pPr>
          </a:lstStyle>
          <a:p>
            <a:pPr algn="r" eaLnBrk="1">
              <a:lnSpc>
                <a:spcPct val="95000"/>
              </a:lnSpc>
              <a:buSzPct val="100000"/>
            </a:pPr>
            <a:fld id="{45043581-0726-A64D-B878-178D09B628AB}" type="slidenum">
              <a:rPr lang="es-ES" altLang="es-ES_tradnl" sz="1400">
                <a:solidFill>
                  <a:srgbClr val="000000"/>
                </a:solidFill>
                <a:latin typeface="Times New Roman" charset="0"/>
              </a:rPr>
              <a:pPr algn="r" eaLnBrk="1">
                <a:lnSpc>
                  <a:spcPct val="95000"/>
                </a:lnSpc>
                <a:buSzPct val="100000"/>
              </a:pPr>
              <a:t>113</a:t>
            </a:fld>
            <a:endParaRPr lang="es-ES" altLang="es-ES_tradnl" sz="1400">
              <a:solidFill>
                <a:srgbClr val="000000"/>
              </a:solidFill>
              <a:latin typeface="Times New Roman" charset="0"/>
            </a:endParaRPr>
          </a:p>
        </p:txBody>
      </p:sp>
      <p:sp>
        <p:nvSpPr>
          <p:cNvPr id="94214" name="Text Box 4"/>
          <p:cNvSpPr txBox="1">
            <a:spLocks noChangeArrowheads="1"/>
          </p:cNvSpPr>
          <p:nvPr/>
        </p:nvSpPr>
        <p:spPr bwMode="auto">
          <a:xfrm>
            <a:off x="4278313" y="10155238"/>
            <a:ext cx="3260725"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9pPr>
          </a:lstStyle>
          <a:p>
            <a:pPr algn="r" eaLnBrk="1">
              <a:lnSpc>
                <a:spcPct val="95000"/>
              </a:lnSpc>
              <a:buSzPct val="100000"/>
            </a:pPr>
            <a:fld id="{A08C0960-BD37-9B46-976F-93C3D5D821AB}" type="slidenum">
              <a:rPr lang="es-ES" altLang="es-ES_tradnl" sz="1400">
                <a:solidFill>
                  <a:srgbClr val="000000"/>
                </a:solidFill>
                <a:latin typeface="Times New Roman" charset="0"/>
              </a:rPr>
              <a:pPr algn="r" eaLnBrk="1">
                <a:lnSpc>
                  <a:spcPct val="95000"/>
                </a:lnSpc>
                <a:buSzPct val="100000"/>
              </a:pPr>
              <a:t>113</a:t>
            </a:fld>
            <a:endParaRPr lang="es-ES" altLang="es-ES_tradnl" sz="1400">
              <a:solidFill>
                <a:srgbClr val="000000"/>
              </a:solidFill>
              <a:latin typeface="Times New Roman" charset="0"/>
            </a:endParaRPr>
          </a:p>
        </p:txBody>
      </p:sp>
      <p:sp>
        <p:nvSpPr>
          <p:cNvPr id="94215" name="Text Box 5"/>
          <p:cNvSpPr txBox="1">
            <a:spLocks noChangeArrowheads="1"/>
          </p:cNvSpPr>
          <p:nvPr/>
        </p:nvSpPr>
        <p:spPr bwMode="auto">
          <a:xfrm>
            <a:off x="4278313" y="10155238"/>
            <a:ext cx="3275012" cy="528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9pPr>
          </a:lstStyle>
          <a:p>
            <a:pPr algn="r" eaLnBrk="1">
              <a:lnSpc>
                <a:spcPct val="95000"/>
              </a:lnSpc>
              <a:buSzPct val="100000"/>
            </a:pPr>
            <a:fld id="{3AF7CF6D-9761-F24C-BF63-EC8CE6D779AA}" type="slidenum">
              <a:rPr lang="es-ES" altLang="es-ES_tradnl" sz="1400">
                <a:solidFill>
                  <a:srgbClr val="000000"/>
                </a:solidFill>
                <a:latin typeface="Times New Roman" charset="0"/>
              </a:rPr>
              <a:pPr algn="r" eaLnBrk="1">
                <a:lnSpc>
                  <a:spcPct val="95000"/>
                </a:lnSpc>
                <a:buSzPct val="100000"/>
              </a:pPr>
              <a:t>113</a:t>
            </a:fld>
            <a:endParaRPr lang="es-ES" altLang="es-ES_tradnl" sz="1400">
              <a:solidFill>
                <a:srgbClr val="000000"/>
              </a:solidFill>
              <a:latin typeface="Times New Roman" charset="0"/>
            </a:endParaRPr>
          </a:p>
        </p:txBody>
      </p:sp>
      <p:sp>
        <p:nvSpPr>
          <p:cNvPr id="94216" name="Text Box 6"/>
          <p:cNvSpPr txBox="1">
            <a:spLocks noChangeArrowheads="1"/>
          </p:cNvSpPr>
          <p:nvPr/>
        </p:nvSpPr>
        <p:spPr bwMode="auto">
          <a:xfrm>
            <a:off x="4716463" y="11876088"/>
            <a:ext cx="3613150"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9pPr>
          </a:lstStyle>
          <a:p>
            <a:pPr algn="r" eaLnBrk="1">
              <a:lnSpc>
                <a:spcPct val="95000"/>
              </a:lnSpc>
              <a:buSzPct val="100000"/>
            </a:pPr>
            <a:fld id="{523831DA-1307-5D44-9A36-2004E927506F}" type="slidenum">
              <a:rPr lang="es-ES" altLang="es-ES_tradnl" sz="1400">
                <a:solidFill>
                  <a:srgbClr val="000000"/>
                </a:solidFill>
                <a:latin typeface="Times New Roman" charset="0"/>
              </a:rPr>
              <a:pPr algn="r" eaLnBrk="1">
                <a:lnSpc>
                  <a:spcPct val="95000"/>
                </a:lnSpc>
                <a:buSzPct val="100000"/>
              </a:pPr>
              <a:t>113</a:t>
            </a:fld>
            <a:endParaRPr lang="es-ES" altLang="es-ES_tradnl" sz="1400">
              <a:solidFill>
                <a:srgbClr val="000000"/>
              </a:solidFill>
              <a:latin typeface="Times New Roman" charset="0"/>
            </a:endParaRPr>
          </a:p>
        </p:txBody>
      </p:sp>
      <p:sp>
        <p:nvSpPr>
          <p:cNvPr id="94217" name="Text Box 7"/>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94218" name="Text Box 8"/>
          <p:cNvSpPr txBox="1">
            <a:spLocks noChangeArrowheads="1"/>
          </p:cNvSpPr>
          <p:nvPr/>
        </p:nvSpPr>
        <p:spPr bwMode="auto">
          <a:xfrm>
            <a:off x="0" y="-268288"/>
            <a:ext cx="1588"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_tradnl" altLang="es-ES_tradnl"/>
          </a:p>
        </p:txBody>
      </p:sp>
    </p:spTree>
    <p:extLst>
      <p:ext uri="{BB962C8B-B14F-4D97-AF65-F5344CB8AC3E}">
        <p14:creationId xmlns:p14="http://schemas.microsoft.com/office/powerpoint/2010/main" val="2639187483"/>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6" name="Rectangle 92">
            <a:extLst>
              <a:ext uri="{FF2B5EF4-FFF2-40B4-BE49-F238E27FC236}">
                <a16:creationId xmlns:a16="http://schemas.microsoft.com/office/drawing/2014/main" id="{47D3209C-3A6C-8441-977F-F8789726463E}"/>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9A84EAFC-19B8-194F-8592-0A35037B1AB5}" type="slidenum">
              <a:rPr lang="es-ES" altLang="es-ES_tradnl" sz="1400" smtClean="0">
                <a:solidFill>
                  <a:srgbClr val="000000"/>
                </a:solidFill>
                <a:latin typeface="Times New Roman" panose="02020603050405020304" pitchFamily="18" charset="0"/>
              </a:rPr>
              <a:pPr/>
              <a:t>114</a:t>
            </a:fld>
            <a:endParaRPr lang="es-ES" altLang="es-ES_tradnl" sz="1400">
              <a:solidFill>
                <a:srgbClr val="000000"/>
              </a:solidFill>
              <a:latin typeface="Times New Roman" panose="02020603050405020304" pitchFamily="18" charset="0"/>
            </a:endParaRPr>
          </a:p>
        </p:txBody>
      </p:sp>
      <p:sp>
        <p:nvSpPr>
          <p:cNvPr id="16387" name="Text Box 1">
            <a:extLst>
              <a:ext uri="{FF2B5EF4-FFF2-40B4-BE49-F238E27FC236}">
                <a16:creationId xmlns:a16="http://schemas.microsoft.com/office/drawing/2014/main" id="{8B497D6F-A06C-9F40-9385-B6747B07CE74}"/>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E71FE07-1B91-5141-8FD9-A49D56F6F9C4}" type="slidenum">
              <a:rPr lang="es-ES" altLang="es-ES_tradnl" sz="1400">
                <a:solidFill>
                  <a:srgbClr val="000000"/>
                </a:solidFill>
                <a:latin typeface="Times New Roman" panose="02020603050405020304" pitchFamily="18" charset="0"/>
              </a:rPr>
              <a:pPr algn="r" eaLnBrk="1">
                <a:lnSpc>
                  <a:spcPct val="95000"/>
                </a:lnSpc>
                <a:buSzPct val="100000"/>
              </a:pPr>
              <a:t>114</a:t>
            </a:fld>
            <a:endParaRPr lang="es-ES" altLang="es-ES_tradnl" sz="1400">
              <a:solidFill>
                <a:srgbClr val="000000"/>
              </a:solidFill>
              <a:latin typeface="Times New Roman" panose="02020603050405020304" pitchFamily="18" charset="0"/>
            </a:endParaRPr>
          </a:p>
        </p:txBody>
      </p:sp>
      <p:sp>
        <p:nvSpPr>
          <p:cNvPr id="16388" name="Text Box 2">
            <a:extLst>
              <a:ext uri="{FF2B5EF4-FFF2-40B4-BE49-F238E27FC236}">
                <a16:creationId xmlns:a16="http://schemas.microsoft.com/office/drawing/2014/main" id="{4FE0D0B5-5D20-E84A-92B3-72AFF04F32CE}"/>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47FCAC7-8FB1-1D43-A588-2B1C2254C99C}" type="slidenum">
              <a:rPr lang="es-ES" altLang="es-ES_tradnl" sz="1400">
                <a:solidFill>
                  <a:srgbClr val="000000"/>
                </a:solidFill>
                <a:latin typeface="Times New Roman" panose="02020603050405020304" pitchFamily="18" charset="0"/>
              </a:rPr>
              <a:pPr algn="r" eaLnBrk="1">
                <a:lnSpc>
                  <a:spcPct val="95000"/>
                </a:lnSpc>
                <a:buSzPct val="100000"/>
              </a:pPr>
              <a:t>114</a:t>
            </a:fld>
            <a:endParaRPr lang="es-ES" altLang="es-ES_tradnl" sz="1400">
              <a:solidFill>
                <a:srgbClr val="000000"/>
              </a:solidFill>
              <a:latin typeface="Times New Roman" panose="02020603050405020304" pitchFamily="18" charset="0"/>
            </a:endParaRPr>
          </a:p>
        </p:txBody>
      </p:sp>
      <p:sp>
        <p:nvSpPr>
          <p:cNvPr id="16389" name="Text Box 3">
            <a:extLst>
              <a:ext uri="{FF2B5EF4-FFF2-40B4-BE49-F238E27FC236}">
                <a16:creationId xmlns:a16="http://schemas.microsoft.com/office/drawing/2014/main" id="{F4B1DE46-5E85-BA4C-B6FD-72C99350B537}"/>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6A964DE-74AD-F948-9C59-4640488B6B92}" type="slidenum">
              <a:rPr lang="es-ES" altLang="es-ES_tradnl" sz="1400">
                <a:solidFill>
                  <a:srgbClr val="000000"/>
                </a:solidFill>
                <a:latin typeface="Times New Roman" panose="02020603050405020304" pitchFamily="18" charset="0"/>
              </a:rPr>
              <a:pPr algn="r" eaLnBrk="1">
                <a:lnSpc>
                  <a:spcPct val="95000"/>
                </a:lnSpc>
                <a:buSzPct val="100000"/>
              </a:pPr>
              <a:t>114</a:t>
            </a:fld>
            <a:endParaRPr lang="es-ES" altLang="es-ES_tradnl" sz="1400">
              <a:solidFill>
                <a:srgbClr val="000000"/>
              </a:solidFill>
              <a:latin typeface="Times New Roman" panose="02020603050405020304" pitchFamily="18" charset="0"/>
            </a:endParaRPr>
          </a:p>
        </p:txBody>
      </p:sp>
      <p:sp>
        <p:nvSpPr>
          <p:cNvPr id="16390" name="Text Box 4">
            <a:extLst>
              <a:ext uri="{FF2B5EF4-FFF2-40B4-BE49-F238E27FC236}">
                <a16:creationId xmlns:a16="http://schemas.microsoft.com/office/drawing/2014/main" id="{99450A5F-683E-0443-9F6A-9B0F0C1A48ED}"/>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1689F33-40DB-9249-ACDB-1D52C9D16696}" type="slidenum">
              <a:rPr lang="es-ES" altLang="es-ES_tradnl" sz="1400">
                <a:solidFill>
                  <a:srgbClr val="000000"/>
                </a:solidFill>
                <a:latin typeface="Times New Roman" panose="02020603050405020304" pitchFamily="18" charset="0"/>
              </a:rPr>
              <a:pPr algn="r" eaLnBrk="1">
                <a:lnSpc>
                  <a:spcPct val="95000"/>
                </a:lnSpc>
                <a:buSzPct val="100000"/>
              </a:pPr>
              <a:t>114</a:t>
            </a:fld>
            <a:endParaRPr lang="es-ES" altLang="es-ES_tradnl" sz="1400">
              <a:solidFill>
                <a:srgbClr val="000000"/>
              </a:solidFill>
              <a:latin typeface="Times New Roman" panose="02020603050405020304" pitchFamily="18" charset="0"/>
            </a:endParaRPr>
          </a:p>
        </p:txBody>
      </p:sp>
      <p:sp>
        <p:nvSpPr>
          <p:cNvPr id="16391" name="Text Box 5">
            <a:extLst>
              <a:ext uri="{FF2B5EF4-FFF2-40B4-BE49-F238E27FC236}">
                <a16:creationId xmlns:a16="http://schemas.microsoft.com/office/drawing/2014/main" id="{30256451-130E-7948-8E8B-E6DA08A3B16C}"/>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1E4CA10-0401-4C4D-8F88-9EF22E0B95FB}" type="slidenum">
              <a:rPr lang="es-ES" altLang="es-ES_tradnl" sz="1400">
                <a:solidFill>
                  <a:srgbClr val="000000"/>
                </a:solidFill>
                <a:latin typeface="Times New Roman" panose="02020603050405020304" pitchFamily="18" charset="0"/>
              </a:rPr>
              <a:pPr algn="r" eaLnBrk="1">
                <a:lnSpc>
                  <a:spcPct val="95000"/>
                </a:lnSpc>
                <a:buSzPct val="100000"/>
              </a:pPr>
              <a:t>114</a:t>
            </a:fld>
            <a:endParaRPr lang="es-ES" altLang="es-ES_tradnl" sz="1400">
              <a:solidFill>
                <a:srgbClr val="000000"/>
              </a:solidFill>
              <a:latin typeface="Times New Roman" panose="02020603050405020304" pitchFamily="18" charset="0"/>
            </a:endParaRPr>
          </a:p>
        </p:txBody>
      </p:sp>
      <p:sp>
        <p:nvSpPr>
          <p:cNvPr id="16392" name="Text Box 6">
            <a:extLst>
              <a:ext uri="{FF2B5EF4-FFF2-40B4-BE49-F238E27FC236}">
                <a16:creationId xmlns:a16="http://schemas.microsoft.com/office/drawing/2014/main" id="{D468CAF5-750A-5146-9369-A5B45AAB486A}"/>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FC50905-D621-574F-8D62-C3E5DC61A15C}" type="slidenum">
              <a:rPr lang="es-ES" altLang="es-ES_tradnl" sz="1400">
                <a:solidFill>
                  <a:srgbClr val="000000"/>
                </a:solidFill>
                <a:latin typeface="Times New Roman" panose="02020603050405020304" pitchFamily="18" charset="0"/>
              </a:rPr>
              <a:pPr algn="r" eaLnBrk="1">
                <a:lnSpc>
                  <a:spcPct val="95000"/>
                </a:lnSpc>
                <a:buSzPct val="100000"/>
              </a:pPr>
              <a:t>114</a:t>
            </a:fld>
            <a:endParaRPr lang="es-ES" altLang="es-ES_tradnl" sz="1400">
              <a:solidFill>
                <a:srgbClr val="000000"/>
              </a:solidFill>
              <a:latin typeface="Times New Roman" panose="02020603050405020304" pitchFamily="18" charset="0"/>
            </a:endParaRPr>
          </a:p>
        </p:txBody>
      </p:sp>
      <p:sp>
        <p:nvSpPr>
          <p:cNvPr id="16393" name="Text Box 7">
            <a:extLst>
              <a:ext uri="{FF2B5EF4-FFF2-40B4-BE49-F238E27FC236}">
                <a16:creationId xmlns:a16="http://schemas.microsoft.com/office/drawing/2014/main" id="{1C656382-E0F4-C445-978D-20D30AF1A060}"/>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EB85FB8-6785-1D4C-A1FE-F6C4EBD5F126}" type="slidenum">
              <a:rPr lang="es-ES" altLang="es-ES_tradnl" sz="1400">
                <a:solidFill>
                  <a:srgbClr val="000000"/>
                </a:solidFill>
                <a:latin typeface="Times New Roman" panose="02020603050405020304" pitchFamily="18" charset="0"/>
              </a:rPr>
              <a:pPr algn="r" eaLnBrk="1">
                <a:lnSpc>
                  <a:spcPct val="95000"/>
                </a:lnSpc>
                <a:buSzPct val="100000"/>
              </a:pPr>
              <a:t>114</a:t>
            </a:fld>
            <a:endParaRPr lang="es-ES" altLang="es-ES_tradnl" sz="1400">
              <a:solidFill>
                <a:srgbClr val="000000"/>
              </a:solidFill>
              <a:latin typeface="Times New Roman" panose="02020603050405020304" pitchFamily="18" charset="0"/>
            </a:endParaRPr>
          </a:p>
        </p:txBody>
      </p:sp>
      <p:sp>
        <p:nvSpPr>
          <p:cNvPr id="16394" name="Text Box 8">
            <a:extLst>
              <a:ext uri="{FF2B5EF4-FFF2-40B4-BE49-F238E27FC236}">
                <a16:creationId xmlns:a16="http://schemas.microsoft.com/office/drawing/2014/main" id="{FE2F1272-4A06-224F-9900-229A58FF8516}"/>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D88DC3B-BF06-8E49-A9B9-B283C35AD92A}" type="slidenum">
              <a:rPr lang="es-ES" altLang="es-ES_tradnl" sz="1400">
                <a:solidFill>
                  <a:srgbClr val="000000"/>
                </a:solidFill>
                <a:latin typeface="Times New Roman" panose="02020603050405020304" pitchFamily="18" charset="0"/>
              </a:rPr>
              <a:pPr algn="r" eaLnBrk="1">
                <a:lnSpc>
                  <a:spcPct val="95000"/>
                </a:lnSpc>
                <a:buSzPct val="100000"/>
              </a:pPr>
              <a:t>114</a:t>
            </a:fld>
            <a:endParaRPr lang="es-ES" altLang="es-ES_tradnl" sz="1400">
              <a:solidFill>
                <a:srgbClr val="000000"/>
              </a:solidFill>
              <a:latin typeface="Times New Roman" panose="02020603050405020304" pitchFamily="18" charset="0"/>
            </a:endParaRPr>
          </a:p>
        </p:txBody>
      </p:sp>
      <p:sp>
        <p:nvSpPr>
          <p:cNvPr id="16395" name="Text Box 9">
            <a:extLst>
              <a:ext uri="{FF2B5EF4-FFF2-40B4-BE49-F238E27FC236}">
                <a16:creationId xmlns:a16="http://schemas.microsoft.com/office/drawing/2014/main" id="{D46DC427-E752-8445-A0CD-22E6C591AFA9}"/>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72C4C95-0AE0-9444-863C-6999C0FA3EE7}" type="slidenum">
              <a:rPr lang="es-ES" altLang="es-ES_tradnl" sz="1400">
                <a:solidFill>
                  <a:srgbClr val="000000"/>
                </a:solidFill>
                <a:latin typeface="Times New Roman" panose="02020603050405020304" pitchFamily="18" charset="0"/>
              </a:rPr>
              <a:pPr algn="r" eaLnBrk="1">
                <a:lnSpc>
                  <a:spcPct val="95000"/>
                </a:lnSpc>
                <a:buSzPct val="100000"/>
              </a:pPr>
              <a:t>114</a:t>
            </a:fld>
            <a:endParaRPr lang="es-ES" altLang="es-ES_tradnl" sz="1400">
              <a:solidFill>
                <a:srgbClr val="000000"/>
              </a:solidFill>
              <a:latin typeface="Times New Roman" panose="02020603050405020304" pitchFamily="18" charset="0"/>
            </a:endParaRPr>
          </a:p>
        </p:txBody>
      </p:sp>
      <p:sp>
        <p:nvSpPr>
          <p:cNvPr id="16396" name="Text Box 10">
            <a:extLst>
              <a:ext uri="{FF2B5EF4-FFF2-40B4-BE49-F238E27FC236}">
                <a16:creationId xmlns:a16="http://schemas.microsoft.com/office/drawing/2014/main" id="{D2EE018A-FBE2-7742-8FED-84A891E61AFF}"/>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6DF309E-FD04-8843-A66A-F7B2A50C9AD5}" type="slidenum">
              <a:rPr lang="es-ES" altLang="es-ES_tradnl" sz="1400">
                <a:solidFill>
                  <a:srgbClr val="000000"/>
                </a:solidFill>
                <a:latin typeface="Times New Roman" panose="02020603050405020304" pitchFamily="18" charset="0"/>
              </a:rPr>
              <a:pPr algn="r" eaLnBrk="1">
                <a:lnSpc>
                  <a:spcPct val="95000"/>
                </a:lnSpc>
                <a:buSzPct val="100000"/>
              </a:pPr>
              <a:t>114</a:t>
            </a:fld>
            <a:endParaRPr lang="es-ES" altLang="es-ES_tradnl" sz="1400">
              <a:solidFill>
                <a:srgbClr val="000000"/>
              </a:solidFill>
              <a:latin typeface="Times New Roman" panose="02020603050405020304" pitchFamily="18" charset="0"/>
            </a:endParaRPr>
          </a:p>
        </p:txBody>
      </p:sp>
      <p:sp>
        <p:nvSpPr>
          <p:cNvPr id="16397" name="Text Box 11">
            <a:extLst>
              <a:ext uri="{FF2B5EF4-FFF2-40B4-BE49-F238E27FC236}">
                <a16:creationId xmlns:a16="http://schemas.microsoft.com/office/drawing/2014/main" id="{92546C76-E326-4140-A899-8058E98DF4CD}"/>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6398" name="Text Box 12">
            <a:extLst>
              <a:ext uri="{FF2B5EF4-FFF2-40B4-BE49-F238E27FC236}">
                <a16:creationId xmlns:a16="http://schemas.microsoft.com/office/drawing/2014/main" id="{94F7B54A-E0A9-5543-ABF1-F65D79178B2A}"/>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4" name="Rectangle 92">
            <a:extLst>
              <a:ext uri="{FF2B5EF4-FFF2-40B4-BE49-F238E27FC236}">
                <a16:creationId xmlns:a16="http://schemas.microsoft.com/office/drawing/2014/main" id="{CB46AEA8-426D-3E44-BEB3-62B4322AAB6A}"/>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24838AB9-F8F9-8741-88F3-85C9EF9712DF}" type="slidenum">
              <a:rPr lang="es-ES" altLang="es-ES_tradnl" sz="1400" smtClean="0">
                <a:solidFill>
                  <a:srgbClr val="000000"/>
                </a:solidFill>
                <a:latin typeface="Times New Roman" panose="02020603050405020304" pitchFamily="18" charset="0"/>
              </a:rPr>
              <a:pPr/>
              <a:t>115</a:t>
            </a:fld>
            <a:endParaRPr lang="es-ES" altLang="es-ES_tradnl" sz="1400">
              <a:solidFill>
                <a:srgbClr val="000000"/>
              </a:solidFill>
              <a:latin typeface="Times New Roman" panose="02020603050405020304" pitchFamily="18" charset="0"/>
            </a:endParaRPr>
          </a:p>
        </p:txBody>
      </p:sp>
      <p:sp>
        <p:nvSpPr>
          <p:cNvPr id="18435" name="Text Box 1">
            <a:extLst>
              <a:ext uri="{FF2B5EF4-FFF2-40B4-BE49-F238E27FC236}">
                <a16:creationId xmlns:a16="http://schemas.microsoft.com/office/drawing/2014/main" id="{6F063C96-0FA2-D245-BDA0-A4AE8905D7DC}"/>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3967F6C-20F6-0742-A197-E161DE0FA255}" type="slidenum">
              <a:rPr lang="es-ES" altLang="es-ES_tradnl" sz="1400">
                <a:solidFill>
                  <a:srgbClr val="000000"/>
                </a:solidFill>
                <a:latin typeface="Times New Roman" panose="02020603050405020304" pitchFamily="18" charset="0"/>
              </a:rPr>
              <a:pPr algn="r" eaLnBrk="1">
                <a:lnSpc>
                  <a:spcPct val="95000"/>
                </a:lnSpc>
                <a:buSzPct val="100000"/>
              </a:pPr>
              <a:t>115</a:t>
            </a:fld>
            <a:endParaRPr lang="es-ES" altLang="es-ES_tradnl" sz="1400">
              <a:solidFill>
                <a:srgbClr val="000000"/>
              </a:solidFill>
              <a:latin typeface="Times New Roman" panose="02020603050405020304" pitchFamily="18" charset="0"/>
            </a:endParaRPr>
          </a:p>
        </p:txBody>
      </p:sp>
      <p:sp>
        <p:nvSpPr>
          <p:cNvPr id="18436" name="Text Box 2">
            <a:extLst>
              <a:ext uri="{FF2B5EF4-FFF2-40B4-BE49-F238E27FC236}">
                <a16:creationId xmlns:a16="http://schemas.microsoft.com/office/drawing/2014/main" id="{FB1C8780-31E6-4C41-9D97-BBAD8A962061}"/>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A129204-F269-5641-9FA8-796903721D8D}" type="slidenum">
              <a:rPr lang="es-ES" altLang="es-ES_tradnl" sz="1400">
                <a:solidFill>
                  <a:srgbClr val="000000"/>
                </a:solidFill>
                <a:latin typeface="Times New Roman" panose="02020603050405020304" pitchFamily="18" charset="0"/>
              </a:rPr>
              <a:pPr algn="r" eaLnBrk="1">
                <a:lnSpc>
                  <a:spcPct val="95000"/>
                </a:lnSpc>
                <a:buSzPct val="100000"/>
              </a:pPr>
              <a:t>115</a:t>
            </a:fld>
            <a:endParaRPr lang="es-ES" altLang="es-ES_tradnl" sz="1400">
              <a:solidFill>
                <a:srgbClr val="000000"/>
              </a:solidFill>
              <a:latin typeface="Times New Roman" panose="02020603050405020304" pitchFamily="18" charset="0"/>
            </a:endParaRPr>
          </a:p>
        </p:txBody>
      </p:sp>
      <p:sp>
        <p:nvSpPr>
          <p:cNvPr id="18437" name="Text Box 3">
            <a:extLst>
              <a:ext uri="{FF2B5EF4-FFF2-40B4-BE49-F238E27FC236}">
                <a16:creationId xmlns:a16="http://schemas.microsoft.com/office/drawing/2014/main" id="{2B394E62-3783-A24F-937C-1E18D6FDBE01}"/>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9CDF33A-6B06-E64E-A1F7-42134D48FCC1}" type="slidenum">
              <a:rPr lang="es-ES" altLang="es-ES_tradnl" sz="1400">
                <a:solidFill>
                  <a:srgbClr val="000000"/>
                </a:solidFill>
                <a:latin typeface="Times New Roman" panose="02020603050405020304" pitchFamily="18" charset="0"/>
              </a:rPr>
              <a:pPr algn="r" eaLnBrk="1">
                <a:lnSpc>
                  <a:spcPct val="95000"/>
                </a:lnSpc>
                <a:buSzPct val="100000"/>
              </a:pPr>
              <a:t>115</a:t>
            </a:fld>
            <a:endParaRPr lang="es-ES" altLang="es-ES_tradnl" sz="1400">
              <a:solidFill>
                <a:srgbClr val="000000"/>
              </a:solidFill>
              <a:latin typeface="Times New Roman" panose="02020603050405020304" pitchFamily="18" charset="0"/>
            </a:endParaRPr>
          </a:p>
        </p:txBody>
      </p:sp>
      <p:sp>
        <p:nvSpPr>
          <p:cNvPr id="18438" name="Text Box 4">
            <a:extLst>
              <a:ext uri="{FF2B5EF4-FFF2-40B4-BE49-F238E27FC236}">
                <a16:creationId xmlns:a16="http://schemas.microsoft.com/office/drawing/2014/main" id="{93B6FEEA-8205-D247-9135-590E88DCCD1F}"/>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F568D4C-9ECE-0348-911F-26B2900064E6}" type="slidenum">
              <a:rPr lang="es-ES" altLang="es-ES_tradnl" sz="1400">
                <a:solidFill>
                  <a:srgbClr val="000000"/>
                </a:solidFill>
                <a:latin typeface="Times New Roman" panose="02020603050405020304" pitchFamily="18" charset="0"/>
              </a:rPr>
              <a:pPr algn="r" eaLnBrk="1">
                <a:lnSpc>
                  <a:spcPct val="95000"/>
                </a:lnSpc>
                <a:buSzPct val="100000"/>
              </a:pPr>
              <a:t>115</a:t>
            </a:fld>
            <a:endParaRPr lang="es-ES" altLang="es-ES_tradnl" sz="1400">
              <a:solidFill>
                <a:srgbClr val="000000"/>
              </a:solidFill>
              <a:latin typeface="Times New Roman" panose="02020603050405020304" pitchFamily="18" charset="0"/>
            </a:endParaRPr>
          </a:p>
        </p:txBody>
      </p:sp>
      <p:sp>
        <p:nvSpPr>
          <p:cNvPr id="18439" name="Text Box 5">
            <a:extLst>
              <a:ext uri="{FF2B5EF4-FFF2-40B4-BE49-F238E27FC236}">
                <a16:creationId xmlns:a16="http://schemas.microsoft.com/office/drawing/2014/main" id="{96CCF481-CC46-DC4B-BD2E-1C3A4081BA66}"/>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FBCB67F-1D7F-584A-B8BD-489AFD6ADC95}" type="slidenum">
              <a:rPr lang="es-ES" altLang="es-ES_tradnl" sz="1400">
                <a:solidFill>
                  <a:srgbClr val="000000"/>
                </a:solidFill>
                <a:latin typeface="Times New Roman" panose="02020603050405020304" pitchFamily="18" charset="0"/>
              </a:rPr>
              <a:pPr algn="r" eaLnBrk="1">
                <a:lnSpc>
                  <a:spcPct val="95000"/>
                </a:lnSpc>
                <a:buSzPct val="100000"/>
              </a:pPr>
              <a:t>115</a:t>
            </a:fld>
            <a:endParaRPr lang="es-ES" altLang="es-ES_tradnl" sz="1400">
              <a:solidFill>
                <a:srgbClr val="000000"/>
              </a:solidFill>
              <a:latin typeface="Times New Roman" panose="02020603050405020304" pitchFamily="18" charset="0"/>
            </a:endParaRPr>
          </a:p>
        </p:txBody>
      </p:sp>
      <p:sp>
        <p:nvSpPr>
          <p:cNvPr id="18440" name="Text Box 6">
            <a:extLst>
              <a:ext uri="{FF2B5EF4-FFF2-40B4-BE49-F238E27FC236}">
                <a16:creationId xmlns:a16="http://schemas.microsoft.com/office/drawing/2014/main" id="{9B145F8E-EB23-3D46-8692-83D82D118B79}"/>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BEA1F72-ED1E-454E-B9F6-8BC0729C44F4}" type="slidenum">
              <a:rPr lang="es-ES" altLang="es-ES_tradnl" sz="1400">
                <a:solidFill>
                  <a:srgbClr val="000000"/>
                </a:solidFill>
                <a:latin typeface="Times New Roman" panose="02020603050405020304" pitchFamily="18" charset="0"/>
              </a:rPr>
              <a:pPr algn="r" eaLnBrk="1">
                <a:lnSpc>
                  <a:spcPct val="95000"/>
                </a:lnSpc>
                <a:buSzPct val="100000"/>
              </a:pPr>
              <a:t>115</a:t>
            </a:fld>
            <a:endParaRPr lang="es-ES" altLang="es-ES_tradnl" sz="1400">
              <a:solidFill>
                <a:srgbClr val="000000"/>
              </a:solidFill>
              <a:latin typeface="Times New Roman" panose="02020603050405020304" pitchFamily="18" charset="0"/>
            </a:endParaRPr>
          </a:p>
        </p:txBody>
      </p:sp>
      <p:sp>
        <p:nvSpPr>
          <p:cNvPr id="18441" name="Text Box 7">
            <a:extLst>
              <a:ext uri="{FF2B5EF4-FFF2-40B4-BE49-F238E27FC236}">
                <a16:creationId xmlns:a16="http://schemas.microsoft.com/office/drawing/2014/main" id="{F919F5D0-E6ED-DD44-BDE9-CA7481A83335}"/>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747B30E-6488-B445-9B27-B6D53C89DC07}" type="slidenum">
              <a:rPr lang="es-ES" altLang="es-ES_tradnl" sz="1400">
                <a:solidFill>
                  <a:srgbClr val="000000"/>
                </a:solidFill>
                <a:latin typeface="Times New Roman" panose="02020603050405020304" pitchFamily="18" charset="0"/>
              </a:rPr>
              <a:pPr algn="r" eaLnBrk="1">
                <a:lnSpc>
                  <a:spcPct val="95000"/>
                </a:lnSpc>
                <a:buSzPct val="100000"/>
              </a:pPr>
              <a:t>115</a:t>
            </a:fld>
            <a:endParaRPr lang="es-ES" altLang="es-ES_tradnl" sz="1400">
              <a:solidFill>
                <a:srgbClr val="000000"/>
              </a:solidFill>
              <a:latin typeface="Times New Roman" panose="02020603050405020304" pitchFamily="18" charset="0"/>
            </a:endParaRPr>
          </a:p>
        </p:txBody>
      </p:sp>
      <p:sp>
        <p:nvSpPr>
          <p:cNvPr id="18442" name="Text Box 8">
            <a:extLst>
              <a:ext uri="{FF2B5EF4-FFF2-40B4-BE49-F238E27FC236}">
                <a16:creationId xmlns:a16="http://schemas.microsoft.com/office/drawing/2014/main" id="{3F7BC37A-9CEF-3A44-81A7-544684C83114}"/>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09B5207-CBD4-CE4D-98D2-4C4A1616244F}" type="slidenum">
              <a:rPr lang="es-ES" altLang="es-ES_tradnl" sz="1400">
                <a:solidFill>
                  <a:srgbClr val="000000"/>
                </a:solidFill>
                <a:latin typeface="Times New Roman" panose="02020603050405020304" pitchFamily="18" charset="0"/>
              </a:rPr>
              <a:pPr algn="r" eaLnBrk="1">
                <a:lnSpc>
                  <a:spcPct val="95000"/>
                </a:lnSpc>
                <a:buSzPct val="100000"/>
              </a:pPr>
              <a:t>115</a:t>
            </a:fld>
            <a:endParaRPr lang="es-ES" altLang="es-ES_tradnl" sz="1400">
              <a:solidFill>
                <a:srgbClr val="000000"/>
              </a:solidFill>
              <a:latin typeface="Times New Roman" panose="02020603050405020304" pitchFamily="18" charset="0"/>
            </a:endParaRPr>
          </a:p>
        </p:txBody>
      </p:sp>
      <p:sp>
        <p:nvSpPr>
          <p:cNvPr id="18443" name="Text Box 9">
            <a:extLst>
              <a:ext uri="{FF2B5EF4-FFF2-40B4-BE49-F238E27FC236}">
                <a16:creationId xmlns:a16="http://schemas.microsoft.com/office/drawing/2014/main" id="{2735A805-0B77-D842-8F39-748D294C9A53}"/>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93B4C68-8789-A943-890E-93DAF19B62D3}" type="slidenum">
              <a:rPr lang="es-ES" altLang="es-ES_tradnl" sz="1400">
                <a:solidFill>
                  <a:srgbClr val="000000"/>
                </a:solidFill>
                <a:latin typeface="Times New Roman" panose="02020603050405020304" pitchFamily="18" charset="0"/>
              </a:rPr>
              <a:pPr algn="r" eaLnBrk="1">
                <a:lnSpc>
                  <a:spcPct val="95000"/>
                </a:lnSpc>
                <a:buSzPct val="100000"/>
              </a:pPr>
              <a:t>115</a:t>
            </a:fld>
            <a:endParaRPr lang="es-ES" altLang="es-ES_tradnl" sz="1400">
              <a:solidFill>
                <a:srgbClr val="000000"/>
              </a:solidFill>
              <a:latin typeface="Times New Roman" panose="02020603050405020304" pitchFamily="18" charset="0"/>
            </a:endParaRPr>
          </a:p>
        </p:txBody>
      </p:sp>
      <p:sp>
        <p:nvSpPr>
          <p:cNvPr id="18444" name="Text Box 10">
            <a:extLst>
              <a:ext uri="{FF2B5EF4-FFF2-40B4-BE49-F238E27FC236}">
                <a16:creationId xmlns:a16="http://schemas.microsoft.com/office/drawing/2014/main" id="{81415060-8EE3-7C4E-98C7-CD1E6E4CD78E}"/>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A926DEA-418D-3246-8745-5DC699F5B703}" type="slidenum">
              <a:rPr lang="es-ES" altLang="es-ES_tradnl" sz="1400">
                <a:solidFill>
                  <a:srgbClr val="000000"/>
                </a:solidFill>
                <a:latin typeface="Times New Roman" panose="02020603050405020304" pitchFamily="18" charset="0"/>
              </a:rPr>
              <a:pPr algn="r" eaLnBrk="1">
                <a:lnSpc>
                  <a:spcPct val="95000"/>
                </a:lnSpc>
                <a:buSzPct val="100000"/>
              </a:pPr>
              <a:t>115</a:t>
            </a:fld>
            <a:endParaRPr lang="es-ES" altLang="es-ES_tradnl" sz="1400">
              <a:solidFill>
                <a:srgbClr val="000000"/>
              </a:solidFill>
              <a:latin typeface="Times New Roman" panose="02020603050405020304" pitchFamily="18" charset="0"/>
            </a:endParaRPr>
          </a:p>
        </p:txBody>
      </p:sp>
      <p:sp>
        <p:nvSpPr>
          <p:cNvPr id="18445" name="Text Box 11">
            <a:extLst>
              <a:ext uri="{FF2B5EF4-FFF2-40B4-BE49-F238E27FC236}">
                <a16:creationId xmlns:a16="http://schemas.microsoft.com/office/drawing/2014/main" id="{C801DE40-7F4E-144E-AB5C-498374049835}"/>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AB6971BC-AC07-E645-8148-AC39A97F2820}" type="slidenum">
              <a:rPr lang="es-ES" altLang="es-ES_tradnl" sz="1400">
                <a:solidFill>
                  <a:srgbClr val="000000"/>
                </a:solidFill>
                <a:latin typeface="Times New Roman" panose="02020603050405020304" pitchFamily="18" charset="0"/>
              </a:rPr>
              <a:pPr algn="r">
                <a:lnSpc>
                  <a:spcPct val="95000"/>
                </a:lnSpc>
                <a:buSzPct val="100000"/>
              </a:pPr>
              <a:t>115</a:t>
            </a:fld>
            <a:endParaRPr lang="es-ES" altLang="es-ES_tradnl" sz="1400">
              <a:solidFill>
                <a:srgbClr val="000000"/>
              </a:solidFill>
              <a:latin typeface="Times New Roman" panose="02020603050405020304" pitchFamily="18" charset="0"/>
            </a:endParaRPr>
          </a:p>
        </p:txBody>
      </p:sp>
      <p:sp>
        <p:nvSpPr>
          <p:cNvPr id="18446" name="Text Box 12">
            <a:extLst>
              <a:ext uri="{FF2B5EF4-FFF2-40B4-BE49-F238E27FC236}">
                <a16:creationId xmlns:a16="http://schemas.microsoft.com/office/drawing/2014/main" id="{701821BE-A6DC-F94B-98EB-815923EFCB46}"/>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C75CA354-89CA-7B4A-B518-F85DC5774FE5}" type="slidenum">
              <a:rPr lang="es-ES" altLang="es-ES_tradnl" sz="1400">
                <a:solidFill>
                  <a:srgbClr val="000000"/>
                </a:solidFill>
                <a:latin typeface="Times New Roman" panose="02020603050405020304" pitchFamily="18" charset="0"/>
              </a:rPr>
              <a:pPr algn="r">
                <a:lnSpc>
                  <a:spcPct val="95000"/>
                </a:lnSpc>
                <a:buSzPct val="100000"/>
              </a:pPr>
              <a:t>115</a:t>
            </a:fld>
            <a:endParaRPr lang="es-ES" altLang="es-ES_tradnl" sz="1400">
              <a:solidFill>
                <a:srgbClr val="000000"/>
              </a:solidFill>
              <a:latin typeface="Times New Roman" panose="02020603050405020304" pitchFamily="18" charset="0"/>
            </a:endParaRPr>
          </a:p>
        </p:txBody>
      </p:sp>
      <p:sp>
        <p:nvSpPr>
          <p:cNvPr id="18447" name="Text Box 13">
            <a:extLst>
              <a:ext uri="{FF2B5EF4-FFF2-40B4-BE49-F238E27FC236}">
                <a16:creationId xmlns:a16="http://schemas.microsoft.com/office/drawing/2014/main" id="{3E4EDF30-D8BA-A64C-A03B-D1878528E4D0}"/>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8448" name="Text Box 14">
            <a:extLst>
              <a:ext uri="{FF2B5EF4-FFF2-40B4-BE49-F238E27FC236}">
                <a16:creationId xmlns:a16="http://schemas.microsoft.com/office/drawing/2014/main" id="{874051BE-3289-F24E-ADDE-BCD5628D9346}"/>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30" name="Rectangle 92">
            <a:extLst>
              <a:ext uri="{FF2B5EF4-FFF2-40B4-BE49-F238E27FC236}">
                <a16:creationId xmlns:a16="http://schemas.microsoft.com/office/drawing/2014/main" id="{56972914-6EF4-8147-B90B-69E483C156A5}"/>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6FFEDB65-F64A-B744-9CED-B57D6E566D89}" type="slidenum">
              <a:rPr lang="es-ES" altLang="es-ES_tradnl" sz="1400" smtClean="0">
                <a:solidFill>
                  <a:srgbClr val="000000"/>
                </a:solidFill>
                <a:latin typeface="Times New Roman" panose="02020603050405020304" pitchFamily="18" charset="0"/>
              </a:rPr>
              <a:pPr/>
              <a:t>116</a:t>
            </a:fld>
            <a:endParaRPr lang="es-ES" altLang="es-ES_tradnl" sz="1400">
              <a:solidFill>
                <a:srgbClr val="000000"/>
              </a:solidFill>
              <a:latin typeface="Times New Roman" panose="02020603050405020304" pitchFamily="18" charset="0"/>
            </a:endParaRPr>
          </a:p>
        </p:txBody>
      </p:sp>
      <p:sp>
        <p:nvSpPr>
          <p:cNvPr id="22531" name="Text Box 1">
            <a:extLst>
              <a:ext uri="{FF2B5EF4-FFF2-40B4-BE49-F238E27FC236}">
                <a16:creationId xmlns:a16="http://schemas.microsoft.com/office/drawing/2014/main" id="{B899D27A-8D4D-6B4B-A14D-20A8EE1FD275}"/>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598ADAB-686C-FF42-96E8-7B2BDB609EAB}" type="slidenum">
              <a:rPr lang="es-ES" altLang="es-ES_tradnl" sz="1400">
                <a:solidFill>
                  <a:srgbClr val="000000"/>
                </a:solidFill>
                <a:latin typeface="Times New Roman" panose="02020603050405020304" pitchFamily="18" charset="0"/>
              </a:rPr>
              <a:pPr algn="r" eaLnBrk="1">
                <a:lnSpc>
                  <a:spcPct val="95000"/>
                </a:lnSpc>
                <a:buSzPct val="100000"/>
              </a:pPr>
              <a:t>116</a:t>
            </a:fld>
            <a:endParaRPr lang="es-ES" altLang="es-ES_tradnl" sz="1400">
              <a:solidFill>
                <a:srgbClr val="000000"/>
              </a:solidFill>
              <a:latin typeface="Times New Roman" panose="02020603050405020304" pitchFamily="18" charset="0"/>
            </a:endParaRPr>
          </a:p>
        </p:txBody>
      </p:sp>
      <p:sp>
        <p:nvSpPr>
          <p:cNvPr id="22532" name="Text Box 2">
            <a:extLst>
              <a:ext uri="{FF2B5EF4-FFF2-40B4-BE49-F238E27FC236}">
                <a16:creationId xmlns:a16="http://schemas.microsoft.com/office/drawing/2014/main" id="{9C5C6512-4D25-9E48-8ACB-617C21B3538B}"/>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917E95B-F2EA-D54B-9C0B-44F65F2EE838}" type="slidenum">
              <a:rPr lang="es-ES" altLang="es-ES_tradnl" sz="1400">
                <a:solidFill>
                  <a:srgbClr val="000000"/>
                </a:solidFill>
                <a:latin typeface="Times New Roman" panose="02020603050405020304" pitchFamily="18" charset="0"/>
              </a:rPr>
              <a:pPr algn="r" eaLnBrk="1">
                <a:lnSpc>
                  <a:spcPct val="95000"/>
                </a:lnSpc>
                <a:buSzPct val="100000"/>
              </a:pPr>
              <a:t>116</a:t>
            </a:fld>
            <a:endParaRPr lang="es-ES" altLang="es-ES_tradnl" sz="1400">
              <a:solidFill>
                <a:srgbClr val="000000"/>
              </a:solidFill>
              <a:latin typeface="Times New Roman" panose="02020603050405020304" pitchFamily="18" charset="0"/>
            </a:endParaRPr>
          </a:p>
        </p:txBody>
      </p:sp>
      <p:sp>
        <p:nvSpPr>
          <p:cNvPr id="22533" name="Text Box 3">
            <a:extLst>
              <a:ext uri="{FF2B5EF4-FFF2-40B4-BE49-F238E27FC236}">
                <a16:creationId xmlns:a16="http://schemas.microsoft.com/office/drawing/2014/main" id="{E105B16D-613D-6341-9276-FF44DF3F8E81}"/>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7FF99BD-3DB4-1540-8233-2690EE162BB8}" type="slidenum">
              <a:rPr lang="es-ES" altLang="es-ES_tradnl" sz="1400">
                <a:solidFill>
                  <a:srgbClr val="000000"/>
                </a:solidFill>
                <a:latin typeface="Times New Roman" panose="02020603050405020304" pitchFamily="18" charset="0"/>
              </a:rPr>
              <a:pPr algn="r" eaLnBrk="1">
                <a:lnSpc>
                  <a:spcPct val="95000"/>
                </a:lnSpc>
                <a:buSzPct val="100000"/>
              </a:pPr>
              <a:t>116</a:t>
            </a:fld>
            <a:endParaRPr lang="es-ES" altLang="es-ES_tradnl" sz="1400">
              <a:solidFill>
                <a:srgbClr val="000000"/>
              </a:solidFill>
              <a:latin typeface="Times New Roman" panose="02020603050405020304" pitchFamily="18" charset="0"/>
            </a:endParaRPr>
          </a:p>
        </p:txBody>
      </p:sp>
      <p:sp>
        <p:nvSpPr>
          <p:cNvPr id="22534" name="Text Box 4">
            <a:extLst>
              <a:ext uri="{FF2B5EF4-FFF2-40B4-BE49-F238E27FC236}">
                <a16:creationId xmlns:a16="http://schemas.microsoft.com/office/drawing/2014/main" id="{DE766773-F1C7-A047-98AB-B256B4935798}"/>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A4E3548-B19F-704E-9392-96C44E3BD502}" type="slidenum">
              <a:rPr lang="es-ES" altLang="es-ES_tradnl" sz="1400">
                <a:solidFill>
                  <a:srgbClr val="000000"/>
                </a:solidFill>
                <a:latin typeface="Times New Roman" panose="02020603050405020304" pitchFamily="18" charset="0"/>
              </a:rPr>
              <a:pPr algn="r" eaLnBrk="1">
                <a:lnSpc>
                  <a:spcPct val="95000"/>
                </a:lnSpc>
                <a:buSzPct val="100000"/>
              </a:pPr>
              <a:t>116</a:t>
            </a:fld>
            <a:endParaRPr lang="es-ES" altLang="es-ES_tradnl" sz="1400">
              <a:solidFill>
                <a:srgbClr val="000000"/>
              </a:solidFill>
              <a:latin typeface="Times New Roman" panose="02020603050405020304" pitchFamily="18" charset="0"/>
            </a:endParaRPr>
          </a:p>
        </p:txBody>
      </p:sp>
      <p:sp>
        <p:nvSpPr>
          <p:cNvPr id="22535" name="Text Box 5">
            <a:extLst>
              <a:ext uri="{FF2B5EF4-FFF2-40B4-BE49-F238E27FC236}">
                <a16:creationId xmlns:a16="http://schemas.microsoft.com/office/drawing/2014/main" id="{41FFD31B-9A8D-A342-8CC8-3A17718C77F4}"/>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EB38BE2-BDA5-1D48-8AC3-91944CE411FB}" type="slidenum">
              <a:rPr lang="es-ES" altLang="es-ES_tradnl" sz="1400">
                <a:solidFill>
                  <a:srgbClr val="000000"/>
                </a:solidFill>
                <a:latin typeface="Times New Roman" panose="02020603050405020304" pitchFamily="18" charset="0"/>
              </a:rPr>
              <a:pPr algn="r" eaLnBrk="1">
                <a:lnSpc>
                  <a:spcPct val="95000"/>
                </a:lnSpc>
                <a:buSzPct val="100000"/>
              </a:pPr>
              <a:t>116</a:t>
            </a:fld>
            <a:endParaRPr lang="es-ES" altLang="es-ES_tradnl" sz="1400">
              <a:solidFill>
                <a:srgbClr val="000000"/>
              </a:solidFill>
              <a:latin typeface="Times New Roman" panose="02020603050405020304" pitchFamily="18" charset="0"/>
            </a:endParaRPr>
          </a:p>
        </p:txBody>
      </p:sp>
      <p:sp>
        <p:nvSpPr>
          <p:cNvPr id="22536" name="Text Box 6">
            <a:extLst>
              <a:ext uri="{FF2B5EF4-FFF2-40B4-BE49-F238E27FC236}">
                <a16:creationId xmlns:a16="http://schemas.microsoft.com/office/drawing/2014/main" id="{196FE036-2A04-0048-A214-819A474D8AFF}"/>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086279B-5FE3-D845-976C-6F23E8FEA377}" type="slidenum">
              <a:rPr lang="es-ES" altLang="es-ES_tradnl" sz="1400">
                <a:solidFill>
                  <a:srgbClr val="000000"/>
                </a:solidFill>
                <a:latin typeface="Times New Roman" panose="02020603050405020304" pitchFamily="18" charset="0"/>
              </a:rPr>
              <a:pPr algn="r" eaLnBrk="1">
                <a:lnSpc>
                  <a:spcPct val="95000"/>
                </a:lnSpc>
                <a:buSzPct val="100000"/>
              </a:pPr>
              <a:t>116</a:t>
            </a:fld>
            <a:endParaRPr lang="es-ES" altLang="es-ES_tradnl" sz="1400">
              <a:solidFill>
                <a:srgbClr val="000000"/>
              </a:solidFill>
              <a:latin typeface="Times New Roman" panose="02020603050405020304" pitchFamily="18" charset="0"/>
            </a:endParaRPr>
          </a:p>
        </p:txBody>
      </p:sp>
      <p:sp>
        <p:nvSpPr>
          <p:cNvPr id="22537" name="Text Box 7">
            <a:extLst>
              <a:ext uri="{FF2B5EF4-FFF2-40B4-BE49-F238E27FC236}">
                <a16:creationId xmlns:a16="http://schemas.microsoft.com/office/drawing/2014/main" id="{CEB81610-5987-4C45-8908-D14C0AD161CD}"/>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6B7D838-7683-FE46-9B67-3A4D8582C67E}" type="slidenum">
              <a:rPr lang="es-ES" altLang="es-ES_tradnl" sz="1400">
                <a:solidFill>
                  <a:srgbClr val="000000"/>
                </a:solidFill>
                <a:latin typeface="Times New Roman" panose="02020603050405020304" pitchFamily="18" charset="0"/>
              </a:rPr>
              <a:pPr algn="r" eaLnBrk="1">
                <a:lnSpc>
                  <a:spcPct val="95000"/>
                </a:lnSpc>
                <a:buSzPct val="100000"/>
              </a:pPr>
              <a:t>116</a:t>
            </a:fld>
            <a:endParaRPr lang="es-ES" altLang="es-ES_tradnl" sz="1400">
              <a:solidFill>
                <a:srgbClr val="000000"/>
              </a:solidFill>
              <a:latin typeface="Times New Roman" panose="02020603050405020304" pitchFamily="18" charset="0"/>
            </a:endParaRPr>
          </a:p>
        </p:txBody>
      </p:sp>
      <p:sp>
        <p:nvSpPr>
          <p:cNvPr id="22538" name="Text Box 8">
            <a:extLst>
              <a:ext uri="{FF2B5EF4-FFF2-40B4-BE49-F238E27FC236}">
                <a16:creationId xmlns:a16="http://schemas.microsoft.com/office/drawing/2014/main" id="{1DA9B661-06B6-2C43-A456-4346B5B220B3}"/>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F9E55EF-8DF8-E948-A8D5-7E7A3AF6EED9}" type="slidenum">
              <a:rPr lang="es-ES" altLang="es-ES_tradnl" sz="1400">
                <a:solidFill>
                  <a:srgbClr val="000000"/>
                </a:solidFill>
                <a:latin typeface="Times New Roman" panose="02020603050405020304" pitchFamily="18" charset="0"/>
              </a:rPr>
              <a:pPr algn="r" eaLnBrk="1">
                <a:lnSpc>
                  <a:spcPct val="95000"/>
                </a:lnSpc>
                <a:buSzPct val="100000"/>
              </a:pPr>
              <a:t>116</a:t>
            </a:fld>
            <a:endParaRPr lang="es-ES" altLang="es-ES_tradnl" sz="1400">
              <a:solidFill>
                <a:srgbClr val="000000"/>
              </a:solidFill>
              <a:latin typeface="Times New Roman" panose="02020603050405020304" pitchFamily="18" charset="0"/>
            </a:endParaRPr>
          </a:p>
        </p:txBody>
      </p:sp>
      <p:sp>
        <p:nvSpPr>
          <p:cNvPr id="22539" name="Text Box 9">
            <a:extLst>
              <a:ext uri="{FF2B5EF4-FFF2-40B4-BE49-F238E27FC236}">
                <a16:creationId xmlns:a16="http://schemas.microsoft.com/office/drawing/2014/main" id="{490783B5-D8B0-6340-962A-13B3D076BDBA}"/>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C8A80A7-FBF8-EB4E-A760-5F732AAC7CCF}" type="slidenum">
              <a:rPr lang="es-ES" altLang="es-ES_tradnl" sz="1400">
                <a:solidFill>
                  <a:srgbClr val="000000"/>
                </a:solidFill>
                <a:latin typeface="Times New Roman" panose="02020603050405020304" pitchFamily="18" charset="0"/>
              </a:rPr>
              <a:pPr algn="r" eaLnBrk="1">
                <a:lnSpc>
                  <a:spcPct val="95000"/>
                </a:lnSpc>
                <a:buSzPct val="100000"/>
              </a:pPr>
              <a:t>116</a:t>
            </a:fld>
            <a:endParaRPr lang="es-ES" altLang="es-ES_tradnl" sz="1400">
              <a:solidFill>
                <a:srgbClr val="000000"/>
              </a:solidFill>
              <a:latin typeface="Times New Roman" panose="02020603050405020304" pitchFamily="18" charset="0"/>
            </a:endParaRPr>
          </a:p>
        </p:txBody>
      </p:sp>
      <p:sp>
        <p:nvSpPr>
          <p:cNvPr id="22540" name="Text Box 10">
            <a:extLst>
              <a:ext uri="{FF2B5EF4-FFF2-40B4-BE49-F238E27FC236}">
                <a16:creationId xmlns:a16="http://schemas.microsoft.com/office/drawing/2014/main" id="{3D086E36-8E65-CF40-9E01-27E9DA39AF95}"/>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586107C-C778-BD48-9EC6-6CAA564FACE8}" type="slidenum">
              <a:rPr lang="es-ES" altLang="es-ES_tradnl" sz="1400">
                <a:solidFill>
                  <a:srgbClr val="000000"/>
                </a:solidFill>
                <a:latin typeface="Times New Roman" panose="02020603050405020304" pitchFamily="18" charset="0"/>
              </a:rPr>
              <a:pPr algn="r" eaLnBrk="1">
                <a:lnSpc>
                  <a:spcPct val="95000"/>
                </a:lnSpc>
                <a:buSzPct val="100000"/>
              </a:pPr>
              <a:t>116</a:t>
            </a:fld>
            <a:endParaRPr lang="es-ES" altLang="es-ES_tradnl" sz="1400">
              <a:solidFill>
                <a:srgbClr val="000000"/>
              </a:solidFill>
              <a:latin typeface="Times New Roman" panose="02020603050405020304" pitchFamily="18" charset="0"/>
            </a:endParaRPr>
          </a:p>
        </p:txBody>
      </p:sp>
      <p:sp>
        <p:nvSpPr>
          <p:cNvPr id="22541" name="Text Box 11">
            <a:extLst>
              <a:ext uri="{FF2B5EF4-FFF2-40B4-BE49-F238E27FC236}">
                <a16:creationId xmlns:a16="http://schemas.microsoft.com/office/drawing/2014/main" id="{D682A349-8BA1-DF48-919D-C29D3E32A77C}"/>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2542" name="Text Box 12">
            <a:extLst>
              <a:ext uri="{FF2B5EF4-FFF2-40B4-BE49-F238E27FC236}">
                <a16:creationId xmlns:a16="http://schemas.microsoft.com/office/drawing/2014/main" id="{1E9D150C-60B1-1F4B-9A1E-7EE749164A3C}"/>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8" name="Rectangle 92">
            <a:extLst>
              <a:ext uri="{FF2B5EF4-FFF2-40B4-BE49-F238E27FC236}">
                <a16:creationId xmlns:a16="http://schemas.microsoft.com/office/drawing/2014/main" id="{6C8B9388-58DD-DB49-AE8E-B90112B0D121}"/>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009B5161-9D8B-9E4C-86F1-328B4BA2C0F9}" type="slidenum">
              <a:rPr lang="es-ES" altLang="es-ES_tradnl" sz="1400" smtClean="0">
                <a:solidFill>
                  <a:srgbClr val="000000"/>
                </a:solidFill>
                <a:latin typeface="Times New Roman" panose="02020603050405020304" pitchFamily="18" charset="0"/>
              </a:rPr>
              <a:pPr/>
              <a:t>117</a:t>
            </a:fld>
            <a:endParaRPr lang="es-ES" altLang="es-ES_tradnl" sz="1400">
              <a:solidFill>
                <a:srgbClr val="000000"/>
              </a:solidFill>
              <a:latin typeface="Times New Roman" panose="02020603050405020304" pitchFamily="18" charset="0"/>
            </a:endParaRPr>
          </a:p>
        </p:txBody>
      </p:sp>
      <p:sp>
        <p:nvSpPr>
          <p:cNvPr id="24579" name="Text Box 1">
            <a:extLst>
              <a:ext uri="{FF2B5EF4-FFF2-40B4-BE49-F238E27FC236}">
                <a16:creationId xmlns:a16="http://schemas.microsoft.com/office/drawing/2014/main" id="{8493C976-F5D4-D14A-8CCD-CA8C000AC6FE}"/>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B7CE07F-5995-2E4D-BBB7-A65B678AA359}" type="slidenum">
              <a:rPr lang="es-ES" altLang="es-ES_tradnl" sz="1400">
                <a:solidFill>
                  <a:srgbClr val="000000"/>
                </a:solidFill>
                <a:latin typeface="Times New Roman" panose="02020603050405020304" pitchFamily="18" charset="0"/>
              </a:rPr>
              <a:pPr algn="r" eaLnBrk="1">
                <a:lnSpc>
                  <a:spcPct val="95000"/>
                </a:lnSpc>
                <a:buSzPct val="100000"/>
              </a:pPr>
              <a:t>117</a:t>
            </a:fld>
            <a:endParaRPr lang="es-ES" altLang="es-ES_tradnl" sz="1400">
              <a:solidFill>
                <a:srgbClr val="000000"/>
              </a:solidFill>
              <a:latin typeface="Times New Roman" panose="02020603050405020304" pitchFamily="18" charset="0"/>
            </a:endParaRPr>
          </a:p>
        </p:txBody>
      </p:sp>
      <p:sp>
        <p:nvSpPr>
          <p:cNvPr id="24580" name="Text Box 2">
            <a:extLst>
              <a:ext uri="{FF2B5EF4-FFF2-40B4-BE49-F238E27FC236}">
                <a16:creationId xmlns:a16="http://schemas.microsoft.com/office/drawing/2014/main" id="{0A468F35-D4F8-DD47-BCC0-6DF3E44C7C7B}"/>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5A1AC5A-9D32-4E4C-85D6-66794EB1C7C9}" type="slidenum">
              <a:rPr lang="es-ES" altLang="es-ES_tradnl" sz="1400">
                <a:solidFill>
                  <a:srgbClr val="000000"/>
                </a:solidFill>
                <a:latin typeface="Times New Roman" panose="02020603050405020304" pitchFamily="18" charset="0"/>
              </a:rPr>
              <a:pPr algn="r" eaLnBrk="1">
                <a:lnSpc>
                  <a:spcPct val="95000"/>
                </a:lnSpc>
                <a:buSzPct val="100000"/>
              </a:pPr>
              <a:t>117</a:t>
            </a:fld>
            <a:endParaRPr lang="es-ES" altLang="es-ES_tradnl" sz="1400">
              <a:solidFill>
                <a:srgbClr val="000000"/>
              </a:solidFill>
              <a:latin typeface="Times New Roman" panose="02020603050405020304" pitchFamily="18" charset="0"/>
            </a:endParaRPr>
          </a:p>
        </p:txBody>
      </p:sp>
      <p:sp>
        <p:nvSpPr>
          <p:cNvPr id="24581" name="Text Box 3">
            <a:extLst>
              <a:ext uri="{FF2B5EF4-FFF2-40B4-BE49-F238E27FC236}">
                <a16:creationId xmlns:a16="http://schemas.microsoft.com/office/drawing/2014/main" id="{0ABDB70B-DFA4-F34E-B40F-C6043629CB4E}"/>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1ADE083-172A-E940-AFBB-90CB05205092}" type="slidenum">
              <a:rPr lang="es-ES" altLang="es-ES_tradnl" sz="1400">
                <a:solidFill>
                  <a:srgbClr val="000000"/>
                </a:solidFill>
                <a:latin typeface="Times New Roman" panose="02020603050405020304" pitchFamily="18" charset="0"/>
              </a:rPr>
              <a:pPr algn="r" eaLnBrk="1">
                <a:lnSpc>
                  <a:spcPct val="95000"/>
                </a:lnSpc>
                <a:buSzPct val="100000"/>
              </a:pPr>
              <a:t>117</a:t>
            </a:fld>
            <a:endParaRPr lang="es-ES" altLang="es-ES_tradnl" sz="1400">
              <a:solidFill>
                <a:srgbClr val="000000"/>
              </a:solidFill>
              <a:latin typeface="Times New Roman" panose="02020603050405020304" pitchFamily="18" charset="0"/>
            </a:endParaRPr>
          </a:p>
        </p:txBody>
      </p:sp>
      <p:sp>
        <p:nvSpPr>
          <p:cNvPr id="24582" name="Text Box 4">
            <a:extLst>
              <a:ext uri="{FF2B5EF4-FFF2-40B4-BE49-F238E27FC236}">
                <a16:creationId xmlns:a16="http://schemas.microsoft.com/office/drawing/2014/main" id="{BA40AE7F-9754-4544-A9FE-F5901E2759B8}"/>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7664ABA-BB9E-E640-BCD4-485A6B192F77}" type="slidenum">
              <a:rPr lang="es-ES" altLang="es-ES_tradnl" sz="1400">
                <a:solidFill>
                  <a:srgbClr val="000000"/>
                </a:solidFill>
                <a:latin typeface="Times New Roman" panose="02020603050405020304" pitchFamily="18" charset="0"/>
              </a:rPr>
              <a:pPr algn="r" eaLnBrk="1">
                <a:lnSpc>
                  <a:spcPct val="95000"/>
                </a:lnSpc>
                <a:buSzPct val="100000"/>
              </a:pPr>
              <a:t>117</a:t>
            </a:fld>
            <a:endParaRPr lang="es-ES" altLang="es-ES_tradnl" sz="1400">
              <a:solidFill>
                <a:srgbClr val="000000"/>
              </a:solidFill>
              <a:latin typeface="Times New Roman" panose="02020603050405020304" pitchFamily="18" charset="0"/>
            </a:endParaRPr>
          </a:p>
        </p:txBody>
      </p:sp>
      <p:sp>
        <p:nvSpPr>
          <p:cNvPr id="24583" name="Text Box 5">
            <a:extLst>
              <a:ext uri="{FF2B5EF4-FFF2-40B4-BE49-F238E27FC236}">
                <a16:creationId xmlns:a16="http://schemas.microsoft.com/office/drawing/2014/main" id="{2375E838-6820-5245-9CEB-234589F824C9}"/>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D57F83F-B200-6940-8E97-2B369D414F31}" type="slidenum">
              <a:rPr lang="es-ES" altLang="es-ES_tradnl" sz="1400">
                <a:solidFill>
                  <a:srgbClr val="000000"/>
                </a:solidFill>
                <a:latin typeface="Times New Roman" panose="02020603050405020304" pitchFamily="18" charset="0"/>
              </a:rPr>
              <a:pPr algn="r" eaLnBrk="1">
                <a:lnSpc>
                  <a:spcPct val="95000"/>
                </a:lnSpc>
                <a:buSzPct val="100000"/>
              </a:pPr>
              <a:t>117</a:t>
            </a:fld>
            <a:endParaRPr lang="es-ES" altLang="es-ES_tradnl" sz="1400">
              <a:solidFill>
                <a:srgbClr val="000000"/>
              </a:solidFill>
              <a:latin typeface="Times New Roman" panose="02020603050405020304" pitchFamily="18" charset="0"/>
            </a:endParaRPr>
          </a:p>
        </p:txBody>
      </p:sp>
      <p:sp>
        <p:nvSpPr>
          <p:cNvPr id="24584" name="Text Box 6">
            <a:extLst>
              <a:ext uri="{FF2B5EF4-FFF2-40B4-BE49-F238E27FC236}">
                <a16:creationId xmlns:a16="http://schemas.microsoft.com/office/drawing/2014/main" id="{0B2367C8-0F17-7C4B-99D7-5E01193124A9}"/>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C865464-75B9-1D4A-93DE-9D116F8A3B38}" type="slidenum">
              <a:rPr lang="es-ES" altLang="es-ES_tradnl" sz="1400">
                <a:solidFill>
                  <a:srgbClr val="000000"/>
                </a:solidFill>
                <a:latin typeface="Times New Roman" panose="02020603050405020304" pitchFamily="18" charset="0"/>
              </a:rPr>
              <a:pPr algn="r" eaLnBrk="1">
                <a:lnSpc>
                  <a:spcPct val="95000"/>
                </a:lnSpc>
                <a:buSzPct val="100000"/>
              </a:pPr>
              <a:t>117</a:t>
            </a:fld>
            <a:endParaRPr lang="es-ES" altLang="es-ES_tradnl" sz="1400">
              <a:solidFill>
                <a:srgbClr val="000000"/>
              </a:solidFill>
              <a:latin typeface="Times New Roman" panose="02020603050405020304" pitchFamily="18" charset="0"/>
            </a:endParaRPr>
          </a:p>
        </p:txBody>
      </p:sp>
      <p:sp>
        <p:nvSpPr>
          <p:cNvPr id="24585" name="Text Box 7">
            <a:extLst>
              <a:ext uri="{FF2B5EF4-FFF2-40B4-BE49-F238E27FC236}">
                <a16:creationId xmlns:a16="http://schemas.microsoft.com/office/drawing/2014/main" id="{1D4D430A-F6F4-6C46-82FD-5BA1821FE6AC}"/>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8752FFF-02DE-8D4D-8DFD-6BD6A1F4849E}" type="slidenum">
              <a:rPr lang="es-ES" altLang="es-ES_tradnl" sz="1400">
                <a:solidFill>
                  <a:srgbClr val="000000"/>
                </a:solidFill>
                <a:latin typeface="Times New Roman" panose="02020603050405020304" pitchFamily="18" charset="0"/>
              </a:rPr>
              <a:pPr algn="r" eaLnBrk="1">
                <a:lnSpc>
                  <a:spcPct val="95000"/>
                </a:lnSpc>
                <a:buSzPct val="100000"/>
              </a:pPr>
              <a:t>117</a:t>
            </a:fld>
            <a:endParaRPr lang="es-ES" altLang="es-ES_tradnl" sz="1400">
              <a:solidFill>
                <a:srgbClr val="000000"/>
              </a:solidFill>
              <a:latin typeface="Times New Roman" panose="02020603050405020304" pitchFamily="18" charset="0"/>
            </a:endParaRPr>
          </a:p>
        </p:txBody>
      </p:sp>
      <p:sp>
        <p:nvSpPr>
          <p:cNvPr id="24586" name="Text Box 8">
            <a:extLst>
              <a:ext uri="{FF2B5EF4-FFF2-40B4-BE49-F238E27FC236}">
                <a16:creationId xmlns:a16="http://schemas.microsoft.com/office/drawing/2014/main" id="{EE871080-5265-3240-AB46-8B90CC12F4B4}"/>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D9174BA-83D0-1E48-B62F-FBB676B33AD8}" type="slidenum">
              <a:rPr lang="es-ES" altLang="es-ES_tradnl" sz="1400">
                <a:solidFill>
                  <a:srgbClr val="000000"/>
                </a:solidFill>
                <a:latin typeface="Times New Roman" panose="02020603050405020304" pitchFamily="18" charset="0"/>
              </a:rPr>
              <a:pPr algn="r" eaLnBrk="1">
                <a:lnSpc>
                  <a:spcPct val="95000"/>
                </a:lnSpc>
                <a:buSzPct val="100000"/>
              </a:pPr>
              <a:t>117</a:t>
            </a:fld>
            <a:endParaRPr lang="es-ES" altLang="es-ES_tradnl" sz="1400">
              <a:solidFill>
                <a:srgbClr val="000000"/>
              </a:solidFill>
              <a:latin typeface="Times New Roman" panose="02020603050405020304" pitchFamily="18" charset="0"/>
            </a:endParaRPr>
          </a:p>
        </p:txBody>
      </p:sp>
      <p:sp>
        <p:nvSpPr>
          <p:cNvPr id="24587" name="Text Box 9">
            <a:extLst>
              <a:ext uri="{FF2B5EF4-FFF2-40B4-BE49-F238E27FC236}">
                <a16:creationId xmlns:a16="http://schemas.microsoft.com/office/drawing/2014/main" id="{5521ECF9-29BE-534E-80B4-DEFADDA757C7}"/>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56A6654-56EA-324A-BCCF-9ACE8299FAD5}" type="slidenum">
              <a:rPr lang="es-ES" altLang="es-ES_tradnl" sz="1400">
                <a:solidFill>
                  <a:srgbClr val="000000"/>
                </a:solidFill>
                <a:latin typeface="Times New Roman" panose="02020603050405020304" pitchFamily="18" charset="0"/>
              </a:rPr>
              <a:pPr algn="r" eaLnBrk="1">
                <a:lnSpc>
                  <a:spcPct val="95000"/>
                </a:lnSpc>
                <a:buSzPct val="100000"/>
              </a:pPr>
              <a:t>117</a:t>
            </a:fld>
            <a:endParaRPr lang="es-ES" altLang="es-ES_tradnl" sz="1400">
              <a:solidFill>
                <a:srgbClr val="000000"/>
              </a:solidFill>
              <a:latin typeface="Times New Roman" panose="02020603050405020304" pitchFamily="18" charset="0"/>
            </a:endParaRPr>
          </a:p>
        </p:txBody>
      </p:sp>
      <p:sp>
        <p:nvSpPr>
          <p:cNvPr id="24588" name="Text Box 10">
            <a:extLst>
              <a:ext uri="{FF2B5EF4-FFF2-40B4-BE49-F238E27FC236}">
                <a16:creationId xmlns:a16="http://schemas.microsoft.com/office/drawing/2014/main" id="{263D609F-6D79-044E-9973-13036648A35A}"/>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9B5FB00-79A4-7B48-91A3-A6682A8C6410}" type="slidenum">
              <a:rPr lang="es-ES" altLang="es-ES_tradnl" sz="1400">
                <a:solidFill>
                  <a:srgbClr val="000000"/>
                </a:solidFill>
                <a:latin typeface="Times New Roman" panose="02020603050405020304" pitchFamily="18" charset="0"/>
              </a:rPr>
              <a:pPr algn="r" eaLnBrk="1">
                <a:lnSpc>
                  <a:spcPct val="95000"/>
                </a:lnSpc>
                <a:buSzPct val="100000"/>
              </a:pPr>
              <a:t>117</a:t>
            </a:fld>
            <a:endParaRPr lang="es-ES" altLang="es-ES_tradnl" sz="1400">
              <a:solidFill>
                <a:srgbClr val="000000"/>
              </a:solidFill>
              <a:latin typeface="Times New Roman" panose="02020603050405020304" pitchFamily="18" charset="0"/>
            </a:endParaRPr>
          </a:p>
        </p:txBody>
      </p:sp>
      <p:sp>
        <p:nvSpPr>
          <p:cNvPr id="24589" name="Text Box 11">
            <a:extLst>
              <a:ext uri="{FF2B5EF4-FFF2-40B4-BE49-F238E27FC236}">
                <a16:creationId xmlns:a16="http://schemas.microsoft.com/office/drawing/2014/main" id="{EF6345F5-26AD-1D47-BAC5-C5D385C28E74}"/>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4590" name="Text Box 12">
            <a:extLst>
              <a:ext uri="{FF2B5EF4-FFF2-40B4-BE49-F238E27FC236}">
                <a16:creationId xmlns:a16="http://schemas.microsoft.com/office/drawing/2014/main" id="{CCA08BE5-603D-9240-8AAC-0636187DEE73}"/>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6" name="Rectangle 92">
            <a:extLst>
              <a:ext uri="{FF2B5EF4-FFF2-40B4-BE49-F238E27FC236}">
                <a16:creationId xmlns:a16="http://schemas.microsoft.com/office/drawing/2014/main" id="{57D2B59C-1E06-4B42-9150-0C142568594A}"/>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78DE6F51-B49F-4745-994C-B76C23D32B6A}" type="slidenum">
              <a:rPr lang="es-ES" altLang="es-ES_tradnl" sz="1400" smtClean="0">
                <a:solidFill>
                  <a:srgbClr val="000000"/>
                </a:solidFill>
                <a:latin typeface="Times New Roman" panose="02020603050405020304" pitchFamily="18" charset="0"/>
              </a:rPr>
              <a:pPr/>
              <a:t>118</a:t>
            </a:fld>
            <a:endParaRPr lang="es-ES" altLang="es-ES_tradnl" sz="1400">
              <a:solidFill>
                <a:srgbClr val="000000"/>
              </a:solidFill>
              <a:latin typeface="Times New Roman" panose="02020603050405020304" pitchFamily="18" charset="0"/>
            </a:endParaRPr>
          </a:p>
        </p:txBody>
      </p:sp>
      <p:sp>
        <p:nvSpPr>
          <p:cNvPr id="26627" name="Text Box 1">
            <a:extLst>
              <a:ext uri="{FF2B5EF4-FFF2-40B4-BE49-F238E27FC236}">
                <a16:creationId xmlns:a16="http://schemas.microsoft.com/office/drawing/2014/main" id="{60C58391-7692-D746-AED7-0E0C3D4E4427}"/>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6CB5C70-C68D-EE48-B1B1-DA56D0A30E14}" type="slidenum">
              <a:rPr lang="es-ES" altLang="es-ES_tradnl" sz="1400">
                <a:solidFill>
                  <a:srgbClr val="000000"/>
                </a:solidFill>
                <a:latin typeface="Times New Roman" panose="02020603050405020304" pitchFamily="18" charset="0"/>
              </a:rPr>
              <a:pPr algn="r" eaLnBrk="1">
                <a:lnSpc>
                  <a:spcPct val="95000"/>
                </a:lnSpc>
                <a:buSzPct val="100000"/>
              </a:pPr>
              <a:t>118</a:t>
            </a:fld>
            <a:endParaRPr lang="es-ES" altLang="es-ES_tradnl" sz="1400">
              <a:solidFill>
                <a:srgbClr val="000000"/>
              </a:solidFill>
              <a:latin typeface="Times New Roman" panose="02020603050405020304" pitchFamily="18" charset="0"/>
            </a:endParaRPr>
          </a:p>
        </p:txBody>
      </p:sp>
      <p:sp>
        <p:nvSpPr>
          <p:cNvPr id="26628" name="Text Box 2">
            <a:extLst>
              <a:ext uri="{FF2B5EF4-FFF2-40B4-BE49-F238E27FC236}">
                <a16:creationId xmlns:a16="http://schemas.microsoft.com/office/drawing/2014/main" id="{C3C7C264-2067-E947-99B3-01E4D5AB534A}"/>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E1A93F2-2242-B541-A44D-12BF19379950}" type="slidenum">
              <a:rPr lang="es-ES" altLang="es-ES_tradnl" sz="1400">
                <a:solidFill>
                  <a:srgbClr val="000000"/>
                </a:solidFill>
                <a:latin typeface="Times New Roman" panose="02020603050405020304" pitchFamily="18" charset="0"/>
              </a:rPr>
              <a:pPr algn="r" eaLnBrk="1">
                <a:lnSpc>
                  <a:spcPct val="95000"/>
                </a:lnSpc>
                <a:buSzPct val="100000"/>
              </a:pPr>
              <a:t>118</a:t>
            </a:fld>
            <a:endParaRPr lang="es-ES" altLang="es-ES_tradnl" sz="1400">
              <a:solidFill>
                <a:srgbClr val="000000"/>
              </a:solidFill>
              <a:latin typeface="Times New Roman" panose="02020603050405020304" pitchFamily="18" charset="0"/>
            </a:endParaRPr>
          </a:p>
        </p:txBody>
      </p:sp>
      <p:sp>
        <p:nvSpPr>
          <p:cNvPr id="26629" name="Text Box 3">
            <a:extLst>
              <a:ext uri="{FF2B5EF4-FFF2-40B4-BE49-F238E27FC236}">
                <a16:creationId xmlns:a16="http://schemas.microsoft.com/office/drawing/2014/main" id="{756A9F66-5126-2D45-941C-D42F0C171537}"/>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ADB6692-9200-454A-B8D2-354301B795BA}" type="slidenum">
              <a:rPr lang="es-ES" altLang="es-ES_tradnl" sz="1400">
                <a:solidFill>
                  <a:srgbClr val="000000"/>
                </a:solidFill>
                <a:latin typeface="Times New Roman" panose="02020603050405020304" pitchFamily="18" charset="0"/>
              </a:rPr>
              <a:pPr algn="r" eaLnBrk="1">
                <a:lnSpc>
                  <a:spcPct val="95000"/>
                </a:lnSpc>
                <a:buSzPct val="100000"/>
              </a:pPr>
              <a:t>118</a:t>
            </a:fld>
            <a:endParaRPr lang="es-ES" altLang="es-ES_tradnl" sz="1400">
              <a:solidFill>
                <a:srgbClr val="000000"/>
              </a:solidFill>
              <a:latin typeface="Times New Roman" panose="02020603050405020304" pitchFamily="18" charset="0"/>
            </a:endParaRPr>
          </a:p>
        </p:txBody>
      </p:sp>
      <p:sp>
        <p:nvSpPr>
          <p:cNvPr id="26630" name="Text Box 4">
            <a:extLst>
              <a:ext uri="{FF2B5EF4-FFF2-40B4-BE49-F238E27FC236}">
                <a16:creationId xmlns:a16="http://schemas.microsoft.com/office/drawing/2014/main" id="{06744E41-E5F0-554A-A0C6-3C066EF0C931}"/>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BD05F2D-68D2-5942-A804-BE1CF407E84F}" type="slidenum">
              <a:rPr lang="es-ES" altLang="es-ES_tradnl" sz="1400">
                <a:solidFill>
                  <a:srgbClr val="000000"/>
                </a:solidFill>
                <a:latin typeface="Times New Roman" panose="02020603050405020304" pitchFamily="18" charset="0"/>
              </a:rPr>
              <a:pPr algn="r" eaLnBrk="1">
                <a:lnSpc>
                  <a:spcPct val="95000"/>
                </a:lnSpc>
                <a:buSzPct val="100000"/>
              </a:pPr>
              <a:t>118</a:t>
            </a:fld>
            <a:endParaRPr lang="es-ES" altLang="es-ES_tradnl" sz="1400">
              <a:solidFill>
                <a:srgbClr val="000000"/>
              </a:solidFill>
              <a:latin typeface="Times New Roman" panose="02020603050405020304" pitchFamily="18" charset="0"/>
            </a:endParaRPr>
          </a:p>
        </p:txBody>
      </p:sp>
      <p:sp>
        <p:nvSpPr>
          <p:cNvPr id="26631" name="Text Box 5">
            <a:extLst>
              <a:ext uri="{FF2B5EF4-FFF2-40B4-BE49-F238E27FC236}">
                <a16:creationId xmlns:a16="http://schemas.microsoft.com/office/drawing/2014/main" id="{D51BF446-A1D2-2D46-BA5D-C9AC3D5AB985}"/>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045314E-B859-5D45-9548-A0233F95A5C1}" type="slidenum">
              <a:rPr lang="es-ES" altLang="es-ES_tradnl" sz="1400">
                <a:solidFill>
                  <a:srgbClr val="000000"/>
                </a:solidFill>
                <a:latin typeface="Times New Roman" panose="02020603050405020304" pitchFamily="18" charset="0"/>
              </a:rPr>
              <a:pPr algn="r" eaLnBrk="1">
                <a:lnSpc>
                  <a:spcPct val="95000"/>
                </a:lnSpc>
                <a:buSzPct val="100000"/>
              </a:pPr>
              <a:t>118</a:t>
            </a:fld>
            <a:endParaRPr lang="es-ES" altLang="es-ES_tradnl" sz="1400">
              <a:solidFill>
                <a:srgbClr val="000000"/>
              </a:solidFill>
              <a:latin typeface="Times New Roman" panose="02020603050405020304" pitchFamily="18" charset="0"/>
            </a:endParaRPr>
          </a:p>
        </p:txBody>
      </p:sp>
      <p:sp>
        <p:nvSpPr>
          <p:cNvPr id="26632" name="Text Box 6">
            <a:extLst>
              <a:ext uri="{FF2B5EF4-FFF2-40B4-BE49-F238E27FC236}">
                <a16:creationId xmlns:a16="http://schemas.microsoft.com/office/drawing/2014/main" id="{C90B4B3B-CF3D-B946-8C00-60B769B59E8F}"/>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EC5C5FA-9F55-914B-8029-B1DD5D143F56}" type="slidenum">
              <a:rPr lang="es-ES" altLang="es-ES_tradnl" sz="1400">
                <a:solidFill>
                  <a:srgbClr val="000000"/>
                </a:solidFill>
                <a:latin typeface="Times New Roman" panose="02020603050405020304" pitchFamily="18" charset="0"/>
              </a:rPr>
              <a:pPr algn="r" eaLnBrk="1">
                <a:lnSpc>
                  <a:spcPct val="95000"/>
                </a:lnSpc>
                <a:buSzPct val="100000"/>
              </a:pPr>
              <a:t>118</a:t>
            </a:fld>
            <a:endParaRPr lang="es-ES" altLang="es-ES_tradnl" sz="1400">
              <a:solidFill>
                <a:srgbClr val="000000"/>
              </a:solidFill>
              <a:latin typeface="Times New Roman" panose="02020603050405020304" pitchFamily="18" charset="0"/>
            </a:endParaRPr>
          </a:p>
        </p:txBody>
      </p:sp>
      <p:sp>
        <p:nvSpPr>
          <p:cNvPr id="26633" name="Text Box 7">
            <a:extLst>
              <a:ext uri="{FF2B5EF4-FFF2-40B4-BE49-F238E27FC236}">
                <a16:creationId xmlns:a16="http://schemas.microsoft.com/office/drawing/2014/main" id="{D6B889BA-01DC-4E46-8DCD-D5923544281E}"/>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682DEA6-45BD-DB4F-BEE8-619958E14060}" type="slidenum">
              <a:rPr lang="es-ES" altLang="es-ES_tradnl" sz="1400">
                <a:solidFill>
                  <a:srgbClr val="000000"/>
                </a:solidFill>
                <a:latin typeface="Times New Roman" panose="02020603050405020304" pitchFamily="18" charset="0"/>
              </a:rPr>
              <a:pPr algn="r" eaLnBrk="1">
                <a:lnSpc>
                  <a:spcPct val="95000"/>
                </a:lnSpc>
                <a:buSzPct val="100000"/>
              </a:pPr>
              <a:t>118</a:t>
            </a:fld>
            <a:endParaRPr lang="es-ES" altLang="es-ES_tradnl" sz="1400">
              <a:solidFill>
                <a:srgbClr val="000000"/>
              </a:solidFill>
              <a:latin typeface="Times New Roman" panose="02020603050405020304" pitchFamily="18" charset="0"/>
            </a:endParaRPr>
          </a:p>
        </p:txBody>
      </p:sp>
      <p:sp>
        <p:nvSpPr>
          <p:cNvPr id="26634" name="Text Box 8">
            <a:extLst>
              <a:ext uri="{FF2B5EF4-FFF2-40B4-BE49-F238E27FC236}">
                <a16:creationId xmlns:a16="http://schemas.microsoft.com/office/drawing/2014/main" id="{695C9820-21EA-C442-85EA-75AEDA91DB64}"/>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77B198C-D0F1-7F45-8DA4-7AC2F9A1EE4C}" type="slidenum">
              <a:rPr lang="es-ES" altLang="es-ES_tradnl" sz="1400">
                <a:solidFill>
                  <a:srgbClr val="000000"/>
                </a:solidFill>
                <a:latin typeface="Times New Roman" panose="02020603050405020304" pitchFamily="18" charset="0"/>
              </a:rPr>
              <a:pPr algn="r" eaLnBrk="1">
                <a:lnSpc>
                  <a:spcPct val="95000"/>
                </a:lnSpc>
                <a:buSzPct val="100000"/>
              </a:pPr>
              <a:t>118</a:t>
            </a:fld>
            <a:endParaRPr lang="es-ES" altLang="es-ES_tradnl" sz="1400">
              <a:solidFill>
                <a:srgbClr val="000000"/>
              </a:solidFill>
              <a:latin typeface="Times New Roman" panose="02020603050405020304" pitchFamily="18" charset="0"/>
            </a:endParaRPr>
          </a:p>
        </p:txBody>
      </p:sp>
      <p:sp>
        <p:nvSpPr>
          <p:cNvPr id="26635" name="Text Box 9">
            <a:extLst>
              <a:ext uri="{FF2B5EF4-FFF2-40B4-BE49-F238E27FC236}">
                <a16:creationId xmlns:a16="http://schemas.microsoft.com/office/drawing/2014/main" id="{159D6420-1ADA-7F44-A603-12DDE95301F4}"/>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4B73CF4-BBC2-B345-986F-670DFBA73428}" type="slidenum">
              <a:rPr lang="es-ES" altLang="es-ES_tradnl" sz="1400">
                <a:solidFill>
                  <a:srgbClr val="000000"/>
                </a:solidFill>
                <a:latin typeface="Times New Roman" panose="02020603050405020304" pitchFamily="18" charset="0"/>
              </a:rPr>
              <a:pPr algn="r" eaLnBrk="1">
                <a:lnSpc>
                  <a:spcPct val="95000"/>
                </a:lnSpc>
                <a:buSzPct val="100000"/>
              </a:pPr>
              <a:t>118</a:t>
            </a:fld>
            <a:endParaRPr lang="es-ES" altLang="es-ES_tradnl" sz="1400">
              <a:solidFill>
                <a:srgbClr val="000000"/>
              </a:solidFill>
              <a:latin typeface="Times New Roman" panose="02020603050405020304" pitchFamily="18" charset="0"/>
            </a:endParaRPr>
          </a:p>
        </p:txBody>
      </p:sp>
      <p:sp>
        <p:nvSpPr>
          <p:cNvPr id="26636" name="Text Box 10">
            <a:extLst>
              <a:ext uri="{FF2B5EF4-FFF2-40B4-BE49-F238E27FC236}">
                <a16:creationId xmlns:a16="http://schemas.microsoft.com/office/drawing/2014/main" id="{6F8A4F89-699E-444D-9D82-E00F47E55F77}"/>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CE6AD26-C8D3-644A-9F18-BE06FD6D1B99}" type="slidenum">
              <a:rPr lang="es-ES" altLang="es-ES_tradnl" sz="1400">
                <a:solidFill>
                  <a:srgbClr val="000000"/>
                </a:solidFill>
                <a:latin typeface="Times New Roman" panose="02020603050405020304" pitchFamily="18" charset="0"/>
              </a:rPr>
              <a:pPr algn="r" eaLnBrk="1">
                <a:lnSpc>
                  <a:spcPct val="95000"/>
                </a:lnSpc>
                <a:buSzPct val="100000"/>
              </a:pPr>
              <a:t>118</a:t>
            </a:fld>
            <a:endParaRPr lang="es-ES" altLang="es-ES_tradnl" sz="1400">
              <a:solidFill>
                <a:srgbClr val="000000"/>
              </a:solidFill>
              <a:latin typeface="Times New Roman" panose="02020603050405020304" pitchFamily="18" charset="0"/>
            </a:endParaRPr>
          </a:p>
        </p:txBody>
      </p:sp>
      <p:sp>
        <p:nvSpPr>
          <p:cNvPr id="26637" name="Text Box 11">
            <a:extLst>
              <a:ext uri="{FF2B5EF4-FFF2-40B4-BE49-F238E27FC236}">
                <a16:creationId xmlns:a16="http://schemas.microsoft.com/office/drawing/2014/main" id="{533508B2-ADE8-7E49-901D-6B0D67058DB4}"/>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6638" name="Text Box 12">
            <a:extLst>
              <a:ext uri="{FF2B5EF4-FFF2-40B4-BE49-F238E27FC236}">
                <a16:creationId xmlns:a16="http://schemas.microsoft.com/office/drawing/2014/main" id="{9F7CCE35-840F-A743-AD00-B9019FF26277}"/>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4" name="Rectangle 92">
            <a:extLst>
              <a:ext uri="{FF2B5EF4-FFF2-40B4-BE49-F238E27FC236}">
                <a16:creationId xmlns:a16="http://schemas.microsoft.com/office/drawing/2014/main" id="{9C703C8F-9289-AE42-89DE-E57B3E96A2B5}"/>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6D6C61B0-BC9B-704F-88A6-ACE9055508D9}" type="slidenum">
              <a:rPr lang="es-ES" altLang="es-ES_tradnl" sz="1400" smtClean="0">
                <a:solidFill>
                  <a:srgbClr val="000000"/>
                </a:solidFill>
                <a:latin typeface="Times New Roman" panose="02020603050405020304" pitchFamily="18" charset="0"/>
              </a:rPr>
              <a:pPr/>
              <a:t>119</a:t>
            </a:fld>
            <a:endParaRPr lang="es-ES" altLang="es-ES_tradnl" sz="1400">
              <a:solidFill>
                <a:srgbClr val="000000"/>
              </a:solidFill>
              <a:latin typeface="Times New Roman" panose="02020603050405020304" pitchFamily="18" charset="0"/>
            </a:endParaRPr>
          </a:p>
        </p:txBody>
      </p:sp>
      <p:sp>
        <p:nvSpPr>
          <p:cNvPr id="28675" name="Text Box 1">
            <a:extLst>
              <a:ext uri="{FF2B5EF4-FFF2-40B4-BE49-F238E27FC236}">
                <a16:creationId xmlns:a16="http://schemas.microsoft.com/office/drawing/2014/main" id="{963B3D20-26A7-524C-A1E7-8845381125DB}"/>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A1BC8B3-23A5-384B-AA8C-939F2C7E79BB}" type="slidenum">
              <a:rPr lang="es-ES" altLang="es-ES_tradnl" sz="1400">
                <a:solidFill>
                  <a:srgbClr val="000000"/>
                </a:solidFill>
                <a:latin typeface="Times New Roman" panose="02020603050405020304" pitchFamily="18" charset="0"/>
              </a:rPr>
              <a:pPr algn="r" eaLnBrk="1">
                <a:lnSpc>
                  <a:spcPct val="95000"/>
                </a:lnSpc>
                <a:buSzPct val="100000"/>
              </a:pPr>
              <a:t>119</a:t>
            </a:fld>
            <a:endParaRPr lang="es-ES" altLang="es-ES_tradnl" sz="1400">
              <a:solidFill>
                <a:srgbClr val="000000"/>
              </a:solidFill>
              <a:latin typeface="Times New Roman" panose="02020603050405020304" pitchFamily="18" charset="0"/>
            </a:endParaRPr>
          </a:p>
        </p:txBody>
      </p:sp>
      <p:sp>
        <p:nvSpPr>
          <p:cNvPr id="28676" name="Text Box 2">
            <a:extLst>
              <a:ext uri="{FF2B5EF4-FFF2-40B4-BE49-F238E27FC236}">
                <a16:creationId xmlns:a16="http://schemas.microsoft.com/office/drawing/2014/main" id="{7BBFF9FB-F441-4E4F-B5CB-51E89B6F36D0}"/>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CE4ACED-FDE3-9648-B57F-F01EDD8D1E07}" type="slidenum">
              <a:rPr lang="es-ES" altLang="es-ES_tradnl" sz="1400">
                <a:solidFill>
                  <a:srgbClr val="000000"/>
                </a:solidFill>
                <a:latin typeface="Times New Roman" panose="02020603050405020304" pitchFamily="18" charset="0"/>
              </a:rPr>
              <a:pPr algn="r" eaLnBrk="1">
                <a:lnSpc>
                  <a:spcPct val="95000"/>
                </a:lnSpc>
                <a:buSzPct val="100000"/>
              </a:pPr>
              <a:t>119</a:t>
            </a:fld>
            <a:endParaRPr lang="es-ES" altLang="es-ES_tradnl" sz="1400">
              <a:solidFill>
                <a:srgbClr val="000000"/>
              </a:solidFill>
              <a:latin typeface="Times New Roman" panose="02020603050405020304" pitchFamily="18" charset="0"/>
            </a:endParaRPr>
          </a:p>
        </p:txBody>
      </p:sp>
      <p:sp>
        <p:nvSpPr>
          <p:cNvPr id="28677" name="Text Box 3">
            <a:extLst>
              <a:ext uri="{FF2B5EF4-FFF2-40B4-BE49-F238E27FC236}">
                <a16:creationId xmlns:a16="http://schemas.microsoft.com/office/drawing/2014/main" id="{B39675A3-4176-7244-A2D4-35294268A8D9}"/>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E82F4CB-45DD-384C-83B5-5181C0445524}" type="slidenum">
              <a:rPr lang="es-ES" altLang="es-ES_tradnl" sz="1400">
                <a:solidFill>
                  <a:srgbClr val="000000"/>
                </a:solidFill>
                <a:latin typeface="Times New Roman" panose="02020603050405020304" pitchFamily="18" charset="0"/>
              </a:rPr>
              <a:pPr algn="r" eaLnBrk="1">
                <a:lnSpc>
                  <a:spcPct val="95000"/>
                </a:lnSpc>
                <a:buSzPct val="100000"/>
              </a:pPr>
              <a:t>119</a:t>
            </a:fld>
            <a:endParaRPr lang="es-ES" altLang="es-ES_tradnl" sz="1400">
              <a:solidFill>
                <a:srgbClr val="000000"/>
              </a:solidFill>
              <a:latin typeface="Times New Roman" panose="02020603050405020304" pitchFamily="18" charset="0"/>
            </a:endParaRPr>
          </a:p>
        </p:txBody>
      </p:sp>
      <p:sp>
        <p:nvSpPr>
          <p:cNvPr id="28678" name="Text Box 4">
            <a:extLst>
              <a:ext uri="{FF2B5EF4-FFF2-40B4-BE49-F238E27FC236}">
                <a16:creationId xmlns:a16="http://schemas.microsoft.com/office/drawing/2014/main" id="{9ED95367-D45C-104E-AE12-D52E7DABCFB4}"/>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07DBEC2-B3F6-DB41-901F-32914D1E3CB0}" type="slidenum">
              <a:rPr lang="es-ES" altLang="es-ES_tradnl" sz="1400">
                <a:solidFill>
                  <a:srgbClr val="000000"/>
                </a:solidFill>
                <a:latin typeface="Times New Roman" panose="02020603050405020304" pitchFamily="18" charset="0"/>
              </a:rPr>
              <a:pPr algn="r" eaLnBrk="1">
                <a:lnSpc>
                  <a:spcPct val="95000"/>
                </a:lnSpc>
                <a:buSzPct val="100000"/>
              </a:pPr>
              <a:t>119</a:t>
            </a:fld>
            <a:endParaRPr lang="es-ES" altLang="es-ES_tradnl" sz="1400">
              <a:solidFill>
                <a:srgbClr val="000000"/>
              </a:solidFill>
              <a:latin typeface="Times New Roman" panose="02020603050405020304" pitchFamily="18" charset="0"/>
            </a:endParaRPr>
          </a:p>
        </p:txBody>
      </p:sp>
      <p:sp>
        <p:nvSpPr>
          <p:cNvPr id="28679" name="Text Box 5">
            <a:extLst>
              <a:ext uri="{FF2B5EF4-FFF2-40B4-BE49-F238E27FC236}">
                <a16:creationId xmlns:a16="http://schemas.microsoft.com/office/drawing/2014/main" id="{55DAC945-D776-044C-ADE8-CB09B5BCEFE2}"/>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44CABA8-A87D-7244-B7CE-341EE230C0FF}" type="slidenum">
              <a:rPr lang="es-ES" altLang="es-ES_tradnl" sz="1400">
                <a:solidFill>
                  <a:srgbClr val="000000"/>
                </a:solidFill>
                <a:latin typeface="Times New Roman" panose="02020603050405020304" pitchFamily="18" charset="0"/>
              </a:rPr>
              <a:pPr algn="r" eaLnBrk="1">
                <a:lnSpc>
                  <a:spcPct val="95000"/>
                </a:lnSpc>
                <a:buSzPct val="100000"/>
              </a:pPr>
              <a:t>119</a:t>
            </a:fld>
            <a:endParaRPr lang="es-ES" altLang="es-ES_tradnl" sz="1400">
              <a:solidFill>
                <a:srgbClr val="000000"/>
              </a:solidFill>
              <a:latin typeface="Times New Roman" panose="02020603050405020304" pitchFamily="18" charset="0"/>
            </a:endParaRPr>
          </a:p>
        </p:txBody>
      </p:sp>
      <p:sp>
        <p:nvSpPr>
          <p:cNvPr id="28680" name="Text Box 6">
            <a:extLst>
              <a:ext uri="{FF2B5EF4-FFF2-40B4-BE49-F238E27FC236}">
                <a16:creationId xmlns:a16="http://schemas.microsoft.com/office/drawing/2014/main" id="{CFC80AD7-BF10-2141-888F-39A84E6EE4EB}"/>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6240B1E-6752-FC40-B9CF-A739159244BB}" type="slidenum">
              <a:rPr lang="es-ES" altLang="es-ES_tradnl" sz="1400">
                <a:solidFill>
                  <a:srgbClr val="000000"/>
                </a:solidFill>
                <a:latin typeface="Times New Roman" panose="02020603050405020304" pitchFamily="18" charset="0"/>
              </a:rPr>
              <a:pPr algn="r" eaLnBrk="1">
                <a:lnSpc>
                  <a:spcPct val="95000"/>
                </a:lnSpc>
                <a:buSzPct val="100000"/>
              </a:pPr>
              <a:t>119</a:t>
            </a:fld>
            <a:endParaRPr lang="es-ES" altLang="es-ES_tradnl" sz="1400">
              <a:solidFill>
                <a:srgbClr val="000000"/>
              </a:solidFill>
              <a:latin typeface="Times New Roman" panose="02020603050405020304" pitchFamily="18" charset="0"/>
            </a:endParaRPr>
          </a:p>
        </p:txBody>
      </p:sp>
      <p:sp>
        <p:nvSpPr>
          <p:cNvPr id="28681" name="Text Box 7">
            <a:extLst>
              <a:ext uri="{FF2B5EF4-FFF2-40B4-BE49-F238E27FC236}">
                <a16:creationId xmlns:a16="http://schemas.microsoft.com/office/drawing/2014/main" id="{2F105C70-0932-A441-AB0C-0DA34EAD641C}"/>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CDCEF41-7F2D-A745-9D62-5E1F4F48CF2E}" type="slidenum">
              <a:rPr lang="es-ES" altLang="es-ES_tradnl" sz="1400">
                <a:solidFill>
                  <a:srgbClr val="000000"/>
                </a:solidFill>
                <a:latin typeface="Times New Roman" panose="02020603050405020304" pitchFamily="18" charset="0"/>
              </a:rPr>
              <a:pPr algn="r" eaLnBrk="1">
                <a:lnSpc>
                  <a:spcPct val="95000"/>
                </a:lnSpc>
                <a:buSzPct val="100000"/>
              </a:pPr>
              <a:t>119</a:t>
            </a:fld>
            <a:endParaRPr lang="es-ES" altLang="es-ES_tradnl" sz="1400">
              <a:solidFill>
                <a:srgbClr val="000000"/>
              </a:solidFill>
              <a:latin typeface="Times New Roman" panose="02020603050405020304" pitchFamily="18" charset="0"/>
            </a:endParaRPr>
          </a:p>
        </p:txBody>
      </p:sp>
      <p:sp>
        <p:nvSpPr>
          <p:cNvPr id="28682" name="Text Box 8">
            <a:extLst>
              <a:ext uri="{FF2B5EF4-FFF2-40B4-BE49-F238E27FC236}">
                <a16:creationId xmlns:a16="http://schemas.microsoft.com/office/drawing/2014/main" id="{032C562D-EA4B-ED45-A437-4B3701E14536}"/>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FADED36-161E-E341-AE20-8FBECE556893}" type="slidenum">
              <a:rPr lang="es-ES" altLang="es-ES_tradnl" sz="1400">
                <a:solidFill>
                  <a:srgbClr val="000000"/>
                </a:solidFill>
                <a:latin typeface="Times New Roman" panose="02020603050405020304" pitchFamily="18" charset="0"/>
              </a:rPr>
              <a:pPr algn="r" eaLnBrk="1">
                <a:lnSpc>
                  <a:spcPct val="95000"/>
                </a:lnSpc>
                <a:buSzPct val="100000"/>
              </a:pPr>
              <a:t>119</a:t>
            </a:fld>
            <a:endParaRPr lang="es-ES" altLang="es-ES_tradnl" sz="1400">
              <a:solidFill>
                <a:srgbClr val="000000"/>
              </a:solidFill>
              <a:latin typeface="Times New Roman" panose="02020603050405020304" pitchFamily="18" charset="0"/>
            </a:endParaRPr>
          </a:p>
        </p:txBody>
      </p:sp>
      <p:sp>
        <p:nvSpPr>
          <p:cNvPr id="28683" name="Text Box 9">
            <a:extLst>
              <a:ext uri="{FF2B5EF4-FFF2-40B4-BE49-F238E27FC236}">
                <a16:creationId xmlns:a16="http://schemas.microsoft.com/office/drawing/2014/main" id="{B8C38FAC-3284-3E4B-971F-A03110F72A49}"/>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B0649AD-EDDE-884C-933A-1CA6E34FFAF5}" type="slidenum">
              <a:rPr lang="es-ES" altLang="es-ES_tradnl" sz="1400">
                <a:solidFill>
                  <a:srgbClr val="000000"/>
                </a:solidFill>
                <a:latin typeface="Times New Roman" panose="02020603050405020304" pitchFamily="18" charset="0"/>
              </a:rPr>
              <a:pPr algn="r" eaLnBrk="1">
                <a:lnSpc>
                  <a:spcPct val="95000"/>
                </a:lnSpc>
                <a:buSzPct val="100000"/>
              </a:pPr>
              <a:t>119</a:t>
            </a:fld>
            <a:endParaRPr lang="es-ES" altLang="es-ES_tradnl" sz="1400">
              <a:solidFill>
                <a:srgbClr val="000000"/>
              </a:solidFill>
              <a:latin typeface="Times New Roman" panose="02020603050405020304" pitchFamily="18" charset="0"/>
            </a:endParaRPr>
          </a:p>
        </p:txBody>
      </p:sp>
      <p:sp>
        <p:nvSpPr>
          <p:cNvPr id="28684" name="Text Box 10">
            <a:extLst>
              <a:ext uri="{FF2B5EF4-FFF2-40B4-BE49-F238E27FC236}">
                <a16:creationId xmlns:a16="http://schemas.microsoft.com/office/drawing/2014/main" id="{064E4729-64FF-F947-BAA6-B5AD716BD95A}"/>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547A8B7-AC43-6141-B375-77CC5045C144}" type="slidenum">
              <a:rPr lang="es-ES" altLang="es-ES_tradnl" sz="1400">
                <a:solidFill>
                  <a:srgbClr val="000000"/>
                </a:solidFill>
                <a:latin typeface="Times New Roman" panose="02020603050405020304" pitchFamily="18" charset="0"/>
              </a:rPr>
              <a:pPr algn="r" eaLnBrk="1">
                <a:lnSpc>
                  <a:spcPct val="95000"/>
                </a:lnSpc>
                <a:buSzPct val="100000"/>
              </a:pPr>
              <a:t>119</a:t>
            </a:fld>
            <a:endParaRPr lang="es-ES" altLang="es-ES_tradnl" sz="1400">
              <a:solidFill>
                <a:srgbClr val="000000"/>
              </a:solidFill>
              <a:latin typeface="Times New Roman" panose="02020603050405020304" pitchFamily="18" charset="0"/>
            </a:endParaRPr>
          </a:p>
        </p:txBody>
      </p:sp>
      <p:sp>
        <p:nvSpPr>
          <p:cNvPr id="28685" name="Text Box 11">
            <a:extLst>
              <a:ext uri="{FF2B5EF4-FFF2-40B4-BE49-F238E27FC236}">
                <a16:creationId xmlns:a16="http://schemas.microsoft.com/office/drawing/2014/main" id="{3F1B3F07-E8B8-6545-B388-78593CB9A499}"/>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8686" name="Text Box 12">
            <a:extLst>
              <a:ext uri="{FF2B5EF4-FFF2-40B4-BE49-F238E27FC236}">
                <a16:creationId xmlns:a16="http://schemas.microsoft.com/office/drawing/2014/main" id="{4B79E59A-ED18-0C4E-BDD6-C29B6043DB2A}"/>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9394" name="Rectangle 92">
            <a:extLst>
              <a:ext uri="{FF2B5EF4-FFF2-40B4-BE49-F238E27FC236}">
                <a16:creationId xmlns:a16="http://schemas.microsoft.com/office/drawing/2014/main" id="{220988E6-F5C8-434D-907D-E89CAD383C29}"/>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2C9E67B5-55CE-7041-AD92-E6CC4926FFB8}" type="slidenum">
              <a:rPr lang="es-ES" altLang="es-ES_tradnl" sz="1400" smtClean="0">
                <a:solidFill>
                  <a:srgbClr val="000000"/>
                </a:solidFill>
                <a:latin typeface="Times New Roman" panose="02020603050405020304" pitchFamily="18" charset="0"/>
              </a:rPr>
              <a:pPr/>
              <a:t>12</a:t>
            </a:fld>
            <a:endParaRPr lang="es-ES" altLang="es-ES_tradnl" sz="1400">
              <a:solidFill>
                <a:srgbClr val="000000"/>
              </a:solidFill>
              <a:latin typeface="Times New Roman" panose="02020603050405020304" pitchFamily="18" charset="0"/>
            </a:endParaRPr>
          </a:p>
        </p:txBody>
      </p:sp>
      <p:sp>
        <p:nvSpPr>
          <p:cNvPr id="59395" name="Text Box 1">
            <a:extLst>
              <a:ext uri="{FF2B5EF4-FFF2-40B4-BE49-F238E27FC236}">
                <a16:creationId xmlns:a16="http://schemas.microsoft.com/office/drawing/2014/main" id="{3FE90278-6910-1E49-99B3-B9241A9E0C17}"/>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C774A47-2063-9648-9E98-5F1B29599B4E}" type="slidenum">
              <a:rPr lang="es-ES" altLang="es-ES_tradnl" sz="1400">
                <a:solidFill>
                  <a:srgbClr val="000000"/>
                </a:solidFill>
                <a:latin typeface="Times New Roman" panose="02020603050405020304" pitchFamily="18" charset="0"/>
              </a:rPr>
              <a:pPr algn="r" eaLnBrk="1">
                <a:lnSpc>
                  <a:spcPct val="95000"/>
                </a:lnSpc>
                <a:buSzPct val="100000"/>
              </a:pPr>
              <a:t>12</a:t>
            </a:fld>
            <a:endParaRPr lang="es-ES" altLang="es-ES_tradnl" sz="1400">
              <a:solidFill>
                <a:srgbClr val="000000"/>
              </a:solidFill>
              <a:latin typeface="Times New Roman" panose="02020603050405020304" pitchFamily="18" charset="0"/>
            </a:endParaRPr>
          </a:p>
        </p:txBody>
      </p:sp>
      <p:sp>
        <p:nvSpPr>
          <p:cNvPr id="59396" name="Text Box 2">
            <a:extLst>
              <a:ext uri="{FF2B5EF4-FFF2-40B4-BE49-F238E27FC236}">
                <a16:creationId xmlns:a16="http://schemas.microsoft.com/office/drawing/2014/main" id="{4C3DDDDA-2A7D-9949-BA0B-FF6EB6D016A1}"/>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38CF4D6-C209-754D-831E-EF8D797C0C44}" type="slidenum">
              <a:rPr lang="es-ES" altLang="es-ES_tradnl" sz="1400">
                <a:solidFill>
                  <a:srgbClr val="000000"/>
                </a:solidFill>
                <a:latin typeface="Times New Roman" panose="02020603050405020304" pitchFamily="18" charset="0"/>
              </a:rPr>
              <a:pPr algn="r" eaLnBrk="1">
                <a:lnSpc>
                  <a:spcPct val="95000"/>
                </a:lnSpc>
                <a:buSzPct val="100000"/>
              </a:pPr>
              <a:t>12</a:t>
            </a:fld>
            <a:endParaRPr lang="es-ES" altLang="es-ES_tradnl" sz="1400">
              <a:solidFill>
                <a:srgbClr val="000000"/>
              </a:solidFill>
              <a:latin typeface="Times New Roman" panose="02020603050405020304" pitchFamily="18" charset="0"/>
            </a:endParaRPr>
          </a:p>
        </p:txBody>
      </p:sp>
      <p:sp>
        <p:nvSpPr>
          <p:cNvPr id="59397" name="Text Box 3">
            <a:extLst>
              <a:ext uri="{FF2B5EF4-FFF2-40B4-BE49-F238E27FC236}">
                <a16:creationId xmlns:a16="http://schemas.microsoft.com/office/drawing/2014/main" id="{8DD846C5-F9D3-BE49-97C7-D7E6D77E847A}"/>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D350123-35DB-1D44-9DF0-2444B7AB8527}" type="slidenum">
              <a:rPr lang="es-ES" altLang="es-ES_tradnl" sz="1400">
                <a:solidFill>
                  <a:srgbClr val="000000"/>
                </a:solidFill>
                <a:latin typeface="Times New Roman" panose="02020603050405020304" pitchFamily="18" charset="0"/>
              </a:rPr>
              <a:pPr algn="r" eaLnBrk="1">
                <a:lnSpc>
                  <a:spcPct val="95000"/>
                </a:lnSpc>
                <a:buSzPct val="100000"/>
              </a:pPr>
              <a:t>12</a:t>
            </a:fld>
            <a:endParaRPr lang="es-ES" altLang="es-ES_tradnl" sz="1400">
              <a:solidFill>
                <a:srgbClr val="000000"/>
              </a:solidFill>
              <a:latin typeface="Times New Roman" panose="02020603050405020304" pitchFamily="18" charset="0"/>
            </a:endParaRPr>
          </a:p>
        </p:txBody>
      </p:sp>
      <p:sp>
        <p:nvSpPr>
          <p:cNvPr id="59398" name="Text Box 4">
            <a:extLst>
              <a:ext uri="{FF2B5EF4-FFF2-40B4-BE49-F238E27FC236}">
                <a16:creationId xmlns:a16="http://schemas.microsoft.com/office/drawing/2014/main" id="{5A0F46E7-BD6B-1F45-9B1A-A40A3EDEAA9F}"/>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8C1993D-8D10-F44E-B015-8FE7049B9FC0}" type="slidenum">
              <a:rPr lang="es-ES" altLang="es-ES_tradnl" sz="1400">
                <a:solidFill>
                  <a:srgbClr val="000000"/>
                </a:solidFill>
                <a:latin typeface="Times New Roman" panose="02020603050405020304" pitchFamily="18" charset="0"/>
              </a:rPr>
              <a:pPr algn="r" eaLnBrk="1">
                <a:lnSpc>
                  <a:spcPct val="95000"/>
                </a:lnSpc>
                <a:buSzPct val="100000"/>
              </a:pPr>
              <a:t>12</a:t>
            </a:fld>
            <a:endParaRPr lang="es-ES" altLang="es-ES_tradnl" sz="1400">
              <a:solidFill>
                <a:srgbClr val="000000"/>
              </a:solidFill>
              <a:latin typeface="Times New Roman" panose="02020603050405020304" pitchFamily="18" charset="0"/>
            </a:endParaRPr>
          </a:p>
        </p:txBody>
      </p:sp>
      <p:sp>
        <p:nvSpPr>
          <p:cNvPr id="59399" name="Text Box 5">
            <a:extLst>
              <a:ext uri="{FF2B5EF4-FFF2-40B4-BE49-F238E27FC236}">
                <a16:creationId xmlns:a16="http://schemas.microsoft.com/office/drawing/2014/main" id="{A4D24A9C-480A-8340-8B0D-87EC7890C164}"/>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52EBE51-AE79-D243-B6D1-3C8480ECCB4A}" type="slidenum">
              <a:rPr lang="es-ES" altLang="es-ES_tradnl" sz="1400">
                <a:solidFill>
                  <a:srgbClr val="000000"/>
                </a:solidFill>
                <a:latin typeface="Times New Roman" panose="02020603050405020304" pitchFamily="18" charset="0"/>
              </a:rPr>
              <a:pPr algn="r" eaLnBrk="1">
                <a:lnSpc>
                  <a:spcPct val="95000"/>
                </a:lnSpc>
                <a:buSzPct val="100000"/>
              </a:pPr>
              <a:t>12</a:t>
            </a:fld>
            <a:endParaRPr lang="es-ES" altLang="es-ES_tradnl" sz="1400">
              <a:solidFill>
                <a:srgbClr val="000000"/>
              </a:solidFill>
              <a:latin typeface="Times New Roman" panose="02020603050405020304" pitchFamily="18" charset="0"/>
            </a:endParaRPr>
          </a:p>
        </p:txBody>
      </p:sp>
      <p:sp>
        <p:nvSpPr>
          <p:cNvPr id="59400" name="Text Box 6">
            <a:extLst>
              <a:ext uri="{FF2B5EF4-FFF2-40B4-BE49-F238E27FC236}">
                <a16:creationId xmlns:a16="http://schemas.microsoft.com/office/drawing/2014/main" id="{6E6DE305-7363-7A42-B43C-E5D816DF00EF}"/>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EB9C7A8-7839-6D4E-B181-3E5D30782B00}" type="slidenum">
              <a:rPr lang="es-ES" altLang="es-ES_tradnl" sz="1400">
                <a:solidFill>
                  <a:srgbClr val="000000"/>
                </a:solidFill>
                <a:latin typeface="Times New Roman" panose="02020603050405020304" pitchFamily="18" charset="0"/>
              </a:rPr>
              <a:pPr algn="r" eaLnBrk="1">
                <a:lnSpc>
                  <a:spcPct val="95000"/>
                </a:lnSpc>
                <a:buSzPct val="100000"/>
              </a:pPr>
              <a:t>12</a:t>
            </a:fld>
            <a:endParaRPr lang="es-ES" altLang="es-ES_tradnl" sz="1400">
              <a:solidFill>
                <a:srgbClr val="000000"/>
              </a:solidFill>
              <a:latin typeface="Times New Roman" panose="02020603050405020304" pitchFamily="18" charset="0"/>
            </a:endParaRPr>
          </a:p>
        </p:txBody>
      </p:sp>
      <p:sp>
        <p:nvSpPr>
          <p:cNvPr id="59401" name="Text Box 7">
            <a:extLst>
              <a:ext uri="{FF2B5EF4-FFF2-40B4-BE49-F238E27FC236}">
                <a16:creationId xmlns:a16="http://schemas.microsoft.com/office/drawing/2014/main" id="{17386CC9-A0F6-1042-B6C3-292DA8C8717F}"/>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529AE6B-CCB2-3641-A8DD-9DA9927204D7}" type="slidenum">
              <a:rPr lang="es-ES" altLang="es-ES_tradnl" sz="1400">
                <a:solidFill>
                  <a:srgbClr val="000000"/>
                </a:solidFill>
                <a:latin typeface="Times New Roman" panose="02020603050405020304" pitchFamily="18" charset="0"/>
              </a:rPr>
              <a:pPr algn="r" eaLnBrk="1">
                <a:lnSpc>
                  <a:spcPct val="95000"/>
                </a:lnSpc>
                <a:buSzPct val="100000"/>
              </a:pPr>
              <a:t>12</a:t>
            </a:fld>
            <a:endParaRPr lang="es-ES" altLang="es-ES_tradnl" sz="1400">
              <a:solidFill>
                <a:srgbClr val="000000"/>
              </a:solidFill>
              <a:latin typeface="Times New Roman" panose="02020603050405020304" pitchFamily="18" charset="0"/>
            </a:endParaRPr>
          </a:p>
        </p:txBody>
      </p:sp>
      <p:sp>
        <p:nvSpPr>
          <p:cNvPr id="59402" name="Text Box 8">
            <a:extLst>
              <a:ext uri="{FF2B5EF4-FFF2-40B4-BE49-F238E27FC236}">
                <a16:creationId xmlns:a16="http://schemas.microsoft.com/office/drawing/2014/main" id="{C8EF4722-5FF2-644D-AD03-56DE8AEF62EA}"/>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081DE06-F8B0-2F42-9AD7-C6C27D070B58}" type="slidenum">
              <a:rPr lang="es-ES" altLang="es-ES_tradnl" sz="1400">
                <a:solidFill>
                  <a:srgbClr val="000000"/>
                </a:solidFill>
                <a:latin typeface="Times New Roman" panose="02020603050405020304" pitchFamily="18" charset="0"/>
              </a:rPr>
              <a:pPr algn="r" eaLnBrk="1">
                <a:lnSpc>
                  <a:spcPct val="95000"/>
                </a:lnSpc>
                <a:buSzPct val="100000"/>
              </a:pPr>
              <a:t>12</a:t>
            </a:fld>
            <a:endParaRPr lang="es-ES" altLang="es-ES_tradnl" sz="1400">
              <a:solidFill>
                <a:srgbClr val="000000"/>
              </a:solidFill>
              <a:latin typeface="Times New Roman" panose="02020603050405020304" pitchFamily="18" charset="0"/>
            </a:endParaRPr>
          </a:p>
        </p:txBody>
      </p:sp>
      <p:sp>
        <p:nvSpPr>
          <p:cNvPr id="59403" name="Text Box 9">
            <a:extLst>
              <a:ext uri="{FF2B5EF4-FFF2-40B4-BE49-F238E27FC236}">
                <a16:creationId xmlns:a16="http://schemas.microsoft.com/office/drawing/2014/main" id="{6B6CF7D3-C814-D24F-89CE-128724297153}"/>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4FF9188-D8BE-5C49-8E04-5D364D648F5E}" type="slidenum">
              <a:rPr lang="es-ES" altLang="es-ES_tradnl" sz="1400">
                <a:solidFill>
                  <a:srgbClr val="000000"/>
                </a:solidFill>
                <a:latin typeface="Times New Roman" panose="02020603050405020304" pitchFamily="18" charset="0"/>
              </a:rPr>
              <a:pPr algn="r" eaLnBrk="1">
                <a:lnSpc>
                  <a:spcPct val="95000"/>
                </a:lnSpc>
                <a:buSzPct val="100000"/>
              </a:pPr>
              <a:t>12</a:t>
            </a:fld>
            <a:endParaRPr lang="es-ES" altLang="es-ES_tradnl" sz="1400">
              <a:solidFill>
                <a:srgbClr val="000000"/>
              </a:solidFill>
              <a:latin typeface="Times New Roman" panose="02020603050405020304" pitchFamily="18" charset="0"/>
            </a:endParaRPr>
          </a:p>
        </p:txBody>
      </p:sp>
      <p:sp>
        <p:nvSpPr>
          <p:cNvPr id="59404" name="Text Box 10">
            <a:extLst>
              <a:ext uri="{FF2B5EF4-FFF2-40B4-BE49-F238E27FC236}">
                <a16:creationId xmlns:a16="http://schemas.microsoft.com/office/drawing/2014/main" id="{6723AAA1-76FC-6F4A-A587-A0141FAC19AE}"/>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776387E-8999-5F41-944F-50AFA802D968}" type="slidenum">
              <a:rPr lang="es-ES" altLang="es-ES_tradnl" sz="1400">
                <a:solidFill>
                  <a:srgbClr val="000000"/>
                </a:solidFill>
                <a:latin typeface="Times New Roman" panose="02020603050405020304" pitchFamily="18" charset="0"/>
              </a:rPr>
              <a:pPr algn="r" eaLnBrk="1">
                <a:lnSpc>
                  <a:spcPct val="95000"/>
                </a:lnSpc>
                <a:buSzPct val="100000"/>
              </a:pPr>
              <a:t>12</a:t>
            </a:fld>
            <a:endParaRPr lang="es-ES" altLang="es-ES_tradnl" sz="1400">
              <a:solidFill>
                <a:srgbClr val="000000"/>
              </a:solidFill>
              <a:latin typeface="Times New Roman" panose="02020603050405020304" pitchFamily="18" charset="0"/>
            </a:endParaRPr>
          </a:p>
        </p:txBody>
      </p:sp>
      <p:sp>
        <p:nvSpPr>
          <p:cNvPr id="59405" name="Text Box 11">
            <a:extLst>
              <a:ext uri="{FF2B5EF4-FFF2-40B4-BE49-F238E27FC236}">
                <a16:creationId xmlns:a16="http://schemas.microsoft.com/office/drawing/2014/main" id="{C7DE95CB-60B8-0F48-99CB-23DC3B9EC80E}"/>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7B68CFF8-ADE2-6C4B-93D4-F2F61D85B7F4}" type="slidenum">
              <a:rPr lang="es-ES" altLang="es-ES_tradnl" sz="1400">
                <a:solidFill>
                  <a:srgbClr val="000000"/>
                </a:solidFill>
                <a:latin typeface="Times New Roman" panose="02020603050405020304" pitchFamily="18" charset="0"/>
              </a:rPr>
              <a:pPr algn="r">
                <a:lnSpc>
                  <a:spcPct val="95000"/>
                </a:lnSpc>
                <a:buSzPct val="100000"/>
              </a:pPr>
              <a:t>12</a:t>
            </a:fld>
            <a:endParaRPr lang="es-ES" altLang="es-ES_tradnl" sz="1400">
              <a:solidFill>
                <a:srgbClr val="000000"/>
              </a:solidFill>
              <a:latin typeface="Times New Roman" panose="02020603050405020304" pitchFamily="18" charset="0"/>
            </a:endParaRPr>
          </a:p>
        </p:txBody>
      </p:sp>
      <p:sp>
        <p:nvSpPr>
          <p:cNvPr id="59406" name="Text Box 12">
            <a:extLst>
              <a:ext uri="{FF2B5EF4-FFF2-40B4-BE49-F238E27FC236}">
                <a16:creationId xmlns:a16="http://schemas.microsoft.com/office/drawing/2014/main" id="{444D4466-C37A-6944-A06B-6F1C7B40ED47}"/>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0E12214A-2680-BD4E-AADF-6BAA4C91505C}" type="slidenum">
              <a:rPr lang="es-ES" altLang="es-ES_tradnl" sz="1400">
                <a:solidFill>
                  <a:srgbClr val="000000"/>
                </a:solidFill>
                <a:latin typeface="Times New Roman" panose="02020603050405020304" pitchFamily="18" charset="0"/>
              </a:rPr>
              <a:pPr algn="r">
                <a:lnSpc>
                  <a:spcPct val="95000"/>
                </a:lnSpc>
                <a:buSzPct val="100000"/>
              </a:pPr>
              <a:t>12</a:t>
            </a:fld>
            <a:endParaRPr lang="es-ES" altLang="es-ES_tradnl" sz="1400">
              <a:solidFill>
                <a:srgbClr val="000000"/>
              </a:solidFill>
              <a:latin typeface="Times New Roman" panose="02020603050405020304" pitchFamily="18" charset="0"/>
            </a:endParaRPr>
          </a:p>
        </p:txBody>
      </p:sp>
      <p:sp>
        <p:nvSpPr>
          <p:cNvPr id="59407" name="Text Box 13">
            <a:extLst>
              <a:ext uri="{FF2B5EF4-FFF2-40B4-BE49-F238E27FC236}">
                <a16:creationId xmlns:a16="http://schemas.microsoft.com/office/drawing/2014/main" id="{CF7BD0B4-6689-7B4C-9D15-9FEDFCB1441B}"/>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9408" name="Text Box 14">
            <a:extLst>
              <a:ext uri="{FF2B5EF4-FFF2-40B4-BE49-F238E27FC236}">
                <a16:creationId xmlns:a16="http://schemas.microsoft.com/office/drawing/2014/main" id="{A91D067D-7668-4142-A056-C98FD32696CF}"/>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1319902848"/>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2" name="Rectangle 92">
            <a:extLst>
              <a:ext uri="{FF2B5EF4-FFF2-40B4-BE49-F238E27FC236}">
                <a16:creationId xmlns:a16="http://schemas.microsoft.com/office/drawing/2014/main" id="{4DAF45CC-5410-714A-9202-081D96A5ABC4}"/>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CD966250-6593-C64D-A736-709695A12E01}" type="slidenum">
              <a:rPr lang="es-ES" altLang="es-ES_tradnl" sz="1400" smtClean="0">
                <a:solidFill>
                  <a:srgbClr val="000000"/>
                </a:solidFill>
                <a:latin typeface="Times New Roman" panose="02020603050405020304" pitchFamily="18" charset="0"/>
              </a:rPr>
              <a:pPr/>
              <a:t>120</a:t>
            </a:fld>
            <a:endParaRPr lang="es-ES" altLang="es-ES_tradnl" sz="1400">
              <a:solidFill>
                <a:srgbClr val="000000"/>
              </a:solidFill>
              <a:latin typeface="Times New Roman" panose="02020603050405020304" pitchFamily="18" charset="0"/>
            </a:endParaRPr>
          </a:p>
        </p:txBody>
      </p:sp>
      <p:sp>
        <p:nvSpPr>
          <p:cNvPr id="30723" name="Text Box 1">
            <a:extLst>
              <a:ext uri="{FF2B5EF4-FFF2-40B4-BE49-F238E27FC236}">
                <a16:creationId xmlns:a16="http://schemas.microsoft.com/office/drawing/2014/main" id="{76127996-8F30-F34F-A25C-383685605579}"/>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03E5E6A-B7E9-0A43-8048-366311BC11AB}" type="slidenum">
              <a:rPr lang="es-ES" altLang="es-ES_tradnl" sz="1400">
                <a:solidFill>
                  <a:srgbClr val="000000"/>
                </a:solidFill>
                <a:latin typeface="Times New Roman" panose="02020603050405020304" pitchFamily="18" charset="0"/>
              </a:rPr>
              <a:pPr algn="r" eaLnBrk="1">
                <a:lnSpc>
                  <a:spcPct val="95000"/>
                </a:lnSpc>
                <a:buSzPct val="100000"/>
              </a:pPr>
              <a:t>120</a:t>
            </a:fld>
            <a:endParaRPr lang="es-ES" altLang="es-ES_tradnl" sz="1400">
              <a:solidFill>
                <a:srgbClr val="000000"/>
              </a:solidFill>
              <a:latin typeface="Times New Roman" panose="02020603050405020304" pitchFamily="18" charset="0"/>
            </a:endParaRPr>
          </a:p>
        </p:txBody>
      </p:sp>
      <p:sp>
        <p:nvSpPr>
          <p:cNvPr id="30724" name="Text Box 2">
            <a:extLst>
              <a:ext uri="{FF2B5EF4-FFF2-40B4-BE49-F238E27FC236}">
                <a16:creationId xmlns:a16="http://schemas.microsoft.com/office/drawing/2014/main" id="{76860E9E-CCC9-B545-9CFF-C85BDF5B5360}"/>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0FFBF3D-5671-3948-AE41-CDA08E604219}" type="slidenum">
              <a:rPr lang="es-ES" altLang="es-ES_tradnl" sz="1400">
                <a:solidFill>
                  <a:srgbClr val="000000"/>
                </a:solidFill>
                <a:latin typeface="Times New Roman" panose="02020603050405020304" pitchFamily="18" charset="0"/>
              </a:rPr>
              <a:pPr algn="r" eaLnBrk="1">
                <a:lnSpc>
                  <a:spcPct val="95000"/>
                </a:lnSpc>
                <a:buSzPct val="100000"/>
              </a:pPr>
              <a:t>120</a:t>
            </a:fld>
            <a:endParaRPr lang="es-ES" altLang="es-ES_tradnl" sz="1400">
              <a:solidFill>
                <a:srgbClr val="000000"/>
              </a:solidFill>
              <a:latin typeface="Times New Roman" panose="02020603050405020304" pitchFamily="18" charset="0"/>
            </a:endParaRPr>
          </a:p>
        </p:txBody>
      </p:sp>
      <p:sp>
        <p:nvSpPr>
          <p:cNvPr id="30725" name="Text Box 3">
            <a:extLst>
              <a:ext uri="{FF2B5EF4-FFF2-40B4-BE49-F238E27FC236}">
                <a16:creationId xmlns:a16="http://schemas.microsoft.com/office/drawing/2014/main" id="{19D601B5-FF41-BD4A-86BE-28DE9B61DD2B}"/>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C49B9DD-3D83-3C48-8A46-F28C17E1C22F}" type="slidenum">
              <a:rPr lang="es-ES" altLang="es-ES_tradnl" sz="1400">
                <a:solidFill>
                  <a:srgbClr val="000000"/>
                </a:solidFill>
                <a:latin typeface="Times New Roman" panose="02020603050405020304" pitchFamily="18" charset="0"/>
              </a:rPr>
              <a:pPr algn="r" eaLnBrk="1">
                <a:lnSpc>
                  <a:spcPct val="95000"/>
                </a:lnSpc>
                <a:buSzPct val="100000"/>
              </a:pPr>
              <a:t>120</a:t>
            </a:fld>
            <a:endParaRPr lang="es-ES" altLang="es-ES_tradnl" sz="1400">
              <a:solidFill>
                <a:srgbClr val="000000"/>
              </a:solidFill>
              <a:latin typeface="Times New Roman" panose="02020603050405020304" pitchFamily="18" charset="0"/>
            </a:endParaRPr>
          </a:p>
        </p:txBody>
      </p:sp>
      <p:sp>
        <p:nvSpPr>
          <p:cNvPr id="30726" name="Text Box 4">
            <a:extLst>
              <a:ext uri="{FF2B5EF4-FFF2-40B4-BE49-F238E27FC236}">
                <a16:creationId xmlns:a16="http://schemas.microsoft.com/office/drawing/2014/main" id="{3F274C86-E1BC-4A45-B6F5-9D95F3FE106E}"/>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1C9ACDC-78DC-4343-8419-E1671002F05C}" type="slidenum">
              <a:rPr lang="es-ES" altLang="es-ES_tradnl" sz="1400">
                <a:solidFill>
                  <a:srgbClr val="000000"/>
                </a:solidFill>
                <a:latin typeface="Times New Roman" panose="02020603050405020304" pitchFamily="18" charset="0"/>
              </a:rPr>
              <a:pPr algn="r" eaLnBrk="1">
                <a:lnSpc>
                  <a:spcPct val="95000"/>
                </a:lnSpc>
                <a:buSzPct val="100000"/>
              </a:pPr>
              <a:t>120</a:t>
            </a:fld>
            <a:endParaRPr lang="es-ES" altLang="es-ES_tradnl" sz="1400">
              <a:solidFill>
                <a:srgbClr val="000000"/>
              </a:solidFill>
              <a:latin typeface="Times New Roman" panose="02020603050405020304" pitchFamily="18" charset="0"/>
            </a:endParaRPr>
          </a:p>
        </p:txBody>
      </p:sp>
      <p:sp>
        <p:nvSpPr>
          <p:cNvPr id="30727" name="Text Box 5">
            <a:extLst>
              <a:ext uri="{FF2B5EF4-FFF2-40B4-BE49-F238E27FC236}">
                <a16:creationId xmlns:a16="http://schemas.microsoft.com/office/drawing/2014/main" id="{2E03AE31-EE0F-6442-BEF0-56375B6DA547}"/>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B3AB5F2-6E9A-9646-823A-F4FACF5ECE7A}" type="slidenum">
              <a:rPr lang="es-ES" altLang="es-ES_tradnl" sz="1400">
                <a:solidFill>
                  <a:srgbClr val="000000"/>
                </a:solidFill>
                <a:latin typeface="Times New Roman" panose="02020603050405020304" pitchFamily="18" charset="0"/>
              </a:rPr>
              <a:pPr algn="r" eaLnBrk="1">
                <a:lnSpc>
                  <a:spcPct val="95000"/>
                </a:lnSpc>
                <a:buSzPct val="100000"/>
              </a:pPr>
              <a:t>120</a:t>
            </a:fld>
            <a:endParaRPr lang="es-ES" altLang="es-ES_tradnl" sz="1400">
              <a:solidFill>
                <a:srgbClr val="000000"/>
              </a:solidFill>
              <a:latin typeface="Times New Roman" panose="02020603050405020304" pitchFamily="18" charset="0"/>
            </a:endParaRPr>
          </a:p>
        </p:txBody>
      </p:sp>
      <p:sp>
        <p:nvSpPr>
          <p:cNvPr id="30728" name="Text Box 6">
            <a:extLst>
              <a:ext uri="{FF2B5EF4-FFF2-40B4-BE49-F238E27FC236}">
                <a16:creationId xmlns:a16="http://schemas.microsoft.com/office/drawing/2014/main" id="{7A98E476-E25D-C04F-AA55-9DF0E323418B}"/>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D858F17-A7D3-8042-A6B3-5FB413A359A5}" type="slidenum">
              <a:rPr lang="es-ES" altLang="es-ES_tradnl" sz="1400">
                <a:solidFill>
                  <a:srgbClr val="000000"/>
                </a:solidFill>
                <a:latin typeface="Times New Roman" panose="02020603050405020304" pitchFamily="18" charset="0"/>
              </a:rPr>
              <a:pPr algn="r" eaLnBrk="1">
                <a:lnSpc>
                  <a:spcPct val="95000"/>
                </a:lnSpc>
                <a:buSzPct val="100000"/>
              </a:pPr>
              <a:t>120</a:t>
            </a:fld>
            <a:endParaRPr lang="es-ES" altLang="es-ES_tradnl" sz="1400">
              <a:solidFill>
                <a:srgbClr val="000000"/>
              </a:solidFill>
              <a:latin typeface="Times New Roman" panose="02020603050405020304" pitchFamily="18" charset="0"/>
            </a:endParaRPr>
          </a:p>
        </p:txBody>
      </p:sp>
      <p:sp>
        <p:nvSpPr>
          <p:cNvPr id="30729" name="Text Box 7">
            <a:extLst>
              <a:ext uri="{FF2B5EF4-FFF2-40B4-BE49-F238E27FC236}">
                <a16:creationId xmlns:a16="http://schemas.microsoft.com/office/drawing/2014/main" id="{C9D88E00-F0F4-EA47-9406-D327EC9A7C78}"/>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921CED1-BC12-214F-AA8D-B95C23C4D6A2}" type="slidenum">
              <a:rPr lang="es-ES" altLang="es-ES_tradnl" sz="1400">
                <a:solidFill>
                  <a:srgbClr val="000000"/>
                </a:solidFill>
                <a:latin typeface="Times New Roman" panose="02020603050405020304" pitchFamily="18" charset="0"/>
              </a:rPr>
              <a:pPr algn="r" eaLnBrk="1">
                <a:lnSpc>
                  <a:spcPct val="95000"/>
                </a:lnSpc>
                <a:buSzPct val="100000"/>
              </a:pPr>
              <a:t>120</a:t>
            </a:fld>
            <a:endParaRPr lang="es-ES" altLang="es-ES_tradnl" sz="1400">
              <a:solidFill>
                <a:srgbClr val="000000"/>
              </a:solidFill>
              <a:latin typeface="Times New Roman" panose="02020603050405020304" pitchFamily="18" charset="0"/>
            </a:endParaRPr>
          </a:p>
        </p:txBody>
      </p:sp>
      <p:sp>
        <p:nvSpPr>
          <p:cNvPr id="30730" name="Text Box 8">
            <a:extLst>
              <a:ext uri="{FF2B5EF4-FFF2-40B4-BE49-F238E27FC236}">
                <a16:creationId xmlns:a16="http://schemas.microsoft.com/office/drawing/2014/main" id="{8077A69D-6601-2D4E-BBB2-59FADC25D627}"/>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0A86417-9E7E-824F-8B8A-D25AFD02829B}" type="slidenum">
              <a:rPr lang="es-ES" altLang="es-ES_tradnl" sz="1400">
                <a:solidFill>
                  <a:srgbClr val="000000"/>
                </a:solidFill>
                <a:latin typeface="Times New Roman" panose="02020603050405020304" pitchFamily="18" charset="0"/>
              </a:rPr>
              <a:pPr algn="r" eaLnBrk="1">
                <a:lnSpc>
                  <a:spcPct val="95000"/>
                </a:lnSpc>
                <a:buSzPct val="100000"/>
              </a:pPr>
              <a:t>120</a:t>
            </a:fld>
            <a:endParaRPr lang="es-ES" altLang="es-ES_tradnl" sz="1400">
              <a:solidFill>
                <a:srgbClr val="000000"/>
              </a:solidFill>
              <a:latin typeface="Times New Roman" panose="02020603050405020304" pitchFamily="18" charset="0"/>
            </a:endParaRPr>
          </a:p>
        </p:txBody>
      </p:sp>
      <p:sp>
        <p:nvSpPr>
          <p:cNvPr id="30731" name="Text Box 9">
            <a:extLst>
              <a:ext uri="{FF2B5EF4-FFF2-40B4-BE49-F238E27FC236}">
                <a16:creationId xmlns:a16="http://schemas.microsoft.com/office/drawing/2014/main" id="{5A543068-2B7F-B542-83A7-002130C2CE4A}"/>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477DE37-6774-AF47-BE0C-216DB492123C}" type="slidenum">
              <a:rPr lang="es-ES" altLang="es-ES_tradnl" sz="1400">
                <a:solidFill>
                  <a:srgbClr val="000000"/>
                </a:solidFill>
                <a:latin typeface="Times New Roman" panose="02020603050405020304" pitchFamily="18" charset="0"/>
              </a:rPr>
              <a:pPr algn="r" eaLnBrk="1">
                <a:lnSpc>
                  <a:spcPct val="95000"/>
                </a:lnSpc>
                <a:buSzPct val="100000"/>
              </a:pPr>
              <a:t>120</a:t>
            </a:fld>
            <a:endParaRPr lang="es-ES" altLang="es-ES_tradnl" sz="1400">
              <a:solidFill>
                <a:srgbClr val="000000"/>
              </a:solidFill>
              <a:latin typeface="Times New Roman" panose="02020603050405020304" pitchFamily="18" charset="0"/>
            </a:endParaRPr>
          </a:p>
        </p:txBody>
      </p:sp>
      <p:sp>
        <p:nvSpPr>
          <p:cNvPr id="30732" name="Text Box 10">
            <a:extLst>
              <a:ext uri="{FF2B5EF4-FFF2-40B4-BE49-F238E27FC236}">
                <a16:creationId xmlns:a16="http://schemas.microsoft.com/office/drawing/2014/main" id="{7F365998-BC2A-EF44-83EE-4AB936226AB7}"/>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33F152B-58EB-804E-8D7E-AE5637723065}" type="slidenum">
              <a:rPr lang="es-ES" altLang="es-ES_tradnl" sz="1400">
                <a:solidFill>
                  <a:srgbClr val="000000"/>
                </a:solidFill>
                <a:latin typeface="Times New Roman" panose="02020603050405020304" pitchFamily="18" charset="0"/>
              </a:rPr>
              <a:pPr algn="r" eaLnBrk="1">
                <a:lnSpc>
                  <a:spcPct val="95000"/>
                </a:lnSpc>
                <a:buSzPct val="100000"/>
              </a:pPr>
              <a:t>120</a:t>
            </a:fld>
            <a:endParaRPr lang="es-ES" altLang="es-ES_tradnl" sz="1400">
              <a:solidFill>
                <a:srgbClr val="000000"/>
              </a:solidFill>
              <a:latin typeface="Times New Roman" panose="02020603050405020304" pitchFamily="18" charset="0"/>
            </a:endParaRPr>
          </a:p>
        </p:txBody>
      </p:sp>
      <p:sp>
        <p:nvSpPr>
          <p:cNvPr id="30733" name="Text Box 11">
            <a:extLst>
              <a:ext uri="{FF2B5EF4-FFF2-40B4-BE49-F238E27FC236}">
                <a16:creationId xmlns:a16="http://schemas.microsoft.com/office/drawing/2014/main" id="{4C342BAE-6A6E-2846-AC23-15EA65676701}"/>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2A5579A1-6434-ED4E-B9E4-994D80D5B9FA}" type="slidenum">
              <a:rPr lang="es-ES" altLang="es-ES_tradnl" sz="1400">
                <a:solidFill>
                  <a:srgbClr val="000000"/>
                </a:solidFill>
                <a:latin typeface="Times New Roman" panose="02020603050405020304" pitchFamily="18" charset="0"/>
              </a:rPr>
              <a:pPr algn="r">
                <a:lnSpc>
                  <a:spcPct val="95000"/>
                </a:lnSpc>
                <a:buSzPct val="100000"/>
              </a:pPr>
              <a:t>120</a:t>
            </a:fld>
            <a:endParaRPr lang="es-ES" altLang="es-ES_tradnl" sz="1400">
              <a:solidFill>
                <a:srgbClr val="000000"/>
              </a:solidFill>
              <a:latin typeface="Times New Roman" panose="02020603050405020304" pitchFamily="18" charset="0"/>
            </a:endParaRPr>
          </a:p>
        </p:txBody>
      </p:sp>
      <p:sp>
        <p:nvSpPr>
          <p:cNvPr id="30734" name="Text Box 12">
            <a:extLst>
              <a:ext uri="{FF2B5EF4-FFF2-40B4-BE49-F238E27FC236}">
                <a16:creationId xmlns:a16="http://schemas.microsoft.com/office/drawing/2014/main" id="{548FE815-14A9-C945-B897-E800DFF7DF8C}"/>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746478FE-4671-8941-87B7-6A882164FDA5}" type="slidenum">
              <a:rPr lang="es-ES" altLang="es-ES_tradnl" sz="1400">
                <a:solidFill>
                  <a:srgbClr val="000000"/>
                </a:solidFill>
                <a:latin typeface="Times New Roman" panose="02020603050405020304" pitchFamily="18" charset="0"/>
              </a:rPr>
              <a:pPr algn="r">
                <a:lnSpc>
                  <a:spcPct val="95000"/>
                </a:lnSpc>
                <a:buSzPct val="100000"/>
              </a:pPr>
              <a:t>120</a:t>
            </a:fld>
            <a:endParaRPr lang="es-ES" altLang="es-ES_tradnl" sz="1400">
              <a:solidFill>
                <a:srgbClr val="000000"/>
              </a:solidFill>
              <a:latin typeface="Times New Roman" panose="02020603050405020304" pitchFamily="18" charset="0"/>
            </a:endParaRPr>
          </a:p>
        </p:txBody>
      </p:sp>
      <p:sp>
        <p:nvSpPr>
          <p:cNvPr id="30735" name="Text Box 13">
            <a:extLst>
              <a:ext uri="{FF2B5EF4-FFF2-40B4-BE49-F238E27FC236}">
                <a16:creationId xmlns:a16="http://schemas.microsoft.com/office/drawing/2014/main" id="{BAF30C8B-6C71-4F4D-8C61-7C441A752B54}"/>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0736" name="Text Box 14">
            <a:extLst>
              <a:ext uri="{FF2B5EF4-FFF2-40B4-BE49-F238E27FC236}">
                <a16:creationId xmlns:a16="http://schemas.microsoft.com/office/drawing/2014/main" id="{6FF4C6DA-38E3-FD4B-9630-48A9E419DA0E}"/>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70" name="Rectangle 92">
            <a:extLst>
              <a:ext uri="{FF2B5EF4-FFF2-40B4-BE49-F238E27FC236}">
                <a16:creationId xmlns:a16="http://schemas.microsoft.com/office/drawing/2014/main" id="{56221E0F-CC07-014B-9467-F3470B7C62F8}"/>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8169481F-FD06-0445-BA68-A69781B13FF3}" type="slidenum">
              <a:rPr lang="es-ES" altLang="es-ES_tradnl" sz="1400" smtClean="0">
                <a:solidFill>
                  <a:srgbClr val="000000"/>
                </a:solidFill>
                <a:latin typeface="Times New Roman" panose="02020603050405020304" pitchFamily="18" charset="0"/>
              </a:rPr>
              <a:pPr/>
              <a:t>121</a:t>
            </a:fld>
            <a:endParaRPr lang="es-ES" altLang="es-ES_tradnl" sz="1400">
              <a:solidFill>
                <a:srgbClr val="000000"/>
              </a:solidFill>
              <a:latin typeface="Times New Roman" panose="02020603050405020304" pitchFamily="18" charset="0"/>
            </a:endParaRPr>
          </a:p>
        </p:txBody>
      </p:sp>
      <p:sp>
        <p:nvSpPr>
          <p:cNvPr id="32771" name="Text Box 1">
            <a:extLst>
              <a:ext uri="{FF2B5EF4-FFF2-40B4-BE49-F238E27FC236}">
                <a16:creationId xmlns:a16="http://schemas.microsoft.com/office/drawing/2014/main" id="{9F603AF7-D577-B34E-B6A4-E5293E5ABE2D}"/>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FAA02B6-295F-2141-97A8-BCB1C6B5ED38}" type="slidenum">
              <a:rPr lang="es-ES" altLang="es-ES_tradnl" sz="1400">
                <a:solidFill>
                  <a:srgbClr val="000000"/>
                </a:solidFill>
                <a:latin typeface="Times New Roman" panose="02020603050405020304" pitchFamily="18" charset="0"/>
              </a:rPr>
              <a:pPr algn="r" eaLnBrk="1">
                <a:lnSpc>
                  <a:spcPct val="95000"/>
                </a:lnSpc>
                <a:buSzPct val="100000"/>
              </a:pPr>
              <a:t>121</a:t>
            </a:fld>
            <a:endParaRPr lang="es-ES" altLang="es-ES_tradnl" sz="1400">
              <a:solidFill>
                <a:srgbClr val="000000"/>
              </a:solidFill>
              <a:latin typeface="Times New Roman" panose="02020603050405020304" pitchFamily="18" charset="0"/>
            </a:endParaRPr>
          </a:p>
        </p:txBody>
      </p:sp>
      <p:sp>
        <p:nvSpPr>
          <p:cNvPr id="32772" name="Text Box 2">
            <a:extLst>
              <a:ext uri="{FF2B5EF4-FFF2-40B4-BE49-F238E27FC236}">
                <a16:creationId xmlns:a16="http://schemas.microsoft.com/office/drawing/2014/main" id="{EC156F27-B9B7-9C4A-B481-6E3089D94A9F}"/>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D6A9B03-4AAF-4543-A2CB-8B9B60464ECA}" type="slidenum">
              <a:rPr lang="es-ES" altLang="es-ES_tradnl" sz="1400">
                <a:solidFill>
                  <a:srgbClr val="000000"/>
                </a:solidFill>
                <a:latin typeface="Times New Roman" panose="02020603050405020304" pitchFamily="18" charset="0"/>
              </a:rPr>
              <a:pPr algn="r" eaLnBrk="1">
                <a:lnSpc>
                  <a:spcPct val="95000"/>
                </a:lnSpc>
                <a:buSzPct val="100000"/>
              </a:pPr>
              <a:t>121</a:t>
            </a:fld>
            <a:endParaRPr lang="es-ES" altLang="es-ES_tradnl" sz="1400">
              <a:solidFill>
                <a:srgbClr val="000000"/>
              </a:solidFill>
              <a:latin typeface="Times New Roman" panose="02020603050405020304" pitchFamily="18" charset="0"/>
            </a:endParaRPr>
          </a:p>
        </p:txBody>
      </p:sp>
      <p:sp>
        <p:nvSpPr>
          <p:cNvPr id="32773" name="Text Box 3">
            <a:extLst>
              <a:ext uri="{FF2B5EF4-FFF2-40B4-BE49-F238E27FC236}">
                <a16:creationId xmlns:a16="http://schemas.microsoft.com/office/drawing/2014/main" id="{6ADBCA7B-ED3D-7C47-843D-56A11C00D556}"/>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2434D59-6930-1249-9C31-DB3BC25C49E9}" type="slidenum">
              <a:rPr lang="es-ES" altLang="es-ES_tradnl" sz="1400">
                <a:solidFill>
                  <a:srgbClr val="000000"/>
                </a:solidFill>
                <a:latin typeface="Times New Roman" panose="02020603050405020304" pitchFamily="18" charset="0"/>
              </a:rPr>
              <a:pPr algn="r" eaLnBrk="1">
                <a:lnSpc>
                  <a:spcPct val="95000"/>
                </a:lnSpc>
                <a:buSzPct val="100000"/>
              </a:pPr>
              <a:t>121</a:t>
            </a:fld>
            <a:endParaRPr lang="es-ES" altLang="es-ES_tradnl" sz="1400">
              <a:solidFill>
                <a:srgbClr val="000000"/>
              </a:solidFill>
              <a:latin typeface="Times New Roman" panose="02020603050405020304" pitchFamily="18" charset="0"/>
            </a:endParaRPr>
          </a:p>
        </p:txBody>
      </p:sp>
      <p:sp>
        <p:nvSpPr>
          <p:cNvPr id="32774" name="Text Box 4">
            <a:extLst>
              <a:ext uri="{FF2B5EF4-FFF2-40B4-BE49-F238E27FC236}">
                <a16:creationId xmlns:a16="http://schemas.microsoft.com/office/drawing/2014/main" id="{D252278D-42B5-2148-8E48-5BB6C7708F47}"/>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29AC85A-1997-C843-8535-F6ADF1599AD3}" type="slidenum">
              <a:rPr lang="es-ES" altLang="es-ES_tradnl" sz="1400">
                <a:solidFill>
                  <a:srgbClr val="000000"/>
                </a:solidFill>
                <a:latin typeface="Times New Roman" panose="02020603050405020304" pitchFamily="18" charset="0"/>
              </a:rPr>
              <a:pPr algn="r" eaLnBrk="1">
                <a:lnSpc>
                  <a:spcPct val="95000"/>
                </a:lnSpc>
                <a:buSzPct val="100000"/>
              </a:pPr>
              <a:t>121</a:t>
            </a:fld>
            <a:endParaRPr lang="es-ES" altLang="es-ES_tradnl" sz="1400">
              <a:solidFill>
                <a:srgbClr val="000000"/>
              </a:solidFill>
              <a:latin typeface="Times New Roman" panose="02020603050405020304" pitchFamily="18" charset="0"/>
            </a:endParaRPr>
          </a:p>
        </p:txBody>
      </p:sp>
      <p:sp>
        <p:nvSpPr>
          <p:cNvPr id="32775" name="Text Box 5">
            <a:extLst>
              <a:ext uri="{FF2B5EF4-FFF2-40B4-BE49-F238E27FC236}">
                <a16:creationId xmlns:a16="http://schemas.microsoft.com/office/drawing/2014/main" id="{D63904E7-9110-034B-92C7-2197AFABEBD8}"/>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2355D83-820E-3844-AE0D-86F528306327}" type="slidenum">
              <a:rPr lang="es-ES" altLang="es-ES_tradnl" sz="1400">
                <a:solidFill>
                  <a:srgbClr val="000000"/>
                </a:solidFill>
                <a:latin typeface="Times New Roman" panose="02020603050405020304" pitchFamily="18" charset="0"/>
              </a:rPr>
              <a:pPr algn="r" eaLnBrk="1">
                <a:lnSpc>
                  <a:spcPct val="95000"/>
                </a:lnSpc>
                <a:buSzPct val="100000"/>
              </a:pPr>
              <a:t>121</a:t>
            </a:fld>
            <a:endParaRPr lang="es-ES" altLang="es-ES_tradnl" sz="1400">
              <a:solidFill>
                <a:srgbClr val="000000"/>
              </a:solidFill>
              <a:latin typeface="Times New Roman" panose="02020603050405020304" pitchFamily="18" charset="0"/>
            </a:endParaRPr>
          </a:p>
        </p:txBody>
      </p:sp>
      <p:sp>
        <p:nvSpPr>
          <p:cNvPr id="32776" name="Text Box 6">
            <a:extLst>
              <a:ext uri="{FF2B5EF4-FFF2-40B4-BE49-F238E27FC236}">
                <a16:creationId xmlns:a16="http://schemas.microsoft.com/office/drawing/2014/main" id="{97468AAC-1889-9B4C-8B13-D3EDEE123DCA}"/>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17B93AB-76C3-8447-AB65-9F946884FA26}" type="slidenum">
              <a:rPr lang="es-ES" altLang="es-ES_tradnl" sz="1400">
                <a:solidFill>
                  <a:srgbClr val="000000"/>
                </a:solidFill>
                <a:latin typeface="Times New Roman" panose="02020603050405020304" pitchFamily="18" charset="0"/>
              </a:rPr>
              <a:pPr algn="r" eaLnBrk="1">
                <a:lnSpc>
                  <a:spcPct val="95000"/>
                </a:lnSpc>
                <a:buSzPct val="100000"/>
              </a:pPr>
              <a:t>121</a:t>
            </a:fld>
            <a:endParaRPr lang="es-ES" altLang="es-ES_tradnl" sz="1400">
              <a:solidFill>
                <a:srgbClr val="000000"/>
              </a:solidFill>
              <a:latin typeface="Times New Roman" panose="02020603050405020304" pitchFamily="18" charset="0"/>
            </a:endParaRPr>
          </a:p>
        </p:txBody>
      </p:sp>
      <p:sp>
        <p:nvSpPr>
          <p:cNvPr id="32777" name="Text Box 7">
            <a:extLst>
              <a:ext uri="{FF2B5EF4-FFF2-40B4-BE49-F238E27FC236}">
                <a16:creationId xmlns:a16="http://schemas.microsoft.com/office/drawing/2014/main" id="{9C4CF905-0424-674C-A80F-74E1FCA0A228}"/>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A280428-E848-B645-8E0B-63E659C4CED1}" type="slidenum">
              <a:rPr lang="es-ES" altLang="es-ES_tradnl" sz="1400">
                <a:solidFill>
                  <a:srgbClr val="000000"/>
                </a:solidFill>
                <a:latin typeface="Times New Roman" panose="02020603050405020304" pitchFamily="18" charset="0"/>
              </a:rPr>
              <a:pPr algn="r" eaLnBrk="1">
                <a:lnSpc>
                  <a:spcPct val="95000"/>
                </a:lnSpc>
                <a:buSzPct val="100000"/>
              </a:pPr>
              <a:t>121</a:t>
            </a:fld>
            <a:endParaRPr lang="es-ES" altLang="es-ES_tradnl" sz="1400">
              <a:solidFill>
                <a:srgbClr val="000000"/>
              </a:solidFill>
              <a:latin typeface="Times New Roman" panose="02020603050405020304" pitchFamily="18" charset="0"/>
            </a:endParaRPr>
          </a:p>
        </p:txBody>
      </p:sp>
      <p:sp>
        <p:nvSpPr>
          <p:cNvPr id="32778" name="Text Box 8">
            <a:extLst>
              <a:ext uri="{FF2B5EF4-FFF2-40B4-BE49-F238E27FC236}">
                <a16:creationId xmlns:a16="http://schemas.microsoft.com/office/drawing/2014/main" id="{6006D8BE-30F5-D041-B2AE-0F649FE46C01}"/>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E9A1739-5E08-E24F-90C0-C6A6B4622DDC}" type="slidenum">
              <a:rPr lang="es-ES" altLang="es-ES_tradnl" sz="1400">
                <a:solidFill>
                  <a:srgbClr val="000000"/>
                </a:solidFill>
                <a:latin typeface="Times New Roman" panose="02020603050405020304" pitchFamily="18" charset="0"/>
              </a:rPr>
              <a:pPr algn="r" eaLnBrk="1">
                <a:lnSpc>
                  <a:spcPct val="95000"/>
                </a:lnSpc>
                <a:buSzPct val="100000"/>
              </a:pPr>
              <a:t>121</a:t>
            </a:fld>
            <a:endParaRPr lang="es-ES" altLang="es-ES_tradnl" sz="1400">
              <a:solidFill>
                <a:srgbClr val="000000"/>
              </a:solidFill>
              <a:latin typeface="Times New Roman" panose="02020603050405020304" pitchFamily="18" charset="0"/>
            </a:endParaRPr>
          </a:p>
        </p:txBody>
      </p:sp>
      <p:sp>
        <p:nvSpPr>
          <p:cNvPr id="32779" name="Text Box 9">
            <a:extLst>
              <a:ext uri="{FF2B5EF4-FFF2-40B4-BE49-F238E27FC236}">
                <a16:creationId xmlns:a16="http://schemas.microsoft.com/office/drawing/2014/main" id="{552DAC55-8CB3-3E49-9801-7C1D1E69DC73}"/>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2177DA9-DDE8-1F4D-BF13-AC0787E03917}" type="slidenum">
              <a:rPr lang="es-ES" altLang="es-ES_tradnl" sz="1400">
                <a:solidFill>
                  <a:srgbClr val="000000"/>
                </a:solidFill>
                <a:latin typeface="Times New Roman" panose="02020603050405020304" pitchFamily="18" charset="0"/>
              </a:rPr>
              <a:pPr algn="r" eaLnBrk="1">
                <a:lnSpc>
                  <a:spcPct val="95000"/>
                </a:lnSpc>
                <a:buSzPct val="100000"/>
              </a:pPr>
              <a:t>121</a:t>
            </a:fld>
            <a:endParaRPr lang="es-ES" altLang="es-ES_tradnl" sz="1400">
              <a:solidFill>
                <a:srgbClr val="000000"/>
              </a:solidFill>
              <a:latin typeface="Times New Roman" panose="02020603050405020304" pitchFamily="18" charset="0"/>
            </a:endParaRPr>
          </a:p>
        </p:txBody>
      </p:sp>
      <p:sp>
        <p:nvSpPr>
          <p:cNvPr id="32780" name="Text Box 10">
            <a:extLst>
              <a:ext uri="{FF2B5EF4-FFF2-40B4-BE49-F238E27FC236}">
                <a16:creationId xmlns:a16="http://schemas.microsoft.com/office/drawing/2014/main" id="{2F381BAC-DAB3-DA42-8F5D-4EC9BDF10E7E}"/>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45BDD25-D80B-B04F-ACF7-322C3670335B}" type="slidenum">
              <a:rPr lang="es-ES" altLang="es-ES_tradnl" sz="1400">
                <a:solidFill>
                  <a:srgbClr val="000000"/>
                </a:solidFill>
                <a:latin typeface="Times New Roman" panose="02020603050405020304" pitchFamily="18" charset="0"/>
              </a:rPr>
              <a:pPr algn="r" eaLnBrk="1">
                <a:lnSpc>
                  <a:spcPct val="95000"/>
                </a:lnSpc>
                <a:buSzPct val="100000"/>
              </a:pPr>
              <a:t>121</a:t>
            </a:fld>
            <a:endParaRPr lang="es-ES" altLang="es-ES_tradnl" sz="1400">
              <a:solidFill>
                <a:srgbClr val="000000"/>
              </a:solidFill>
              <a:latin typeface="Times New Roman" panose="02020603050405020304" pitchFamily="18" charset="0"/>
            </a:endParaRPr>
          </a:p>
        </p:txBody>
      </p:sp>
      <p:sp>
        <p:nvSpPr>
          <p:cNvPr id="32781" name="Text Box 11">
            <a:extLst>
              <a:ext uri="{FF2B5EF4-FFF2-40B4-BE49-F238E27FC236}">
                <a16:creationId xmlns:a16="http://schemas.microsoft.com/office/drawing/2014/main" id="{F8A1FFA5-A70B-B745-B3E5-928C7CCCBD80}"/>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2782" name="Text Box 12">
            <a:extLst>
              <a:ext uri="{FF2B5EF4-FFF2-40B4-BE49-F238E27FC236}">
                <a16:creationId xmlns:a16="http://schemas.microsoft.com/office/drawing/2014/main" id="{D061CA1D-1B96-2E47-ABBC-0DD4FDD4490A}"/>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8" name="Rectangle 92">
            <a:extLst>
              <a:ext uri="{FF2B5EF4-FFF2-40B4-BE49-F238E27FC236}">
                <a16:creationId xmlns:a16="http://schemas.microsoft.com/office/drawing/2014/main" id="{4509C8D0-42B7-7B4A-83F8-83FEE9E5D828}"/>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5196D4A1-2650-5B42-9A3B-F93E7FF2403A}" type="slidenum">
              <a:rPr lang="es-ES" altLang="es-ES_tradnl" sz="1400" smtClean="0">
                <a:solidFill>
                  <a:srgbClr val="000000"/>
                </a:solidFill>
                <a:latin typeface="Times New Roman" panose="02020603050405020304" pitchFamily="18" charset="0"/>
              </a:rPr>
              <a:pPr/>
              <a:t>122</a:t>
            </a:fld>
            <a:endParaRPr lang="es-ES" altLang="es-ES_tradnl" sz="1400">
              <a:solidFill>
                <a:srgbClr val="000000"/>
              </a:solidFill>
              <a:latin typeface="Times New Roman" panose="02020603050405020304" pitchFamily="18" charset="0"/>
            </a:endParaRPr>
          </a:p>
        </p:txBody>
      </p:sp>
      <p:sp>
        <p:nvSpPr>
          <p:cNvPr id="34819" name="Text Box 1">
            <a:extLst>
              <a:ext uri="{FF2B5EF4-FFF2-40B4-BE49-F238E27FC236}">
                <a16:creationId xmlns:a16="http://schemas.microsoft.com/office/drawing/2014/main" id="{8C0D4D4D-E3FA-4043-A142-E9046DB9A810}"/>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91C73A4-B7EF-6A4B-B8B6-90A595FFACD8}" type="slidenum">
              <a:rPr lang="es-ES" altLang="es-ES_tradnl" sz="1400">
                <a:solidFill>
                  <a:srgbClr val="000000"/>
                </a:solidFill>
                <a:latin typeface="Times New Roman" panose="02020603050405020304" pitchFamily="18" charset="0"/>
              </a:rPr>
              <a:pPr algn="r" eaLnBrk="1">
                <a:lnSpc>
                  <a:spcPct val="95000"/>
                </a:lnSpc>
                <a:buSzPct val="100000"/>
              </a:pPr>
              <a:t>122</a:t>
            </a:fld>
            <a:endParaRPr lang="es-ES" altLang="es-ES_tradnl" sz="1400">
              <a:solidFill>
                <a:srgbClr val="000000"/>
              </a:solidFill>
              <a:latin typeface="Times New Roman" panose="02020603050405020304" pitchFamily="18" charset="0"/>
            </a:endParaRPr>
          </a:p>
        </p:txBody>
      </p:sp>
      <p:sp>
        <p:nvSpPr>
          <p:cNvPr id="34820" name="Text Box 2">
            <a:extLst>
              <a:ext uri="{FF2B5EF4-FFF2-40B4-BE49-F238E27FC236}">
                <a16:creationId xmlns:a16="http://schemas.microsoft.com/office/drawing/2014/main" id="{610181BA-6DD9-3248-B458-87F160B4B110}"/>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CBF5280-563C-F742-A49E-F277C48BE753}" type="slidenum">
              <a:rPr lang="es-ES" altLang="es-ES_tradnl" sz="1400">
                <a:solidFill>
                  <a:srgbClr val="000000"/>
                </a:solidFill>
                <a:latin typeface="Times New Roman" panose="02020603050405020304" pitchFamily="18" charset="0"/>
              </a:rPr>
              <a:pPr algn="r" eaLnBrk="1">
                <a:lnSpc>
                  <a:spcPct val="95000"/>
                </a:lnSpc>
                <a:buSzPct val="100000"/>
              </a:pPr>
              <a:t>122</a:t>
            </a:fld>
            <a:endParaRPr lang="es-ES" altLang="es-ES_tradnl" sz="1400">
              <a:solidFill>
                <a:srgbClr val="000000"/>
              </a:solidFill>
              <a:latin typeface="Times New Roman" panose="02020603050405020304" pitchFamily="18" charset="0"/>
            </a:endParaRPr>
          </a:p>
        </p:txBody>
      </p:sp>
      <p:sp>
        <p:nvSpPr>
          <p:cNvPr id="34821" name="Text Box 3">
            <a:extLst>
              <a:ext uri="{FF2B5EF4-FFF2-40B4-BE49-F238E27FC236}">
                <a16:creationId xmlns:a16="http://schemas.microsoft.com/office/drawing/2014/main" id="{C9F15518-36B9-3D4D-AFDD-8AF0EEAC29CB}"/>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1041F98-57CD-BB42-9CA3-F81D8B9A3115}" type="slidenum">
              <a:rPr lang="es-ES" altLang="es-ES_tradnl" sz="1400">
                <a:solidFill>
                  <a:srgbClr val="000000"/>
                </a:solidFill>
                <a:latin typeface="Times New Roman" panose="02020603050405020304" pitchFamily="18" charset="0"/>
              </a:rPr>
              <a:pPr algn="r" eaLnBrk="1">
                <a:lnSpc>
                  <a:spcPct val="95000"/>
                </a:lnSpc>
                <a:buSzPct val="100000"/>
              </a:pPr>
              <a:t>122</a:t>
            </a:fld>
            <a:endParaRPr lang="es-ES" altLang="es-ES_tradnl" sz="1400">
              <a:solidFill>
                <a:srgbClr val="000000"/>
              </a:solidFill>
              <a:latin typeface="Times New Roman" panose="02020603050405020304" pitchFamily="18" charset="0"/>
            </a:endParaRPr>
          </a:p>
        </p:txBody>
      </p:sp>
      <p:sp>
        <p:nvSpPr>
          <p:cNvPr id="34822" name="Text Box 4">
            <a:extLst>
              <a:ext uri="{FF2B5EF4-FFF2-40B4-BE49-F238E27FC236}">
                <a16:creationId xmlns:a16="http://schemas.microsoft.com/office/drawing/2014/main" id="{0F28CA74-CA90-2F46-858B-DDB9CF280CE5}"/>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560F44D-D4FA-9946-89FF-B38FE414E572}" type="slidenum">
              <a:rPr lang="es-ES" altLang="es-ES_tradnl" sz="1400">
                <a:solidFill>
                  <a:srgbClr val="000000"/>
                </a:solidFill>
                <a:latin typeface="Times New Roman" panose="02020603050405020304" pitchFamily="18" charset="0"/>
              </a:rPr>
              <a:pPr algn="r" eaLnBrk="1">
                <a:lnSpc>
                  <a:spcPct val="95000"/>
                </a:lnSpc>
                <a:buSzPct val="100000"/>
              </a:pPr>
              <a:t>122</a:t>
            </a:fld>
            <a:endParaRPr lang="es-ES" altLang="es-ES_tradnl" sz="1400">
              <a:solidFill>
                <a:srgbClr val="000000"/>
              </a:solidFill>
              <a:latin typeface="Times New Roman" panose="02020603050405020304" pitchFamily="18" charset="0"/>
            </a:endParaRPr>
          </a:p>
        </p:txBody>
      </p:sp>
      <p:sp>
        <p:nvSpPr>
          <p:cNvPr id="34823" name="Text Box 5">
            <a:extLst>
              <a:ext uri="{FF2B5EF4-FFF2-40B4-BE49-F238E27FC236}">
                <a16:creationId xmlns:a16="http://schemas.microsoft.com/office/drawing/2014/main" id="{56ABDD29-B9FC-B444-B72F-3C3834375472}"/>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2F41AA1-4682-2146-A520-93980A427A75}" type="slidenum">
              <a:rPr lang="es-ES" altLang="es-ES_tradnl" sz="1400">
                <a:solidFill>
                  <a:srgbClr val="000000"/>
                </a:solidFill>
                <a:latin typeface="Times New Roman" panose="02020603050405020304" pitchFamily="18" charset="0"/>
              </a:rPr>
              <a:pPr algn="r" eaLnBrk="1">
                <a:lnSpc>
                  <a:spcPct val="95000"/>
                </a:lnSpc>
                <a:buSzPct val="100000"/>
              </a:pPr>
              <a:t>122</a:t>
            </a:fld>
            <a:endParaRPr lang="es-ES" altLang="es-ES_tradnl" sz="1400">
              <a:solidFill>
                <a:srgbClr val="000000"/>
              </a:solidFill>
              <a:latin typeface="Times New Roman" panose="02020603050405020304" pitchFamily="18" charset="0"/>
            </a:endParaRPr>
          </a:p>
        </p:txBody>
      </p:sp>
      <p:sp>
        <p:nvSpPr>
          <p:cNvPr id="34824" name="Text Box 6">
            <a:extLst>
              <a:ext uri="{FF2B5EF4-FFF2-40B4-BE49-F238E27FC236}">
                <a16:creationId xmlns:a16="http://schemas.microsoft.com/office/drawing/2014/main" id="{A06A67D2-280C-BC43-8AF4-65212405FE6E}"/>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9A27595-3B07-0D41-924E-9E9967285F7E}" type="slidenum">
              <a:rPr lang="es-ES" altLang="es-ES_tradnl" sz="1400">
                <a:solidFill>
                  <a:srgbClr val="000000"/>
                </a:solidFill>
                <a:latin typeface="Times New Roman" panose="02020603050405020304" pitchFamily="18" charset="0"/>
              </a:rPr>
              <a:pPr algn="r" eaLnBrk="1">
                <a:lnSpc>
                  <a:spcPct val="95000"/>
                </a:lnSpc>
                <a:buSzPct val="100000"/>
              </a:pPr>
              <a:t>122</a:t>
            </a:fld>
            <a:endParaRPr lang="es-ES" altLang="es-ES_tradnl" sz="1400">
              <a:solidFill>
                <a:srgbClr val="000000"/>
              </a:solidFill>
              <a:latin typeface="Times New Roman" panose="02020603050405020304" pitchFamily="18" charset="0"/>
            </a:endParaRPr>
          </a:p>
        </p:txBody>
      </p:sp>
      <p:sp>
        <p:nvSpPr>
          <p:cNvPr id="34825" name="Text Box 7">
            <a:extLst>
              <a:ext uri="{FF2B5EF4-FFF2-40B4-BE49-F238E27FC236}">
                <a16:creationId xmlns:a16="http://schemas.microsoft.com/office/drawing/2014/main" id="{CE5DDAF8-0BF6-534C-BD55-29958CA6382A}"/>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A6769AC-B3F9-644D-A135-5A5477048050}" type="slidenum">
              <a:rPr lang="es-ES" altLang="es-ES_tradnl" sz="1400">
                <a:solidFill>
                  <a:srgbClr val="000000"/>
                </a:solidFill>
                <a:latin typeface="Times New Roman" panose="02020603050405020304" pitchFamily="18" charset="0"/>
              </a:rPr>
              <a:pPr algn="r" eaLnBrk="1">
                <a:lnSpc>
                  <a:spcPct val="95000"/>
                </a:lnSpc>
                <a:buSzPct val="100000"/>
              </a:pPr>
              <a:t>122</a:t>
            </a:fld>
            <a:endParaRPr lang="es-ES" altLang="es-ES_tradnl" sz="1400">
              <a:solidFill>
                <a:srgbClr val="000000"/>
              </a:solidFill>
              <a:latin typeface="Times New Roman" panose="02020603050405020304" pitchFamily="18" charset="0"/>
            </a:endParaRPr>
          </a:p>
        </p:txBody>
      </p:sp>
      <p:sp>
        <p:nvSpPr>
          <p:cNvPr id="34826" name="Text Box 8">
            <a:extLst>
              <a:ext uri="{FF2B5EF4-FFF2-40B4-BE49-F238E27FC236}">
                <a16:creationId xmlns:a16="http://schemas.microsoft.com/office/drawing/2014/main" id="{B7734EFF-3278-184E-94F0-0B42B76AEDE4}"/>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8F373C1-6625-0E45-98BF-F61C3152D01E}" type="slidenum">
              <a:rPr lang="es-ES" altLang="es-ES_tradnl" sz="1400">
                <a:solidFill>
                  <a:srgbClr val="000000"/>
                </a:solidFill>
                <a:latin typeface="Times New Roman" panose="02020603050405020304" pitchFamily="18" charset="0"/>
              </a:rPr>
              <a:pPr algn="r" eaLnBrk="1">
                <a:lnSpc>
                  <a:spcPct val="95000"/>
                </a:lnSpc>
                <a:buSzPct val="100000"/>
              </a:pPr>
              <a:t>122</a:t>
            </a:fld>
            <a:endParaRPr lang="es-ES" altLang="es-ES_tradnl" sz="1400">
              <a:solidFill>
                <a:srgbClr val="000000"/>
              </a:solidFill>
              <a:latin typeface="Times New Roman" panose="02020603050405020304" pitchFamily="18" charset="0"/>
            </a:endParaRPr>
          </a:p>
        </p:txBody>
      </p:sp>
      <p:sp>
        <p:nvSpPr>
          <p:cNvPr id="34827" name="Text Box 9">
            <a:extLst>
              <a:ext uri="{FF2B5EF4-FFF2-40B4-BE49-F238E27FC236}">
                <a16:creationId xmlns:a16="http://schemas.microsoft.com/office/drawing/2014/main" id="{A3F30491-3A41-6141-AE9A-10BDA74FE5D5}"/>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CA87D0A-3E4F-4F4B-97CF-BF8B62327205}" type="slidenum">
              <a:rPr lang="es-ES" altLang="es-ES_tradnl" sz="1400">
                <a:solidFill>
                  <a:srgbClr val="000000"/>
                </a:solidFill>
                <a:latin typeface="Times New Roman" panose="02020603050405020304" pitchFamily="18" charset="0"/>
              </a:rPr>
              <a:pPr algn="r" eaLnBrk="1">
                <a:lnSpc>
                  <a:spcPct val="95000"/>
                </a:lnSpc>
                <a:buSzPct val="100000"/>
              </a:pPr>
              <a:t>122</a:t>
            </a:fld>
            <a:endParaRPr lang="es-ES" altLang="es-ES_tradnl" sz="1400">
              <a:solidFill>
                <a:srgbClr val="000000"/>
              </a:solidFill>
              <a:latin typeface="Times New Roman" panose="02020603050405020304" pitchFamily="18" charset="0"/>
            </a:endParaRPr>
          </a:p>
        </p:txBody>
      </p:sp>
      <p:sp>
        <p:nvSpPr>
          <p:cNvPr id="34828" name="Text Box 10">
            <a:extLst>
              <a:ext uri="{FF2B5EF4-FFF2-40B4-BE49-F238E27FC236}">
                <a16:creationId xmlns:a16="http://schemas.microsoft.com/office/drawing/2014/main" id="{EC6850CC-3514-5F4B-96DD-B4985E2E7B31}"/>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26DB0E3-A280-0D4C-99E6-1532AA9AEE04}" type="slidenum">
              <a:rPr lang="es-ES" altLang="es-ES_tradnl" sz="1400">
                <a:solidFill>
                  <a:srgbClr val="000000"/>
                </a:solidFill>
                <a:latin typeface="Times New Roman" panose="02020603050405020304" pitchFamily="18" charset="0"/>
              </a:rPr>
              <a:pPr algn="r" eaLnBrk="1">
                <a:lnSpc>
                  <a:spcPct val="95000"/>
                </a:lnSpc>
                <a:buSzPct val="100000"/>
              </a:pPr>
              <a:t>122</a:t>
            </a:fld>
            <a:endParaRPr lang="es-ES" altLang="es-ES_tradnl" sz="1400">
              <a:solidFill>
                <a:srgbClr val="000000"/>
              </a:solidFill>
              <a:latin typeface="Times New Roman" panose="02020603050405020304" pitchFamily="18" charset="0"/>
            </a:endParaRPr>
          </a:p>
        </p:txBody>
      </p:sp>
      <p:sp>
        <p:nvSpPr>
          <p:cNvPr id="34829" name="Text Box 11">
            <a:extLst>
              <a:ext uri="{FF2B5EF4-FFF2-40B4-BE49-F238E27FC236}">
                <a16:creationId xmlns:a16="http://schemas.microsoft.com/office/drawing/2014/main" id="{3CDF0020-5B5F-934F-A651-C92FC87AE7BE}"/>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4830" name="Text Box 12">
            <a:extLst>
              <a:ext uri="{FF2B5EF4-FFF2-40B4-BE49-F238E27FC236}">
                <a16:creationId xmlns:a16="http://schemas.microsoft.com/office/drawing/2014/main" id="{559E90FD-62D6-EE40-AA6B-B359C262CE11}"/>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6" name="Rectangle 92">
            <a:extLst>
              <a:ext uri="{FF2B5EF4-FFF2-40B4-BE49-F238E27FC236}">
                <a16:creationId xmlns:a16="http://schemas.microsoft.com/office/drawing/2014/main" id="{35D83B79-5562-A04B-9DE0-8CF1AFE0F49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562539F-B3C7-A14C-A243-124891C0BB3B}" type="slidenum">
              <a:rPr lang="es-ES" altLang="es-ES_tradnl" sz="1400" smtClean="0">
                <a:solidFill>
                  <a:srgbClr val="000000"/>
                </a:solidFill>
                <a:latin typeface="Times New Roman" panose="02020603050405020304" pitchFamily="18" charset="0"/>
              </a:rPr>
              <a:pPr/>
              <a:t>123</a:t>
            </a:fld>
            <a:endParaRPr lang="es-ES" altLang="es-ES_tradnl" sz="1400">
              <a:solidFill>
                <a:srgbClr val="000000"/>
              </a:solidFill>
              <a:latin typeface="Times New Roman" panose="02020603050405020304" pitchFamily="18" charset="0"/>
            </a:endParaRPr>
          </a:p>
        </p:txBody>
      </p:sp>
      <p:sp>
        <p:nvSpPr>
          <p:cNvPr id="36867" name="Text Box 1">
            <a:extLst>
              <a:ext uri="{FF2B5EF4-FFF2-40B4-BE49-F238E27FC236}">
                <a16:creationId xmlns:a16="http://schemas.microsoft.com/office/drawing/2014/main" id="{CA40DEA6-AD38-3D4F-8C05-50A57D18D974}"/>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927E999-DD4A-9949-8CC2-942D098F4F42}" type="slidenum">
              <a:rPr lang="es-ES" altLang="es-ES_tradnl" sz="1400">
                <a:solidFill>
                  <a:srgbClr val="000000"/>
                </a:solidFill>
                <a:latin typeface="Times New Roman" panose="02020603050405020304" pitchFamily="18" charset="0"/>
              </a:rPr>
              <a:pPr algn="r" eaLnBrk="1">
                <a:lnSpc>
                  <a:spcPct val="95000"/>
                </a:lnSpc>
                <a:buSzPct val="100000"/>
              </a:pPr>
              <a:t>123</a:t>
            </a:fld>
            <a:endParaRPr lang="es-ES" altLang="es-ES_tradnl" sz="1400">
              <a:solidFill>
                <a:srgbClr val="000000"/>
              </a:solidFill>
              <a:latin typeface="Times New Roman" panose="02020603050405020304" pitchFamily="18" charset="0"/>
            </a:endParaRPr>
          </a:p>
        </p:txBody>
      </p:sp>
      <p:sp>
        <p:nvSpPr>
          <p:cNvPr id="36868" name="Text Box 2">
            <a:extLst>
              <a:ext uri="{FF2B5EF4-FFF2-40B4-BE49-F238E27FC236}">
                <a16:creationId xmlns:a16="http://schemas.microsoft.com/office/drawing/2014/main" id="{7BB7A327-F4A2-9D46-AD99-8F64BC7E1E27}"/>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0CBE49F-8CBC-5D4B-8151-37DAB0E71FCF}" type="slidenum">
              <a:rPr lang="es-ES" altLang="es-ES_tradnl" sz="1400">
                <a:solidFill>
                  <a:srgbClr val="000000"/>
                </a:solidFill>
                <a:latin typeface="Times New Roman" panose="02020603050405020304" pitchFamily="18" charset="0"/>
              </a:rPr>
              <a:pPr algn="r" eaLnBrk="1">
                <a:lnSpc>
                  <a:spcPct val="95000"/>
                </a:lnSpc>
                <a:buSzPct val="100000"/>
              </a:pPr>
              <a:t>123</a:t>
            </a:fld>
            <a:endParaRPr lang="es-ES" altLang="es-ES_tradnl" sz="1400">
              <a:solidFill>
                <a:srgbClr val="000000"/>
              </a:solidFill>
              <a:latin typeface="Times New Roman" panose="02020603050405020304" pitchFamily="18" charset="0"/>
            </a:endParaRPr>
          </a:p>
        </p:txBody>
      </p:sp>
      <p:sp>
        <p:nvSpPr>
          <p:cNvPr id="36869" name="Text Box 3">
            <a:extLst>
              <a:ext uri="{FF2B5EF4-FFF2-40B4-BE49-F238E27FC236}">
                <a16:creationId xmlns:a16="http://schemas.microsoft.com/office/drawing/2014/main" id="{F0FC730F-B9DD-6646-A373-554D1880A606}"/>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16BE747-D99D-EC43-B8CA-D5FADC562A50}" type="slidenum">
              <a:rPr lang="es-ES" altLang="es-ES_tradnl" sz="1400">
                <a:solidFill>
                  <a:srgbClr val="000000"/>
                </a:solidFill>
                <a:latin typeface="Times New Roman" panose="02020603050405020304" pitchFamily="18" charset="0"/>
              </a:rPr>
              <a:pPr algn="r" eaLnBrk="1">
                <a:lnSpc>
                  <a:spcPct val="95000"/>
                </a:lnSpc>
                <a:buSzPct val="100000"/>
              </a:pPr>
              <a:t>123</a:t>
            </a:fld>
            <a:endParaRPr lang="es-ES" altLang="es-ES_tradnl" sz="1400">
              <a:solidFill>
                <a:srgbClr val="000000"/>
              </a:solidFill>
              <a:latin typeface="Times New Roman" panose="02020603050405020304" pitchFamily="18" charset="0"/>
            </a:endParaRPr>
          </a:p>
        </p:txBody>
      </p:sp>
      <p:sp>
        <p:nvSpPr>
          <p:cNvPr id="36870" name="Text Box 4">
            <a:extLst>
              <a:ext uri="{FF2B5EF4-FFF2-40B4-BE49-F238E27FC236}">
                <a16:creationId xmlns:a16="http://schemas.microsoft.com/office/drawing/2014/main" id="{B1EC7340-AE3B-994E-A769-5EA0E703B071}"/>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35F5381-839C-664A-917C-8FDA45D6333E}" type="slidenum">
              <a:rPr lang="es-ES" altLang="es-ES_tradnl" sz="1400">
                <a:solidFill>
                  <a:srgbClr val="000000"/>
                </a:solidFill>
                <a:latin typeface="Times New Roman" panose="02020603050405020304" pitchFamily="18" charset="0"/>
              </a:rPr>
              <a:pPr algn="r" eaLnBrk="1">
                <a:lnSpc>
                  <a:spcPct val="95000"/>
                </a:lnSpc>
                <a:buSzPct val="100000"/>
              </a:pPr>
              <a:t>123</a:t>
            </a:fld>
            <a:endParaRPr lang="es-ES" altLang="es-ES_tradnl" sz="1400">
              <a:solidFill>
                <a:srgbClr val="000000"/>
              </a:solidFill>
              <a:latin typeface="Times New Roman" panose="02020603050405020304" pitchFamily="18" charset="0"/>
            </a:endParaRPr>
          </a:p>
        </p:txBody>
      </p:sp>
      <p:sp>
        <p:nvSpPr>
          <p:cNvPr id="36871" name="Text Box 5">
            <a:extLst>
              <a:ext uri="{FF2B5EF4-FFF2-40B4-BE49-F238E27FC236}">
                <a16:creationId xmlns:a16="http://schemas.microsoft.com/office/drawing/2014/main" id="{DBEFF042-7F6E-2746-95FA-0FF171F27E69}"/>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C9B0B33-A97B-AF4B-8F58-03A2683653E6}" type="slidenum">
              <a:rPr lang="es-ES" altLang="es-ES_tradnl" sz="1400">
                <a:solidFill>
                  <a:srgbClr val="000000"/>
                </a:solidFill>
                <a:latin typeface="Times New Roman" panose="02020603050405020304" pitchFamily="18" charset="0"/>
              </a:rPr>
              <a:pPr algn="r" eaLnBrk="1">
                <a:lnSpc>
                  <a:spcPct val="95000"/>
                </a:lnSpc>
                <a:buSzPct val="100000"/>
              </a:pPr>
              <a:t>123</a:t>
            </a:fld>
            <a:endParaRPr lang="es-ES" altLang="es-ES_tradnl" sz="1400">
              <a:solidFill>
                <a:srgbClr val="000000"/>
              </a:solidFill>
              <a:latin typeface="Times New Roman" panose="02020603050405020304" pitchFamily="18" charset="0"/>
            </a:endParaRPr>
          </a:p>
        </p:txBody>
      </p:sp>
      <p:sp>
        <p:nvSpPr>
          <p:cNvPr id="36872" name="Text Box 6">
            <a:extLst>
              <a:ext uri="{FF2B5EF4-FFF2-40B4-BE49-F238E27FC236}">
                <a16:creationId xmlns:a16="http://schemas.microsoft.com/office/drawing/2014/main" id="{9FE501A0-8C97-D143-9EB3-EEBD1D718EFB}"/>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09517E4-BDDD-334A-A6E3-1667ABD9FE23}" type="slidenum">
              <a:rPr lang="es-ES" altLang="es-ES_tradnl" sz="1400">
                <a:solidFill>
                  <a:srgbClr val="000000"/>
                </a:solidFill>
                <a:latin typeface="Times New Roman" panose="02020603050405020304" pitchFamily="18" charset="0"/>
              </a:rPr>
              <a:pPr algn="r" eaLnBrk="1">
                <a:lnSpc>
                  <a:spcPct val="95000"/>
                </a:lnSpc>
                <a:buSzPct val="100000"/>
              </a:pPr>
              <a:t>123</a:t>
            </a:fld>
            <a:endParaRPr lang="es-ES" altLang="es-ES_tradnl" sz="1400">
              <a:solidFill>
                <a:srgbClr val="000000"/>
              </a:solidFill>
              <a:latin typeface="Times New Roman" panose="02020603050405020304" pitchFamily="18" charset="0"/>
            </a:endParaRPr>
          </a:p>
        </p:txBody>
      </p:sp>
      <p:sp>
        <p:nvSpPr>
          <p:cNvPr id="36873" name="Text Box 7">
            <a:extLst>
              <a:ext uri="{FF2B5EF4-FFF2-40B4-BE49-F238E27FC236}">
                <a16:creationId xmlns:a16="http://schemas.microsoft.com/office/drawing/2014/main" id="{506E184A-C915-7147-A0C9-AC746853D074}"/>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C9B86F1-6A1B-7E47-A594-D67AF7A7048D}" type="slidenum">
              <a:rPr lang="es-ES" altLang="es-ES_tradnl" sz="1400">
                <a:solidFill>
                  <a:srgbClr val="000000"/>
                </a:solidFill>
                <a:latin typeface="Times New Roman" panose="02020603050405020304" pitchFamily="18" charset="0"/>
              </a:rPr>
              <a:pPr algn="r" eaLnBrk="1">
                <a:lnSpc>
                  <a:spcPct val="95000"/>
                </a:lnSpc>
                <a:buSzPct val="100000"/>
              </a:pPr>
              <a:t>123</a:t>
            </a:fld>
            <a:endParaRPr lang="es-ES" altLang="es-ES_tradnl" sz="1400">
              <a:solidFill>
                <a:srgbClr val="000000"/>
              </a:solidFill>
              <a:latin typeface="Times New Roman" panose="02020603050405020304" pitchFamily="18" charset="0"/>
            </a:endParaRPr>
          </a:p>
        </p:txBody>
      </p:sp>
      <p:sp>
        <p:nvSpPr>
          <p:cNvPr id="36874" name="Text Box 8">
            <a:extLst>
              <a:ext uri="{FF2B5EF4-FFF2-40B4-BE49-F238E27FC236}">
                <a16:creationId xmlns:a16="http://schemas.microsoft.com/office/drawing/2014/main" id="{CF8D447B-F1C7-9E43-92E2-F39A12AEA4E0}"/>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CBE122F-AD5A-B748-85BF-05342F214B5A}" type="slidenum">
              <a:rPr lang="es-ES" altLang="es-ES_tradnl" sz="1400">
                <a:solidFill>
                  <a:srgbClr val="000000"/>
                </a:solidFill>
                <a:latin typeface="Times New Roman" panose="02020603050405020304" pitchFamily="18" charset="0"/>
              </a:rPr>
              <a:pPr algn="r" eaLnBrk="1">
                <a:lnSpc>
                  <a:spcPct val="95000"/>
                </a:lnSpc>
                <a:buSzPct val="100000"/>
              </a:pPr>
              <a:t>123</a:t>
            </a:fld>
            <a:endParaRPr lang="es-ES" altLang="es-ES_tradnl" sz="1400">
              <a:solidFill>
                <a:srgbClr val="000000"/>
              </a:solidFill>
              <a:latin typeface="Times New Roman" panose="02020603050405020304" pitchFamily="18" charset="0"/>
            </a:endParaRPr>
          </a:p>
        </p:txBody>
      </p:sp>
      <p:sp>
        <p:nvSpPr>
          <p:cNvPr id="36875" name="Text Box 9">
            <a:extLst>
              <a:ext uri="{FF2B5EF4-FFF2-40B4-BE49-F238E27FC236}">
                <a16:creationId xmlns:a16="http://schemas.microsoft.com/office/drawing/2014/main" id="{DE7143CF-CC05-A54B-BAF4-3AA7E529125B}"/>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6532B54-D272-8842-A228-1CB608F50132}" type="slidenum">
              <a:rPr lang="es-ES" altLang="es-ES_tradnl" sz="1400">
                <a:solidFill>
                  <a:srgbClr val="000000"/>
                </a:solidFill>
                <a:latin typeface="Times New Roman" panose="02020603050405020304" pitchFamily="18" charset="0"/>
              </a:rPr>
              <a:pPr algn="r" eaLnBrk="1">
                <a:lnSpc>
                  <a:spcPct val="95000"/>
                </a:lnSpc>
                <a:buSzPct val="100000"/>
              </a:pPr>
              <a:t>123</a:t>
            </a:fld>
            <a:endParaRPr lang="es-ES" altLang="es-ES_tradnl" sz="1400">
              <a:solidFill>
                <a:srgbClr val="000000"/>
              </a:solidFill>
              <a:latin typeface="Times New Roman" panose="02020603050405020304" pitchFamily="18" charset="0"/>
            </a:endParaRPr>
          </a:p>
        </p:txBody>
      </p:sp>
      <p:sp>
        <p:nvSpPr>
          <p:cNvPr id="36876" name="Text Box 10">
            <a:extLst>
              <a:ext uri="{FF2B5EF4-FFF2-40B4-BE49-F238E27FC236}">
                <a16:creationId xmlns:a16="http://schemas.microsoft.com/office/drawing/2014/main" id="{B91EDEFB-E5D2-3042-9759-9B8281C31746}"/>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1960044-4928-4744-9C2D-0FCAF50F4128}" type="slidenum">
              <a:rPr lang="es-ES" altLang="es-ES_tradnl" sz="1400">
                <a:solidFill>
                  <a:srgbClr val="000000"/>
                </a:solidFill>
                <a:latin typeface="Times New Roman" panose="02020603050405020304" pitchFamily="18" charset="0"/>
              </a:rPr>
              <a:pPr algn="r" eaLnBrk="1">
                <a:lnSpc>
                  <a:spcPct val="95000"/>
                </a:lnSpc>
                <a:buSzPct val="100000"/>
              </a:pPr>
              <a:t>123</a:t>
            </a:fld>
            <a:endParaRPr lang="es-ES" altLang="es-ES_tradnl" sz="1400">
              <a:solidFill>
                <a:srgbClr val="000000"/>
              </a:solidFill>
              <a:latin typeface="Times New Roman" panose="02020603050405020304" pitchFamily="18" charset="0"/>
            </a:endParaRPr>
          </a:p>
        </p:txBody>
      </p:sp>
      <p:sp>
        <p:nvSpPr>
          <p:cNvPr id="36877" name="Text Box 11">
            <a:extLst>
              <a:ext uri="{FF2B5EF4-FFF2-40B4-BE49-F238E27FC236}">
                <a16:creationId xmlns:a16="http://schemas.microsoft.com/office/drawing/2014/main" id="{14099B07-6CD8-2841-82CD-91660BCE57E7}"/>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C47DB653-F41E-B041-AC96-B56F5F03A70F}" type="slidenum">
              <a:rPr lang="es-ES" altLang="es-ES_tradnl" sz="1400">
                <a:solidFill>
                  <a:srgbClr val="000000"/>
                </a:solidFill>
                <a:latin typeface="Times New Roman" panose="02020603050405020304" pitchFamily="18" charset="0"/>
              </a:rPr>
              <a:pPr algn="r">
                <a:lnSpc>
                  <a:spcPct val="95000"/>
                </a:lnSpc>
                <a:buSzPct val="100000"/>
              </a:pPr>
              <a:t>123</a:t>
            </a:fld>
            <a:endParaRPr lang="es-ES" altLang="es-ES_tradnl" sz="1400">
              <a:solidFill>
                <a:srgbClr val="000000"/>
              </a:solidFill>
              <a:latin typeface="Times New Roman" panose="02020603050405020304" pitchFamily="18" charset="0"/>
            </a:endParaRPr>
          </a:p>
        </p:txBody>
      </p:sp>
      <p:sp>
        <p:nvSpPr>
          <p:cNvPr id="36878" name="Text Box 12">
            <a:extLst>
              <a:ext uri="{FF2B5EF4-FFF2-40B4-BE49-F238E27FC236}">
                <a16:creationId xmlns:a16="http://schemas.microsoft.com/office/drawing/2014/main" id="{97324DDE-1ADE-F548-A710-F52FE90DCBB1}"/>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9C469E54-6AB9-FB40-8B09-91937B0FD2DF}" type="slidenum">
              <a:rPr lang="es-ES" altLang="es-ES_tradnl" sz="1400">
                <a:solidFill>
                  <a:srgbClr val="000000"/>
                </a:solidFill>
                <a:latin typeface="Times New Roman" panose="02020603050405020304" pitchFamily="18" charset="0"/>
              </a:rPr>
              <a:pPr algn="r">
                <a:lnSpc>
                  <a:spcPct val="95000"/>
                </a:lnSpc>
                <a:buSzPct val="100000"/>
              </a:pPr>
              <a:t>123</a:t>
            </a:fld>
            <a:endParaRPr lang="es-ES" altLang="es-ES_tradnl" sz="1400">
              <a:solidFill>
                <a:srgbClr val="000000"/>
              </a:solidFill>
              <a:latin typeface="Times New Roman" panose="02020603050405020304" pitchFamily="18" charset="0"/>
            </a:endParaRPr>
          </a:p>
        </p:txBody>
      </p:sp>
      <p:sp>
        <p:nvSpPr>
          <p:cNvPr id="36879" name="Text Box 13">
            <a:extLst>
              <a:ext uri="{FF2B5EF4-FFF2-40B4-BE49-F238E27FC236}">
                <a16:creationId xmlns:a16="http://schemas.microsoft.com/office/drawing/2014/main" id="{E858AB5F-AF0F-944A-B714-3787A77FF120}"/>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6880" name="Text Box 14">
            <a:extLst>
              <a:ext uri="{FF2B5EF4-FFF2-40B4-BE49-F238E27FC236}">
                <a16:creationId xmlns:a16="http://schemas.microsoft.com/office/drawing/2014/main" id="{FFD9C8D4-C976-C04C-BB1A-8DB31073988E}"/>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4" name="Rectangle 94">
            <a:extLst>
              <a:ext uri="{FF2B5EF4-FFF2-40B4-BE49-F238E27FC236}">
                <a16:creationId xmlns:a16="http://schemas.microsoft.com/office/drawing/2014/main" id="{ECDE5524-1EFA-0543-838C-2E37F2178D6D}"/>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A8462614-98BE-9943-809E-AC3F0FD59E41}" type="slidenum">
              <a:rPr lang="es-ES" altLang="es-ES_tradnl" sz="1400" smtClean="0">
                <a:solidFill>
                  <a:srgbClr val="000000"/>
                </a:solidFill>
                <a:latin typeface="Times New Roman" panose="02020603050405020304" pitchFamily="18" charset="0"/>
              </a:rPr>
              <a:pPr/>
              <a:t>124</a:t>
            </a:fld>
            <a:endParaRPr lang="es-ES" altLang="es-ES_tradnl" sz="1400">
              <a:solidFill>
                <a:srgbClr val="000000"/>
              </a:solidFill>
              <a:latin typeface="Times New Roman" panose="02020603050405020304" pitchFamily="18" charset="0"/>
            </a:endParaRPr>
          </a:p>
        </p:txBody>
      </p:sp>
      <p:sp>
        <p:nvSpPr>
          <p:cNvPr id="38915" name="Text Box 1">
            <a:extLst>
              <a:ext uri="{FF2B5EF4-FFF2-40B4-BE49-F238E27FC236}">
                <a16:creationId xmlns:a16="http://schemas.microsoft.com/office/drawing/2014/main" id="{F9612403-2DB6-AF4D-AF86-045093C09F17}"/>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3FAC3DA-5103-844B-82AB-1E81C957FB29}" type="slidenum">
              <a:rPr lang="es-ES" altLang="es-ES_tradnl" sz="1400">
                <a:solidFill>
                  <a:srgbClr val="000000"/>
                </a:solidFill>
                <a:latin typeface="Times New Roman" panose="02020603050405020304" pitchFamily="18" charset="0"/>
              </a:rPr>
              <a:pPr algn="r" eaLnBrk="1">
                <a:lnSpc>
                  <a:spcPct val="95000"/>
                </a:lnSpc>
                <a:buSzPct val="100000"/>
              </a:pPr>
              <a:t>124</a:t>
            </a:fld>
            <a:endParaRPr lang="es-ES" altLang="es-ES_tradnl" sz="1400">
              <a:solidFill>
                <a:srgbClr val="000000"/>
              </a:solidFill>
              <a:latin typeface="Times New Roman" panose="02020603050405020304" pitchFamily="18" charset="0"/>
            </a:endParaRPr>
          </a:p>
        </p:txBody>
      </p:sp>
      <p:sp>
        <p:nvSpPr>
          <p:cNvPr id="38916" name="Text Box 2">
            <a:extLst>
              <a:ext uri="{FF2B5EF4-FFF2-40B4-BE49-F238E27FC236}">
                <a16:creationId xmlns:a16="http://schemas.microsoft.com/office/drawing/2014/main" id="{B37BCBC1-8ED8-B64F-A6F8-8BC74AF6777E}"/>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DD75E6C-E62B-1248-9C4F-D1BA04A307E3}" type="slidenum">
              <a:rPr lang="es-ES" altLang="es-ES_tradnl" sz="1400">
                <a:solidFill>
                  <a:srgbClr val="000000"/>
                </a:solidFill>
                <a:latin typeface="Times New Roman" panose="02020603050405020304" pitchFamily="18" charset="0"/>
              </a:rPr>
              <a:pPr algn="r" eaLnBrk="1">
                <a:lnSpc>
                  <a:spcPct val="95000"/>
                </a:lnSpc>
                <a:buSzPct val="100000"/>
              </a:pPr>
              <a:t>124</a:t>
            </a:fld>
            <a:endParaRPr lang="es-ES" altLang="es-ES_tradnl" sz="1400">
              <a:solidFill>
                <a:srgbClr val="000000"/>
              </a:solidFill>
              <a:latin typeface="Times New Roman" panose="02020603050405020304" pitchFamily="18" charset="0"/>
            </a:endParaRPr>
          </a:p>
        </p:txBody>
      </p:sp>
      <p:sp>
        <p:nvSpPr>
          <p:cNvPr id="38917" name="Text Box 3">
            <a:extLst>
              <a:ext uri="{FF2B5EF4-FFF2-40B4-BE49-F238E27FC236}">
                <a16:creationId xmlns:a16="http://schemas.microsoft.com/office/drawing/2014/main" id="{0B381A08-1005-504C-990D-42CDD28570AD}"/>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BC586F1-9331-654D-8324-0C1EB8428F33}" type="slidenum">
              <a:rPr lang="es-ES" altLang="es-ES_tradnl" sz="1400">
                <a:solidFill>
                  <a:srgbClr val="000000"/>
                </a:solidFill>
                <a:latin typeface="Times New Roman" panose="02020603050405020304" pitchFamily="18" charset="0"/>
              </a:rPr>
              <a:pPr algn="r" eaLnBrk="1">
                <a:lnSpc>
                  <a:spcPct val="95000"/>
                </a:lnSpc>
                <a:buSzPct val="100000"/>
              </a:pPr>
              <a:t>124</a:t>
            </a:fld>
            <a:endParaRPr lang="es-ES" altLang="es-ES_tradnl" sz="1400">
              <a:solidFill>
                <a:srgbClr val="000000"/>
              </a:solidFill>
              <a:latin typeface="Times New Roman" panose="02020603050405020304" pitchFamily="18" charset="0"/>
            </a:endParaRPr>
          </a:p>
        </p:txBody>
      </p:sp>
      <p:sp>
        <p:nvSpPr>
          <p:cNvPr id="38918" name="Text Box 4">
            <a:extLst>
              <a:ext uri="{FF2B5EF4-FFF2-40B4-BE49-F238E27FC236}">
                <a16:creationId xmlns:a16="http://schemas.microsoft.com/office/drawing/2014/main" id="{0B131D06-0F4B-6A42-B61A-F61916FB07FF}"/>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9E2A161-20FD-9D44-BCC9-1089FE573F20}" type="slidenum">
              <a:rPr lang="es-ES" altLang="es-ES_tradnl" sz="1400">
                <a:solidFill>
                  <a:srgbClr val="000000"/>
                </a:solidFill>
                <a:latin typeface="Times New Roman" panose="02020603050405020304" pitchFamily="18" charset="0"/>
              </a:rPr>
              <a:pPr algn="r" eaLnBrk="1">
                <a:lnSpc>
                  <a:spcPct val="95000"/>
                </a:lnSpc>
                <a:buSzPct val="100000"/>
              </a:pPr>
              <a:t>124</a:t>
            </a:fld>
            <a:endParaRPr lang="es-ES" altLang="es-ES_tradnl" sz="1400">
              <a:solidFill>
                <a:srgbClr val="000000"/>
              </a:solidFill>
              <a:latin typeface="Times New Roman" panose="02020603050405020304" pitchFamily="18" charset="0"/>
            </a:endParaRPr>
          </a:p>
        </p:txBody>
      </p:sp>
      <p:sp>
        <p:nvSpPr>
          <p:cNvPr id="38919" name="Text Box 5">
            <a:extLst>
              <a:ext uri="{FF2B5EF4-FFF2-40B4-BE49-F238E27FC236}">
                <a16:creationId xmlns:a16="http://schemas.microsoft.com/office/drawing/2014/main" id="{BB6008E5-0D5E-7546-9A54-0A910731772A}"/>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6DE5B7D-38FE-5D4F-A495-2AD5E53C2CD0}" type="slidenum">
              <a:rPr lang="es-ES" altLang="es-ES_tradnl" sz="1400">
                <a:solidFill>
                  <a:srgbClr val="000000"/>
                </a:solidFill>
                <a:latin typeface="Times New Roman" panose="02020603050405020304" pitchFamily="18" charset="0"/>
              </a:rPr>
              <a:pPr algn="r" eaLnBrk="1">
                <a:lnSpc>
                  <a:spcPct val="95000"/>
                </a:lnSpc>
                <a:buSzPct val="100000"/>
              </a:pPr>
              <a:t>124</a:t>
            </a:fld>
            <a:endParaRPr lang="es-ES" altLang="es-ES_tradnl" sz="1400">
              <a:solidFill>
                <a:srgbClr val="000000"/>
              </a:solidFill>
              <a:latin typeface="Times New Roman" panose="02020603050405020304" pitchFamily="18" charset="0"/>
            </a:endParaRPr>
          </a:p>
        </p:txBody>
      </p:sp>
      <p:sp>
        <p:nvSpPr>
          <p:cNvPr id="38920" name="Text Box 6">
            <a:extLst>
              <a:ext uri="{FF2B5EF4-FFF2-40B4-BE49-F238E27FC236}">
                <a16:creationId xmlns:a16="http://schemas.microsoft.com/office/drawing/2014/main" id="{D9AB0E6D-E3E1-8E41-848F-63006FFB0934}"/>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7072811-EA83-9642-9A7D-78BEDD7EACC7}" type="slidenum">
              <a:rPr lang="es-ES" altLang="es-ES_tradnl" sz="1400">
                <a:solidFill>
                  <a:srgbClr val="000000"/>
                </a:solidFill>
                <a:latin typeface="Times New Roman" panose="02020603050405020304" pitchFamily="18" charset="0"/>
              </a:rPr>
              <a:pPr algn="r" eaLnBrk="1">
                <a:lnSpc>
                  <a:spcPct val="95000"/>
                </a:lnSpc>
                <a:buSzPct val="100000"/>
              </a:pPr>
              <a:t>124</a:t>
            </a:fld>
            <a:endParaRPr lang="es-ES" altLang="es-ES_tradnl" sz="1400">
              <a:solidFill>
                <a:srgbClr val="000000"/>
              </a:solidFill>
              <a:latin typeface="Times New Roman" panose="02020603050405020304" pitchFamily="18" charset="0"/>
            </a:endParaRPr>
          </a:p>
        </p:txBody>
      </p:sp>
      <p:sp>
        <p:nvSpPr>
          <p:cNvPr id="38921" name="Text Box 7">
            <a:extLst>
              <a:ext uri="{FF2B5EF4-FFF2-40B4-BE49-F238E27FC236}">
                <a16:creationId xmlns:a16="http://schemas.microsoft.com/office/drawing/2014/main" id="{D813EFD1-ECA4-254B-946B-20EB4B5C7AEF}"/>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8CA2B1D-1A28-B247-A521-1630CBE59CEA}" type="slidenum">
              <a:rPr lang="es-ES" altLang="es-ES_tradnl" sz="1400">
                <a:solidFill>
                  <a:srgbClr val="000000"/>
                </a:solidFill>
                <a:latin typeface="Times New Roman" panose="02020603050405020304" pitchFamily="18" charset="0"/>
              </a:rPr>
              <a:pPr algn="r" eaLnBrk="1">
                <a:lnSpc>
                  <a:spcPct val="95000"/>
                </a:lnSpc>
                <a:buSzPct val="100000"/>
              </a:pPr>
              <a:t>124</a:t>
            </a:fld>
            <a:endParaRPr lang="es-ES" altLang="es-ES_tradnl" sz="1400">
              <a:solidFill>
                <a:srgbClr val="000000"/>
              </a:solidFill>
              <a:latin typeface="Times New Roman" panose="02020603050405020304" pitchFamily="18" charset="0"/>
            </a:endParaRPr>
          </a:p>
        </p:txBody>
      </p:sp>
      <p:sp>
        <p:nvSpPr>
          <p:cNvPr id="38922" name="Text Box 8">
            <a:extLst>
              <a:ext uri="{FF2B5EF4-FFF2-40B4-BE49-F238E27FC236}">
                <a16:creationId xmlns:a16="http://schemas.microsoft.com/office/drawing/2014/main" id="{61DACEE9-3CE1-0B4F-8C03-BB4F3F40046A}"/>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E0C7623-039B-134F-A370-3302F93C6B97}" type="slidenum">
              <a:rPr lang="es-ES" altLang="es-ES_tradnl" sz="1400">
                <a:solidFill>
                  <a:srgbClr val="000000"/>
                </a:solidFill>
                <a:latin typeface="Times New Roman" panose="02020603050405020304" pitchFamily="18" charset="0"/>
              </a:rPr>
              <a:pPr algn="r" eaLnBrk="1">
                <a:lnSpc>
                  <a:spcPct val="95000"/>
                </a:lnSpc>
                <a:buSzPct val="100000"/>
              </a:pPr>
              <a:t>124</a:t>
            </a:fld>
            <a:endParaRPr lang="es-ES" altLang="es-ES_tradnl" sz="1400">
              <a:solidFill>
                <a:srgbClr val="000000"/>
              </a:solidFill>
              <a:latin typeface="Times New Roman" panose="02020603050405020304" pitchFamily="18" charset="0"/>
            </a:endParaRPr>
          </a:p>
        </p:txBody>
      </p:sp>
      <p:sp>
        <p:nvSpPr>
          <p:cNvPr id="38923" name="Text Box 9">
            <a:extLst>
              <a:ext uri="{FF2B5EF4-FFF2-40B4-BE49-F238E27FC236}">
                <a16:creationId xmlns:a16="http://schemas.microsoft.com/office/drawing/2014/main" id="{E1AC4ED1-F0D3-1542-8215-12E3CFB4D6A8}"/>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6EED009-A846-DF4E-A8CD-F7BFD13C8144}" type="slidenum">
              <a:rPr lang="es-ES" altLang="es-ES_tradnl" sz="1400">
                <a:solidFill>
                  <a:srgbClr val="000000"/>
                </a:solidFill>
                <a:latin typeface="Times New Roman" panose="02020603050405020304" pitchFamily="18" charset="0"/>
              </a:rPr>
              <a:pPr algn="r" eaLnBrk="1">
                <a:lnSpc>
                  <a:spcPct val="95000"/>
                </a:lnSpc>
                <a:buSzPct val="100000"/>
              </a:pPr>
              <a:t>124</a:t>
            </a:fld>
            <a:endParaRPr lang="es-ES" altLang="es-ES_tradnl" sz="1400">
              <a:solidFill>
                <a:srgbClr val="000000"/>
              </a:solidFill>
              <a:latin typeface="Times New Roman" panose="02020603050405020304" pitchFamily="18" charset="0"/>
            </a:endParaRPr>
          </a:p>
        </p:txBody>
      </p:sp>
      <p:sp>
        <p:nvSpPr>
          <p:cNvPr id="38924" name="Text Box 10">
            <a:extLst>
              <a:ext uri="{FF2B5EF4-FFF2-40B4-BE49-F238E27FC236}">
                <a16:creationId xmlns:a16="http://schemas.microsoft.com/office/drawing/2014/main" id="{B8CC54F6-988D-AF4E-8D0E-C4E3D66D725C}"/>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741B110-13D0-EA42-B40A-9295F57155AB}" type="slidenum">
              <a:rPr lang="es-ES" altLang="es-ES_tradnl" sz="1400">
                <a:solidFill>
                  <a:srgbClr val="000000"/>
                </a:solidFill>
                <a:latin typeface="Times New Roman" panose="02020603050405020304" pitchFamily="18" charset="0"/>
              </a:rPr>
              <a:pPr algn="r" eaLnBrk="1">
                <a:lnSpc>
                  <a:spcPct val="95000"/>
                </a:lnSpc>
                <a:buSzPct val="100000"/>
              </a:pPr>
              <a:t>124</a:t>
            </a:fld>
            <a:endParaRPr lang="es-ES" altLang="es-ES_tradnl" sz="1400">
              <a:solidFill>
                <a:srgbClr val="000000"/>
              </a:solidFill>
              <a:latin typeface="Times New Roman" panose="02020603050405020304" pitchFamily="18" charset="0"/>
            </a:endParaRPr>
          </a:p>
        </p:txBody>
      </p:sp>
      <p:sp>
        <p:nvSpPr>
          <p:cNvPr id="38925" name="Text Box 11">
            <a:extLst>
              <a:ext uri="{FF2B5EF4-FFF2-40B4-BE49-F238E27FC236}">
                <a16:creationId xmlns:a16="http://schemas.microsoft.com/office/drawing/2014/main" id="{D1899640-8429-5644-B710-B024C1D3C7AE}"/>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8926" name="Text Box 12">
            <a:extLst>
              <a:ext uri="{FF2B5EF4-FFF2-40B4-BE49-F238E27FC236}">
                <a16:creationId xmlns:a16="http://schemas.microsoft.com/office/drawing/2014/main" id="{4037F182-7816-064C-B7F8-7E36B81D976D}"/>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2" name="Rectangle 42">
            <a:extLst>
              <a:ext uri="{FF2B5EF4-FFF2-40B4-BE49-F238E27FC236}">
                <a16:creationId xmlns:a16="http://schemas.microsoft.com/office/drawing/2014/main" id="{FCF3B9EA-2D04-8B46-AAEE-685830CB1E55}"/>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buClr>
                <a:srgbClr val="000000"/>
              </a:buClr>
              <a:buSzPct val="100000"/>
              <a:buFont typeface="Times New Roman" panose="02020603050405020304" pitchFamily="18" charset="0"/>
              <a:tabLst>
                <a:tab pos="449263" algn="l"/>
                <a:tab pos="898525" algn="l"/>
                <a:tab pos="1347788" algn="l"/>
                <a:tab pos="1797050" algn="l"/>
                <a:tab pos="2246313" algn="l"/>
                <a:tab pos="2695575" algn="l"/>
                <a:tab pos="3144838"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449263" algn="l"/>
                <a:tab pos="898525" algn="l"/>
                <a:tab pos="1347788" algn="l"/>
                <a:tab pos="1797050" algn="l"/>
                <a:tab pos="2246313" algn="l"/>
                <a:tab pos="2695575" algn="l"/>
                <a:tab pos="3144838"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449263" algn="l"/>
                <a:tab pos="898525" algn="l"/>
                <a:tab pos="1347788" algn="l"/>
                <a:tab pos="1797050" algn="l"/>
                <a:tab pos="2246313" algn="l"/>
                <a:tab pos="2695575" algn="l"/>
                <a:tab pos="3144838"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449263" algn="l"/>
                <a:tab pos="898525" algn="l"/>
                <a:tab pos="1347788" algn="l"/>
                <a:tab pos="1797050" algn="l"/>
                <a:tab pos="2246313" algn="l"/>
                <a:tab pos="2695575" algn="l"/>
                <a:tab pos="3144838"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449263" algn="l"/>
                <a:tab pos="898525" algn="l"/>
                <a:tab pos="1347788" algn="l"/>
                <a:tab pos="1797050" algn="l"/>
                <a:tab pos="2246313" algn="l"/>
                <a:tab pos="2695575" algn="l"/>
                <a:tab pos="3144838"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449263" algn="l"/>
                <a:tab pos="898525" algn="l"/>
                <a:tab pos="1347788" algn="l"/>
                <a:tab pos="1797050" algn="l"/>
                <a:tab pos="2246313" algn="l"/>
                <a:tab pos="2695575" algn="l"/>
                <a:tab pos="3144838"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449263" algn="l"/>
                <a:tab pos="898525" algn="l"/>
                <a:tab pos="1347788" algn="l"/>
                <a:tab pos="1797050" algn="l"/>
                <a:tab pos="2246313" algn="l"/>
                <a:tab pos="2695575" algn="l"/>
                <a:tab pos="3144838"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449263" algn="l"/>
                <a:tab pos="898525" algn="l"/>
                <a:tab pos="1347788" algn="l"/>
                <a:tab pos="1797050" algn="l"/>
                <a:tab pos="2246313" algn="l"/>
                <a:tab pos="2695575" algn="l"/>
                <a:tab pos="3144838"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449263" algn="l"/>
                <a:tab pos="898525" algn="l"/>
                <a:tab pos="1347788" algn="l"/>
                <a:tab pos="1797050" algn="l"/>
                <a:tab pos="2246313" algn="l"/>
                <a:tab pos="2695575" algn="l"/>
                <a:tab pos="3144838" algn="l"/>
              </a:tabLst>
              <a:defRPr sz="1200">
                <a:solidFill>
                  <a:srgbClr val="000000"/>
                </a:solidFill>
                <a:latin typeface="Times New Roman" panose="02020603050405020304" pitchFamily="18" charset="0"/>
              </a:defRPr>
            </a:lvl9pPr>
          </a:lstStyle>
          <a:p>
            <a:pPr>
              <a:spcBef>
                <a:spcPct val="0"/>
              </a:spcBef>
              <a:buClrTx/>
              <a:buFontTx/>
              <a:buNone/>
            </a:pPr>
            <a:fld id="{5FE7EEA0-D3C6-2C40-B240-3904F6B3F71E}" type="slidenum">
              <a:rPr lang="es-ES" altLang="es-ES_tradnl" sz="1400" smtClean="0"/>
              <a:pPr>
                <a:spcBef>
                  <a:spcPct val="0"/>
                </a:spcBef>
                <a:buClrTx/>
                <a:buFontTx/>
                <a:buNone/>
              </a:pPr>
              <a:t>125</a:t>
            </a:fld>
            <a:endParaRPr lang="es-ES" altLang="es-ES_tradnl" sz="1400"/>
          </a:p>
        </p:txBody>
      </p:sp>
      <p:sp>
        <p:nvSpPr>
          <p:cNvPr id="40963" name="Text Box 1">
            <a:extLst>
              <a:ext uri="{FF2B5EF4-FFF2-40B4-BE49-F238E27FC236}">
                <a16:creationId xmlns:a16="http://schemas.microsoft.com/office/drawing/2014/main" id="{E3A65C39-3D6B-9443-94AD-8C10934FB681}"/>
              </a:ext>
            </a:extLst>
          </p:cNvPr>
          <p:cNvSpPr txBox="1">
            <a:spLocks noChangeArrowheads="1"/>
          </p:cNvSpPr>
          <p:nvPr/>
        </p:nvSpPr>
        <p:spPr bwMode="auto">
          <a:xfrm>
            <a:off x="4278313" y="10155238"/>
            <a:ext cx="3227387"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A000463-E179-9F4E-A338-0D7D619E232D}" type="slidenum">
              <a:rPr lang="es-ES" altLang="es-ES_tradnl" sz="1400">
                <a:solidFill>
                  <a:srgbClr val="000000"/>
                </a:solidFill>
                <a:latin typeface="Times New Roman" panose="02020603050405020304" pitchFamily="18" charset="0"/>
              </a:rPr>
              <a:pPr algn="r" eaLnBrk="1">
                <a:lnSpc>
                  <a:spcPct val="95000"/>
                </a:lnSpc>
                <a:buSzPct val="100000"/>
              </a:pPr>
              <a:t>125</a:t>
            </a:fld>
            <a:endParaRPr lang="es-ES" altLang="es-ES_tradnl" sz="1400">
              <a:solidFill>
                <a:srgbClr val="000000"/>
              </a:solidFill>
              <a:latin typeface="Times New Roman" panose="02020603050405020304" pitchFamily="18" charset="0"/>
            </a:endParaRPr>
          </a:p>
        </p:txBody>
      </p:sp>
      <p:sp>
        <p:nvSpPr>
          <p:cNvPr id="40964" name="Text Box 2">
            <a:extLst>
              <a:ext uri="{FF2B5EF4-FFF2-40B4-BE49-F238E27FC236}">
                <a16:creationId xmlns:a16="http://schemas.microsoft.com/office/drawing/2014/main" id="{3DC233FA-67A2-5B4E-AF1B-8D1E7415C357}"/>
              </a:ext>
            </a:extLst>
          </p:cNvPr>
          <p:cNvSpPr txBox="1">
            <a:spLocks noChangeArrowheads="1"/>
          </p:cNvSpPr>
          <p:nvPr/>
        </p:nvSpPr>
        <p:spPr bwMode="auto">
          <a:xfrm>
            <a:off x="4278313" y="10155238"/>
            <a:ext cx="3230562" cy="484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B32D0D3-FC10-4843-B166-2E051B86F5EE}" type="slidenum">
              <a:rPr lang="es-ES" altLang="es-ES_tradnl" sz="1400">
                <a:solidFill>
                  <a:srgbClr val="000000"/>
                </a:solidFill>
                <a:latin typeface="Times New Roman" panose="02020603050405020304" pitchFamily="18" charset="0"/>
              </a:rPr>
              <a:pPr algn="r" eaLnBrk="1">
                <a:lnSpc>
                  <a:spcPct val="95000"/>
                </a:lnSpc>
                <a:buSzPct val="100000"/>
              </a:pPr>
              <a:t>125</a:t>
            </a:fld>
            <a:endParaRPr lang="es-ES" altLang="es-ES_tradnl" sz="1400">
              <a:solidFill>
                <a:srgbClr val="000000"/>
              </a:solidFill>
              <a:latin typeface="Times New Roman" panose="02020603050405020304" pitchFamily="18" charset="0"/>
            </a:endParaRPr>
          </a:p>
        </p:txBody>
      </p:sp>
      <p:sp>
        <p:nvSpPr>
          <p:cNvPr id="40965" name="Text Box 3">
            <a:extLst>
              <a:ext uri="{FF2B5EF4-FFF2-40B4-BE49-F238E27FC236}">
                <a16:creationId xmlns:a16="http://schemas.microsoft.com/office/drawing/2014/main" id="{8B63710B-0267-7342-8257-09AE921FA448}"/>
              </a:ext>
            </a:extLst>
          </p:cNvPr>
          <p:cNvSpPr txBox="1">
            <a:spLocks noChangeArrowheads="1"/>
          </p:cNvSpPr>
          <p:nvPr/>
        </p:nvSpPr>
        <p:spPr bwMode="auto">
          <a:xfrm>
            <a:off x="4278313" y="10155238"/>
            <a:ext cx="3235325"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D4F4E99-C8D0-054E-9F84-37A8AF35BE85}" type="slidenum">
              <a:rPr lang="es-ES" altLang="es-ES_tradnl" sz="1400">
                <a:solidFill>
                  <a:srgbClr val="000000"/>
                </a:solidFill>
                <a:latin typeface="Times New Roman" panose="02020603050405020304" pitchFamily="18" charset="0"/>
              </a:rPr>
              <a:pPr algn="r" eaLnBrk="1">
                <a:lnSpc>
                  <a:spcPct val="95000"/>
                </a:lnSpc>
                <a:buSzPct val="100000"/>
              </a:pPr>
              <a:t>125</a:t>
            </a:fld>
            <a:endParaRPr lang="es-ES" altLang="es-ES_tradnl" sz="1400">
              <a:solidFill>
                <a:srgbClr val="000000"/>
              </a:solidFill>
              <a:latin typeface="Times New Roman" panose="02020603050405020304" pitchFamily="18" charset="0"/>
            </a:endParaRPr>
          </a:p>
        </p:txBody>
      </p:sp>
      <p:sp>
        <p:nvSpPr>
          <p:cNvPr id="40966" name="Text Box 4">
            <a:extLst>
              <a:ext uri="{FF2B5EF4-FFF2-40B4-BE49-F238E27FC236}">
                <a16:creationId xmlns:a16="http://schemas.microsoft.com/office/drawing/2014/main" id="{46D77A24-52A7-5346-80E0-70662CF1A503}"/>
              </a:ext>
            </a:extLst>
          </p:cNvPr>
          <p:cNvSpPr txBox="1">
            <a:spLocks noChangeArrowheads="1"/>
          </p:cNvSpPr>
          <p:nvPr/>
        </p:nvSpPr>
        <p:spPr bwMode="auto">
          <a:xfrm>
            <a:off x="4278313" y="10155238"/>
            <a:ext cx="3236912" cy="49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B8D7B53D-0EE8-4649-9770-7BA97806FA36}" type="slidenum">
              <a:rPr lang="es-ES" altLang="es-ES_tradnl" sz="1400">
                <a:solidFill>
                  <a:srgbClr val="000000"/>
                </a:solidFill>
                <a:latin typeface="Times New Roman" panose="02020603050405020304" pitchFamily="18" charset="0"/>
              </a:rPr>
              <a:pPr algn="r">
                <a:lnSpc>
                  <a:spcPct val="95000"/>
                </a:lnSpc>
                <a:buSzPct val="100000"/>
              </a:pPr>
              <a:t>125</a:t>
            </a:fld>
            <a:endParaRPr lang="es-ES" altLang="es-ES_tradnl" sz="1400">
              <a:solidFill>
                <a:srgbClr val="000000"/>
              </a:solidFill>
              <a:latin typeface="Times New Roman" panose="02020603050405020304" pitchFamily="18" charset="0"/>
            </a:endParaRPr>
          </a:p>
        </p:txBody>
      </p:sp>
      <p:sp>
        <p:nvSpPr>
          <p:cNvPr id="40967" name="Text Box 5">
            <a:extLst>
              <a:ext uri="{FF2B5EF4-FFF2-40B4-BE49-F238E27FC236}">
                <a16:creationId xmlns:a16="http://schemas.microsoft.com/office/drawing/2014/main" id="{066B5A89-5EBA-9644-9624-6821E747A88D}"/>
              </a:ext>
            </a:extLst>
          </p:cNvPr>
          <p:cNvSpPr txBox="1">
            <a:spLocks noChangeArrowheads="1"/>
          </p:cNvSpPr>
          <p:nvPr/>
        </p:nvSpPr>
        <p:spPr bwMode="auto">
          <a:xfrm>
            <a:off x="4716463" y="11876088"/>
            <a:ext cx="3613150"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spcBef>
                <a:spcPct val="30000"/>
              </a:spcBef>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panose="02020603050405020304" pitchFamily="18" charset="0"/>
              </a:defRPr>
            </a:lvl9pPr>
          </a:lstStyle>
          <a:p>
            <a:pPr algn="r">
              <a:lnSpc>
                <a:spcPct val="95000"/>
              </a:lnSpc>
              <a:spcBef>
                <a:spcPct val="0"/>
              </a:spcBef>
              <a:buClrTx/>
              <a:buFontTx/>
              <a:buNone/>
            </a:pPr>
            <a:fld id="{3485D0F2-18D6-9C43-B906-6BC5D39630E9}" type="slidenum">
              <a:rPr lang="es-ES" altLang="es-ES_tradnl" sz="1400"/>
              <a:pPr algn="r">
                <a:lnSpc>
                  <a:spcPct val="95000"/>
                </a:lnSpc>
                <a:spcBef>
                  <a:spcPct val="0"/>
                </a:spcBef>
                <a:buClrTx/>
                <a:buFontTx/>
                <a:buNone/>
              </a:pPr>
              <a:t>125</a:t>
            </a:fld>
            <a:endParaRPr lang="es-ES" altLang="es-ES_tradnl" sz="1400"/>
          </a:p>
        </p:txBody>
      </p:sp>
      <p:sp>
        <p:nvSpPr>
          <p:cNvPr id="40968" name="Text Box 6">
            <a:extLst>
              <a:ext uri="{FF2B5EF4-FFF2-40B4-BE49-F238E27FC236}">
                <a16:creationId xmlns:a16="http://schemas.microsoft.com/office/drawing/2014/main" id="{9F3616A5-B22F-9045-8AEB-7DEC55B2DC80}"/>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02407" name="Text Box 7">
            <a:extLst>
              <a:ext uri="{FF2B5EF4-FFF2-40B4-BE49-F238E27FC236}">
                <a16:creationId xmlns:a16="http://schemas.microsoft.com/office/drawing/2014/main" id="{A61CD8E5-2D6E-554F-8247-528C8EF8644B}"/>
              </a:ext>
            </a:extLst>
          </p:cNvPr>
          <p:cNvSpPr txBox="1">
            <a:spLocks noChangeArrowheads="1"/>
          </p:cNvSpPr>
          <p:nvPr/>
        </p:nvSpPr>
        <p:spPr bwMode="auto">
          <a:xfrm>
            <a:off x="0" y="-268288"/>
            <a:ext cx="1588" cy="538163"/>
          </a:xfrm>
          <a:prstGeom prst="rect">
            <a:avLst/>
          </a:prstGeom>
          <a:noFill/>
          <a:ln>
            <a:noFill/>
          </a:ln>
          <a:effectLst/>
        </p:spPr>
        <p:txBody>
          <a:bodyPr wrap="none" anchor="ctr"/>
          <a:lstStyle/>
          <a:p>
            <a:pPr>
              <a:buClr>
                <a:srgbClr val="000000"/>
              </a:buClr>
              <a:buSzPct val="100000"/>
              <a:buFont typeface="Times New Roman" charset="0"/>
              <a:buNone/>
              <a:defRPr/>
            </a:pPr>
            <a:endParaRPr lang="es-ES_tradnl">
              <a:latin typeface="Arial" charset="0"/>
              <a:ea typeface="+mn-ea"/>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10" name="Rectangle 94">
            <a:extLst>
              <a:ext uri="{FF2B5EF4-FFF2-40B4-BE49-F238E27FC236}">
                <a16:creationId xmlns:a16="http://schemas.microsoft.com/office/drawing/2014/main" id="{639254AF-16D6-384E-95DF-AA24D2FA7465}"/>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5E5FC073-863B-2341-BE6A-64385422EF60}" type="slidenum">
              <a:rPr lang="es-ES" altLang="es-ES_tradnl" sz="1400" smtClean="0">
                <a:solidFill>
                  <a:srgbClr val="000000"/>
                </a:solidFill>
                <a:latin typeface="Times New Roman" panose="02020603050405020304" pitchFamily="18" charset="0"/>
              </a:rPr>
              <a:pPr/>
              <a:t>126</a:t>
            </a:fld>
            <a:endParaRPr lang="es-ES" altLang="es-ES_tradnl" sz="1400">
              <a:solidFill>
                <a:srgbClr val="000000"/>
              </a:solidFill>
              <a:latin typeface="Times New Roman" panose="02020603050405020304" pitchFamily="18" charset="0"/>
            </a:endParaRPr>
          </a:p>
        </p:txBody>
      </p:sp>
      <p:sp>
        <p:nvSpPr>
          <p:cNvPr id="43011" name="Text Box 1">
            <a:extLst>
              <a:ext uri="{FF2B5EF4-FFF2-40B4-BE49-F238E27FC236}">
                <a16:creationId xmlns:a16="http://schemas.microsoft.com/office/drawing/2014/main" id="{B2CEB674-388F-C743-9366-5760276D0137}"/>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3B964E3-81BC-BD49-A077-5A74C6F0E0BF}" type="slidenum">
              <a:rPr lang="es-ES" altLang="es-ES_tradnl" sz="1400">
                <a:solidFill>
                  <a:srgbClr val="000000"/>
                </a:solidFill>
                <a:latin typeface="Times New Roman" panose="02020603050405020304" pitchFamily="18" charset="0"/>
              </a:rPr>
              <a:pPr algn="r" eaLnBrk="1">
                <a:lnSpc>
                  <a:spcPct val="95000"/>
                </a:lnSpc>
                <a:buSzPct val="100000"/>
              </a:pPr>
              <a:t>126</a:t>
            </a:fld>
            <a:endParaRPr lang="es-ES" altLang="es-ES_tradnl" sz="1400">
              <a:solidFill>
                <a:srgbClr val="000000"/>
              </a:solidFill>
              <a:latin typeface="Times New Roman" panose="02020603050405020304" pitchFamily="18" charset="0"/>
            </a:endParaRPr>
          </a:p>
        </p:txBody>
      </p:sp>
      <p:sp>
        <p:nvSpPr>
          <p:cNvPr id="43012" name="Text Box 2">
            <a:extLst>
              <a:ext uri="{FF2B5EF4-FFF2-40B4-BE49-F238E27FC236}">
                <a16:creationId xmlns:a16="http://schemas.microsoft.com/office/drawing/2014/main" id="{DE122712-F4B9-2249-BBD3-406D029909DA}"/>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A621238-F037-0049-91A7-603F99146FF7}" type="slidenum">
              <a:rPr lang="es-ES" altLang="es-ES_tradnl" sz="1400">
                <a:solidFill>
                  <a:srgbClr val="000000"/>
                </a:solidFill>
                <a:latin typeface="Times New Roman" panose="02020603050405020304" pitchFamily="18" charset="0"/>
              </a:rPr>
              <a:pPr algn="r" eaLnBrk="1">
                <a:lnSpc>
                  <a:spcPct val="95000"/>
                </a:lnSpc>
                <a:buSzPct val="100000"/>
              </a:pPr>
              <a:t>126</a:t>
            </a:fld>
            <a:endParaRPr lang="es-ES" altLang="es-ES_tradnl" sz="1400">
              <a:solidFill>
                <a:srgbClr val="000000"/>
              </a:solidFill>
              <a:latin typeface="Times New Roman" panose="02020603050405020304" pitchFamily="18" charset="0"/>
            </a:endParaRPr>
          </a:p>
        </p:txBody>
      </p:sp>
      <p:sp>
        <p:nvSpPr>
          <p:cNvPr id="43013" name="Text Box 3">
            <a:extLst>
              <a:ext uri="{FF2B5EF4-FFF2-40B4-BE49-F238E27FC236}">
                <a16:creationId xmlns:a16="http://schemas.microsoft.com/office/drawing/2014/main" id="{3EDEDA30-EC88-6343-A2C1-FCE7444EFC32}"/>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853456D-66CB-6A46-8746-A5F8C853B24C}" type="slidenum">
              <a:rPr lang="es-ES" altLang="es-ES_tradnl" sz="1400">
                <a:solidFill>
                  <a:srgbClr val="000000"/>
                </a:solidFill>
                <a:latin typeface="Times New Roman" panose="02020603050405020304" pitchFamily="18" charset="0"/>
              </a:rPr>
              <a:pPr algn="r" eaLnBrk="1">
                <a:lnSpc>
                  <a:spcPct val="95000"/>
                </a:lnSpc>
                <a:buSzPct val="100000"/>
              </a:pPr>
              <a:t>126</a:t>
            </a:fld>
            <a:endParaRPr lang="es-ES" altLang="es-ES_tradnl" sz="1400">
              <a:solidFill>
                <a:srgbClr val="000000"/>
              </a:solidFill>
              <a:latin typeface="Times New Roman" panose="02020603050405020304" pitchFamily="18" charset="0"/>
            </a:endParaRPr>
          </a:p>
        </p:txBody>
      </p:sp>
      <p:sp>
        <p:nvSpPr>
          <p:cNvPr id="43014" name="Text Box 4">
            <a:extLst>
              <a:ext uri="{FF2B5EF4-FFF2-40B4-BE49-F238E27FC236}">
                <a16:creationId xmlns:a16="http://schemas.microsoft.com/office/drawing/2014/main" id="{A20A3697-3092-7643-92CF-013CD2F02C17}"/>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D01609D-763D-F04A-BA11-344736B9FE18}" type="slidenum">
              <a:rPr lang="es-ES" altLang="es-ES_tradnl" sz="1400">
                <a:solidFill>
                  <a:srgbClr val="000000"/>
                </a:solidFill>
                <a:latin typeface="Times New Roman" panose="02020603050405020304" pitchFamily="18" charset="0"/>
              </a:rPr>
              <a:pPr algn="r" eaLnBrk="1">
                <a:lnSpc>
                  <a:spcPct val="95000"/>
                </a:lnSpc>
                <a:buSzPct val="100000"/>
              </a:pPr>
              <a:t>126</a:t>
            </a:fld>
            <a:endParaRPr lang="es-ES" altLang="es-ES_tradnl" sz="1400">
              <a:solidFill>
                <a:srgbClr val="000000"/>
              </a:solidFill>
              <a:latin typeface="Times New Roman" panose="02020603050405020304" pitchFamily="18" charset="0"/>
            </a:endParaRPr>
          </a:p>
        </p:txBody>
      </p:sp>
      <p:sp>
        <p:nvSpPr>
          <p:cNvPr id="43015" name="Text Box 5">
            <a:extLst>
              <a:ext uri="{FF2B5EF4-FFF2-40B4-BE49-F238E27FC236}">
                <a16:creationId xmlns:a16="http://schemas.microsoft.com/office/drawing/2014/main" id="{6B2F5D35-31D6-1749-9A50-F3EE58FB5565}"/>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55C72EB-6392-CA4D-A20A-64A92A4B35A0}" type="slidenum">
              <a:rPr lang="es-ES" altLang="es-ES_tradnl" sz="1400">
                <a:solidFill>
                  <a:srgbClr val="000000"/>
                </a:solidFill>
                <a:latin typeface="Times New Roman" panose="02020603050405020304" pitchFamily="18" charset="0"/>
              </a:rPr>
              <a:pPr algn="r" eaLnBrk="1">
                <a:lnSpc>
                  <a:spcPct val="95000"/>
                </a:lnSpc>
                <a:buSzPct val="100000"/>
              </a:pPr>
              <a:t>126</a:t>
            </a:fld>
            <a:endParaRPr lang="es-ES" altLang="es-ES_tradnl" sz="1400">
              <a:solidFill>
                <a:srgbClr val="000000"/>
              </a:solidFill>
              <a:latin typeface="Times New Roman" panose="02020603050405020304" pitchFamily="18" charset="0"/>
            </a:endParaRPr>
          </a:p>
        </p:txBody>
      </p:sp>
      <p:sp>
        <p:nvSpPr>
          <p:cNvPr id="43016" name="Text Box 6">
            <a:extLst>
              <a:ext uri="{FF2B5EF4-FFF2-40B4-BE49-F238E27FC236}">
                <a16:creationId xmlns:a16="http://schemas.microsoft.com/office/drawing/2014/main" id="{70AF2534-D185-FD42-8486-7FB89ABA6C09}"/>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17C5546-DAC5-064E-8B61-865250C4CC1B}" type="slidenum">
              <a:rPr lang="es-ES" altLang="es-ES_tradnl" sz="1400">
                <a:solidFill>
                  <a:srgbClr val="000000"/>
                </a:solidFill>
                <a:latin typeface="Times New Roman" panose="02020603050405020304" pitchFamily="18" charset="0"/>
              </a:rPr>
              <a:pPr algn="r" eaLnBrk="1">
                <a:lnSpc>
                  <a:spcPct val="95000"/>
                </a:lnSpc>
                <a:buSzPct val="100000"/>
              </a:pPr>
              <a:t>126</a:t>
            </a:fld>
            <a:endParaRPr lang="es-ES" altLang="es-ES_tradnl" sz="1400">
              <a:solidFill>
                <a:srgbClr val="000000"/>
              </a:solidFill>
              <a:latin typeface="Times New Roman" panose="02020603050405020304" pitchFamily="18" charset="0"/>
            </a:endParaRPr>
          </a:p>
        </p:txBody>
      </p:sp>
      <p:sp>
        <p:nvSpPr>
          <p:cNvPr id="43017" name="Text Box 7">
            <a:extLst>
              <a:ext uri="{FF2B5EF4-FFF2-40B4-BE49-F238E27FC236}">
                <a16:creationId xmlns:a16="http://schemas.microsoft.com/office/drawing/2014/main" id="{516E15B1-B54F-D340-A8ED-85664B7816DD}"/>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116D6FF-3FDD-6B4B-9832-449F2797303D}" type="slidenum">
              <a:rPr lang="es-ES" altLang="es-ES_tradnl" sz="1400">
                <a:solidFill>
                  <a:srgbClr val="000000"/>
                </a:solidFill>
                <a:latin typeface="Times New Roman" panose="02020603050405020304" pitchFamily="18" charset="0"/>
              </a:rPr>
              <a:pPr algn="r" eaLnBrk="1">
                <a:lnSpc>
                  <a:spcPct val="95000"/>
                </a:lnSpc>
                <a:buSzPct val="100000"/>
              </a:pPr>
              <a:t>126</a:t>
            </a:fld>
            <a:endParaRPr lang="es-ES" altLang="es-ES_tradnl" sz="1400">
              <a:solidFill>
                <a:srgbClr val="000000"/>
              </a:solidFill>
              <a:latin typeface="Times New Roman" panose="02020603050405020304" pitchFamily="18" charset="0"/>
            </a:endParaRPr>
          </a:p>
        </p:txBody>
      </p:sp>
      <p:sp>
        <p:nvSpPr>
          <p:cNvPr id="43018" name="Text Box 8">
            <a:extLst>
              <a:ext uri="{FF2B5EF4-FFF2-40B4-BE49-F238E27FC236}">
                <a16:creationId xmlns:a16="http://schemas.microsoft.com/office/drawing/2014/main" id="{F1153EC1-3ABE-C642-A815-2E9A57979BC3}"/>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BC8AFEB-87BD-B54E-B769-3913B80536DE}" type="slidenum">
              <a:rPr lang="es-ES" altLang="es-ES_tradnl" sz="1400">
                <a:solidFill>
                  <a:srgbClr val="000000"/>
                </a:solidFill>
                <a:latin typeface="Times New Roman" panose="02020603050405020304" pitchFamily="18" charset="0"/>
              </a:rPr>
              <a:pPr algn="r" eaLnBrk="1">
                <a:lnSpc>
                  <a:spcPct val="95000"/>
                </a:lnSpc>
                <a:buSzPct val="100000"/>
              </a:pPr>
              <a:t>126</a:t>
            </a:fld>
            <a:endParaRPr lang="es-ES" altLang="es-ES_tradnl" sz="1400">
              <a:solidFill>
                <a:srgbClr val="000000"/>
              </a:solidFill>
              <a:latin typeface="Times New Roman" panose="02020603050405020304" pitchFamily="18" charset="0"/>
            </a:endParaRPr>
          </a:p>
        </p:txBody>
      </p:sp>
      <p:sp>
        <p:nvSpPr>
          <p:cNvPr id="43019" name="Text Box 9">
            <a:extLst>
              <a:ext uri="{FF2B5EF4-FFF2-40B4-BE49-F238E27FC236}">
                <a16:creationId xmlns:a16="http://schemas.microsoft.com/office/drawing/2014/main" id="{310C9F95-7F9B-9545-AB33-2FF635B697EF}"/>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5C30AF9-46FA-C946-80A1-54A36E0440FC}" type="slidenum">
              <a:rPr lang="es-ES" altLang="es-ES_tradnl" sz="1400">
                <a:solidFill>
                  <a:srgbClr val="000000"/>
                </a:solidFill>
                <a:latin typeface="Times New Roman" panose="02020603050405020304" pitchFamily="18" charset="0"/>
              </a:rPr>
              <a:pPr algn="r" eaLnBrk="1">
                <a:lnSpc>
                  <a:spcPct val="95000"/>
                </a:lnSpc>
                <a:buSzPct val="100000"/>
              </a:pPr>
              <a:t>126</a:t>
            </a:fld>
            <a:endParaRPr lang="es-ES" altLang="es-ES_tradnl" sz="1400">
              <a:solidFill>
                <a:srgbClr val="000000"/>
              </a:solidFill>
              <a:latin typeface="Times New Roman" panose="02020603050405020304" pitchFamily="18" charset="0"/>
            </a:endParaRPr>
          </a:p>
        </p:txBody>
      </p:sp>
      <p:sp>
        <p:nvSpPr>
          <p:cNvPr id="43020" name="Text Box 10">
            <a:extLst>
              <a:ext uri="{FF2B5EF4-FFF2-40B4-BE49-F238E27FC236}">
                <a16:creationId xmlns:a16="http://schemas.microsoft.com/office/drawing/2014/main" id="{66292B49-35A3-8746-A671-258191587076}"/>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9A979A8-A2E4-5140-BE41-28121B49BDFF}" type="slidenum">
              <a:rPr lang="es-ES" altLang="es-ES_tradnl" sz="1400">
                <a:solidFill>
                  <a:srgbClr val="000000"/>
                </a:solidFill>
                <a:latin typeface="Times New Roman" panose="02020603050405020304" pitchFamily="18" charset="0"/>
              </a:rPr>
              <a:pPr algn="r" eaLnBrk="1">
                <a:lnSpc>
                  <a:spcPct val="95000"/>
                </a:lnSpc>
                <a:buSzPct val="100000"/>
              </a:pPr>
              <a:t>126</a:t>
            </a:fld>
            <a:endParaRPr lang="es-ES" altLang="es-ES_tradnl" sz="1400">
              <a:solidFill>
                <a:srgbClr val="000000"/>
              </a:solidFill>
              <a:latin typeface="Times New Roman" panose="02020603050405020304" pitchFamily="18" charset="0"/>
            </a:endParaRPr>
          </a:p>
        </p:txBody>
      </p:sp>
      <p:sp>
        <p:nvSpPr>
          <p:cNvPr id="43021" name="Text Box 11">
            <a:extLst>
              <a:ext uri="{FF2B5EF4-FFF2-40B4-BE49-F238E27FC236}">
                <a16:creationId xmlns:a16="http://schemas.microsoft.com/office/drawing/2014/main" id="{EF16890A-9F64-DA46-83C5-848F7295246B}"/>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3022" name="Text Box 12">
            <a:extLst>
              <a:ext uri="{FF2B5EF4-FFF2-40B4-BE49-F238E27FC236}">
                <a16:creationId xmlns:a16="http://schemas.microsoft.com/office/drawing/2014/main" id="{91898DDC-4177-674F-AEB7-4CA8F32E5006}"/>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8" name="Rectangle 94">
            <a:extLst>
              <a:ext uri="{FF2B5EF4-FFF2-40B4-BE49-F238E27FC236}">
                <a16:creationId xmlns:a16="http://schemas.microsoft.com/office/drawing/2014/main" id="{B3DF58ED-1541-6140-941F-7DED0B488BA0}"/>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C328174C-D5D8-E94F-A489-21350FDD81B1}" type="slidenum">
              <a:rPr lang="es-ES" altLang="es-ES_tradnl" sz="1400" smtClean="0">
                <a:solidFill>
                  <a:srgbClr val="000000"/>
                </a:solidFill>
                <a:latin typeface="Times New Roman" panose="02020603050405020304" pitchFamily="18" charset="0"/>
              </a:rPr>
              <a:pPr/>
              <a:t>127</a:t>
            </a:fld>
            <a:endParaRPr lang="es-ES" altLang="es-ES_tradnl" sz="1400">
              <a:solidFill>
                <a:srgbClr val="000000"/>
              </a:solidFill>
              <a:latin typeface="Times New Roman" panose="02020603050405020304" pitchFamily="18" charset="0"/>
            </a:endParaRPr>
          </a:p>
        </p:txBody>
      </p:sp>
      <p:sp>
        <p:nvSpPr>
          <p:cNvPr id="45059" name="Text Box 1">
            <a:extLst>
              <a:ext uri="{FF2B5EF4-FFF2-40B4-BE49-F238E27FC236}">
                <a16:creationId xmlns:a16="http://schemas.microsoft.com/office/drawing/2014/main" id="{17DFE377-4408-FF40-989D-396657B5C9B1}"/>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D9123FB-000F-CD41-93F1-1856EF1131A2}" type="slidenum">
              <a:rPr lang="es-ES" altLang="es-ES_tradnl" sz="1400">
                <a:solidFill>
                  <a:srgbClr val="000000"/>
                </a:solidFill>
                <a:latin typeface="Times New Roman" panose="02020603050405020304" pitchFamily="18" charset="0"/>
              </a:rPr>
              <a:pPr algn="r" eaLnBrk="1">
                <a:lnSpc>
                  <a:spcPct val="95000"/>
                </a:lnSpc>
                <a:buSzPct val="100000"/>
              </a:pPr>
              <a:t>127</a:t>
            </a:fld>
            <a:endParaRPr lang="es-ES" altLang="es-ES_tradnl" sz="1400">
              <a:solidFill>
                <a:srgbClr val="000000"/>
              </a:solidFill>
              <a:latin typeface="Times New Roman" panose="02020603050405020304" pitchFamily="18" charset="0"/>
            </a:endParaRPr>
          </a:p>
        </p:txBody>
      </p:sp>
      <p:sp>
        <p:nvSpPr>
          <p:cNvPr id="45060" name="Text Box 2">
            <a:extLst>
              <a:ext uri="{FF2B5EF4-FFF2-40B4-BE49-F238E27FC236}">
                <a16:creationId xmlns:a16="http://schemas.microsoft.com/office/drawing/2014/main" id="{BE8359C7-49A5-1D4F-90D7-8BB4172415FA}"/>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472D527-5A10-514E-B07F-CFAA08617396}" type="slidenum">
              <a:rPr lang="es-ES" altLang="es-ES_tradnl" sz="1400">
                <a:solidFill>
                  <a:srgbClr val="000000"/>
                </a:solidFill>
                <a:latin typeface="Times New Roman" panose="02020603050405020304" pitchFamily="18" charset="0"/>
              </a:rPr>
              <a:pPr algn="r" eaLnBrk="1">
                <a:lnSpc>
                  <a:spcPct val="95000"/>
                </a:lnSpc>
                <a:buSzPct val="100000"/>
              </a:pPr>
              <a:t>127</a:t>
            </a:fld>
            <a:endParaRPr lang="es-ES" altLang="es-ES_tradnl" sz="1400">
              <a:solidFill>
                <a:srgbClr val="000000"/>
              </a:solidFill>
              <a:latin typeface="Times New Roman" panose="02020603050405020304" pitchFamily="18" charset="0"/>
            </a:endParaRPr>
          </a:p>
        </p:txBody>
      </p:sp>
      <p:sp>
        <p:nvSpPr>
          <p:cNvPr id="45061" name="Text Box 3">
            <a:extLst>
              <a:ext uri="{FF2B5EF4-FFF2-40B4-BE49-F238E27FC236}">
                <a16:creationId xmlns:a16="http://schemas.microsoft.com/office/drawing/2014/main" id="{72F79147-5B05-CE4B-8D1A-6D162B65B8C0}"/>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051EEDA-D730-8E47-B625-A7F17D532356}" type="slidenum">
              <a:rPr lang="es-ES" altLang="es-ES_tradnl" sz="1400">
                <a:solidFill>
                  <a:srgbClr val="000000"/>
                </a:solidFill>
                <a:latin typeface="Times New Roman" panose="02020603050405020304" pitchFamily="18" charset="0"/>
              </a:rPr>
              <a:pPr algn="r" eaLnBrk="1">
                <a:lnSpc>
                  <a:spcPct val="95000"/>
                </a:lnSpc>
                <a:buSzPct val="100000"/>
              </a:pPr>
              <a:t>127</a:t>
            </a:fld>
            <a:endParaRPr lang="es-ES" altLang="es-ES_tradnl" sz="1400">
              <a:solidFill>
                <a:srgbClr val="000000"/>
              </a:solidFill>
              <a:latin typeface="Times New Roman" panose="02020603050405020304" pitchFamily="18" charset="0"/>
            </a:endParaRPr>
          </a:p>
        </p:txBody>
      </p:sp>
      <p:sp>
        <p:nvSpPr>
          <p:cNvPr id="45062" name="Text Box 4">
            <a:extLst>
              <a:ext uri="{FF2B5EF4-FFF2-40B4-BE49-F238E27FC236}">
                <a16:creationId xmlns:a16="http://schemas.microsoft.com/office/drawing/2014/main" id="{BB9E98BE-E055-D241-B73F-625A95319207}"/>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EA085BD-DF26-4240-9995-4B554C3066AC}" type="slidenum">
              <a:rPr lang="es-ES" altLang="es-ES_tradnl" sz="1400">
                <a:solidFill>
                  <a:srgbClr val="000000"/>
                </a:solidFill>
                <a:latin typeface="Times New Roman" panose="02020603050405020304" pitchFamily="18" charset="0"/>
              </a:rPr>
              <a:pPr algn="r" eaLnBrk="1">
                <a:lnSpc>
                  <a:spcPct val="95000"/>
                </a:lnSpc>
                <a:buSzPct val="100000"/>
              </a:pPr>
              <a:t>127</a:t>
            </a:fld>
            <a:endParaRPr lang="es-ES" altLang="es-ES_tradnl" sz="1400">
              <a:solidFill>
                <a:srgbClr val="000000"/>
              </a:solidFill>
              <a:latin typeface="Times New Roman" panose="02020603050405020304" pitchFamily="18" charset="0"/>
            </a:endParaRPr>
          </a:p>
        </p:txBody>
      </p:sp>
      <p:sp>
        <p:nvSpPr>
          <p:cNvPr id="45063" name="Text Box 5">
            <a:extLst>
              <a:ext uri="{FF2B5EF4-FFF2-40B4-BE49-F238E27FC236}">
                <a16:creationId xmlns:a16="http://schemas.microsoft.com/office/drawing/2014/main" id="{F55BC295-38AB-444A-8133-8E4E800807FC}"/>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360E6F0-9E40-8840-83F7-6AD1213B2A52}" type="slidenum">
              <a:rPr lang="es-ES" altLang="es-ES_tradnl" sz="1400">
                <a:solidFill>
                  <a:srgbClr val="000000"/>
                </a:solidFill>
                <a:latin typeface="Times New Roman" panose="02020603050405020304" pitchFamily="18" charset="0"/>
              </a:rPr>
              <a:pPr algn="r" eaLnBrk="1">
                <a:lnSpc>
                  <a:spcPct val="95000"/>
                </a:lnSpc>
                <a:buSzPct val="100000"/>
              </a:pPr>
              <a:t>127</a:t>
            </a:fld>
            <a:endParaRPr lang="es-ES" altLang="es-ES_tradnl" sz="1400">
              <a:solidFill>
                <a:srgbClr val="000000"/>
              </a:solidFill>
              <a:latin typeface="Times New Roman" panose="02020603050405020304" pitchFamily="18" charset="0"/>
            </a:endParaRPr>
          </a:p>
        </p:txBody>
      </p:sp>
      <p:sp>
        <p:nvSpPr>
          <p:cNvPr id="45064" name="Text Box 6">
            <a:extLst>
              <a:ext uri="{FF2B5EF4-FFF2-40B4-BE49-F238E27FC236}">
                <a16:creationId xmlns:a16="http://schemas.microsoft.com/office/drawing/2014/main" id="{69FE5D73-5695-E248-97BD-36C0C862E8F8}"/>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0858F6D-312B-7F40-B7E9-2AC9C2BCB56F}" type="slidenum">
              <a:rPr lang="es-ES" altLang="es-ES_tradnl" sz="1400">
                <a:solidFill>
                  <a:srgbClr val="000000"/>
                </a:solidFill>
                <a:latin typeface="Times New Roman" panose="02020603050405020304" pitchFamily="18" charset="0"/>
              </a:rPr>
              <a:pPr algn="r" eaLnBrk="1">
                <a:lnSpc>
                  <a:spcPct val="95000"/>
                </a:lnSpc>
                <a:buSzPct val="100000"/>
              </a:pPr>
              <a:t>127</a:t>
            </a:fld>
            <a:endParaRPr lang="es-ES" altLang="es-ES_tradnl" sz="1400">
              <a:solidFill>
                <a:srgbClr val="000000"/>
              </a:solidFill>
              <a:latin typeface="Times New Roman" panose="02020603050405020304" pitchFamily="18" charset="0"/>
            </a:endParaRPr>
          </a:p>
        </p:txBody>
      </p:sp>
      <p:sp>
        <p:nvSpPr>
          <p:cNvPr id="45065" name="Text Box 7">
            <a:extLst>
              <a:ext uri="{FF2B5EF4-FFF2-40B4-BE49-F238E27FC236}">
                <a16:creationId xmlns:a16="http://schemas.microsoft.com/office/drawing/2014/main" id="{4A01E310-9CEB-ED44-9C9A-4A3593844F3B}"/>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FF4D516-8A2C-244D-9AB9-C1FF654A6746}" type="slidenum">
              <a:rPr lang="es-ES" altLang="es-ES_tradnl" sz="1400">
                <a:solidFill>
                  <a:srgbClr val="000000"/>
                </a:solidFill>
                <a:latin typeface="Times New Roman" panose="02020603050405020304" pitchFamily="18" charset="0"/>
              </a:rPr>
              <a:pPr algn="r" eaLnBrk="1">
                <a:lnSpc>
                  <a:spcPct val="95000"/>
                </a:lnSpc>
                <a:buSzPct val="100000"/>
              </a:pPr>
              <a:t>127</a:t>
            </a:fld>
            <a:endParaRPr lang="es-ES" altLang="es-ES_tradnl" sz="1400">
              <a:solidFill>
                <a:srgbClr val="000000"/>
              </a:solidFill>
              <a:latin typeface="Times New Roman" panose="02020603050405020304" pitchFamily="18" charset="0"/>
            </a:endParaRPr>
          </a:p>
        </p:txBody>
      </p:sp>
      <p:sp>
        <p:nvSpPr>
          <p:cNvPr id="45066" name="Text Box 8">
            <a:extLst>
              <a:ext uri="{FF2B5EF4-FFF2-40B4-BE49-F238E27FC236}">
                <a16:creationId xmlns:a16="http://schemas.microsoft.com/office/drawing/2014/main" id="{2F0B715D-FFB8-1C40-84D0-4F503EA54636}"/>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8ED33D6-0397-D444-9F37-6830779A8834}" type="slidenum">
              <a:rPr lang="es-ES" altLang="es-ES_tradnl" sz="1400">
                <a:solidFill>
                  <a:srgbClr val="000000"/>
                </a:solidFill>
                <a:latin typeface="Times New Roman" panose="02020603050405020304" pitchFamily="18" charset="0"/>
              </a:rPr>
              <a:pPr algn="r" eaLnBrk="1">
                <a:lnSpc>
                  <a:spcPct val="95000"/>
                </a:lnSpc>
                <a:buSzPct val="100000"/>
              </a:pPr>
              <a:t>127</a:t>
            </a:fld>
            <a:endParaRPr lang="es-ES" altLang="es-ES_tradnl" sz="1400">
              <a:solidFill>
                <a:srgbClr val="000000"/>
              </a:solidFill>
              <a:latin typeface="Times New Roman" panose="02020603050405020304" pitchFamily="18" charset="0"/>
            </a:endParaRPr>
          </a:p>
        </p:txBody>
      </p:sp>
      <p:sp>
        <p:nvSpPr>
          <p:cNvPr id="45067" name="Text Box 9">
            <a:extLst>
              <a:ext uri="{FF2B5EF4-FFF2-40B4-BE49-F238E27FC236}">
                <a16:creationId xmlns:a16="http://schemas.microsoft.com/office/drawing/2014/main" id="{54123914-3458-3948-BB73-BD12C174C8B7}"/>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2FED852-1884-404C-9F68-17F2F418A498}" type="slidenum">
              <a:rPr lang="es-ES" altLang="es-ES_tradnl" sz="1400">
                <a:solidFill>
                  <a:srgbClr val="000000"/>
                </a:solidFill>
                <a:latin typeface="Times New Roman" panose="02020603050405020304" pitchFamily="18" charset="0"/>
              </a:rPr>
              <a:pPr algn="r" eaLnBrk="1">
                <a:lnSpc>
                  <a:spcPct val="95000"/>
                </a:lnSpc>
                <a:buSzPct val="100000"/>
              </a:pPr>
              <a:t>127</a:t>
            </a:fld>
            <a:endParaRPr lang="es-ES" altLang="es-ES_tradnl" sz="1400">
              <a:solidFill>
                <a:srgbClr val="000000"/>
              </a:solidFill>
              <a:latin typeface="Times New Roman" panose="02020603050405020304" pitchFamily="18" charset="0"/>
            </a:endParaRPr>
          </a:p>
        </p:txBody>
      </p:sp>
      <p:sp>
        <p:nvSpPr>
          <p:cNvPr id="45068" name="Text Box 10">
            <a:extLst>
              <a:ext uri="{FF2B5EF4-FFF2-40B4-BE49-F238E27FC236}">
                <a16:creationId xmlns:a16="http://schemas.microsoft.com/office/drawing/2014/main" id="{F8854084-6909-444A-B3E8-55F4004818F7}"/>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CA6F73B-927B-0944-BE8F-5A13B9599F87}" type="slidenum">
              <a:rPr lang="es-ES" altLang="es-ES_tradnl" sz="1400">
                <a:solidFill>
                  <a:srgbClr val="000000"/>
                </a:solidFill>
                <a:latin typeface="Times New Roman" panose="02020603050405020304" pitchFamily="18" charset="0"/>
              </a:rPr>
              <a:pPr algn="r" eaLnBrk="1">
                <a:lnSpc>
                  <a:spcPct val="95000"/>
                </a:lnSpc>
                <a:buSzPct val="100000"/>
              </a:pPr>
              <a:t>127</a:t>
            </a:fld>
            <a:endParaRPr lang="es-ES" altLang="es-ES_tradnl" sz="1400">
              <a:solidFill>
                <a:srgbClr val="000000"/>
              </a:solidFill>
              <a:latin typeface="Times New Roman" panose="02020603050405020304" pitchFamily="18" charset="0"/>
            </a:endParaRPr>
          </a:p>
        </p:txBody>
      </p:sp>
      <p:sp>
        <p:nvSpPr>
          <p:cNvPr id="45069" name="Text Box 11">
            <a:extLst>
              <a:ext uri="{FF2B5EF4-FFF2-40B4-BE49-F238E27FC236}">
                <a16:creationId xmlns:a16="http://schemas.microsoft.com/office/drawing/2014/main" id="{D488DD16-0449-9640-B066-9E070311384F}"/>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5070" name="Text Box 12">
            <a:extLst>
              <a:ext uri="{FF2B5EF4-FFF2-40B4-BE49-F238E27FC236}">
                <a16:creationId xmlns:a16="http://schemas.microsoft.com/office/drawing/2014/main" id="{517A0E61-7D4A-1C41-8D5C-472CA6F672AF}"/>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6" name="Rectangle 94">
            <a:extLst>
              <a:ext uri="{FF2B5EF4-FFF2-40B4-BE49-F238E27FC236}">
                <a16:creationId xmlns:a16="http://schemas.microsoft.com/office/drawing/2014/main" id="{54ECF9BF-BC90-4943-BB73-B2F2E7348A09}"/>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E457C9E5-2177-D04A-8D99-2912C71B196E}" type="slidenum">
              <a:rPr lang="es-ES" altLang="es-ES_tradnl" sz="1400" smtClean="0">
                <a:solidFill>
                  <a:srgbClr val="000000"/>
                </a:solidFill>
                <a:latin typeface="Times New Roman" panose="02020603050405020304" pitchFamily="18" charset="0"/>
              </a:rPr>
              <a:pPr/>
              <a:t>128</a:t>
            </a:fld>
            <a:endParaRPr lang="es-ES" altLang="es-ES_tradnl" sz="1400">
              <a:solidFill>
                <a:srgbClr val="000000"/>
              </a:solidFill>
              <a:latin typeface="Times New Roman" panose="02020603050405020304" pitchFamily="18" charset="0"/>
            </a:endParaRPr>
          </a:p>
        </p:txBody>
      </p:sp>
      <p:sp>
        <p:nvSpPr>
          <p:cNvPr id="47107" name="Text Box 1">
            <a:extLst>
              <a:ext uri="{FF2B5EF4-FFF2-40B4-BE49-F238E27FC236}">
                <a16:creationId xmlns:a16="http://schemas.microsoft.com/office/drawing/2014/main" id="{F6C308B2-053C-7B45-A45D-41FB62F3B927}"/>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A0CE010-B324-1C47-913E-35047D01E6C3}" type="slidenum">
              <a:rPr lang="es-ES" altLang="es-ES_tradnl" sz="1400">
                <a:solidFill>
                  <a:srgbClr val="000000"/>
                </a:solidFill>
                <a:latin typeface="Times New Roman" panose="02020603050405020304" pitchFamily="18" charset="0"/>
              </a:rPr>
              <a:pPr algn="r" eaLnBrk="1">
                <a:lnSpc>
                  <a:spcPct val="95000"/>
                </a:lnSpc>
                <a:buSzPct val="100000"/>
              </a:pPr>
              <a:t>128</a:t>
            </a:fld>
            <a:endParaRPr lang="es-ES" altLang="es-ES_tradnl" sz="1400">
              <a:solidFill>
                <a:srgbClr val="000000"/>
              </a:solidFill>
              <a:latin typeface="Times New Roman" panose="02020603050405020304" pitchFamily="18" charset="0"/>
            </a:endParaRPr>
          </a:p>
        </p:txBody>
      </p:sp>
      <p:sp>
        <p:nvSpPr>
          <p:cNvPr id="47108" name="Text Box 2">
            <a:extLst>
              <a:ext uri="{FF2B5EF4-FFF2-40B4-BE49-F238E27FC236}">
                <a16:creationId xmlns:a16="http://schemas.microsoft.com/office/drawing/2014/main" id="{E505E4CF-BEA5-7D40-8156-C899D59E4D59}"/>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D721AAB-A50F-FE4E-AC2C-0D621538743C}" type="slidenum">
              <a:rPr lang="es-ES" altLang="es-ES_tradnl" sz="1400">
                <a:solidFill>
                  <a:srgbClr val="000000"/>
                </a:solidFill>
                <a:latin typeface="Times New Roman" panose="02020603050405020304" pitchFamily="18" charset="0"/>
              </a:rPr>
              <a:pPr algn="r" eaLnBrk="1">
                <a:lnSpc>
                  <a:spcPct val="95000"/>
                </a:lnSpc>
                <a:buSzPct val="100000"/>
              </a:pPr>
              <a:t>128</a:t>
            </a:fld>
            <a:endParaRPr lang="es-ES" altLang="es-ES_tradnl" sz="1400">
              <a:solidFill>
                <a:srgbClr val="000000"/>
              </a:solidFill>
              <a:latin typeface="Times New Roman" panose="02020603050405020304" pitchFamily="18" charset="0"/>
            </a:endParaRPr>
          </a:p>
        </p:txBody>
      </p:sp>
      <p:sp>
        <p:nvSpPr>
          <p:cNvPr id="47109" name="Text Box 3">
            <a:extLst>
              <a:ext uri="{FF2B5EF4-FFF2-40B4-BE49-F238E27FC236}">
                <a16:creationId xmlns:a16="http://schemas.microsoft.com/office/drawing/2014/main" id="{E6959542-1292-8943-9479-16E1983D8A9A}"/>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A46D97B-69F9-FA43-A20C-7F0127A04826}" type="slidenum">
              <a:rPr lang="es-ES" altLang="es-ES_tradnl" sz="1400">
                <a:solidFill>
                  <a:srgbClr val="000000"/>
                </a:solidFill>
                <a:latin typeface="Times New Roman" panose="02020603050405020304" pitchFamily="18" charset="0"/>
              </a:rPr>
              <a:pPr algn="r" eaLnBrk="1">
                <a:lnSpc>
                  <a:spcPct val="95000"/>
                </a:lnSpc>
                <a:buSzPct val="100000"/>
              </a:pPr>
              <a:t>128</a:t>
            </a:fld>
            <a:endParaRPr lang="es-ES" altLang="es-ES_tradnl" sz="1400">
              <a:solidFill>
                <a:srgbClr val="000000"/>
              </a:solidFill>
              <a:latin typeface="Times New Roman" panose="02020603050405020304" pitchFamily="18" charset="0"/>
            </a:endParaRPr>
          </a:p>
        </p:txBody>
      </p:sp>
      <p:sp>
        <p:nvSpPr>
          <p:cNvPr id="47110" name="Text Box 4">
            <a:extLst>
              <a:ext uri="{FF2B5EF4-FFF2-40B4-BE49-F238E27FC236}">
                <a16:creationId xmlns:a16="http://schemas.microsoft.com/office/drawing/2014/main" id="{EE31EEC9-BC6F-754F-94CB-EA671EFFDBEC}"/>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D40F4D7-0C4E-F340-BC51-A8E5B5E9876E}" type="slidenum">
              <a:rPr lang="es-ES" altLang="es-ES_tradnl" sz="1400">
                <a:solidFill>
                  <a:srgbClr val="000000"/>
                </a:solidFill>
                <a:latin typeface="Times New Roman" panose="02020603050405020304" pitchFamily="18" charset="0"/>
              </a:rPr>
              <a:pPr algn="r" eaLnBrk="1">
                <a:lnSpc>
                  <a:spcPct val="95000"/>
                </a:lnSpc>
                <a:buSzPct val="100000"/>
              </a:pPr>
              <a:t>128</a:t>
            </a:fld>
            <a:endParaRPr lang="es-ES" altLang="es-ES_tradnl" sz="1400">
              <a:solidFill>
                <a:srgbClr val="000000"/>
              </a:solidFill>
              <a:latin typeface="Times New Roman" panose="02020603050405020304" pitchFamily="18" charset="0"/>
            </a:endParaRPr>
          </a:p>
        </p:txBody>
      </p:sp>
      <p:sp>
        <p:nvSpPr>
          <p:cNvPr id="47111" name="Text Box 5">
            <a:extLst>
              <a:ext uri="{FF2B5EF4-FFF2-40B4-BE49-F238E27FC236}">
                <a16:creationId xmlns:a16="http://schemas.microsoft.com/office/drawing/2014/main" id="{97FCC018-AB6A-4D4E-A9D0-B0474D8189A8}"/>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624F260-967E-AF43-8CF3-F98352EEBBF2}" type="slidenum">
              <a:rPr lang="es-ES" altLang="es-ES_tradnl" sz="1400">
                <a:solidFill>
                  <a:srgbClr val="000000"/>
                </a:solidFill>
                <a:latin typeface="Times New Roman" panose="02020603050405020304" pitchFamily="18" charset="0"/>
              </a:rPr>
              <a:pPr algn="r" eaLnBrk="1">
                <a:lnSpc>
                  <a:spcPct val="95000"/>
                </a:lnSpc>
                <a:buSzPct val="100000"/>
              </a:pPr>
              <a:t>128</a:t>
            </a:fld>
            <a:endParaRPr lang="es-ES" altLang="es-ES_tradnl" sz="1400">
              <a:solidFill>
                <a:srgbClr val="000000"/>
              </a:solidFill>
              <a:latin typeface="Times New Roman" panose="02020603050405020304" pitchFamily="18" charset="0"/>
            </a:endParaRPr>
          </a:p>
        </p:txBody>
      </p:sp>
      <p:sp>
        <p:nvSpPr>
          <p:cNvPr id="47112" name="Text Box 6">
            <a:extLst>
              <a:ext uri="{FF2B5EF4-FFF2-40B4-BE49-F238E27FC236}">
                <a16:creationId xmlns:a16="http://schemas.microsoft.com/office/drawing/2014/main" id="{37A1B6D3-B51D-0945-9661-BD26F1B8E39B}"/>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3952E4C-F83A-B748-983E-A6180C8CB8E1}" type="slidenum">
              <a:rPr lang="es-ES" altLang="es-ES_tradnl" sz="1400">
                <a:solidFill>
                  <a:srgbClr val="000000"/>
                </a:solidFill>
                <a:latin typeface="Times New Roman" panose="02020603050405020304" pitchFamily="18" charset="0"/>
              </a:rPr>
              <a:pPr algn="r" eaLnBrk="1">
                <a:lnSpc>
                  <a:spcPct val="95000"/>
                </a:lnSpc>
                <a:buSzPct val="100000"/>
              </a:pPr>
              <a:t>128</a:t>
            </a:fld>
            <a:endParaRPr lang="es-ES" altLang="es-ES_tradnl" sz="1400">
              <a:solidFill>
                <a:srgbClr val="000000"/>
              </a:solidFill>
              <a:latin typeface="Times New Roman" panose="02020603050405020304" pitchFamily="18" charset="0"/>
            </a:endParaRPr>
          </a:p>
        </p:txBody>
      </p:sp>
      <p:sp>
        <p:nvSpPr>
          <p:cNvPr id="47113" name="Text Box 7">
            <a:extLst>
              <a:ext uri="{FF2B5EF4-FFF2-40B4-BE49-F238E27FC236}">
                <a16:creationId xmlns:a16="http://schemas.microsoft.com/office/drawing/2014/main" id="{8867D562-283E-964B-9DC2-E74F13A4CE8A}"/>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C32AE46-F879-B44C-B56D-43DCC0D3A58C}" type="slidenum">
              <a:rPr lang="es-ES" altLang="es-ES_tradnl" sz="1400">
                <a:solidFill>
                  <a:srgbClr val="000000"/>
                </a:solidFill>
                <a:latin typeface="Times New Roman" panose="02020603050405020304" pitchFamily="18" charset="0"/>
              </a:rPr>
              <a:pPr algn="r" eaLnBrk="1">
                <a:lnSpc>
                  <a:spcPct val="95000"/>
                </a:lnSpc>
                <a:buSzPct val="100000"/>
              </a:pPr>
              <a:t>128</a:t>
            </a:fld>
            <a:endParaRPr lang="es-ES" altLang="es-ES_tradnl" sz="1400">
              <a:solidFill>
                <a:srgbClr val="000000"/>
              </a:solidFill>
              <a:latin typeface="Times New Roman" panose="02020603050405020304" pitchFamily="18" charset="0"/>
            </a:endParaRPr>
          </a:p>
        </p:txBody>
      </p:sp>
      <p:sp>
        <p:nvSpPr>
          <p:cNvPr id="47114" name="Text Box 8">
            <a:extLst>
              <a:ext uri="{FF2B5EF4-FFF2-40B4-BE49-F238E27FC236}">
                <a16:creationId xmlns:a16="http://schemas.microsoft.com/office/drawing/2014/main" id="{B6E813A6-7081-F64B-80BE-E96327AF9846}"/>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CEB5575-357C-CF49-8F95-A21069197476}" type="slidenum">
              <a:rPr lang="es-ES" altLang="es-ES_tradnl" sz="1400">
                <a:solidFill>
                  <a:srgbClr val="000000"/>
                </a:solidFill>
                <a:latin typeface="Times New Roman" panose="02020603050405020304" pitchFamily="18" charset="0"/>
              </a:rPr>
              <a:pPr algn="r" eaLnBrk="1">
                <a:lnSpc>
                  <a:spcPct val="95000"/>
                </a:lnSpc>
                <a:buSzPct val="100000"/>
              </a:pPr>
              <a:t>128</a:t>
            </a:fld>
            <a:endParaRPr lang="es-ES" altLang="es-ES_tradnl" sz="1400">
              <a:solidFill>
                <a:srgbClr val="000000"/>
              </a:solidFill>
              <a:latin typeface="Times New Roman" panose="02020603050405020304" pitchFamily="18" charset="0"/>
            </a:endParaRPr>
          </a:p>
        </p:txBody>
      </p:sp>
      <p:sp>
        <p:nvSpPr>
          <p:cNvPr id="47115" name="Text Box 9">
            <a:extLst>
              <a:ext uri="{FF2B5EF4-FFF2-40B4-BE49-F238E27FC236}">
                <a16:creationId xmlns:a16="http://schemas.microsoft.com/office/drawing/2014/main" id="{E1BF548E-FBC6-6241-8874-EBD3DFA336A3}"/>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103EE1E-2D7B-FA4E-9A1D-4A2E0421EC96}" type="slidenum">
              <a:rPr lang="es-ES" altLang="es-ES_tradnl" sz="1400">
                <a:solidFill>
                  <a:srgbClr val="000000"/>
                </a:solidFill>
                <a:latin typeface="Times New Roman" panose="02020603050405020304" pitchFamily="18" charset="0"/>
              </a:rPr>
              <a:pPr algn="r" eaLnBrk="1">
                <a:lnSpc>
                  <a:spcPct val="95000"/>
                </a:lnSpc>
                <a:buSzPct val="100000"/>
              </a:pPr>
              <a:t>128</a:t>
            </a:fld>
            <a:endParaRPr lang="es-ES" altLang="es-ES_tradnl" sz="1400">
              <a:solidFill>
                <a:srgbClr val="000000"/>
              </a:solidFill>
              <a:latin typeface="Times New Roman" panose="02020603050405020304" pitchFamily="18" charset="0"/>
            </a:endParaRPr>
          </a:p>
        </p:txBody>
      </p:sp>
      <p:sp>
        <p:nvSpPr>
          <p:cNvPr id="47116" name="Text Box 10">
            <a:extLst>
              <a:ext uri="{FF2B5EF4-FFF2-40B4-BE49-F238E27FC236}">
                <a16:creationId xmlns:a16="http://schemas.microsoft.com/office/drawing/2014/main" id="{308410C3-EF1E-4647-A064-815CE0F14425}"/>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E10301E-74E0-D245-93CA-578A116E9669}" type="slidenum">
              <a:rPr lang="es-ES" altLang="es-ES_tradnl" sz="1400">
                <a:solidFill>
                  <a:srgbClr val="000000"/>
                </a:solidFill>
                <a:latin typeface="Times New Roman" panose="02020603050405020304" pitchFamily="18" charset="0"/>
              </a:rPr>
              <a:pPr algn="r" eaLnBrk="1">
                <a:lnSpc>
                  <a:spcPct val="95000"/>
                </a:lnSpc>
                <a:buSzPct val="100000"/>
              </a:pPr>
              <a:t>128</a:t>
            </a:fld>
            <a:endParaRPr lang="es-ES" altLang="es-ES_tradnl" sz="1400">
              <a:solidFill>
                <a:srgbClr val="000000"/>
              </a:solidFill>
              <a:latin typeface="Times New Roman" panose="02020603050405020304" pitchFamily="18" charset="0"/>
            </a:endParaRPr>
          </a:p>
        </p:txBody>
      </p:sp>
      <p:sp>
        <p:nvSpPr>
          <p:cNvPr id="47117" name="Text Box 11">
            <a:extLst>
              <a:ext uri="{FF2B5EF4-FFF2-40B4-BE49-F238E27FC236}">
                <a16:creationId xmlns:a16="http://schemas.microsoft.com/office/drawing/2014/main" id="{10A18A48-9330-5944-A304-267F635BC1F9}"/>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7118" name="Text Box 12">
            <a:extLst>
              <a:ext uri="{FF2B5EF4-FFF2-40B4-BE49-F238E27FC236}">
                <a16:creationId xmlns:a16="http://schemas.microsoft.com/office/drawing/2014/main" id="{8CD1C397-DA06-5648-952B-95F5E4FB8666}"/>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4" name="Rectangle 94">
            <a:extLst>
              <a:ext uri="{FF2B5EF4-FFF2-40B4-BE49-F238E27FC236}">
                <a16:creationId xmlns:a16="http://schemas.microsoft.com/office/drawing/2014/main" id="{238AE56D-6CFC-5741-A02B-5F58381E2E1D}"/>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9ED2C2F9-1C20-E942-9E82-AB3892C6CF98}" type="slidenum">
              <a:rPr lang="es-ES" altLang="es-ES_tradnl" sz="1400" smtClean="0">
                <a:solidFill>
                  <a:srgbClr val="000000"/>
                </a:solidFill>
                <a:latin typeface="Times New Roman" panose="02020603050405020304" pitchFamily="18" charset="0"/>
              </a:rPr>
              <a:pPr/>
              <a:t>129</a:t>
            </a:fld>
            <a:endParaRPr lang="es-ES" altLang="es-ES_tradnl" sz="1400">
              <a:solidFill>
                <a:srgbClr val="000000"/>
              </a:solidFill>
              <a:latin typeface="Times New Roman" panose="02020603050405020304" pitchFamily="18" charset="0"/>
            </a:endParaRPr>
          </a:p>
        </p:txBody>
      </p:sp>
      <p:sp>
        <p:nvSpPr>
          <p:cNvPr id="49155" name="Text Box 1">
            <a:extLst>
              <a:ext uri="{FF2B5EF4-FFF2-40B4-BE49-F238E27FC236}">
                <a16:creationId xmlns:a16="http://schemas.microsoft.com/office/drawing/2014/main" id="{D8046F05-A5F1-524A-AA11-CD3D5217BB72}"/>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E7DA859-41F0-6C4E-B9AB-629476A8B86B}" type="slidenum">
              <a:rPr lang="es-ES" altLang="es-ES_tradnl" sz="1400">
                <a:solidFill>
                  <a:srgbClr val="000000"/>
                </a:solidFill>
                <a:latin typeface="Times New Roman" panose="02020603050405020304" pitchFamily="18" charset="0"/>
              </a:rPr>
              <a:pPr algn="r" eaLnBrk="1">
                <a:lnSpc>
                  <a:spcPct val="95000"/>
                </a:lnSpc>
                <a:buSzPct val="100000"/>
              </a:pPr>
              <a:t>129</a:t>
            </a:fld>
            <a:endParaRPr lang="es-ES" altLang="es-ES_tradnl" sz="1400">
              <a:solidFill>
                <a:srgbClr val="000000"/>
              </a:solidFill>
              <a:latin typeface="Times New Roman" panose="02020603050405020304" pitchFamily="18" charset="0"/>
            </a:endParaRPr>
          </a:p>
        </p:txBody>
      </p:sp>
      <p:sp>
        <p:nvSpPr>
          <p:cNvPr id="49156" name="Text Box 2">
            <a:extLst>
              <a:ext uri="{FF2B5EF4-FFF2-40B4-BE49-F238E27FC236}">
                <a16:creationId xmlns:a16="http://schemas.microsoft.com/office/drawing/2014/main" id="{34711328-E317-D14E-B6E4-1CA16B55E8AD}"/>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701119C-BD1B-1C43-96E0-2A8CA87D110E}" type="slidenum">
              <a:rPr lang="es-ES" altLang="es-ES_tradnl" sz="1400">
                <a:solidFill>
                  <a:srgbClr val="000000"/>
                </a:solidFill>
                <a:latin typeface="Times New Roman" panose="02020603050405020304" pitchFamily="18" charset="0"/>
              </a:rPr>
              <a:pPr algn="r" eaLnBrk="1">
                <a:lnSpc>
                  <a:spcPct val="95000"/>
                </a:lnSpc>
                <a:buSzPct val="100000"/>
              </a:pPr>
              <a:t>129</a:t>
            </a:fld>
            <a:endParaRPr lang="es-ES" altLang="es-ES_tradnl" sz="1400">
              <a:solidFill>
                <a:srgbClr val="000000"/>
              </a:solidFill>
              <a:latin typeface="Times New Roman" panose="02020603050405020304" pitchFamily="18" charset="0"/>
            </a:endParaRPr>
          </a:p>
        </p:txBody>
      </p:sp>
      <p:sp>
        <p:nvSpPr>
          <p:cNvPr id="49157" name="Text Box 3">
            <a:extLst>
              <a:ext uri="{FF2B5EF4-FFF2-40B4-BE49-F238E27FC236}">
                <a16:creationId xmlns:a16="http://schemas.microsoft.com/office/drawing/2014/main" id="{B315AE7C-5656-5345-AFB3-F7F589CC4CB8}"/>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08E2BA6-0D18-BE4E-8486-7CB2776AF7FE}" type="slidenum">
              <a:rPr lang="es-ES" altLang="es-ES_tradnl" sz="1400">
                <a:solidFill>
                  <a:srgbClr val="000000"/>
                </a:solidFill>
                <a:latin typeface="Times New Roman" panose="02020603050405020304" pitchFamily="18" charset="0"/>
              </a:rPr>
              <a:pPr algn="r" eaLnBrk="1">
                <a:lnSpc>
                  <a:spcPct val="95000"/>
                </a:lnSpc>
                <a:buSzPct val="100000"/>
              </a:pPr>
              <a:t>129</a:t>
            </a:fld>
            <a:endParaRPr lang="es-ES" altLang="es-ES_tradnl" sz="1400">
              <a:solidFill>
                <a:srgbClr val="000000"/>
              </a:solidFill>
              <a:latin typeface="Times New Roman" panose="02020603050405020304" pitchFamily="18" charset="0"/>
            </a:endParaRPr>
          </a:p>
        </p:txBody>
      </p:sp>
      <p:sp>
        <p:nvSpPr>
          <p:cNvPr id="49158" name="Text Box 4">
            <a:extLst>
              <a:ext uri="{FF2B5EF4-FFF2-40B4-BE49-F238E27FC236}">
                <a16:creationId xmlns:a16="http://schemas.microsoft.com/office/drawing/2014/main" id="{10A98821-DFBF-3A48-BBDA-34C064A40766}"/>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7F90735-6BE7-EC4E-A303-DB646DC48345}" type="slidenum">
              <a:rPr lang="es-ES" altLang="es-ES_tradnl" sz="1400">
                <a:solidFill>
                  <a:srgbClr val="000000"/>
                </a:solidFill>
                <a:latin typeface="Times New Roman" panose="02020603050405020304" pitchFamily="18" charset="0"/>
              </a:rPr>
              <a:pPr algn="r" eaLnBrk="1">
                <a:lnSpc>
                  <a:spcPct val="95000"/>
                </a:lnSpc>
                <a:buSzPct val="100000"/>
              </a:pPr>
              <a:t>129</a:t>
            </a:fld>
            <a:endParaRPr lang="es-ES" altLang="es-ES_tradnl" sz="1400">
              <a:solidFill>
                <a:srgbClr val="000000"/>
              </a:solidFill>
              <a:latin typeface="Times New Roman" panose="02020603050405020304" pitchFamily="18" charset="0"/>
            </a:endParaRPr>
          </a:p>
        </p:txBody>
      </p:sp>
      <p:sp>
        <p:nvSpPr>
          <p:cNvPr id="49159" name="Text Box 5">
            <a:extLst>
              <a:ext uri="{FF2B5EF4-FFF2-40B4-BE49-F238E27FC236}">
                <a16:creationId xmlns:a16="http://schemas.microsoft.com/office/drawing/2014/main" id="{9C18602E-DC8E-C34F-B792-CD5B3511FD3C}"/>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81B21BF-89C2-C347-A092-3110DB37153D}" type="slidenum">
              <a:rPr lang="es-ES" altLang="es-ES_tradnl" sz="1400">
                <a:solidFill>
                  <a:srgbClr val="000000"/>
                </a:solidFill>
                <a:latin typeface="Times New Roman" panose="02020603050405020304" pitchFamily="18" charset="0"/>
              </a:rPr>
              <a:pPr algn="r" eaLnBrk="1">
                <a:lnSpc>
                  <a:spcPct val="95000"/>
                </a:lnSpc>
                <a:buSzPct val="100000"/>
              </a:pPr>
              <a:t>129</a:t>
            </a:fld>
            <a:endParaRPr lang="es-ES" altLang="es-ES_tradnl" sz="1400">
              <a:solidFill>
                <a:srgbClr val="000000"/>
              </a:solidFill>
              <a:latin typeface="Times New Roman" panose="02020603050405020304" pitchFamily="18" charset="0"/>
            </a:endParaRPr>
          </a:p>
        </p:txBody>
      </p:sp>
      <p:sp>
        <p:nvSpPr>
          <p:cNvPr id="49160" name="Text Box 6">
            <a:extLst>
              <a:ext uri="{FF2B5EF4-FFF2-40B4-BE49-F238E27FC236}">
                <a16:creationId xmlns:a16="http://schemas.microsoft.com/office/drawing/2014/main" id="{45CACE41-5620-EF4C-B45C-08C38A6CA229}"/>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2B4857C-92BF-604D-A6CA-395739B6D42E}" type="slidenum">
              <a:rPr lang="es-ES" altLang="es-ES_tradnl" sz="1400">
                <a:solidFill>
                  <a:srgbClr val="000000"/>
                </a:solidFill>
                <a:latin typeface="Times New Roman" panose="02020603050405020304" pitchFamily="18" charset="0"/>
              </a:rPr>
              <a:pPr algn="r" eaLnBrk="1">
                <a:lnSpc>
                  <a:spcPct val="95000"/>
                </a:lnSpc>
                <a:buSzPct val="100000"/>
              </a:pPr>
              <a:t>129</a:t>
            </a:fld>
            <a:endParaRPr lang="es-ES" altLang="es-ES_tradnl" sz="1400">
              <a:solidFill>
                <a:srgbClr val="000000"/>
              </a:solidFill>
              <a:latin typeface="Times New Roman" panose="02020603050405020304" pitchFamily="18" charset="0"/>
            </a:endParaRPr>
          </a:p>
        </p:txBody>
      </p:sp>
      <p:sp>
        <p:nvSpPr>
          <p:cNvPr id="49161" name="Text Box 7">
            <a:extLst>
              <a:ext uri="{FF2B5EF4-FFF2-40B4-BE49-F238E27FC236}">
                <a16:creationId xmlns:a16="http://schemas.microsoft.com/office/drawing/2014/main" id="{27EDBCFC-75A0-EF4D-BB2A-A31074DA0B06}"/>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D59A765-43DC-4044-99ED-810B59371F2C}" type="slidenum">
              <a:rPr lang="es-ES" altLang="es-ES_tradnl" sz="1400">
                <a:solidFill>
                  <a:srgbClr val="000000"/>
                </a:solidFill>
                <a:latin typeface="Times New Roman" panose="02020603050405020304" pitchFamily="18" charset="0"/>
              </a:rPr>
              <a:pPr algn="r" eaLnBrk="1">
                <a:lnSpc>
                  <a:spcPct val="95000"/>
                </a:lnSpc>
                <a:buSzPct val="100000"/>
              </a:pPr>
              <a:t>129</a:t>
            </a:fld>
            <a:endParaRPr lang="es-ES" altLang="es-ES_tradnl" sz="1400">
              <a:solidFill>
                <a:srgbClr val="000000"/>
              </a:solidFill>
              <a:latin typeface="Times New Roman" panose="02020603050405020304" pitchFamily="18" charset="0"/>
            </a:endParaRPr>
          </a:p>
        </p:txBody>
      </p:sp>
      <p:sp>
        <p:nvSpPr>
          <p:cNvPr id="49162" name="Text Box 8">
            <a:extLst>
              <a:ext uri="{FF2B5EF4-FFF2-40B4-BE49-F238E27FC236}">
                <a16:creationId xmlns:a16="http://schemas.microsoft.com/office/drawing/2014/main" id="{B5441484-7D11-BA40-BCC9-0F365E6BEADF}"/>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E59A152-2148-6C4E-B940-78EBED9AA482}" type="slidenum">
              <a:rPr lang="es-ES" altLang="es-ES_tradnl" sz="1400">
                <a:solidFill>
                  <a:srgbClr val="000000"/>
                </a:solidFill>
                <a:latin typeface="Times New Roman" panose="02020603050405020304" pitchFamily="18" charset="0"/>
              </a:rPr>
              <a:pPr algn="r" eaLnBrk="1">
                <a:lnSpc>
                  <a:spcPct val="95000"/>
                </a:lnSpc>
                <a:buSzPct val="100000"/>
              </a:pPr>
              <a:t>129</a:t>
            </a:fld>
            <a:endParaRPr lang="es-ES" altLang="es-ES_tradnl" sz="1400">
              <a:solidFill>
                <a:srgbClr val="000000"/>
              </a:solidFill>
              <a:latin typeface="Times New Roman" panose="02020603050405020304" pitchFamily="18" charset="0"/>
            </a:endParaRPr>
          </a:p>
        </p:txBody>
      </p:sp>
      <p:sp>
        <p:nvSpPr>
          <p:cNvPr id="49163" name="Text Box 9">
            <a:extLst>
              <a:ext uri="{FF2B5EF4-FFF2-40B4-BE49-F238E27FC236}">
                <a16:creationId xmlns:a16="http://schemas.microsoft.com/office/drawing/2014/main" id="{A03771A0-EA4D-5E4B-9FAE-35F6D8EB8C8B}"/>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88674B9-784A-074A-AA29-4C60E64920EF}" type="slidenum">
              <a:rPr lang="es-ES" altLang="es-ES_tradnl" sz="1400">
                <a:solidFill>
                  <a:srgbClr val="000000"/>
                </a:solidFill>
                <a:latin typeface="Times New Roman" panose="02020603050405020304" pitchFamily="18" charset="0"/>
              </a:rPr>
              <a:pPr algn="r" eaLnBrk="1">
                <a:lnSpc>
                  <a:spcPct val="95000"/>
                </a:lnSpc>
                <a:buSzPct val="100000"/>
              </a:pPr>
              <a:t>129</a:t>
            </a:fld>
            <a:endParaRPr lang="es-ES" altLang="es-ES_tradnl" sz="1400">
              <a:solidFill>
                <a:srgbClr val="000000"/>
              </a:solidFill>
              <a:latin typeface="Times New Roman" panose="02020603050405020304" pitchFamily="18" charset="0"/>
            </a:endParaRPr>
          </a:p>
        </p:txBody>
      </p:sp>
      <p:sp>
        <p:nvSpPr>
          <p:cNvPr id="49164" name="Text Box 10">
            <a:extLst>
              <a:ext uri="{FF2B5EF4-FFF2-40B4-BE49-F238E27FC236}">
                <a16:creationId xmlns:a16="http://schemas.microsoft.com/office/drawing/2014/main" id="{D7FF84B2-89D9-CB45-99ED-20EA7638135B}"/>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A4271D6-86D0-264D-9AF0-7020743DB987}" type="slidenum">
              <a:rPr lang="es-ES" altLang="es-ES_tradnl" sz="1400">
                <a:solidFill>
                  <a:srgbClr val="000000"/>
                </a:solidFill>
                <a:latin typeface="Times New Roman" panose="02020603050405020304" pitchFamily="18" charset="0"/>
              </a:rPr>
              <a:pPr algn="r" eaLnBrk="1">
                <a:lnSpc>
                  <a:spcPct val="95000"/>
                </a:lnSpc>
                <a:buSzPct val="100000"/>
              </a:pPr>
              <a:t>129</a:t>
            </a:fld>
            <a:endParaRPr lang="es-ES" altLang="es-ES_tradnl" sz="1400">
              <a:solidFill>
                <a:srgbClr val="000000"/>
              </a:solidFill>
              <a:latin typeface="Times New Roman" panose="02020603050405020304" pitchFamily="18" charset="0"/>
            </a:endParaRPr>
          </a:p>
        </p:txBody>
      </p:sp>
      <p:sp>
        <p:nvSpPr>
          <p:cNvPr id="49165" name="Text Box 11">
            <a:extLst>
              <a:ext uri="{FF2B5EF4-FFF2-40B4-BE49-F238E27FC236}">
                <a16:creationId xmlns:a16="http://schemas.microsoft.com/office/drawing/2014/main" id="{82ED29C0-C610-5E4E-8928-94732A37B56E}"/>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9166" name="Text Box 12">
            <a:extLst>
              <a:ext uri="{FF2B5EF4-FFF2-40B4-BE49-F238E27FC236}">
                <a16:creationId xmlns:a16="http://schemas.microsoft.com/office/drawing/2014/main" id="{44DB47D7-FA74-0347-A747-4F318556B71B}"/>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5538" name="Rectangle 92">
            <a:extLst>
              <a:ext uri="{FF2B5EF4-FFF2-40B4-BE49-F238E27FC236}">
                <a16:creationId xmlns:a16="http://schemas.microsoft.com/office/drawing/2014/main" id="{10ABD530-272D-0345-8091-09B66412EB5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494C5C85-2E7D-1644-9B45-2A5345BC6313}" type="slidenum">
              <a:rPr lang="es-ES" altLang="es-ES_tradnl" sz="1400" smtClean="0">
                <a:solidFill>
                  <a:srgbClr val="000000"/>
                </a:solidFill>
                <a:latin typeface="Times New Roman" panose="02020603050405020304" pitchFamily="18" charset="0"/>
              </a:rPr>
              <a:pPr/>
              <a:t>13</a:t>
            </a:fld>
            <a:endParaRPr lang="es-ES" altLang="es-ES_tradnl" sz="1400">
              <a:solidFill>
                <a:srgbClr val="000000"/>
              </a:solidFill>
              <a:latin typeface="Times New Roman" panose="02020603050405020304" pitchFamily="18" charset="0"/>
            </a:endParaRPr>
          </a:p>
        </p:txBody>
      </p:sp>
      <p:sp>
        <p:nvSpPr>
          <p:cNvPr id="65539" name="Text Box 1">
            <a:extLst>
              <a:ext uri="{FF2B5EF4-FFF2-40B4-BE49-F238E27FC236}">
                <a16:creationId xmlns:a16="http://schemas.microsoft.com/office/drawing/2014/main" id="{A118C14E-BFC2-B04A-96E6-87157ED3F2A5}"/>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60F73CF-33C8-DF4E-A1AD-30D37FBF7F36}" type="slidenum">
              <a:rPr lang="es-ES" altLang="es-ES_tradnl" sz="1400">
                <a:solidFill>
                  <a:srgbClr val="000000"/>
                </a:solidFill>
                <a:latin typeface="Times New Roman" panose="02020603050405020304" pitchFamily="18" charset="0"/>
              </a:rPr>
              <a:pPr algn="r" eaLnBrk="1">
                <a:lnSpc>
                  <a:spcPct val="95000"/>
                </a:lnSpc>
                <a:buSzPct val="100000"/>
              </a:pPr>
              <a:t>13</a:t>
            </a:fld>
            <a:endParaRPr lang="es-ES" altLang="es-ES_tradnl" sz="1400">
              <a:solidFill>
                <a:srgbClr val="000000"/>
              </a:solidFill>
              <a:latin typeface="Times New Roman" panose="02020603050405020304" pitchFamily="18" charset="0"/>
            </a:endParaRPr>
          </a:p>
        </p:txBody>
      </p:sp>
      <p:sp>
        <p:nvSpPr>
          <p:cNvPr id="65540" name="Text Box 2">
            <a:extLst>
              <a:ext uri="{FF2B5EF4-FFF2-40B4-BE49-F238E27FC236}">
                <a16:creationId xmlns:a16="http://schemas.microsoft.com/office/drawing/2014/main" id="{9BA778D8-3FDC-464D-93CF-F714F56DFE48}"/>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A5217C2-261C-4A48-B548-F4C74FA6EB25}" type="slidenum">
              <a:rPr lang="es-ES" altLang="es-ES_tradnl" sz="1400">
                <a:solidFill>
                  <a:srgbClr val="000000"/>
                </a:solidFill>
                <a:latin typeface="Times New Roman" panose="02020603050405020304" pitchFamily="18" charset="0"/>
              </a:rPr>
              <a:pPr algn="r" eaLnBrk="1">
                <a:lnSpc>
                  <a:spcPct val="95000"/>
                </a:lnSpc>
                <a:buSzPct val="100000"/>
              </a:pPr>
              <a:t>13</a:t>
            </a:fld>
            <a:endParaRPr lang="es-ES" altLang="es-ES_tradnl" sz="1400">
              <a:solidFill>
                <a:srgbClr val="000000"/>
              </a:solidFill>
              <a:latin typeface="Times New Roman" panose="02020603050405020304" pitchFamily="18" charset="0"/>
            </a:endParaRPr>
          </a:p>
        </p:txBody>
      </p:sp>
      <p:sp>
        <p:nvSpPr>
          <p:cNvPr id="65541" name="Text Box 3">
            <a:extLst>
              <a:ext uri="{FF2B5EF4-FFF2-40B4-BE49-F238E27FC236}">
                <a16:creationId xmlns:a16="http://schemas.microsoft.com/office/drawing/2014/main" id="{BB8470B7-2FE1-1642-869F-F90D296B9F70}"/>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1187BE9-A57B-7340-BD8A-66E1193D98C1}" type="slidenum">
              <a:rPr lang="es-ES" altLang="es-ES_tradnl" sz="1400">
                <a:solidFill>
                  <a:srgbClr val="000000"/>
                </a:solidFill>
                <a:latin typeface="Times New Roman" panose="02020603050405020304" pitchFamily="18" charset="0"/>
              </a:rPr>
              <a:pPr algn="r" eaLnBrk="1">
                <a:lnSpc>
                  <a:spcPct val="95000"/>
                </a:lnSpc>
                <a:buSzPct val="100000"/>
              </a:pPr>
              <a:t>13</a:t>
            </a:fld>
            <a:endParaRPr lang="es-ES" altLang="es-ES_tradnl" sz="1400">
              <a:solidFill>
                <a:srgbClr val="000000"/>
              </a:solidFill>
              <a:latin typeface="Times New Roman" panose="02020603050405020304" pitchFamily="18" charset="0"/>
            </a:endParaRPr>
          </a:p>
        </p:txBody>
      </p:sp>
      <p:sp>
        <p:nvSpPr>
          <p:cNvPr id="65542" name="Text Box 4">
            <a:extLst>
              <a:ext uri="{FF2B5EF4-FFF2-40B4-BE49-F238E27FC236}">
                <a16:creationId xmlns:a16="http://schemas.microsoft.com/office/drawing/2014/main" id="{1A8A7E92-A2CD-7942-A7D5-6586E59D2B32}"/>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E21F1DD-E528-B841-80DB-E257E6996E37}" type="slidenum">
              <a:rPr lang="es-ES" altLang="es-ES_tradnl" sz="1400">
                <a:solidFill>
                  <a:srgbClr val="000000"/>
                </a:solidFill>
                <a:latin typeface="Times New Roman" panose="02020603050405020304" pitchFamily="18" charset="0"/>
              </a:rPr>
              <a:pPr algn="r" eaLnBrk="1">
                <a:lnSpc>
                  <a:spcPct val="95000"/>
                </a:lnSpc>
                <a:buSzPct val="100000"/>
              </a:pPr>
              <a:t>13</a:t>
            </a:fld>
            <a:endParaRPr lang="es-ES" altLang="es-ES_tradnl" sz="1400">
              <a:solidFill>
                <a:srgbClr val="000000"/>
              </a:solidFill>
              <a:latin typeface="Times New Roman" panose="02020603050405020304" pitchFamily="18" charset="0"/>
            </a:endParaRPr>
          </a:p>
        </p:txBody>
      </p:sp>
      <p:sp>
        <p:nvSpPr>
          <p:cNvPr id="65543" name="Text Box 5">
            <a:extLst>
              <a:ext uri="{FF2B5EF4-FFF2-40B4-BE49-F238E27FC236}">
                <a16:creationId xmlns:a16="http://schemas.microsoft.com/office/drawing/2014/main" id="{07E9D8CD-C89C-7C45-B4FD-25E4CA4A95FE}"/>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01CE929-D3CB-C54C-B562-A5953267F6DD}" type="slidenum">
              <a:rPr lang="es-ES" altLang="es-ES_tradnl" sz="1400">
                <a:solidFill>
                  <a:srgbClr val="000000"/>
                </a:solidFill>
                <a:latin typeface="Times New Roman" panose="02020603050405020304" pitchFamily="18" charset="0"/>
              </a:rPr>
              <a:pPr algn="r" eaLnBrk="1">
                <a:lnSpc>
                  <a:spcPct val="95000"/>
                </a:lnSpc>
                <a:buSzPct val="100000"/>
              </a:pPr>
              <a:t>13</a:t>
            </a:fld>
            <a:endParaRPr lang="es-ES" altLang="es-ES_tradnl" sz="1400">
              <a:solidFill>
                <a:srgbClr val="000000"/>
              </a:solidFill>
              <a:latin typeface="Times New Roman" panose="02020603050405020304" pitchFamily="18" charset="0"/>
            </a:endParaRPr>
          </a:p>
        </p:txBody>
      </p:sp>
      <p:sp>
        <p:nvSpPr>
          <p:cNvPr id="65544" name="Text Box 6">
            <a:extLst>
              <a:ext uri="{FF2B5EF4-FFF2-40B4-BE49-F238E27FC236}">
                <a16:creationId xmlns:a16="http://schemas.microsoft.com/office/drawing/2014/main" id="{1743DB77-3BFE-334A-BA15-F93CCC7CFD19}"/>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D27D0F9-33A6-0F48-9B8E-D2D98BB248E1}" type="slidenum">
              <a:rPr lang="es-ES" altLang="es-ES_tradnl" sz="1400">
                <a:solidFill>
                  <a:srgbClr val="000000"/>
                </a:solidFill>
                <a:latin typeface="Times New Roman" panose="02020603050405020304" pitchFamily="18" charset="0"/>
              </a:rPr>
              <a:pPr algn="r" eaLnBrk="1">
                <a:lnSpc>
                  <a:spcPct val="95000"/>
                </a:lnSpc>
                <a:buSzPct val="100000"/>
              </a:pPr>
              <a:t>13</a:t>
            </a:fld>
            <a:endParaRPr lang="es-ES" altLang="es-ES_tradnl" sz="1400">
              <a:solidFill>
                <a:srgbClr val="000000"/>
              </a:solidFill>
              <a:latin typeface="Times New Roman" panose="02020603050405020304" pitchFamily="18" charset="0"/>
            </a:endParaRPr>
          </a:p>
        </p:txBody>
      </p:sp>
      <p:sp>
        <p:nvSpPr>
          <p:cNvPr id="65545" name="Text Box 7">
            <a:extLst>
              <a:ext uri="{FF2B5EF4-FFF2-40B4-BE49-F238E27FC236}">
                <a16:creationId xmlns:a16="http://schemas.microsoft.com/office/drawing/2014/main" id="{C9B86C8F-0119-DA45-A7A1-6880CFA9D4AB}"/>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91B05BB-39E1-C044-8BC0-7666DF2028F7}" type="slidenum">
              <a:rPr lang="es-ES" altLang="es-ES_tradnl" sz="1400">
                <a:solidFill>
                  <a:srgbClr val="000000"/>
                </a:solidFill>
                <a:latin typeface="Times New Roman" panose="02020603050405020304" pitchFamily="18" charset="0"/>
              </a:rPr>
              <a:pPr algn="r" eaLnBrk="1">
                <a:lnSpc>
                  <a:spcPct val="95000"/>
                </a:lnSpc>
                <a:buSzPct val="100000"/>
              </a:pPr>
              <a:t>13</a:t>
            </a:fld>
            <a:endParaRPr lang="es-ES" altLang="es-ES_tradnl" sz="1400">
              <a:solidFill>
                <a:srgbClr val="000000"/>
              </a:solidFill>
              <a:latin typeface="Times New Roman" panose="02020603050405020304" pitchFamily="18" charset="0"/>
            </a:endParaRPr>
          </a:p>
        </p:txBody>
      </p:sp>
      <p:sp>
        <p:nvSpPr>
          <p:cNvPr id="65546" name="Text Box 8">
            <a:extLst>
              <a:ext uri="{FF2B5EF4-FFF2-40B4-BE49-F238E27FC236}">
                <a16:creationId xmlns:a16="http://schemas.microsoft.com/office/drawing/2014/main" id="{981C1464-F38E-1943-A5EE-E3808E64C3E1}"/>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34100FB-69E3-204F-8AC4-CB16F45C43B7}" type="slidenum">
              <a:rPr lang="es-ES" altLang="es-ES_tradnl" sz="1400">
                <a:solidFill>
                  <a:srgbClr val="000000"/>
                </a:solidFill>
                <a:latin typeface="Times New Roman" panose="02020603050405020304" pitchFamily="18" charset="0"/>
              </a:rPr>
              <a:pPr algn="r" eaLnBrk="1">
                <a:lnSpc>
                  <a:spcPct val="95000"/>
                </a:lnSpc>
                <a:buSzPct val="100000"/>
              </a:pPr>
              <a:t>13</a:t>
            </a:fld>
            <a:endParaRPr lang="es-ES" altLang="es-ES_tradnl" sz="1400">
              <a:solidFill>
                <a:srgbClr val="000000"/>
              </a:solidFill>
              <a:latin typeface="Times New Roman" panose="02020603050405020304" pitchFamily="18" charset="0"/>
            </a:endParaRPr>
          </a:p>
        </p:txBody>
      </p:sp>
      <p:sp>
        <p:nvSpPr>
          <p:cNvPr id="65547" name="Text Box 9">
            <a:extLst>
              <a:ext uri="{FF2B5EF4-FFF2-40B4-BE49-F238E27FC236}">
                <a16:creationId xmlns:a16="http://schemas.microsoft.com/office/drawing/2014/main" id="{C311A16A-B9D2-DB4E-A89B-D809F2DB89AC}"/>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38293C1-F804-7D4C-948E-5DDEC410E6A8}" type="slidenum">
              <a:rPr lang="es-ES" altLang="es-ES_tradnl" sz="1400">
                <a:solidFill>
                  <a:srgbClr val="000000"/>
                </a:solidFill>
                <a:latin typeface="Times New Roman" panose="02020603050405020304" pitchFamily="18" charset="0"/>
              </a:rPr>
              <a:pPr algn="r" eaLnBrk="1">
                <a:lnSpc>
                  <a:spcPct val="95000"/>
                </a:lnSpc>
                <a:buSzPct val="100000"/>
              </a:pPr>
              <a:t>13</a:t>
            </a:fld>
            <a:endParaRPr lang="es-ES" altLang="es-ES_tradnl" sz="1400">
              <a:solidFill>
                <a:srgbClr val="000000"/>
              </a:solidFill>
              <a:latin typeface="Times New Roman" panose="02020603050405020304" pitchFamily="18" charset="0"/>
            </a:endParaRPr>
          </a:p>
        </p:txBody>
      </p:sp>
      <p:sp>
        <p:nvSpPr>
          <p:cNvPr id="65548" name="Text Box 10">
            <a:extLst>
              <a:ext uri="{FF2B5EF4-FFF2-40B4-BE49-F238E27FC236}">
                <a16:creationId xmlns:a16="http://schemas.microsoft.com/office/drawing/2014/main" id="{A3CC6B4C-EB99-FA44-BAAB-A41EB29D119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4C611FD-DD0C-4742-B845-2AA2D38E3585}" type="slidenum">
              <a:rPr lang="es-ES" altLang="es-ES_tradnl" sz="1400">
                <a:solidFill>
                  <a:srgbClr val="000000"/>
                </a:solidFill>
                <a:latin typeface="Times New Roman" panose="02020603050405020304" pitchFamily="18" charset="0"/>
              </a:rPr>
              <a:pPr algn="r" eaLnBrk="1">
                <a:lnSpc>
                  <a:spcPct val="95000"/>
                </a:lnSpc>
                <a:buSzPct val="100000"/>
              </a:pPr>
              <a:t>13</a:t>
            </a:fld>
            <a:endParaRPr lang="es-ES" altLang="es-ES_tradnl" sz="1400">
              <a:solidFill>
                <a:srgbClr val="000000"/>
              </a:solidFill>
              <a:latin typeface="Times New Roman" panose="02020603050405020304" pitchFamily="18" charset="0"/>
            </a:endParaRPr>
          </a:p>
        </p:txBody>
      </p:sp>
      <p:sp>
        <p:nvSpPr>
          <p:cNvPr id="65549" name="Text Box 11">
            <a:extLst>
              <a:ext uri="{FF2B5EF4-FFF2-40B4-BE49-F238E27FC236}">
                <a16:creationId xmlns:a16="http://schemas.microsoft.com/office/drawing/2014/main" id="{EE6BE6B7-8521-FC49-B498-922D4E04D21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5550" name="Text Box 12">
            <a:extLst>
              <a:ext uri="{FF2B5EF4-FFF2-40B4-BE49-F238E27FC236}">
                <a16:creationId xmlns:a16="http://schemas.microsoft.com/office/drawing/2014/main" id="{A052C7F6-9A16-CF4A-95D1-D321D8E527D3}"/>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889265080"/>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2" name="Rectangle 94">
            <a:extLst>
              <a:ext uri="{FF2B5EF4-FFF2-40B4-BE49-F238E27FC236}">
                <a16:creationId xmlns:a16="http://schemas.microsoft.com/office/drawing/2014/main" id="{3144CB6E-C9B5-FA4B-AF91-4CE282A05459}"/>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E84FDB0-B2DC-3343-94EB-FEFBFCCE136A}" type="slidenum">
              <a:rPr lang="es-ES" altLang="es-ES_tradnl" sz="1400" smtClean="0">
                <a:solidFill>
                  <a:srgbClr val="000000"/>
                </a:solidFill>
                <a:latin typeface="Times New Roman" panose="02020603050405020304" pitchFamily="18" charset="0"/>
              </a:rPr>
              <a:pPr/>
              <a:t>130</a:t>
            </a:fld>
            <a:endParaRPr lang="es-ES" altLang="es-ES_tradnl" sz="1400">
              <a:solidFill>
                <a:srgbClr val="000000"/>
              </a:solidFill>
              <a:latin typeface="Times New Roman" panose="02020603050405020304" pitchFamily="18" charset="0"/>
            </a:endParaRPr>
          </a:p>
        </p:txBody>
      </p:sp>
      <p:sp>
        <p:nvSpPr>
          <p:cNvPr id="51203" name="Text Box 1">
            <a:extLst>
              <a:ext uri="{FF2B5EF4-FFF2-40B4-BE49-F238E27FC236}">
                <a16:creationId xmlns:a16="http://schemas.microsoft.com/office/drawing/2014/main" id="{35908489-6382-5A4A-B884-117EB05FE7DB}"/>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ECCC12B-B4CE-334A-AFC3-171E042CAD88}" type="slidenum">
              <a:rPr lang="es-ES" altLang="es-ES_tradnl" sz="1400">
                <a:solidFill>
                  <a:srgbClr val="000000"/>
                </a:solidFill>
                <a:latin typeface="Times New Roman" panose="02020603050405020304" pitchFamily="18" charset="0"/>
              </a:rPr>
              <a:pPr algn="r" eaLnBrk="1">
                <a:lnSpc>
                  <a:spcPct val="95000"/>
                </a:lnSpc>
                <a:buSzPct val="100000"/>
              </a:pPr>
              <a:t>130</a:t>
            </a:fld>
            <a:endParaRPr lang="es-ES" altLang="es-ES_tradnl" sz="1400">
              <a:solidFill>
                <a:srgbClr val="000000"/>
              </a:solidFill>
              <a:latin typeface="Times New Roman" panose="02020603050405020304" pitchFamily="18" charset="0"/>
            </a:endParaRPr>
          </a:p>
        </p:txBody>
      </p:sp>
      <p:sp>
        <p:nvSpPr>
          <p:cNvPr id="51204" name="Text Box 2">
            <a:extLst>
              <a:ext uri="{FF2B5EF4-FFF2-40B4-BE49-F238E27FC236}">
                <a16:creationId xmlns:a16="http://schemas.microsoft.com/office/drawing/2014/main" id="{E79DCD9D-A775-F349-B4B6-FA8EFCC1226B}"/>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E8FCAD3-23BD-8549-8D3B-504953EDCC79}" type="slidenum">
              <a:rPr lang="es-ES" altLang="es-ES_tradnl" sz="1400">
                <a:solidFill>
                  <a:srgbClr val="000000"/>
                </a:solidFill>
                <a:latin typeface="Times New Roman" panose="02020603050405020304" pitchFamily="18" charset="0"/>
              </a:rPr>
              <a:pPr algn="r" eaLnBrk="1">
                <a:lnSpc>
                  <a:spcPct val="95000"/>
                </a:lnSpc>
                <a:buSzPct val="100000"/>
              </a:pPr>
              <a:t>130</a:t>
            </a:fld>
            <a:endParaRPr lang="es-ES" altLang="es-ES_tradnl" sz="1400">
              <a:solidFill>
                <a:srgbClr val="000000"/>
              </a:solidFill>
              <a:latin typeface="Times New Roman" panose="02020603050405020304" pitchFamily="18" charset="0"/>
            </a:endParaRPr>
          </a:p>
        </p:txBody>
      </p:sp>
      <p:sp>
        <p:nvSpPr>
          <p:cNvPr id="51205" name="Text Box 3">
            <a:extLst>
              <a:ext uri="{FF2B5EF4-FFF2-40B4-BE49-F238E27FC236}">
                <a16:creationId xmlns:a16="http://schemas.microsoft.com/office/drawing/2014/main" id="{FEB8A575-8B99-B44F-814A-50BC256EED6C}"/>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C189E02-9086-4849-87AA-904D2ED7F5FB}" type="slidenum">
              <a:rPr lang="es-ES" altLang="es-ES_tradnl" sz="1400">
                <a:solidFill>
                  <a:srgbClr val="000000"/>
                </a:solidFill>
                <a:latin typeface="Times New Roman" panose="02020603050405020304" pitchFamily="18" charset="0"/>
              </a:rPr>
              <a:pPr algn="r" eaLnBrk="1">
                <a:lnSpc>
                  <a:spcPct val="95000"/>
                </a:lnSpc>
                <a:buSzPct val="100000"/>
              </a:pPr>
              <a:t>130</a:t>
            </a:fld>
            <a:endParaRPr lang="es-ES" altLang="es-ES_tradnl" sz="1400">
              <a:solidFill>
                <a:srgbClr val="000000"/>
              </a:solidFill>
              <a:latin typeface="Times New Roman" panose="02020603050405020304" pitchFamily="18" charset="0"/>
            </a:endParaRPr>
          </a:p>
        </p:txBody>
      </p:sp>
      <p:sp>
        <p:nvSpPr>
          <p:cNvPr id="51206" name="Text Box 4">
            <a:extLst>
              <a:ext uri="{FF2B5EF4-FFF2-40B4-BE49-F238E27FC236}">
                <a16:creationId xmlns:a16="http://schemas.microsoft.com/office/drawing/2014/main" id="{AA6CB2EE-88A3-8F4C-B146-A83B62CEE294}"/>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AE75EB3-E5AA-4940-A375-FCC53B55B453}" type="slidenum">
              <a:rPr lang="es-ES" altLang="es-ES_tradnl" sz="1400">
                <a:solidFill>
                  <a:srgbClr val="000000"/>
                </a:solidFill>
                <a:latin typeface="Times New Roman" panose="02020603050405020304" pitchFamily="18" charset="0"/>
              </a:rPr>
              <a:pPr algn="r" eaLnBrk="1">
                <a:lnSpc>
                  <a:spcPct val="95000"/>
                </a:lnSpc>
                <a:buSzPct val="100000"/>
              </a:pPr>
              <a:t>130</a:t>
            </a:fld>
            <a:endParaRPr lang="es-ES" altLang="es-ES_tradnl" sz="1400">
              <a:solidFill>
                <a:srgbClr val="000000"/>
              </a:solidFill>
              <a:latin typeface="Times New Roman" panose="02020603050405020304" pitchFamily="18" charset="0"/>
            </a:endParaRPr>
          </a:p>
        </p:txBody>
      </p:sp>
      <p:sp>
        <p:nvSpPr>
          <p:cNvPr id="51207" name="Text Box 5">
            <a:extLst>
              <a:ext uri="{FF2B5EF4-FFF2-40B4-BE49-F238E27FC236}">
                <a16:creationId xmlns:a16="http://schemas.microsoft.com/office/drawing/2014/main" id="{95CDE6C0-3C31-074D-BF32-3D71EFF33BD8}"/>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A26885F-08BA-364D-AF33-D5B453B6CA79}" type="slidenum">
              <a:rPr lang="es-ES" altLang="es-ES_tradnl" sz="1400">
                <a:solidFill>
                  <a:srgbClr val="000000"/>
                </a:solidFill>
                <a:latin typeface="Times New Roman" panose="02020603050405020304" pitchFamily="18" charset="0"/>
              </a:rPr>
              <a:pPr algn="r" eaLnBrk="1">
                <a:lnSpc>
                  <a:spcPct val="95000"/>
                </a:lnSpc>
                <a:buSzPct val="100000"/>
              </a:pPr>
              <a:t>130</a:t>
            </a:fld>
            <a:endParaRPr lang="es-ES" altLang="es-ES_tradnl" sz="1400">
              <a:solidFill>
                <a:srgbClr val="000000"/>
              </a:solidFill>
              <a:latin typeface="Times New Roman" panose="02020603050405020304" pitchFamily="18" charset="0"/>
            </a:endParaRPr>
          </a:p>
        </p:txBody>
      </p:sp>
      <p:sp>
        <p:nvSpPr>
          <p:cNvPr id="51208" name="Text Box 6">
            <a:extLst>
              <a:ext uri="{FF2B5EF4-FFF2-40B4-BE49-F238E27FC236}">
                <a16:creationId xmlns:a16="http://schemas.microsoft.com/office/drawing/2014/main" id="{5F33F6E8-F263-8545-8D94-B016FCAEBC3D}"/>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43333E8-7059-5443-8E35-C18FAC353FCD}" type="slidenum">
              <a:rPr lang="es-ES" altLang="es-ES_tradnl" sz="1400">
                <a:solidFill>
                  <a:srgbClr val="000000"/>
                </a:solidFill>
                <a:latin typeface="Times New Roman" panose="02020603050405020304" pitchFamily="18" charset="0"/>
              </a:rPr>
              <a:pPr algn="r" eaLnBrk="1">
                <a:lnSpc>
                  <a:spcPct val="95000"/>
                </a:lnSpc>
                <a:buSzPct val="100000"/>
              </a:pPr>
              <a:t>130</a:t>
            </a:fld>
            <a:endParaRPr lang="es-ES" altLang="es-ES_tradnl" sz="1400">
              <a:solidFill>
                <a:srgbClr val="000000"/>
              </a:solidFill>
              <a:latin typeface="Times New Roman" panose="02020603050405020304" pitchFamily="18" charset="0"/>
            </a:endParaRPr>
          </a:p>
        </p:txBody>
      </p:sp>
      <p:sp>
        <p:nvSpPr>
          <p:cNvPr id="51209" name="Text Box 7">
            <a:extLst>
              <a:ext uri="{FF2B5EF4-FFF2-40B4-BE49-F238E27FC236}">
                <a16:creationId xmlns:a16="http://schemas.microsoft.com/office/drawing/2014/main" id="{8208469E-401E-B14D-8871-A2C4C432FC94}"/>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4F2D95F-044E-2246-94AB-6BCCE5E0689D}" type="slidenum">
              <a:rPr lang="es-ES" altLang="es-ES_tradnl" sz="1400">
                <a:solidFill>
                  <a:srgbClr val="000000"/>
                </a:solidFill>
                <a:latin typeface="Times New Roman" panose="02020603050405020304" pitchFamily="18" charset="0"/>
              </a:rPr>
              <a:pPr algn="r" eaLnBrk="1">
                <a:lnSpc>
                  <a:spcPct val="95000"/>
                </a:lnSpc>
                <a:buSzPct val="100000"/>
              </a:pPr>
              <a:t>130</a:t>
            </a:fld>
            <a:endParaRPr lang="es-ES" altLang="es-ES_tradnl" sz="1400">
              <a:solidFill>
                <a:srgbClr val="000000"/>
              </a:solidFill>
              <a:latin typeface="Times New Roman" panose="02020603050405020304" pitchFamily="18" charset="0"/>
            </a:endParaRPr>
          </a:p>
        </p:txBody>
      </p:sp>
      <p:sp>
        <p:nvSpPr>
          <p:cNvPr id="51210" name="Text Box 8">
            <a:extLst>
              <a:ext uri="{FF2B5EF4-FFF2-40B4-BE49-F238E27FC236}">
                <a16:creationId xmlns:a16="http://schemas.microsoft.com/office/drawing/2014/main" id="{D54C4FD7-6AEF-CC45-99F8-8EF21CB471B7}"/>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FA391AD-2BCC-1F41-BFE2-72860FF76452}" type="slidenum">
              <a:rPr lang="es-ES" altLang="es-ES_tradnl" sz="1400">
                <a:solidFill>
                  <a:srgbClr val="000000"/>
                </a:solidFill>
                <a:latin typeface="Times New Roman" panose="02020603050405020304" pitchFamily="18" charset="0"/>
              </a:rPr>
              <a:pPr algn="r" eaLnBrk="1">
                <a:lnSpc>
                  <a:spcPct val="95000"/>
                </a:lnSpc>
                <a:buSzPct val="100000"/>
              </a:pPr>
              <a:t>130</a:t>
            </a:fld>
            <a:endParaRPr lang="es-ES" altLang="es-ES_tradnl" sz="1400">
              <a:solidFill>
                <a:srgbClr val="000000"/>
              </a:solidFill>
              <a:latin typeface="Times New Roman" panose="02020603050405020304" pitchFamily="18" charset="0"/>
            </a:endParaRPr>
          </a:p>
        </p:txBody>
      </p:sp>
      <p:sp>
        <p:nvSpPr>
          <p:cNvPr id="51211" name="Text Box 9">
            <a:extLst>
              <a:ext uri="{FF2B5EF4-FFF2-40B4-BE49-F238E27FC236}">
                <a16:creationId xmlns:a16="http://schemas.microsoft.com/office/drawing/2014/main" id="{D3C5AB96-1DD1-ED4E-B4C9-CA20F341F789}"/>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A7DB243-B0BF-3D4F-B5A2-C621F2B03BAA}" type="slidenum">
              <a:rPr lang="es-ES" altLang="es-ES_tradnl" sz="1400">
                <a:solidFill>
                  <a:srgbClr val="000000"/>
                </a:solidFill>
                <a:latin typeface="Times New Roman" panose="02020603050405020304" pitchFamily="18" charset="0"/>
              </a:rPr>
              <a:pPr algn="r" eaLnBrk="1">
                <a:lnSpc>
                  <a:spcPct val="95000"/>
                </a:lnSpc>
                <a:buSzPct val="100000"/>
              </a:pPr>
              <a:t>130</a:t>
            </a:fld>
            <a:endParaRPr lang="es-ES" altLang="es-ES_tradnl" sz="1400">
              <a:solidFill>
                <a:srgbClr val="000000"/>
              </a:solidFill>
              <a:latin typeface="Times New Roman" panose="02020603050405020304" pitchFamily="18" charset="0"/>
            </a:endParaRPr>
          </a:p>
        </p:txBody>
      </p:sp>
      <p:sp>
        <p:nvSpPr>
          <p:cNvPr id="51212" name="Text Box 10">
            <a:extLst>
              <a:ext uri="{FF2B5EF4-FFF2-40B4-BE49-F238E27FC236}">
                <a16:creationId xmlns:a16="http://schemas.microsoft.com/office/drawing/2014/main" id="{74BA2235-A949-D945-92D8-A3650C2C5D66}"/>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6CE7CDD-EC02-674E-9182-0C9CB9DB1B3F}" type="slidenum">
              <a:rPr lang="es-ES" altLang="es-ES_tradnl" sz="1400">
                <a:solidFill>
                  <a:srgbClr val="000000"/>
                </a:solidFill>
                <a:latin typeface="Times New Roman" panose="02020603050405020304" pitchFamily="18" charset="0"/>
              </a:rPr>
              <a:pPr algn="r" eaLnBrk="1">
                <a:lnSpc>
                  <a:spcPct val="95000"/>
                </a:lnSpc>
                <a:buSzPct val="100000"/>
              </a:pPr>
              <a:t>130</a:t>
            </a:fld>
            <a:endParaRPr lang="es-ES" altLang="es-ES_tradnl" sz="1400">
              <a:solidFill>
                <a:srgbClr val="000000"/>
              </a:solidFill>
              <a:latin typeface="Times New Roman" panose="02020603050405020304" pitchFamily="18" charset="0"/>
            </a:endParaRPr>
          </a:p>
        </p:txBody>
      </p:sp>
      <p:sp>
        <p:nvSpPr>
          <p:cNvPr id="51213" name="Text Box 11">
            <a:extLst>
              <a:ext uri="{FF2B5EF4-FFF2-40B4-BE49-F238E27FC236}">
                <a16:creationId xmlns:a16="http://schemas.microsoft.com/office/drawing/2014/main" id="{77CA46E7-3E52-9448-B13D-9525D21B9F7F}"/>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1214" name="Text Box 12">
            <a:extLst>
              <a:ext uri="{FF2B5EF4-FFF2-40B4-BE49-F238E27FC236}">
                <a16:creationId xmlns:a16="http://schemas.microsoft.com/office/drawing/2014/main" id="{2CB6BFBE-BFF2-FA4A-9954-524588669374}"/>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Rectangle 92">
            <a:extLst>
              <a:ext uri="{FF2B5EF4-FFF2-40B4-BE49-F238E27FC236}">
                <a16:creationId xmlns:a16="http://schemas.microsoft.com/office/drawing/2014/main" id="{5056EE26-3ABA-DC47-B924-DF3E21000C76}"/>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38A30F79-9C32-D64F-917E-226DAB1BCE60}" type="slidenum">
              <a:rPr lang="es-ES" altLang="es-ES_tradnl" sz="1400" smtClean="0">
                <a:solidFill>
                  <a:srgbClr val="000000"/>
                </a:solidFill>
                <a:latin typeface="Times New Roman" panose="02020603050405020304" pitchFamily="18" charset="0"/>
              </a:rPr>
              <a:pPr/>
              <a:t>131</a:t>
            </a:fld>
            <a:endParaRPr lang="es-ES" altLang="es-ES_tradnl" sz="1400">
              <a:solidFill>
                <a:srgbClr val="000000"/>
              </a:solidFill>
              <a:latin typeface="Times New Roman" panose="02020603050405020304" pitchFamily="18" charset="0"/>
            </a:endParaRPr>
          </a:p>
        </p:txBody>
      </p:sp>
      <p:sp>
        <p:nvSpPr>
          <p:cNvPr id="53251" name="Text Box 1">
            <a:extLst>
              <a:ext uri="{FF2B5EF4-FFF2-40B4-BE49-F238E27FC236}">
                <a16:creationId xmlns:a16="http://schemas.microsoft.com/office/drawing/2014/main" id="{1B4F10BE-86F6-FE4B-AFAB-8492E0D38BBC}"/>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DF57671-C17A-5E40-8655-EE63F1B3F747}" type="slidenum">
              <a:rPr lang="es-ES" altLang="es-ES_tradnl" sz="1400">
                <a:solidFill>
                  <a:srgbClr val="000000"/>
                </a:solidFill>
                <a:latin typeface="Times New Roman" panose="02020603050405020304" pitchFamily="18" charset="0"/>
              </a:rPr>
              <a:pPr algn="r" eaLnBrk="1">
                <a:lnSpc>
                  <a:spcPct val="95000"/>
                </a:lnSpc>
                <a:buSzPct val="100000"/>
              </a:pPr>
              <a:t>131</a:t>
            </a:fld>
            <a:endParaRPr lang="es-ES" altLang="es-ES_tradnl" sz="1400">
              <a:solidFill>
                <a:srgbClr val="000000"/>
              </a:solidFill>
              <a:latin typeface="Times New Roman" panose="02020603050405020304" pitchFamily="18" charset="0"/>
            </a:endParaRPr>
          </a:p>
        </p:txBody>
      </p:sp>
      <p:sp>
        <p:nvSpPr>
          <p:cNvPr id="53252" name="Text Box 2">
            <a:extLst>
              <a:ext uri="{FF2B5EF4-FFF2-40B4-BE49-F238E27FC236}">
                <a16:creationId xmlns:a16="http://schemas.microsoft.com/office/drawing/2014/main" id="{C3B34A96-F3C9-FA46-BBDA-2BB989B677DE}"/>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CFD2F85-264F-F746-9612-2786B6F27D90}" type="slidenum">
              <a:rPr lang="es-ES" altLang="es-ES_tradnl" sz="1400">
                <a:solidFill>
                  <a:srgbClr val="000000"/>
                </a:solidFill>
                <a:latin typeface="Times New Roman" panose="02020603050405020304" pitchFamily="18" charset="0"/>
              </a:rPr>
              <a:pPr algn="r" eaLnBrk="1">
                <a:lnSpc>
                  <a:spcPct val="95000"/>
                </a:lnSpc>
                <a:buSzPct val="100000"/>
              </a:pPr>
              <a:t>131</a:t>
            </a:fld>
            <a:endParaRPr lang="es-ES" altLang="es-ES_tradnl" sz="1400">
              <a:solidFill>
                <a:srgbClr val="000000"/>
              </a:solidFill>
              <a:latin typeface="Times New Roman" panose="02020603050405020304" pitchFamily="18" charset="0"/>
            </a:endParaRPr>
          </a:p>
        </p:txBody>
      </p:sp>
      <p:sp>
        <p:nvSpPr>
          <p:cNvPr id="53253" name="Text Box 3">
            <a:extLst>
              <a:ext uri="{FF2B5EF4-FFF2-40B4-BE49-F238E27FC236}">
                <a16:creationId xmlns:a16="http://schemas.microsoft.com/office/drawing/2014/main" id="{11B3F5E9-7D46-144C-A09A-B6FAF31B8648}"/>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2187AA1-9A0D-4442-A3FD-42A40CBC4F65}" type="slidenum">
              <a:rPr lang="es-ES" altLang="es-ES_tradnl" sz="1400">
                <a:solidFill>
                  <a:srgbClr val="000000"/>
                </a:solidFill>
                <a:latin typeface="Times New Roman" panose="02020603050405020304" pitchFamily="18" charset="0"/>
              </a:rPr>
              <a:pPr algn="r" eaLnBrk="1">
                <a:lnSpc>
                  <a:spcPct val="95000"/>
                </a:lnSpc>
                <a:buSzPct val="100000"/>
              </a:pPr>
              <a:t>131</a:t>
            </a:fld>
            <a:endParaRPr lang="es-ES" altLang="es-ES_tradnl" sz="1400">
              <a:solidFill>
                <a:srgbClr val="000000"/>
              </a:solidFill>
              <a:latin typeface="Times New Roman" panose="02020603050405020304" pitchFamily="18" charset="0"/>
            </a:endParaRPr>
          </a:p>
        </p:txBody>
      </p:sp>
      <p:sp>
        <p:nvSpPr>
          <p:cNvPr id="53254" name="Text Box 4">
            <a:extLst>
              <a:ext uri="{FF2B5EF4-FFF2-40B4-BE49-F238E27FC236}">
                <a16:creationId xmlns:a16="http://schemas.microsoft.com/office/drawing/2014/main" id="{64D6C020-A16F-1A4B-B0A1-366B71AA063F}"/>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B3EB6F1-887E-EF4C-A91E-55D26B97EC6F}" type="slidenum">
              <a:rPr lang="es-ES" altLang="es-ES_tradnl" sz="1400">
                <a:solidFill>
                  <a:srgbClr val="000000"/>
                </a:solidFill>
                <a:latin typeface="Times New Roman" panose="02020603050405020304" pitchFamily="18" charset="0"/>
              </a:rPr>
              <a:pPr algn="r" eaLnBrk="1">
                <a:lnSpc>
                  <a:spcPct val="95000"/>
                </a:lnSpc>
                <a:buSzPct val="100000"/>
              </a:pPr>
              <a:t>131</a:t>
            </a:fld>
            <a:endParaRPr lang="es-ES" altLang="es-ES_tradnl" sz="1400">
              <a:solidFill>
                <a:srgbClr val="000000"/>
              </a:solidFill>
              <a:latin typeface="Times New Roman" panose="02020603050405020304" pitchFamily="18" charset="0"/>
            </a:endParaRPr>
          </a:p>
        </p:txBody>
      </p:sp>
      <p:sp>
        <p:nvSpPr>
          <p:cNvPr id="53255" name="Text Box 5">
            <a:extLst>
              <a:ext uri="{FF2B5EF4-FFF2-40B4-BE49-F238E27FC236}">
                <a16:creationId xmlns:a16="http://schemas.microsoft.com/office/drawing/2014/main" id="{8C8B7EA5-0885-F442-AB45-E3EB2AD7A75D}"/>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F62E289-0925-9649-9806-D0AF4EC7A8C6}" type="slidenum">
              <a:rPr lang="es-ES" altLang="es-ES_tradnl" sz="1400">
                <a:solidFill>
                  <a:srgbClr val="000000"/>
                </a:solidFill>
                <a:latin typeface="Times New Roman" panose="02020603050405020304" pitchFamily="18" charset="0"/>
              </a:rPr>
              <a:pPr algn="r" eaLnBrk="1">
                <a:lnSpc>
                  <a:spcPct val="95000"/>
                </a:lnSpc>
                <a:buSzPct val="100000"/>
              </a:pPr>
              <a:t>131</a:t>
            </a:fld>
            <a:endParaRPr lang="es-ES" altLang="es-ES_tradnl" sz="1400">
              <a:solidFill>
                <a:srgbClr val="000000"/>
              </a:solidFill>
              <a:latin typeface="Times New Roman" panose="02020603050405020304" pitchFamily="18" charset="0"/>
            </a:endParaRPr>
          </a:p>
        </p:txBody>
      </p:sp>
      <p:sp>
        <p:nvSpPr>
          <p:cNvPr id="53256" name="Text Box 6">
            <a:extLst>
              <a:ext uri="{FF2B5EF4-FFF2-40B4-BE49-F238E27FC236}">
                <a16:creationId xmlns:a16="http://schemas.microsoft.com/office/drawing/2014/main" id="{A7072679-3481-D743-9610-C26A8D4F03DB}"/>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08A86E2-4C79-0042-B42E-56DEF0BFC03F}" type="slidenum">
              <a:rPr lang="es-ES" altLang="es-ES_tradnl" sz="1400">
                <a:solidFill>
                  <a:srgbClr val="000000"/>
                </a:solidFill>
                <a:latin typeface="Times New Roman" panose="02020603050405020304" pitchFamily="18" charset="0"/>
              </a:rPr>
              <a:pPr algn="r" eaLnBrk="1">
                <a:lnSpc>
                  <a:spcPct val="95000"/>
                </a:lnSpc>
                <a:buSzPct val="100000"/>
              </a:pPr>
              <a:t>131</a:t>
            </a:fld>
            <a:endParaRPr lang="es-ES" altLang="es-ES_tradnl" sz="1400">
              <a:solidFill>
                <a:srgbClr val="000000"/>
              </a:solidFill>
              <a:latin typeface="Times New Roman" panose="02020603050405020304" pitchFamily="18" charset="0"/>
            </a:endParaRPr>
          </a:p>
        </p:txBody>
      </p:sp>
      <p:sp>
        <p:nvSpPr>
          <p:cNvPr id="53257" name="Text Box 7">
            <a:extLst>
              <a:ext uri="{FF2B5EF4-FFF2-40B4-BE49-F238E27FC236}">
                <a16:creationId xmlns:a16="http://schemas.microsoft.com/office/drawing/2014/main" id="{EA2319B0-EB8C-3B49-8A69-68E752A27E4A}"/>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1E31F81-3E68-CC47-903D-34FB46291513}" type="slidenum">
              <a:rPr lang="es-ES" altLang="es-ES_tradnl" sz="1400">
                <a:solidFill>
                  <a:srgbClr val="000000"/>
                </a:solidFill>
                <a:latin typeface="Times New Roman" panose="02020603050405020304" pitchFamily="18" charset="0"/>
              </a:rPr>
              <a:pPr algn="r" eaLnBrk="1">
                <a:lnSpc>
                  <a:spcPct val="95000"/>
                </a:lnSpc>
                <a:buSzPct val="100000"/>
              </a:pPr>
              <a:t>131</a:t>
            </a:fld>
            <a:endParaRPr lang="es-ES" altLang="es-ES_tradnl" sz="1400">
              <a:solidFill>
                <a:srgbClr val="000000"/>
              </a:solidFill>
              <a:latin typeface="Times New Roman" panose="02020603050405020304" pitchFamily="18" charset="0"/>
            </a:endParaRPr>
          </a:p>
        </p:txBody>
      </p:sp>
      <p:sp>
        <p:nvSpPr>
          <p:cNvPr id="53258" name="Text Box 8">
            <a:extLst>
              <a:ext uri="{FF2B5EF4-FFF2-40B4-BE49-F238E27FC236}">
                <a16:creationId xmlns:a16="http://schemas.microsoft.com/office/drawing/2014/main" id="{3FED1D29-3A6B-6C48-B8A9-8885B572D3F3}"/>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99BB304-BE7C-5B4C-B029-5ADC46070D2F}" type="slidenum">
              <a:rPr lang="es-ES" altLang="es-ES_tradnl" sz="1400">
                <a:solidFill>
                  <a:srgbClr val="000000"/>
                </a:solidFill>
                <a:latin typeface="Times New Roman" panose="02020603050405020304" pitchFamily="18" charset="0"/>
              </a:rPr>
              <a:pPr algn="r" eaLnBrk="1">
                <a:lnSpc>
                  <a:spcPct val="95000"/>
                </a:lnSpc>
                <a:buSzPct val="100000"/>
              </a:pPr>
              <a:t>131</a:t>
            </a:fld>
            <a:endParaRPr lang="es-ES" altLang="es-ES_tradnl" sz="1400">
              <a:solidFill>
                <a:srgbClr val="000000"/>
              </a:solidFill>
              <a:latin typeface="Times New Roman" panose="02020603050405020304" pitchFamily="18" charset="0"/>
            </a:endParaRPr>
          </a:p>
        </p:txBody>
      </p:sp>
      <p:sp>
        <p:nvSpPr>
          <p:cNvPr id="53259" name="Text Box 9">
            <a:extLst>
              <a:ext uri="{FF2B5EF4-FFF2-40B4-BE49-F238E27FC236}">
                <a16:creationId xmlns:a16="http://schemas.microsoft.com/office/drawing/2014/main" id="{4519C628-4ABC-A24E-9409-EF2935381ED5}"/>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9A9BCC5-ADB2-3D47-994F-F95C550FD63F}" type="slidenum">
              <a:rPr lang="es-ES" altLang="es-ES_tradnl" sz="1400">
                <a:solidFill>
                  <a:srgbClr val="000000"/>
                </a:solidFill>
                <a:latin typeface="Times New Roman" panose="02020603050405020304" pitchFamily="18" charset="0"/>
              </a:rPr>
              <a:pPr algn="r" eaLnBrk="1">
                <a:lnSpc>
                  <a:spcPct val="95000"/>
                </a:lnSpc>
                <a:buSzPct val="100000"/>
              </a:pPr>
              <a:t>131</a:t>
            </a:fld>
            <a:endParaRPr lang="es-ES" altLang="es-ES_tradnl" sz="1400">
              <a:solidFill>
                <a:srgbClr val="000000"/>
              </a:solidFill>
              <a:latin typeface="Times New Roman" panose="02020603050405020304" pitchFamily="18" charset="0"/>
            </a:endParaRPr>
          </a:p>
        </p:txBody>
      </p:sp>
      <p:sp>
        <p:nvSpPr>
          <p:cNvPr id="53260" name="Text Box 10">
            <a:extLst>
              <a:ext uri="{FF2B5EF4-FFF2-40B4-BE49-F238E27FC236}">
                <a16:creationId xmlns:a16="http://schemas.microsoft.com/office/drawing/2014/main" id="{F4AAA5FF-0192-854C-A142-721E55E05ECA}"/>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E5F36A7-6858-444F-9232-B1914FFCF614}" type="slidenum">
              <a:rPr lang="es-ES" altLang="es-ES_tradnl" sz="1400">
                <a:solidFill>
                  <a:srgbClr val="000000"/>
                </a:solidFill>
                <a:latin typeface="Times New Roman" panose="02020603050405020304" pitchFamily="18" charset="0"/>
              </a:rPr>
              <a:pPr algn="r" eaLnBrk="1">
                <a:lnSpc>
                  <a:spcPct val="95000"/>
                </a:lnSpc>
                <a:buSzPct val="100000"/>
              </a:pPr>
              <a:t>131</a:t>
            </a:fld>
            <a:endParaRPr lang="es-ES" altLang="es-ES_tradnl" sz="1400">
              <a:solidFill>
                <a:srgbClr val="000000"/>
              </a:solidFill>
              <a:latin typeface="Times New Roman" panose="02020603050405020304" pitchFamily="18" charset="0"/>
            </a:endParaRPr>
          </a:p>
        </p:txBody>
      </p:sp>
      <p:sp>
        <p:nvSpPr>
          <p:cNvPr id="53261" name="Text Box 11">
            <a:extLst>
              <a:ext uri="{FF2B5EF4-FFF2-40B4-BE49-F238E27FC236}">
                <a16:creationId xmlns:a16="http://schemas.microsoft.com/office/drawing/2014/main" id="{695F08AC-196E-C745-880B-06D6424181AF}"/>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3262" name="Text Box 12">
            <a:extLst>
              <a:ext uri="{FF2B5EF4-FFF2-40B4-BE49-F238E27FC236}">
                <a16:creationId xmlns:a16="http://schemas.microsoft.com/office/drawing/2014/main" id="{409ECB1A-A71E-7442-B6DD-0B082AD7615D}"/>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5298" name="Rectangle 92">
            <a:extLst>
              <a:ext uri="{FF2B5EF4-FFF2-40B4-BE49-F238E27FC236}">
                <a16:creationId xmlns:a16="http://schemas.microsoft.com/office/drawing/2014/main" id="{E066A1BB-A615-C048-8A32-565E2E1F4DF3}"/>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5ED48626-C2E6-0742-B4E1-140BA2E491D8}" type="slidenum">
              <a:rPr lang="es-ES" altLang="es-ES_tradnl" sz="1400" smtClean="0">
                <a:solidFill>
                  <a:srgbClr val="000000"/>
                </a:solidFill>
                <a:latin typeface="Times New Roman" panose="02020603050405020304" pitchFamily="18" charset="0"/>
              </a:rPr>
              <a:pPr/>
              <a:t>132</a:t>
            </a:fld>
            <a:endParaRPr lang="es-ES" altLang="es-ES_tradnl" sz="1400">
              <a:solidFill>
                <a:srgbClr val="000000"/>
              </a:solidFill>
              <a:latin typeface="Times New Roman" panose="02020603050405020304" pitchFamily="18" charset="0"/>
            </a:endParaRPr>
          </a:p>
        </p:txBody>
      </p:sp>
      <p:sp>
        <p:nvSpPr>
          <p:cNvPr id="55299" name="Text Box 1">
            <a:extLst>
              <a:ext uri="{FF2B5EF4-FFF2-40B4-BE49-F238E27FC236}">
                <a16:creationId xmlns:a16="http://schemas.microsoft.com/office/drawing/2014/main" id="{8C20A3B2-0FA3-614C-84EA-3F8956178CC9}"/>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EE0A21F-9409-A04C-A7E3-202BA3315B65}" type="slidenum">
              <a:rPr lang="es-ES" altLang="es-ES_tradnl" sz="1400">
                <a:solidFill>
                  <a:srgbClr val="000000"/>
                </a:solidFill>
                <a:latin typeface="Times New Roman" panose="02020603050405020304" pitchFamily="18" charset="0"/>
              </a:rPr>
              <a:pPr algn="r" eaLnBrk="1">
                <a:lnSpc>
                  <a:spcPct val="95000"/>
                </a:lnSpc>
                <a:buSzPct val="100000"/>
              </a:pPr>
              <a:t>132</a:t>
            </a:fld>
            <a:endParaRPr lang="es-ES" altLang="es-ES_tradnl" sz="1400">
              <a:solidFill>
                <a:srgbClr val="000000"/>
              </a:solidFill>
              <a:latin typeface="Times New Roman" panose="02020603050405020304" pitchFamily="18" charset="0"/>
            </a:endParaRPr>
          </a:p>
        </p:txBody>
      </p:sp>
      <p:sp>
        <p:nvSpPr>
          <p:cNvPr id="55300" name="Text Box 2">
            <a:extLst>
              <a:ext uri="{FF2B5EF4-FFF2-40B4-BE49-F238E27FC236}">
                <a16:creationId xmlns:a16="http://schemas.microsoft.com/office/drawing/2014/main" id="{BE39255B-7A66-0C4E-BD56-2365B9591E20}"/>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CDF2A8A-A2D3-6A49-976F-35E7124452DA}" type="slidenum">
              <a:rPr lang="es-ES" altLang="es-ES_tradnl" sz="1400">
                <a:solidFill>
                  <a:srgbClr val="000000"/>
                </a:solidFill>
                <a:latin typeface="Times New Roman" panose="02020603050405020304" pitchFamily="18" charset="0"/>
              </a:rPr>
              <a:pPr algn="r" eaLnBrk="1">
                <a:lnSpc>
                  <a:spcPct val="95000"/>
                </a:lnSpc>
                <a:buSzPct val="100000"/>
              </a:pPr>
              <a:t>132</a:t>
            </a:fld>
            <a:endParaRPr lang="es-ES" altLang="es-ES_tradnl" sz="1400">
              <a:solidFill>
                <a:srgbClr val="000000"/>
              </a:solidFill>
              <a:latin typeface="Times New Roman" panose="02020603050405020304" pitchFamily="18" charset="0"/>
            </a:endParaRPr>
          </a:p>
        </p:txBody>
      </p:sp>
      <p:sp>
        <p:nvSpPr>
          <p:cNvPr id="55301" name="Text Box 3">
            <a:extLst>
              <a:ext uri="{FF2B5EF4-FFF2-40B4-BE49-F238E27FC236}">
                <a16:creationId xmlns:a16="http://schemas.microsoft.com/office/drawing/2014/main" id="{91745FE3-C317-0740-A288-756C39BF018E}"/>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4C387ED-3B9D-2A4C-92F2-56C5F11EA09E}" type="slidenum">
              <a:rPr lang="es-ES" altLang="es-ES_tradnl" sz="1400">
                <a:solidFill>
                  <a:srgbClr val="000000"/>
                </a:solidFill>
                <a:latin typeface="Times New Roman" panose="02020603050405020304" pitchFamily="18" charset="0"/>
              </a:rPr>
              <a:pPr algn="r" eaLnBrk="1">
                <a:lnSpc>
                  <a:spcPct val="95000"/>
                </a:lnSpc>
                <a:buSzPct val="100000"/>
              </a:pPr>
              <a:t>132</a:t>
            </a:fld>
            <a:endParaRPr lang="es-ES" altLang="es-ES_tradnl" sz="1400">
              <a:solidFill>
                <a:srgbClr val="000000"/>
              </a:solidFill>
              <a:latin typeface="Times New Roman" panose="02020603050405020304" pitchFamily="18" charset="0"/>
            </a:endParaRPr>
          </a:p>
        </p:txBody>
      </p:sp>
      <p:sp>
        <p:nvSpPr>
          <p:cNvPr id="55302" name="Text Box 4">
            <a:extLst>
              <a:ext uri="{FF2B5EF4-FFF2-40B4-BE49-F238E27FC236}">
                <a16:creationId xmlns:a16="http://schemas.microsoft.com/office/drawing/2014/main" id="{FE34B219-7B13-A44E-8008-AF60FCE9A9DD}"/>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4C4C9D2-3861-5B47-902E-F23681E0B5A9}" type="slidenum">
              <a:rPr lang="es-ES" altLang="es-ES_tradnl" sz="1400">
                <a:solidFill>
                  <a:srgbClr val="000000"/>
                </a:solidFill>
                <a:latin typeface="Times New Roman" panose="02020603050405020304" pitchFamily="18" charset="0"/>
              </a:rPr>
              <a:pPr algn="r" eaLnBrk="1">
                <a:lnSpc>
                  <a:spcPct val="95000"/>
                </a:lnSpc>
                <a:buSzPct val="100000"/>
              </a:pPr>
              <a:t>132</a:t>
            </a:fld>
            <a:endParaRPr lang="es-ES" altLang="es-ES_tradnl" sz="1400">
              <a:solidFill>
                <a:srgbClr val="000000"/>
              </a:solidFill>
              <a:latin typeface="Times New Roman" panose="02020603050405020304" pitchFamily="18" charset="0"/>
            </a:endParaRPr>
          </a:p>
        </p:txBody>
      </p:sp>
      <p:sp>
        <p:nvSpPr>
          <p:cNvPr id="55303" name="Text Box 5">
            <a:extLst>
              <a:ext uri="{FF2B5EF4-FFF2-40B4-BE49-F238E27FC236}">
                <a16:creationId xmlns:a16="http://schemas.microsoft.com/office/drawing/2014/main" id="{BD187BCF-D5F4-2640-AF83-37D2278503B2}"/>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DBF4C2B-DE3C-0A4C-A56D-8AE185567FF0}" type="slidenum">
              <a:rPr lang="es-ES" altLang="es-ES_tradnl" sz="1400">
                <a:solidFill>
                  <a:srgbClr val="000000"/>
                </a:solidFill>
                <a:latin typeface="Times New Roman" panose="02020603050405020304" pitchFamily="18" charset="0"/>
              </a:rPr>
              <a:pPr algn="r" eaLnBrk="1">
                <a:lnSpc>
                  <a:spcPct val="95000"/>
                </a:lnSpc>
                <a:buSzPct val="100000"/>
              </a:pPr>
              <a:t>132</a:t>
            </a:fld>
            <a:endParaRPr lang="es-ES" altLang="es-ES_tradnl" sz="1400">
              <a:solidFill>
                <a:srgbClr val="000000"/>
              </a:solidFill>
              <a:latin typeface="Times New Roman" panose="02020603050405020304" pitchFamily="18" charset="0"/>
            </a:endParaRPr>
          </a:p>
        </p:txBody>
      </p:sp>
      <p:sp>
        <p:nvSpPr>
          <p:cNvPr id="55304" name="Text Box 6">
            <a:extLst>
              <a:ext uri="{FF2B5EF4-FFF2-40B4-BE49-F238E27FC236}">
                <a16:creationId xmlns:a16="http://schemas.microsoft.com/office/drawing/2014/main" id="{E078D506-AC64-FD48-BEBC-628254909DAB}"/>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1456F07-F515-224B-AA57-3E82998C23B4}" type="slidenum">
              <a:rPr lang="es-ES" altLang="es-ES_tradnl" sz="1400">
                <a:solidFill>
                  <a:srgbClr val="000000"/>
                </a:solidFill>
                <a:latin typeface="Times New Roman" panose="02020603050405020304" pitchFamily="18" charset="0"/>
              </a:rPr>
              <a:pPr algn="r" eaLnBrk="1">
                <a:lnSpc>
                  <a:spcPct val="95000"/>
                </a:lnSpc>
                <a:buSzPct val="100000"/>
              </a:pPr>
              <a:t>132</a:t>
            </a:fld>
            <a:endParaRPr lang="es-ES" altLang="es-ES_tradnl" sz="1400">
              <a:solidFill>
                <a:srgbClr val="000000"/>
              </a:solidFill>
              <a:latin typeface="Times New Roman" panose="02020603050405020304" pitchFamily="18" charset="0"/>
            </a:endParaRPr>
          </a:p>
        </p:txBody>
      </p:sp>
      <p:sp>
        <p:nvSpPr>
          <p:cNvPr id="55305" name="Text Box 7">
            <a:extLst>
              <a:ext uri="{FF2B5EF4-FFF2-40B4-BE49-F238E27FC236}">
                <a16:creationId xmlns:a16="http://schemas.microsoft.com/office/drawing/2014/main" id="{51F3FF0D-B821-BB44-84AB-04F55BF2220A}"/>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9F93CD2-F075-DF44-88C4-353C306D240D}" type="slidenum">
              <a:rPr lang="es-ES" altLang="es-ES_tradnl" sz="1400">
                <a:solidFill>
                  <a:srgbClr val="000000"/>
                </a:solidFill>
                <a:latin typeface="Times New Roman" panose="02020603050405020304" pitchFamily="18" charset="0"/>
              </a:rPr>
              <a:pPr algn="r" eaLnBrk="1">
                <a:lnSpc>
                  <a:spcPct val="95000"/>
                </a:lnSpc>
                <a:buSzPct val="100000"/>
              </a:pPr>
              <a:t>132</a:t>
            </a:fld>
            <a:endParaRPr lang="es-ES" altLang="es-ES_tradnl" sz="1400">
              <a:solidFill>
                <a:srgbClr val="000000"/>
              </a:solidFill>
              <a:latin typeface="Times New Roman" panose="02020603050405020304" pitchFamily="18" charset="0"/>
            </a:endParaRPr>
          </a:p>
        </p:txBody>
      </p:sp>
      <p:sp>
        <p:nvSpPr>
          <p:cNvPr id="55306" name="Text Box 8">
            <a:extLst>
              <a:ext uri="{FF2B5EF4-FFF2-40B4-BE49-F238E27FC236}">
                <a16:creationId xmlns:a16="http://schemas.microsoft.com/office/drawing/2014/main" id="{226A2303-6F90-2949-80EC-1E9E821B9D9F}"/>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3FE814A-26A7-054C-B1DB-F0A19D3080C2}" type="slidenum">
              <a:rPr lang="es-ES" altLang="es-ES_tradnl" sz="1400">
                <a:solidFill>
                  <a:srgbClr val="000000"/>
                </a:solidFill>
                <a:latin typeface="Times New Roman" panose="02020603050405020304" pitchFamily="18" charset="0"/>
              </a:rPr>
              <a:pPr algn="r" eaLnBrk="1">
                <a:lnSpc>
                  <a:spcPct val="95000"/>
                </a:lnSpc>
                <a:buSzPct val="100000"/>
              </a:pPr>
              <a:t>132</a:t>
            </a:fld>
            <a:endParaRPr lang="es-ES" altLang="es-ES_tradnl" sz="1400">
              <a:solidFill>
                <a:srgbClr val="000000"/>
              </a:solidFill>
              <a:latin typeface="Times New Roman" panose="02020603050405020304" pitchFamily="18" charset="0"/>
            </a:endParaRPr>
          </a:p>
        </p:txBody>
      </p:sp>
      <p:sp>
        <p:nvSpPr>
          <p:cNvPr id="55307" name="Text Box 9">
            <a:extLst>
              <a:ext uri="{FF2B5EF4-FFF2-40B4-BE49-F238E27FC236}">
                <a16:creationId xmlns:a16="http://schemas.microsoft.com/office/drawing/2014/main" id="{3CB850DE-388E-BF42-B843-7CFA0E8FA340}"/>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A2C8C2F-1CBF-D943-97D0-FB90541BD553}" type="slidenum">
              <a:rPr lang="es-ES" altLang="es-ES_tradnl" sz="1400">
                <a:solidFill>
                  <a:srgbClr val="000000"/>
                </a:solidFill>
                <a:latin typeface="Times New Roman" panose="02020603050405020304" pitchFamily="18" charset="0"/>
              </a:rPr>
              <a:pPr algn="r" eaLnBrk="1">
                <a:lnSpc>
                  <a:spcPct val="95000"/>
                </a:lnSpc>
                <a:buSzPct val="100000"/>
              </a:pPr>
              <a:t>132</a:t>
            </a:fld>
            <a:endParaRPr lang="es-ES" altLang="es-ES_tradnl" sz="1400">
              <a:solidFill>
                <a:srgbClr val="000000"/>
              </a:solidFill>
              <a:latin typeface="Times New Roman" panose="02020603050405020304" pitchFamily="18" charset="0"/>
            </a:endParaRPr>
          </a:p>
        </p:txBody>
      </p:sp>
      <p:sp>
        <p:nvSpPr>
          <p:cNvPr id="55308" name="Text Box 10">
            <a:extLst>
              <a:ext uri="{FF2B5EF4-FFF2-40B4-BE49-F238E27FC236}">
                <a16:creationId xmlns:a16="http://schemas.microsoft.com/office/drawing/2014/main" id="{34C53262-216A-B143-848D-CB10B9C332CD}"/>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2907535-556E-4445-8F80-E01F4B62C5B7}" type="slidenum">
              <a:rPr lang="es-ES" altLang="es-ES_tradnl" sz="1400">
                <a:solidFill>
                  <a:srgbClr val="000000"/>
                </a:solidFill>
                <a:latin typeface="Times New Roman" panose="02020603050405020304" pitchFamily="18" charset="0"/>
              </a:rPr>
              <a:pPr algn="r" eaLnBrk="1">
                <a:lnSpc>
                  <a:spcPct val="95000"/>
                </a:lnSpc>
                <a:buSzPct val="100000"/>
              </a:pPr>
              <a:t>132</a:t>
            </a:fld>
            <a:endParaRPr lang="es-ES" altLang="es-ES_tradnl" sz="1400">
              <a:solidFill>
                <a:srgbClr val="000000"/>
              </a:solidFill>
              <a:latin typeface="Times New Roman" panose="02020603050405020304" pitchFamily="18" charset="0"/>
            </a:endParaRPr>
          </a:p>
        </p:txBody>
      </p:sp>
      <p:sp>
        <p:nvSpPr>
          <p:cNvPr id="55309" name="Text Box 11">
            <a:extLst>
              <a:ext uri="{FF2B5EF4-FFF2-40B4-BE49-F238E27FC236}">
                <a16:creationId xmlns:a16="http://schemas.microsoft.com/office/drawing/2014/main" id="{99A31033-A72E-5F4A-AAFA-79C57A98336A}"/>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7074F1A4-11FA-A840-99C6-C7C3290BFAB0}" type="slidenum">
              <a:rPr lang="es-ES" altLang="es-ES_tradnl" sz="1400">
                <a:solidFill>
                  <a:srgbClr val="000000"/>
                </a:solidFill>
                <a:latin typeface="Times New Roman" panose="02020603050405020304" pitchFamily="18" charset="0"/>
              </a:rPr>
              <a:pPr algn="r">
                <a:lnSpc>
                  <a:spcPct val="95000"/>
                </a:lnSpc>
                <a:buSzPct val="100000"/>
              </a:pPr>
              <a:t>132</a:t>
            </a:fld>
            <a:endParaRPr lang="es-ES" altLang="es-ES_tradnl" sz="1400">
              <a:solidFill>
                <a:srgbClr val="000000"/>
              </a:solidFill>
              <a:latin typeface="Times New Roman" panose="02020603050405020304" pitchFamily="18" charset="0"/>
            </a:endParaRPr>
          </a:p>
        </p:txBody>
      </p:sp>
      <p:sp>
        <p:nvSpPr>
          <p:cNvPr id="55310" name="Text Box 12">
            <a:extLst>
              <a:ext uri="{FF2B5EF4-FFF2-40B4-BE49-F238E27FC236}">
                <a16:creationId xmlns:a16="http://schemas.microsoft.com/office/drawing/2014/main" id="{53A7769F-E38B-4A46-B7A4-9E086E3A6408}"/>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C7D79965-DC5B-224D-BD89-1DEE27F8C1ED}" type="slidenum">
              <a:rPr lang="es-ES" altLang="es-ES_tradnl" sz="1400">
                <a:solidFill>
                  <a:srgbClr val="000000"/>
                </a:solidFill>
                <a:latin typeface="Times New Roman" panose="02020603050405020304" pitchFamily="18" charset="0"/>
              </a:rPr>
              <a:pPr algn="r">
                <a:lnSpc>
                  <a:spcPct val="95000"/>
                </a:lnSpc>
                <a:buSzPct val="100000"/>
              </a:pPr>
              <a:t>132</a:t>
            </a:fld>
            <a:endParaRPr lang="es-ES" altLang="es-ES_tradnl" sz="1400">
              <a:solidFill>
                <a:srgbClr val="000000"/>
              </a:solidFill>
              <a:latin typeface="Times New Roman" panose="02020603050405020304" pitchFamily="18" charset="0"/>
            </a:endParaRPr>
          </a:p>
        </p:txBody>
      </p:sp>
      <p:sp>
        <p:nvSpPr>
          <p:cNvPr id="55311" name="Text Box 13">
            <a:extLst>
              <a:ext uri="{FF2B5EF4-FFF2-40B4-BE49-F238E27FC236}">
                <a16:creationId xmlns:a16="http://schemas.microsoft.com/office/drawing/2014/main" id="{5F2D4B4A-76AB-944E-94CA-03435A1EFDFB}"/>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5312" name="Text Box 14">
            <a:extLst>
              <a:ext uri="{FF2B5EF4-FFF2-40B4-BE49-F238E27FC236}">
                <a16:creationId xmlns:a16="http://schemas.microsoft.com/office/drawing/2014/main" id="{9B7EC5A4-1B15-B544-8DCE-2B1F5DBEADD7}"/>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7346" name="Rectangle 92">
            <a:extLst>
              <a:ext uri="{FF2B5EF4-FFF2-40B4-BE49-F238E27FC236}">
                <a16:creationId xmlns:a16="http://schemas.microsoft.com/office/drawing/2014/main" id="{FA52ECED-6727-F941-8D53-794A957FE703}"/>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CF54256D-561A-0148-B20E-580D63EA8692}" type="slidenum">
              <a:rPr lang="es-ES" altLang="es-ES_tradnl" sz="1400" smtClean="0">
                <a:solidFill>
                  <a:srgbClr val="000000"/>
                </a:solidFill>
                <a:latin typeface="Times New Roman" panose="02020603050405020304" pitchFamily="18" charset="0"/>
              </a:rPr>
              <a:pPr/>
              <a:t>133</a:t>
            </a:fld>
            <a:endParaRPr lang="es-ES" altLang="es-ES_tradnl" sz="1400">
              <a:solidFill>
                <a:srgbClr val="000000"/>
              </a:solidFill>
              <a:latin typeface="Times New Roman" panose="02020603050405020304" pitchFamily="18" charset="0"/>
            </a:endParaRPr>
          </a:p>
        </p:txBody>
      </p:sp>
      <p:sp>
        <p:nvSpPr>
          <p:cNvPr id="57347" name="Text Box 1">
            <a:extLst>
              <a:ext uri="{FF2B5EF4-FFF2-40B4-BE49-F238E27FC236}">
                <a16:creationId xmlns:a16="http://schemas.microsoft.com/office/drawing/2014/main" id="{E49C690D-84EF-4343-A9D4-B21C03EF13DC}"/>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A3FE292-E5A9-5845-9310-3F5B7955913B}" type="slidenum">
              <a:rPr lang="es-ES" altLang="es-ES_tradnl" sz="1400">
                <a:solidFill>
                  <a:srgbClr val="000000"/>
                </a:solidFill>
                <a:latin typeface="Times New Roman" panose="02020603050405020304" pitchFamily="18" charset="0"/>
              </a:rPr>
              <a:pPr algn="r" eaLnBrk="1">
                <a:lnSpc>
                  <a:spcPct val="95000"/>
                </a:lnSpc>
                <a:buSzPct val="100000"/>
              </a:pPr>
              <a:t>133</a:t>
            </a:fld>
            <a:endParaRPr lang="es-ES" altLang="es-ES_tradnl" sz="1400">
              <a:solidFill>
                <a:srgbClr val="000000"/>
              </a:solidFill>
              <a:latin typeface="Times New Roman" panose="02020603050405020304" pitchFamily="18" charset="0"/>
            </a:endParaRPr>
          </a:p>
        </p:txBody>
      </p:sp>
      <p:sp>
        <p:nvSpPr>
          <p:cNvPr id="57348" name="Text Box 2">
            <a:extLst>
              <a:ext uri="{FF2B5EF4-FFF2-40B4-BE49-F238E27FC236}">
                <a16:creationId xmlns:a16="http://schemas.microsoft.com/office/drawing/2014/main" id="{13753895-7C68-B544-8AF8-0DB09E163D12}"/>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4ED6C3C-8DB0-CF49-8B17-33D2C0E769A9}" type="slidenum">
              <a:rPr lang="es-ES" altLang="es-ES_tradnl" sz="1400">
                <a:solidFill>
                  <a:srgbClr val="000000"/>
                </a:solidFill>
                <a:latin typeface="Times New Roman" panose="02020603050405020304" pitchFamily="18" charset="0"/>
              </a:rPr>
              <a:pPr algn="r" eaLnBrk="1">
                <a:lnSpc>
                  <a:spcPct val="95000"/>
                </a:lnSpc>
                <a:buSzPct val="100000"/>
              </a:pPr>
              <a:t>133</a:t>
            </a:fld>
            <a:endParaRPr lang="es-ES" altLang="es-ES_tradnl" sz="1400">
              <a:solidFill>
                <a:srgbClr val="000000"/>
              </a:solidFill>
              <a:latin typeface="Times New Roman" panose="02020603050405020304" pitchFamily="18" charset="0"/>
            </a:endParaRPr>
          </a:p>
        </p:txBody>
      </p:sp>
      <p:sp>
        <p:nvSpPr>
          <p:cNvPr id="57349" name="Text Box 3">
            <a:extLst>
              <a:ext uri="{FF2B5EF4-FFF2-40B4-BE49-F238E27FC236}">
                <a16:creationId xmlns:a16="http://schemas.microsoft.com/office/drawing/2014/main" id="{F1A8D398-CFA3-3A43-B0FF-E7185C3240B4}"/>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A3BDA2A-0CFD-A749-841D-F2DBC6334D99}" type="slidenum">
              <a:rPr lang="es-ES" altLang="es-ES_tradnl" sz="1400">
                <a:solidFill>
                  <a:srgbClr val="000000"/>
                </a:solidFill>
                <a:latin typeface="Times New Roman" panose="02020603050405020304" pitchFamily="18" charset="0"/>
              </a:rPr>
              <a:pPr algn="r" eaLnBrk="1">
                <a:lnSpc>
                  <a:spcPct val="95000"/>
                </a:lnSpc>
                <a:buSzPct val="100000"/>
              </a:pPr>
              <a:t>133</a:t>
            </a:fld>
            <a:endParaRPr lang="es-ES" altLang="es-ES_tradnl" sz="1400">
              <a:solidFill>
                <a:srgbClr val="000000"/>
              </a:solidFill>
              <a:latin typeface="Times New Roman" panose="02020603050405020304" pitchFamily="18" charset="0"/>
            </a:endParaRPr>
          </a:p>
        </p:txBody>
      </p:sp>
      <p:sp>
        <p:nvSpPr>
          <p:cNvPr id="57350" name="Text Box 4">
            <a:extLst>
              <a:ext uri="{FF2B5EF4-FFF2-40B4-BE49-F238E27FC236}">
                <a16:creationId xmlns:a16="http://schemas.microsoft.com/office/drawing/2014/main" id="{593CD337-A950-D744-B669-6180AFDBB0D8}"/>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6D984E9-3457-BE40-A224-C11660E91271}" type="slidenum">
              <a:rPr lang="es-ES" altLang="es-ES_tradnl" sz="1400">
                <a:solidFill>
                  <a:srgbClr val="000000"/>
                </a:solidFill>
                <a:latin typeface="Times New Roman" panose="02020603050405020304" pitchFamily="18" charset="0"/>
              </a:rPr>
              <a:pPr algn="r" eaLnBrk="1">
                <a:lnSpc>
                  <a:spcPct val="95000"/>
                </a:lnSpc>
                <a:buSzPct val="100000"/>
              </a:pPr>
              <a:t>133</a:t>
            </a:fld>
            <a:endParaRPr lang="es-ES" altLang="es-ES_tradnl" sz="1400">
              <a:solidFill>
                <a:srgbClr val="000000"/>
              </a:solidFill>
              <a:latin typeface="Times New Roman" panose="02020603050405020304" pitchFamily="18" charset="0"/>
            </a:endParaRPr>
          </a:p>
        </p:txBody>
      </p:sp>
      <p:sp>
        <p:nvSpPr>
          <p:cNvPr id="57351" name="Text Box 5">
            <a:extLst>
              <a:ext uri="{FF2B5EF4-FFF2-40B4-BE49-F238E27FC236}">
                <a16:creationId xmlns:a16="http://schemas.microsoft.com/office/drawing/2014/main" id="{1BFDC55A-5A9A-A04B-95CF-C630CDD5A3C6}"/>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04A8567-0812-9645-939D-58829FA9D49A}" type="slidenum">
              <a:rPr lang="es-ES" altLang="es-ES_tradnl" sz="1400">
                <a:solidFill>
                  <a:srgbClr val="000000"/>
                </a:solidFill>
                <a:latin typeface="Times New Roman" panose="02020603050405020304" pitchFamily="18" charset="0"/>
              </a:rPr>
              <a:pPr algn="r" eaLnBrk="1">
                <a:lnSpc>
                  <a:spcPct val="95000"/>
                </a:lnSpc>
                <a:buSzPct val="100000"/>
              </a:pPr>
              <a:t>133</a:t>
            </a:fld>
            <a:endParaRPr lang="es-ES" altLang="es-ES_tradnl" sz="1400">
              <a:solidFill>
                <a:srgbClr val="000000"/>
              </a:solidFill>
              <a:latin typeface="Times New Roman" panose="02020603050405020304" pitchFamily="18" charset="0"/>
            </a:endParaRPr>
          </a:p>
        </p:txBody>
      </p:sp>
      <p:sp>
        <p:nvSpPr>
          <p:cNvPr id="57352" name="Text Box 6">
            <a:extLst>
              <a:ext uri="{FF2B5EF4-FFF2-40B4-BE49-F238E27FC236}">
                <a16:creationId xmlns:a16="http://schemas.microsoft.com/office/drawing/2014/main" id="{FB218D0C-B649-7248-914C-000F978E5CC3}"/>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1A35D09-4CE8-1D49-80CF-5FA98E63BFA8}" type="slidenum">
              <a:rPr lang="es-ES" altLang="es-ES_tradnl" sz="1400">
                <a:solidFill>
                  <a:srgbClr val="000000"/>
                </a:solidFill>
                <a:latin typeface="Times New Roman" panose="02020603050405020304" pitchFamily="18" charset="0"/>
              </a:rPr>
              <a:pPr algn="r" eaLnBrk="1">
                <a:lnSpc>
                  <a:spcPct val="95000"/>
                </a:lnSpc>
                <a:buSzPct val="100000"/>
              </a:pPr>
              <a:t>133</a:t>
            </a:fld>
            <a:endParaRPr lang="es-ES" altLang="es-ES_tradnl" sz="1400">
              <a:solidFill>
                <a:srgbClr val="000000"/>
              </a:solidFill>
              <a:latin typeface="Times New Roman" panose="02020603050405020304" pitchFamily="18" charset="0"/>
            </a:endParaRPr>
          </a:p>
        </p:txBody>
      </p:sp>
      <p:sp>
        <p:nvSpPr>
          <p:cNvPr id="57353" name="Text Box 7">
            <a:extLst>
              <a:ext uri="{FF2B5EF4-FFF2-40B4-BE49-F238E27FC236}">
                <a16:creationId xmlns:a16="http://schemas.microsoft.com/office/drawing/2014/main" id="{C9DE79F7-472D-B64B-819C-233D7CF6BF65}"/>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9A60AC9-24FC-7B4B-B951-4A74315A3168}" type="slidenum">
              <a:rPr lang="es-ES" altLang="es-ES_tradnl" sz="1400">
                <a:solidFill>
                  <a:srgbClr val="000000"/>
                </a:solidFill>
                <a:latin typeface="Times New Roman" panose="02020603050405020304" pitchFamily="18" charset="0"/>
              </a:rPr>
              <a:pPr algn="r" eaLnBrk="1">
                <a:lnSpc>
                  <a:spcPct val="95000"/>
                </a:lnSpc>
                <a:buSzPct val="100000"/>
              </a:pPr>
              <a:t>133</a:t>
            </a:fld>
            <a:endParaRPr lang="es-ES" altLang="es-ES_tradnl" sz="1400">
              <a:solidFill>
                <a:srgbClr val="000000"/>
              </a:solidFill>
              <a:latin typeface="Times New Roman" panose="02020603050405020304" pitchFamily="18" charset="0"/>
            </a:endParaRPr>
          </a:p>
        </p:txBody>
      </p:sp>
      <p:sp>
        <p:nvSpPr>
          <p:cNvPr id="57354" name="Text Box 8">
            <a:extLst>
              <a:ext uri="{FF2B5EF4-FFF2-40B4-BE49-F238E27FC236}">
                <a16:creationId xmlns:a16="http://schemas.microsoft.com/office/drawing/2014/main" id="{BDCE2428-84A4-9447-9D75-BF7B8B32AF09}"/>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2DB38C6-4305-D04A-8B87-AF5DE02E6EA9}" type="slidenum">
              <a:rPr lang="es-ES" altLang="es-ES_tradnl" sz="1400">
                <a:solidFill>
                  <a:srgbClr val="000000"/>
                </a:solidFill>
                <a:latin typeface="Times New Roman" panose="02020603050405020304" pitchFamily="18" charset="0"/>
              </a:rPr>
              <a:pPr algn="r" eaLnBrk="1">
                <a:lnSpc>
                  <a:spcPct val="95000"/>
                </a:lnSpc>
                <a:buSzPct val="100000"/>
              </a:pPr>
              <a:t>133</a:t>
            </a:fld>
            <a:endParaRPr lang="es-ES" altLang="es-ES_tradnl" sz="1400">
              <a:solidFill>
                <a:srgbClr val="000000"/>
              </a:solidFill>
              <a:latin typeface="Times New Roman" panose="02020603050405020304" pitchFamily="18" charset="0"/>
            </a:endParaRPr>
          </a:p>
        </p:txBody>
      </p:sp>
      <p:sp>
        <p:nvSpPr>
          <p:cNvPr id="57355" name="Text Box 9">
            <a:extLst>
              <a:ext uri="{FF2B5EF4-FFF2-40B4-BE49-F238E27FC236}">
                <a16:creationId xmlns:a16="http://schemas.microsoft.com/office/drawing/2014/main" id="{E23E7FCC-787E-FD4D-A1F1-FA0CB54A4A5E}"/>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AB3924F-A4F4-844F-9BA8-43763A873D5B}" type="slidenum">
              <a:rPr lang="es-ES" altLang="es-ES_tradnl" sz="1400">
                <a:solidFill>
                  <a:srgbClr val="000000"/>
                </a:solidFill>
                <a:latin typeface="Times New Roman" panose="02020603050405020304" pitchFamily="18" charset="0"/>
              </a:rPr>
              <a:pPr algn="r" eaLnBrk="1">
                <a:lnSpc>
                  <a:spcPct val="95000"/>
                </a:lnSpc>
                <a:buSzPct val="100000"/>
              </a:pPr>
              <a:t>133</a:t>
            </a:fld>
            <a:endParaRPr lang="es-ES" altLang="es-ES_tradnl" sz="1400">
              <a:solidFill>
                <a:srgbClr val="000000"/>
              </a:solidFill>
              <a:latin typeface="Times New Roman" panose="02020603050405020304" pitchFamily="18" charset="0"/>
            </a:endParaRPr>
          </a:p>
        </p:txBody>
      </p:sp>
      <p:sp>
        <p:nvSpPr>
          <p:cNvPr id="57356" name="Text Box 10">
            <a:extLst>
              <a:ext uri="{FF2B5EF4-FFF2-40B4-BE49-F238E27FC236}">
                <a16:creationId xmlns:a16="http://schemas.microsoft.com/office/drawing/2014/main" id="{A755C212-4367-2A47-B65C-66E4F55E7624}"/>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0CB0477-8243-6346-822B-0AF6EA39612D}" type="slidenum">
              <a:rPr lang="es-ES" altLang="es-ES_tradnl" sz="1400">
                <a:solidFill>
                  <a:srgbClr val="000000"/>
                </a:solidFill>
                <a:latin typeface="Times New Roman" panose="02020603050405020304" pitchFamily="18" charset="0"/>
              </a:rPr>
              <a:pPr algn="r" eaLnBrk="1">
                <a:lnSpc>
                  <a:spcPct val="95000"/>
                </a:lnSpc>
                <a:buSzPct val="100000"/>
              </a:pPr>
              <a:t>133</a:t>
            </a:fld>
            <a:endParaRPr lang="es-ES" altLang="es-ES_tradnl" sz="1400">
              <a:solidFill>
                <a:srgbClr val="000000"/>
              </a:solidFill>
              <a:latin typeface="Times New Roman" panose="02020603050405020304" pitchFamily="18" charset="0"/>
            </a:endParaRPr>
          </a:p>
        </p:txBody>
      </p:sp>
      <p:sp>
        <p:nvSpPr>
          <p:cNvPr id="57357" name="Text Box 11">
            <a:extLst>
              <a:ext uri="{FF2B5EF4-FFF2-40B4-BE49-F238E27FC236}">
                <a16:creationId xmlns:a16="http://schemas.microsoft.com/office/drawing/2014/main" id="{F27D4635-FFA1-1940-BABD-0F272D80465C}"/>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0A6C2374-4881-324C-B47E-B149A24F3DDA}" type="slidenum">
              <a:rPr lang="es-ES" altLang="es-ES_tradnl" sz="1400">
                <a:solidFill>
                  <a:srgbClr val="000000"/>
                </a:solidFill>
                <a:latin typeface="Times New Roman" panose="02020603050405020304" pitchFamily="18" charset="0"/>
              </a:rPr>
              <a:pPr algn="r">
                <a:lnSpc>
                  <a:spcPct val="95000"/>
                </a:lnSpc>
                <a:buSzPct val="100000"/>
              </a:pPr>
              <a:t>133</a:t>
            </a:fld>
            <a:endParaRPr lang="es-ES" altLang="es-ES_tradnl" sz="1400">
              <a:solidFill>
                <a:srgbClr val="000000"/>
              </a:solidFill>
              <a:latin typeface="Times New Roman" panose="02020603050405020304" pitchFamily="18" charset="0"/>
            </a:endParaRPr>
          </a:p>
        </p:txBody>
      </p:sp>
      <p:sp>
        <p:nvSpPr>
          <p:cNvPr id="57358" name="Text Box 12">
            <a:extLst>
              <a:ext uri="{FF2B5EF4-FFF2-40B4-BE49-F238E27FC236}">
                <a16:creationId xmlns:a16="http://schemas.microsoft.com/office/drawing/2014/main" id="{F29B48CF-4938-6C47-A60E-39E186EC56B2}"/>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2F9FE25E-BD7C-BF4E-81E9-EE25A4428BF7}" type="slidenum">
              <a:rPr lang="es-ES" altLang="es-ES_tradnl" sz="1400">
                <a:solidFill>
                  <a:srgbClr val="000000"/>
                </a:solidFill>
                <a:latin typeface="Times New Roman" panose="02020603050405020304" pitchFamily="18" charset="0"/>
              </a:rPr>
              <a:pPr algn="r">
                <a:lnSpc>
                  <a:spcPct val="95000"/>
                </a:lnSpc>
                <a:buSzPct val="100000"/>
              </a:pPr>
              <a:t>133</a:t>
            </a:fld>
            <a:endParaRPr lang="es-ES" altLang="es-ES_tradnl" sz="1400">
              <a:solidFill>
                <a:srgbClr val="000000"/>
              </a:solidFill>
              <a:latin typeface="Times New Roman" panose="02020603050405020304" pitchFamily="18" charset="0"/>
            </a:endParaRPr>
          </a:p>
        </p:txBody>
      </p:sp>
      <p:sp>
        <p:nvSpPr>
          <p:cNvPr id="57359" name="Text Box 13">
            <a:extLst>
              <a:ext uri="{FF2B5EF4-FFF2-40B4-BE49-F238E27FC236}">
                <a16:creationId xmlns:a16="http://schemas.microsoft.com/office/drawing/2014/main" id="{D9460890-037C-9142-A21A-E09D01DF2BE0}"/>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7360" name="Text Box 14">
            <a:extLst>
              <a:ext uri="{FF2B5EF4-FFF2-40B4-BE49-F238E27FC236}">
                <a16:creationId xmlns:a16="http://schemas.microsoft.com/office/drawing/2014/main" id="{252D0103-5E81-C246-9A19-2E39F5541A30}"/>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9394" name="Rectangle 92">
            <a:extLst>
              <a:ext uri="{FF2B5EF4-FFF2-40B4-BE49-F238E27FC236}">
                <a16:creationId xmlns:a16="http://schemas.microsoft.com/office/drawing/2014/main" id="{51D7E3FE-36A7-CB4D-8B6E-17E8AA850A52}"/>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BD827C03-5838-F84E-93F9-78ACF3CCE056}" type="slidenum">
              <a:rPr lang="es-ES" altLang="es-ES_tradnl" sz="1400" smtClean="0">
                <a:solidFill>
                  <a:srgbClr val="000000"/>
                </a:solidFill>
                <a:latin typeface="Times New Roman" panose="02020603050405020304" pitchFamily="18" charset="0"/>
              </a:rPr>
              <a:pPr/>
              <a:t>134</a:t>
            </a:fld>
            <a:endParaRPr lang="es-ES" altLang="es-ES_tradnl" sz="1400">
              <a:solidFill>
                <a:srgbClr val="000000"/>
              </a:solidFill>
              <a:latin typeface="Times New Roman" panose="02020603050405020304" pitchFamily="18" charset="0"/>
            </a:endParaRPr>
          </a:p>
        </p:txBody>
      </p:sp>
      <p:sp>
        <p:nvSpPr>
          <p:cNvPr id="59395" name="Text Box 1">
            <a:extLst>
              <a:ext uri="{FF2B5EF4-FFF2-40B4-BE49-F238E27FC236}">
                <a16:creationId xmlns:a16="http://schemas.microsoft.com/office/drawing/2014/main" id="{87DBC300-34C9-2E4B-9454-37DA71322A90}"/>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B15449F-5282-2942-8F16-1053D36CB1F6}" type="slidenum">
              <a:rPr lang="es-ES" altLang="es-ES_tradnl" sz="1400">
                <a:solidFill>
                  <a:srgbClr val="000000"/>
                </a:solidFill>
                <a:latin typeface="Times New Roman" panose="02020603050405020304" pitchFamily="18" charset="0"/>
              </a:rPr>
              <a:pPr algn="r" eaLnBrk="1">
                <a:lnSpc>
                  <a:spcPct val="95000"/>
                </a:lnSpc>
                <a:buSzPct val="100000"/>
              </a:pPr>
              <a:t>134</a:t>
            </a:fld>
            <a:endParaRPr lang="es-ES" altLang="es-ES_tradnl" sz="1400">
              <a:solidFill>
                <a:srgbClr val="000000"/>
              </a:solidFill>
              <a:latin typeface="Times New Roman" panose="02020603050405020304" pitchFamily="18" charset="0"/>
            </a:endParaRPr>
          </a:p>
        </p:txBody>
      </p:sp>
      <p:sp>
        <p:nvSpPr>
          <p:cNvPr id="59396" name="Text Box 2">
            <a:extLst>
              <a:ext uri="{FF2B5EF4-FFF2-40B4-BE49-F238E27FC236}">
                <a16:creationId xmlns:a16="http://schemas.microsoft.com/office/drawing/2014/main" id="{8CD4905E-7FD7-CE40-B4F4-E4EDAC55BBEF}"/>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063C938-9CDB-4F4B-9A6C-105C40FDA166}" type="slidenum">
              <a:rPr lang="es-ES" altLang="es-ES_tradnl" sz="1400">
                <a:solidFill>
                  <a:srgbClr val="000000"/>
                </a:solidFill>
                <a:latin typeface="Times New Roman" panose="02020603050405020304" pitchFamily="18" charset="0"/>
              </a:rPr>
              <a:pPr algn="r" eaLnBrk="1">
                <a:lnSpc>
                  <a:spcPct val="95000"/>
                </a:lnSpc>
                <a:buSzPct val="100000"/>
              </a:pPr>
              <a:t>134</a:t>
            </a:fld>
            <a:endParaRPr lang="es-ES" altLang="es-ES_tradnl" sz="1400">
              <a:solidFill>
                <a:srgbClr val="000000"/>
              </a:solidFill>
              <a:latin typeface="Times New Roman" panose="02020603050405020304" pitchFamily="18" charset="0"/>
            </a:endParaRPr>
          </a:p>
        </p:txBody>
      </p:sp>
      <p:sp>
        <p:nvSpPr>
          <p:cNvPr id="59397" name="Text Box 3">
            <a:extLst>
              <a:ext uri="{FF2B5EF4-FFF2-40B4-BE49-F238E27FC236}">
                <a16:creationId xmlns:a16="http://schemas.microsoft.com/office/drawing/2014/main" id="{7191FC45-2C9F-BA48-8C31-9BBB52390C7A}"/>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C2FC171-772B-0D45-94B0-10D4EE2EBF4C}" type="slidenum">
              <a:rPr lang="es-ES" altLang="es-ES_tradnl" sz="1400">
                <a:solidFill>
                  <a:srgbClr val="000000"/>
                </a:solidFill>
                <a:latin typeface="Times New Roman" panose="02020603050405020304" pitchFamily="18" charset="0"/>
              </a:rPr>
              <a:pPr algn="r" eaLnBrk="1">
                <a:lnSpc>
                  <a:spcPct val="95000"/>
                </a:lnSpc>
                <a:buSzPct val="100000"/>
              </a:pPr>
              <a:t>134</a:t>
            </a:fld>
            <a:endParaRPr lang="es-ES" altLang="es-ES_tradnl" sz="1400">
              <a:solidFill>
                <a:srgbClr val="000000"/>
              </a:solidFill>
              <a:latin typeface="Times New Roman" panose="02020603050405020304" pitchFamily="18" charset="0"/>
            </a:endParaRPr>
          </a:p>
        </p:txBody>
      </p:sp>
      <p:sp>
        <p:nvSpPr>
          <p:cNvPr id="59398" name="Text Box 4">
            <a:extLst>
              <a:ext uri="{FF2B5EF4-FFF2-40B4-BE49-F238E27FC236}">
                <a16:creationId xmlns:a16="http://schemas.microsoft.com/office/drawing/2014/main" id="{D0706CB9-23E5-514A-B8CD-4DFEAA7A74A4}"/>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F5884C0-9A80-E848-861E-8D5D28B12220}" type="slidenum">
              <a:rPr lang="es-ES" altLang="es-ES_tradnl" sz="1400">
                <a:solidFill>
                  <a:srgbClr val="000000"/>
                </a:solidFill>
                <a:latin typeface="Times New Roman" panose="02020603050405020304" pitchFamily="18" charset="0"/>
              </a:rPr>
              <a:pPr algn="r" eaLnBrk="1">
                <a:lnSpc>
                  <a:spcPct val="95000"/>
                </a:lnSpc>
                <a:buSzPct val="100000"/>
              </a:pPr>
              <a:t>134</a:t>
            </a:fld>
            <a:endParaRPr lang="es-ES" altLang="es-ES_tradnl" sz="1400">
              <a:solidFill>
                <a:srgbClr val="000000"/>
              </a:solidFill>
              <a:latin typeface="Times New Roman" panose="02020603050405020304" pitchFamily="18" charset="0"/>
            </a:endParaRPr>
          </a:p>
        </p:txBody>
      </p:sp>
      <p:sp>
        <p:nvSpPr>
          <p:cNvPr id="59399" name="Text Box 5">
            <a:extLst>
              <a:ext uri="{FF2B5EF4-FFF2-40B4-BE49-F238E27FC236}">
                <a16:creationId xmlns:a16="http://schemas.microsoft.com/office/drawing/2014/main" id="{5D0B66D3-7829-E744-83A4-A047E4F31AD3}"/>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86265D5-E3FD-CB40-9A47-3F5F3C68DBE1}" type="slidenum">
              <a:rPr lang="es-ES" altLang="es-ES_tradnl" sz="1400">
                <a:solidFill>
                  <a:srgbClr val="000000"/>
                </a:solidFill>
                <a:latin typeface="Times New Roman" panose="02020603050405020304" pitchFamily="18" charset="0"/>
              </a:rPr>
              <a:pPr algn="r" eaLnBrk="1">
                <a:lnSpc>
                  <a:spcPct val="95000"/>
                </a:lnSpc>
                <a:buSzPct val="100000"/>
              </a:pPr>
              <a:t>134</a:t>
            </a:fld>
            <a:endParaRPr lang="es-ES" altLang="es-ES_tradnl" sz="1400">
              <a:solidFill>
                <a:srgbClr val="000000"/>
              </a:solidFill>
              <a:latin typeface="Times New Roman" panose="02020603050405020304" pitchFamily="18" charset="0"/>
            </a:endParaRPr>
          </a:p>
        </p:txBody>
      </p:sp>
      <p:sp>
        <p:nvSpPr>
          <p:cNvPr id="59400" name="Text Box 6">
            <a:extLst>
              <a:ext uri="{FF2B5EF4-FFF2-40B4-BE49-F238E27FC236}">
                <a16:creationId xmlns:a16="http://schemas.microsoft.com/office/drawing/2014/main" id="{4AED1743-D85E-9740-882F-C3F89C309503}"/>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7916DC9-41DC-1D4D-B790-77ACDCF25E00}" type="slidenum">
              <a:rPr lang="es-ES" altLang="es-ES_tradnl" sz="1400">
                <a:solidFill>
                  <a:srgbClr val="000000"/>
                </a:solidFill>
                <a:latin typeface="Times New Roman" panose="02020603050405020304" pitchFamily="18" charset="0"/>
              </a:rPr>
              <a:pPr algn="r" eaLnBrk="1">
                <a:lnSpc>
                  <a:spcPct val="95000"/>
                </a:lnSpc>
                <a:buSzPct val="100000"/>
              </a:pPr>
              <a:t>134</a:t>
            </a:fld>
            <a:endParaRPr lang="es-ES" altLang="es-ES_tradnl" sz="1400">
              <a:solidFill>
                <a:srgbClr val="000000"/>
              </a:solidFill>
              <a:latin typeface="Times New Roman" panose="02020603050405020304" pitchFamily="18" charset="0"/>
            </a:endParaRPr>
          </a:p>
        </p:txBody>
      </p:sp>
      <p:sp>
        <p:nvSpPr>
          <p:cNvPr id="59401" name="Text Box 7">
            <a:extLst>
              <a:ext uri="{FF2B5EF4-FFF2-40B4-BE49-F238E27FC236}">
                <a16:creationId xmlns:a16="http://schemas.microsoft.com/office/drawing/2014/main" id="{DE65A3EF-55E4-4245-9B1D-AF8E40897C2F}"/>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EC6E649-2DA8-F246-91D1-0F7169960029}" type="slidenum">
              <a:rPr lang="es-ES" altLang="es-ES_tradnl" sz="1400">
                <a:solidFill>
                  <a:srgbClr val="000000"/>
                </a:solidFill>
                <a:latin typeface="Times New Roman" panose="02020603050405020304" pitchFamily="18" charset="0"/>
              </a:rPr>
              <a:pPr algn="r" eaLnBrk="1">
                <a:lnSpc>
                  <a:spcPct val="95000"/>
                </a:lnSpc>
                <a:buSzPct val="100000"/>
              </a:pPr>
              <a:t>134</a:t>
            </a:fld>
            <a:endParaRPr lang="es-ES" altLang="es-ES_tradnl" sz="1400">
              <a:solidFill>
                <a:srgbClr val="000000"/>
              </a:solidFill>
              <a:latin typeface="Times New Roman" panose="02020603050405020304" pitchFamily="18" charset="0"/>
            </a:endParaRPr>
          </a:p>
        </p:txBody>
      </p:sp>
      <p:sp>
        <p:nvSpPr>
          <p:cNvPr id="59402" name="Text Box 8">
            <a:extLst>
              <a:ext uri="{FF2B5EF4-FFF2-40B4-BE49-F238E27FC236}">
                <a16:creationId xmlns:a16="http://schemas.microsoft.com/office/drawing/2014/main" id="{75D62AD8-3589-AF4C-8108-E68B39C4B52A}"/>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EDEA619-BA17-854C-BE3B-216A4421B66B}" type="slidenum">
              <a:rPr lang="es-ES" altLang="es-ES_tradnl" sz="1400">
                <a:solidFill>
                  <a:srgbClr val="000000"/>
                </a:solidFill>
                <a:latin typeface="Times New Roman" panose="02020603050405020304" pitchFamily="18" charset="0"/>
              </a:rPr>
              <a:pPr algn="r" eaLnBrk="1">
                <a:lnSpc>
                  <a:spcPct val="95000"/>
                </a:lnSpc>
                <a:buSzPct val="100000"/>
              </a:pPr>
              <a:t>134</a:t>
            </a:fld>
            <a:endParaRPr lang="es-ES" altLang="es-ES_tradnl" sz="1400">
              <a:solidFill>
                <a:srgbClr val="000000"/>
              </a:solidFill>
              <a:latin typeface="Times New Roman" panose="02020603050405020304" pitchFamily="18" charset="0"/>
            </a:endParaRPr>
          </a:p>
        </p:txBody>
      </p:sp>
      <p:sp>
        <p:nvSpPr>
          <p:cNvPr id="59403" name="Text Box 9">
            <a:extLst>
              <a:ext uri="{FF2B5EF4-FFF2-40B4-BE49-F238E27FC236}">
                <a16:creationId xmlns:a16="http://schemas.microsoft.com/office/drawing/2014/main" id="{D16ED18B-EC5C-504A-9DFA-3EDCEB2860A4}"/>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BB73262-46D6-9740-BF4B-E4F027E4D2CB}" type="slidenum">
              <a:rPr lang="es-ES" altLang="es-ES_tradnl" sz="1400">
                <a:solidFill>
                  <a:srgbClr val="000000"/>
                </a:solidFill>
                <a:latin typeface="Times New Roman" panose="02020603050405020304" pitchFamily="18" charset="0"/>
              </a:rPr>
              <a:pPr algn="r" eaLnBrk="1">
                <a:lnSpc>
                  <a:spcPct val="95000"/>
                </a:lnSpc>
                <a:buSzPct val="100000"/>
              </a:pPr>
              <a:t>134</a:t>
            </a:fld>
            <a:endParaRPr lang="es-ES" altLang="es-ES_tradnl" sz="1400">
              <a:solidFill>
                <a:srgbClr val="000000"/>
              </a:solidFill>
              <a:latin typeface="Times New Roman" panose="02020603050405020304" pitchFamily="18" charset="0"/>
            </a:endParaRPr>
          </a:p>
        </p:txBody>
      </p:sp>
      <p:sp>
        <p:nvSpPr>
          <p:cNvPr id="59404" name="Text Box 10">
            <a:extLst>
              <a:ext uri="{FF2B5EF4-FFF2-40B4-BE49-F238E27FC236}">
                <a16:creationId xmlns:a16="http://schemas.microsoft.com/office/drawing/2014/main" id="{98EB3F72-220B-6D46-A68E-47B69D425577}"/>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43CDD75-8C60-9B4E-A708-C5FCB3819D31}" type="slidenum">
              <a:rPr lang="es-ES" altLang="es-ES_tradnl" sz="1400">
                <a:solidFill>
                  <a:srgbClr val="000000"/>
                </a:solidFill>
                <a:latin typeface="Times New Roman" panose="02020603050405020304" pitchFamily="18" charset="0"/>
              </a:rPr>
              <a:pPr algn="r" eaLnBrk="1">
                <a:lnSpc>
                  <a:spcPct val="95000"/>
                </a:lnSpc>
                <a:buSzPct val="100000"/>
              </a:pPr>
              <a:t>134</a:t>
            </a:fld>
            <a:endParaRPr lang="es-ES" altLang="es-ES_tradnl" sz="1400">
              <a:solidFill>
                <a:srgbClr val="000000"/>
              </a:solidFill>
              <a:latin typeface="Times New Roman" panose="02020603050405020304" pitchFamily="18" charset="0"/>
            </a:endParaRPr>
          </a:p>
        </p:txBody>
      </p:sp>
      <p:sp>
        <p:nvSpPr>
          <p:cNvPr id="59405" name="Text Box 11">
            <a:extLst>
              <a:ext uri="{FF2B5EF4-FFF2-40B4-BE49-F238E27FC236}">
                <a16:creationId xmlns:a16="http://schemas.microsoft.com/office/drawing/2014/main" id="{75206851-278A-0A41-BE1A-458DCB6C690C}"/>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CE862D2F-A476-E845-B59F-C8B9045B7EC9}" type="slidenum">
              <a:rPr lang="es-ES" altLang="es-ES_tradnl" sz="1400">
                <a:solidFill>
                  <a:srgbClr val="000000"/>
                </a:solidFill>
                <a:latin typeface="Times New Roman" panose="02020603050405020304" pitchFamily="18" charset="0"/>
              </a:rPr>
              <a:pPr algn="r">
                <a:lnSpc>
                  <a:spcPct val="95000"/>
                </a:lnSpc>
                <a:buSzPct val="100000"/>
              </a:pPr>
              <a:t>134</a:t>
            </a:fld>
            <a:endParaRPr lang="es-ES" altLang="es-ES_tradnl" sz="1400">
              <a:solidFill>
                <a:srgbClr val="000000"/>
              </a:solidFill>
              <a:latin typeface="Times New Roman" panose="02020603050405020304" pitchFamily="18" charset="0"/>
            </a:endParaRPr>
          </a:p>
        </p:txBody>
      </p:sp>
      <p:sp>
        <p:nvSpPr>
          <p:cNvPr id="59406" name="Text Box 12">
            <a:extLst>
              <a:ext uri="{FF2B5EF4-FFF2-40B4-BE49-F238E27FC236}">
                <a16:creationId xmlns:a16="http://schemas.microsoft.com/office/drawing/2014/main" id="{D8E175AD-5F8C-9949-AA7A-F373665359A4}"/>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EC48D719-5B01-714B-BE9A-ED6E0069A75B}" type="slidenum">
              <a:rPr lang="es-ES" altLang="es-ES_tradnl" sz="1400">
                <a:solidFill>
                  <a:srgbClr val="000000"/>
                </a:solidFill>
                <a:latin typeface="Times New Roman" panose="02020603050405020304" pitchFamily="18" charset="0"/>
              </a:rPr>
              <a:pPr algn="r">
                <a:lnSpc>
                  <a:spcPct val="95000"/>
                </a:lnSpc>
                <a:buSzPct val="100000"/>
              </a:pPr>
              <a:t>134</a:t>
            </a:fld>
            <a:endParaRPr lang="es-ES" altLang="es-ES_tradnl" sz="1400">
              <a:solidFill>
                <a:srgbClr val="000000"/>
              </a:solidFill>
              <a:latin typeface="Times New Roman" panose="02020603050405020304" pitchFamily="18" charset="0"/>
            </a:endParaRPr>
          </a:p>
        </p:txBody>
      </p:sp>
      <p:sp>
        <p:nvSpPr>
          <p:cNvPr id="59407" name="Text Box 13">
            <a:extLst>
              <a:ext uri="{FF2B5EF4-FFF2-40B4-BE49-F238E27FC236}">
                <a16:creationId xmlns:a16="http://schemas.microsoft.com/office/drawing/2014/main" id="{2CD41EEE-914F-B048-93D9-396A4B9C3466}"/>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9408" name="Text Box 14">
            <a:extLst>
              <a:ext uri="{FF2B5EF4-FFF2-40B4-BE49-F238E27FC236}">
                <a16:creationId xmlns:a16="http://schemas.microsoft.com/office/drawing/2014/main" id="{DA98317F-7553-2347-ABFF-F0AEA97A8638}"/>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1442" name="Rectangle 92">
            <a:extLst>
              <a:ext uri="{FF2B5EF4-FFF2-40B4-BE49-F238E27FC236}">
                <a16:creationId xmlns:a16="http://schemas.microsoft.com/office/drawing/2014/main" id="{ADEF0026-909A-9348-ACD9-C927FA5D4B27}"/>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24A7A716-3FB5-B049-8681-392B5F8AFEB3}" type="slidenum">
              <a:rPr lang="es-ES" altLang="es-ES_tradnl" sz="1400" smtClean="0">
                <a:solidFill>
                  <a:srgbClr val="000000"/>
                </a:solidFill>
                <a:latin typeface="Times New Roman" panose="02020603050405020304" pitchFamily="18" charset="0"/>
              </a:rPr>
              <a:pPr/>
              <a:t>135</a:t>
            </a:fld>
            <a:endParaRPr lang="es-ES" altLang="es-ES_tradnl" sz="1400">
              <a:solidFill>
                <a:srgbClr val="000000"/>
              </a:solidFill>
              <a:latin typeface="Times New Roman" panose="02020603050405020304" pitchFamily="18" charset="0"/>
            </a:endParaRPr>
          </a:p>
        </p:txBody>
      </p:sp>
      <p:sp>
        <p:nvSpPr>
          <p:cNvPr id="61443" name="Text Box 1">
            <a:extLst>
              <a:ext uri="{FF2B5EF4-FFF2-40B4-BE49-F238E27FC236}">
                <a16:creationId xmlns:a16="http://schemas.microsoft.com/office/drawing/2014/main" id="{EE0E3DDD-797D-4B41-B4EB-6EE8E114295A}"/>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B794928-234E-7540-A91A-29138FBE043D}" type="slidenum">
              <a:rPr lang="es-ES" altLang="es-ES_tradnl" sz="1400">
                <a:solidFill>
                  <a:srgbClr val="000000"/>
                </a:solidFill>
                <a:latin typeface="Times New Roman" panose="02020603050405020304" pitchFamily="18" charset="0"/>
              </a:rPr>
              <a:pPr algn="r" eaLnBrk="1">
                <a:lnSpc>
                  <a:spcPct val="95000"/>
                </a:lnSpc>
                <a:buSzPct val="100000"/>
              </a:pPr>
              <a:t>135</a:t>
            </a:fld>
            <a:endParaRPr lang="es-ES" altLang="es-ES_tradnl" sz="1400">
              <a:solidFill>
                <a:srgbClr val="000000"/>
              </a:solidFill>
              <a:latin typeface="Times New Roman" panose="02020603050405020304" pitchFamily="18" charset="0"/>
            </a:endParaRPr>
          </a:p>
        </p:txBody>
      </p:sp>
      <p:sp>
        <p:nvSpPr>
          <p:cNvPr id="61444" name="Text Box 2">
            <a:extLst>
              <a:ext uri="{FF2B5EF4-FFF2-40B4-BE49-F238E27FC236}">
                <a16:creationId xmlns:a16="http://schemas.microsoft.com/office/drawing/2014/main" id="{13B5D32F-161B-A84A-A14C-47969368205E}"/>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C4B81CE-5C5F-A44E-8479-644792D64E94}" type="slidenum">
              <a:rPr lang="es-ES" altLang="es-ES_tradnl" sz="1400">
                <a:solidFill>
                  <a:srgbClr val="000000"/>
                </a:solidFill>
                <a:latin typeface="Times New Roman" panose="02020603050405020304" pitchFamily="18" charset="0"/>
              </a:rPr>
              <a:pPr algn="r" eaLnBrk="1">
                <a:lnSpc>
                  <a:spcPct val="95000"/>
                </a:lnSpc>
                <a:buSzPct val="100000"/>
              </a:pPr>
              <a:t>135</a:t>
            </a:fld>
            <a:endParaRPr lang="es-ES" altLang="es-ES_tradnl" sz="1400">
              <a:solidFill>
                <a:srgbClr val="000000"/>
              </a:solidFill>
              <a:latin typeface="Times New Roman" panose="02020603050405020304" pitchFamily="18" charset="0"/>
            </a:endParaRPr>
          </a:p>
        </p:txBody>
      </p:sp>
      <p:sp>
        <p:nvSpPr>
          <p:cNvPr id="61445" name="Text Box 3">
            <a:extLst>
              <a:ext uri="{FF2B5EF4-FFF2-40B4-BE49-F238E27FC236}">
                <a16:creationId xmlns:a16="http://schemas.microsoft.com/office/drawing/2014/main" id="{B1BB1418-2DC6-B64B-BE3F-5F4A49CD4726}"/>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933B3DC-D741-D943-B4E8-892306ADFFE4}" type="slidenum">
              <a:rPr lang="es-ES" altLang="es-ES_tradnl" sz="1400">
                <a:solidFill>
                  <a:srgbClr val="000000"/>
                </a:solidFill>
                <a:latin typeface="Times New Roman" panose="02020603050405020304" pitchFamily="18" charset="0"/>
              </a:rPr>
              <a:pPr algn="r" eaLnBrk="1">
                <a:lnSpc>
                  <a:spcPct val="95000"/>
                </a:lnSpc>
                <a:buSzPct val="100000"/>
              </a:pPr>
              <a:t>135</a:t>
            </a:fld>
            <a:endParaRPr lang="es-ES" altLang="es-ES_tradnl" sz="1400">
              <a:solidFill>
                <a:srgbClr val="000000"/>
              </a:solidFill>
              <a:latin typeface="Times New Roman" panose="02020603050405020304" pitchFamily="18" charset="0"/>
            </a:endParaRPr>
          </a:p>
        </p:txBody>
      </p:sp>
      <p:sp>
        <p:nvSpPr>
          <p:cNvPr id="61446" name="Text Box 4">
            <a:extLst>
              <a:ext uri="{FF2B5EF4-FFF2-40B4-BE49-F238E27FC236}">
                <a16:creationId xmlns:a16="http://schemas.microsoft.com/office/drawing/2014/main" id="{BD9FA32C-108E-1F43-9737-F7A31AE522F8}"/>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7A7926D-C56A-B441-BFCC-616063B08B94}" type="slidenum">
              <a:rPr lang="es-ES" altLang="es-ES_tradnl" sz="1400">
                <a:solidFill>
                  <a:srgbClr val="000000"/>
                </a:solidFill>
                <a:latin typeface="Times New Roman" panose="02020603050405020304" pitchFamily="18" charset="0"/>
              </a:rPr>
              <a:pPr algn="r" eaLnBrk="1">
                <a:lnSpc>
                  <a:spcPct val="95000"/>
                </a:lnSpc>
                <a:buSzPct val="100000"/>
              </a:pPr>
              <a:t>135</a:t>
            </a:fld>
            <a:endParaRPr lang="es-ES" altLang="es-ES_tradnl" sz="1400">
              <a:solidFill>
                <a:srgbClr val="000000"/>
              </a:solidFill>
              <a:latin typeface="Times New Roman" panose="02020603050405020304" pitchFamily="18" charset="0"/>
            </a:endParaRPr>
          </a:p>
        </p:txBody>
      </p:sp>
      <p:sp>
        <p:nvSpPr>
          <p:cNvPr id="61447" name="Text Box 5">
            <a:extLst>
              <a:ext uri="{FF2B5EF4-FFF2-40B4-BE49-F238E27FC236}">
                <a16:creationId xmlns:a16="http://schemas.microsoft.com/office/drawing/2014/main" id="{1346E43B-6C72-CB4F-BF12-97778AE2CB75}"/>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EF983E7-83DE-924F-9F02-553B8F173D0F}" type="slidenum">
              <a:rPr lang="es-ES" altLang="es-ES_tradnl" sz="1400">
                <a:solidFill>
                  <a:srgbClr val="000000"/>
                </a:solidFill>
                <a:latin typeface="Times New Roman" panose="02020603050405020304" pitchFamily="18" charset="0"/>
              </a:rPr>
              <a:pPr algn="r" eaLnBrk="1">
                <a:lnSpc>
                  <a:spcPct val="95000"/>
                </a:lnSpc>
                <a:buSzPct val="100000"/>
              </a:pPr>
              <a:t>135</a:t>
            </a:fld>
            <a:endParaRPr lang="es-ES" altLang="es-ES_tradnl" sz="1400">
              <a:solidFill>
                <a:srgbClr val="000000"/>
              </a:solidFill>
              <a:latin typeface="Times New Roman" panose="02020603050405020304" pitchFamily="18" charset="0"/>
            </a:endParaRPr>
          </a:p>
        </p:txBody>
      </p:sp>
      <p:sp>
        <p:nvSpPr>
          <p:cNvPr id="61448" name="Text Box 6">
            <a:extLst>
              <a:ext uri="{FF2B5EF4-FFF2-40B4-BE49-F238E27FC236}">
                <a16:creationId xmlns:a16="http://schemas.microsoft.com/office/drawing/2014/main" id="{ACD2953B-9220-DD4D-B20F-63CD6F48B5F9}"/>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AD6903A-722F-2D46-BD33-126A25779DE5}" type="slidenum">
              <a:rPr lang="es-ES" altLang="es-ES_tradnl" sz="1400">
                <a:solidFill>
                  <a:srgbClr val="000000"/>
                </a:solidFill>
                <a:latin typeface="Times New Roman" panose="02020603050405020304" pitchFamily="18" charset="0"/>
              </a:rPr>
              <a:pPr algn="r" eaLnBrk="1">
                <a:lnSpc>
                  <a:spcPct val="95000"/>
                </a:lnSpc>
                <a:buSzPct val="100000"/>
              </a:pPr>
              <a:t>135</a:t>
            </a:fld>
            <a:endParaRPr lang="es-ES" altLang="es-ES_tradnl" sz="1400">
              <a:solidFill>
                <a:srgbClr val="000000"/>
              </a:solidFill>
              <a:latin typeface="Times New Roman" panose="02020603050405020304" pitchFamily="18" charset="0"/>
            </a:endParaRPr>
          </a:p>
        </p:txBody>
      </p:sp>
      <p:sp>
        <p:nvSpPr>
          <p:cNvPr id="61449" name="Text Box 7">
            <a:extLst>
              <a:ext uri="{FF2B5EF4-FFF2-40B4-BE49-F238E27FC236}">
                <a16:creationId xmlns:a16="http://schemas.microsoft.com/office/drawing/2014/main" id="{A8F33090-C699-354C-9C1E-6E1F18DA7A5A}"/>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A689626-D54C-E44C-8A7F-45DA983F5865}" type="slidenum">
              <a:rPr lang="es-ES" altLang="es-ES_tradnl" sz="1400">
                <a:solidFill>
                  <a:srgbClr val="000000"/>
                </a:solidFill>
                <a:latin typeface="Times New Roman" panose="02020603050405020304" pitchFamily="18" charset="0"/>
              </a:rPr>
              <a:pPr algn="r" eaLnBrk="1">
                <a:lnSpc>
                  <a:spcPct val="95000"/>
                </a:lnSpc>
                <a:buSzPct val="100000"/>
              </a:pPr>
              <a:t>135</a:t>
            </a:fld>
            <a:endParaRPr lang="es-ES" altLang="es-ES_tradnl" sz="1400">
              <a:solidFill>
                <a:srgbClr val="000000"/>
              </a:solidFill>
              <a:latin typeface="Times New Roman" panose="02020603050405020304" pitchFamily="18" charset="0"/>
            </a:endParaRPr>
          </a:p>
        </p:txBody>
      </p:sp>
      <p:sp>
        <p:nvSpPr>
          <p:cNvPr id="61450" name="Text Box 8">
            <a:extLst>
              <a:ext uri="{FF2B5EF4-FFF2-40B4-BE49-F238E27FC236}">
                <a16:creationId xmlns:a16="http://schemas.microsoft.com/office/drawing/2014/main" id="{783C31BC-08F0-9A43-8549-9850744AD849}"/>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E0B9003-E7D5-C846-862F-E953E3C5A14F}" type="slidenum">
              <a:rPr lang="es-ES" altLang="es-ES_tradnl" sz="1400">
                <a:solidFill>
                  <a:srgbClr val="000000"/>
                </a:solidFill>
                <a:latin typeface="Times New Roman" panose="02020603050405020304" pitchFamily="18" charset="0"/>
              </a:rPr>
              <a:pPr algn="r" eaLnBrk="1">
                <a:lnSpc>
                  <a:spcPct val="95000"/>
                </a:lnSpc>
                <a:buSzPct val="100000"/>
              </a:pPr>
              <a:t>135</a:t>
            </a:fld>
            <a:endParaRPr lang="es-ES" altLang="es-ES_tradnl" sz="1400">
              <a:solidFill>
                <a:srgbClr val="000000"/>
              </a:solidFill>
              <a:latin typeface="Times New Roman" panose="02020603050405020304" pitchFamily="18" charset="0"/>
            </a:endParaRPr>
          </a:p>
        </p:txBody>
      </p:sp>
      <p:sp>
        <p:nvSpPr>
          <p:cNvPr id="61451" name="Text Box 9">
            <a:extLst>
              <a:ext uri="{FF2B5EF4-FFF2-40B4-BE49-F238E27FC236}">
                <a16:creationId xmlns:a16="http://schemas.microsoft.com/office/drawing/2014/main" id="{B4AA8478-9E1D-464C-8ABB-544285752F84}"/>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9DC1974-6B59-9448-A753-E832AA7BEB8A}" type="slidenum">
              <a:rPr lang="es-ES" altLang="es-ES_tradnl" sz="1400">
                <a:solidFill>
                  <a:srgbClr val="000000"/>
                </a:solidFill>
                <a:latin typeface="Times New Roman" panose="02020603050405020304" pitchFamily="18" charset="0"/>
              </a:rPr>
              <a:pPr algn="r" eaLnBrk="1">
                <a:lnSpc>
                  <a:spcPct val="95000"/>
                </a:lnSpc>
                <a:buSzPct val="100000"/>
              </a:pPr>
              <a:t>135</a:t>
            </a:fld>
            <a:endParaRPr lang="es-ES" altLang="es-ES_tradnl" sz="1400">
              <a:solidFill>
                <a:srgbClr val="000000"/>
              </a:solidFill>
              <a:latin typeface="Times New Roman" panose="02020603050405020304" pitchFamily="18" charset="0"/>
            </a:endParaRPr>
          </a:p>
        </p:txBody>
      </p:sp>
      <p:sp>
        <p:nvSpPr>
          <p:cNvPr id="61452" name="Text Box 10">
            <a:extLst>
              <a:ext uri="{FF2B5EF4-FFF2-40B4-BE49-F238E27FC236}">
                <a16:creationId xmlns:a16="http://schemas.microsoft.com/office/drawing/2014/main" id="{9CCEF290-CBE2-EC43-A215-A302F007957E}"/>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F2631F7-14B5-174C-B926-383F99F93A93}" type="slidenum">
              <a:rPr lang="es-ES" altLang="es-ES_tradnl" sz="1400">
                <a:solidFill>
                  <a:srgbClr val="000000"/>
                </a:solidFill>
                <a:latin typeface="Times New Roman" panose="02020603050405020304" pitchFamily="18" charset="0"/>
              </a:rPr>
              <a:pPr algn="r" eaLnBrk="1">
                <a:lnSpc>
                  <a:spcPct val="95000"/>
                </a:lnSpc>
                <a:buSzPct val="100000"/>
              </a:pPr>
              <a:t>135</a:t>
            </a:fld>
            <a:endParaRPr lang="es-ES" altLang="es-ES_tradnl" sz="1400">
              <a:solidFill>
                <a:srgbClr val="000000"/>
              </a:solidFill>
              <a:latin typeface="Times New Roman" panose="02020603050405020304" pitchFamily="18" charset="0"/>
            </a:endParaRPr>
          </a:p>
        </p:txBody>
      </p:sp>
      <p:sp>
        <p:nvSpPr>
          <p:cNvPr id="61453" name="Text Box 11">
            <a:extLst>
              <a:ext uri="{FF2B5EF4-FFF2-40B4-BE49-F238E27FC236}">
                <a16:creationId xmlns:a16="http://schemas.microsoft.com/office/drawing/2014/main" id="{BB9DF5C5-49EA-5F46-9F3B-8FE3653666C0}"/>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989B1E4B-1694-7D44-99E1-E97CCEEFB377}" type="slidenum">
              <a:rPr lang="es-ES" altLang="es-ES_tradnl" sz="1400">
                <a:solidFill>
                  <a:srgbClr val="000000"/>
                </a:solidFill>
                <a:latin typeface="Times New Roman" panose="02020603050405020304" pitchFamily="18" charset="0"/>
              </a:rPr>
              <a:pPr algn="r">
                <a:lnSpc>
                  <a:spcPct val="95000"/>
                </a:lnSpc>
                <a:buSzPct val="100000"/>
              </a:pPr>
              <a:t>135</a:t>
            </a:fld>
            <a:endParaRPr lang="es-ES" altLang="es-ES_tradnl" sz="1400">
              <a:solidFill>
                <a:srgbClr val="000000"/>
              </a:solidFill>
              <a:latin typeface="Times New Roman" panose="02020603050405020304" pitchFamily="18" charset="0"/>
            </a:endParaRPr>
          </a:p>
        </p:txBody>
      </p:sp>
      <p:sp>
        <p:nvSpPr>
          <p:cNvPr id="61454" name="Text Box 12">
            <a:extLst>
              <a:ext uri="{FF2B5EF4-FFF2-40B4-BE49-F238E27FC236}">
                <a16:creationId xmlns:a16="http://schemas.microsoft.com/office/drawing/2014/main" id="{DDE236DE-E991-F147-9578-7FE48BAA2FC6}"/>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CC6DFB9A-EC79-8245-844F-F469F9CDFF8A}" type="slidenum">
              <a:rPr lang="es-ES" altLang="es-ES_tradnl" sz="1400">
                <a:solidFill>
                  <a:srgbClr val="000000"/>
                </a:solidFill>
                <a:latin typeface="Times New Roman" panose="02020603050405020304" pitchFamily="18" charset="0"/>
              </a:rPr>
              <a:pPr algn="r">
                <a:lnSpc>
                  <a:spcPct val="95000"/>
                </a:lnSpc>
                <a:buSzPct val="100000"/>
              </a:pPr>
              <a:t>135</a:t>
            </a:fld>
            <a:endParaRPr lang="es-ES" altLang="es-ES_tradnl" sz="1400">
              <a:solidFill>
                <a:srgbClr val="000000"/>
              </a:solidFill>
              <a:latin typeface="Times New Roman" panose="02020603050405020304" pitchFamily="18" charset="0"/>
            </a:endParaRPr>
          </a:p>
        </p:txBody>
      </p:sp>
      <p:sp>
        <p:nvSpPr>
          <p:cNvPr id="61455" name="Text Box 13">
            <a:extLst>
              <a:ext uri="{FF2B5EF4-FFF2-40B4-BE49-F238E27FC236}">
                <a16:creationId xmlns:a16="http://schemas.microsoft.com/office/drawing/2014/main" id="{A9BDC4A1-F961-BC4C-BBE5-2E00C823C722}"/>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1456" name="Text Box 14">
            <a:extLst>
              <a:ext uri="{FF2B5EF4-FFF2-40B4-BE49-F238E27FC236}">
                <a16:creationId xmlns:a16="http://schemas.microsoft.com/office/drawing/2014/main" id="{EA0E4685-64A3-5349-93B1-F2618EF5AFBB}"/>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3490" name="Rectangle 92">
            <a:extLst>
              <a:ext uri="{FF2B5EF4-FFF2-40B4-BE49-F238E27FC236}">
                <a16:creationId xmlns:a16="http://schemas.microsoft.com/office/drawing/2014/main" id="{ECD10140-8299-4D4C-BBF6-5DC6EB4FEC16}"/>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F5D3B107-3BDB-884B-A216-4568E140C77E}" type="slidenum">
              <a:rPr lang="es-ES" altLang="es-ES_tradnl" sz="1400" smtClean="0">
                <a:solidFill>
                  <a:srgbClr val="000000"/>
                </a:solidFill>
                <a:latin typeface="Times New Roman" panose="02020603050405020304" pitchFamily="18" charset="0"/>
              </a:rPr>
              <a:pPr/>
              <a:t>136</a:t>
            </a:fld>
            <a:endParaRPr lang="es-ES" altLang="es-ES_tradnl" sz="1400">
              <a:solidFill>
                <a:srgbClr val="000000"/>
              </a:solidFill>
              <a:latin typeface="Times New Roman" panose="02020603050405020304" pitchFamily="18" charset="0"/>
            </a:endParaRPr>
          </a:p>
        </p:txBody>
      </p:sp>
      <p:sp>
        <p:nvSpPr>
          <p:cNvPr id="63491" name="Text Box 1">
            <a:extLst>
              <a:ext uri="{FF2B5EF4-FFF2-40B4-BE49-F238E27FC236}">
                <a16:creationId xmlns:a16="http://schemas.microsoft.com/office/drawing/2014/main" id="{7E4A090B-E0AF-134C-A5B5-7F38292181B8}"/>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FE9A65A-6416-7341-8222-E03045F4AE2A}" type="slidenum">
              <a:rPr lang="es-ES" altLang="es-ES_tradnl" sz="1400">
                <a:solidFill>
                  <a:srgbClr val="000000"/>
                </a:solidFill>
                <a:latin typeface="Times New Roman" panose="02020603050405020304" pitchFamily="18" charset="0"/>
              </a:rPr>
              <a:pPr algn="r" eaLnBrk="1">
                <a:lnSpc>
                  <a:spcPct val="95000"/>
                </a:lnSpc>
                <a:buSzPct val="100000"/>
              </a:pPr>
              <a:t>136</a:t>
            </a:fld>
            <a:endParaRPr lang="es-ES" altLang="es-ES_tradnl" sz="1400">
              <a:solidFill>
                <a:srgbClr val="000000"/>
              </a:solidFill>
              <a:latin typeface="Times New Roman" panose="02020603050405020304" pitchFamily="18" charset="0"/>
            </a:endParaRPr>
          </a:p>
        </p:txBody>
      </p:sp>
      <p:sp>
        <p:nvSpPr>
          <p:cNvPr id="63492" name="Text Box 2">
            <a:extLst>
              <a:ext uri="{FF2B5EF4-FFF2-40B4-BE49-F238E27FC236}">
                <a16:creationId xmlns:a16="http://schemas.microsoft.com/office/drawing/2014/main" id="{2E7DAC1E-D2D4-C145-B56C-4ACAFE11576F}"/>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DBABFCC-D052-C848-8FCF-A695B7236D84}" type="slidenum">
              <a:rPr lang="es-ES" altLang="es-ES_tradnl" sz="1400">
                <a:solidFill>
                  <a:srgbClr val="000000"/>
                </a:solidFill>
                <a:latin typeface="Times New Roman" panose="02020603050405020304" pitchFamily="18" charset="0"/>
              </a:rPr>
              <a:pPr algn="r" eaLnBrk="1">
                <a:lnSpc>
                  <a:spcPct val="95000"/>
                </a:lnSpc>
                <a:buSzPct val="100000"/>
              </a:pPr>
              <a:t>136</a:t>
            </a:fld>
            <a:endParaRPr lang="es-ES" altLang="es-ES_tradnl" sz="1400">
              <a:solidFill>
                <a:srgbClr val="000000"/>
              </a:solidFill>
              <a:latin typeface="Times New Roman" panose="02020603050405020304" pitchFamily="18" charset="0"/>
            </a:endParaRPr>
          </a:p>
        </p:txBody>
      </p:sp>
      <p:sp>
        <p:nvSpPr>
          <p:cNvPr id="63493" name="Text Box 3">
            <a:extLst>
              <a:ext uri="{FF2B5EF4-FFF2-40B4-BE49-F238E27FC236}">
                <a16:creationId xmlns:a16="http://schemas.microsoft.com/office/drawing/2014/main" id="{E1677672-5F21-2F4B-A286-088A02458007}"/>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BCA78BE-F285-9B47-9AD4-955DFE24CC22}" type="slidenum">
              <a:rPr lang="es-ES" altLang="es-ES_tradnl" sz="1400">
                <a:solidFill>
                  <a:srgbClr val="000000"/>
                </a:solidFill>
                <a:latin typeface="Times New Roman" panose="02020603050405020304" pitchFamily="18" charset="0"/>
              </a:rPr>
              <a:pPr algn="r" eaLnBrk="1">
                <a:lnSpc>
                  <a:spcPct val="95000"/>
                </a:lnSpc>
                <a:buSzPct val="100000"/>
              </a:pPr>
              <a:t>136</a:t>
            </a:fld>
            <a:endParaRPr lang="es-ES" altLang="es-ES_tradnl" sz="1400">
              <a:solidFill>
                <a:srgbClr val="000000"/>
              </a:solidFill>
              <a:latin typeface="Times New Roman" panose="02020603050405020304" pitchFamily="18" charset="0"/>
            </a:endParaRPr>
          </a:p>
        </p:txBody>
      </p:sp>
      <p:sp>
        <p:nvSpPr>
          <p:cNvPr id="63494" name="Text Box 4">
            <a:extLst>
              <a:ext uri="{FF2B5EF4-FFF2-40B4-BE49-F238E27FC236}">
                <a16:creationId xmlns:a16="http://schemas.microsoft.com/office/drawing/2014/main" id="{F6611856-DC36-E84B-9FC8-CC26A8C2ABFB}"/>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84C5301-E316-E94B-A760-75F1E602F39C}" type="slidenum">
              <a:rPr lang="es-ES" altLang="es-ES_tradnl" sz="1400">
                <a:solidFill>
                  <a:srgbClr val="000000"/>
                </a:solidFill>
                <a:latin typeface="Times New Roman" panose="02020603050405020304" pitchFamily="18" charset="0"/>
              </a:rPr>
              <a:pPr algn="r" eaLnBrk="1">
                <a:lnSpc>
                  <a:spcPct val="95000"/>
                </a:lnSpc>
                <a:buSzPct val="100000"/>
              </a:pPr>
              <a:t>136</a:t>
            </a:fld>
            <a:endParaRPr lang="es-ES" altLang="es-ES_tradnl" sz="1400">
              <a:solidFill>
                <a:srgbClr val="000000"/>
              </a:solidFill>
              <a:latin typeface="Times New Roman" panose="02020603050405020304" pitchFamily="18" charset="0"/>
            </a:endParaRPr>
          </a:p>
        </p:txBody>
      </p:sp>
      <p:sp>
        <p:nvSpPr>
          <p:cNvPr id="63495" name="Text Box 5">
            <a:extLst>
              <a:ext uri="{FF2B5EF4-FFF2-40B4-BE49-F238E27FC236}">
                <a16:creationId xmlns:a16="http://schemas.microsoft.com/office/drawing/2014/main" id="{CCE4801D-D795-CD4F-947F-0D8F2CCA0ABF}"/>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3E204E1-29FD-C84C-BE93-A010DAD452AC}" type="slidenum">
              <a:rPr lang="es-ES" altLang="es-ES_tradnl" sz="1400">
                <a:solidFill>
                  <a:srgbClr val="000000"/>
                </a:solidFill>
                <a:latin typeface="Times New Roman" panose="02020603050405020304" pitchFamily="18" charset="0"/>
              </a:rPr>
              <a:pPr algn="r" eaLnBrk="1">
                <a:lnSpc>
                  <a:spcPct val="95000"/>
                </a:lnSpc>
                <a:buSzPct val="100000"/>
              </a:pPr>
              <a:t>136</a:t>
            </a:fld>
            <a:endParaRPr lang="es-ES" altLang="es-ES_tradnl" sz="1400">
              <a:solidFill>
                <a:srgbClr val="000000"/>
              </a:solidFill>
              <a:latin typeface="Times New Roman" panose="02020603050405020304" pitchFamily="18" charset="0"/>
            </a:endParaRPr>
          </a:p>
        </p:txBody>
      </p:sp>
      <p:sp>
        <p:nvSpPr>
          <p:cNvPr id="63496" name="Text Box 6">
            <a:extLst>
              <a:ext uri="{FF2B5EF4-FFF2-40B4-BE49-F238E27FC236}">
                <a16:creationId xmlns:a16="http://schemas.microsoft.com/office/drawing/2014/main" id="{458C38BC-A144-964A-A1FB-A1A4C9E239BF}"/>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998F4F8-7A36-D04C-AE13-045A63AFF0BE}" type="slidenum">
              <a:rPr lang="es-ES" altLang="es-ES_tradnl" sz="1400">
                <a:solidFill>
                  <a:srgbClr val="000000"/>
                </a:solidFill>
                <a:latin typeface="Times New Roman" panose="02020603050405020304" pitchFamily="18" charset="0"/>
              </a:rPr>
              <a:pPr algn="r" eaLnBrk="1">
                <a:lnSpc>
                  <a:spcPct val="95000"/>
                </a:lnSpc>
                <a:buSzPct val="100000"/>
              </a:pPr>
              <a:t>136</a:t>
            </a:fld>
            <a:endParaRPr lang="es-ES" altLang="es-ES_tradnl" sz="1400">
              <a:solidFill>
                <a:srgbClr val="000000"/>
              </a:solidFill>
              <a:latin typeface="Times New Roman" panose="02020603050405020304" pitchFamily="18" charset="0"/>
            </a:endParaRPr>
          </a:p>
        </p:txBody>
      </p:sp>
      <p:sp>
        <p:nvSpPr>
          <p:cNvPr id="63497" name="Text Box 7">
            <a:extLst>
              <a:ext uri="{FF2B5EF4-FFF2-40B4-BE49-F238E27FC236}">
                <a16:creationId xmlns:a16="http://schemas.microsoft.com/office/drawing/2014/main" id="{27E85D65-D5EA-CF4E-A884-06F2B2EA4B47}"/>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224AC50-8E73-2E48-9886-19056F6B9345}" type="slidenum">
              <a:rPr lang="es-ES" altLang="es-ES_tradnl" sz="1400">
                <a:solidFill>
                  <a:srgbClr val="000000"/>
                </a:solidFill>
                <a:latin typeface="Times New Roman" panose="02020603050405020304" pitchFamily="18" charset="0"/>
              </a:rPr>
              <a:pPr algn="r" eaLnBrk="1">
                <a:lnSpc>
                  <a:spcPct val="95000"/>
                </a:lnSpc>
                <a:buSzPct val="100000"/>
              </a:pPr>
              <a:t>136</a:t>
            </a:fld>
            <a:endParaRPr lang="es-ES" altLang="es-ES_tradnl" sz="1400">
              <a:solidFill>
                <a:srgbClr val="000000"/>
              </a:solidFill>
              <a:latin typeface="Times New Roman" panose="02020603050405020304" pitchFamily="18" charset="0"/>
            </a:endParaRPr>
          </a:p>
        </p:txBody>
      </p:sp>
      <p:sp>
        <p:nvSpPr>
          <p:cNvPr id="63498" name="Text Box 8">
            <a:extLst>
              <a:ext uri="{FF2B5EF4-FFF2-40B4-BE49-F238E27FC236}">
                <a16:creationId xmlns:a16="http://schemas.microsoft.com/office/drawing/2014/main" id="{5F79511E-6AEE-CF47-8CB0-462BE091F0B6}"/>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259C4CE-8030-C44D-AB33-4A7588A55E71}" type="slidenum">
              <a:rPr lang="es-ES" altLang="es-ES_tradnl" sz="1400">
                <a:solidFill>
                  <a:srgbClr val="000000"/>
                </a:solidFill>
                <a:latin typeface="Times New Roman" panose="02020603050405020304" pitchFamily="18" charset="0"/>
              </a:rPr>
              <a:pPr algn="r" eaLnBrk="1">
                <a:lnSpc>
                  <a:spcPct val="95000"/>
                </a:lnSpc>
                <a:buSzPct val="100000"/>
              </a:pPr>
              <a:t>136</a:t>
            </a:fld>
            <a:endParaRPr lang="es-ES" altLang="es-ES_tradnl" sz="1400">
              <a:solidFill>
                <a:srgbClr val="000000"/>
              </a:solidFill>
              <a:latin typeface="Times New Roman" panose="02020603050405020304" pitchFamily="18" charset="0"/>
            </a:endParaRPr>
          </a:p>
        </p:txBody>
      </p:sp>
      <p:sp>
        <p:nvSpPr>
          <p:cNvPr id="63499" name="Text Box 9">
            <a:extLst>
              <a:ext uri="{FF2B5EF4-FFF2-40B4-BE49-F238E27FC236}">
                <a16:creationId xmlns:a16="http://schemas.microsoft.com/office/drawing/2014/main" id="{43D3485B-8897-CE48-91F6-191E52ACC4A3}"/>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B8E1B4A-18C5-1441-A3AF-F3C266F7A30D}" type="slidenum">
              <a:rPr lang="es-ES" altLang="es-ES_tradnl" sz="1400">
                <a:solidFill>
                  <a:srgbClr val="000000"/>
                </a:solidFill>
                <a:latin typeface="Times New Roman" panose="02020603050405020304" pitchFamily="18" charset="0"/>
              </a:rPr>
              <a:pPr algn="r" eaLnBrk="1">
                <a:lnSpc>
                  <a:spcPct val="95000"/>
                </a:lnSpc>
                <a:buSzPct val="100000"/>
              </a:pPr>
              <a:t>136</a:t>
            </a:fld>
            <a:endParaRPr lang="es-ES" altLang="es-ES_tradnl" sz="1400">
              <a:solidFill>
                <a:srgbClr val="000000"/>
              </a:solidFill>
              <a:latin typeface="Times New Roman" panose="02020603050405020304" pitchFamily="18" charset="0"/>
            </a:endParaRPr>
          </a:p>
        </p:txBody>
      </p:sp>
      <p:sp>
        <p:nvSpPr>
          <p:cNvPr id="63500" name="Text Box 10">
            <a:extLst>
              <a:ext uri="{FF2B5EF4-FFF2-40B4-BE49-F238E27FC236}">
                <a16:creationId xmlns:a16="http://schemas.microsoft.com/office/drawing/2014/main" id="{AC43E2BD-C222-9B4A-97E0-E8A2364B08AF}"/>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8C5E1F3-4031-2F4F-A666-1B8B13ABFAD6}" type="slidenum">
              <a:rPr lang="es-ES" altLang="es-ES_tradnl" sz="1400">
                <a:solidFill>
                  <a:srgbClr val="000000"/>
                </a:solidFill>
                <a:latin typeface="Times New Roman" panose="02020603050405020304" pitchFamily="18" charset="0"/>
              </a:rPr>
              <a:pPr algn="r" eaLnBrk="1">
                <a:lnSpc>
                  <a:spcPct val="95000"/>
                </a:lnSpc>
                <a:buSzPct val="100000"/>
              </a:pPr>
              <a:t>136</a:t>
            </a:fld>
            <a:endParaRPr lang="es-ES" altLang="es-ES_tradnl" sz="1400">
              <a:solidFill>
                <a:srgbClr val="000000"/>
              </a:solidFill>
              <a:latin typeface="Times New Roman" panose="02020603050405020304" pitchFamily="18" charset="0"/>
            </a:endParaRPr>
          </a:p>
        </p:txBody>
      </p:sp>
      <p:sp>
        <p:nvSpPr>
          <p:cNvPr id="63501" name="Text Box 11">
            <a:extLst>
              <a:ext uri="{FF2B5EF4-FFF2-40B4-BE49-F238E27FC236}">
                <a16:creationId xmlns:a16="http://schemas.microsoft.com/office/drawing/2014/main" id="{92D4E535-D8BD-674F-ACCF-2171E1BAC06C}"/>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3502" name="Text Box 12">
            <a:extLst>
              <a:ext uri="{FF2B5EF4-FFF2-40B4-BE49-F238E27FC236}">
                <a16:creationId xmlns:a16="http://schemas.microsoft.com/office/drawing/2014/main" id="{1F8C48A7-1D9D-9847-B8A8-566853CEAEDB}"/>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5538" name="Rectangle 92">
            <a:extLst>
              <a:ext uri="{FF2B5EF4-FFF2-40B4-BE49-F238E27FC236}">
                <a16:creationId xmlns:a16="http://schemas.microsoft.com/office/drawing/2014/main" id="{14EAA472-C75D-F34A-A2BD-F5661011C763}"/>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5A46E127-2725-054F-9F66-8752A1225A08}" type="slidenum">
              <a:rPr lang="es-ES" altLang="es-ES_tradnl" sz="1400" smtClean="0">
                <a:solidFill>
                  <a:srgbClr val="000000"/>
                </a:solidFill>
                <a:latin typeface="Times New Roman" panose="02020603050405020304" pitchFamily="18" charset="0"/>
              </a:rPr>
              <a:pPr/>
              <a:t>137</a:t>
            </a:fld>
            <a:endParaRPr lang="es-ES" altLang="es-ES_tradnl" sz="1400">
              <a:solidFill>
                <a:srgbClr val="000000"/>
              </a:solidFill>
              <a:latin typeface="Times New Roman" panose="02020603050405020304" pitchFamily="18" charset="0"/>
            </a:endParaRPr>
          </a:p>
        </p:txBody>
      </p:sp>
      <p:sp>
        <p:nvSpPr>
          <p:cNvPr id="65539" name="Text Box 1">
            <a:extLst>
              <a:ext uri="{FF2B5EF4-FFF2-40B4-BE49-F238E27FC236}">
                <a16:creationId xmlns:a16="http://schemas.microsoft.com/office/drawing/2014/main" id="{CC2C2F30-A4DF-9444-8647-0E33E6261DF2}"/>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C2095C2-FE71-EE4C-B5EE-D465270FFA4F}" type="slidenum">
              <a:rPr lang="es-ES" altLang="es-ES_tradnl" sz="1400">
                <a:solidFill>
                  <a:srgbClr val="000000"/>
                </a:solidFill>
                <a:latin typeface="Times New Roman" panose="02020603050405020304" pitchFamily="18" charset="0"/>
              </a:rPr>
              <a:pPr algn="r" eaLnBrk="1">
                <a:lnSpc>
                  <a:spcPct val="95000"/>
                </a:lnSpc>
                <a:buSzPct val="100000"/>
              </a:pPr>
              <a:t>137</a:t>
            </a:fld>
            <a:endParaRPr lang="es-ES" altLang="es-ES_tradnl" sz="1400">
              <a:solidFill>
                <a:srgbClr val="000000"/>
              </a:solidFill>
              <a:latin typeface="Times New Roman" panose="02020603050405020304" pitchFamily="18" charset="0"/>
            </a:endParaRPr>
          </a:p>
        </p:txBody>
      </p:sp>
      <p:sp>
        <p:nvSpPr>
          <p:cNvPr id="65540" name="Text Box 2">
            <a:extLst>
              <a:ext uri="{FF2B5EF4-FFF2-40B4-BE49-F238E27FC236}">
                <a16:creationId xmlns:a16="http://schemas.microsoft.com/office/drawing/2014/main" id="{FFD7D190-AA2D-8746-8751-1DF665FD9FCC}"/>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671FE46-78A2-284B-841E-916A6D699118}" type="slidenum">
              <a:rPr lang="es-ES" altLang="es-ES_tradnl" sz="1400">
                <a:solidFill>
                  <a:srgbClr val="000000"/>
                </a:solidFill>
                <a:latin typeface="Times New Roman" panose="02020603050405020304" pitchFamily="18" charset="0"/>
              </a:rPr>
              <a:pPr algn="r" eaLnBrk="1">
                <a:lnSpc>
                  <a:spcPct val="95000"/>
                </a:lnSpc>
                <a:buSzPct val="100000"/>
              </a:pPr>
              <a:t>137</a:t>
            </a:fld>
            <a:endParaRPr lang="es-ES" altLang="es-ES_tradnl" sz="1400">
              <a:solidFill>
                <a:srgbClr val="000000"/>
              </a:solidFill>
              <a:latin typeface="Times New Roman" panose="02020603050405020304" pitchFamily="18" charset="0"/>
            </a:endParaRPr>
          </a:p>
        </p:txBody>
      </p:sp>
      <p:sp>
        <p:nvSpPr>
          <p:cNvPr id="65541" name="Text Box 3">
            <a:extLst>
              <a:ext uri="{FF2B5EF4-FFF2-40B4-BE49-F238E27FC236}">
                <a16:creationId xmlns:a16="http://schemas.microsoft.com/office/drawing/2014/main" id="{F2593092-EF0A-674E-973F-BC6BA2A783D2}"/>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EC8E5AD-2647-3347-950B-188222405936}" type="slidenum">
              <a:rPr lang="es-ES" altLang="es-ES_tradnl" sz="1400">
                <a:solidFill>
                  <a:srgbClr val="000000"/>
                </a:solidFill>
                <a:latin typeface="Times New Roman" panose="02020603050405020304" pitchFamily="18" charset="0"/>
              </a:rPr>
              <a:pPr algn="r" eaLnBrk="1">
                <a:lnSpc>
                  <a:spcPct val="95000"/>
                </a:lnSpc>
                <a:buSzPct val="100000"/>
              </a:pPr>
              <a:t>137</a:t>
            </a:fld>
            <a:endParaRPr lang="es-ES" altLang="es-ES_tradnl" sz="1400">
              <a:solidFill>
                <a:srgbClr val="000000"/>
              </a:solidFill>
              <a:latin typeface="Times New Roman" panose="02020603050405020304" pitchFamily="18" charset="0"/>
            </a:endParaRPr>
          </a:p>
        </p:txBody>
      </p:sp>
      <p:sp>
        <p:nvSpPr>
          <p:cNvPr id="65542" name="Text Box 4">
            <a:extLst>
              <a:ext uri="{FF2B5EF4-FFF2-40B4-BE49-F238E27FC236}">
                <a16:creationId xmlns:a16="http://schemas.microsoft.com/office/drawing/2014/main" id="{411D8AE7-77B8-EE4D-A12A-38ED1DDE9FA2}"/>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AC3316D-8F1D-B649-8A72-BEC77C79A97B}" type="slidenum">
              <a:rPr lang="es-ES" altLang="es-ES_tradnl" sz="1400">
                <a:solidFill>
                  <a:srgbClr val="000000"/>
                </a:solidFill>
                <a:latin typeface="Times New Roman" panose="02020603050405020304" pitchFamily="18" charset="0"/>
              </a:rPr>
              <a:pPr algn="r" eaLnBrk="1">
                <a:lnSpc>
                  <a:spcPct val="95000"/>
                </a:lnSpc>
                <a:buSzPct val="100000"/>
              </a:pPr>
              <a:t>137</a:t>
            </a:fld>
            <a:endParaRPr lang="es-ES" altLang="es-ES_tradnl" sz="1400">
              <a:solidFill>
                <a:srgbClr val="000000"/>
              </a:solidFill>
              <a:latin typeface="Times New Roman" panose="02020603050405020304" pitchFamily="18" charset="0"/>
            </a:endParaRPr>
          </a:p>
        </p:txBody>
      </p:sp>
      <p:sp>
        <p:nvSpPr>
          <p:cNvPr id="65543" name="Text Box 5">
            <a:extLst>
              <a:ext uri="{FF2B5EF4-FFF2-40B4-BE49-F238E27FC236}">
                <a16:creationId xmlns:a16="http://schemas.microsoft.com/office/drawing/2014/main" id="{E29D9542-C718-FA40-BCA7-F9A9E436A26E}"/>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A394EC8-6ECC-5941-8CD2-44DD4F6FDBE6}" type="slidenum">
              <a:rPr lang="es-ES" altLang="es-ES_tradnl" sz="1400">
                <a:solidFill>
                  <a:srgbClr val="000000"/>
                </a:solidFill>
                <a:latin typeface="Times New Roman" panose="02020603050405020304" pitchFamily="18" charset="0"/>
              </a:rPr>
              <a:pPr algn="r" eaLnBrk="1">
                <a:lnSpc>
                  <a:spcPct val="95000"/>
                </a:lnSpc>
                <a:buSzPct val="100000"/>
              </a:pPr>
              <a:t>137</a:t>
            </a:fld>
            <a:endParaRPr lang="es-ES" altLang="es-ES_tradnl" sz="1400">
              <a:solidFill>
                <a:srgbClr val="000000"/>
              </a:solidFill>
              <a:latin typeface="Times New Roman" panose="02020603050405020304" pitchFamily="18" charset="0"/>
            </a:endParaRPr>
          </a:p>
        </p:txBody>
      </p:sp>
      <p:sp>
        <p:nvSpPr>
          <p:cNvPr id="65544" name="Text Box 6">
            <a:extLst>
              <a:ext uri="{FF2B5EF4-FFF2-40B4-BE49-F238E27FC236}">
                <a16:creationId xmlns:a16="http://schemas.microsoft.com/office/drawing/2014/main" id="{377BDD66-B41D-9442-A54B-9CD6B90F9D61}"/>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F7CA562-3E32-F04C-9CAF-1B0E8F67E890}" type="slidenum">
              <a:rPr lang="es-ES" altLang="es-ES_tradnl" sz="1400">
                <a:solidFill>
                  <a:srgbClr val="000000"/>
                </a:solidFill>
                <a:latin typeface="Times New Roman" panose="02020603050405020304" pitchFamily="18" charset="0"/>
              </a:rPr>
              <a:pPr algn="r" eaLnBrk="1">
                <a:lnSpc>
                  <a:spcPct val="95000"/>
                </a:lnSpc>
                <a:buSzPct val="100000"/>
              </a:pPr>
              <a:t>137</a:t>
            </a:fld>
            <a:endParaRPr lang="es-ES" altLang="es-ES_tradnl" sz="1400">
              <a:solidFill>
                <a:srgbClr val="000000"/>
              </a:solidFill>
              <a:latin typeface="Times New Roman" panose="02020603050405020304" pitchFamily="18" charset="0"/>
            </a:endParaRPr>
          </a:p>
        </p:txBody>
      </p:sp>
      <p:sp>
        <p:nvSpPr>
          <p:cNvPr id="65545" name="Text Box 7">
            <a:extLst>
              <a:ext uri="{FF2B5EF4-FFF2-40B4-BE49-F238E27FC236}">
                <a16:creationId xmlns:a16="http://schemas.microsoft.com/office/drawing/2014/main" id="{FB8651A7-9B0A-4B49-AC45-FE708D4D71DC}"/>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A0DB56C-6F65-4D48-B67C-F02CE1880FF2}" type="slidenum">
              <a:rPr lang="es-ES" altLang="es-ES_tradnl" sz="1400">
                <a:solidFill>
                  <a:srgbClr val="000000"/>
                </a:solidFill>
                <a:latin typeface="Times New Roman" panose="02020603050405020304" pitchFamily="18" charset="0"/>
              </a:rPr>
              <a:pPr algn="r" eaLnBrk="1">
                <a:lnSpc>
                  <a:spcPct val="95000"/>
                </a:lnSpc>
                <a:buSzPct val="100000"/>
              </a:pPr>
              <a:t>137</a:t>
            </a:fld>
            <a:endParaRPr lang="es-ES" altLang="es-ES_tradnl" sz="1400">
              <a:solidFill>
                <a:srgbClr val="000000"/>
              </a:solidFill>
              <a:latin typeface="Times New Roman" panose="02020603050405020304" pitchFamily="18" charset="0"/>
            </a:endParaRPr>
          </a:p>
        </p:txBody>
      </p:sp>
      <p:sp>
        <p:nvSpPr>
          <p:cNvPr id="65546" name="Text Box 8">
            <a:extLst>
              <a:ext uri="{FF2B5EF4-FFF2-40B4-BE49-F238E27FC236}">
                <a16:creationId xmlns:a16="http://schemas.microsoft.com/office/drawing/2014/main" id="{C28BF7EC-68BC-A74E-BE7F-A8734D174368}"/>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0F06503-8BE6-114F-AA28-0440F967A412}" type="slidenum">
              <a:rPr lang="es-ES" altLang="es-ES_tradnl" sz="1400">
                <a:solidFill>
                  <a:srgbClr val="000000"/>
                </a:solidFill>
                <a:latin typeface="Times New Roman" panose="02020603050405020304" pitchFamily="18" charset="0"/>
              </a:rPr>
              <a:pPr algn="r" eaLnBrk="1">
                <a:lnSpc>
                  <a:spcPct val="95000"/>
                </a:lnSpc>
                <a:buSzPct val="100000"/>
              </a:pPr>
              <a:t>137</a:t>
            </a:fld>
            <a:endParaRPr lang="es-ES" altLang="es-ES_tradnl" sz="1400">
              <a:solidFill>
                <a:srgbClr val="000000"/>
              </a:solidFill>
              <a:latin typeface="Times New Roman" panose="02020603050405020304" pitchFamily="18" charset="0"/>
            </a:endParaRPr>
          </a:p>
        </p:txBody>
      </p:sp>
      <p:sp>
        <p:nvSpPr>
          <p:cNvPr id="65547" name="Text Box 9">
            <a:extLst>
              <a:ext uri="{FF2B5EF4-FFF2-40B4-BE49-F238E27FC236}">
                <a16:creationId xmlns:a16="http://schemas.microsoft.com/office/drawing/2014/main" id="{71FEFCEA-FD52-0E46-A947-18980AB67328}"/>
              </a:ext>
            </a:extLst>
          </p:cNvPr>
          <p:cNvSpPr txBox="1">
            <a:spLocks noChangeArrowheads="1"/>
          </p:cNvSpPr>
          <p:nvPr/>
        </p:nvSpPr>
        <p:spPr bwMode="auto">
          <a:xfrm>
            <a:off x="4278313" y="10155238"/>
            <a:ext cx="3198812"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FAF8139-6D98-D848-A0F9-B2C83A48BECB}" type="slidenum">
              <a:rPr lang="es-ES" altLang="es-ES_tradnl" sz="1400">
                <a:solidFill>
                  <a:srgbClr val="000000"/>
                </a:solidFill>
                <a:latin typeface="Times New Roman" panose="02020603050405020304" pitchFamily="18" charset="0"/>
              </a:rPr>
              <a:pPr algn="r" eaLnBrk="1">
                <a:lnSpc>
                  <a:spcPct val="95000"/>
                </a:lnSpc>
                <a:buSzPct val="100000"/>
              </a:pPr>
              <a:t>137</a:t>
            </a:fld>
            <a:endParaRPr lang="es-ES" altLang="es-ES_tradnl" sz="1400">
              <a:solidFill>
                <a:srgbClr val="000000"/>
              </a:solidFill>
              <a:latin typeface="Times New Roman" panose="02020603050405020304" pitchFamily="18" charset="0"/>
            </a:endParaRPr>
          </a:p>
        </p:txBody>
      </p:sp>
      <p:sp>
        <p:nvSpPr>
          <p:cNvPr id="65548" name="Text Box 10">
            <a:extLst>
              <a:ext uri="{FF2B5EF4-FFF2-40B4-BE49-F238E27FC236}">
                <a16:creationId xmlns:a16="http://schemas.microsoft.com/office/drawing/2014/main" id="{D8F3DA8E-FDB1-8F4D-AA0D-2D2B32AC7361}"/>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4C6D0A7-A5A7-6940-BD4A-9E7337AB775E}" type="slidenum">
              <a:rPr lang="es-ES" altLang="es-ES_tradnl" sz="1400">
                <a:solidFill>
                  <a:srgbClr val="000000"/>
                </a:solidFill>
                <a:latin typeface="Times New Roman" panose="02020603050405020304" pitchFamily="18" charset="0"/>
              </a:rPr>
              <a:pPr algn="r" eaLnBrk="1">
                <a:lnSpc>
                  <a:spcPct val="95000"/>
                </a:lnSpc>
                <a:buSzPct val="100000"/>
              </a:pPr>
              <a:t>137</a:t>
            </a:fld>
            <a:endParaRPr lang="es-ES" altLang="es-ES_tradnl" sz="1400">
              <a:solidFill>
                <a:srgbClr val="000000"/>
              </a:solidFill>
              <a:latin typeface="Times New Roman" panose="02020603050405020304" pitchFamily="18" charset="0"/>
            </a:endParaRPr>
          </a:p>
        </p:txBody>
      </p:sp>
      <p:sp>
        <p:nvSpPr>
          <p:cNvPr id="65549" name="Text Box 11">
            <a:extLst>
              <a:ext uri="{FF2B5EF4-FFF2-40B4-BE49-F238E27FC236}">
                <a16:creationId xmlns:a16="http://schemas.microsoft.com/office/drawing/2014/main" id="{432A596A-4737-BC4E-A4BB-E894D7D8E9B1}"/>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5550" name="Text Box 12">
            <a:extLst>
              <a:ext uri="{FF2B5EF4-FFF2-40B4-BE49-F238E27FC236}">
                <a16:creationId xmlns:a16="http://schemas.microsoft.com/office/drawing/2014/main" id="{984366B9-7E39-B646-B713-7AA2DD6B9A1C}"/>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9634" name="Rectangle 92">
            <a:extLst>
              <a:ext uri="{FF2B5EF4-FFF2-40B4-BE49-F238E27FC236}">
                <a16:creationId xmlns:a16="http://schemas.microsoft.com/office/drawing/2014/main" id="{C51B1FC4-44D9-4640-80A1-345983040CAD}"/>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31DBEA58-BBF1-BC4F-BD6F-FDACE660B541}" type="slidenum">
              <a:rPr lang="es-ES" altLang="es-ES_tradnl" sz="1400" smtClean="0">
                <a:solidFill>
                  <a:srgbClr val="000000"/>
                </a:solidFill>
                <a:latin typeface="Times New Roman" panose="02020603050405020304" pitchFamily="18" charset="0"/>
              </a:rPr>
              <a:pPr/>
              <a:t>138</a:t>
            </a:fld>
            <a:endParaRPr lang="es-ES" altLang="es-ES_tradnl" sz="1400">
              <a:solidFill>
                <a:srgbClr val="000000"/>
              </a:solidFill>
              <a:latin typeface="Times New Roman" panose="02020603050405020304" pitchFamily="18" charset="0"/>
            </a:endParaRPr>
          </a:p>
        </p:txBody>
      </p:sp>
      <p:sp>
        <p:nvSpPr>
          <p:cNvPr id="69635" name="Text Box 1">
            <a:extLst>
              <a:ext uri="{FF2B5EF4-FFF2-40B4-BE49-F238E27FC236}">
                <a16:creationId xmlns:a16="http://schemas.microsoft.com/office/drawing/2014/main" id="{3D813EC5-449C-6E44-A08F-56818B5A411E}"/>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8DEB2CC-1189-8546-8365-FB5D94B3171F}" type="slidenum">
              <a:rPr lang="es-ES" altLang="es-ES_tradnl" sz="1400">
                <a:solidFill>
                  <a:srgbClr val="000000"/>
                </a:solidFill>
                <a:latin typeface="Times New Roman" panose="02020603050405020304" pitchFamily="18" charset="0"/>
              </a:rPr>
              <a:pPr algn="r" eaLnBrk="1">
                <a:lnSpc>
                  <a:spcPct val="95000"/>
                </a:lnSpc>
                <a:buSzPct val="100000"/>
              </a:pPr>
              <a:t>138</a:t>
            </a:fld>
            <a:endParaRPr lang="es-ES" altLang="es-ES_tradnl" sz="1400">
              <a:solidFill>
                <a:srgbClr val="000000"/>
              </a:solidFill>
              <a:latin typeface="Times New Roman" panose="02020603050405020304" pitchFamily="18" charset="0"/>
            </a:endParaRPr>
          </a:p>
        </p:txBody>
      </p:sp>
      <p:sp>
        <p:nvSpPr>
          <p:cNvPr id="69636" name="Text Box 2">
            <a:extLst>
              <a:ext uri="{FF2B5EF4-FFF2-40B4-BE49-F238E27FC236}">
                <a16:creationId xmlns:a16="http://schemas.microsoft.com/office/drawing/2014/main" id="{14876713-72BC-B74E-A690-75F623274A6A}"/>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89345B3-87B8-814A-B41D-87E9B8C12D6F}" type="slidenum">
              <a:rPr lang="es-ES" altLang="es-ES_tradnl" sz="1400">
                <a:solidFill>
                  <a:srgbClr val="000000"/>
                </a:solidFill>
                <a:latin typeface="Times New Roman" panose="02020603050405020304" pitchFamily="18" charset="0"/>
              </a:rPr>
              <a:pPr algn="r" eaLnBrk="1">
                <a:lnSpc>
                  <a:spcPct val="95000"/>
                </a:lnSpc>
                <a:buSzPct val="100000"/>
              </a:pPr>
              <a:t>138</a:t>
            </a:fld>
            <a:endParaRPr lang="es-ES" altLang="es-ES_tradnl" sz="1400">
              <a:solidFill>
                <a:srgbClr val="000000"/>
              </a:solidFill>
              <a:latin typeface="Times New Roman" panose="02020603050405020304" pitchFamily="18" charset="0"/>
            </a:endParaRPr>
          </a:p>
        </p:txBody>
      </p:sp>
      <p:sp>
        <p:nvSpPr>
          <p:cNvPr id="69637" name="Text Box 3">
            <a:extLst>
              <a:ext uri="{FF2B5EF4-FFF2-40B4-BE49-F238E27FC236}">
                <a16:creationId xmlns:a16="http://schemas.microsoft.com/office/drawing/2014/main" id="{73823402-52CF-4B4F-965B-D4EC77634D3B}"/>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7976A8E-7F5B-4B4C-9299-EAA95CCE1F03}" type="slidenum">
              <a:rPr lang="es-ES" altLang="es-ES_tradnl" sz="1400">
                <a:solidFill>
                  <a:srgbClr val="000000"/>
                </a:solidFill>
                <a:latin typeface="Times New Roman" panose="02020603050405020304" pitchFamily="18" charset="0"/>
              </a:rPr>
              <a:pPr algn="r" eaLnBrk="1">
                <a:lnSpc>
                  <a:spcPct val="95000"/>
                </a:lnSpc>
                <a:buSzPct val="100000"/>
              </a:pPr>
              <a:t>138</a:t>
            </a:fld>
            <a:endParaRPr lang="es-ES" altLang="es-ES_tradnl" sz="1400">
              <a:solidFill>
                <a:srgbClr val="000000"/>
              </a:solidFill>
              <a:latin typeface="Times New Roman" panose="02020603050405020304" pitchFamily="18" charset="0"/>
            </a:endParaRPr>
          </a:p>
        </p:txBody>
      </p:sp>
      <p:sp>
        <p:nvSpPr>
          <p:cNvPr id="69638" name="Text Box 4">
            <a:extLst>
              <a:ext uri="{FF2B5EF4-FFF2-40B4-BE49-F238E27FC236}">
                <a16:creationId xmlns:a16="http://schemas.microsoft.com/office/drawing/2014/main" id="{0600A6FF-B61A-8248-974F-13DADBC0CA92}"/>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921DB7C-E585-4645-A301-65B72EC76353}" type="slidenum">
              <a:rPr lang="es-ES" altLang="es-ES_tradnl" sz="1400">
                <a:solidFill>
                  <a:srgbClr val="000000"/>
                </a:solidFill>
                <a:latin typeface="Times New Roman" panose="02020603050405020304" pitchFamily="18" charset="0"/>
              </a:rPr>
              <a:pPr algn="r" eaLnBrk="1">
                <a:lnSpc>
                  <a:spcPct val="95000"/>
                </a:lnSpc>
                <a:buSzPct val="100000"/>
              </a:pPr>
              <a:t>138</a:t>
            </a:fld>
            <a:endParaRPr lang="es-ES" altLang="es-ES_tradnl" sz="1400">
              <a:solidFill>
                <a:srgbClr val="000000"/>
              </a:solidFill>
              <a:latin typeface="Times New Roman" panose="02020603050405020304" pitchFamily="18" charset="0"/>
            </a:endParaRPr>
          </a:p>
        </p:txBody>
      </p:sp>
      <p:sp>
        <p:nvSpPr>
          <p:cNvPr id="69639" name="Text Box 5">
            <a:extLst>
              <a:ext uri="{FF2B5EF4-FFF2-40B4-BE49-F238E27FC236}">
                <a16:creationId xmlns:a16="http://schemas.microsoft.com/office/drawing/2014/main" id="{0EB9682A-6C69-0649-B2E3-D9B87D050765}"/>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CD64FC4-E6C8-5A42-9B5C-C3F4ECBC94A7}" type="slidenum">
              <a:rPr lang="es-ES" altLang="es-ES_tradnl" sz="1400">
                <a:solidFill>
                  <a:srgbClr val="000000"/>
                </a:solidFill>
                <a:latin typeface="Times New Roman" panose="02020603050405020304" pitchFamily="18" charset="0"/>
              </a:rPr>
              <a:pPr algn="r" eaLnBrk="1">
                <a:lnSpc>
                  <a:spcPct val="95000"/>
                </a:lnSpc>
                <a:buSzPct val="100000"/>
              </a:pPr>
              <a:t>138</a:t>
            </a:fld>
            <a:endParaRPr lang="es-ES" altLang="es-ES_tradnl" sz="1400">
              <a:solidFill>
                <a:srgbClr val="000000"/>
              </a:solidFill>
              <a:latin typeface="Times New Roman" panose="02020603050405020304" pitchFamily="18" charset="0"/>
            </a:endParaRPr>
          </a:p>
        </p:txBody>
      </p:sp>
      <p:sp>
        <p:nvSpPr>
          <p:cNvPr id="69640" name="Text Box 6">
            <a:extLst>
              <a:ext uri="{FF2B5EF4-FFF2-40B4-BE49-F238E27FC236}">
                <a16:creationId xmlns:a16="http://schemas.microsoft.com/office/drawing/2014/main" id="{538E89E4-A754-6446-A8B9-F5D9F3DC5B48}"/>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43C2250-1594-BC42-9804-7A0E544CEC5B}" type="slidenum">
              <a:rPr lang="es-ES" altLang="es-ES_tradnl" sz="1400">
                <a:solidFill>
                  <a:srgbClr val="000000"/>
                </a:solidFill>
                <a:latin typeface="Times New Roman" panose="02020603050405020304" pitchFamily="18" charset="0"/>
              </a:rPr>
              <a:pPr algn="r" eaLnBrk="1">
                <a:lnSpc>
                  <a:spcPct val="95000"/>
                </a:lnSpc>
                <a:buSzPct val="100000"/>
              </a:pPr>
              <a:t>138</a:t>
            </a:fld>
            <a:endParaRPr lang="es-ES" altLang="es-ES_tradnl" sz="1400">
              <a:solidFill>
                <a:srgbClr val="000000"/>
              </a:solidFill>
              <a:latin typeface="Times New Roman" panose="02020603050405020304" pitchFamily="18" charset="0"/>
            </a:endParaRPr>
          </a:p>
        </p:txBody>
      </p:sp>
      <p:sp>
        <p:nvSpPr>
          <p:cNvPr id="69641" name="Text Box 7">
            <a:extLst>
              <a:ext uri="{FF2B5EF4-FFF2-40B4-BE49-F238E27FC236}">
                <a16:creationId xmlns:a16="http://schemas.microsoft.com/office/drawing/2014/main" id="{D2179D68-A67C-C942-B92E-0A81C7C3C7C4}"/>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46D18E2-2037-7E4E-8C86-B59682620E53}" type="slidenum">
              <a:rPr lang="es-ES" altLang="es-ES_tradnl" sz="1400">
                <a:solidFill>
                  <a:srgbClr val="000000"/>
                </a:solidFill>
                <a:latin typeface="Times New Roman" panose="02020603050405020304" pitchFamily="18" charset="0"/>
              </a:rPr>
              <a:pPr algn="r" eaLnBrk="1">
                <a:lnSpc>
                  <a:spcPct val="95000"/>
                </a:lnSpc>
                <a:buSzPct val="100000"/>
              </a:pPr>
              <a:t>138</a:t>
            </a:fld>
            <a:endParaRPr lang="es-ES" altLang="es-ES_tradnl" sz="1400">
              <a:solidFill>
                <a:srgbClr val="000000"/>
              </a:solidFill>
              <a:latin typeface="Times New Roman" panose="02020603050405020304" pitchFamily="18" charset="0"/>
            </a:endParaRPr>
          </a:p>
        </p:txBody>
      </p:sp>
      <p:sp>
        <p:nvSpPr>
          <p:cNvPr id="69642" name="Text Box 8">
            <a:extLst>
              <a:ext uri="{FF2B5EF4-FFF2-40B4-BE49-F238E27FC236}">
                <a16:creationId xmlns:a16="http://schemas.microsoft.com/office/drawing/2014/main" id="{3DF81CFC-5D2E-774F-ABAB-CB38CBF1D57F}"/>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A97BE31-A548-4F43-BC33-3F5E73C854DA}" type="slidenum">
              <a:rPr lang="es-ES" altLang="es-ES_tradnl" sz="1400">
                <a:solidFill>
                  <a:srgbClr val="000000"/>
                </a:solidFill>
                <a:latin typeface="Times New Roman" panose="02020603050405020304" pitchFamily="18" charset="0"/>
              </a:rPr>
              <a:pPr algn="r" eaLnBrk="1">
                <a:lnSpc>
                  <a:spcPct val="95000"/>
                </a:lnSpc>
                <a:buSzPct val="100000"/>
              </a:pPr>
              <a:t>138</a:t>
            </a:fld>
            <a:endParaRPr lang="es-ES" altLang="es-ES_tradnl" sz="1400">
              <a:solidFill>
                <a:srgbClr val="000000"/>
              </a:solidFill>
              <a:latin typeface="Times New Roman" panose="02020603050405020304" pitchFamily="18" charset="0"/>
            </a:endParaRPr>
          </a:p>
        </p:txBody>
      </p:sp>
      <p:sp>
        <p:nvSpPr>
          <p:cNvPr id="69643" name="Text Box 9">
            <a:extLst>
              <a:ext uri="{FF2B5EF4-FFF2-40B4-BE49-F238E27FC236}">
                <a16:creationId xmlns:a16="http://schemas.microsoft.com/office/drawing/2014/main" id="{96687627-E9F1-8A48-94A4-414C97595434}"/>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14F93C8-498C-6D4C-8D9F-465913154513}" type="slidenum">
              <a:rPr lang="es-ES" altLang="es-ES_tradnl" sz="1400">
                <a:solidFill>
                  <a:srgbClr val="000000"/>
                </a:solidFill>
                <a:latin typeface="Times New Roman" panose="02020603050405020304" pitchFamily="18" charset="0"/>
              </a:rPr>
              <a:pPr algn="r" eaLnBrk="1">
                <a:lnSpc>
                  <a:spcPct val="95000"/>
                </a:lnSpc>
                <a:buSzPct val="100000"/>
              </a:pPr>
              <a:t>138</a:t>
            </a:fld>
            <a:endParaRPr lang="es-ES" altLang="es-ES_tradnl" sz="1400">
              <a:solidFill>
                <a:srgbClr val="000000"/>
              </a:solidFill>
              <a:latin typeface="Times New Roman" panose="02020603050405020304" pitchFamily="18" charset="0"/>
            </a:endParaRPr>
          </a:p>
        </p:txBody>
      </p:sp>
      <p:sp>
        <p:nvSpPr>
          <p:cNvPr id="69644" name="Text Box 10">
            <a:extLst>
              <a:ext uri="{FF2B5EF4-FFF2-40B4-BE49-F238E27FC236}">
                <a16:creationId xmlns:a16="http://schemas.microsoft.com/office/drawing/2014/main" id="{4C8FBF3E-575B-BE4D-9B8D-30A2623BCA75}"/>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EF45826-416B-D347-A190-94A3165975AC}" type="slidenum">
              <a:rPr lang="es-ES" altLang="es-ES_tradnl" sz="1400">
                <a:solidFill>
                  <a:srgbClr val="000000"/>
                </a:solidFill>
                <a:latin typeface="Times New Roman" panose="02020603050405020304" pitchFamily="18" charset="0"/>
              </a:rPr>
              <a:pPr algn="r" eaLnBrk="1">
                <a:lnSpc>
                  <a:spcPct val="95000"/>
                </a:lnSpc>
                <a:buSzPct val="100000"/>
              </a:pPr>
              <a:t>138</a:t>
            </a:fld>
            <a:endParaRPr lang="es-ES" altLang="es-ES_tradnl" sz="1400">
              <a:solidFill>
                <a:srgbClr val="000000"/>
              </a:solidFill>
              <a:latin typeface="Times New Roman" panose="02020603050405020304" pitchFamily="18" charset="0"/>
            </a:endParaRPr>
          </a:p>
        </p:txBody>
      </p:sp>
      <p:sp>
        <p:nvSpPr>
          <p:cNvPr id="69645" name="Text Box 11">
            <a:extLst>
              <a:ext uri="{FF2B5EF4-FFF2-40B4-BE49-F238E27FC236}">
                <a16:creationId xmlns:a16="http://schemas.microsoft.com/office/drawing/2014/main" id="{2E4920A4-F7C9-1C4F-9C29-0704F9F56E4F}"/>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9646" name="Text Box 12">
            <a:extLst>
              <a:ext uri="{FF2B5EF4-FFF2-40B4-BE49-F238E27FC236}">
                <a16:creationId xmlns:a16="http://schemas.microsoft.com/office/drawing/2014/main" id="{1122BEE3-97AC-D64F-A3B4-216129743A80}"/>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1682" name="Rectangle 92">
            <a:extLst>
              <a:ext uri="{FF2B5EF4-FFF2-40B4-BE49-F238E27FC236}">
                <a16:creationId xmlns:a16="http://schemas.microsoft.com/office/drawing/2014/main" id="{CAF382F8-26E7-A440-8763-C9D0427AF5D3}"/>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591BB8C5-1CCA-A848-BF93-D2F0D23F204E}" type="slidenum">
              <a:rPr lang="es-ES" altLang="es-ES_tradnl" sz="1400" smtClean="0">
                <a:solidFill>
                  <a:srgbClr val="000000"/>
                </a:solidFill>
                <a:latin typeface="Times New Roman" panose="02020603050405020304" pitchFamily="18" charset="0"/>
              </a:rPr>
              <a:pPr/>
              <a:t>139</a:t>
            </a:fld>
            <a:endParaRPr lang="es-ES" altLang="es-ES_tradnl" sz="1400">
              <a:solidFill>
                <a:srgbClr val="000000"/>
              </a:solidFill>
              <a:latin typeface="Times New Roman" panose="02020603050405020304" pitchFamily="18" charset="0"/>
            </a:endParaRPr>
          </a:p>
        </p:txBody>
      </p:sp>
      <p:sp>
        <p:nvSpPr>
          <p:cNvPr id="71683" name="Text Box 1">
            <a:extLst>
              <a:ext uri="{FF2B5EF4-FFF2-40B4-BE49-F238E27FC236}">
                <a16:creationId xmlns:a16="http://schemas.microsoft.com/office/drawing/2014/main" id="{55B023E3-B598-0A4C-9E4A-A716120314E7}"/>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CC8EEA6-9041-1048-A630-F9BE1844C0AF}" type="slidenum">
              <a:rPr lang="es-ES" altLang="es-ES_tradnl" sz="1400">
                <a:solidFill>
                  <a:srgbClr val="000000"/>
                </a:solidFill>
                <a:latin typeface="Times New Roman" panose="02020603050405020304" pitchFamily="18" charset="0"/>
              </a:rPr>
              <a:pPr algn="r" eaLnBrk="1">
                <a:lnSpc>
                  <a:spcPct val="95000"/>
                </a:lnSpc>
                <a:buSzPct val="100000"/>
              </a:pPr>
              <a:t>139</a:t>
            </a:fld>
            <a:endParaRPr lang="es-ES" altLang="es-ES_tradnl" sz="1400">
              <a:solidFill>
                <a:srgbClr val="000000"/>
              </a:solidFill>
              <a:latin typeface="Times New Roman" panose="02020603050405020304" pitchFamily="18" charset="0"/>
            </a:endParaRPr>
          </a:p>
        </p:txBody>
      </p:sp>
      <p:sp>
        <p:nvSpPr>
          <p:cNvPr id="71684" name="Text Box 2">
            <a:extLst>
              <a:ext uri="{FF2B5EF4-FFF2-40B4-BE49-F238E27FC236}">
                <a16:creationId xmlns:a16="http://schemas.microsoft.com/office/drawing/2014/main" id="{A152CAF2-3C2F-BD47-8851-886592E98DFB}"/>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115CE70-5DA8-CE4F-B046-F527DC4ACA64}" type="slidenum">
              <a:rPr lang="es-ES" altLang="es-ES_tradnl" sz="1400">
                <a:solidFill>
                  <a:srgbClr val="000000"/>
                </a:solidFill>
                <a:latin typeface="Times New Roman" panose="02020603050405020304" pitchFamily="18" charset="0"/>
              </a:rPr>
              <a:pPr algn="r" eaLnBrk="1">
                <a:lnSpc>
                  <a:spcPct val="95000"/>
                </a:lnSpc>
                <a:buSzPct val="100000"/>
              </a:pPr>
              <a:t>139</a:t>
            </a:fld>
            <a:endParaRPr lang="es-ES" altLang="es-ES_tradnl" sz="1400">
              <a:solidFill>
                <a:srgbClr val="000000"/>
              </a:solidFill>
              <a:latin typeface="Times New Roman" panose="02020603050405020304" pitchFamily="18" charset="0"/>
            </a:endParaRPr>
          </a:p>
        </p:txBody>
      </p:sp>
      <p:sp>
        <p:nvSpPr>
          <p:cNvPr id="71685" name="Text Box 3">
            <a:extLst>
              <a:ext uri="{FF2B5EF4-FFF2-40B4-BE49-F238E27FC236}">
                <a16:creationId xmlns:a16="http://schemas.microsoft.com/office/drawing/2014/main" id="{A9A2EB41-15B3-1544-9752-A8FBBA0FB04F}"/>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D601837-FF2A-D046-AE0D-BB8D0373CC5D}" type="slidenum">
              <a:rPr lang="es-ES" altLang="es-ES_tradnl" sz="1400">
                <a:solidFill>
                  <a:srgbClr val="000000"/>
                </a:solidFill>
                <a:latin typeface="Times New Roman" panose="02020603050405020304" pitchFamily="18" charset="0"/>
              </a:rPr>
              <a:pPr algn="r" eaLnBrk="1">
                <a:lnSpc>
                  <a:spcPct val="95000"/>
                </a:lnSpc>
                <a:buSzPct val="100000"/>
              </a:pPr>
              <a:t>139</a:t>
            </a:fld>
            <a:endParaRPr lang="es-ES" altLang="es-ES_tradnl" sz="1400">
              <a:solidFill>
                <a:srgbClr val="000000"/>
              </a:solidFill>
              <a:latin typeface="Times New Roman" panose="02020603050405020304" pitchFamily="18" charset="0"/>
            </a:endParaRPr>
          </a:p>
        </p:txBody>
      </p:sp>
      <p:sp>
        <p:nvSpPr>
          <p:cNvPr id="71686" name="Text Box 4">
            <a:extLst>
              <a:ext uri="{FF2B5EF4-FFF2-40B4-BE49-F238E27FC236}">
                <a16:creationId xmlns:a16="http://schemas.microsoft.com/office/drawing/2014/main" id="{7681191B-74F1-8E4E-9CA1-7660262F4CDF}"/>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599FE20-DA2C-3545-BBEF-B5AEF7703FEB}" type="slidenum">
              <a:rPr lang="es-ES" altLang="es-ES_tradnl" sz="1400">
                <a:solidFill>
                  <a:srgbClr val="000000"/>
                </a:solidFill>
                <a:latin typeface="Times New Roman" panose="02020603050405020304" pitchFamily="18" charset="0"/>
              </a:rPr>
              <a:pPr algn="r" eaLnBrk="1">
                <a:lnSpc>
                  <a:spcPct val="95000"/>
                </a:lnSpc>
                <a:buSzPct val="100000"/>
              </a:pPr>
              <a:t>139</a:t>
            </a:fld>
            <a:endParaRPr lang="es-ES" altLang="es-ES_tradnl" sz="1400">
              <a:solidFill>
                <a:srgbClr val="000000"/>
              </a:solidFill>
              <a:latin typeface="Times New Roman" panose="02020603050405020304" pitchFamily="18" charset="0"/>
            </a:endParaRPr>
          </a:p>
        </p:txBody>
      </p:sp>
      <p:sp>
        <p:nvSpPr>
          <p:cNvPr id="71687" name="Text Box 5">
            <a:extLst>
              <a:ext uri="{FF2B5EF4-FFF2-40B4-BE49-F238E27FC236}">
                <a16:creationId xmlns:a16="http://schemas.microsoft.com/office/drawing/2014/main" id="{A36F2BC5-4C78-A34A-A0D4-DAB59CE59F8C}"/>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B8EC7B6-8398-D147-8D79-353789A7B3E4}" type="slidenum">
              <a:rPr lang="es-ES" altLang="es-ES_tradnl" sz="1400">
                <a:solidFill>
                  <a:srgbClr val="000000"/>
                </a:solidFill>
                <a:latin typeface="Times New Roman" panose="02020603050405020304" pitchFamily="18" charset="0"/>
              </a:rPr>
              <a:pPr algn="r" eaLnBrk="1">
                <a:lnSpc>
                  <a:spcPct val="95000"/>
                </a:lnSpc>
                <a:buSzPct val="100000"/>
              </a:pPr>
              <a:t>139</a:t>
            </a:fld>
            <a:endParaRPr lang="es-ES" altLang="es-ES_tradnl" sz="1400">
              <a:solidFill>
                <a:srgbClr val="000000"/>
              </a:solidFill>
              <a:latin typeface="Times New Roman" panose="02020603050405020304" pitchFamily="18" charset="0"/>
            </a:endParaRPr>
          </a:p>
        </p:txBody>
      </p:sp>
      <p:sp>
        <p:nvSpPr>
          <p:cNvPr id="71688" name="Text Box 6">
            <a:extLst>
              <a:ext uri="{FF2B5EF4-FFF2-40B4-BE49-F238E27FC236}">
                <a16:creationId xmlns:a16="http://schemas.microsoft.com/office/drawing/2014/main" id="{05F884FD-CD34-944E-9BF4-04E6E91EB69C}"/>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3558FBE-FDF7-174F-AAF2-146EBF2455A4}" type="slidenum">
              <a:rPr lang="es-ES" altLang="es-ES_tradnl" sz="1400">
                <a:solidFill>
                  <a:srgbClr val="000000"/>
                </a:solidFill>
                <a:latin typeface="Times New Roman" panose="02020603050405020304" pitchFamily="18" charset="0"/>
              </a:rPr>
              <a:pPr algn="r" eaLnBrk="1">
                <a:lnSpc>
                  <a:spcPct val="95000"/>
                </a:lnSpc>
                <a:buSzPct val="100000"/>
              </a:pPr>
              <a:t>139</a:t>
            </a:fld>
            <a:endParaRPr lang="es-ES" altLang="es-ES_tradnl" sz="1400">
              <a:solidFill>
                <a:srgbClr val="000000"/>
              </a:solidFill>
              <a:latin typeface="Times New Roman" panose="02020603050405020304" pitchFamily="18" charset="0"/>
            </a:endParaRPr>
          </a:p>
        </p:txBody>
      </p:sp>
      <p:sp>
        <p:nvSpPr>
          <p:cNvPr id="71689" name="Text Box 7">
            <a:extLst>
              <a:ext uri="{FF2B5EF4-FFF2-40B4-BE49-F238E27FC236}">
                <a16:creationId xmlns:a16="http://schemas.microsoft.com/office/drawing/2014/main" id="{D9231180-7069-9F46-84DD-25F84B27B162}"/>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90D8FE1-7208-B64E-9F7A-0F928498C6E9}" type="slidenum">
              <a:rPr lang="es-ES" altLang="es-ES_tradnl" sz="1400">
                <a:solidFill>
                  <a:srgbClr val="000000"/>
                </a:solidFill>
                <a:latin typeface="Times New Roman" panose="02020603050405020304" pitchFamily="18" charset="0"/>
              </a:rPr>
              <a:pPr algn="r" eaLnBrk="1">
                <a:lnSpc>
                  <a:spcPct val="95000"/>
                </a:lnSpc>
                <a:buSzPct val="100000"/>
              </a:pPr>
              <a:t>139</a:t>
            </a:fld>
            <a:endParaRPr lang="es-ES" altLang="es-ES_tradnl" sz="1400">
              <a:solidFill>
                <a:srgbClr val="000000"/>
              </a:solidFill>
              <a:latin typeface="Times New Roman" panose="02020603050405020304" pitchFamily="18" charset="0"/>
            </a:endParaRPr>
          </a:p>
        </p:txBody>
      </p:sp>
      <p:sp>
        <p:nvSpPr>
          <p:cNvPr id="71690" name="Text Box 8">
            <a:extLst>
              <a:ext uri="{FF2B5EF4-FFF2-40B4-BE49-F238E27FC236}">
                <a16:creationId xmlns:a16="http://schemas.microsoft.com/office/drawing/2014/main" id="{31EC3457-40B6-A443-91A4-8D9649B8DD47}"/>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DCFB536-0B19-E446-8227-222576BDE410}" type="slidenum">
              <a:rPr lang="es-ES" altLang="es-ES_tradnl" sz="1400">
                <a:solidFill>
                  <a:srgbClr val="000000"/>
                </a:solidFill>
                <a:latin typeface="Times New Roman" panose="02020603050405020304" pitchFamily="18" charset="0"/>
              </a:rPr>
              <a:pPr algn="r" eaLnBrk="1">
                <a:lnSpc>
                  <a:spcPct val="95000"/>
                </a:lnSpc>
                <a:buSzPct val="100000"/>
              </a:pPr>
              <a:t>139</a:t>
            </a:fld>
            <a:endParaRPr lang="es-ES" altLang="es-ES_tradnl" sz="1400">
              <a:solidFill>
                <a:srgbClr val="000000"/>
              </a:solidFill>
              <a:latin typeface="Times New Roman" panose="02020603050405020304" pitchFamily="18" charset="0"/>
            </a:endParaRPr>
          </a:p>
        </p:txBody>
      </p:sp>
      <p:sp>
        <p:nvSpPr>
          <p:cNvPr id="71691" name="Text Box 9">
            <a:extLst>
              <a:ext uri="{FF2B5EF4-FFF2-40B4-BE49-F238E27FC236}">
                <a16:creationId xmlns:a16="http://schemas.microsoft.com/office/drawing/2014/main" id="{90582C67-3284-274B-B5DF-029CD4A4B61C}"/>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87ABF82-5547-454E-AA06-18182560E6B7}" type="slidenum">
              <a:rPr lang="es-ES" altLang="es-ES_tradnl" sz="1400">
                <a:solidFill>
                  <a:srgbClr val="000000"/>
                </a:solidFill>
                <a:latin typeface="Times New Roman" panose="02020603050405020304" pitchFamily="18" charset="0"/>
              </a:rPr>
              <a:pPr algn="r" eaLnBrk="1">
                <a:lnSpc>
                  <a:spcPct val="95000"/>
                </a:lnSpc>
                <a:buSzPct val="100000"/>
              </a:pPr>
              <a:t>139</a:t>
            </a:fld>
            <a:endParaRPr lang="es-ES" altLang="es-ES_tradnl" sz="1400">
              <a:solidFill>
                <a:srgbClr val="000000"/>
              </a:solidFill>
              <a:latin typeface="Times New Roman" panose="02020603050405020304" pitchFamily="18" charset="0"/>
            </a:endParaRPr>
          </a:p>
        </p:txBody>
      </p:sp>
      <p:sp>
        <p:nvSpPr>
          <p:cNvPr id="71692" name="Text Box 10">
            <a:extLst>
              <a:ext uri="{FF2B5EF4-FFF2-40B4-BE49-F238E27FC236}">
                <a16:creationId xmlns:a16="http://schemas.microsoft.com/office/drawing/2014/main" id="{7CA3BEB1-A61A-1D41-BC66-AC0EF6EC2EF0}"/>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DE4C746-8933-1F44-82EC-0B8B621F57E8}" type="slidenum">
              <a:rPr lang="es-ES" altLang="es-ES_tradnl" sz="1400">
                <a:solidFill>
                  <a:srgbClr val="000000"/>
                </a:solidFill>
                <a:latin typeface="Times New Roman" panose="02020603050405020304" pitchFamily="18" charset="0"/>
              </a:rPr>
              <a:pPr algn="r" eaLnBrk="1">
                <a:lnSpc>
                  <a:spcPct val="95000"/>
                </a:lnSpc>
                <a:buSzPct val="100000"/>
              </a:pPr>
              <a:t>139</a:t>
            </a:fld>
            <a:endParaRPr lang="es-ES" altLang="es-ES_tradnl" sz="1400">
              <a:solidFill>
                <a:srgbClr val="000000"/>
              </a:solidFill>
              <a:latin typeface="Times New Roman" panose="02020603050405020304" pitchFamily="18" charset="0"/>
            </a:endParaRPr>
          </a:p>
        </p:txBody>
      </p:sp>
      <p:sp>
        <p:nvSpPr>
          <p:cNvPr id="71693" name="Text Box 11">
            <a:extLst>
              <a:ext uri="{FF2B5EF4-FFF2-40B4-BE49-F238E27FC236}">
                <a16:creationId xmlns:a16="http://schemas.microsoft.com/office/drawing/2014/main" id="{D44CC53D-2C39-154B-8D65-220910D6089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71694" name="Text Box 12">
            <a:extLst>
              <a:ext uri="{FF2B5EF4-FFF2-40B4-BE49-F238E27FC236}">
                <a16:creationId xmlns:a16="http://schemas.microsoft.com/office/drawing/2014/main" id="{2EF23693-70A0-3F4B-9FA9-C4594B6D6CA4}"/>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5538" name="Rectangle 92">
            <a:extLst>
              <a:ext uri="{FF2B5EF4-FFF2-40B4-BE49-F238E27FC236}">
                <a16:creationId xmlns:a16="http://schemas.microsoft.com/office/drawing/2014/main" id="{10ABD530-272D-0345-8091-09B66412EB5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494C5C85-2E7D-1644-9B45-2A5345BC6313}" type="slidenum">
              <a:rPr lang="es-ES" altLang="es-ES_tradnl" sz="1400" smtClean="0">
                <a:solidFill>
                  <a:srgbClr val="000000"/>
                </a:solidFill>
                <a:latin typeface="Times New Roman" panose="02020603050405020304" pitchFamily="18" charset="0"/>
              </a:rPr>
              <a:pPr/>
              <a:t>14</a:t>
            </a:fld>
            <a:endParaRPr lang="es-ES" altLang="es-ES_tradnl" sz="1400">
              <a:solidFill>
                <a:srgbClr val="000000"/>
              </a:solidFill>
              <a:latin typeface="Times New Roman" panose="02020603050405020304" pitchFamily="18" charset="0"/>
            </a:endParaRPr>
          </a:p>
        </p:txBody>
      </p:sp>
      <p:sp>
        <p:nvSpPr>
          <p:cNvPr id="65539" name="Text Box 1">
            <a:extLst>
              <a:ext uri="{FF2B5EF4-FFF2-40B4-BE49-F238E27FC236}">
                <a16:creationId xmlns:a16="http://schemas.microsoft.com/office/drawing/2014/main" id="{A118C14E-BFC2-B04A-96E6-87157ED3F2A5}"/>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60F73CF-33C8-DF4E-A1AD-30D37FBF7F36}" type="slidenum">
              <a:rPr lang="es-ES" altLang="es-ES_tradnl" sz="1400">
                <a:solidFill>
                  <a:srgbClr val="000000"/>
                </a:solidFill>
                <a:latin typeface="Times New Roman" panose="02020603050405020304" pitchFamily="18" charset="0"/>
              </a:rPr>
              <a:pPr algn="r" eaLnBrk="1">
                <a:lnSpc>
                  <a:spcPct val="95000"/>
                </a:lnSpc>
                <a:buSzPct val="100000"/>
              </a:pPr>
              <a:t>14</a:t>
            </a:fld>
            <a:endParaRPr lang="es-ES" altLang="es-ES_tradnl" sz="1400">
              <a:solidFill>
                <a:srgbClr val="000000"/>
              </a:solidFill>
              <a:latin typeface="Times New Roman" panose="02020603050405020304" pitchFamily="18" charset="0"/>
            </a:endParaRPr>
          </a:p>
        </p:txBody>
      </p:sp>
      <p:sp>
        <p:nvSpPr>
          <p:cNvPr id="65540" name="Text Box 2">
            <a:extLst>
              <a:ext uri="{FF2B5EF4-FFF2-40B4-BE49-F238E27FC236}">
                <a16:creationId xmlns:a16="http://schemas.microsoft.com/office/drawing/2014/main" id="{9BA778D8-3FDC-464D-93CF-F714F56DFE48}"/>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A5217C2-261C-4A48-B548-F4C74FA6EB25}" type="slidenum">
              <a:rPr lang="es-ES" altLang="es-ES_tradnl" sz="1400">
                <a:solidFill>
                  <a:srgbClr val="000000"/>
                </a:solidFill>
                <a:latin typeface="Times New Roman" panose="02020603050405020304" pitchFamily="18" charset="0"/>
              </a:rPr>
              <a:pPr algn="r" eaLnBrk="1">
                <a:lnSpc>
                  <a:spcPct val="95000"/>
                </a:lnSpc>
                <a:buSzPct val="100000"/>
              </a:pPr>
              <a:t>14</a:t>
            </a:fld>
            <a:endParaRPr lang="es-ES" altLang="es-ES_tradnl" sz="1400">
              <a:solidFill>
                <a:srgbClr val="000000"/>
              </a:solidFill>
              <a:latin typeface="Times New Roman" panose="02020603050405020304" pitchFamily="18" charset="0"/>
            </a:endParaRPr>
          </a:p>
        </p:txBody>
      </p:sp>
      <p:sp>
        <p:nvSpPr>
          <p:cNvPr id="65541" name="Text Box 3">
            <a:extLst>
              <a:ext uri="{FF2B5EF4-FFF2-40B4-BE49-F238E27FC236}">
                <a16:creationId xmlns:a16="http://schemas.microsoft.com/office/drawing/2014/main" id="{BB8470B7-2FE1-1642-869F-F90D296B9F70}"/>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1187BE9-A57B-7340-BD8A-66E1193D98C1}" type="slidenum">
              <a:rPr lang="es-ES" altLang="es-ES_tradnl" sz="1400">
                <a:solidFill>
                  <a:srgbClr val="000000"/>
                </a:solidFill>
                <a:latin typeface="Times New Roman" panose="02020603050405020304" pitchFamily="18" charset="0"/>
              </a:rPr>
              <a:pPr algn="r" eaLnBrk="1">
                <a:lnSpc>
                  <a:spcPct val="95000"/>
                </a:lnSpc>
                <a:buSzPct val="100000"/>
              </a:pPr>
              <a:t>14</a:t>
            </a:fld>
            <a:endParaRPr lang="es-ES" altLang="es-ES_tradnl" sz="1400">
              <a:solidFill>
                <a:srgbClr val="000000"/>
              </a:solidFill>
              <a:latin typeface="Times New Roman" panose="02020603050405020304" pitchFamily="18" charset="0"/>
            </a:endParaRPr>
          </a:p>
        </p:txBody>
      </p:sp>
      <p:sp>
        <p:nvSpPr>
          <p:cNvPr id="65542" name="Text Box 4">
            <a:extLst>
              <a:ext uri="{FF2B5EF4-FFF2-40B4-BE49-F238E27FC236}">
                <a16:creationId xmlns:a16="http://schemas.microsoft.com/office/drawing/2014/main" id="{1A8A7E92-A2CD-7942-A7D5-6586E59D2B32}"/>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E21F1DD-E528-B841-80DB-E257E6996E37}" type="slidenum">
              <a:rPr lang="es-ES" altLang="es-ES_tradnl" sz="1400">
                <a:solidFill>
                  <a:srgbClr val="000000"/>
                </a:solidFill>
                <a:latin typeface="Times New Roman" panose="02020603050405020304" pitchFamily="18" charset="0"/>
              </a:rPr>
              <a:pPr algn="r" eaLnBrk="1">
                <a:lnSpc>
                  <a:spcPct val="95000"/>
                </a:lnSpc>
                <a:buSzPct val="100000"/>
              </a:pPr>
              <a:t>14</a:t>
            </a:fld>
            <a:endParaRPr lang="es-ES" altLang="es-ES_tradnl" sz="1400">
              <a:solidFill>
                <a:srgbClr val="000000"/>
              </a:solidFill>
              <a:latin typeface="Times New Roman" panose="02020603050405020304" pitchFamily="18" charset="0"/>
            </a:endParaRPr>
          </a:p>
        </p:txBody>
      </p:sp>
      <p:sp>
        <p:nvSpPr>
          <p:cNvPr id="65543" name="Text Box 5">
            <a:extLst>
              <a:ext uri="{FF2B5EF4-FFF2-40B4-BE49-F238E27FC236}">
                <a16:creationId xmlns:a16="http://schemas.microsoft.com/office/drawing/2014/main" id="{07E9D8CD-C89C-7C45-B4FD-25E4CA4A95FE}"/>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01CE929-D3CB-C54C-B562-A5953267F6DD}" type="slidenum">
              <a:rPr lang="es-ES" altLang="es-ES_tradnl" sz="1400">
                <a:solidFill>
                  <a:srgbClr val="000000"/>
                </a:solidFill>
                <a:latin typeface="Times New Roman" panose="02020603050405020304" pitchFamily="18" charset="0"/>
              </a:rPr>
              <a:pPr algn="r" eaLnBrk="1">
                <a:lnSpc>
                  <a:spcPct val="95000"/>
                </a:lnSpc>
                <a:buSzPct val="100000"/>
              </a:pPr>
              <a:t>14</a:t>
            </a:fld>
            <a:endParaRPr lang="es-ES" altLang="es-ES_tradnl" sz="1400">
              <a:solidFill>
                <a:srgbClr val="000000"/>
              </a:solidFill>
              <a:latin typeface="Times New Roman" panose="02020603050405020304" pitchFamily="18" charset="0"/>
            </a:endParaRPr>
          </a:p>
        </p:txBody>
      </p:sp>
      <p:sp>
        <p:nvSpPr>
          <p:cNvPr id="65544" name="Text Box 6">
            <a:extLst>
              <a:ext uri="{FF2B5EF4-FFF2-40B4-BE49-F238E27FC236}">
                <a16:creationId xmlns:a16="http://schemas.microsoft.com/office/drawing/2014/main" id="{1743DB77-3BFE-334A-BA15-F93CCC7CFD19}"/>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D27D0F9-33A6-0F48-9B8E-D2D98BB248E1}" type="slidenum">
              <a:rPr lang="es-ES" altLang="es-ES_tradnl" sz="1400">
                <a:solidFill>
                  <a:srgbClr val="000000"/>
                </a:solidFill>
                <a:latin typeface="Times New Roman" panose="02020603050405020304" pitchFamily="18" charset="0"/>
              </a:rPr>
              <a:pPr algn="r" eaLnBrk="1">
                <a:lnSpc>
                  <a:spcPct val="95000"/>
                </a:lnSpc>
                <a:buSzPct val="100000"/>
              </a:pPr>
              <a:t>14</a:t>
            </a:fld>
            <a:endParaRPr lang="es-ES" altLang="es-ES_tradnl" sz="1400">
              <a:solidFill>
                <a:srgbClr val="000000"/>
              </a:solidFill>
              <a:latin typeface="Times New Roman" panose="02020603050405020304" pitchFamily="18" charset="0"/>
            </a:endParaRPr>
          </a:p>
        </p:txBody>
      </p:sp>
      <p:sp>
        <p:nvSpPr>
          <p:cNvPr id="65545" name="Text Box 7">
            <a:extLst>
              <a:ext uri="{FF2B5EF4-FFF2-40B4-BE49-F238E27FC236}">
                <a16:creationId xmlns:a16="http://schemas.microsoft.com/office/drawing/2014/main" id="{C9B86C8F-0119-DA45-A7A1-6880CFA9D4AB}"/>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91B05BB-39E1-C044-8BC0-7666DF2028F7}" type="slidenum">
              <a:rPr lang="es-ES" altLang="es-ES_tradnl" sz="1400">
                <a:solidFill>
                  <a:srgbClr val="000000"/>
                </a:solidFill>
                <a:latin typeface="Times New Roman" panose="02020603050405020304" pitchFamily="18" charset="0"/>
              </a:rPr>
              <a:pPr algn="r" eaLnBrk="1">
                <a:lnSpc>
                  <a:spcPct val="95000"/>
                </a:lnSpc>
                <a:buSzPct val="100000"/>
              </a:pPr>
              <a:t>14</a:t>
            </a:fld>
            <a:endParaRPr lang="es-ES" altLang="es-ES_tradnl" sz="1400">
              <a:solidFill>
                <a:srgbClr val="000000"/>
              </a:solidFill>
              <a:latin typeface="Times New Roman" panose="02020603050405020304" pitchFamily="18" charset="0"/>
            </a:endParaRPr>
          </a:p>
        </p:txBody>
      </p:sp>
      <p:sp>
        <p:nvSpPr>
          <p:cNvPr id="65546" name="Text Box 8">
            <a:extLst>
              <a:ext uri="{FF2B5EF4-FFF2-40B4-BE49-F238E27FC236}">
                <a16:creationId xmlns:a16="http://schemas.microsoft.com/office/drawing/2014/main" id="{981C1464-F38E-1943-A5EE-E3808E64C3E1}"/>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34100FB-69E3-204F-8AC4-CB16F45C43B7}" type="slidenum">
              <a:rPr lang="es-ES" altLang="es-ES_tradnl" sz="1400">
                <a:solidFill>
                  <a:srgbClr val="000000"/>
                </a:solidFill>
                <a:latin typeface="Times New Roman" panose="02020603050405020304" pitchFamily="18" charset="0"/>
              </a:rPr>
              <a:pPr algn="r" eaLnBrk="1">
                <a:lnSpc>
                  <a:spcPct val="95000"/>
                </a:lnSpc>
                <a:buSzPct val="100000"/>
              </a:pPr>
              <a:t>14</a:t>
            </a:fld>
            <a:endParaRPr lang="es-ES" altLang="es-ES_tradnl" sz="1400">
              <a:solidFill>
                <a:srgbClr val="000000"/>
              </a:solidFill>
              <a:latin typeface="Times New Roman" panose="02020603050405020304" pitchFamily="18" charset="0"/>
            </a:endParaRPr>
          </a:p>
        </p:txBody>
      </p:sp>
      <p:sp>
        <p:nvSpPr>
          <p:cNvPr id="65547" name="Text Box 9">
            <a:extLst>
              <a:ext uri="{FF2B5EF4-FFF2-40B4-BE49-F238E27FC236}">
                <a16:creationId xmlns:a16="http://schemas.microsoft.com/office/drawing/2014/main" id="{C311A16A-B9D2-DB4E-A89B-D809F2DB89AC}"/>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38293C1-F804-7D4C-948E-5DDEC410E6A8}" type="slidenum">
              <a:rPr lang="es-ES" altLang="es-ES_tradnl" sz="1400">
                <a:solidFill>
                  <a:srgbClr val="000000"/>
                </a:solidFill>
                <a:latin typeface="Times New Roman" panose="02020603050405020304" pitchFamily="18" charset="0"/>
              </a:rPr>
              <a:pPr algn="r" eaLnBrk="1">
                <a:lnSpc>
                  <a:spcPct val="95000"/>
                </a:lnSpc>
                <a:buSzPct val="100000"/>
              </a:pPr>
              <a:t>14</a:t>
            </a:fld>
            <a:endParaRPr lang="es-ES" altLang="es-ES_tradnl" sz="1400">
              <a:solidFill>
                <a:srgbClr val="000000"/>
              </a:solidFill>
              <a:latin typeface="Times New Roman" panose="02020603050405020304" pitchFamily="18" charset="0"/>
            </a:endParaRPr>
          </a:p>
        </p:txBody>
      </p:sp>
      <p:sp>
        <p:nvSpPr>
          <p:cNvPr id="65548" name="Text Box 10">
            <a:extLst>
              <a:ext uri="{FF2B5EF4-FFF2-40B4-BE49-F238E27FC236}">
                <a16:creationId xmlns:a16="http://schemas.microsoft.com/office/drawing/2014/main" id="{A3CC6B4C-EB99-FA44-BAAB-A41EB29D119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4C611FD-DD0C-4742-B845-2AA2D38E3585}" type="slidenum">
              <a:rPr lang="es-ES" altLang="es-ES_tradnl" sz="1400">
                <a:solidFill>
                  <a:srgbClr val="000000"/>
                </a:solidFill>
                <a:latin typeface="Times New Roman" panose="02020603050405020304" pitchFamily="18" charset="0"/>
              </a:rPr>
              <a:pPr algn="r" eaLnBrk="1">
                <a:lnSpc>
                  <a:spcPct val="95000"/>
                </a:lnSpc>
                <a:buSzPct val="100000"/>
              </a:pPr>
              <a:t>14</a:t>
            </a:fld>
            <a:endParaRPr lang="es-ES" altLang="es-ES_tradnl" sz="1400">
              <a:solidFill>
                <a:srgbClr val="000000"/>
              </a:solidFill>
              <a:latin typeface="Times New Roman" panose="02020603050405020304" pitchFamily="18" charset="0"/>
            </a:endParaRPr>
          </a:p>
        </p:txBody>
      </p:sp>
      <p:sp>
        <p:nvSpPr>
          <p:cNvPr id="65549" name="Text Box 11">
            <a:extLst>
              <a:ext uri="{FF2B5EF4-FFF2-40B4-BE49-F238E27FC236}">
                <a16:creationId xmlns:a16="http://schemas.microsoft.com/office/drawing/2014/main" id="{EE6BE6B7-8521-FC49-B498-922D4E04D21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5550" name="Text Box 12">
            <a:extLst>
              <a:ext uri="{FF2B5EF4-FFF2-40B4-BE49-F238E27FC236}">
                <a16:creationId xmlns:a16="http://schemas.microsoft.com/office/drawing/2014/main" id="{A052C7F6-9A16-CF4A-95D1-D321D8E527D3}"/>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3437314499"/>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9874" name="Rectangle 92">
            <a:extLst>
              <a:ext uri="{FF2B5EF4-FFF2-40B4-BE49-F238E27FC236}">
                <a16:creationId xmlns:a16="http://schemas.microsoft.com/office/drawing/2014/main" id="{C97B7803-AF9A-1E4F-8742-1D3B619B3D98}"/>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EA58D847-7A24-0348-8B07-AACFB77FDA0F}" type="slidenum">
              <a:rPr lang="es-ES" altLang="es-ES_tradnl" sz="1400" smtClean="0">
                <a:solidFill>
                  <a:srgbClr val="000000"/>
                </a:solidFill>
                <a:latin typeface="Times New Roman" panose="02020603050405020304" pitchFamily="18" charset="0"/>
              </a:rPr>
              <a:pPr/>
              <a:t>140</a:t>
            </a:fld>
            <a:endParaRPr lang="es-ES" altLang="es-ES_tradnl" sz="1400">
              <a:solidFill>
                <a:srgbClr val="000000"/>
              </a:solidFill>
              <a:latin typeface="Times New Roman" panose="02020603050405020304" pitchFamily="18" charset="0"/>
            </a:endParaRPr>
          </a:p>
        </p:txBody>
      </p:sp>
      <p:sp>
        <p:nvSpPr>
          <p:cNvPr id="79875" name="Text Box 1">
            <a:extLst>
              <a:ext uri="{FF2B5EF4-FFF2-40B4-BE49-F238E27FC236}">
                <a16:creationId xmlns:a16="http://schemas.microsoft.com/office/drawing/2014/main" id="{82D3E935-1480-554B-A079-AAE73D3B5125}"/>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F81ACDA-E484-2741-A722-D1C5C6C19F31}" type="slidenum">
              <a:rPr lang="es-ES" altLang="es-ES_tradnl" sz="1400">
                <a:solidFill>
                  <a:srgbClr val="000000"/>
                </a:solidFill>
                <a:latin typeface="Times New Roman" panose="02020603050405020304" pitchFamily="18" charset="0"/>
              </a:rPr>
              <a:pPr algn="r" eaLnBrk="1">
                <a:lnSpc>
                  <a:spcPct val="95000"/>
                </a:lnSpc>
                <a:buSzPct val="100000"/>
              </a:pPr>
              <a:t>140</a:t>
            </a:fld>
            <a:endParaRPr lang="es-ES" altLang="es-ES_tradnl" sz="1400">
              <a:solidFill>
                <a:srgbClr val="000000"/>
              </a:solidFill>
              <a:latin typeface="Times New Roman" panose="02020603050405020304" pitchFamily="18" charset="0"/>
            </a:endParaRPr>
          </a:p>
        </p:txBody>
      </p:sp>
      <p:sp>
        <p:nvSpPr>
          <p:cNvPr id="79876" name="Text Box 2">
            <a:extLst>
              <a:ext uri="{FF2B5EF4-FFF2-40B4-BE49-F238E27FC236}">
                <a16:creationId xmlns:a16="http://schemas.microsoft.com/office/drawing/2014/main" id="{90875EEE-9609-ED42-8DC3-F5CCAC10A948}"/>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62B9CEE-F37B-EF47-BF1F-E23A4A56E105}" type="slidenum">
              <a:rPr lang="es-ES" altLang="es-ES_tradnl" sz="1400">
                <a:solidFill>
                  <a:srgbClr val="000000"/>
                </a:solidFill>
                <a:latin typeface="Times New Roman" panose="02020603050405020304" pitchFamily="18" charset="0"/>
              </a:rPr>
              <a:pPr algn="r" eaLnBrk="1">
                <a:lnSpc>
                  <a:spcPct val="95000"/>
                </a:lnSpc>
                <a:buSzPct val="100000"/>
              </a:pPr>
              <a:t>140</a:t>
            </a:fld>
            <a:endParaRPr lang="es-ES" altLang="es-ES_tradnl" sz="1400">
              <a:solidFill>
                <a:srgbClr val="000000"/>
              </a:solidFill>
              <a:latin typeface="Times New Roman" panose="02020603050405020304" pitchFamily="18" charset="0"/>
            </a:endParaRPr>
          </a:p>
        </p:txBody>
      </p:sp>
      <p:sp>
        <p:nvSpPr>
          <p:cNvPr id="79877" name="Text Box 3">
            <a:extLst>
              <a:ext uri="{FF2B5EF4-FFF2-40B4-BE49-F238E27FC236}">
                <a16:creationId xmlns:a16="http://schemas.microsoft.com/office/drawing/2014/main" id="{D6312E15-2A7C-9946-99F7-9DBB82332ED9}"/>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065A68D-D505-9649-8901-4EAF43F0CC03}" type="slidenum">
              <a:rPr lang="es-ES" altLang="es-ES_tradnl" sz="1400">
                <a:solidFill>
                  <a:srgbClr val="000000"/>
                </a:solidFill>
                <a:latin typeface="Times New Roman" panose="02020603050405020304" pitchFamily="18" charset="0"/>
              </a:rPr>
              <a:pPr algn="r" eaLnBrk="1">
                <a:lnSpc>
                  <a:spcPct val="95000"/>
                </a:lnSpc>
                <a:buSzPct val="100000"/>
              </a:pPr>
              <a:t>140</a:t>
            </a:fld>
            <a:endParaRPr lang="es-ES" altLang="es-ES_tradnl" sz="1400">
              <a:solidFill>
                <a:srgbClr val="000000"/>
              </a:solidFill>
              <a:latin typeface="Times New Roman" panose="02020603050405020304" pitchFamily="18" charset="0"/>
            </a:endParaRPr>
          </a:p>
        </p:txBody>
      </p:sp>
      <p:sp>
        <p:nvSpPr>
          <p:cNvPr id="79878" name="Text Box 4">
            <a:extLst>
              <a:ext uri="{FF2B5EF4-FFF2-40B4-BE49-F238E27FC236}">
                <a16:creationId xmlns:a16="http://schemas.microsoft.com/office/drawing/2014/main" id="{DA48E330-2B24-B94F-A17B-45EB74A303FF}"/>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D2126A7-878F-CA4E-B281-AF368119C44E}" type="slidenum">
              <a:rPr lang="es-ES" altLang="es-ES_tradnl" sz="1400">
                <a:solidFill>
                  <a:srgbClr val="000000"/>
                </a:solidFill>
                <a:latin typeface="Times New Roman" panose="02020603050405020304" pitchFamily="18" charset="0"/>
              </a:rPr>
              <a:pPr algn="r" eaLnBrk="1">
                <a:lnSpc>
                  <a:spcPct val="95000"/>
                </a:lnSpc>
                <a:buSzPct val="100000"/>
              </a:pPr>
              <a:t>140</a:t>
            </a:fld>
            <a:endParaRPr lang="es-ES" altLang="es-ES_tradnl" sz="1400">
              <a:solidFill>
                <a:srgbClr val="000000"/>
              </a:solidFill>
              <a:latin typeface="Times New Roman" panose="02020603050405020304" pitchFamily="18" charset="0"/>
            </a:endParaRPr>
          </a:p>
        </p:txBody>
      </p:sp>
      <p:sp>
        <p:nvSpPr>
          <p:cNvPr id="79879" name="Text Box 5">
            <a:extLst>
              <a:ext uri="{FF2B5EF4-FFF2-40B4-BE49-F238E27FC236}">
                <a16:creationId xmlns:a16="http://schemas.microsoft.com/office/drawing/2014/main" id="{75A62003-444D-5349-8B8D-C4E005371043}"/>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7C6E044-391B-C84B-9BAA-B35B78264EEC}" type="slidenum">
              <a:rPr lang="es-ES" altLang="es-ES_tradnl" sz="1400">
                <a:solidFill>
                  <a:srgbClr val="000000"/>
                </a:solidFill>
                <a:latin typeface="Times New Roman" panose="02020603050405020304" pitchFamily="18" charset="0"/>
              </a:rPr>
              <a:pPr algn="r" eaLnBrk="1">
                <a:lnSpc>
                  <a:spcPct val="95000"/>
                </a:lnSpc>
                <a:buSzPct val="100000"/>
              </a:pPr>
              <a:t>140</a:t>
            </a:fld>
            <a:endParaRPr lang="es-ES" altLang="es-ES_tradnl" sz="1400">
              <a:solidFill>
                <a:srgbClr val="000000"/>
              </a:solidFill>
              <a:latin typeface="Times New Roman" panose="02020603050405020304" pitchFamily="18" charset="0"/>
            </a:endParaRPr>
          </a:p>
        </p:txBody>
      </p:sp>
      <p:sp>
        <p:nvSpPr>
          <p:cNvPr id="79880" name="Text Box 6">
            <a:extLst>
              <a:ext uri="{FF2B5EF4-FFF2-40B4-BE49-F238E27FC236}">
                <a16:creationId xmlns:a16="http://schemas.microsoft.com/office/drawing/2014/main" id="{F6E4182B-7499-3543-9372-0F8582B10800}"/>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782359B-D473-A04A-99AA-7671FF327DB1}" type="slidenum">
              <a:rPr lang="es-ES" altLang="es-ES_tradnl" sz="1400">
                <a:solidFill>
                  <a:srgbClr val="000000"/>
                </a:solidFill>
                <a:latin typeface="Times New Roman" panose="02020603050405020304" pitchFamily="18" charset="0"/>
              </a:rPr>
              <a:pPr algn="r" eaLnBrk="1">
                <a:lnSpc>
                  <a:spcPct val="95000"/>
                </a:lnSpc>
                <a:buSzPct val="100000"/>
              </a:pPr>
              <a:t>140</a:t>
            </a:fld>
            <a:endParaRPr lang="es-ES" altLang="es-ES_tradnl" sz="1400">
              <a:solidFill>
                <a:srgbClr val="000000"/>
              </a:solidFill>
              <a:latin typeface="Times New Roman" panose="02020603050405020304" pitchFamily="18" charset="0"/>
            </a:endParaRPr>
          </a:p>
        </p:txBody>
      </p:sp>
      <p:sp>
        <p:nvSpPr>
          <p:cNvPr id="79881" name="Text Box 7">
            <a:extLst>
              <a:ext uri="{FF2B5EF4-FFF2-40B4-BE49-F238E27FC236}">
                <a16:creationId xmlns:a16="http://schemas.microsoft.com/office/drawing/2014/main" id="{F24AFB34-3BD5-0C43-BA2E-6E628F3272B6}"/>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2CABBBA-5BE3-3948-A54E-4F34B7E531B8}" type="slidenum">
              <a:rPr lang="es-ES" altLang="es-ES_tradnl" sz="1400">
                <a:solidFill>
                  <a:srgbClr val="000000"/>
                </a:solidFill>
                <a:latin typeface="Times New Roman" panose="02020603050405020304" pitchFamily="18" charset="0"/>
              </a:rPr>
              <a:pPr algn="r" eaLnBrk="1">
                <a:lnSpc>
                  <a:spcPct val="95000"/>
                </a:lnSpc>
                <a:buSzPct val="100000"/>
              </a:pPr>
              <a:t>140</a:t>
            </a:fld>
            <a:endParaRPr lang="es-ES" altLang="es-ES_tradnl" sz="1400">
              <a:solidFill>
                <a:srgbClr val="000000"/>
              </a:solidFill>
              <a:latin typeface="Times New Roman" panose="02020603050405020304" pitchFamily="18" charset="0"/>
            </a:endParaRPr>
          </a:p>
        </p:txBody>
      </p:sp>
      <p:sp>
        <p:nvSpPr>
          <p:cNvPr id="79882" name="Text Box 8">
            <a:extLst>
              <a:ext uri="{FF2B5EF4-FFF2-40B4-BE49-F238E27FC236}">
                <a16:creationId xmlns:a16="http://schemas.microsoft.com/office/drawing/2014/main" id="{A4758B0D-6C74-7A4B-AC3D-5194235DDAC1}"/>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A24A7CB-6912-3C4E-988A-FB8474FF2B3A}" type="slidenum">
              <a:rPr lang="es-ES" altLang="es-ES_tradnl" sz="1400">
                <a:solidFill>
                  <a:srgbClr val="000000"/>
                </a:solidFill>
                <a:latin typeface="Times New Roman" panose="02020603050405020304" pitchFamily="18" charset="0"/>
              </a:rPr>
              <a:pPr algn="r" eaLnBrk="1">
                <a:lnSpc>
                  <a:spcPct val="95000"/>
                </a:lnSpc>
                <a:buSzPct val="100000"/>
              </a:pPr>
              <a:t>140</a:t>
            </a:fld>
            <a:endParaRPr lang="es-ES" altLang="es-ES_tradnl" sz="1400">
              <a:solidFill>
                <a:srgbClr val="000000"/>
              </a:solidFill>
              <a:latin typeface="Times New Roman" panose="02020603050405020304" pitchFamily="18" charset="0"/>
            </a:endParaRPr>
          </a:p>
        </p:txBody>
      </p:sp>
      <p:sp>
        <p:nvSpPr>
          <p:cNvPr id="79883" name="Text Box 9">
            <a:extLst>
              <a:ext uri="{FF2B5EF4-FFF2-40B4-BE49-F238E27FC236}">
                <a16:creationId xmlns:a16="http://schemas.microsoft.com/office/drawing/2014/main" id="{2A3FF72D-2A36-9C48-943E-B1B78B0EEACA}"/>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3CF3016-24C6-FC46-BCAA-0C8B10ECDBB1}" type="slidenum">
              <a:rPr lang="es-ES" altLang="es-ES_tradnl" sz="1400">
                <a:solidFill>
                  <a:srgbClr val="000000"/>
                </a:solidFill>
                <a:latin typeface="Times New Roman" panose="02020603050405020304" pitchFamily="18" charset="0"/>
              </a:rPr>
              <a:pPr algn="r" eaLnBrk="1">
                <a:lnSpc>
                  <a:spcPct val="95000"/>
                </a:lnSpc>
                <a:buSzPct val="100000"/>
              </a:pPr>
              <a:t>140</a:t>
            </a:fld>
            <a:endParaRPr lang="es-ES" altLang="es-ES_tradnl" sz="1400">
              <a:solidFill>
                <a:srgbClr val="000000"/>
              </a:solidFill>
              <a:latin typeface="Times New Roman" panose="02020603050405020304" pitchFamily="18" charset="0"/>
            </a:endParaRPr>
          </a:p>
        </p:txBody>
      </p:sp>
      <p:sp>
        <p:nvSpPr>
          <p:cNvPr id="79884" name="Text Box 10">
            <a:extLst>
              <a:ext uri="{FF2B5EF4-FFF2-40B4-BE49-F238E27FC236}">
                <a16:creationId xmlns:a16="http://schemas.microsoft.com/office/drawing/2014/main" id="{57D4FFC3-C897-FC4E-8818-2D89A1C68CD0}"/>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2A7C22B-B5EC-FC41-B205-BDFD6101CE7B}" type="slidenum">
              <a:rPr lang="es-ES" altLang="es-ES_tradnl" sz="1400">
                <a:solidFill>
                  <a:srgbClr val="000000"/>
                </a:solidFill>
                <a:latin typeface="Times New Roman" panose="02020603050405020304" pitchFamily="18" charset="0"/>
              </a:rPr>
              <a:pPr algn="r" eaLnBrk="1">
                <a:lnSpc>
                  <a:spcPct val="95000"/>
                </a:lnSpc>
                <a:buSzPct val="100000"/>
              </a:pPr>
              <a:t>140</a:t>
            </a:fld>
            <a:endParaRPr lang="es-ES" altLang="es-ES_tradnl" sz="1400">
              <a:solidFill>
                <a:srgbClr val="000000"/>
              </a:solidFill>
              <a:latin typeface="Times New Roman" panose="02020603050405020304" pitchFamily="18" charset="0"/>
            </a:endParaRPr>
          </a:p>
        </p:txBody>
      </p:sp>
      <p:sp>
        <p:nvSpPr>
          <p:cNvPr id="79885" name="Text Box 11">
            <a:extLst>
              <a:ext uri="{FF2B5EF4-FFF2-40B4-BE49-F238E27FC236}">
                <a16:creationId xmlns:a16="http://schemas.microsoft.com/office/drawing/2014/main" id="{340749D0-BBD3-E647-996A-C19C9DF13083}"/>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EA656851-676A-EB4A-92A1-85EFA965AC01}" type="slidenum">
              <a:rPr lang="es-ES" altLang="es-ES_tradnl" sz="1400">
                <a:solidFill>
                  <a:srgbClr val="000000"/>
                </a:solidFill>
                <a:latin typeface="Times New Roman" panose="02020603050405020304" pitchFamily="18" charset="0"/>
              </a:rPr>
              <a:pPr algn="r">
                <a:lnSpc>
                  <a:spcPct val="95000"/>
                </a:lnSpc>
                <a:buSzPct val="100000"/>
              </a:pPr>
              <a:t>140</a:t>
            </a:fld>
            <a:endParaRPr lang="es-ES" altLang="es-ES_tradnl" sz="1400">
              <a:solidFill>
                <a:srgbClr val="000000"/>
              </a:solidFill>
              <a:latin typeface="Times New Roman" panose="02020603050405020304" pitchFamily="18" charset="0"/>
            </a:endParaRPr>
          </a:p>
        </p:txBody>
      </p:sp>
      <p:sp>
        <p:nvSpPr>
          <p:cNvPr id="79886" name="Text Box 12">
            <a:extLst>
              <a:ext uri="{FF2B5EF4-FFF2-40B4-BE49-F238E27FC236}">
                <a16:creationId xmlns:a16="http://schemas.microsoft.com/office/drawing/2014/main" id="{7C04E1DC-DE56-7140-924D-F7F9CC45040E}"/>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3F5EE36F-7994-8247-9B40-DB030B25F504}" type="slidenum">
              <a:rPr lang="es-ES" altLang="es-ES_tradnl" sz="1400">
                <a:solidFill>
                  <a:srgbClr val="000000"/>
                </a:solidFill>
                <a:latin typeface="Times New Roman" panose="02020603050405020304" pitchFamily="18" charset="0"/>
              </a:rPr>
              <a:pPr algn="r">
                <a:lnSpc>
                  <a:spcPct val="95000"/>
                </a:lnSpc>
                <a:buSzPct val="100000"/>
              </a:pPr>
              <a:t>140</a:t>
            </a:fld>
            <a:endParaRPr lang="es-ES" altLang="es-ES_tradnl" sz="1400">
              <a:solidFill>
                <a:srgbClr val="000000"/>
              </a:solidFill>
              <a:latin typeface="Times New Roman" panose="02020603050405020304" pitchFamily="18" charset="0"/>
            </a:endParaRPr>
          </a:p>
        </p:txBody>
      </p:sp>
      <p:sp>
        <p:nvSpPr>
          <p:cNvPr id="79887" name="Text Box 13">
            <a:extLst>
              <a:ext uri="{FF2B5EF4-FFF2-40B4-BE49-F238E27FC236}">
                <a16:creationId xmlns:a16="http://schemas.microsoft.com/office/drawing/2014/main" id="{1A5E0240-3323-7E48-8B0E-2FA0ED21A4A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79888" name="Text Box 14">
            <a:extLst>
              <a:ext uri="{FF2B5EF4-FFF2-40B4-BE49-F238E27FC236}">
                <a16:creationId xmlns:a16="http://schemas.microsoft.com/office/drawing/2014/main" id="{8F65B099-D7CB-B848-8F03-71A9E3C56A05}"/>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22" name="Rectangle 92">
            <a:extLst>
              <a:ext uri="{FF2B5EF4-FFF2-40B4-BE49-F238E27FC236}">
                <a16:creationId xmlns:a16="http://schemas.microsoft.com/office/drawing/2014/main" id="{8A5ED83D-7E8A-D849-A9E3-B86098D82F01}"/>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93345161-F0EE-354D-81DF-B7F62A9D2059}" type="slidenum">
              <a:rPr lang="es-ES" altLang="es-ES_tradnl" sz="1400" smtClean="0">
                <a:solidFill>
                  <a:srgbClr val="000000"/>
                </a:solidFill>
                <a:latin typeface="Times New Roman" panose="02020603050405020304" pitchFamily="18" charset="0"/>
              </a:rPr>
              <a:pPr/>
              <a:t>141</a:t>
            </a:fld>
            <a:endParaRPr lang="es-ES" altLang="es-ES_tradnl" sz="1400">
              <a:solidFill>
                <a:srgbClr val="000000"/>
              </a:solidFill>
              <a:latin typeface="Times New Roman" panose="02020603050405020304" pitchFamily="18" charset="0"/>
            </a:endParaRPr>
          </a:p>
        </p:txBody>
      </p:sp>
      <p:sp>
        <p:nvSpPr>
          <p:cNvPr id="81923" name="Text Box 1">
            <a:extLst>
              <a:ext uri="{FF2B5EF4-FFF2-40B4-BE49-F238E27FC236}">
                <a16:creationId xmlns:a16="http://schemas.microsoft.com/office/drawing/2014/main" id="{A5943214-615A-1C4D-99BB-C64762C869DD}"/>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33C8355-6A92-E842-A390-9D8E367C8326}" type="slidenum">
              <a:rPr lang="es-ES" altLang="es-ES_tradnl" sz="1400">
                <a:solidFill>
                  <a:srgbClr val="000000"/>
                </a:solidFill>
                <a:latin typeface="Times New Roman" panose="02020603050405020304" pitchFamily="18" charset="0"/>
              </a:rPr>
              <a:pPr algn="r" eaLnBrk="1">
                <a:lnSpc>
                  <a:spcPct val="95000"/>
                </a:lnSpc>
                <a:buSzPct val="100000"/>
              </a:pPr>
              <a:t>141</a:t>
            </a:fld>
            <a:endParaRPr lang="es-ES" altLang="es-ES_tradnl" sz="1400">
              <a:solidFill>
                <a:srgbClr val="000000"/>
              </a:solidFill>
              <a:latin typeface="Times New Roman" panose="02020603050405020304" pitchFamily="18" charset="0"/>
            </a:endParaRPr>
          </a:p>
        </p:txBody>
      </p:sp>
      <p:sp>
        <p:nvSpPr>
          <p:cNvPr id="81924" name="Text Box 2">
            <a:extLst>
              <a:ext uri="{FF2B5EF4-FFF2-40B4-BE49-F238E27FC236}">
                <a16:creationId xmlns:a16="http://schemas.microsoft.com/office/drawing/2014/main" id="{6C5E8BB0-1CE0-8943-8806-58FFCFA049FC}"/>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018AEFF-357D-0C41-ADE7-188E5250A698}" type="slidenum">
              <a:rPr lang="es-ES" altLang="es-ES_tradnl" sz="1400">
                <a:solidFill>
                  <a:srgbClr val="000000"/>
                </a:solidFill>
                <a:latin typeface="Times New Roman" panose="02020603050405020304" pitchFamily="18" charset="0"/>
              </a:rPr>
              <a:pPr algn="r" eaLnBrk="1">
                <a:lnSpc>
                  <a:spcPct val="95000"/>
                </a:lnSpc>
                <a:buSzPct val="100000"/>
              </a:pPr>
              <a:t>141</a:t>
            </a:fld>
            <a:endParaRPr lang="es-ES" altLang="es-ES_tradnl" sz="1400">
              <a:solidFill>
                <a:srgbClr val="000000"/>
              </a:solidFill>
              <a:latin typeface="Times New Roman" panose="02020603050405020304" pitchFamily="18" charset="0"/>
            </a:endParaRPr>
          </a:p>
        </p:txBody>
      </p:sp>
      <p:sp>
        <p:nvSpPr>
          <p:cNvPr id="81925" name="Text Box 3">
            <a:extLst>
              <a:ext uri="{FF2B5EF4-FFF2-40B4-BE49-F238E27FC236}">
                <a16:creationId xmlns:a16="http://schemas.microsoft.com/office/drawing/2014/main" id="{70257A41-7DA6-8446-AE0C-498279BBCF17}"/>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697315B-88F1-F446-A9B6-4C35CD63EDFC}" type="slidenum">
              <a:rPr lang="es-ES" altLang="es-ES_tradnl" sz="1400">
                <a:solidFill>
                  <a:srgbClr val="000000"/>
                </a:solidFill>
                <a:latin typeface="Times New Roman" panose="02020603050405020304" pitchFamily="18" charset="0"/>
              </a:rPr>
              <a:pPr algn="r" eaLnBrk="1">
                <a:lnSpc>
                  <a:spcPct val="95000"/>
                </a:lnSpc>
                <a:buSzPct val="100000"/>
              </a:pPr>
              <a:t>141</a:t>
            </a:fld>
            <a:endParaRPr lang="es-ES" altLang="es-ES_tradnl" sz="1400">
              <a:solidFill>
                <a:srgbClr val="000000"/>
              </a:solidFill>
              <a:latin typeface="Times New Roman" panose="02020603050405020304" pitchFamily="18" charset="0"/>
            </a:endParaRPr>
          </a:p>
        </p:txBody>
      </p:sp>
      <p:sp>
        <p:nvSpPr>
          <p:cNvPr id="81926" name="Text Box 4">
            <a:extLst>
              <a:ext uri="{FF2B5EF4-FFF2-40B4-BE49-F238E27FC236}">
                <a16:creationId xmlns:a16="http://schemas.microsoft.com/office/drawing/2014/main" id="{B4F71F6A-DF53-ED45-B965-E7C123124DFD}"/>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D97C68D-A427-1A4D-92F4-CF24BF754906}" type="slidenum">
              <a:rPr lang="es-ES" altLang="es-ES_tradnl" sz="1400">
                <a:solidFill>
                  <a:srgbClr val="000000"/>
                </a:solidFill>
                <a:latin typeface="Times New Roman" panose="02020603050405020304" pitchFamily="18" charset="0"/>
              </a:rPr>
              <a:pPr algn="r" eaLnBrk="1">
                <a:lnSpc>
                  <a:spcPct val="95000"/>
                </a:lnSpc>
                <a:buSzPct val="100000"/>
              </a:pPr>
              <a:t>141</a:t>
            </a:fld>
            <a:endParaRPr lang="es-ES" altLang="es-ES_tradnl" sz="1400">
              <a:solidFill>
                <a:srgbClr val="000000"/>
              </a:solidFill>
              <a:latin typeface="Times New Roman" panose="02020603050405020304" pitchFamily="18" charset="0"/>
            </a:endParaRPr>
          </a:p>
        </p:txBody>
      </p:sp>
      <p:sp>
        <p:nvSpPr>
          <p:cNvPr id="81927" name="Text Box 5">
            <a:extLst>
              <a:ext uri="{FF2B5EF4-FFF2-40B4-BE49-F238E27FC236}">
                <a16:creationId xmlns:a16="http://schemas.microsoft.com/office/drawing/2014/main" id="{6F0B3AAD-3B99-A244-B8A6-7AFCB69D86EC}"/>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E783C00-6652-FB4A-A6DA-18F1DF554535}" type="slidenum">
              <a:rPr lang="es-ES" altLang="es-ES_tradnl" sz="1400">
                <a:solidFill>
                  <a:srgbClr val="000000"/>
                </a:solidFill>
                <a:latin typeface="Times New Roman" panose="02020603050405020304" pitchFamily="18" charset="0"/>
              </a:rPr>
              <a:pPr algn="r" eaLnBrk="1">
                <a:lnSpc>
                  <a:spcPct val="95000"/>
                </a:lnSpc>
                <a:buSzPct val="100000"/>
              </a:pPr>
              <a:t>141</a:t>
            </a:fld>
            <a:endParaRPr lang="es-ES" altLang="es-ES_tradnl" sz="1400">
              <a:solidFill>
                <a:srgbClr val="000000"/>
              </a:solidFill>
              <a:latin typeface="Times New Roman" panose="02020603050405020304" pitchFamily="18" charset="0"/>
            </a:endParaRPr>
          </a:p>
        </p:txBody>
      </p:sp>
      <p:sp>
        <p:nvSpPr>
          <p:cNvPr id="81928" name="Text Box 6">
            <a:extLst>
              <a:ext uri="{FF2B5EF4-FFF2-40B4-BE49-F238E27FC236}">
                <a16:creationId xmlns:a16="http://schemas.microsoft.com/office/drawing/2014/main" id="{BA9A5976-DD7E-7644-AAE8-3C2EA47E336E}"/>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D67F2A0-D749-564D-A8B5-7CEAC460B223}" type="slidenum">
              <a:rPr lang="es-ES" altLang="es-ES_tradnl" sz="1400">
                <a:solidFill>
                  <a:srgbClr val="000000"/>
                </a:solidFill>
                <a:latin typeface="Times New Roman" panose="02020603050405020304" pitchFamily="18" charset="0"/>
              </a:rPr>
              <a:pPr algn="r" eaLnBrk="1">
                <a:lnSpc>
                  <a:spcPct val="95000"/>
                </a:lnSpc>
                <a:buSzPct val="100000"/>
              </a:pPr>
              <a:t>141</a:t>
            </a:fld>
            <a:endParaRPr lang="es-ES" altLang="es-ES_tradnl" sz="1400">
              <a:solidFill>
                <a:srgbClr val="000000"/>
              </a:solidFill>
              <a:latin typeface="Times New Roman" panose="02020603050405020304" pitchFamily="18" charset="0"/>
            </a:endParaRPr>
          </a:p>
        </p:txBody>
      </p:sp>
      <p:sp>
        <p:nvSpPr>
          <p:cNvPr id="81929" name="Text Box 7">
            <a:extLst>
              <a:ext uri="{FF2B5EF4-FFF2-40B4-BE49-F238E27FC236}">
                <a16:creationId xmlns:a16="http://schemas.microsoft.com/office/drawing/2014/main" id="{D1DE39F2-B9DF-BF41-9EAF-E7E52447C63A}"/>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F017E73-F917-4B46-B57E-493D939D0B45}" type="slidenum">
              <a:rPr lang="es-ES" altLang="es-ES_tradnl" sz="1400">
                <a:solidFill>
                  <a:srgbClr val="000000"/>
                </a:solidFill>
                <a:latin typeface="Times New Roman" panose="02020603050405020304" pitchFamily="18" charset="0"/>
              </a:rPr>
              <a:pPr algn="r" eaLnBrk="1">
                <a:lnSpc>
                  <a:spcPct val="95000"/>
                </a:lnSpc>
                <a:buSzPct val="100000"/>
              </a:pPr>
              <a:t>141</a:t>
            </a:fld>
            <a:endParaRPr lang="es-ES" altLang="es-ES_tradnl" sz="1400">
              <a:solidFill>
                <a:srgbClr val="000000"/>
              </a:solidFill>
              <a:latin typeface="Times New Roman" panose="02020603050405020304" pitchFamily="18" charset="0"/>
            </a:endParaRPr>
          </a:p>
        </p:txBody>
      </p:sp>
      <p:sp>
        <p:nvSpPr>
          <p:cNvPr id="81930" name="Text Box 8">
            <a:extLst>
              <a:ext uri="{FF2B5EF4-FFF2-40B4-BE49-F238E27FC236}">
                <a16:creationId xmlns:a16="http://schemas.microsoft.com/office/drawing/2014/main" id="{C7F01816-FE93-0840-8CD7-50C86C0F2C7A}"/>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0835C12-6DE5-A14F-A666-4C86F9D0E668}" type="slidenum">
              <a:rPr lang="es-ES" altLang="es-ES_tradnl" sz="1400">
                <a:solidFill>
                  <a:srgbClr val="000000"/>
                </a:solidFill>
                <a:latin typeface="Times New Roman" panose="02020603050405020304" pitchFamily="18" charset="0"/>
              </a:rPr>
              <a:pPr algn="r" eaLnBrk="1">
                <a:lnSpc>
                  <a:spcPct val="95000"/>
                </a:lnSpc>
                <a:buSzPct val="100000"/>
              </a:pPr>
              <a:t>141</a:t>
            </a:fld>
            <a:endParaRPr lang="es-ES" altLang="es-ES_tradnl" sz="1400">
              <a:solidFill>
                <a:srgbClr val="000000"/>
              </a:solidFill>
              <a:latin typeface="Times New Roman" panose="02020603050405020304" pitchFamily="18" charset="0"/>
            </a:endParaRPr>
          </a:p>
        </p:txBody>
      </p:sp>
      <p:sp>
        <p:nvSpPr>
          <p:cNvPr id="81931" name="Text Box 9">
            <a:extLst>
              <a:ext uri="{FF2B5EF4-FFF2-40B4-BE49-F238E27FC236}">
                <a16:creationId xmlns:a16="http://schemas.microsoft.com/office/drawing/2014/main" id="{1B62EF93-2E71-6F46-AD11-DB0F06855583}"/>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8596958-47E0-D742-A441-C69DF5EABA87}" type="slidenum">
              <a:rPr lang="es-ES" altLang="es-ES_tradnl" sz="1400">
                <a:solidFill>
                  <a:srgbClr val="000000"/>
                </a:solidFill>
                <a:latin typeface="Times New Roman" panose="02020603050405020304" pitchFamily="18" charset="0"/>
              </a:rPr>
              <a:pPr algn="r" eaLnBrk="1">
                <a:lnSpc>
                  <a:spcPct val="95000"/>
                </a:lnSpc>
                <a:buSzPct val="100000"/>
              </a:pPr>
              <a:t>141</a:t>
            </a:fld>
            <a:endParaRPr lang="es-ES" altLang="es-ES_tradnl" sz="1400">
              <a:solidFill>
                <a:srgbClr val="000000"/>
              </a:solidFill>
              <a:latin typeface="Times New Roman" panose="02020603050405020304" pitchFamily="18" charset="0"/>
            </a:endParaRPr>
          </a:p>
        </p:txBody>
      </p:sp>
      <p:sp>
        <p:nvSpPr>
          <p:cNvPr id="81932" name="Text Box 10">
            <a:extLst>
              <a:ext uri="{FF2B5EF4-FFF2-40B4-BE49-F238E27FC236}">
                <a16:creationId xmlns:a16="http://schemas.microsoft.com/office/drawing/2014/main" id="{58E22D7F-82C0-A849-9B87-ECEE95B4096C}"/>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D85392A-0802-204A-B6DA-FB0FDFCA5A09}" type="slidenum">
              <a:rPr lang="es-ES" altLang="es-ES_tradnl" sz="1400">
                <a:solidFill>
                  <a:srgbClr val="000000"/>
                </a:solidFill>
                <a:latin typeface="Times New Roman" panose="02020603050405020304" pitchFamily="18" charset="0"/>
              </a:rPr>
              <a:pPr algn="r" eaLnBrk="1">
                <a:lnSpc>
                  <a:spcPct val="95000"/>
                </a:lnSpc>
                <a:buSzPct val="100000"/>
              </a:pPr>
              <a:t>141</a:t>
            </a:fld>
            <a:endParaRPr lang="es-ES" altLang="es-ES_tradnl" sz="1400">
              <a:solidFill>
                <a:srgbClr val="000000"/>
              </a:solidFill>
              <a:latin typeface="Times New Roman" panose="02020603050405020304" pitchFamily="18" charset="0"/>
            </a:endParaRPr>
          </a:p>
        </p:txBody>
      </p:sp>
      <p:sp>
        <p:nvSpPr>
          <p:cNvPr id="81933" name="Text Box 11">
            <a:extLst>
              <a:ext uri="{FF2B5EF4-FFF2-40B4-BE49-F238E27FC236}">
                <a16:creationId xmlns:a16="http://schemas.microsoft.com/office/drawing/2014/main" id="{2F032768-B5EE-8646-9EF9-A59688C49AC2}"/>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ECB547B8-9742-8544-9489-7D9056371CBD}" type="slidenum">
              <a:rPr lang="es-ES" altLang="es-ES_tradnl" sz="1400">
                <a:solidFill>
                  <a:srgbClr val="000000"/>
                </a:solidFill>
                <a:latin typeface="Times New Roman" panose="02020603050405020304" pitchFamily="18" charset="0"/>
              </a:rPr>
              <a:pPr algn="r">
                <a:lnSpc>
                  <a:spcPct val="95000"/>
                </a:lnSpc>
                <a:buSzPct val="100000"/>
              </a:pPr>
              <a:t>141</a:t>
            </a:fld>
            <a:endParaRPr lang="es-ES" altLang="es-ES_tradnl" sz="1400">
              <a:solidFill>
                <a:srgbClr val="000000"/>
              </a:solidFill>
              <a:latin typeface="Times New Roman" panose="02020603050405020304" pitchFamily="18" charset="0"/>
            </a:endParaRPr>
          </a:p>
        </p:txBody>
      </p:sp>
      <p:sp>
        <p:nvSpPr>
          <p:cNvPr id="81934" name="Text Box 12">
            <a:extLst>
              <a:ext uri="{FF2B5EF4-FFF2-40B4-BE49-F238E27FC236}">
                <a16:creationId xmlns:a16="http://schemas.microsoft.com/office/drawing/2014/main" id="{004CCDD1-6641-6C49-AA60-E44BD74FAC26}"/>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15B7225A-0EA0-B041-B324-4C33BF6B7E3E}" type="slidenum">
              <a:rPr lang="es-ES" altLang="es-ES_tradnl" sz="1400">
                <a:solidFill>
                  <a:srgbClr val="000000"/>
                </a:solidFill>
                <a:latin typeface="Times New Roman" panose="02020603050405020304" pitchFamily="18" charset="0"/>
              </a:rPr>
              <a:pPr algn="r">
                <a:lnSpc>
                  <a:spcPct val="95000"/>
                </a:lnSpc>
                <a:buSzPct val="100000"/>
              </a:pPr>
              <a:t>141</a:t>
            </a:fld>
            <a:endParaRPr lang="es-ES" altLang="es-ES_tradnl" sz="1400">
              <a:solidFill>
                <a:srgbClr val="000000"/>
              </a:solidFill>
              <a:latin typeface="Times New Roman" panose="02020603050405020304" pitchFamily="18" charset="0"/>
            </a:endParaRPr>
          </a:p>
        </p:txBody>
      </p:sp>
      <p:sp>
        <p:nvSpPr>
          <p:cNvPr id="81935" name="Text Box 13">
            <a:extLst>
              <a:ext uri="{FF2B5EF4-FFF2-40B4-BE49-F238E27FC236}">
                <a16:creationId xmlns:a16="http://schemas.microsoft.com/office/drawing/2014/main" id="{DFD309DD-958F-134B-850E-2707AC5D100B}"/>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81936" name="Text Box 14">
            <a:extLst>
              <a:ext uri="{FF2B5EF4-FFF2-40B4-BE49-F238E27FC236}">
                <a16:creationId xmlns:a16="http://schemas.microsoft.com/office/drawing/2014/main" id="{88AE05F2-3AAF-CC49-AFD8-B364AB6274EA}"/>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3970" name="Rectangle 92">
            <a:extLst>
              <a:ext uri="{FF2B5EF4-FFF2-40B4-BE49-F238E27FC236}">
                <a16:creationId xmlns:a16="http://schemas.microsoft.com/office/drawing/2014/main" id="{DDC24F2A-BD7D-EC4B-B66E-47FFA4C3B8F6}"/>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B3E36566-88D5-034A-813C-AE595A2B2612}" type="slidenum">
              <a:rPr lang="es-ES" altLang="es-ES_tradnl" sz="1400" smtClean="0">
                <a:solidFill>
                  <a:srgbClr val="000000"/>
                </a:solidFill>
                <a:latin typeface="Times New Roman" panose="02020603050405020304" pitchFamily="18" charset="0"/>
              </a:rPr>
              <a:pPr/>
              <a:t>142</a:t>
            </a:fld>
            <a:endParaRPr lang="es-ES" altLang="es-ES_tradnl" sz="1400">
              <a:solidFill>
                <a:srgbClr val="000000"/>
              </a:solidFill>
              <a:latin typeface="Times New Roman" panose="02020603050405020304" pitchFamily="18" charset="0"/>
            </a:endParaRPr>
          </a:p>
        </p:txBody>
      </p:sp>
      <p:sp>
        <p:nvSpPr>
          <p:cNvPr id="83971" name="Text Box 1">
            <a:extLst>
              <a:ext uri="{FF2B5EF4-FFF2-40B4-BE49-F238E27FC236}">
                <a16:creationId xmlns:a16="http://schemas.microsoft.com/office/drawing/2014/main" id="{F5F43E5E-8EBD-B740-A4EE-ACEEDB4DB17F}"/>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D0BAAF0-490B-B049-855D-910A67E597C9}" type="slidenum">
              <a:rPr lang="es-ES" altLang="es-ES_tradnl" sz="1400">
                <a:solidFill>
                  <a:srgbClr val="000000"/>
                </a:solidFill>
                <a:latin typeface="Times New Roman" panose="02020603050405020304" pitchFamily="18" charset="0"/>
              </a:rPr>
              <a:pPr algn="r" eaLnBrk="1">
                <a:lnSpc>
                  <a:spcPct val="95000"/>
                </a:lnSpc>
                <a:buSzPct val="100000"/>
              </a:pPr>
              <a:t>142</a:t>
            </a:fld>
            <a:endParaRPr lang="es-ES" altLang="es-ES_tradnl" sz="1400">
              <a:solidFill>
                <a:srgbClr val="000000"/>
              </a:solidFill>
              <a:latin typeface="Times New Roman" panose="02020603050405020304" pitchFamily="18" charset="0"/>
            </a:endParaRPr>
          </a:p>
        </p:txBody>
      </p:sp>
      <p:sp>
        <p:nvSpPr>
          <p:cNvPr id="83972" name="Text Box 2">
            <a:extLst>
              <a:ext uri="{FF2B5EF4-FFF2-40B4-BE49-F238E27FC236}">
                <a16:creationId xmlns:a16="http://schemas.microsoft.com/office/drawing/2014/main" id="{608C736F-7A0F-A543-919E-8D5A0B2CCB7D}"/>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5DB7CD6-2B39-014E-929D-18D81E4FAD2F}" type="slidenum">
              <a:rPr lang="es-ES" altLang="es-ES_tradnl" sz="1400">
                <a:solidFill>
                  <a:srgbClr val="000000"/>
                </a:solidFill>
                <a:latin typeface="Times New Roman" panose="02020603050405020304" pitchFamily="18" charset="0"/>
              </a:rPr>
              <a:pPr algn="r" eaLnBrk="1">
                <a:lnSpc>
                  <a:spcPct val="95000"/>
                </a:lnSpc>
                <a:buSzPct val="100000"/>
              </a:pPr>
              <a:t>142</a:t>
            </a:fld>
            <a:endParaRPr lang="es-ES" altLang="es-ES_tradnl" sz="1400">
              <a:solidFill>
                <a:srgbClr val="000000"/>
              </a:solidFill>
              <a:latin typeface="Times New Roman" panose="02020603050405020304" pitchFamily="18" charset="0"/>
            </a:endParaRPr>
          </a:p>
        </p:txBody>
      </p:sp>
      <p:sp>
        <p:nvSpPr>
          <p:cNvPr id="83973" name="Text Box 3">
            <a:extLst>
              <a:ext uri="{FF2B5EF4-FFF2-40B4-BE49-F238E27FC236}">
                <a16:creationId xmlns:a16="http://schemas.microsoft.com/office/drawing/2014/main" id="{7597B6CD-C309-E341-8A9F-8882BA8CCFEB}"/>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2F5F94C-9AEB-2041-BB4E-198DFF6FC0C2}" type="slidenum">
              <a:rPr lang="es-ES" altLang="es-ES_tradnl" sz="1400">
                <a:solidFill>
                  <a:srgbClr val="000000"/>
                </a:solidFill>
                <a:latin typeface="Times New Roman" panose="02020603050405020304" pitchFamily="18" charset="0"/>
              </a:rPr>
              <a:pPr algn="r" eaLnBrk="1">
                <a:lnSpc>
                  <a:spcPct val="95000"/>
                </a:lnSpc>
                <a:buSzPct val="100000"/>
              </a:pPr>
              <a:t>142</a:t>
            </a:fld>
            <a:endParaRPr lang="es-ES" altLang="es-ES_tradnl" sz="1400">
              <a:solidFill>
                <a:srgbClr val="000000"/>
              </a:solidFill>
              <a:latin typeface="Times New Roman" panose="02020603050405020304" pitchFamily="18" charset="0"/>
            </a:endParaRPr>
          </a:p>
        </p:txBody>
      </p:sp>
      <p:sp>
        <p:nvSpPr>
          <p:cNvPr id="83974" name="Text Box 4">
            <a:extLst>
              <a:ext uri="{FF2B5EF4-FFF2-40B4-BE49-F238E27FC236}">
                <a16:creationId xmlns:a16="http://schemas.microsoft.com/office/drawing/2014/main" id="{21BB14CF-CFE8-CF49-88CB-9588D045AAB7}"/>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E2539BE-C4D6-8C49-85DE-804FCB6F6700}" type="slidenum">
              <a:rPr lang="es-ES" altLang="es-ES_tradnl" sz="1400">
                <a:solidFill>
                  <a:srgbClr val="000000"/>
                </a:solidFill>
                <a:latin typeface="Times New Roman" panose="02020603050405020304" pitchFamily="18" charset="0"/>
              </a:rPr>
              <a:pPr algn="r" eaLnBrk="1">
                <a:lnSpc>
                  <a:spcPct val="95000"/>
                </a:lnSpc>
                <a:buSzPct val="100000"/>
              </a:pPr>
              <a:t>142</a:t>
            </a:fld>
            <a:endParaRPr lang="es-ES" altLang="es-ES_tradnl" sz="1400">
              <a:solidFill>
                <a:srgbClr val="000000"/>
              </a:solidFill>
              <a:latin typeface="Times New Roman" panose="02020603050405020304" pitchFamily="18" charset="0"/>
            </a:endParaRPr>
          </a:p>
        </p:txBody>
      </p:sp>
      <p:sp>
        <p:nvSpPr>
          <p:cNvPr id="83975" name="Text Box 5">
            <a:extLst>
              <a:ext uri="{FF2B5EF4-FFF2-40B4-BE49-F238E27FC236}">
                <a16:creationId xmlns:a16="http://schemas.microsoft.com/office/drawing/2014/main" id="{C8C73EAB-B909-6C46-AE5B-B220F3532451}"/>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A3BE5C1-614D-B74E-94E7-D466554F93B8}" type="slidenum">
              <a:rPr lang="es-ES" altLang="es-ES_tradnl" sz="1400">
                <a:solidFill>
                  <a:srgbClr val="000000"/>
                </a:solidFill>
                <a:latin typeface="Times New Roman" panose="02020603050405020304" pitchFamily="18" charset="0"/>
              </a:rPr>
              <a:pPr algn="r" eaLnBrk="1">
                <a:lnSpc>
                  <a:spcPct val="95000"/>
                </a:lnSpc>
                <a:buSzPct val="100000"/>
              </a:pPr>
              <a:t>142</a:t>
            </a:fld>
            <a:endParaRPr lang="es-ES" altLang="es-ES_tradnl" sz="1400">
              <a:solidFill>
                <a:srgbClr val="000000"/>
              </a:solidFill>
              <a:latin typeface="Times New Roman" panose="02020603050405020304" pitchFamily="18" charset="0"/>
            </a:endParaRPr>
          </a:p>
        </p:txBody>
      </p:sp>
      <p:sp>
        <p:nvSpPr>
          <p:cNvPr id="83976" name="Text Box 6">
            <a:extLst>
              <a:ext uri="{FF2B5EF4-FFF2-40B4-BE49-F238E27FC236}">
                <a16:creationId xmlns:a16="http://schemas.microsoft.com/office/drawing/2014/main" id="{9E3DA413-1CCB-314F-9063-14E274EDAD0A}"/>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925E585-7482-0545-8835-B9E568F770CD}" type="slidenum">
              <a:rPr lang="es-ES" altLang="es-ES_tradnl" sz="1400">
                <a:solidFill>
                  <a:srgbClr val="000000"/>
                </a:solidFill>
                <a:latin typeface="Times New Roman" panose="02020603050405020304" pitchFamily="18" charset="0"/>
              </a:rPr>
              <a:pPr algn="r" eaLnBrk="1">
                <a:lnSpc>
                  <a:spcPct val="95000"/>
                </a:lnSpc>
                <a:buSzPct val="100000"/>
              </a:pPr>
              <a:t>142</a:t>
            </a:fld>
            <a:endParaRPr lang="es-ES" altLang="es-ES_tradnl" sz="1400">
              <a:solidFill>
                <a:srgbClr val="000000"/>
              </a:solidFill>
              <a:latin typeface="Times New Roman" panose="02020603050405020304" pitchFamily="18" charset="0"/>
            </a:endParaRPr>
          </a:p>
        </p:txBody>
      </p:sp>
      <p:sp>
        <p:nvSpPr>
          <p:cNvPr id="83977" name="Text Box 7">
            <a:extLst>
              <a:ext uri="{FF2B5EF4-FFF2-40B4-BE49-F238E27FC236}">
                <a16:creationId xmlns:a16="http://schemas.microsoft.com/office/drawing/2014/main" id="{D714161A-227F-0544-9667-D347085F8D3E}"/>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B123E10-B1BA-9047-A0A5-E578EF8765DC}" type="slidenum">
              <a:rPr lang="es-ES" altLang="es-ES_tradnl" sz="1400">
                <a:solidFill>
                  <a:srgbClr val="000000"/>
                </a:solidFill>
                <a:latin typeface="Times New Roman" panose="02020603050405020304" pitchFamily="18" charset="0"/>
              </a:rPr>
              <a:pPr algn="r" eaLnBrk="1">
                <a:lnSpc>
                  <a:spcPct val="95000"/>
                </a:lnSpc>
                <a:buSzPct val="100000"/>
              </a:pPr>
              <a:t>142</a:t>
            </a:fld>
            <a:endParaRPr lang="es-ES" altLang="es-ES_tradnl" sz="1400">
              <a:solidFill>
                <a:srgbClr val="000000"/>
              </a:solidFill>
              <a:latin typeface="Times New Roman" panose="02020603050405020304" pitchFamily="18" charset="0"/>
            </a:endParaRPr>
          </a:p>
        </p:txBody>
      </p:sp>
      <p:sp>
        <p:nvSpPr>
          <p:cNvPr id="83978" name="Text Box 8">
            <a:extLst>
              <a:ext uri="{FF2B5EF4-FFF2-40B4-BE49-F238E27FC236}">
                <a16:creationId xmlns:a16="http://schemas.microsoft.com/office/drawing/2014/main" id="{1CEB7334-590D-2F49-BECB-0E27BBF510AF}"/>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9A9D686-5CAF-6840-85E2-BBEFE51D8530}" type="slidenum">
              <a:rPr lang="es-ES" altLang="es-ES_tradnl" sz="1400">
                <a:solidFill>
                  <a:srgbClr val="000000"/>
                </a:solidFill>
                <a:latin typeface="Times New Roman" panose="02020603050405020304" pitchFamily="18" charset="0"/>
              </a:rPr>
              <a:pPr algn="r" eaLnBrk="1">
                <a:lnSpc>
                  <a:spcPct val="95000"/>
                </a:lnSpc>
                <a:buSzPct val="100000"/>
              </a:pPr>
              <a:t>142</a:t>
            </a:fld>
            <a:endParaRPr lang="es-ES" altLang="es-ES_tradnl" sz="1400">
              <a:solidFill>
                <a:srgbClr val="000000"/>
              </a:solidFill>
              <a:latin typeface="Times New Roman" panose="02020603050405020304" pitchFamily="18" charset="0"/>
            </a:endParaRPr>
          </a:p>
        </p:txBody>
      </p:sp>
      <p:sp>
        <p:nvSpPr>
          <p:cNvPr id="83979" name="Text Box 9">
            <a:extLst>
              <a:ext uri="{FF2B5EF4-FFF2-40B4-BE49-F238E27FC236}">
                <a16:creationId xmlns:a16="http://schemas.microsoft.com/office/drawing/2014/main" id="{4005E0B6-DF69-4F4F-BE22-5124FEE0D3DD}"/>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5F1EC0C-F61B-974B-AD6F-E1440BEA5A9F}" type="slidenum">
              <a:rPr lang="es-ES" altLang="es-ES_tradnl" sz="1400">
                <a:solidFill>
                  <a:srgbClr val="000000"/>
                </a:solidFill>
                <a:latin typeface="Times New Roman" panose="02020603050405020304" pitchFamily="18" charset="0"/>
              </a:rPr>
              <a:pPr algn="r" eaLnBrk="1">
                <a:lnSpc>
                  <a:spcPct val="95000"/>
                </a:lnSpc>
                <a:buSzPct val="100000"/>
              </a:pPr>
              <a:t>142</a:t>
            </a:fld>
            <a:endParaRPr lang="es-ES" altLang="es-ES_tradnl" sz="1400">
              <a:solidFill>
                <a:srgbClr val="000000"/>
              </a:solidFill>
              <a:latin typeface="Times New Roman" panose="02020603050405020304" pitchFamily="18" charset="0"/>
            </a:endParaRPr>
          </a:p>
        </p:txBody>
      </p:sp>
      <p:sp>
        <p:nvSpPr>
          <p:cNvPr id="83980" name="Text Box 10">
            <a:extLst>
              <a:ext uri="{FF2B5EF4-FFF2-40B4-BE49-F238E27FC236}">
                <a16:creationId xmlns:a16="http://schemas.microsoft.com/office/drawing/2014/main" id="{E672CE7A-A9FE-9E46-925D-EE191C0C3D82}"/>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ADDAD39-C7F4-D748-AECF-D7CC1DC2E614}" type="slidenum">
              <a:rPr lang="es-ES" altLang="es-ES_tradnl" sz="1400">
                <a:solidFill>
                  <a:srgbClr val="000000"/>
                </a:solidFill>
                <a:latin typeface="Times New Roman" panose="02020603050405020304" pitchFamily="18" charset="0"/>
              </a:rPr>
              <a:pPr algn="r" eaLnBrk="1">
                <a:lnSpc>
                  <a:spcPct val="95000"/>
                </a:lnSpc>
                <a:buSzPct val="100000"/>
              </a:pPr>
              <a:t>142</a:t>
            </a:fld>
            <a:endParaRPr lang="es-ES" altLang="es-ES_tradnl" sz="1400">
              <a:solidFill>
                <a:srgbClr val="000000"/>
              </a:solidFill>
              <a:latin typeface="Times New Roman" panose="02020603050405020304" pitchFamily="18" charset="0"/>
            </a:endParaRPr>
          </a:p>
        </p:txBody>
      </p:sp>
      <p:sp>
        <p:nvSpPr>
          <p:cNvPr id="83981" name="Text Box 11">
            <a:extLst>
              <a:ext uri="{FF2B5EF4-FFF2-40B4-BE49-F238E27FC236}">
                <a16:creationId xmlns:a16="http://schemas.microsoft.com/office/drawing/2014/main" id="{01A7E2D5-F607-D14F-BB7A-AA6B84B25998}"/>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2F5B2E17-9C7A-174F-BF0B-D2DB91A1199C}" type="slidenum">
              <a:rPr lang="es-ES" altLang="es-ES_tradnl" sz="1400">
                <a:solidFill>
                  <a:srgbClr val="000000"/>
                </a:solidFill>
                <a:latin typeface="Times New Roman" panose="02020603050405020304" pitchFamily="18" charset="0"/>
              </a:rPr>
              <a:pPr algn="r">
                <a:lnSpc>
                  <a:spcPct val="95000"/>
                </a:lnSpc>
                <a:buSzPct val="100000"/>
              </a:pPr>
              <a:t>142</a:t>
            </a:fld>
            <a:endParaRPr lang="es-ES" altLang="es-ES_tradnl" sz="1400">
              <a:solidFill>
                <a:srgbClr val="000000"/>
              </a:solidFill>
              <a:latin typeface="Times New Roman" panose="02020603050405020304" pitchFamily="18" charset="0"/>
            </a:endParaRPr>
          </a:p>
        </p:txBody>
      </p:sp>
      <p:sp>
        <p:nvSpPr>
          <p:cNvPr id="83982" name="Text Box 12">
            <a:extLst>
              <a:ext uri="{FF2B5EF4-FFF2-40B4-BE49-F238E27FC236}">
                <a16:creationId xmlns:a16="http://schemas.microsoft.com/office/drawing/2014/main" id="{BCEDA898-A091-1647-98D4-47CA6DA316E4}"/>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E88D019F-E1A7-FD4E-B4F3-6E416B427275}" type="slidenum">
              <a:rPr lang="es-ES" altLang="es-ES_tradnl" sz="1400">
                <a:solidFill>
                  <a:srgbClr val="000000"/>
                </a:solidFill>
                <a:latin typeface="Times New Roman" panose="02020603050405020304" pitchFamily="18" charset="0"/>
              </a:rPr>
              <a:pPr algn="r">
                <a:lnSpc>
                  <a:spcPct val="95000"/>
                </a:lnSpc>
                <a:buSzPct val="100000"/>
              </a:pPr>
              <a:t>142</a:t>
            </a:fld>
            <a:endParaRPr lang="es-ES" altLang="es-ES_tradnl" sz="1400">
              <a:solidFill>
                <a:srgbClr val="000000"/>
              </a:solidFill>
              <a:latin typeface="Times New Roman" panose="02020603050405020304" pitchFamily="18" charset="0"/>
            </a:endParaRPr>
          </a:p>
        </p:txBody>
      </p:sp>
      <p:sp>
        <p:nvSpPr>
          <p:cNvPr id="83983" name="Text Box 13">
            <a:extLst>
              <a:ext uri="{FF2B5EF4-FFF2-40B4-BE49-F238E27FC236}">
                <a16:creationId xmlns:a16="http://schemas.microsoft.com/office/drawing/2014/main" id="{5FFBEC06-2505-6F44-95C8-9DE9DD10EBE9}"/>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83984" name="Text Box 14">
            <a:extLst>
              <a:ext uri="{FF2B5EF4-FFF2-40B4-BE49-F238E27FC236}">
                <a16:creationId xmlns:a16="http://schemas.microsoft.com/office/drawing/2014/main" id="{5C7903B6-49DC-CA46-BBDA-FAC980645DCF}"/>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6018" name="Rectangle 92">
            <a:extLst>
              <a:ext uri="{FF2B5EF4-FFF2-40B4-BE49-F238E27FC236}">
                <a16:creationId xmlns:a16="http://schemas.microsoft.com/office/drawing/2014/main" id="{C8AB6202-CAF6-584C-A6E1-D23C0D930155}"/>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9985FAD3-71F0-C146-AB3C-314638AD285F}" type="slidenum">
              <a:rPr lang="es-ES" altLang="es-ES_tradnl" sz="1400" smtClean="0">
                <a:solidFill>
                  <a:srgbClr val="000000"/>
                </a:solidFill>
                <a:latin typeface="Times New Roman" panose="02020603050405020304" pitchFamily="18" charset="0"/>
              </a:rPr>
              <a:pPr/>
              <a:t>143</a:t>
            </a:fld>
            <a:endParaRPr lang="es-ES" altLang="es-ES_tradnl" sz="1400">
              <a:solidFill>
                <a:srgbClr val="000000"/>
              </a:solidFill>
              <a:latin typeface="Times New Roman" panose="02020603050405020304" pitchFamily="18" charset="0"/>
            </a:endParaRPr>
          </a:p>
        </p:txBody>
      </p:sp>
      <p:sp>
        <p:nvSpPr>
          <p:cNvPr id="86019" name="Text Box 1">
            <a:extLst>
              <a:ext uri="{FF2B5EF4-FFF2-40B4-BE49-F238E27FC236}">
                <a16:creationId xmlns:a16="http://schemas.microsoft.com/office/drawing/2014/main" id="{6A88B68C-3CA8-954D-A994-E0D5D723CB12}"/>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024D5F1-5E36-5247-B89F-7FE01CD16441}" type="slidenum">
              <a:rPr lang="es-ES" altLang="es-ES_tradnl" sz="1400">
                <a:solidFill>
                  <a:srgbClr val="000000"/>
                </a:solidFill>
                <a:latin typeface="Times New Roman" panose="02020603050405020304" pitchFamily="18" charset="0"/>
              </a:rPr>
              <a:pPr algn="r" eaLnBrk="1">
                <a:lnSpc>
                  <a:spcPct val="95000"/>
                </a:lnSpc>
                <a:buSzPct val="100000"/>
              </a:pPr>
              <a:t>143</a:t>
            </a:fld>
            <a:endParaRPr lang="es-ES" altLang="es-ES_tradnl" sz="1400">
              <a:solidFill>
                <a:srgbClr val="000000"/>
              </a:solidFill>
              <a:latin typeface="Times New Roman" panose="02020603050405020304" pitchFamily="18" charset="0"/>
            </a:endParaRPr>
          </a:p>
        </p:txBody>
      </p:sp>
      <p:sp>
        <p:nvSpPr>
          <p:cNvPr id="86020" name="Text Box 2">
            <a:extLst>
              <a:ext uri="{FF2B5EF4-FFF2-40B4-BE49-F238E27FC236}">
                <a16:creationId xmlns:a16="http://schemas.microsoft.com/office/drawing/2014/main" id="{1B478285-E42B-AD4D-BE68-3FB02BD6D33A}"/>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FE2B92F-8F98-F648-9547-9EB9F7F3E831}" type="slidenum">
              <a:rPr lang="es-ES" altLang="es-ES_tradnl" sz="1400">
                <a:solidFill>
                  <a:srgbClr val="000000"/>
                </a:solidFill>
                <a:latin typeface="Times New Roman" panose="02020603050405020304" pitchFamily="18" charset="0"/>
              </a:rPr>
              <a:pPr algn="r" eaLnBrk="1">
                <a:lnSpc>
                  <a:spcPct val="95000"/>
                </a:lnSpc>
                <a:buSzPct val="100000"/>
              </a:pPr>
              <a:t>143</a:t>
            </a:fld>
            <a:endParaRPr lang="es-ES" altLang="es-ES_tradnl" sz="1400">
              <a:solidFill>
                <a:srgbClr val="000000"/>
              </a:solidFill>
              <a:latin typeface="Times New Roman" panose="02020603050405020304" pitchFamily="18" charset="0"/>
            </a:endParaRPr>
          </a:p>
        </p:txBody>
      </p:sp>
      <p:sp>
        <p:nvSpPr>
          <p:cNvPr id="86021" name="Text Box 3">
            <a:extLst>
              <a:ext uri="{FF2B5EF4-FFF2-40B4-BE49-F238E27FC236}">
                <a16:creationId xmlns:a16="http://schemas.microsoft.com/office/drawing/2014/main" id="{035CC3F5-50D2-AE4E-8F2D-6ACD53BB1BFC}"/>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0DDDEAC-FF9E-9A41-A3AC-08B57ABE8AFF}" type="slidenum">
              <a:rPr lang="es-ES" altLang="es-ES_tradnl" sz="1400">
                <a:solidFill>
                  <a:srgbClr val="000000"/>
                </a:solidFill>
                <a:latin typeface="Times New Roman" panose="02020603050405020304" pitchFamily="18" charset="0"/>
              </a:rPr>
              <a:pPr algn="r" eaLnBrk="1">
                <a:lnSpc>
                  <a:spcPct val="95000"/>
                </a:lnSpc>
                <a:buSzPct val="100000"/>
              </a:pPr>
              <a:t>143</a:t>
            </a:fld>
            <a:endParaRPr lang="es-ES" altLang="es-ES_tradnl" sz="1400">
              <a:solidFill>
                <a:srgbClr val="000000"/>
              </a:solidFill>
              <a:latin typeface="Times New Roman" panose="02020603050405020304" pitchFamily="18" charset="0"/>
            </a:endParaRPr>
          </a:p>
        </p:txBody>
      </p:sp>
      <p:sp>
        <p:nvSpPr>
          <p:cNvPr id="86022" name="Text Box 4">
            <a:extLst>
              <a:ext uri="{FF2B5EF4-FFF2-40B4-BE49-F238E27FC236}">
                <a16:creationId xmlns:a16="http://schemas.microsoft.com/office/drawing/2014/main" id="{78241068-6C0E-884A-AC2E-982D88A29CDC}"/>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E33DD93-EDE2-C346-9404-8E395AE73771}" type="slidenum">
              <a:rPr lang="es-ES" altLang="es-ES_tradnl" sz="1400">
                <a:solidFill>
                  <a:srgbClr val="000000"/>
                </a:solidFill>
                <a:latin typeface="Times New Roman" panose="02020603050405020304" pitchFamily="18" charset="0"/>
              </a:rPr>
              <a:pPr algn="r" eaLnBrk="1">
                <a:lnSpc>
                  <a:spcPct val="95000"/>
                </a:lnSpc>
                <a:buSzPct val="100000"/>
              </a:pPr>
              <a:t>143</a:t>
            </a:fld>
            <a:endParaRPr lang="es-ES" altLang="es-ES_tradnl" sz="1400">
              <a:solidFill>
                <a:srgbClr val="000000"/>
              </a:solidFill>
              <a:latin typeface="Times New Roman" panose="02020603050405020304" pitchFamily="18" charset="0"/>
            </a:endParaRPr>
          </a:p>
        </p:txBody>
      </p:sp>
      <p:sp>
        <p:nvSpPr>
          <p:cNvPr id="86023" name="Text Box 5">
            <a:extLst>
              <a:ext uri="{FF2B5EF4-FFF2-40B4-BE49-F238E27FC236}">
                <a16:creationId xmlns:a16="http://schemas.microsoft.com/office/drawing/2014/main" id="{A3653A70-D7D8-974A-A1E4-228DEB86B351}"/>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8FF2137-E3E1-B640-A1EF-629658C08FE2}" type="slidenum">
              <a:rPr lang="es-ES" altLang="es-ES_tradnl" sz="1400">
                <a:solidFill>
                  <a:srgbClr val="000000"/>
                </a:solidFill>
                <a:latin typeface="Times New Roman" panose="02020603050405020304" pitchFamily="18" charset="0"/>
              </a:rPr>
              <a:pPr algn="r" eaLnBrk="1">
                <a:lnSpc>
                  <a:spcPct val="95000"/>
                </a:lnSpc>
                <a:buSzPct val="100000"/>
              </a:pPr>
              <a:t>143</a:t>
            </a:fld>
            <a:endParaRPr lang="es-ES" altLang="es-ES_tradnl" sz="1400">
              <a:solidFill>
                <a:srgbClr val="000000"/>
              </a:solidFill>
              <a:latin typeface="Times New Roman" panose="02020603050405020304" pitchFamily="18" charset="0"/>
            </a:endParaRPr>
          </a:p>
        </p:txBody>
      </p:sp>
      <p:sp>
        <p:nvSpPr>
          <p:cNvPr id="86024" name="Text Box 6">
            <a:extLst>
              <a:ext uri="{FF2B5EF4-FFF2-40B4-BE49-F238E27FC236}">
                <a16:creationId xmlns:a16="http://schemas.microsoft.com/office/drawing/2014/main" id="{3CD8703C-2D56-7E4C-818B-1776717BB7A6}"/>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E5FAB9C-1D70-F84A-AE11-A86464233808}" type="slidenum">
              <a:rPr lang="es-ES" altLang="es-ES_tradnl" sz="1400">
                <a:solidFill>
                  <a:srgbClr val="000000"/>
                </a:solidFill>
                <a:latin typeface="Times New Roman" panose="02020603050405020304" pitchFamily="18" charset="0"/>
              </a:rPr>
              <a:pPr algn="r" eaLnBrk="1">
                <a:lnSpc>
                  <a:spcPct val="95000"/>
                </a:lnSpc>
                <a:buSzPct val="100000"/>
              </a:pPr>
              <a:t>143</a:t>
            </a:fld>
            <a:endParaRPr lang="es-ES" altLang="es-ES_tradnl" sz="1400">
              <a:solidFill>
                <a:srgbClr val="000000"/>
              </a:solidFill>
              <a:latin typeface="Times New Roman" panose="02020603050405020304" pitchFamily="18" charset="0"/>
            </a:endParaRPr>
          </a:p>
        </p:txBody>
      </p:sp>
      <p:sp>
        <p:nvSpPr>
          <p:cNvPr id="86025" name="Text Box 7">
            <a:extLst>
              <a:ext uri="{FF2B5EF4-FFF2-40B4-BE49-F238E27FC236}">
                <a16:creationId xmlns:a16="http://schemas.microsoft.com/office/drawing/2014/main" id="{745CB2C8-D22C-3B40-A049-22870A323CD3}"/>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97C5EFF-9161-B04C-965D-EE8E92944378}" type="slidenum">
              <a:rPr lang="es-ES" altLang="es-ES_tradnl" sz="1400">
                <a:solidFill>
                  <a:srgbClr val="000000"/>
                </a:solidFill>
                <a:latin typeface="Times New Roman" panose="02020603050405020304" pitchFamily="18" charset="0"/>
              </a:rPr>
              <a:pPr algn="r" eaLnBrk="1">
                <a:lnSpc>
                  <a:spcPct val="95000"/>
                </a:lnSpc>
                <a:buSzPct val="100000"/>
              </a:pPr>
              <a:t>143</a:t>
            </a:fld>
            <a:endParaRPr lang="es-ES" altLang="es-ES_tradnl" sz="1400">
              <a:solidFill>
                <a:srgbClr val="000000"/>
              </a:solidFill>
              <a:latin typeface="Times New Roman" panose="02020603050405020304" pitchFamily="18" charset="0"/>
            </a:endParaRPr>
          </a:p>
        </p:txBody>
      </p:sp>
      <p:sp>
        <p:nvSpPr>
          <p:cNvPr id="86026" name="Text Box 8">
            <a:extLst>
              <a:ext uri="{FF2B5EF4-FFF2-40B4-BE49-F238E27FC236}">
                <a16:creationId xmlns:a16="http://schemas.microsoft.com/office/drawing/2014/main" id="{F88E1006-5A5B-DA44-96BC-D2FC2F2DDE83}"/>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5B91241-BC3A-C944-B53B-BFFEEAA8C2BF}" type="slidenum">
              <a:rPr lang="es-ES" altLang="es-ES_tradnl" sz="1400">
                <a:solidFill>
                  <a:srgbClr val="000000"/>
                </a:solidFill>
                <a:latin typeface="Times New Roman" panose="02020603050405020304" pitchFamily="18" charset="0"/>
              </a:rPr>
              <a:pPr algn="r" eaLnBrk="1">
                <a:lnSpc>
                  <a:spcPct val="95000"/>
                </a:lnSpc>
                <a:buSzPct val="100000"/>
              </a:pPr>
              <a:t>143</a:t>
            </a:fld>
            <a:endParaRPr lang="es-ES" altLang="es-ES_tradnl" sz="1400">
              <a:solidFill>
                <a:srgbClr val="000000"/>
              </a:solidFill>
              <a:latin typeface="Times New Roman" panose="02020603050405020304" pitchFamily="18" charset="0"/>
            </a:endParaRPr>
          </a:p>
        </p:txBody>
      </p:sp>
      <p:sp>
        <p:nvSpPr>
          <p:cNvPr id="86027" name="Text Box 9">
            <a:extLst>
              <a:ext uri="{FF2B5EF4-FFF2-40B4-BE49-F238E27FC236}">
                <a16:creationId xmlns:a16="http://schemas.microsoft.com/office/drawing/2014/main" id="{16DAD4B8-4A5C-9841-ABC5-BE11F2749D1D}"/>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D78F6D1-8C8D-D549-A6C5-78F2508FFB9C}" type="slidenum">
              <a:rPr lang="es-ES" altLang="es-ES_tradnl" sz="1400">
                <a:solidFill>
                  <a:srgbClr val="000000"/>
                </a:solidFill>
                <a:latin typeface="Times New Roman" panose="02020603050405020304" pitchFamily="18" charset="0"/>
              </a:rPr>
              <a:pPr algn="r" eaLnBrk="1">
                <a:lnSpc>
                  <a:spcPct val="95000"/>
                </a:lnSpc>
                <a:buSzPct val="100000"/>
              </a:pPr>
              <a:t>143</a:t>
            </a:fld>
            <a:endParaRPr lang="es-ES" altLang="es-ES_tradnl" sz="1400">
              <a:solidFill>
                <a:srgbClr val="000000"/>
              </a:solidFill>
              <a:latin typeface="Times New Roman" panose="02020603050405020304" pitchFamily="18" charset="0"/>
            </a:endParaRPr>
          </a:p>
        </p:txBody>
      </p:sp>
      <p:sp>
        <p:nvSpPr>
          <p:cNvPr id="86028" name="Text Box 10">
            <a:extLst>
              <a:ext uri="{FF2B5EF4-FFF2-40B4-BE49-F238E27FC236}">
                <a16:creationId xmlns:a16="http://schemas.microsoft.com/office/drawing/2014/main" id="{BAF69A58-E681-5A44-B749-5ECF5D69ADCF}"/>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8D7804E-FCDA-5345-A37D-7E9AD3AB9D8A}" type="slidenum">
              <a:rPr lang="es-ES" altLang="es-ES_tradnl" sz="1400">
                <a:solidFill>
                  <a:srgbClr val="000000"/>
                </a:solidFill>
                <a:latin typeface="Times New Roman" panose="02020603050405020304" pitchFamily="18" charset="0"/>
              </a:rPr>
              <a:pPr algn="r" eaLnBrk="1">
                <a:lnSpc>
                  <a:spcPct val="95000"/>
                </a:lnSpc>
                <a:buSzPct val="100000"/>
              </a:pPr>
              <a:t>143</a:t>
            </a:fld>
            <a:endParaRPr lang="es-ES" altLang="es-ES_tradnl" sz="1400">
              <a:solidFill>
                <a:srgbClr val="000000"/>
              </a:solidFill>
              <a:latin typeface="Times New Roman" panose="02020603050405020304" pitchFamily="18" charset="0"/>
            </a:endParaRPr>
          </a:p>
        </p:txBody>
      </p:sp>
      <p:sp>
        <p:nvSpPr>
          <p:cNvPr id="86029" name="Text Box 11">
            <a:extLst>
              <a:ext uri="{FF2B5EF4-FFF2-40B4-BE49-F238E27FC236}">
                <a16:creationId xmlns:a16="http://schemas.microsoft.com/office/drawing/2014/main" id="{9F15B8E7-D852-3346-8B8F-19DFDE0F59E2}"/>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6C916CF8-3831-094F-A83D-4B36D8D67659}" type="slidenum">
              <a:rPr lang="es-ES" altLang="es-ES_tradnl" sz="1400">
                <a:solidFill>
                  <a:srgbClr val="000000"/>
                </a:solidFill>
                <a:latin typeface="Times New Roman" panose="02020603050405020304" pitchFamily="18" charset="0"/>
              </a:rPr>
              <a:pPr algn="r">
                <a:lnSpc>
                  <a:spcPct val="95000"/>
                </a:lnSpc>
                <a:buSzPct val="100000"/>
              </a:pPr>
              <a:t>143</a:t>
            </a:fld>
            <a:endParaRPr lang="es-ES" altLang="es-ES_tradnl" sz="1400">
              <a:solidFill>
                <a:srgbClr val="000000"/>
              </a:solidFill>
              <a:latin typeface="Times New Roman" panose="02020603050405020304" pitchFamily="18" charset="0"/>
            </a:endParaRPr>
          </a:p>
        </p:txBody>
      </p:sp>
      <p:sp>
        <p:nvSpPr>
          <p:cNvPr id="86030" name="Text Box 12">
            <a:extLst>
              <a:ext uri="{FF2B5EF4-FFF2-40B4-BE49-F238E27FC236}">
                <a16:creationId xmlns:a16="http://schemas.microsoft.com/office/drawing/2014/main" id="{0A8886FF-5B07-624B-9C31-4BF0932A0767}"/>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51FF1160-C4E6-A94A-9198-7055E1EB0693}" type="slidenum">
              <a:rPr lang="es-ES" altLang="es-ES_tradnl" sz="1400">
                <a:solidFill>
                  <a:srgbClr val="000000"/>
                </a:solidFill>
                <a:latin typeface="Times New Roman" panose="02020603050405020304" pitchFamily="18" charset="0"/>
              </a:rPr>
              <a:pPr algn="r">
                <a:lnSpc>
                  <a:spcPct val="95000"/>
                </a:lnSpc>
                <a:buSzPct val="100000"/>
              </a:pPr>
              <a:t>143</a:t>
            </a:fld>
            <a:endParaRPr lang="es-ES" altLang="es-ES_tradnl" sz="1400">
              <a:solidFill>
                <a:srgbClr val="000000"/>
              </a:solidFill>
              <a:latin typeface="Times New Roman" panose="02020603050405020304" pitchFamily="18" charset="0"/>
            </a:endParaRPr>
          </a:p>
        </p:txBody>
      </p:sp>
      <p:sp>
        <p:nvSpPr>
          <p:cNvPr id="86031" name="Text Box 13">
            <a:extLst>
              <a:ext uri="{FF2B5EF4-FFF2-40B4-BE49-F238E27FC236}">
                <a16:creationId xmlns:a16="http://schemas.microsoft.com/office/drawing/2014/main" id="{E528BBDA-76A2-FA42-AAB1-AC0FC2465F44}"/>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86032" name="Text Box 14">
            <a:extLst>
              <a:ext uri="{FF2B5EF4-FFF2-40B4-BE49-F238E27FC236}">
                <a16:creationId xmlns:a16="http://schemas.microsoft.com/office/drawing/2014/main" id="{27EF3930-58C4-054C-B0BD-A371F1C3C5B9}"/>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0098" name="Rectangle 92">
            <a:extLst>
              <a:ext uri="{FF2B5EF4-FFF2-40B4-BE49-F238E27FC236}">
                <a16:creationId xmlns:a16="http://schemas.microsoft.com/office/drawing/2014/main" id="{D784979D-EE95-A943-AE21-5DD9295B164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37727DB8-B693-7444-9524-3141AB770DE0}" type="slidenum">
              <a:rPr lang="es-ES" altLang="es-ES_tradnl" sz="1400">
                <a:solidFill>
                  <a:srgbClr val="000000"/>
                </a:solidFill>
                <a:latin typeface="Times New Roman" panose="02020603050405020304" pitchFamily="18" charset="0"/>
              </a:rPr>
              <a:pPr/>
              <a:t>144</a:t>
            </a:fld>
            <a:endParaRPr lang="es-ES" altLang="es-ES_tradnl" sz="1400">
              <a:solidFill>
                <a:srgbClr val="000000"/>
              </a:solidFill>
              <a:latin typeface="Times New Roman" panose="02020603050405020304" pitchFamily="18" charset="0"/>
            </a:endParaRPr>
          </a:p>
        </p:txBody>
      </p:sp>
      <p:sp>
        <p:nvSpPr>
          <p:cNvPr id="260099" name="Text Box 1">
            <a:extLst>
              <a:ext uri="{FF2B5EF4-FFF2-40B4-BE49-F238E27FC236}">
                <a16:creationId xmlns:a16="http://schemas.microsoft.com/office/drawing/2014/main" id="{92C1C7F8-0807-494E-9470-7360039EA7AE}"/>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D1BD572-636E-2145-A579-D70DA4C03398}" type="slidenum">
              <a:rPr lang="es-ES" altLang="es-ES_tradnl" sz="1400">
                <a:solidFill>
                  <a:srgbClr val="000000"/>
                </a:solidFill>
                <a:latin typeface="Times New Roman" panose="02020603050405020304" pitchFamily="18" charset="0"/>
              </a:rPr>
              <a:pPr algn="r" eaLnBrk="1">
                <a:lnSpc>
                  <a:spcPct val="95000"/>
                </a:lnSpc>
                <a:buSzPct val="100000"/>
              </a:pPr>
              <a:t>144</a:t>
            </a:fld>
            <a:endParaRPr lang="es-ES" altLang="es-ES_tradnl" sz="1400">
              <a:solidFill>
                <a:srgbClr val="000000"/>
              </a:solidFill>
              <a:latin typeface="Times New Roman" panose="02020603050405020304" pitchFamily="18" charset="0"/>
            </a:endParaRPr>
          </a:p>
        </p:txBody>
      </p:sp>
      <p:sp>
        <p:nvSpPr>
          <p:cNvPr id="260100" name="Text Box 2">
            <a:extLst>
              <a:ext uri="{FF2B5EF4-FFF2-40B4-BE49-F238E27FC236}">
                <a16:creationId xmlns:a16="http://schemas.microsoft.com/office/drawing/2014/main" id="{DCF2B04F-AD3A-F046-856B-ADD7A109FB6D}"/>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A671455-71AE-4A4C-9FAC-037B946BCC24}" type="slidenum">
              <a:rPr lang="es-ES" altLang="es-ES_tradnl" sz="1400">
                <a:solidFill>
                  <a:srgbClr val="000000"/>
                </a:solidFill>
                <a:latin typeface="Times New Roman" panose="02020603050405020304" pitchFamily="18" charset="0"/>
              </a:rPr>
              <a:pPr algn="r" eaLnBrk="1">
                <a:lnSpc>
                  <a:spcPct val="95000"/>
                </a:lnSpc>
                <a:buSzPct val="100000"/>
              </a:pPr>
              <a:t>144</a:t>
            </a:fld>
            <a:endParaRPr lang="es-ES" altLang="es-ES_tradnl" sz="1400">
              <a:solidFill>
                <a:srgbClr val="000000"/>
              </a:solidFill>
              <a:latin typeface="Times New Roman" panose="02020603050405020304" pitchFamily="18" charset="0"/>
            </a:endParaRPr>
          </a:p>
        </p:txBody>
      </p:sp>
      <p:sp>
        <p:nvSpPr>
          <p:cNvPr id="260101" name="Text Box 3">
            <a:extLst>
              <a:ext uri="{FF2B5EF4-FFF2-40B4-BE49-F238E27FC236}">
                <a16:creationId xmlns:a16="http://schemas.microsoft.com/office/drawing/2014/main" id="{28480E9C-9263-C947-85AB-015D8E5ACF2E}"/>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A78A956-A3FB-AD46-833F-E483D5B9F70F}" type="slidenum">
              <a:rPr lang="es-ES" altLang="es-ES_tradnl" sz="1400">
                <a:solidFill>
                  <a:srgbClr val="000000"/>
                </a:solidFill>
                <a:latin typeface="Times New Roman" panose="02020603050405020304" pitchFamily="18" charset="0"/>
              </a:rPr>
              <a:pPr algn="r" eaLnBrk="1">
                <a:lnSpc>
                  <a:spcPct val="95000"/>
                </a:lnSpc>
                <a:buSzPct val="100000"/>
              </a:pPr>
              <a:t>144</a:t>
            </a:fld>
            <a:endParaRPr lang="es-ES" altLang="es-ES_tradnl" sz="1400">
              <a:solidFill>
                <a:srgbClr val="000000"/>
              </a:solidFill>
              <a:latin typeface="Times New Roman" panose="02020603050405020304" pitchFamily="18" charset="0"/>
            </a:endParaRPr>
          </a:p>
        </p:txBody>
      </p:sp>
      <p:sp>
        <p:nvSpPr>
          <p:cNvPr id="260102" name="Text Box 4">
            <a:extLst>
              <a:ext uri="{FF2B5EF4-FFF2-40B4-BE49-F238E27FC236}">
                <a16:creationId xmlns:a16="http://schemas.microsoft.com/office/drawing/2014/main" id="{17B9E331-0AA0-7647-B99E-77095E2A3289}"/>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D241927-EDA2-9B44-8DAA-8E1A576FA75B}" type="slidenum">
              <a:rPr lang="es-ES" altLang="es-ES_tradnl" sz="1400">
                <a:solidFill>
                  <a:srgbClr val="000000"/>
                </a:solidFill>
                <a:latin typeface="Times New Roman" panose="02020603050405020304" pitchFamily="18" charset="0"/>
              </a:rPr>
              <a:pPr algn="r" eaLnBrk="1">
                <a:lnSpc>
                  <a:spcPct val="95000"/>
                </a:lnSpc>
                <a:buSzPct val="100000"/>
              </a:pPr>
              <a:t>144</a:t>
            </a:fld>
            <a:endParaRPr lang="es-ES" altLang="es-ES_tradnl" sz="1400">
              <a:solidFill>
                <a:srgbClr val="000000"/>
              </a:solidFill>
              <a:latin typeface="Times New Roman" panose="02020603050405020304" pitchFamily="18" charset="0"/>
            </a:endParaRPr>
          </a:p>
        </p:txBody>
      </p:sp>
      <p:sp>
        <p:nvSpPr>
          <p:cNvPr id="260103" name="Text Box 5">
            <a:extLst>
              <a:ext uri="{FF2B5EF4-FFF2-40B4-BE49-F238E27FC236}">
                <a16:creationId xmlns:a16="http://schemas.microsoft.com/office/drawing/2014/main" id="{70274536-FEA3-1147-B720-B5C29C779826}"/>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74EB902-3122-0F41-A4EC-948B61AB5CAD}" type="slidenum">
              <a:rPr lang="es-ES" altLang="es-ES_tradnl" sz="1400">
                <a:solidFill>
                  <a:srgbClr val="000000"/>
                </a:solidFill>
                <a:latin typeface="Times New Roman" panose="02020603050405020304" pitchFamily="18" charset="0"/>
              </a:rPr>
              <a:pPr algn="r" eaLnBrk="1">
                <a:lnSpc>
                  <a:spcPct val="95000"/>
                </a:lnSpc>
                <a:buSzPct val="100000"/>
              </a:pPr>
              <a:t>144</a:t>
            </a:fld>
            <a:endParaRPr lang="es-ES" altLang="es-ES_tradnl" sz="1400">
              <a:solidFill>
                <a:srgbClr val="000000"/>
              </a:solidFill>
              <a:latin typeface="Times New Roman" panose="02020603050405020304" pitchFamily="18" charset="0"/>
            </a:endParaRPr>
          </a:p>
        </p:txBody>
      </p:sp>
      <p:sp>
        <p:nvSpPr>
          <p:cNvPr id="260104" name="Text Box 6">
            <a:extLst>
              <a:ext uri="{FF2B5EF4-FFF2-40B4-BE49-F238E27FC236}">
                <a16:creationId xmlns:a16="http://schemas.microsoft.com/office/drawing/2014/main" id="{E9C92871-620C-BC48-89E9-FD1140AB32BA}"/>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0D1A02A-FE8C-3E4C-AD8E-36DB915C8949}" type="slidenum">
              <a:rPr lang="es-ES" altLang="es-ES_tradnl" sz="1400">
                <a:solidFill>
                  <a:srgbClr val="000000"/>
                </a:solidFill>
                <a:latin typeface="Times New Roman" panose="02020603050405020304" pitchFamily="18" charset="0"/>
              </a:rPr>
              <a:pPr algn="r" eaLnBrk="1">
                <a:lnSpc>
                  <a:spcPct val="95000"/>
                </a:lnSpc>
                <a:buSzPct val="100000"/>
              </a:pPr>
              <a:t>144</a:t>
            </a:fld>
            <a:endParaRPr lang="es-ES" altLang="es-ES_tradnl" sz="1400">
              <a:solidFill>
                <a:srgbClr val="000000"/>
              </a:solidFill>
              <a:latin typeface="Times New Roman" panose="02020603050405020304" pitchFamily="18" charset="0"/>
            </a:endParaRPr>
          </a:p>
        </p:txBody>
      </p:sp>
      <p:sp>
        <p:nvSpPr>
          <p:cNvPr id="260105" name="Text Box 7">
            <a:extLst>
              <a:ext uri="{FF2B5EF4-FFF2-40B4-BE49-F238E27FC236}">
                <a16:creationId xmlns:a16="http://schemas.microsoft.com/office/drawing/2014/main" id="{2B164FE1-0402-2A4F-A5D5-9772AF7C42F2}"/>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3C5D5FC-5EAF-734F-8AEA-899AD01398E4}" type="slidenum">
              <a:rPr lang="es-ES" altLang="es-ES_tradnl" sz="1400">
                <a:solidFill>
                  <a:srgbClr val="000000"/>
                </a:solidFill>
                <a:latin typeface="Times New Roman" panose="02020603050405020304" pitchFamily="18" charset="0"/>
              </a:rPr>
              <a:pPr algn="r" eaLnBrk="1">
                <a:lnSpc>
                  <a:spcPct val="95000"/>
                </a:lnSpc>
                <a:buSzPct val="100000"/>
              </a:pPr>
              <a:t>144</a:t>
            </a:fld>
            <a:endParaRPr lang="es-ES" altLang="es-ES_tradnl" sz="1400">
              <a:solidFill>
                <a:srgbClr val="000000"/>
              </a:solidFill>
              <a:latin typeface="Times New Roman" panose="02020603050405020304" pitchFamily="18" charset="0"/>
            </a:endParaRPr>
          </a:p>
        </p:txBody>
      </p:sp>
      <p:sp>
        <p:nvSpPr>
          <p:cNvPr id="260106" name="Text Box 8">
            <a:extLst>
              <a:ext uri="{FF2B5EF4-FFF2-40B4-BE49-F238E27FC236}">
                <a16:creationId xmlns:a16="http://schemas.microsoft.com/office/drawing/2014/main" id="{45DF7297-AA62-5442-8AF5-BF5050A8BC80}"/>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3889B65-BDA6-D141-905B-22E27F04EC51}" type="slidenum">
              <a:rPr lang="es-ES" altLang="es-ES_tradnl" sz="1400">
                <a:solidFill>
                  <a:srgbClr val="000000"/>
                </a:solidFill>
                <a:latin typeface="Times New Roman" panose="02020603050405020304" pitchFamily="18" charset="0"/>
              </a:rPr>
              <a:pPr algn="r" eaLnBrk="1">
                <a:lnSpc>
                  <a:spcPct val="95000"/>
                </a:lnSpc>
                <a:buSzPct val="100000"/>
              </a:pPr>
              <a:t>144</a:t>
            </a:fld>
            <a:endParaRPr lang="es-ES" altLang="es-ES_tradnl" sz="1400">
              <a:solidFill>
                <a:srgbClr val="000000"/>
              </a:solidFill>
              <a:latin typeface="Times New Roman" panose="02020603050405020304" pitchFamily="18" charset="0"/>
            </a:endParaRPr>
          </a:p>
        </p:txBody>
      </p:sp>
      <p:sp>
        <p:nvSpPr>
          <p:cNvPr id="260107" name="Text Box 9">
            <a:extLst>
              <a:ext uri="{FF2B5EF4-FFF2-40B4-BE49-F238E27FC236}">
                <a16:creationId xmlns:a16="http://schemas.microsoft.com/office/drawing/2014/main" id="{FEDBB2FB-2778-A042-BD85-EAAD08EE82D3}"/>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2C5136D-8445-0B40-8198-5B90EFF3E578}" type="slidenum">
              <a:rPr lang="es-ES" altLang="es-ES_tradnl" sz="1400">
                <a:solidFill>
                  <a:srgbClr val="000000"/>
                </a:solidFill>
                <a:latin typeface="Times New Roman" panose="02020603050405020304" pitchFamily="18" charset="0"/>
              </a:rPr>
              <a:pPr algn="r" eaLnBrk="1">
                <a:lnSpc>
                  <a:spcPct val="95000"/>
                </a:lnSpc>
                <a:buSzPct val="100000"/>
              </a:pPr>
              <a:t>144</a:t>
            </a:fld>
            <a:endParaRPr lang="es-ES" altLang="es-ES_tradnl" sz="1400">
              <a:solidFill>
                <a:srgbClr val="000000"/>
              </a:solidFill>
              <a:latin typeface="Times New Roman" panose="02020603050405020304" pitchFamily="18" charset="0"/>
            </a:endParaRPr>
          </a:p>
        </p:txBody>
      </p:sp>
      <p:sp>
        <p:nvSpPr>
          <p:cNvPr id="260108" name="Text Box 10">
            <a:extLst>
              <a:ext uri="{FF2B5EF4-FFF2-40B4-BE49-F238E27FC236}">
                <a16:creationId xmlns:a16="http://schemas.microsoft.com/office/drawing/2014/main" id="{9B717C9F-D123-3941-B739-E587DF8C0068}"/>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C9CBB12-D321-4543-A038-B583A1075D79}" type="slidenum">
              <a:rPr lang="es-ES" altLang="es-ES_tradnl" sz="1400">
                <a:solidFill>
                  <a:srgbClr val="000000"/>
                </a:solidFill>
                <a:latin typeface="Times New Roman" panose="02020603050405020304" pitchFamily="18" charset="0"/>
              </a:rPr>
              <a:pPr algn="r" eaLnBrk="1">
                <a:lnSpc>
                  <a:spcPct val="95000"/>
                </a:lnSpc>
                <a:buSzPct val="100000"/>
              </a:pPr>
              <a:t>144</a:t>
            </a:fld>
            <a:endParaRPr lang="es-ES" altLang="es-ES_tradnl" sz="1400">
              <a:solidFill>
                <a:srgbClr val="000000"/>
              </a:solidFill>
              <a:latin typeface="Times New Roman" panose="02020603050405020304" pitchFamily="18" charset="0"/>
            </a:endParaRPr>
          </a:p>
        </p:txBody>
      </p:sp>
      <p:sp>
        <p:nvSpPr>
          <p:cNvPr id="260109" name="Text Box 11">
            <a:extLst>
              <a:ext uri="{FF2B5EF4-FFF2-40B4-BE49-F238E27FC236}">
                <a16:creationId xmlns:a16="http://schemas.microsoft.com/office/drawing/2014/main" id="{E0AD8217-910A-154A-8ADB-D372F1A90B0C}"/>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60110" name="Text Box 12">
            <a:extLst>
              <a:ext uri="{FF2B5EF4-FFF2-40B4-BE49-F238E27FC236}">
                <a16:creationId xmlns:a16="http://schemas.microsoft.com/office/drawing/2014/main" id="{25C3C29C-A78C-D64A-BC1C-68AD37958920}"/>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2146" name="Rectangle 92">
            <a:extLst>
              <a:ext uri="{FF2B5EF4-FFF2-40B4-BE49-F238E27FC236}">
                <a16:creationId xmlns:a16="http://schemas.microsoft.com/office/drawing/2014/main" id="{C5FF82A6-2057-9649-8868-2266EAD2BF86}"/>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6311AA2E-BABD-5343-9AF4-0CF612EEC18C}" type="slidenum">
              <a:rPr lang="es-ES" altLang="es-ES_tradnl" sz="1400">
                <a:solidFill>
                  <a:srgbClr val="000000"/>
                </a:solidFill>
                <a:latin typeface="Times New Roman" panose="02020603050405020304" pitchFamily="18" charset="0"/>
              </a:rPr>
              <a:pPr/>
              <a:t>145</a:t>
            </a:fld>
            <a:endParaRPr lang="es-ES" altLang="es-ES_tradnl" sz="1400">
              <a:solidFill>
                <a:srgbClr val="000000"/>
              </a:solidFill>
              <a:latin typeface="Times New Roman" panose="02020603050405020304" pitchFamily="18" charset="0"/>
            </a:endParaRPr>
          </a:p>
        </p:txBody>
      </p:sp>
      <p:sp>
        <p:nvSpPr>
          <p:cNvPr id="262147" name="Text Box 1">
            <a:extLst>
              <a:ext uri="{FF2B5EF4-FFF2-40B4-BE49-F238E27FC236}">
                <a16:creationId xmlns:a16="http://schemas.microsoft.com/office/drawing/2014/main" id="{900F14FF-34C5-AA49-8B16-1CB91DFFB346}"/>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0F63646-140C-CC44-B58C-75659E8178FF}" type="slidenum">
              <a:rPr lang="es-ES" altLang="es-ES_tradnl" sz="1400">
                <a:solidFill>
                  <a:srgbClr val="000000"/>
                </a:solidFill>
                <a:latin typeface="Times New Roman" panose="02020603050405020304" pitchFamily="18" charset="0"/>
              </a:rPr>
              <a:pPr algn="r" eaLnBrk="1">
                <a:lnSpc>
                  <a:spcPct val="95000"/>
                </a:lnSpc>
                <a:buSzPct val="100000"/>
              </a:pPr>
              <a:t>145</a:t>
            </a:fld>
            <a:endParaRPr lang="es-ES" altLang="es-ES_tradnl" sz="1400">
              <a:solidFill>
                <a:srgbClr val="000000"/>
              </a:solidFill>
              <a:latin typeface="Times New Roman" panose="02020603050405020304" pitchFamily="18" charset="0"/>
            </a:endParaRPr>
          </a:p>
        </p:txBody>
      </p:sp>
      <p:sp>
        <p:nvSpPr>
          <p:cNvPr id="262148" name="Text Box 2">
            <a:extLst>
              <a:ext uri="{FF2B5EF4-FFF2-40B4-BE49-F238E27FC236}">
                <a16:creationId xmlns:a16="http://schemas.microsoft.com/office/drawing/2014/main" id="{9D9CCC40-31CD-1A45-B3E3-D1BE1E0BF442}"/>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9DAC0A5-6702-BD49-A67B-8322F76D43FF}" type="slidenum">
              <a:rPr lang="es-ES" altLang="es-ES_tradnl" sz="1400">
                <a:solidFill>
                  <a:srgbClr val="000000"/>
                </a:solidFill>
                <a:latin typeface="Times New Roman" panose="02020603050405020304" pitchFamily="18" charset="0"/>
              </a:rPr>
              <a:pPr algn="r" eaLnBrk="1">
                <a:lnSpc>
                  <a:spcPct val="95000"/>
                </a:lnSpc>
                <a:buSzPct val="100000"/>
              </a:pPr>
              <a:t>145</a:t>
            </a:fld>
            <a:endParaRPr lang="es-ES" altLang="es-ES_tradnl" sz="1400">
              <a:solidFill>
                <a:srgbClr val="000000"/>
              </a:solidFill>
              <a:latin typeface="Times New Roman" panose="02020603050405020304" pitchFamily="18" charset="0"/>
            </a:endParaRPr>
          </a:p>
        </p:txBody>
      </p:sp>
      <p:sp>
        <p:nvSpPr>
          <p:cNvPr id="262149" name="Text Box 3">
            <a:extLst>
              <a:ext uri="{FF2B5EF4-FFF2-40B4-BE49-F238E27FC236}">
                <a16:creationId xmlns:a16="http://schemas.microsoft.com/office/drawing/2014/main" id="{4644BF11-88F9-154D-99A5-3ECB452A0E62}"/>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A33B59F-B510-E64F-9E35-B445B006A992}" type="slidenum">
              <a:rPr lang="es-ES" altLang="es-ES_tradnl" sz="1400">
                <a:solidFill>
                  <a:srgbClr val="000000"/>
                </a:solidFill>
                <a:latin typeface="Times New Roman" panose="02020603050405020304" pitchFamily="18" charset="0"/>
              </a:rPr>
              <a:pPr algn="r" eaLnBrk="1">
                <a:lnSpc>
                  <a:spcPct val="95000"/>
                </a:lnSpc>
                <a:buSzPct val="100000"/>
              </a:pPr>
              <a:t>145</a:t>
            </a:fld>
            <a:endParaRPr lang="es-ES" altLang="es-ES_tradnl" sz="1400">
              <a:solidFill>
                <a:srgbClr val="000000"/>
              </a:solidFill>
              <a:latin typeface="Times New Roman" panose="02020603050405020304" pitchFamily="18" charset="0"/>
            </a:endParaRPr>
          </a:p>
        </p:txBody>
      </p:sp>
      <p:sp>
        <p:nvSpPr>
          <p:cNvPr id="262150" name="Text Box 4">
            <a:extLst>
              <a:ext uri="{FF2B5EF4-FFF2-40B4-BE49-F238E27FC236}">
                <a16:creationId xmlns:a16="http://schemas.microsoft.com/office/drawing/2014/main" id="{B5362143-AC1B-7249-B5E2-0AC895981D12}"/>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DFD2852-58C2-DC4A-B29A-C1D429C896B3}" type="slidenum">
              <a:rPr lang="es-ES" altLang="es-ES_tradnl" sz="1400">
                <a:solidFill>
                  <a:srgbClr val="000000"/>
                </a:solidFill>
                <a:latin typeface="Times New Roman" panose="02020603050405020304" pitchFamily="18" charset="0"/>
              </a:rPr>
              <a:pPr algn="r" eaLnBrk="1">
                <a:lnSpc>
                  <a:spcPct val="95000"/>
                </a:lnSpc>
                <a:buSzPct val="100000"/>
              </a:pPr>
              <a:t>145</a:t>
            </a:fld>
            <a:endParaRPr lang="es-ES" altLang="es-ES_tradnl" sz="1400">
              <a:solidFill>
                <a:srgbClr val="000000"/>
              </a:solidFill>
              <a:latin typeface="Times New Roman" panose="02020603050405020304" pitchFamily="18" charset="0"/>
            </a:endParaRPr>
          </a:p>
        </p:txBody>
      </p:sp>
      <p:sp>
        <p:nvSpPr>
          <p:cNvPr id="262151" name="Text Box 5">
            <a:extLst>
              <a:ext uri="{FF2B5EF4-FFF2-40B4-BE49-F238E27FC236}">
                <a16:creationId xmlns:a16="http://schemas.microsoft.com/office/drawing/2014/main" id="{84108867-D139-A94E-A6EA-0A460A47100E}"/>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46279E2-D025-B348-B5B8-E022AE5B6900}" type="slidenum">
              <a:rPr lang="es-ES" altLang="es-ES_tradnl" sz="1400">
                <a:solidFill>
                  <a:srgbClr val="000000"/>
                </a:solidFill>
                <a:latin typeface="Times New Roman" panose="02020603050405020304" pitchFamily="18" charset="0"/>
              </a:rPr>
              <a:pPr algn="r" eaLnBrk="1">
                <a:lnSpc>
                  <a:spcPct val="95000"/>
                </a:lnSpc>
                <a:buSzPct val="100000"/>
              </a:pPr>
              <a:t>145</a:t>
            </a:fld>
            <a:endParaRPr lang="es-ES" altLang="es-ES_tradnl" sz="1400">
              <a:solidFill>
                <a:srgbClr val="000000"/>
              </a:solidFill>
              <a:latin typeface="Times New Roman" panose="02020603050405020304" pitchFamily="18" charset="0"/>
            </a:endParaRPr>
          </a:p>
        </p:txBody>
      </p:sp>
      <p:sp>
        <p:nvSpPr>
          <p:cNvPr id="262152" name="Text Box 6">
            <a:extLst>
              <a:ext uri="{FF2B5EF4-FFF2-40B4-BE49-F238E27FC236}">
                <a16:creationId xmlns:a16="http://schemas.microsoft.com/office/drawing/2014/main" id="{6A78A116-4EF1-5841-9354-A6F4AF91CAA9}"/>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33E9EC8-B68B-C145-8441-F99E66099027}" type="slidenum">
              <a:rPr lang="es-ES" altLang="es-ES_tradnl" sz="1400">
                <a:solidFill>
                  <a:srgbClr val="000000"/>
                </a:solidFill>
                <a:latin typeface="Times New Roman" panose="02020603050405020304" pitchFamily="18" charset="0"/>
              </a:rPr>
              <a:pPr algn="r" eaLnBrk="1">
                <a:lnSpc>
                  <a:spcPct val="95000"/>
                </a:lnSpc>
                <a:buSzPct val="100000"/>
              </a:pPr>
              <a:t>145</a:t>
            </a:fld>
            <a:endParaRPr lang="es-ES" altLang="es-ES_tradnl" sz="1400">
              <a:solidFill>
                <a:srgbClr val="000000"/>
              </a:solidFill>
              <a:latin typeface="Times New Roman" panose="02020603050405020304" pitchFamily="18" charset="0"/>
            </a:endParaRPr>
          </a:p>
        </p:txBody>
      </p:sp>
      <p:sp>
        <p:nvSpPr>
          <p:cNvPr id="262153" name="Text Box 7">
            <a:extLst>
              <a:ext uri="{FF2B5EF4-FFF2-40B4-BE49-F238E27FC236}">
                <a16:creationId xmlns:a16="http://schemas.microsoft.com/office/drawing/2014/main" id="{01C350A9-927B-4D44-9C82-36E73B052B34}"/>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8BFDFAA-8CF5-7A4B-9279-6F50132EC545}" type="slidenum">
              <a:rPr lang="es-ES" altLang="es-ES_tradnl" sz="1400">
                <a:solidFill>
                  <a:srgbClr val="000000"/>
                </a:solidFill>
                <a:latin typeface="Times New Roman" panose="02020603050405020304" pitchFamily="18" charset="0"/>
              </a:rPr>
              <a:pPr algn="r" eaLnBrk="1">
                <a:lnSpc>
                  <a:spcPct val="95000"/>
                </a:lnSpc>
                <a:buSzPct val="100000"/>
              </a:pPr>
              <a:t>145</a:t>
            </a:fld>
            <a:endParaRPr lang="es-ES" altLang="es-ES_tradnl" sz="1400">
              <a:solidFill>
                <a:srgbClr val="000000"/>
              </a:solidFill>
              <a:latin typeface="Times New Roman" panose="02020603050405020304" pitchFamily="18" charset="0"/>
            </a:endParaRPr>
          </a:p>
        </p:txBody>
      </p:sp>
      <p:sp>
        <p:nvSpPr>
          <p:cNvPr id="262154" name="Text Box 8">
            <a:extLst>
              <a:ext uri="{FF2B5EF4-FFF2-40B4-BE49-F238E27FC236}">
                <a16:creationId xmlns:a16="http://schemas.microsoft.com/office/drawing/2014/main" id="{6F626892-2FE1-2E44-A248-8A8312C2BB05}"/>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12E660F-3C1B-C446-923D-21FBCC77BC40}" type="slidenum">
              <a:rPr lang="es-ES" altLang="es-ES_tradnl" sz="1400">
                <a:solidFill>
                  <a:srgbClr val="000000"/>
                </a:solidFill>
                <a:latin typeface="Times New Roman" panose="02020603050405020304" pitchFamily="18" charset="0"/>
              </a:rPr>
              <a:pPr algn="r" eaLnBrk="1">
                <a:lnSpc>
                  <a:spcPct val="95000"/>
                </a:lnSpc>
                <a:buSzPct val="100000"/>
              </a:pPr>
              <a:t>145</a:t>
            </a:fld>
            <a:endParaRPr lang="es-ES" altLang="es-ES_tradnl" sz="1400">
              <a:solidFill>
                <a:srgbClr val="000000"/>
              </a:solidFill>
              <a:latin typeface="Times New Roman" panose="02020603050405020304" pitchFamily="18" charset="0"/>
            </a:endParaRPr>
          </a:p>
        </p:txBody>
      </p:sp>
      <p:sp>
        <p:nvSpPr>
          <p:cNvPr id="262155" name="Text Box 9">
            <a:extLst>
              <a:ext uri="{FF2B5EF4-FFF2-40B4-BE49-F238E27FC236}">
                <a16:creationId xmlns:a16="http://schemas.microsoft.com/office/drawing/2014/main" id="{E8BB129F-308D-8C43-B188-A6FF71E1AAE6}"/>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72796B2-6EE1-314E-965A-098981CFBFCD}" type="slidenum">
              <a:rPr lang="es-ES" altLang="es-ES_tradnl" sz="1400">
                <a:solidFill>
                  <a:srgbClr val="000000"/>
                </a:solidFill>
                <a:latin typeface="Times New Roman" panose="02020603050405020304" pitchFamily="18" charset="0"/>
              </a:rPr>
              <a:pPr algn="r" eaLnBrk="1">
                <a:lnSpc>
                  <a:spcPct val="95000"/>
                </a:lnSpc>
                <a:buSzPct val="100000"/>
              </a:pPr>
              <a:t>145</a:t>
            </a:fld>
            <a:endParaRPr lang="es-ES" altLang="es-ES_tradnl" sz="1400">
              <a:solidFill>
                <a:srgbClr val="000000"/>
              </a:solidFill>
              <a:latin typeface="Times New Roman" panose="02020603050405020304" pitchFamily="18" charset="0"/>
            </a:endParaRPr>
          </a:p>
        </p:txBody>
      </p:sp>
      <p:sp>
        <p:nvSpPr>
          <p:cNvPr id="262156" name="Text Box 10">
            <a:extLst>
              <a:ext uri="{FF2B5EF4-FFF2-40B4-BE49-F238E27FC236}">
                <a16:creationId xmlns:a16="http://schemas.microsoft.com/office/drawing/2014/main" id="{880F2832-2808-5049-86FF-2E41241C9DDC}"/>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B045C22-2CAA-7848-BC0F-475557551A65}" type="slidenum">
              <a:rPr lang="es-ES" altLang="es-ES_tradnl" sz="1400">
                <a:solidFill>
                  <a:srgbClr val="000000"/>
                </a:solidFill>
                <a:latin typeface="Times New Roman" panose="02020603050405020304" pitchFamily="18" charset="0"/>
              </a:rPr>
              <a:pPr algn="r" eaLnBrk="1">
                <a:lnSpc>
                  <a:spcPct val="95000"/>
                </a:lnSpc>
                <a:buSzPct val="100000"/>
              </a:pPr>
              <a:t>145</a:t>
            </a:fld>
            <a:endParaRPr lang="es-ES" altLang="es-ES_tradnl" sz="1400">
              <a:solidFill>
                <a:srgbClr val="000000"/>
              </a:solidFill>
              <a:latin typeface="Times New Roman" panose="02020603050405020304" pitchFamily="18" charset="0"/>
            </a:endParaRPr>
          </a:p>
        </p:txBody>
      </p:sp>
      <p:sp>
        <p:nvSpPr>
          <p:cNvPr id="262157" name="Text Box 11">
            <a:extLst>
              <a:ext uri="{FF2B5EF4-FFF2-40B4-BE49-F238E27FC236}">
                <a16:creationId xmlns:a16="http://schemas.microsoft.com/office/drawing/2014/main" id="{0BF35441-2E3D-5945-9901-B74B4515864F}"/>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62158" name="Text Box 12">
            <a:extLst>
              <a:ext uri="{FF2B5EF4-FFF2-40B4-BE49-F238E27FC236}">
                <a16:creationId xmlns:a16="http://schemas.microsoft.com/office/drawing/2014/main" id="{F929EE70-32A8-5749-88C3-5EDBAE938154}"/>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4994" name="Rectangle 92">
            <a:extLst>
              <a:ext uri="{FF2B5EF4-FFF2-40B4-BE49-F238E27FC236}">
                <a16:creationId xmlns:a16="http://schemas.microsoft.com/office/drawing/2014/main" id="{75D9D3B2-09F1-1C48-AD21-6192C23FEF97}"/>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7EA62119-A9CE-A54F-AD23-FB1C5524A049}" type="slidenum">
              <a:rPr lang="es-ES" altLang="es-ES_tradnl" sz="1400">
                <a:solidFill>
                  <a:srgbClr val="000000"/>
                </a:solidFill>
                <a:latin typeface="Times New Roman" panose="02020603050405020304" pitchFamily="18" charset="0"/>
              </a:rPr>
              <a:pPr/>
              <a:t>146</a:t>
            </a:fld>
            <a:endParaRPr lang="es-ES" altLang="es-ES_tradnl" sz="1400">
              <a:solidFill>
                <a:srgbClr val="000000"/>
              </a:solidFill>
              <a:latin typeface="Times New Roman" panose="02020603050405020304" pitchFamily="18" charset="0"/>
            </a:endParaRPr>
          </a:p>
        </p:txBody>
      </p:sp>
      <p:sp>
        <p:nvSpPr>
          <p:cNvPr id="84995" name="Text Box 1">
            <a:extLst>
              <a:ext uri="{FF2B5EF4-FFF2-40B4-BE49-F238E27FC236}">
                <a16:creationId xmlns:a16="http://schemas.microsoft.com/office/drawing/2014/main" id="{DC6A2801-8C44-0441-9260-4B255C4D5456}"/>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471B01C-A686-7F40-B0FB-E93FB7A64965}" type="slidenum">
              <a:rPr lang="es-ES" altLang="es-ES_tradnl" sz="1400">
                <a:solidFill>
                  <a:srgbClr val="000000"/>
                </a:solidFill>
                <a:latin typeface="Times New Roman" panose="02020603050405020304" pitchFamily="18" charset="0"/>
              </a:rPr>
              <a:pPr algn="r" eaLnBrk="1">
                <a:lnSpc>
                  <a:spcPct val="95000"/>
                </a:lnSpc>
                <a:buSzPct val="100000"/>
              </a:pPr>
              <a:t>146</a:t>
            </a:fld>
            <a:endParaRPr lang="es-ES" altLang="es-ES_tradnl" sz="1400">
              <a:solidFill>
                <a:srgbClr val="000000"/>
              </a:solidFill>
              <a:latin typeface="Times New Roman" panose="02020603050405020304" pitchFamily="18" charset="0"/>
            </a:endParaRPr>
          </a:p>
        </p:txBody>
      </p:sp>
      <p:sp>
        <p:nvSpPr>
          <p:cNvPr id="84996" name="Text Box 2">
            <a:extLst>
              <a:ext uri="{FF2B5EF4-FFF2-40B4-BE49-F238E27FC236}">
                <a16:creationId xmlns:a16="http://schemas.microsoft.com/office/drawing/2014/main" id="{DC6725F3-9680-6F42-8B46-CB8363C94B00}"/>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DB6EC92-09E8-1F47-9391-74EBF0D0745B}" type="slidenum">
              <a:rPr lang="es-ES" altLang="es-ES_tradnl" sz="1400">
                <a:solidFill>
                  <a:srgbClr val="000000"/>
                </a:solidFill>
                <a:latin typeface="Times New Roman" panose="02020603050405020304" pitchFamily="18" charset="0"/>
              </a:rPr>
              <a:pPr algn="r" eaLnBrk="1">
                <a:lnSpc>
                  <a:spcPct val="95000"/>
                </a:lnSpc>
                <a:buSzPct val="100000"/>
              </a:pPr>
              <a:t>146</a:t>
            </a:fld>
            <a:endParaRPr lang="es-ES" altLang="es-ES_tradnl" sz="1400">
              <a:solidFill>
                <a:srgbClr val="000000"/>
              </a:solidFill>
              <a:latin typeface="Times New Roman" panose="02020603050405020304" pitchFamily="18" charset="0"/>
            </a:endParaRPr>
          </a:p>
        </p:txBody>
      </p:sp>
      <p:sp>
        <p:nvSpPr>
          <p:cNvPr id="84997" name="Text Box 3">
            <a:extLst>
              <a:ext uri="{FF2B5EF4-FFF2-40B4-BE49-F238E27FC236}">
                <a16:creationId xmlns:a16="http://schemas.microsoft.com/office/drawing/2014/main" id="{A3197378-AA6A-5F47-B8BE-BEFEC7297EE1}"/>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437934C-4C04-1E4D-8B4B-56261D323930}" type="slidenum">
              <a:rPr lang="es-ES" altLang="es-ES_tradnl" sz="1400">
                <a:solidFill>
                  <a:srgbClr val="000000"/>
                </a:solidFill>
                <a:latin typeface="Times New Roman" panose="02020603050405020304" pitchFamily="18" charset="0"/>
              </a:rPr>
              <a:pPr algn="r" eaLnBrk="1">
                <a:lnSpc>
                  <a:spcPct val="95000"/>
                </a:lnSpc>
                <a:buSzPct val="100000"/>
              </a:pPr>
              <a:t>146</a:t>
            </a:fld>
            <a:endParaRPr lang="es-ES" altLang="es-ES_tradnl" sz="1400">
              <a:solidFill>
                <a:srgbClr val="000000"/>
              </a:solidFill>
              <a:latin typeface="Times New Roman" panose="02020603050405020304" pitchFamily="18" charset="0"/>
            </a:endParaRPr>
          </a:p>
        </p:txBody>
      </p:sp>
      <p:sp>
        <p:nvSpPr>
          <p:cNvPr id="84998" name="Text Box 4">
            <a:extLst>
              <a:ext uri="{FF2B5EF4-FFF2-40B4-BE49-F238E27FC236}">
                <a16:creationId xmlns:a16="http://schemas.microsoft.com/office/drawing/2014/main" id="{D581C985-F0C0-934F-ACD8-5272848BDC52}"/>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16AFD03-35ED-384D-9381-ABBF27C03047}" type="slidenum">
              <a:rPr lang="es-ES" altLang="es-ES_tradnl" sz="1400">
                <a:solidFill>
                  <a:srgbClr val="000000"/>
                </a:solidFill>
                <a:latin typeface="Times New Roman" panose="02020603050405020304" pitchFamily="18" charset="0"/>
              </a:rPr>
              <a:pPr algn="r" eaLnBrk="1">
                <a:lnSpc>
                  <a:spcPct val="95000"/>
                </a:lnSpc>
                <a:buSzPct val="100000"/>
              </a:pPr>
              <a:t>146</a:t>
            </a:fld>
            <a:endParaRPr lang="es-ES" altLang="es-ES_tradnl" sz="1400">
              <a:solidFill>
                <a:srgbClr val="000000"/>
              </a:solidFill>
              <a:latin typeface="Times New Roman" panose="02020603050405020304" pitchFamily="18" charset="0"/>
            </a:endParaRPr>
          </a:p>
        </p:txBody>
      </p:sp>
      <p:sp>
        <p:nvSpPr>
          <p:cNvPr id="84999" name="Text Box 5">
            <a:extLst>
              <a:ext uri="{FF2B5EF4-FFF2-40B4-BE49-F238E27FC236}">
                <a16:creationId xmlns:a16="http://schemas.microsoft.com/office/drawing/2014/main" id="{EBF8A586-FD32-E641-8ADE-9ABF3A8371C2}"/>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25912E4-5E3A-3C4B-9F48-34831C530F30}" type="slidenum">
              <a:rPr lang="es-ES" altLang="es-ES_tradnl" sz="1400">
                <a:solidFill>
                  <a:srgbClr val="000000"/>
                </a:solidFill>
                <a:latin typeface="Times New Roman" panose="02020603050405020304" pitchFamily="18" charset="0"/>
              </a:rPr>
              <a:pPr algn="r" eaLnBrk="1">
                <a:lnSpc>
                  <a:spcPct val="95000"/>
                </a:lnSpc>
                <a:buSzPct val="100000"/>
              </a:pPr>
              <a:t>146</a:t>
            </a:fld>
            <a:endParaRPr lang="es-ES" altLang="es-ES_tradnl" sz="1400">
              <a:solidFill>
                <a:srgbClr val="000000"/>
              </a:solidFill>
              <a:latin typeface="Times New Roman" panose="02020603050405020304" pitchFamily="18" charset="0"/>
            </a:endParaRPr>
          </a:p>
        </p:txBody>
      </p:sp>
      <p:sp>
        <p:nvSpPr>
          <p:cNvPr id="85000" name="Text Box 6">
            <a:extLst>
              <a:ext uri="{FF2B5EF4-FFF2-40B4-BE49-F238E27FC236}">
                <a16:creationId xmlns:a16="http://schemas.microsoft.com/office/drawing/2014/main" id="{516698E8-EE24-E94D-B77C-BD284B8614FA}"/>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AF30307-2DC7-BD4B-8187-704E08CD024C}" type="slidenum">
              <a:rPr lang="es-ES" altLang="es-ES_tradnl" sz="1400">
                <a:solidFill>
                  <a:srgbClr val="000000"/>
                </a:solidFill>
                <a:latin typeface="Times New Roman" panose="02020603050405020304" pitchFamily="18" charset="0"/>
              </a:rPr>
              <a:pPr algn="r" eaLnBrk="1">
                <a:lnSpc>
                  <a:spcPct val="95000"/>
                </a:lnSpc>
                <a:buSzPct val="100000"/>
              </a:pPr>
              <a:t>146</a:t>
            </a:fld>
            <a:endParaRPr lang="es-ES" altLang="es-ES_tradnl" sz="1400">
              <a:solidFill>
                <a:srgbClr val="000000"/>
              </a:solidFill>
              <a:latin typeface="Times New Roman" panose="02020603050405020304" pitchFamily="18" charset="0"/>
            </a:endParaRPr>
          </a:p>
        </p:txBody>
      </p:sp>
      <p:sp>
        <p:nvSpPr>
          <p:cNvPr id="85001" name="Text Box 7">
            <a:extLst>
              <a:ext uri="{FF2B5EF4-FFF2-40B4-BE49-F238E27FC236}">
                <a16:creationId xmlns:a16="http://schemas.microsoft.com/office/drawing/2014/main" id="{3C82BE3C-747B-C145-8699-CA266F70BBCC}"/>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2707ACE-AECC-354E-8B37-8CF7EF264368}" type="slidenum">
              <a:rPr lang="es-ES" altLang="es-ES_tradnl" sz="1400">
                <a:solidFill>
                  <a:srgbClr val="000000"/>
                </a:solidFill>
                <a:latin typeface="Times New Roman" panose="02020603050405020304" pitchFamily="18" charset="0"/>
              </a:rPr>
              <a:pPr algn="r" eaLnBrk="1">
                <a:lnSpc>
                  <a:spcPct val="95000"/>
                </a:lnSpc>
                <a:buSzPct val="100000"/>
              </a:pPr>
              <a:t>146</a:t>
            </a:fld>
            <a:endParaRPr lang="es-ES" altLang="es-ES_tradnl" sz="1400">
              <a:solidFill>
                <a:srgbClr val="000000"/>
              </a:solidFill>
              <a:latin typeface="Times New Roman" panose="02020603050405020304" pitchFamily="18" charset="0"/>
            </a:endParaRPr>
          </a:p>
        </p:txBody>
      </p:sp>
      <p:sp>
        <p:nvSpPr>
          <p:cNvPr id="85002" name="Text Box 8">
            <a:extLst>
              <a:ext uri="{FF2B5EF4-FFF2-40B4-BE49-F238E27FC236}">
                <a16:creationId xmlns:a16="http://schemas.microsoft.com/office/drawing/2014/main" id="{F158B0A2-04A4-5840-B26B-B2923E4E0E0F}"/>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7D2F2A6-290F-2F47-AA6E-11EC34AD5056}" type="slidenum">
              <a:rPr lang="es-ES" altLang="es-ES_tradnl" sz="1400">
                <a:solidFill>
                  <a:srgbClr val="000000"/>
                </a:solidFill>
                <a:latin typeface="Times New Roman" panose="02020603050405020304" pitchFamily="18" charset="0"/>
              </a:rPr>
              <a:pPr algn="r" eaLnBrk="1">
                <a:lnSpc>
                  <a:spcPct val="95000"/>
                </a:lnSpc>
                <a:buSzPct val="100000"/>
              </a:pPr>
              <a:t>146</a:t>
            </a:fld>
            <a:endParaRPr lang="es-ES" altLang="es-ES_tradnl" sz="1400">
              <a:solidFill>
                <a:srgbClr val="000000"/>
              </a:solidFill>
              <a:latin typeface="Times New Roman" panose="02020603050405020304" pitchFamily="18" charset="0"/>
            </a:endParaRPr>
          </a:p>
        </p:txBody>
      </p:sp>
      <p:sp>
        <p:nvSpPr>
          <p:cNvPr id="85003" name="Text Box 9">
            <a:extLst>
              <a:ext uri="{FF2B5EF4-FFF2-40B4-BE49-F238E27FC236}">
                <a16:creationId xmlns:a16="http://schemas.microsoft.com/office/drawing/2014/main" id="{EE7863C0-DDC4-B946-B697-41482127F492}"/>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2A81E56-685A-C24E-8764-59829435E094}" type="slidenum">
              <a:rPr lang="es-ES" altLang="es-ES_tradnl" sz="1400">
                <a:solidFill>
                  <a:srgbClr val="000000"/>
                </a:solidFill>
                <a:latin typeface="Times New Roman" panose="02020603050405020304" pitchFamily="18" charset="0"/>
              </a:rPr>
              <a:pPr algn="r" eaLnBrk="1">
                <a:lnSpc>
                  <a:spcPct val="95000"/>
                </a:lnSpc>
                <a:buSzPct val="100000"/>
              </a:pPr>
              <a:t>146</a:t>
            </a:fld>
            <a:endParaRPr lang="es-ES" altLang="es-ES_tradnl" sz="1400">
              <a:solidFill>
                <a:srgbClr val="000000"/>
              </a:solidFill>
              <a:latin typeface="Times New Roman" panose="02020603050405020304" pitchFamily="18" charset="0"/>
            </a:endParaRPr>
          </a:p>
        </p:txBody>
      </p:sp>
      <p:sp>
        <p:nvSpPr>
          <p:cNvPr id="85004" name="Text Box 10">
            <a:extLst>
              <a:ext uri="{FF2B5EF4-FFF2-40B4-BE49-F238E27FC236}">
                <a16:creationId xmlns:a16="http://schemas.microsoft.com/office/drawing/2014/main" id="{E34807F4-7318-EE4A-A2FD-BAB4C07B57E1}"/>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E0F84F3-CF0A-E749-A9F1-D8E053E6C47A}" type="slidenum">
              <a:rPr lang="es-ES" altLang="es-ES_tradnl" sz="1400">
                <a:solidFill>
                  <a:srgbClr val="000000"/>
                </a:solidFill>
                <a:latin typeface="Times New Roman" panose="02020603050405020304" pitchFamily="18" charset="0"/>
              </a:rPr>
              <a:pPr algn="r" eaLnBrk="1">
                <a:lnSpc>
                  <a:spcPct val="95000"/>
                </a:lnSpc>
                <a:buSzPct val="100000"/>
              </a:pPr>
              <a:t>146</a:t>
            </a:fld>
            <a:endParaRPr lang="es-ES" altLang="es-ES_tradnl" sz="1400">
              <a:solidFill>
                <a:srgbClr val="000000"/>
              </a:solidFill>
              <a:latin typeface="Times New Roman" panose="02020603050405020304" pitchFamily="18" charset="0"/>
            </a:endParaRPr>
          </a:p>
        </p:txBody>
      </p:sp>
      <p:sp>
        <p:nvSpPr>
          <p:cNvPr id="85005" name="Text Box 11">
            <a:extLst>
              <a:ext uri="{FF2B5EF4-FFF2-40B4-BE49-F238E27FC236}">
                <a16:creationId xmlns:a16="http://schemas.microsoft.com/office/drawing/2014/main" id="{17A21D85-F25D-8E48-80E4-1F6FAE0A8A26}"/>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85006" name="Text Box 12">
            <a:extLst>
              <a:ext uri="{FF2B5EF4-FFF2-40B4-BE49-F238E27FC236}">
                <a16:creationId xmlns:a16="http://schemas.microsoft.com/office/drawing/2014/main" id="{10888EF1-7793-1141-909B-50778C76925F}"/>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5234" name="Rectangle 92">
            <a:extLst>
              <a:ext uri="{FF2B5EF4-FFF2-40B4-BE49-F238E27FC236}">
                <a16:creationId xmlns:a16="http://schemas.microsoft.com/office/drawing/2014/main" id="{4F837F0D-3178-8C44-B67D-9D458B153CA9}"/>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733CD118-4161-9248-99A0-705DC472881C}" type="slidenum">
              <a:rPr lang="es-ES" altLang="es-ES_tradnl" sz="1400">
                <a:solidFill>
                  <a:srgbClr val="000000"/>
                </a:solidFill>
                <a:latin typeface="Times New Roman" panose="02020603050405020304" pitchFamily="18" charset="0"/>
              </a:rPr>
              <a:pPr/>
              <a:t>147</a:t>
            </a:fld>
            <a:endParaRPr lang="es-ES" altLang="es-ES_tradnl" sz="1400">
              <a:solidFill>
                <a:srgbClr val="000000"/>
              </a:solidFill>
              <a:latin typeface="Times New Roman" panose="02020603050405020304" pitchFamily="18" charset="0"/>
            </a:endParaRPr>
          </a:p>
        </p:txBody>
      </p:sp>
      <p:sp>
        <p:nvSpPr>
          <p:cNvPr id="95235" name="Text Box 1">
            <a:extLst>
              <a:ext uri="{FF2B5EF4-FFF2-40B4-BE49-F238E27FC236}">
                <a16:creationId xmlns:a16="http://schemas.microsoft.com/office/drawing/2014/main" id="{4E1F4228-3C88-B244-801B-787A1A1F6E9A}"/>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4DAD251-6CD0-064F-B1F9-82F04F57D792}" type="slidenum">
              <a:rPr lang="es-ES" altLang="es-ES_tradnl" sz="1400">
                <a:solidFill>
                  <a:srgbClr val="000000"/>
                </a:solidFill>
                <a:latin typeface="Times New Roman" panose="02020603050405020304" pitchFamily="18" charset="0"/>
              </a:rPr>
              <a:pPr algn="r" eaLnBrk="1">
                <a:lnSpc>
                  <a:spcPct val="95000"/>
                </a:lnSpc>
                <a:buSzPct val="100000"/>
              </a:pPr>
              <a:t>147</a:t>
            </a:fld>
            <a:endParaRPr lang="es-ES" altLang="es-ES_tradnl" sz="1400">
              <a:solidFill>
                <a:srgbClr val="000000"/>
              </a:solidFill>
              <a:latin typeface="Times New Roman" panose="02020603050405020304" pitchFamily="18" charset="0"/>
            </a:endParaRPr>
          </a:p>
        </p:txBody>
      </p:sp>
      <p:sp>
        <p:nvSpPr>
          <p:cNvPr id="95236" name="Text Box 2">
            <a:extLst>
              <a:ext uri="{FF2B5EF4-FFF2-40B4-BE49-F238E27FC236}">
                <a16:creationId xmlns:a16="http://schemas.microsoft.com/office/drawing/2014/main" id="{42D3A037-4B9A-7F4E-B23B-0503C49F76F0}"/>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AC8E298-F072-1545-B5F6-E2F79F7748DE}" type="slidenum">
              <a:rPr lang="es-ES" altLang="es-ES_tradnl" sz="1400">
                <a:solidFill>
                  <a:srgbClr val="000000"/>
                </a:solidFill>
                <a:latin typeface="Times New Roman" panose="02020603050405020304" pitchFamily="18" charset="0"/>
              </a:rPr>
              <a:pPr algn="r" eaLnBrk="1">
                <a:lnSpc>
                  <a:spcPct val="95000"/>
                </a:lnSpc>
                <a:buSzPct val="100000"/>
              </a:pPr>
              <a:t>147</a:t>
            </a:fld>
            <a:endParaRPr lang="es-ES" altLang="es-ES_tradnl" sz="1400">
              <a:solidFill>
                <a:srgbClr val="000000"/>
              </a:solidFill>
              <a:latin typeface="Times New Roman" panose="02020603050405020304" pitchFamily="18" charset="0"/>
            </a:endParaRPr>
          </a:p>
        </p:txBody>
      </p:sp>
      <p:sp>
        <p:nvSpPr>
          <p:cNvPr id="95237" name="Text Box 3">
            <a:extLst>
              <a:ext uri="{FF2B5EF4-FFF2-40B4-BE49-F238E27FC236}">
                <a16:creationId xmlns:a16="http://schemas.microsoft.com/office/drawing/2014/main" id="{ACB38301-AD63-9248-AF71-3F7E4BAFDA79}"/>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371159B-65B6-554F-9C3D-A926F24889F4}" type="slidenum">
              <a:rPr lang="es-ES" altLang="es-ES_tradnl" sz="1400">
                <a:solidFill>
                  <a:srgbClr val="000000"/>
                </a:solidFill>
                <a:latin typeface="Times New Roman" panose="02020603050405020304" pitchFamily="18" charset="0"/>
              </a:rPr>
              <a:pPr algn="r" eaLnBrk="1">
                <a:lnSpc>
                  <a:spcPct val="95000"/>
                </a:lnSpc>
                <a:buSzPct val="100000"/>
              </a:pPr>
              <a:t>147</a:t>
            </a:fld>
            <a:endParaRPr lang="es-ES" altLang="es-ES_tradnl" sz="1400">
              <a:solidFill>
                <a:srgbClr val="000000"/>
              </a:solidFill>
              <a:latin typeface="Times New Roman" panose="02020603050405020304" pitchFamily="18" charset="0"/>
            </a:endParaRPr>
          </a:p>
        </p:txBody>
      </p:sp>
      <p:sp>
        <p:nvSpPr>
          <p:cNvPr id="95238" name="Text Box 4">
            <a:extLst>
              <a:ext uri="{FF2B5EF4-FFF2-40B4-BE49-F238E27FC236}">
                <a16:creationId xmlns:a16="http://schemas.microsoft.com/office/drawing/2014/main" id="{CF8FF92F-E3B9-F842-BE05-A1A2704B9C7E}"/>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E5606E7-2EE7-5C4D-88A6-39AC87AEBB4F}" type="slidenum">
              <a:rPr lang="es-ES" altLang="es-ES_tradnl" sz="1400">
                <a:solidFill>
                  <a:srgbClr val="000000"/>
                </a:solidFill>
                <a:latin typeface="Times New Roman" panose="02020603050405020304" pitchFamily="18" charset="0"/>
              </a:rPr>
              <a:pPr algn="r" eaLnBrk="1">
                <a:lnSpc>
                  <a:spcPct val="95000"/>
                </a:lnSpc>
                <a:buSzPct val="100000"/>
              </a:pPr>
              <a:t>147</a:t>
            </a:fld>
            <a:endParaRPr lang="es-ES" altLang="es-ES_tradnl" sz="1400">
              <a:solidFill>
                <a:srgbClr val="000000"/>
              </a:solidFill>
              <a:latin typeface="Times New Roman" panose="02020603050405020304" pitchFamily="18" charset="0"/>
            </a:endParaRPr>
          </a:p>
        </p:txBody>
      </p:sp>
      <p:sp>
        <p:nvSpPr>
          <p:cNvPr id="95239" name="Text Box 5">
            <a:extLst>
              <a:ext uri="{FF2B5EF4-FFF2-40B4-BE49-F238E27FC236}">
                <a16:creationId xmlns:a16="http://schemas.microsoft.com/office/drawing/2014/main" id="{16723263-7136-2641-A973-4788161EBE71}"/>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33AC03C-B40B-FE48-B86C-1E28C8C7FBF5}" type="slidenum">
              <a:rPr lang="es-ES" altLang="es-ES_tradnl" sz="1400">
                <a:solidFill>
                  <a:srgbClr val="000000"/>
                </a:solidFill>
                <a:latin typeface="Times New Roman" panose="02020603050405020304" pitchFamily="18" charset="0"/>
              </a:rPr>
              <a:pPr algn="r" eaLnBrk="1">
                <a:lnSpc>
                  <a:spcPct val="95000"/>
                </a:lnSpc>
                <a:buSzPct val="100000"/>
              </a:pPr>
              <a:t>147</a:t>
            </a:fld>
            <a:endParaRPr lang="es-ES" altLang="es-ES_tradnl" sz="1400">
              <a:solidFill>
                <a:srgbClr val="000000"/>
              </a:solidFill>
              <a:latin typeface="Times New Roman" panose="02020603050405020304" pitchFamily="18" charset="0"/>
            </a:endParaRPr>
          </a:p>
        </p:txBody>
      </p:sp>
      <p:sp>
        <p:nvSpPr>
          <p:cNvPr id="95240" name="Text Box 6">
            <a:extLst>
              <a:ext uri="{FF2B5EF4-FFF2-40B4-BE49-F238E27FC236}">
                <a16:creationId xmlns:a16="http://schemas.microsoft.com/office/drawing/2014/main" id="{A057DBCC-AD7A-084A-848E-2784A29031E1}"/>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EC54CAD-5150-6049-A8D9-CCCCD3D2A92F}" type="slidenum">
              <a:rPr lang="es-ES" altLang="es-ES_tradnl" sz="1400">
                <a:solidFill>
                  <a:srgbClr val="000000"/>
                </a:solidFill>
                <a:latin typeface="Times New Roman" panose="02020603050405020304" pitchFamily="18" charset="0"/>
              </a:rPr>
              <a:pPr algn="r" eaLnBrk="1">
                <a:lnSpc>
                  <a:spcPct val="95000"/>
                </a:lnSpc>
                <a:buSzPct val="100000"/>
              </a:pPr>
              <a:t>147</a:t>
            </a:fld>
            <a:endParaRPr lang="es-ES" altLang="es-ES_tradnl" sz="1400">
              <a:solidFill>
                <a:srgbClr val="000000"/>
              </a:solidFill>
              <a:latin typeface="Times New Roman" panose="02020603050405020304" pitchFamily="18" charset="0"/>
            </a:endParaRPr>
          </a:p>
        </p:txBody>
      </p:sp>
      <p:sp>
        <p:nvSpPr>
          <p:cNvPr id="95241" name="Text Box 7">
            <a:extLst>
              <a:ext uri="{FF2B5EF4-FFF2-40B4-BE49-F238E27FC236}">
                <a16:creationId xmlns:a16="http://schemas.microsoft.com/office/drawing/2014/main" id="{3D5040BA-4655-4248-AA46-B0902E021147}"/>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126DBE9-8290-5F40-BD07-8A4793D0FF8F}" type="slidenum">
              <a:rPr lang="es-ES" altLang="es-ES_tradnl" sz="1400">
                <a:solidFill>
                  <a:srgbClr val="000000"/>
                </a:solidFill>
                <a:latin typeface="Times New Roman" panose="02020603050405020304" pitchFamily="18" charset="0"/>
              </a:rPr>
              <a:pPr algn="r" eaLnBrk="1">
                <a:lnSpc>
                  <a:spcPct val="95000"/>
                </a:lnSpc>
                <a:buSzPct val="100000"/>
              </a:pPr>
              <a:t>147</a:t>
            </a:fld>
            <a:endParaRPr lang="es-ES" altLang="es-ES_tradnl" sz="1400">
              <a:solidFill>
                <a:srgbClr val="000000"/>
              </a:solidFill>
              <a:latin typeface="Times New Roman" panose="02020603050405020304" pitchFamily="18" charset="0"/>
            </a:endParaRPr>
          </a:p>
        </p:txBody>
      </p:sp>
      <p:sp>
        <p:nvSpPr>
          <p:cNvPr id="95242" name="Text Box 8">
            <a:extLst>
              <a:ext uri="{FF2B5EF4-FFF2-40B4-BE49-F238E27FC236}">
                <a16:creationId xmlns:a16="http://schemas.microsoft.com/office/drawing/2014/main" id="{70C3B4E6-4413-B84A-ADD3-830806EDC6C3}"/>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08913BB-D160-B843-BBC6-4C4303D8967E}" type="slidenum">
              <a:rPr lang="es-ES" altLang="es-ES_tradnl" sz="1400">
                <a:solidFill>
                  <a:srgbClr val="000000"/>
                </a:solidFill>
                <a:latin typeface="Times New Roman" panose="02020603050405020304" pitchFamily="18" charset="0"/>
              </a:rPr>
              <a:pPr algn="r" eaLnBrk="1">
                <a:lnSpc>
                  <a:spcPct val="95000"/>
                </a:lnSpc>
                <a:buSzPct val="100000"/>
              </a:pPr>
              <a:t>147</a:t>
            </a:fld>
            <a:endParaRPr lang="es-ES" altLang="es-ES_tradnl" sz="1400">
              <a:solidFill>
                <a:srgbClr val="000000"/>
              </a:solidFill>
              <a:latin typeface="Times New Roman" panose="02020603050405020304" pitchFamily="18" charset="0"/>
            </a:endParaRPr>
          </a:p>
        </p:txBody>
      </p:sp>
      <p:sp>
        <p:nvSpPr>
          <p:cNvPr id="95243" name="Text Box 9">
            <a:extLst>
              <a:ext uri="{FF2B5EF4-FFF2-40B4-BE49-F238E27FC236}">
                <a16:creationId xmlns:a16="http://schemas.microsoft.com/office/drawing/2014/main" id="{27F00AD8-8A0E-FB46-BFC7-103B0F88F144}"/>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9695ACF-3E0F-BA4F-A7FF-33A01515442A}" type="slidenum">
              <a:rPr lang="es-ES" altLang="es-ES_tradnl" sz="1400">
                <a:solidFill>
                  <a:srgbClr val="000000"/>
                </a:solidFill>
                <a:latin typeface="Times New Roman" panose="02020603050405020304" pitchFamily="18" charset="0"/>
              </a:rPr>
              <a:pPr algn="r" eaLnBrk="1">
                <a:lnSpc>
                  <a:spcPct val="95000"/>
                </a:lnSpc>
                <a:buSzPct val="100000"/>
              </a:pPr>
              <a:t>147</a:t>
            </a:fld>
            <a:endParaRPr lang="es-ES" altLang="es-ES_tradnl" sz="1400">
              <a:solidFill>
                <a:srgbClr val="000000"/>
              </a:solidFill>
              <a:latin typeface="Times New Roman" panose="02020603050405020304" pitchFamily="18" charset="0"/>
            </a:endParaRPr>
          </a:p>
        </p:txBody>
      </p:sp>
      <p:sp>
        <p:nvSpPr>
          <p:cNvPr id="95244" name="Text Box 10">
            <a:extLst>
              <a:ext uri="{FF2B5EF4-FFF2-40B4-BE49-F238E27FC236}">
                <a16:creationId xmlns:a16="http://schemas.microsoft.com/office/drawing/2014/main" id="{D535855A-F50D-A94A-8220-015D1EACEDA0}"/>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003A404-D163-434B-814A-90E49B0BB449}" type="slidenum">
              <a:rPr lang="es-ES" altLang="es-ES_tradnl" sz="1400">
                <a:solidFill>
                  <a:srgbClr val="000000"/>
                </a:solidFill>
                <a:latin typeface="Times New Roman" panose="02020603050405020304" pitchFamily="18" charset="0"/>
              </a:rPr>
              <a:pPr algn="r" eaLnBrk="1">
                <a:lnSpc>
                  <a:spcPct val="95000"/>
                </a:lnSpc>
                <a:buSzPct val="100000"/>
              </a:pPr>
              <a:t>147</a:t>
            </a:fld>
            <a:endParaRPr lang="es-ES" altLang="es-ES_tradnl" sz="1400">
              <a:solidFill>
                <a:srgbClr val="000000"/>
              </a:solidFill>
              <a:latin typeface="Times New Roman" panose="02020603050405020304" pitchFamily="18" charset="0"/>
            </a:endParaRPr>
          </a:p>
        </p:txBody>
      </p:sp>
      <p:sp>
        <p:nvSpPr>
          <p:cNvPr id="95245" name="Text Box 11">
            <a:extLst>
              <a:ext uri="{FF2B5EF4-FFF2-40B4-BE49-F238E27FC236}">
                <a16:creationId xmlns:a16="http://schemas.microsoft.com/office/drawing/2014/main" id="{1B5542DA-B197-9D4B-9A2A-11401E15CE7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95246" name="Text Box 12">
            <a:extLst>
              <a:ext uri="{FF2B5EF4-FFF2-40B4-BE49-F238E27FC236}">
                <a16:creationId xmlns:a16="http://schemas.microsoft.com/office/drawing/2014/main" id="{6DBF5DAF-D543-DC4A-B582-93680ED8C9CC}"/>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0530" name="Rectangle 92">
            <a:extLst>
              <a:ext uri="{FF2B5EF4-FFF2-40B4-BE49-F238E27FC236}">
                <a16:creationId xmlns:a16="http://schemas.microsoft.com/office/drawing/2014/main" id="{B9B81CF8-8012-B84A-88E6-96DE11417BBF}"/>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31043AE4-59CF-9241-A7E3-00F5F40621BC}" type="slidenum">
              <a:rPr lang="es-ES" altLang="es-ES_tradnl" sz="1400">
                <a:solidFill>
                  <a:srgbClr val="000000"/>
                </a:solidFill>
                <a:latin typeface="Times New Roman" panose="02020603050405020304" pitchFamily="18" charset="0"/>
              </a:rPr>
              <a:pPr/>
              <a:t>148</a:t>
            </a:fld>
            <a:endParaRPr lang="es-ES" altLang="es-ES_tradnl" sz="1400">
              <a:solidFill>
                <a:srgbClr val="000000"/>
              </a:solidFill>
              <a:latin typeface="Times New Roman" panose="02020603050405020304" pitchFamily="18" charset="0"/>
            </a:endParaRPr>
          </a:p>
        </p:txBody>
      </p:sp>
      <p:sp>
        <p:nvSpPr>
          <p:cNvPr id="150531" name="Text Box 1">
            <a:extLst>
              <a:ext uri="{FF2B5EF4-FFF2-40B4-BE49-F238E27FC236}">
                <a16:creationId xmlns:a16="http://schemas.microsoft.com/office/drawing/2014/main" id="{803AFB0F-BDEE-B847-9844-F9770652DCE2}"/>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06EAC59-FA9D-4F42-8E32-FDAEC7E71615}" type="slidenum">
              <a:rPr lang="es-ES" altLang="es-ES_tradnl" sz="1400">
                <a:solidFill>
                  <a:srgbClr val="000000"/>
                </a:solidFill>
                <a:latin typeface="Times New Roman" panose="02020603050405020304" pitchFamily="18" charset="0"/>
              </a:rPr>
              <a:pPr algn="r" eaLnBrk="1">
                <a:lnSpc>
                  <a:spcPct val="95000"/>
                </a:lnSpc>
                <a:buSzPct val="100000"/>
              </a:pPr>
              <a:t>148</a:t>
            </a:fld>
            <a:endParaRPr lang="es-ES" altLang="es-ES_tradnl" sz="1400">
              <a:solidFill>
                <a:srgbClr val="000000"/>
              </a:solidFill>
              <a:latin typeface="Times New Roman" panose="02020603050405020304" pitchFamily="18" charset="0"/>
            </a:endParaRPr>
          </a:p>
        </p:txBody>
      </p:sp>
      <p:sp>
        <p:nvSpPr>
          <p:cNvPr id="150532" name="Text Box 2">
            <a:extLst>
              <a:ext uri="{FF2B5EF4-FFF2-40B4-BE49-F238E27FC236}">
                <a16:creationId xmlns:a16="http://schemas.microsoft.com/office/drawing/2014/main" id="{84D3E6F6-3559-3E4E-A1E8-B0A802F26DB5}"/>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5F49284-AA8C-2F4B-A018-77AF8A605305}" type="slidenum">
              <a:rPr lang="es-ES" altLang="es-ES_tradnl" sz="1400">
                <a:solidFill>
                  <a:srgbClr val="000000"/>
                </a:solidFill>
                <a:latin typeface="Times New Roman" panose="02020603050405020304" pitchFamily="18" charset="0"/>
              </a:rPr>
              <a:pPr algn="r" eaLnBrk="1">
                <a:lnSpc>
                  <a:spcPct val="95000"/>
                </a:lnSpc>
                <a:buSzPct val="100000"/>
              </a:pPr>
              <a:t>148</a:t>
            </a:fld>
            <a:endParaRPr lang="es-ES" altLang="es-ES_tradnl" sz="1400">
              <a:solidFill>
                <a:srgbClr val="000000"/>
              </a:solidFill>
              <a:latin typeface="Times New Roman" panose="02020603050405020304" pitchFamily="18" charset="0"/>
            </a:endParaRPr>
          </a:p>
        </p:txBody>
      </p:sp>
      <p:sp>
        <p:nvSpPr>
          <p:cNvPr id="150533" name="Text Box 3">
            <a:extLst>
              <a:ext uri="{FF2B5EF4-FFF2-40B4-BE49-F238E27FC236}">
                <a16:creationId xmlns:a16="http://schemas.microsoft.com/office/drawing/2014/main" id="{C4178F70-4970-524D-8959-D1A7C134060B}"/>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E311016-A648-7244-8F28-1A18B2972CE5}" type="slidenum">
              <a:rPr lang="es-ES" altLang="es-ES_tradnl" sz="1400">
                <a:solidFill>
                  <a:srgbClr val="000000"/>
                </a:solidFill>
                <a:latin typeface="Times New Roman" panose="02020603050405020304" pitchFamily="18" charset="0"/>
              </a:rPr>
              <a:pPr algn="r" eaLnBrk="1">
                <a:lnSpc>
                  <a:spcPct val="95000"/>
                </a:lnSpc>
                <a:buSzPct val="100000"/>
              </a:pPr>
              <a:t>148</a:t>
            </a:fld>
            <a:endParaRPr lang="es-ES" altLang="es-ES_tradnl" sz="1400">
              <a:solidFill>
                <a:srgbClr val="000000"/>
              </a:solidFill>
              <a:latin typeface="Times New Roman" panose="02020603050405020304" pitchFamily="18" charset="0"/>
            </a:endParaRPr>
          </a:p>
        </p:txBody>
      </p:sp>
      <p:sp>
        <p:nvSpPr>
          <p:cNvPr id="150534" name="Text Box 4">
            <a:extLst>
              <a:ext uri="{FF2B5EF4-FFF2-40B4-BE49-F238E27FC236}">
                <a16:creationId xmlns:a16="http://schemas.microsoft.com/office/drawing/2014/main" id="{5F431898-1209-EF42-8F5E-57E7CBFF90BA}"/>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512C389-F741-8041-91A9-1F2279DC8D6B}" type="slidenum">
              <a:rPr lang="es-ES" altLang="es-ES_tradnl" sz="1400">
                <a:solidFill>
                  <a:srgbClr val="000000"/>
                </a:solidFill>
                <a:latin typeface="Times New Roman" panose="02020603050405020304" pitchFamily="18" charset="0"/>
              </a:rPr>
              <a:pPr algn="r" eaLnBrk="1">
                <a:lnSpc>
                  <a:spcPct val="95000"/>
                </a:lnSpc>
                <a:buSzPct val="100000"/>
              </a:pPr>
              <a:t>148</a:t>
            </a:fld>
            <a:endParaRPr lang="es-ES" altLang="es-ES_tradnl" sz="1400">
              <a:solidFill>
                <a:srgbClr val="000000"/>
              </a:solidFill>
              <a:latin typeface="Times New Roman" panose="02020603050405020304" pitchFamily="18" charset="0"/>
            </a:endParaRPr>
          </a:p>
        </p:txBody>
      </p:sp>
      <p:sp>
        <p:nvSpPr>
          <p:cNvPr id="150535" name="Text Box 5">
            <a:extLst>
              <a:ext uri="{FF2B5EF4-FFF2-40B4-BE49-F238E27FC236}">
                <a16:creationId xmlns:a16="http://schemas.microsoft.com/office/drawing/2014/main" id="{AB5FB58C-C733-4D4A-BDFD-C18B01227415}"/>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C887480-6A27-AC46-8B9E-6520003C5009}" type="slidenum">
              <a:rPr lang="es-ES" altLang="es-ES_tradnl" sz="1400">
                <a:solidFill>
                  <a:srgbClr val="000000"/>
                </a:solidFill>
                <a:latin typeface="Times New Roman" panose="02020603050405020304" pitchFamily="18" charset="0"/>
              </a:rPr>
              <a:pPr algn="r" eaLnBrk="1">
                <a:lnSpc>
                  <a:spcPct val="95000"/>
                </a:lnSpc>
                <a:buSzPct val="100000"/>
              </a:pPr>
              <a:t>148</a:t>
            </a:fld>
            <a:endParaRPr lang="es-ES" altLang="es-ES_tradnl" sz="1400">
              <a:solidFill>
                <a:srgbClr val="000000"/>
              </a:solidFill>
              <a:latin typeface="Times New Roman" panose="02020603050405020304" pitchFamily="18" charset="0"/>
            </a:endParaRPr>
          </a:p>
        </p:txBody>
      </p:sp>
      <p:sp>
        <p:nvSpPr>
          <p:cNvPr id="150536" name="Text Box 6">
            <a:extLst>
              <a:ext uri="{FF2B5EF4-FFF2-40B4-BE49-F238E27FC236}">
                <a16:creationId xmlns:a16="http://schemas.microsoft.com/office/drawing/2014/main" id="{307090EC-13E1-B845-96CE-EE58EA903A82}"/>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E34C913-7B10-354E-8338-083903046D4F}" type="slidenum">
              <a:rPr lang="es-ES" altLang="es-ES_tradnl" sz="1400">
                <a:solidFill>
                  <a:srgbClr val="000000"/>
                </a:solidFill>
                <a:latin typeface="Times New Roman" panose="02020603050405020304" pitchFamily="18" charset="0"/>
              </a:rPr>
              <a:pPr algn="r" eaLnBrk="1">
                <a:lnSpc>
                  <a:spcPct val="95000"/>
                </a:lnSpc>
                <a:buSzPct val="100000"/>
              </a:pPr>
              <a:t>148</a:t>
            </a:fld>
            <a:endParaRPr lang="es-ES" altLang="es-ES_tradnl" sz="1400">
              <a:solidFill>
                <a:srgbClr val="000000"/>
              </a:solidFill>
              <a:latin typeface="Times New Roman" panose="02020603050405020304" pitchFamily="18" charset="0"/>
            </a:endParaRPr>
          </a:p>
        </p:txBody>
      </p:sp>
      <p:sp>
        <p:nvSpPr>
          <p:cNvPr id="150537" name="Text Box 7">
            <a:extLst>
              <a:ext uri="{FF2B5EF4-FFF2-40B4-BE49-F238E27FC236}">
                <a16:creationId xmlns:a16="http://schemas.microsoft.com/office/drawing/2014/main" id="{77D811BD-B5B1-E24C-AFDE-5DFE7C1FF7BD}"/>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C94F78A-B047-C44D-BB80-CBA3CCC419A6}" type="slidenum">
              <a:rPr lang="es-ES" altLang="es-ES_tradnl" sz="1400">
                <a:solidFill>
                  <a:srgbClr val="000000"/>
                </a:solidFill>
                <a:latin typeface="Times New Roman" panose="02020603050405020304" pitchFamily="18" charset="0"/>
              </a:rPr>
              <a:pPr algn="r" eaLnBrk="1">
                <a:lnSpc>
                  <a:spcPct val="95000"/>
                </a:lnSpc>
                <a:buSzPct val="100000"/>
              </a:pPr>
              <a:t>148</a:t>
            </a:fld>
            <a:endParaRPr lang="es-ES" altLang="es-ES_tradnl" sz="1400">
              <a:solidFill>
                <a:srgbClr val="000000"/>
              </a:solidFill>
              <a:latin typeface="Times New Roman" panose="02020603050405020304" pitchFamily="18" charset="0"/>
            </a:endParaRPr>
          </a:p>
        </p:txBody>
      </p:sp>
      <p:sp>
        <p:nvSpPr>
          <p:cNvPr id="150538" name="Text Box 8">
            <a:extLst>
              <a:ext uri="{FF2B5EF4-FFF2-40B4-BE49-F238E27FC236}">
                <a16:creationId xmlns:a16="http://schemas.microsoft.com/office/drawing/2014/main" id="{C017A3CA-2C85-5E46-A9D9-E21CAC773F83}"/>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8A22AEB-FD11-6A4F-BF56-ABB091420CB1}" type="slidenum">
              <a:rPr lang="es-ES" altLang="es-ES_tradnl" sz="1400">
                <a:solidFill>
                  <a:srgbClr val="000000"/>
                </a:solidFill>
                <a:latin typeface="Times New Roman" panose="02020603050405020304" pitchFamily="18" charset="0"/>
              </a:rPr>
              <a:pPr algn="r" eaLnBrk="1">
                <a:lnSpc>
                  <a:spcPct val="95000"/>
                </a:lnSpc>
                <a:buSzPct val="100000"/>
              </a:pPr>
              <a:t>148</a:t>
            </a:fld>
            <a:endParaRPr lang="es-ES" altLang="es-ES_tradnl" sz="1400">
              <a:solidFill>
                <a:srgbClr val="000000"/>
              </a:solidFill>
              <a:latin typeface="Times New Roman" panose="02020603050405020304" pitchFamily="18" charset="0"/>
            </a:endParaRPr>
          </a:p>
        </p:txBody>
      </p:sp>
      <p:sp>
        <p:nvSpPr>
          <p:cNvPr id="150539" name="Text Box 9">
            <a:extLst>
              <a:ext uri="{FF2B5EF4-FFF2-40B4-BE49-F238E27FC236}">
                <a16:creationId xmlns:a16="http://schemas.microsoft.com/office/drawing/2014/main" id="{6493C006-E571-954C-9E31-C1038198E722}"/>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3757C97-0FEA-FA43-9571-47AD3C9FE8C3}" type="slidenum">
              <a:rPr lang="es-ES" altLang="es-ES_tradnl" sz="1400">
                <a:solidFill>
                  <a:srgbClr val="000000"/>
                </a:solidFill>
                <a:latin typeface="Times New Roman" panose="02020603050405020304" pitchFamily="18" charset="0"/>
              </a:rPr>
              <a:pPr algn="r" eaLnBrk="1">
                <a:lnSpc>
                  <a:spcPct val="95000"/>
                </a:lnSpc>
                <a:buSzPct val="100000"/>
              </a:pPr>
              <a:t>148</a:t>
            </a:fld>
            <a:endParaRPr lang="es-ES" altLang="es-ES_tradnl" sz="1400">
              <a:solidFill>
                <a:srgbClr val="000000"/>
              </a:solidFill>
              <a:latin typeface="Times New Roman" panose="02020603050405020304" pitchFamily="18" charset="0"/>
            </a:endParaRPr>
          </a:p>
        </p:txBody>
      </p:sp>
      <p:sp>
        <p:nvSpPr>
          <p:cNvPr id="150540" name="Text Box 10">
            <a:extLst>
              <a:ext uri="{FF2B5EF4-FFF2-40B4-BE49-F238E27FC236}">
                <a16:creationId xmlns:a16="http://schemas.microsoft.com/office/drawing/2014/main" id="{31BD447F-8CE5-8140-9FE0-13243FA0478E}"/>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D417B6F-DEBF-1640-8AE0-11D40DC23717}" type="slidenum">
              <a:rPr lang="es-ES" altLang="es-ES_tradnl" sz="1400">
                <a:solidFill>
                  <a:srgbClr val="000000"/>
                </a:solidFill>
                <a:latin typeface="Times New Roman" panose="02020603050405020304" pitchFamily="18" charset="0"/>
              </a:rPr>
              <a:pPr algn="r" eaLnBrk="1">
                <a:lnSpc>
                  <a:spcPct val="95000"/>
                </a:lnSpc>
                <a:buSzPct val="100000"/>
              </a:pPr>
              <a:t>148</a:t>
            </a:fld>
            <a:endParaRPr lang="es-ES" altLang="es-ES_tradnl" sz="1400">
              <a:solidFill>
                <a:srgbClr val="000000"/>
              </a:solidFill>
              <a:latin typeface="Times New Roman" panose="02020603050405020304" pitchFamily="18" charset="0"/>
            </a:endParaRPr>
          </a:p>
        </p:txBody>
      </p:sp>
      <p:sp>
        <p:nvSpPr>
          <p:cNvPr id="150541" name="Text Box 11">
            <a:extLst>
              <a:ext uri="{FF2B5EF4-FFF2-40B4-BE49-F238E27FC236}">
                <a16:creationId xmlns:a16="http://schemas.microsoft.com/office/drawing/2014/main" id="{6095A491-52B8-0541-894A-16594D7DEB10}"/>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50542" name="Text Box 12">
            <a:extLst>
              <a:ext uri="{FF2B5EF4-FFF2-40B4-BE49-F238E27FC236}">
                <a16:creationId xmlns:a16="http://schemas.microsoft.com/office/drawing/2014/main" id="{53FEE963-E06E-5F48-9065-7B52E8BC313F}"/>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2578" name="Rectangle 92">
            <a:extLst>
              <a:ext uri="{FF2B5EF4-FFF2-40B4-BE49-F238E27FC236}">
                <a16:creationId xmlns:a16="http://schemas.microsoft.com/office/drawing/2014/main" id="{4C14CC07-3F9C-A144-8363-7C35AEB97A6D}"/>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B428EF1B-1728-2540-820B-FA552C6601F8}" type="slidenum">
              <a:rPr lang="es-ES" altLang="es-ES_tradnl" sz="1400">
                <a:solidFill>
                  <a:srgbClr val="000000"/>
                </a:solidFill>
                <a:latin typeface="Times New Roman" panose="02020603050405020304" pitchFamily="18" charset="0"/>
              </a:rPr>
              <a:pPr/>
              <a:t>149</a:t>
            </a:fld>
            <a:endParaRPr lang="es-ES" altLang="es-ES_tradnl" sz="1400">
              <a:solidFill>
                <a:srgbClr val="000000"/>
              </a:solidFill>
              <a:latin typeface="Times New Roman" panose="02020603050405020304" pitchFamily="18" charset="0"/>
            </a:endParaRPr>
          </a:p>
        </p:txBody>
      </p:sp>
      <p:sp>
        <p:nvSpPr>
          <p:cNvPr id="152579" name="Text Box 1">
            <a:extLst>
              <a:ext uri="{FF2B5EF4-FFF2-40B4-BE49-F238E27FC236}">
                <a16:creationId xmlns:a16="http://schemas.microsoft.com/office/drawing/2014/main" id="{5DF34929-0108-5347-BC43-542A164D6822}"/>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403658F-0186-A842-837D-7B167BB88FB9}" type="slidenum">
              <a:rPr lang="es-ES" altLang="es-ES_tradnl" sz="1400">
                <a:solidFill>
                  <a:srgbClr val="000000"/>
                </a:solidFill>
                <a:latin typeface="Times New Roman" panose="02020603050405020304" pitchFamily="18" charset="0"/>
              </a:rPr>
              <a:pPr algn="r" eaLnBrk="1">
                <a:lnSpc>
                  <a:spcPct val="95000"/>
                </a:lnSpc>
                <a:buSzPct val="100000"/>
              </a:pPr>
              <a:t>149</a:t>
            </a:fld>
            <a:endParaRPr lang="es-ES" altLang="es-ES_tradnl" sz="1400">
              <a:solidFill>
                <a:srgbClr val="000000"/>
              </a:solidFill>
              <a:latin typeface="Times New Roman" panose="02020603050405020304" pitchFamily="18" charset="0"/>
            </a:endParaRPr>
          </a:p>
        </p:txBody>
      </p:sp>
      <p:sp>
        <p:nvSpPr>
          <p:cNvPr id="152580" name="Text Box 2">
            <a:extLst>
              <a:ext uri="{FF2B5EF4-FFF2-40B4-BE49-F238E27FC236}">
                <a16:creationId xmlns:a16="http://schemas.microsoft.com/office/drawing/2014/main" id="{7D631E2B-7C37-F14B-BF08-FF2CA8EA9E18}"/>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3732836-F907-0243-9C5E-4DC5B439CC2D}" type="slidenum">
              <a:rPr lang="es-ES" altLang="es-ES_tradnl" sz="1400">
                <a:solidFill>
                  <a:srgbClr val="000000"/>
                </a:solidFill>
                <a:latin typeface="Times New Roman" panose="02020603050405020304" pitchFamily="18" charset="0"/>
              </a:rPr>
              <a:pPr algn="r" eaLnBrk="1">
                <a:lnSpc>
                  <a:spcPct val="95000"/>
                </a:lnSpc>
                <a:buSzPct val="100000"/>
              </a:pPr>
              <a:t>149</a:t>
            </a:fld>
            <a:endParaRPr lang="es-ES" altLang="es-ES_tradnl" sz="1400">
              <a:solidFill>
                <a:srgbClr val="000000"/>
              </a:solidFill>
              <a:latin typeface="Times New Roman" panose="02020603050405020304" pitchFamily="18" charset="0"/>
            </a:endParaRPr>
          </a:p>
        </p:txBody>
      </p:sp>
      <p:sp>
        <p:nvSpPr>
          <p:cNvPr id="152581" name="Text Box 3">
            <a:extLst>
              <a:ext uri="{FF2B5EF4-FFF2-40B4-BE49-F238E27FC236}">
                <a16:creationId xmlns:a16="http://schemas.microsoft.com/office/drawing/2014/main" id="{1A9267B7-D881-0C4A-8D9E-F979BB0C27F9}"/>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B065613-2475-A044-A90F-3C937BDAC181}" type="slidenum">
              <a:rPr lang="es-ES" altLang="es-ES_tradnl" sz="1400">
                <a:solidFill>
                  <a:srgbClr val="000000"/>
                </a:solidFill>
                <a:latin typeface="Times New Roman" panose="02020603050405020304" pitchFamily="18" charset="0"/>
              </a:rPr>
              <a:pPr algn="r" eaLnBrk="1">
                <a:lnSpc>
                  <a:spcPct val="95000"/>
                </a:lnSpc>
                <a:buSzPct val="100000"/>
              </a:pPr>
              <a:t>149</a:t>
            </a:fld>
            <a:endParaRPr lang="es-ES" altLang="es-ES_tradnl" sz="1400">
              <a:solidFill>
                <a:srgbClr val="000000"/>
              </a:solidFill>
              <a:latin typeface="Times New Roman" panose="02020603050405020304" pitchFamily="18" charset="0"/>
            </a:endParaRPr>
          </a:p>
        </p:txBody>
      </p:sp>
      <p:sp>
        <p:nvSpPr>
          <p:cNvPr id="152582" name="Text Box 4">
            <a:extLst>
              <a:ext uri="{FF2B5EF4-FFF2-40B4-BE49-F238E27FC236}">
                <a16:creationId xmlns:a16="http://schemas.microsoft.com/office/drawing/2014/main" id="{AF436C5E-8D00-8A45-9586-EB6DDD86C0D5}"/>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4990DC4-557B-9D47-8A40-EEF50496E5B0}" type="slidenum">
              <a:rPr lang="es-ES" altLang="es-ES_tradnl" sz="1400">
                <a:solidFill>
                  <a:srgbClr val="000000"/>
                </a:solidFill>
                <a:latin typeface="Times New Roman" panose="02020603050405020304" pitchFamily="18" charset="0"/>
              </a:rPr>
              <a:pPr algn="r" eaLnBrk="1">
                <a:lnSpc>
                  <a:spcPct val="95000"/>
                </a:lnSpc>
                <a:buSzPct val="100000"/>
              </a:pPr>
              <a:t>149</a:t>
            </a:fld>
            <a:endParaRPr lang="es-ES" altLang="es-ES_tradnl" sz="1400">
              <a:solidFill>
                <a:srgbClr val="000000"/>
              </a:solidFill>
              <a:latin typeface="Times New Roman" panose="02020603050405020304" pitchFamily="18" charset="0"/>
            </a:endParaRPr>
          </a:p>
        </p:txBody>
      </p:sp>
      <p:sp>
        <p:nvSpPr>
          <p:cNvPr id="152583" name="Text Box 5">
            <a:extLst>
              <a:ext uri="{FF2B5EF4-FFF2-40B4-BE49-F238E27FC236}">
                <a16:creationId xmlns:a16="http://schemas.microsoft.com/office/drawing/2014/main" id="{F6377660-B19E-A840-8CCC-B55EC86521CC}"/>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A8C5662-53C4-994B-9CDC-D3788C0C9DF7}" type="slidenum">
              <a:rPr lang="es-ES" altLang="es-ES_tradnl" sz="1400">
                <a:solidFill>
                  <a:srgbClr val="000000"/>
                </a:solidFill>
                <a:latin typeface="Times New Roman" panose="02020603050405020304" pitchFamily="18" charset="0"/>
              </a:rPr>
              <a:pPr algn="r" eaLnBrk="1">
                <a:lnSpc>
                  <a:spcPct val="95000"/>
                </a:lnSpc>
                <a:buSzPct val="100000"/>
              </a:pPr>
              <a:t>149</a:t>
            </a:fld>
            <a:endParaRPr lang="es-ES" altLang="es-ES_tradnl" sz="1400">
              <a:solidFill>
                <a:srgbClr val="000000"/>
              </a:solidFill>
              <a:latin typeface="Times New Roman" panose="02020603050405020304" pitchFamily="18" charset="0"/>
            </a:endParaRPr>
          </a:p>
        </p:txBody>
      </p:sp>
      <p:sp>
        <p:nvSpPr>
          <p:cNvPr id="152584" name="Text Box 6">
            <a:extLst>
              <a:ext uri="{FF2B5EF4-FFF2-40B4-BE49-F238E27FC236}">
                <a16:creationId xmlns:a16="http://schemas.microsoft.com/office/drawing/2014/main" id="{78579DC8-0469-8C43-BF09-0C745129B352}"/>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A244E7F-DE02-BC4D-980E-CB8082D60C3D}" type="slidenum">
              <a:rPr lang="es-ES" altLang="es-ES_tradnl" sz="1400">
                <a:solidFill>
                  <a:srgbClr val="000000"/>
                </a:solidFill>
                <a:latin typeface="Times New Roman" panose="02020603050405020304" pitchFamily="18" charset="0"/>
              </a:rPr>
              <a:pPr algn="r" eaLnBrk="1">
                <a:lnSpc>
                  <a:spcPct val="95000"/>
                </a:lnSpc>
                <a:buSzPct val="100000"/>
              </a:pPr>
              <a:t>149</a:t>
            </a:fld>
            <a:endParaRPr lang="es-ES" altLang="es-ES_tradnl" sz="1400">
              <a:solidFill>
                <a:srgbClr val="000000"/>
              </a:solidFill>
              <a:latin typeface="Times New Roman" panose="02020603050405020304" pitchFamily="18" charset="0"/>
            </a:endParaRPr>
          </a:p>
        </p:txBody>
      </p:sp>
      <p:sp>
        <p:nvSpPr>
          <p:cNvPr id="152585" name="Text Box 7">
            <a:extLst>
              <a:ext uri="{FF2B5EF4-FFF2-40B4-BE49-F238E27FC236}">
                <a16:creationId xmlns:a16="http://schemas.microsoft.com/office/drawing/2014/main" id="{90BD4FF4-3CAD-4D43-A4B6-03A552CA269D}"/>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43AC591-0B89-994D-A957-B62F4E3FB67A}" type="slidenum">
              <a:rPr lang="es-ES" altLang="es-ES_tradnl" sz="1400">
                <a:solidFill>
                  <a:srgbClr val="000000"/>
                </a:solidFill>
                <a:latin typeface="Times New Roman" panose="02020603050405020304" pitchFamily="18" charset="0"/>
              </a:rPr>
              <a:pPr algn="r" eaLnBrk="1">
                <a:lnSpc>
                  <a:spcPct val="95000"/>
                </a:lnSpc>
                <a:buSzPct val="100000"/>
              </a:pPr>
              <a:t>149</a:t>
            </a:fld>
            <a:endParaRPr lang="es-ES" altLang="es-ES_tradnl" sz="1400">
              <a:solidFill>
                <a:srgbClr val="000000"/>
              </a:solidFill>
              <a:latin typeface="Times New Roman" panose="02020603050405020304" pitchFamily="18" charset="0"/>
            </a:endParaRPr>
          </a:p>
        </p:txBody>
      </p:sp>
      <p:sp>
        <p:nvSpPr>
          <p:cNvPr id="152586" name="Text Box 8">
            <a:extLst>
              <a:ext uri="{FF2B5EF4-FFF2-40B4-BE49-F238E27FC236}">
                <a16:creationId xmlns:a16="http://schemas.microsoft.com/office/drawing/2014/main" id="{5103D3D6-486D-6547-9270-884CEE7A9852}"/>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DAB6BFF-E5F5-1541-8F9A-3803C5A34D64}" type="slidenum">
              <a:rPr lang="es-ES" altLang="es-ES_tradnl" sz="1400">
                <a:solidFill>
                  <a:srgbClr val="000000"/>
                </a:solidFill>
                <a:latin typeface="Times New Roman" panose="02020603050405020304" pitchFamily="18" charset="0"/>
              </a:rPr>
              <a:pPr algn="r" eaLnBrk="1">
                <a:lnSpc>
                  <a:spcPct val="95000"/>
                </a:lnSpc>
                <a:buSzPct val="100000"/>
              </a:pPr>
              <a:t>149</a:t>
            </a:fld>
            <a:endParaRPr lang="es-ES" altLang="es-ES_tradnl" sz="1400">
              <a:solidFill>
                <a:srgbClr val="000000"/>
              </a:solidFill>
              <a:latin typeface="Times New Roman" panose="02020603050405020304" pitchFamily="18" charset="0"/>
            </a:endParaRPr>
          </a:p>
        </p:txBody>
      </p:sp>
      <p:sp>
        <p:nvSpPr>
          <p:cNvPr id="152587" name="Text Box 9">
            <a:extLst>
              <a:ext uri="{FF2B5EF4-FFF2-40B4-BE49-F238E27FC236}">
                <a16:creationId xmlns:a16="http://schemas.microsoft.com/office/drawing/2014/main" id="{A40B1FCF-5751-3244-9790-453AACB37D93}"/>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468B0E2-67CA-B747-9711-9FB0E775C558}" type="slidenum">
              <a:rPr lang="es-ES" altLang="es-ES_tradnl" sz="1400">
                <a:solidFill>
                  <a:srgbClr val="000000"/>
                </a:solidFill>
                <a:latin typeface="Times New Roman" panose="02020603050405020304" pitchFamily="18" charset="0"/>
              </a:rPr>
              <a:pPr algn="r" eaLnBrk="1">
                <a:lnSpc>
                  <a:spcPct val="95000"/>
                </a:lnSpc>
                <a:buSzPct val="100000"/>
              </a:pPr>
              <a:t>149</a:t>
            </a:fld>
            <a:endParaRPr lang="es-ES" altLang="es-ES_tradnl" sz="1400">
              <a:solidFill>
                <a:srgbClr val="000000"/>
              </a:solidFill>
              <a:latin typeface="Times New Roman" panose="02020603050405020304" pitchFamily="18" charset="0"/>
            </a:endParaRPr>
          </a:p>
        </p:txBody>
      </p:sp>
      <p:sp>
        <p:nvSpPr>
          <p:cNvPr id="152588" name="Text Box 10">
            <a:extLst>
              <a:ext uri="{FF2B5EF4-FFF2-40B4-BE49-F238E27FC236}">
                <a16:creationId xmlns:a16="http://schemas.microsoft.com/office/drawing/2014/main" id="{EC19DF88-7DC2-D64E-9920-A4A1EAAF2471}"/>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D43EEAA-114F-F548-937A-D13B39E5B12D}" type="slidenum">
              <a:rPr lang="es-ES" altLang="es-ES_tradnl" sz="1400">
                <a:solidFill>
                  <a:srgbClr val="000000"/>
                </a:solidFill>
                <a:latin typeface="Times New Roman" panose="02020603050405020304" pitchFamily="18" charset="0"/>
              </a:rPr>
              <a:pPr algn="r" eaLnBrk="1">
                <a:lnSpc>
                  <a:spcPct val="95000"/>
                </a:lnSpc>
                <a:buSzPct val="100000"/>
              </a:pPr>
              <a:t>149</a:t>
            </a:fld>
            <a:endParaRPr lang="es-ES" altLang="es-ES_tradnl" sz="1400">
              <a:solidFill>
                <a:srgbClr val="000000"/>
              </a:solidFill>
              <a:latin typeface="Times New Roman" panose="02020603050405020304" pitchFamily="18" charset="0"/>
            </a:endParaRPr>
          </a:p>
        </p:txBody>
      </p:sp>
      <p:sp>
        <p:nvSpPr>
          <p:cNvPr id="152589" name="Text Box 11">
            <a:extLst>
              <a:ext uri="{FF2B5EF4-FFF2-40B4-BE49-F238E27FC236}">
                <a16:creationId xmlns:a16="http://schemas.microsoft.com/office/drawing/2014/main" id="{2AEE1FB9-31BF-F341-9272-B1EC95C9DD9F}"/>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52590" name="Text Box 12">
            <a:extLst>
              <a:ext uri="{FF2B5EF4-FFF2-40B4-BE49-F238E27FC236}">
                <a16:creationId xmlns:a16="http://schemas.microsoft.com/office/drawing/2014/main" id="{D29E8C69-BC6E-2343-A4AD-122786C0F096}"/>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5538" name="Rectangle 92">
            <a:extLst>
              <a:ext uri="{FF2B5EF4-FFF2-40B4-BE49-F238E27FC236}">
                <a16:creationId xmlns:a16="http://schemas.microsoft.com/office/drawing/2014/main" id="{10ABD530-272D-0345-8091-09B66412EB5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494C5C85-2E7D-1644-9B45-2A5345BC6313}" type="slidenum">
              <a:rPr lang="es-ES" altLang="es-ES_tradnl" sz="1400" smtClean="0">
                <a:solidFill>
                  <a:srgbClr val="000000"/>
                </a:solidFill>
                <a:latin typeface="Times New Roman" panose="02020603050405020304" pitchFamily="18" charset="0"/>
              </a:rPr>
              <a:pPr/>
              <a:t>15</a:t>
            </a:fld>
            <a:endParaRPr lang="es-ES" altLang="es-ES_tradnl" sz="1400">
              <a:solidFill>
                <a:srgbClr val="000000"/>
              </a:solidFill>
              <a:latin typeface="Times New Roman" panose="02020603050405020304" pitchFamily="18" charset="0"/>
            </a:endParaRPr>
          </a:p>
        </p:txBody>
      </p:sp>
      <p:sp>
        <p:nvSpPr>
          <p:cNvPr id="65539" name="Text Box 1">
            <a:extLst>
              <a:ext uri="{FF2B5EF4-FFF2-40B4-BE49-F238E27FC236}">
                <a16:creationId xmlns:a16="http://schemas.microsoft.com/office/drawing/2014/main" id="{A118C14E-BFC2-B04A-96E6-87157ED3F2A5}"/>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60F73CF-33C8-DF4E-A1AD-30D37FBF7F36}" type="slidenum">
              <a:rPr lang="es-ES" altLang="es-ES_tradnl" sz="1400">
                <a:solidFill>
                  <a:srgbClr val="000000"/>
                </a:solidFill>
                <a:latin typeface="Times New Roman" panose="02020603050405020304" pitchFamily="18" charset="0"/>
              </a:rPr>
              <a:pPr algn="r" eaLnBrk="1">
                <a:lnSpc>
                  <a:spcPct val="95000"/>
                </a:lnSpc>
                <a:buSzPct val="100000"/>
              </a:pPr>
              <a:t>15</a:t>
            </a:fld>
            <a:endParaRPr lang="es-ES" altLang="es-ES_tradnl" sz="1400">
              <a:solidFill>
                <a:srgbClr val="000000"/>
              </a:solidFill>
              <a:latin typeface="Times New Roman" panose="02020603050405020304" pitchFamily="18" charset="0"/>
            </a:endParaRPr>
          </a:p>
        </p:txBody>
      </p:sp>
      <p:sp>
        <p:nvSpPr>
          <p:cNvPr id="65540" name="Text Box 2">
            <a:extLst>
              <a:ext uri="{FF2B5EF4-FFF2-40B4-BE49-F238E27FC236}">
                <a16:creationId xmlns:a16="http://schemas.microsoft.com/office/drawing/2014/main" id="{9BA778D8-3FDC-464D-93CF-F714F56DFE48}"/>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A5217C2-261C-4A48-B548-F4C74FA6EB25}" type="slidenum">
              <a:rPr lang="es-ES" altLang="es-ES_tradnl" sz="1400">
                <a:solidFill>
                  <a:srgbClr val="000000"/>
                </a:solidFill>
                <a:latin typeface="Times New Roman" panose="02020603050405020304" pitchFamily="18" charset="0"/>
              </a:rPr>
              <a:pPr algn="r" eaLnBrk="1">
                <a:lnSpc>
                  <a:spcPct val="95000"/>
                </a:lnSpc>
                <a:buSzPct val="100000"/>
              </a:pPr>
              <a:t>15</a:t>
            </a:fld>
            <a:endParaRPr lang="es-ES" altLang="es-ES_tradnl" sz="1400">
              <a:solidFill>
                <a:srgbClr val="000000"/>
              </a:solidFill>
              <a:latin typeface="Times New Roman" panose="02020603050405020304" pitchFamily="18" charset="0"/>
            </a:endParaRPr>
          </a:p>
        </p:txBody>
      </p:sp>
      <p:sp>
        <p:nvSpPr>
          <p:cNvPr id="65541" name="Text Box 3">
            <a:extLst>
              <a:ext uri="{FF2B5EF4-FFF2-40B4-BE49-F238E27FC236}">
                <a16:creationId xmlns:a16="http://schemas.microsoft.com/office/drawing/2014/main" id="{BB8470B7-2FE1-1642-869F-F90D296B9F70}"/>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1187BE9-A57B-7340-BD8A-66E1193D98C1}" type="slidenum">
              <a:rPr lang="es-ES" altLang="es-ES_tradnl" sz="1400">
                <a:solidFill>
                  <a:srgbClr val="000000"/>
                </a:solidFill>
                <a:latin typeface="Times New Roman" panose="02020603050405020304" pitchFamily="18" charset="0"/>
              </a:rPr>
              <a:pPr algn="r" eaLnBrk="1">
                <a:lnSpc>
                  <a:spcPct val="95000"/>
                </a:lnSpc>
                <a:buSzPct val="100000"/>
              </a:pPr>
              <a:t>15</a:t>
            </a:fld>
            <a:endParaRPr lang="es-ES" altLang="es-ES_tradnl" sz="1400">
              <a:solidFill>
                <a:srgbClr val="000000"/>
              </a:solidFill>
              <a:latin typeface="Times New Roman" panose="02020603050405020304" pitchFamily="18" charset="0"/>
            </a:endParaRPr>
          </a:p>
        </p:txBody>
      </p:sp>
      <p:sp>
        <p:nvSpPr>
          <p:cNvPr id="65542" name="Text Box 4">
            <a:extLst>
              <a:ext uri="{FF2B5EF4-FFF2-40B4-BE49-F238E27FC236}">
                <a16:creationId xmlns:a16="http://schemas.microsoft.com/office/drawing/2014/main" id="{1A8A7E92-A2CD-7942-A7D5-6586E59D2B32}"/>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E21F1DD-E528-B841-80DB-E257E6996E37}" type="slidenum">
              <a:rPr lang="es-ES" altLang="es-ES_tradnl" sz="1400">
                <a:solidFill>
                  <a:srgbClr val="000000"/>
                </a:solidFill>
                <a:latin typeface="Times New Roman" panose="02020603050405020304" pitchFamily="18" charset="0"/>
              </a:rPr>
              <a:pPr algn="r" eaLnBrk="1">
                <a:lnSpc>
                  <a:spcPct val="95000"/>
                </a:lnSpc>
                <a:buSzPct val="100000"/>
              </a:pPr>
              <a:t>15</a:t>
            </a:fld>
            <a:endParaRPr lang="es-ES" altLang="es-ES_tradnl" sz="1400">
              <a:solidFill>
                <a:srgbClr val="000000"/>
              </a:solidFill>
              <a:latin typeface="Times New Roman" panose="02020603050405020304" pitchFamily="18" charset="0"/>
            </a:endParaRPr>
          </a:p>
        </p:txBody>
      </p:sp>
      <p:sp>
        <p:nvSpPr>
          <p:cNvPr id="65543" name="Text Box 5">
            <a:extLst>
              <a:ext uri="{FF2B5EF4-FFF2-40B4-BE49-F238E27FC236}">
                <a16:creationId xmlns:a16="http://schemas.microsoft.com/office/drawing/2014/main" id="{07E9D8CD-C89C-7C45-B4FD-25E4CA4A95FE}"/>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01CE929-D3CB-C54C-B562-A5953267F6DD}" type="slidenum">
              <a:rPr lang="es-ES" altLang="es-ES_tradnl" sz="1400">
                <a:solidFill>
                  <a:srgbClr val="000000"/>
                </a:solidFill>
                <a:latin typeface="Times New Roman" panose="02020603050405020304" pitchFamily="18" charset="0"/>
              </a:rPr>
              <a:pPr algn="r" eaLnBrk="1">
                <a:lnSpc>
                  <a:spcPct val="95000"/>
                </a:lnSpc>
                <a:buSzPct val="100000"/>
              </a:pPr>
              <a:t>15</a:t>
            </a:fld>
            <a:endParaRPr lang="es-ES" altLang="es-ES_tradnl" sz="1400">
              <a:solidFill>
                <a:srgbClr val="000000"/>
              </a:solidFill>
              <a:latin typeface="Times New Roman" panose="02020603050405020304" pitchFamily="18" charset="0"/>
            </a:endParaRPr>
          </a:p>
        </p:txBody>
      </p:sp>
      <p:sp>
        <p:nvSpPr>
          <p:cNvPr id="65544" name="Text Box 6">
            <a:extLst>
              <a:ext uri="{FF2B5EF4-FFF2-40B4-BE49-F238E27FC236}">
                <a16:creationId xmlns:a16="http://schemas.microsoft.com/office/drawing/2014/main" id="{1743DB77-3BFE-334A-BA15-F93CCC7CFD19}"/>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D27D0F9-33A6-0F48-9B8E-D2D98BB248E1}" type="slidenum">
              <a:rPr lang="es-ES" altLang="es-ES_tradnl" sz="1400">
                <a:solidFill>
                  <a:srgbClr val="000000"/>
                </a:solidFill>
                <a:latin typeface="Times New Roman" panose="02020603050405020304" pitchFamily="18" charset="0"/>
              </a:rPr>
              <a:pPr algn="r" eaLnBrk="1">
                <a:lnSpc>
                  <a:spcPct val="95000"/>
                </a:lnSpc>
                <a:buSzPct val="100000"/>
              </a:pPr>
              <a:t>15</a:t>
            </a:fld>
            <a:endParaRPr lang="es-ES" altLang="es-ES_tradnl" sz="1400">
              <a:solidFill>
                <a:srgbClr val="000000"/>
              </a:solidFill>
              <a:latin typeface="Times New Roman" panose="02020603050405020304" pitchFamily="18" charset="0"/>
            </a:endParaRPr>
          </a:p>
        </p:txBody>
      </p:sp>
      <p:sp>
        <p:nvSpPr>
          <p:cNvPr id="65545" name="Text Box 7">
            <a:extLst>
              <a:ext uri="{FF2B5EF4-FFF2-40B4-BE49-F238E27FC236}">
                <a16:creationId xmlns:a16="http://schemas.microsoft.com/office/drawing/2014/main" id="{C9B86C8F-0119-DA45-A7A1-6880CFA9D4AB}"/>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91B05BB-39E1-C044-8BC0-7666DF2028F7}" type="slidenum">
              <a:rPr lang="es-ES" altLang="es-ES_tradnl" sz="1400">
                <a:solidFill>
                  <a:srgbClr val="000000"/>
                </a:solidFill>
                <a:latin typeface="Times New Roman" panose="02020603050405020304" pitchFamily="18" charset="0"/>
              </a:rPr>
              <a:pPr algn="r" eaLnBrk="1">
                <a:lnSpc>
                  <a:spcPct val="95000"/>
                </a:lnSpc>
                <a:buSzPct val="100000"/>
              </a:pPr>
              <a:t>15</a:t>
            </a:fld>
            <a:endParaRPr lang="es-ES" altLang="es-ES_tradnl" sz="1400">
              <a:solidFill>
                <a:srgbClr val="000000"/>
              </a:solidFill>
              <a:latin typeface="Times New Roman" panose="02020603050405020304" pitchFamily="18" charset="0"/>
            </a:endParaRPr>
          </a:p>
        </p:txBody>
      </p:sp>
      <p:sp>
        <p:nvSpPr>
          <p:cNvPr id="65546" name="Text Box 8">
            <a:extLst>
              <a:ext uri="{FF2B5EF4-FFF2-40B4-BE49-F238E27FC236}">
                <a16:creationId xmlns:a16="http://schemas.microsoft.com/office/drawing/2014/main" id="{981C1464-F38E-1943-A5EE-E3808E64C3E1}"/>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34100FB-69E3-204F-8AC4-CB16F45C43B7}" type="slidenum">
              <a:rPr lang="es-ES" altLang="es-ES_tradnl" sz="1400">
                <a:solidFill>
                  <a:srgbClr val="000000"/>
                </a:solidFill>
                <a:latin typeface="Times New Roman" panose="02020603050405020304" pitchFamily="18" charset="0"/>
              </a:rPr>
              <a:pPr algn="r" eaLnBrk="1">
                <a:lnSpc>
                  <a:spcPct val="95000"/>
                </a:lnSpc>
                <a:buSzPct val="100000"/>
              </a:pPr>
              <a:t>15</a:t>
            </a:fld>
            <a:endParaRPr lang="es-ES" altLang="es-ES_tradnl" sz="1400">
              <a:solidFill>
                <a:srgbClr val="000000"/>
              </a:solidFill>
              <a:latin typeface="Times New Roman" panose="02020603050405020304" pitchFamily="18" charset="0"/>
            </a:endParaRPr>
          </a:p>
        </p:txBody>
      </p:sp>
      <p:sp>
        <p:nvSpPr>
          <p:cNvPr id="65547" name="Text Box 9">
            <a:extLst>
              <a:ext uri="{FF2B5EF4-FFF2-40B4-BE49-F238E27FC236}">
                <a16:creationId xmlns:a16="http://schemas.microsoft.com/office/drawing/2014/main" id="{C311A16A-B9D2-DB4E-A89B-D809F2DB89AC}"/>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38293C1-F804-7D4C-948E-5DDEC410E6A8}" type="slidenum">
              <a:rPr lang="es-ES" altLang="es-ES_tradnl" sz="1400">
                <a:solidFill>
                  <a:srgbClr val="000000"/>
                </a:solidFill>
                <a:latin typeface="Times New Roman" panose="02020603050405020304" pitchFamily="18" charset="0"/>
              </a:rPr>
              <a:pPr algn="r" eaLnBrk="1">
                <a:lnSpc>
                  <a:spcPct val="95000"/>
                </a:lnSpc>
                <a:buSzPct val="100000"/>
              </a:pPr>
              <a:t>15</a:t>
            </a:fld>
            <a:endParaRPr lang="es-ES" altLang="es-ES_tradnl" sz="1400">
              <a:solidFill>
                <a:srgbClr val="000000"/>
              </a:solidFill>
              <a:latin typeface="Times New Roman" panose="02020603050405020304" pitchFamily="18" charset="0"/>
            </a:endParaRPr>
          </a:p>
        </p:txBody>
      </p:sp>
      <p:sp>
        <p:nvSpPr>
          <p:cNvPr id="65548" name="Text Box 10">
            <a:extLst>
              <a:ext uri="{FF2B5EF4-FFF2-40B4-BE49-F238E27FC236}">
                <a16:creationId xmlns:a16="http://schemas.microsoft.com/office/drawing/2014/main" id="{A3CC6B4C-EB99-FA44-BAAB-A41EB29D119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4C611FD-DD0C-4742-B845-2AA2D38E3585}" type="slidenum">
              <a:rPr lang="es-ES" altLang="es-ES_tradnl" sz="1400">
                <a:solidFill>
                  <a:srgbClr val="000000"/>
                </a:solidFill>
                <a:latin typeface="Times New Roman" panose="02020603050405020304" pitchFamily="18" charset="0"/>
              </a:rPr>
              <a:pPr algn="r" eaLnBrk="1">
                <a:lnSpc>
                  <a:spcPct val="95000"/>
                </a:lnSpc>
                <a:buSzPct val="100000"/>
              </a:pPr>
              <a:t>15</a:t>
            </a:fld>
            <a:endParaRPr lang="es-ES" altLang="es-ES_tradnl" sz="1400">
              <a:solidFill>
                <a:srgbClr val="000000"/>
              </a:solidFill>
              <a:latin typeface="Times New Roman" panose="02020603050405020304" pitchFamily="18" charset="0"/>
            </a:endParaRPr>
          </a:p>
        </p:txBody>
      </p:sp>
      <p:sp>
        <p:nvSpPr>
          <p:cNvPr id="65549" name="Text Box 11">
            <a:extLst>
              <a:ext uri="{FF2B5EF4-FFF2-40B4-BE49-F238E27FC236}">
                <a16:creationId xmlns:a16="http://schemas.microsoft.com/office/drawing/2014/main" id="{EE6BE6B7-8521-FC49-B498-922D4E04D21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5550" name="Text Box 12">
            <a:extLst>
              <a:ext uri="{FF2B5EF4-FFF2-40B4-BE49-F238E27FC236}">
                <a16:creationId xmlns:a16="http://schemas.microsoft.com/office/drawing/2014/main" id="{A052C7F6-9A16-CF4A-95D1-D321D8E527D3}"/>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3792180595"/>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6674" name="Rectangle 94">
            <a:extLst>
              <a:ext uri="{FF2B5EF4-FFF2-40B4-BE49-F238E27FC236}">
                <a16:creationId xmlns:a16="http://schemas.microsoft.com/office/drawing/2014/main" id="{EFC07343-E6A5-6B43-8DB5-49707CC4362D}"/>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A103A3F3-1D59-6E4C-AE2E-D49A193FD66A}" type="slidenum">
              <a:rPr lang="es-ES" altLang="es-ES_tradnl" sz="1400">
                <a:solidFill>
                  <a:srgbClr val="000000"/>
                </a:solidFill>
                <a:latin typeface="Times New Roman" panose="02020603050405020304" pitchFamily="18" charset="0"/>
              </a:rPr>
              <a:pPr/>
              <a:t>150</a:t>
            </a:fld>
            <a:endParaRPr lang="es-ES" altLang="es-ES_tradnl" sz="1400">
              <a:solidFill>
                <a:srgbClr val="000000"/>
              </a:solidFill>
              <a:latin typeface="Times New Roman" panose="02020603050405020304" pitchFamily="18" charset="0"/>
            </a:endParaRPr>
          </a:p>
        </p:txBody>
      </p:sp>
      <p:sp>
        <p:nvSpPr>
          <p:cNvPr id="156675" name="Text Box 1">
            <a:extLst>
              <a:ext uri="{FF2B5EF4-FFF2-40B4-BE49-F238E27FC236}">
                <a16:creationId xmlns:a16="http://schemas.microsoft.com/office/drawing/2014/main" id="{FF795BFD-1E56-8646-9B68-11C16BC2AE4C}"/>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BF3D4F5-9B10-9B42-A1DC-B69D3DB41190}" type="slidenum">
              <a:rPr lang="es-ES" altLang="es-ES_tradnl" sz="1400">
                <a:solidFill>
                  <a:srgbClr val="000000"/>
                </a:solidFill>
                <a:latin typeface="Times New Roman" panose="02020603050405020304" pitchFamily="18" charset="0"/>
              </a:rPr>
              <a:pPr algn="r" eaLnBrk="1">
                <a:lnSpc>
                  <a:spcPct val="95000"/>
                </a:lnSpc>
                <a:buSzPct val="100000"/>
              </a:pPr>
              <a:t>150</a:t>
            </a:fld>
            <a:endParaRPr lang="es-ES" altLang="es-ES_tradnl" sz="1400">
              <a:solidFill>
                <a:srgbClr val="000000"/>
              </a:solidFill>
              <a:latin typeface="Times New Roman" panose="02020603050405020304" pitchFamily="18" charset="0"/>
            </a:endParaRPr>
          </a:p>
        </p:txBody>
      </p:sp>
      <p:sp>
        <p:nvSpPr>
          <p:cNvPr id="156676" name="Text Box 2">
            <a:extLst>
              <a:ext uri="{FF2B5EF4-FFF2-40B4-BE49-F238E27FC236}">
                <a16:creationId xmlns:a16="http://schemas.microsoft.com/office/drawing/2014/main" id="{3265243D-7372-EA44-B6C7-4021E6916BA9}"/>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3FD5399-F326-4344-9983-F634B0F3DB1D}" type="slidenum">
              <a:rPr lang="es-ES" altLang="es-ES_tradnl" sz="1400">
                <a:solidFill>
                  <a:srgbClr val="000000"/>
                </a:solidFill>
                <a:latin typeface="Times New Roman" panose="02020603050405020304" pitchFamily="18" charset="0"/>
              </a:rPr>
              <a:pPr algn="r" eaLnBrk="1">
                <a:lnSpc>
                  <a:spcPct val="95000"/>
                </a:lnSpc>
                <a:buSzPct val="100000"/>
              </a:pPr>
              <a:t>150</a:t>
            </a:fld>
            <a:endParaRPr lang="es-ES" altLang="es-ES_tradnl" sz="1400">
              <a:solidFill>
                <a:srgbClr val="000000"/>
              </a:solidFill>
              <a:latin typeface="Times New Roman" panose="02020603050405020304" pitchFamily="18" charset="0"/>
            </a:endParaRPr>
          </a:p>
        </p:txBody>
      </p:sp>
      <p:sp>
        <p:nvSpPr>
          <p:cNvPr id="156677" name="Text Box 3">
            <a:extLst>
              <a:ext uri="{FF2B5EF4-FFF2-40B4-BE49-F238E27FC236}">
                <a16:creationId xmlns:a16="http://schemas.microsoft.com/office/drawing/2014/main" id="{669FAB46-2464-B545-96EA-EA9CA95660C7}"/>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E234656-95BE-9B4C-818A-4C50F845104C}" type="slidenum">
              <a:rPr lang="es-ES" altLang="es-ES_tradnl" sz="1400">
                <a:solidFill>
                  <a:srgbClr val="000000"/>
                </a:solidFill>
                <a:latin typeface="Times New Roman" panose="02020603050405020304" pitchFamily="18" charset="0"/>
              </a:rPr>
              <a:pPr algn="r" eaLnBrk="1">
                <a:lnSpc>
                  <a:spcPct val="95000"/>
                </a:lnSpc>
                <a:buSzPct val="100000"/>
              </a:pPr>
              <a:t>150</a:t>
            </a:fld>
            <a:endParaRPr lang="es-ES" altLang="es-ES_tradnl" sz="1400">
              <a:solidFill>
                <a:srgbClr val="000000"/>
              </a:solidFill>
              <a:latin typeface="Times New Roman" panose="02020603050405020304" pitchFamily="18" charset="0"/>
            </a:endParaRPr>
          </a:p>
        </p:txBody>
      </p:sp>
      <p:sp>
        <p:nvSpPr>
          <p:cNvPr id="156678" name="Text Box 4">
            <a:extLst>
              <a:ext uri="{FF2B5EF4-FFF2-40B4-BE49-F238E27FC236}">
                <a16:creationId xmlns:a16="http://schemas.microsoft.com/office/drawing/2014/main" id="{C7AF40C7-0BFC-B34E-B554-AF0162069EC7}"/>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615411F-F554-254D-AC3D-4AB522C92CE6}" type="slidenum">
              <a:rPr lang="es-ES" altLang="es-ES_tradnl" sz="1400">
                <a:solidFill>
                  <a:srgbClr val="000000"/>
                </a:solidFill>
                <a:latin typeface="Times New Roman" panose="02020603050405020304" pitchFamily="18" charset="0"/>
              </a:rPr>
              <a:pPr algn="r" eaLnBrk="1">
                <a:lnSpc>
                  <a:spcPct val="95000"/>
                </a:lnSpc>
                <a:buSzPct val="100000"/>
              </a:pPr>
              <a:t>150</a:t>
            </a:fld>
            <a:endParaRPr lang="es-ES" altLang="es-ES_tradnl" sz="1400">
              <a:solidFill>
                <a:srgbClr val="000000"/>
              </a:solidFill>
              <a:latin typeface="Times New Roman" panose="02020603050405020304" pitchFamily="18" charset="0"/>
            </a:endParaRPr>
          </a:p>
        </p:txBody>
      </p:sp>
      <p:sp>
        <p:nvSpPr>
          <p:cNvPr id="156679" name="Text Box 5">
            <a:extLst>
              <a:ext uri="{FF2B5EF4-FFF2-40B4-BE49-F238E27FC236}">
                <a16:creationId xmlns:a16="http://schemas.microsoft.com/office/drawing/2014/main" id="{ECB3C582-825A-4042-9669-36D97960BB1E}"/>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9E6B408-6CA1-2B4A-B9F2-DC508302EDFD}" type="slidenum">
              <a:rPr lang="es-ES" altLang="es-ES_tradnl" sz="1400">
                <a:solidFill>
                  <a:srgbClr val="000000"/>
                </a:solidFill>
                <a:latin typeface="Times New Roman" panose="02020603050405020304" pitchFamily="18" charset="0"/>
              </a:rPr>
              <a:pPr algn="r" eaLnBrk="1">
                <a:lnSpc>
                  <a:spcPct val="95000"/>
                </a:lnSpc>
                <a:buSzPct val="100000"/>
              </a:pPr>
              <a:t>150</a:t>
            </a:fld>
            <a:endParaRPr lang="es-ES" altLang="es-ES_tradnl" sz="1400">
              <a:solidFill>
                <a:srgbClr val="000000"/>
              </a:solidFill>
              <a:latin typeface="Times New Roman" panose="02020603050405020304" pitchFamily="18" charset="0"/>
            </a:endParaRPr>
          </a:p>
        </p:txBody>
      </p:sp>
      <p:sp>
        <p:nvSpPr>
          <p:cNvPr id="156680" name="Text Box 6">
            <a:extLst>
              <a:ext uri="{FF2B5EF4-FFF2-40B4-BE49-F238E27FC236}">
                <a16:creationId xmlns:a16="http://schemas.microsoft.com/office/drawing/2014/main" id="{4964BB3D-31AD-9741-8FB7-3840DC24A9C2}"/>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B0AD02C-A2AC-DE42-B0E3-328B41D3F896}" type="slidenum">
              <a:rPr lang="es-ES" altLang="es-ES_tradnl" sz="1400">
                <a:solidFill>
                  <a:srgbClr val="000000"/>
                </a:solidFill>
                <a:latin typeface="Times New Roman" panose="02020603050405020304" pitchFamily="18" charset="0"/>
              </a:rPr>
              <a:pPr algn="r" eaLnBrk="1">
                <a:lnSpc>
                  <a:spcPct val="95000"/>
                </a:lnSpc>
                <a:buSzPct val="100000"/>
              </a:pPr>
              <a:t>150</a:t>
            </a:fld>
            <a:endParaRPr lang="es-ES" altLang="es-ES_tradnl" sz="1400">
              <a:solidFill>
                <a:srgbClr val="000000"/>
              </a:solidFill>
              <a:latin typeface="Times New Roman" panose="02020603050405020304" pitchFamily="18" charset="0"/>
            </a:endParaRPr>
          </a:p>
        </p:txBody>
      </p:sp>
      <p:sp>
        <p:nvSpPr>
          <p:cNvPr id="156681" name="Text Box 7">
            <a:extLst>
              <a:ext uri="{FF2B5EF4-FFF2-40B4-BE49-F238E27FC236}">
                <a16:creationId xmlns:a16="http://schemas.microsoft.com/office/drawing/2014/main" id="{891244AB-9F9D-584B-8047-FE799B8D0B46}"/>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5236EF6-A38E-9843-BBB1-1A842EDBE624}" type="slidenum">
              <a:rPr lang="es-ES" altLang="es-ES_tradnl" sz="1400">
                <a:solidFill>
                  <a:srgbClr val="000000"/>
                </a:solidFill>
                <a:latin typeface="Times New Roman" panose="02020603050405020304" pitchFamily="18" charset="0"/>
              </a:rPr>
              <a:pPr algn="r" eaLnBrk="1">
                <a:lnSpc>
                  <a:spcPct val="95000"/>
                </a:lnSpc>
                <a:buSzPct val="100000"/>
              </a:pPr>
              <a:t>150</a:t>
            </a:fld>
            <a:endParaRPr lang="es-ES" altLang="es-ES_tradnl" sz="1400">
              <a:solidFill>
                <a:srgbClr val="000000"/>
              </a:solidFill>
              <a:latin typeface="Times New Roman" panose="02020603050405020304" pitchFamily="18" charset="0"/>
            </a:endParaRPr>
          </a:p>
        </p:txBody>
      </p:sp>
      <p:sp>
        <p:nvSpPr>
          <p:cNvPr id="156682" name="Text Box 8">
            <a:extLst>
              <a:ext uri="{FF2B5EF4-FFF2-40B4-BE49-F238E27FC236}">
                <a16:creationId xmlns:a16="http://schemas.microsoft.com/office/drawing/2014/main" id="{FF8202CA-043B-314C-91E5-C5CA8B93499F}"/>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32DFADC-3237-AA41-844D-A0CC017E8EE9}" type="slidenum">
              <a:rPr lang="es-ES" altLang="es-ES_tradnl" sz="1400">
                <a:solidFill>
                  <a:srgbClr val="000000"/>
                </a:solidFill>
                <a:latin typeface="Times New Roman" panose="02020603050405020304" pitchFamily="18" charset="0"/>
              </a:rPr>
              <a:pPr algn="r" eaLnBrk="1">
                <a:lnSpc>
                  <a:spcPct val="95000"/>
                </a:lnSpc>
                <a:buSzPct val="100000"/>
              </a:pPr>
              <a:t>150</a:t>
            </a:fld>
            <a:endParaRPr lang="es-ES" altLang="es-ES_tradnl" sz="1400">
              <a:solidFill>
                <a:srgbClr val="000000"/>
              </a:solidFill>
              <a:latin typeface="Times New Roman" panose="02020603050405020304" pitchFamily="18" charset="0"/>
            </a:endParaRPr>
          </a:p>
        </p:txBody>
      </p:sp>
      <p:sp>
        <p:nvSpPr>
          <p:cNvPr id="156683" name="Text Box 9">
            <a:extLst>
              <a:ext uri="{FF2B5EF4-FFF2-40B4-BE49-F238E27FC236}">
                <a16:creationId xmlns:a16="http://schemas.microsoft.com/office/drawing/2014/main" id="{EB68F5F0-2927-F34E-8391-417042735DD0}"/>
              </a:ext>
            </a:extLst>
          </p:cNvPr>
          <p:cNvSpPr txBox="1">
            <a:spLocks noChangeArrowheads="1"/>
          </p:cNvSpPr>
          <p:nvPr/>
        </p:nvSpPr>
        <p:spPr bwMode="auto">
          <a:xfrm>
            <a:off x="4278313" y="10155238"/>
            <a:ext cx="3198812"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EEB8A5A-9A2A-E747-A491-A8C937AAACCC}" type="slidenum">
              <a:rPr lang="es-ES" altLang="es-ES_tradnl" sz="1400">
                <a:solidFill>
                  <a:srgbClr val="000000"/>
                </a:solidFill>
                <a:latin typeface="Times New Roman" panose="02020603050405020304" pitchFamily="18" charset="0"/>
              </a:rPr>
              <a:pPr algn="r" eaLnBrk="1">
                <a:lnSpc>
                  <a:spcPct val="95000"/>
                </a:lnSpc>
                <a:buSzPct val="100000"/>
              </a:pPr>
              <a:t>150</a:t>
            </a:fld>
            <a:endParaRPr lang="es-ES" altLang="es-ES_tradnl" sz="1400">
              <a:solidFill>
                <a:srgbClr val="000000"/>
              </a:solidFill>
              <a:latin typeface="Times New Roman" panose="02020603050405020304" pitchFamily="18" charset="0"/>
            </a:endParaRPr>
          </a:p>
        </p:txBody>
      </p:sp>
      <p:sp>
        <p:nvSpPr>
          <p:cNvPr id="156684" name="Text Box 10">
            <a:extLst>
              <a:ext uri="{FF2B5EF4-FFF2-40B4-BE49-F238E27FC236}">
                <a16:creationId xmlns:a16="http://schemas.microsoft.com/office/drawing/2014/main" id="{DDDA7FA3-3F95-AA4D-B32E-CD3C69EC6C42}"/>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3BC0511-FD78-234B-9B6E-CB4422D4DBE8}" type="slidenum">
              <a:rPr lang="es-ES" altLang="es-ES_tradnl" sz="1400">
                <a:solidFill>
                  <a:srgbClr val="000000"/>
                </a:solidFill>
                <a:latin typeface="Times New Roman" panose="02020603050405020304" pitchFamily="18" charset="0"/>
              </a:rPr>
              <a:pPr algn="r" eaLnBrk="1">
                <a:lnSpc>
                  <a:spcPct val="95000"/>
                </a:lnSpc>
                <a:buSzPct val="100000"/>
              </a:pPr>
              <a:t>150</a:t>
            </a:fld>
            <a:endParaRPr lang="es-ES" altLang="es-ES_tradnl" sz="1400">
              <a:solidFill>
                <a:srgbClr val="000000"/>
              </a:solidFill>
              <a:latin typeface="Times New Roman" panose="02020603050405020304" pitchFamily="18" charset="0"/>
            </a:endParaRPr>
          </a:p>
        </p:txBody>
      </p:sp>
      <p:sp>
        <p:nvSpPr>
          <p:cNvPr id="156685" name="Text Box 11">
            <a:extLst>
              <a:ext uri="{FF2B5EF4-FFF2-40B4-BE49-F238E27FC236}">
                <a16:creationId xmlns:a16="http://schemas.microsoft.com/office/drawing/2014/main" id="{98C14D27-EEEC-B248-8E68-1F31E3A4EDC6}"/>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56686" name="Text Box 12">
            <a:extLst>
              <a:ext uri="{FF2B5EF4-FFF2-40B4-BE49-F238E27FC236}">
                <a16:creationId xmlns:a16="http://schemas.microsoft.com/office/drawing/2014/main" id="{ECDC94E6-A317-D246-9BF4-B74174304CB6}"/>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97A8C6B3-9E9C-7446-B667-95EE03B0F731}" type="slidenum">
              <a:rPr lang="es-ES"/>
              <a:pPr/>
              <a:t>151</a:t>
            </a:fld>
            <a:endParaRPr lang="es-ES"/>
          </a:p>
        </p:txBody>
      </p:sp>
      <p:sp>
        <p:nvSpPr>
          <p:cNvPr id="420865"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C90D14FB-5C62-4E45-935F-AD140A8EDBF9}" type="slidenum">
              <a:rPr lang="es-ES" sz="1400">
                <a:solidFill>
                  <a:srgbClr val="000000"/>
                </a:solidFill>
                <a:latin typeface="Times New Roman" charset="0"/>
              </a:rPr>
              <a:pPr algn="r" eaLnBrk="1">
                <a:lnSpc>
                  <a:spcPct val="95000"/>
                </a:lnSpc>
                <a:buClrTx/>
                <a:buFontTx/>
                <a:buNone/>
              </a:pPr>
              <a:t>151</a:t>
            </a:fld>
            <a:endParaRPr lang="es-ES" sz="1400">
              <a:solidFill>
                <a:srgbClr val="000000"/>
              </a:solidFill>
              <a:latin typeface="Times New Roman" charset="0"/>
            </a:endParaRPr>
          </a:p>
        </p:txBody>
      </p:sp>
      <p:sp>
        <p:nvSpPr>
          <p:cNvPr id="420866"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DA9FAF23-9E1D-6B4D-BCFE-B2CFBC0BBA17}" type="slidenum">
              <a:rPr lang="es-ES" sz="1400">
                <a:solidFill>
                  <a:srgbClr val="000000"/>
                </a:solidFill>
                <a:latin typeface="Times New Roman" charset="0"/>
              </a:rPr>
              <a:pPr algn="r" eaLnBrk="1">
                <a:lnSpc>
                  <a:spcPct val="95000"/>
                </a:lnSpc>
                <a:buClrTx/>
                <a:buFontTx/>
                <a:buNone/>
              </a:pPr>
              <a:t>151</a:t>
            </a:fld>
            <a:endParaRPr lang="es-ES" sz="1400">
              <a:solidFill>
                <a:srgbClr val="000000"/>
              </a:solidFill>
              <a:latin typeface="Times New Roman" charset="0"/>
            </a:endParaRPr>
          </a:p>
        </p:txBody>
      </p:sp>
      <p:sp>
        <p:nvSpPr>
          <p:cNvPr id="420867"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4BB728B-1078-4B45-92E6-532F65C06760}" type="slidenum">
              <a:rPr lang="es-ES" sz="1400">
                <a:solidFill>
                  <a:srgbClr val="000000"/>
                </a:solidFill>
                <a:latin typeface="Times New Roman" charset="0"/>
              </a:rPr>
              <a:pPr algn="r" eaLnBrk="1">
                <a:lnSpc>
                  <a:spcPct val="95000"/>
                </a:lnSpc>
                <a:buClrTx/>
                <a:buFontTx/>
                <a:buNone/>
              </a:pPr>
              <a:t>151</a:t>
            </a:fld>
            <a:endParaRPr lang="es-ES" sz="1400">
              <a:solidFill>
                <a:srgbClr val="000000"/>
              </a:solidFill>
              <a:latin typeface="Times New Roman" charset="0"/>
            </a:endParaRPr>
          </a:p>
        </p:txBody>
      </p:sp>
      <p:sp>
        <p:nvSpPr>
          <p:cNvPr id="420868"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10A378D-D90E-F645-BAB8-63674CC21AAB}" type="slidenum">
              <a:rPr lang="es-ES" sz="1400">
                <a:solidFill>
                  <a:srgbClr val="000000"/>
                </a:solidFill>
                <a:latin typeface="Times New Roman" charset="0"/>
              </a:rPr>
              <a:pPr algn="r" eaLnBrk="1">
                <a:lnSpc>
                  <a:spcPct val="95000"/>
                </a:lnSpc>
                <a:buClrTx/>
                <a:buFontTx/>
                <a:buNone/>
              </a:pPr>
              <a:t>151</a:t>
            </a:fld>
            <a:endParaRPr lang="es-ES" sz="1400">
              <a:solidFill>
                <a:srgbClr val="000000"/>
              </a:solidFill>
              <a:latin typeface="Times New Roman" charset="0"/>
            </a:endParaRPr>
          </a:p>
        </p:txBody>
      </p:sp>
      <p:sp>
        <p:nvSpPr>
          <p:cNvPr id="420869"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71A1CA9-1626-6842-9D82-C2C9DC46E950}" type="slidenum">
              <a:rPr lang="es-ES" sz="1400">
                <a:solidFill>
                  <a:srgbClr val="000000"/>
                </a:solidFill>
                <a:latin typeface="Times New Roman" charset="0"/>
              </a:rPr>
              <a:pPr algn="r" eaLnBrk="1">
                <a:lnSpc>
                  <a:spcPct val="95000"/>
                </a:lnSpc>
                <a:buClrTx/>
                <a:buFontTx/>
                <a:buNone/>
              </a:pPr>
              <a:t>151</a:t>
            </a:fld>
            <a:endParaRPr lang="es-ES" sz="1400">
              <a:solidFill>
                <a:srgbClr val="000000"/>
              </a:solidFill>
              <a:latin typeface="Times New Roman" charset="0"/>
            </a:endParaRPr>
          </a:p>
        </p:txBody>
      </p:sp>
      <p:sp>
        <p:nvSpPr>
          <p:cNvPr id="420870"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2D7AF2-71CC-3346-8368-729DFEEA5F4E}" type="slidenum">
              <a:rPr lang="es-ES" sz="1400">
                <a:solidFill>
                  <a:srgbClr val="000000"/>
                </a:solidFill>
                <a:latin typeface="Times New Roman" charset="0"/>
              </a:rPr>
              <a:pPr algn="r" eaLnBrk="1">
                <a:lnSpc>
                  <a:spcPct val="95000"/>
                </a:lnSpc>
                <a:buClrTx/>
                <a:buFontTx/>
                <a:buNone/>
              </a:pPr>
              <a:t>151</a:t>
            </a:fld>
            <a:endParaRPr lang="es-ES" sz="1400">
              <a:solidFill>
                <a:srgbClr val="000000"/>
              </a:solidFill>
              <a:latin typeface="Times New Roman" charset="0"/>
            </a:endParaRPr>
          </a:p>
        </p:txBody>
      </p:sp>
      <p:sp>
        <p:nvSpPr>
          <p:cNvPr id="420871" name="Text Box 7"/>
          <p:cNvSpPr txBox="1">
            <a:spLocks noChangeArrowheads="1"/>
          </p:cNvSpPr>
          <p:nvPr/>
        </p:nvSpPr>
        <p:spPr bwMode="auto">
          <a:xfrm>
            <a:off x="4278313" y="10155238"/>
            <a:ext cx="3190875" cy="4445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64E2AF04-FAC3-9E42-A1D4-70265B8997C7}" type="slidenum">
              <a:rPr lang="es-ES" sz="1400">
                <a:solidFill>
                  <a:srgbClr val="000000"/>
                </a:solidFill>
                <a:latin typeface="Times New Roman" charset="0"/>
              </a:rPr>
              <a:pPr algn="r" eaLnBrk="1">
                <a:lnSpc>
                  <a:spcPct val="95000"/>
                </a:lnSpc>
                <a:buClrTx/>
                <a:buFontTx/>
                <a:buNone/>
              </a:pPr>
              <a:t>151</a:t>
            </a:fld>
            <a:endParaRPr lang="es-ES" sz="1400">
              <a:solidFill>
                <a:srgbClr val="000000"/>
              </a:solidFill>
              <a:latin typeface="Times New Roman" charset="0"/>
            </a:endParaRPr>
          </a:p>
        </p:txBody>
      </p:sp>
      <p:sp>
        <p:nvSpPr>
          <p:cNvPr id="420872" name="Text Box 8"/>
          <p:cNvSpPr txBox="1">
            <a:spLocks noChangeArrowheads="1"/>
          </p:cNvSpPr>
          <p:nvPr/>
        </p:nvSpPr>
        <p:spPr bwMode="auto">
          <a:xfrm>
            <a:off x="4278313" y="10155238"/>
            <a:ext cx="3246437" cy="5000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958FF6BD-F9B0-FB49-9756-5E63E5B3290B}" type="slidenum">
              <a:rPr lang="es-ES" sz="1400">
                <a:solidFill>
                  <a:srgbClr val="000000"/>
                </a:solidFill>
                <a:latin typeface="Times New Roman" charset="0"/>
              </a:rPr>
              <a:pPr algn="r" eaLnBrk="1">
                <a:lnSpc>
                  <a:spcPct val="95000"/>
                </a:lnSpc>
                <a:buClrTx/>
                <a:buFontTx/>
                <a:buNone/>
              </a:pPr>
              <a:t>151</a:t>
            </a:fld>
            <a:endParaRPr lang="es-ES" sz="1400">
              <a:solidFill>
                <a:srgbClr val="000000"/>
              </a:solidFill>
              <a:latin typeface="Times New Roman" charset="0"/>
            </a:endParaRPr>
          </a:p>
        </p:txBody>
      </p:sp>
      <p:sp>
        <p:nvSpPr>
          <p:cNvPr id="420873" name="Text Box 9"/>
          <p:cNvSpPr txBox="1">
            <a:spLocks noChangeArrowheads="1"/>
          </p:cNvSpPr>
          <p:nvPr/>
        </p:nvSpPr>
        <p:spPr bwMode="auto">
          <a:xfrm>
            <a:off x="4278313" y="10155238"/>
            <a:ext cx="3249612" cy="5032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D06D639-D252-A542-A0D5-F4AD2CB1A34B}" type="slidenum">
              <a:rPr lang="es-ES" sz="1400">
                <a:solidFill>
                  <a:srgbClr val="000000"/>
                </a:solidFill>
                <a:latin typeface="Times New Roman" charset="0"/>
              </a:rPr>
              <a:pPr algn="r" eaLnBrk="1">
                <a:lnSpc>
                  <a:spcPct val="95000"/>
                </a:lnSpc>
                <a:buClrTx/>
                <a:buFontTx/>
                <a:buNone/>
              </a:pPr>
              <a:t>151</a:t>
            </a:fld>
            <a:endParaRPr lang="es-ES" sz="1400">
              <a:solidFill>
                <a:srgbClr val="000000"/>
              </a:solidFill>
              <a:latin typeface="Times New Roman" charset="0"/>
            </a:endParaRPr>
          </a:p>
        </p:txBody>
      </p:sp>
      <p:sp>
        <p:nvSpPr>
          <p:cNvPr id="420874"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175DC4E-3FB3-974F-93D1-9775BF8A7BA7}" type="slidenum">
              <a:rPr lang="es-ES" sz="1400">
                <a:solidFill>
                  <a:srgbClr val="000000"/>
                </a:solidFill>
                <a:latin typeface="Times New Roman" charset="0"/>
              </a:rPr>
              <a:pPr algn="r" eaLnBrk="1">
                <a:lnSpc>
                  <a:spcPct val="95000"/>
                </a:lnSpc>
                <a:buClrTx/>
                <a:buFontTx/>
                <a:buNone/>
              </a:pPr>
              <a:t>151</a:t>
            </a:fld>
            <a:endParaRPr lang="es-ES" sz="1400">
              <a:solidFill>
                <a:srgbClr val="000000"/>
              </a:solidFill>
              <a:latin typeface="Times New Roman" charset="0"/>
            </a:endParaRPr>
          </a:p>
        </p:txBody>
      </p:sp>
      <p:sp>
        <p:nvSpPr>
          <p:cNvPr id="420875"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0876" name="Text Box 12"/>
          <p:cNvSpPr txBox="1">
            <a:spLocks noChangeArrowheads="1"/>
          </p:cNvSpPr>
          <p:nvPr/>
        </p:nvSpPr>
        <p:spPr bwMode="auto">
          <a:xfrm>
            <a:off x="0" y="-217488"/>
            <a:ext cx="1588" cy="4365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3357686485"/>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152</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152</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152</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152</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152</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152</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152</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152</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152</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152</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152</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3584117703"/>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2082" name="Rectangle 92"/>
          <p:cNvSpPr>
            <a:spLocks noGrp="1" noChangeArrowheads="1"/>
          </p:cNvSpPr>
          <p:nvPr>
            <p:ph type="sldNum" sz="quarter"/>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9pPr>
          </a:lstStyle>
          <a:p>
            <a:fld id="{EC90CB15-58BB-7C4A-93D5-996E71FFCDA1}" type="slidenum">
              <a:rPr lang="es-ES" altLang="es-ES_tradnl" sz="1400">
                <a:solidFill>
                  <a:srgbClr val="000000"/>
                </a:solidFill>
                <a:latin typeface="Times New Roman" charset="0"/>
              </a:rPr>
              <a:pPr/>
              <a:t>153</a:t>
            </a:fld>
            <a:endParaRPr lang="es-ES" altLang="es-ES_tradnl" sz="1400">
              <a:solidFill>
                <a:srgbClr val="000000"/>
              </a:solidFill>
              <a:latin typeface="Times New Roman" charset="0"/>
            </a:endParaRPr>
          </a:p>
        </p:txBody>
      </p:sp>
      <p:sp>
        <p:nvSpPr>
          <p:cNvPr id="302083" name="Text Box 1"/>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832049D0-59DE-C741-A5E3-6B1F961F8B46}" type="slidenum">
              <a:rPr lang="es-ES" altLang="es-ES_tradnl" sz="1400">
                <a:solidFill>
                  <a:srgbClr val="000000"/>
                </a:solidFill>
                <a:latin typeface="Times New Roman" charset="0"/>
              </a:rPr>
              <a:pPr algn="r" eaLnBrk="1">
                <a:lnSpc>
                  <a:spcPct val="95000"/>
                </a:lnSpc>
                <a:buSzPct val="100000"/>
              </a:pPr>
              <a:t>153</a:t>
            </a:fld>
            <a:endParaRPr lang="es-ES" altLang="es-ES_tradnl" sz="1400">
              <a:solidFill>
                <a:srgbClr val="000000"/>
              </a:solidFill>
              <a:latin typeface="Times New Roman" charset="0"/>
            </a:endParaRPr>
          </a:p>
        </p:txBody>
      </p:sp>
      <p:sp>
        <p:nvSpPr>
          <p:cNvPr id="302084" name="Text Box 2"/>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D597A661-AEE6-2343-B88D-00AC6104B14A}" type="slidenum">
              <a:rPr lang="es-ES" altLang="es-ES_tradnl" sz="1400">
                <a:solidFill>
                  <a:srgbClr val="000000"/>
                </a:solidFill>
                <a:latin typeface="Times New Roman" charset="0"/>
              </a:rPr>
              <a:pPr algn="r" eaLnBrk="1">
                <a:lnSpc>
                  <a:spcPct val="95000"/>
                </a:lnSpc>
                <a:buSzPct val="100000"/>
              </a:pPr>
              <a:t>153</a:t>
            </a:fld>
            <a:endParaRPr lang="es-ES" altLang="es-ES_tradnl" sz="1400">
              <a:solidFill>
                <a:srgbClr val="000000"/>
              </a:solidFill>
              <a:latin typeface="Times New Roman" charset="0"/>
            </a:endParaRPr>
          </a:p>
        </p:txBody>
      </p:sp>
      <p:sp>
        <p:nvSpPr>
          <p:cNvPr id="302085" name="Text Box 3"/>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B8D702DB-D7C1-3E43-9EC5-B85F5B02C57C}" type="slidenum">
              <a:rPr lang="es-ES" altLang="es-ES_tradnl" sz="1400">
                <a:solidFill>
                  <a:srgbClr val="000000"/>
                </a:solidFill>
                <a:latin typeface="Times New Roman" charset="0"/>
              </a:rPr>
              <a:pPr algn="r" eaLnBrk="1">
                <a:lnSpc>
                  <a:spcPct val="95000"/>
                </a:lnSpc>
                <a:buSzPct val="100000"/>
              </a:pPr>
              <a:t>153</a:t>
            </a:fld>
            <a:endParaRPr lang="es-ES" altLang="es-ES_tradnl" sz="1400">
              <a:solidFill>
                <a:srgbClr val="000000"/>
              </a:solidFill>
              <a:latin typeface="Times New Roman" charset="0"/>
            </a:endParaRPr>
          </a:p>
        </p:txBody>
      </p:sp>
      <p:sp>
        <p:nvSpPr>
          <p:cNvPr id="302086" name="Text Box 4"/>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105DEEA4-D9C3-9E40-91BD-3000184F7F99}" type="slidenum">
              <a:rPr lang="es-ES" altLang="es-ES_tradnl" sz="1400">
                <a:solidFill>
                  <a:srgbClr val="000000"/>
                </a:solidFill>
                <a:latin typeface="Times New Roman" charset="0"/>
              </a:rPr>
              <a:pPr algn="r" eaLnBrk="1">
                <a:lnSpc>
                  <a:spcPct val="95000"/>
                </a:lnSpc>
                <a:buSzPct val="100000"/>
              </a:pPr>
              <a:t>153</a:t>
            </a:fld>
            <a:endParaRPr lang="es-ES" altLang="es-ES_tradnl" sz="1400">
              <a:solidFill>
                <a:srgbClr val="000000"/>
              </a:solidFill>
              <a:latin typeface="Times New Roman" charset="0"/>
            </a:endParaRPr>
          </a:p>
        </p:txBody>
      </p:sp>
      <p:sp>
        <p:nvSpPr>
          <p:cNvPr id="302087" name="Text Box 5"/>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5E6E7F0E-2A75-3549-8EF0-2433204BB0B0}" type="slidenum">
              <a:rPr lang="es-ES" altLang="es-ES_tradnl" sz="1400">
                <a:solidFill>
                  <a:srgbClr val="000000"/>
                </a:solidFill>
                <a:latin typeface="Times New Roman" charset="0"/>
              </a:rPr>
              <a:pPr algn="r" eaLnBrk="1">
                <a:lnSpc>
                  <a:spcPct val="95000"/>
                </a:lnSpc>
                <a:buSzPct val="100000"/>
              </a:pPr>
              <a:t>153</a:t>
            </a:fld>
            <a:endParaRPr lang="es-ES" altLang="es-ES_tradnl" sz="1400">
              <a:solidFill>
                <a:srgbClr val="000000"/>
              </a:solidFill>
              <a:latin typeface="Times New Roman" charset="0"/>
            </a:endParaRPr>
          </a:p>
        </p:txBody>
      </p:sp>
      <p:sp>
        <p:nvSpPr>
          <p:cNvPr id="302088" name="Text Box 6"/>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124DA13E-1A0E-3947-87BA-7FB61D49B13B}" type="slidenum">
              <a:rPr lang="es-ES" altLang="es-ES_tradnl" sz="1400">
                <a:solidFill>
                  <a:srgbClr val="000000"/>
                </a:solidFill>
                <a:latin typeface="Times New Roman" charset="0"/>
              </a:rPr>
              <a:pPr algn="r" eaLnBrk="1">
                <a:lnSpc>
                  <a:spcPct val="95000"/>
                </a:lnSpc>
                <a:buSzPct val="100000"/>
              </a:pPr>
              <a:t>153</a:t>
            </a:fld>
            <a:endParaRPr lang="es-ES" altLang="es-ES_tradnl" sz="1400">
              <a:solidFill>
                <a:srgbClr val="000000"/>
              </a:solidFill>
              <a:latin typeface="Times New Roman" charset="0"/>
            </a:endParaRPr>
          </a:p>
        </p:txBody>
      </p:sp>
      <p:sp>
        <p:nvSpPr>
          <p:cNvPr id="302089" name="Text Box 7"/>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4664E69D-A5AE-ED4C-97B3-453645D85A8D}" type="slidenum">
              <a:rPr lang="es-ES" altLang="es-ES_tradnl" sz="1400">
                <a:solidFill>
                  <a:srgbClr val="000000"/>
                </a:solidFill>
                <a:latin typeface="Times New Roman" charset="0"/>
              </a:rPr>
              <a:pPr algn="r" eaLnBrk="1">
                <a:lnSpc>
                  <a:spcPct val="95000"/>
                </a:lnSpc>
                <a:buSzPct val="100000"/>
              </a:pPr>
              <a:t>153</a:t>
            </a:fld>
            <a:endParaRPr lang="es-ES" altLang="es-ES_tradnl" sz="1400">
              <a:solidFill>
                <a:srgbClr val="000000"/>
              </a:solidFill>
              <a:latin typeface="Times New Roman" charset="0"/>
            </a:endParaRPr>
          </a:p>
        </p:txBody>
      </p:sp>
      <p:sp>
        <p:nvSpPr>
          <p:cNvPr id="302090" name="Text Box 8"/>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38F94D31-03B3-BE4B-BBD4-532E8E75CBC7}" type="slidenum">
              <a:rPr lang="es-ES" altLang="es-ES_tradnl" sz="1400">
                <a:solidFill>
                  <a:srgbClr val="000000"/>
                </a:solidFill>
                <a:latin typeface="Times New Roman" charset="0"/>
              </a:rPr>
              <a:pPr algn="r" eaLnBrk="1">
                <a:lnSpc>
                  <a:spcPct val="95000"/>
                </a:lnSpc>
                <a:buSzPct val="100000"/>
              </a:pPr>
              <a:t>153</a:t>
            </a:fld>
            <a:endParaRPr lang="es-ES" altLang="es-ES_tradnl" sz="1400">
              <a:solidFill>
                <a:srgbClr val="000000"/>
              </a:solidFill>
              <a:latin typeface="Times New Roman" charset="0"/>
            </a:endParaRPr>
          </a:p>
        </p:txBody>
      </p:sp>
      <p:sp>
        <p:nvSpPr>
          <p:cNvPr id="302091" name="Text Box 9"/>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27C5710A-95F2-6D45-9775-FBA1F15DA7D5}" type="slidenum">
              <a:rPr lang="es-ES" altLang="es-ES_tradnl" sz="1400">
                <a:solidFill>
                  <a:srgbClr val="000000"/>
                </a:solidFill>
                <a:latin typeface="Times New Roman" charset="0"/>
              </a:rPr>
              <a:pPr algn="r" eaLnBrk="1">
                <a:lnSpc>
                  <a:spcPct val="95000"/>
                </a:lnSpc>
                <a:buSzPct val="100000"/>
              </a:pPr>
              <a:t>153</a:t>
            </a:fld>
            <a:endParaRPr lang="es-ES" altLang="es-ES_tradnl" sz="1400">
              <a:solidFill>
                <a:srgbClr val="000000"/>
              </a:solidFill>
              <a:latin typeface="Times New Roman" charset="0"/>
            </a:endParaRPr>
          </a:p>
        </p:txBody>
      </p:sp>
      <p:sp>
        <p:nvSpPr>
          <p:cNvPr id="302092" name="Text Box 10"/>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3956C1E4-9A52-DD43-B3E9-5FC30FD212FF}" type="slidenum">
              <a:rPr lang="es-ES" altLang="es-ES_tradnl" sz="1400">
                <a:solidFill>
                  <a:srgbClr val="000000"/>
                </a:solidFill>
                <a:latin typeface="Times New Roman" charset="0"/>
              </a:rPr>
              <a:pPr algn="r" eaLnBrk="1">
                <a:lnSpc>
                  <a:spcPct val="95000"/>
                </a:lnSpc>
                <a:buSzPct val="100000"/>
              </a:pPr>
              <a:t>153</a:t>
            </a:fld>
            <a:endParaRPr lang="es-ES" altLang="es-ES_tradnl" sz="1400">
              <a:solidFill>
                <a:srgbClr val="000000"/>
              </a:solidFill>
              <a:latin typeface="Times New Roman" charset="0"/>
            </a:endParaRPr>
          </a:p>
        </p:txBody>
      </p:sp>
      <p:sp>
        <p:nvSpPr>
          <p:cNvPr id="302093" name="Text Box 11"/>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02094" name="Text Box 12"/>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 altLang="es-ES_tradnl"/>
          </a:p>
        </p:txBody>
      </p:sp>
    </p:spTree>
    <p:extLst>
      <p:ext uri="{BB962C8B-B14F-4D97-AF65-F5344CB8AC3E}">
        <p14:creationId xmlns:p14="http://schemas.microsoft.com/office/powerpoint/2010/main" val="826443860"/>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2082" name="Rectangle 92"/>
          <p:cNvSpPr>
            <a:spLocks noGrp="1" noChangeArrowheads="1"/>
          </p:cNvSpPr>
          <p:nvPr>
            <p:ph type="sldNum" sz="quarter"/>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9pPr>
          </a:lstStyle>
          <a:p>
            <a:fld id="{EC90CB15-58BB-7C4A-93D5-996E71FFCDA1}" type="slidenum">
              <a:rPr lang="es-ES" altLang="es-ES_tradnl" sz="1400">
                <a:solidFill>
                  <a:srgbClr val="000000"/>
                </a:solidFill>
                <a:latin typeface="Times New Roman" charset="0"/>
              </a:rPr>
              <a:pPr/>
              <a:t>154</a:t>
            </a:fld>
            <a:endParaRPr lang="es-ES" altLang="es-ES_tradnl" sz="1400">
              <a:solidFill>
                <a:srgbClr val="000000"/>
              </a:solidFill>
              <a:latin typeface="Times New Roman" charset="0"/>
            </a:endParaRPr>
          </a:p>
        </p:txBody>
      </p:sp>
      <p:sp>
        <p:nvSpPr>
          <p:cNvPr id="302083" name="Text Box 1"/>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832049D0-59DE-C741-A5E3-6B1F961F8B46}" type="slidenum">
              <a:rPr lang="es-ES" altLang="es-ES_tradnl" sz="1400">
                <a:solidFill>
                  <a:srgbClr val="000000"/>
                </a:solidFill>
                <a:latin typeface="Times New Roman" charset="0"/>
              </a:rPr>
              <a:pPr algn="r" eaLnBrk="1">
                <a:lnSpc>
                  <a:spcPct val="95000"/>
                </a:lnSpc>
                <a:buSzPct val="100000"/>
              </a:pPr>
              <a:t>154</a:t>
            </a:fld>
            <a:endParaRPr lang="es-ES" altLang="es-ES_tradnl" sz="1400">
              <a:solidFill>
                <a:srgbClr val="000000"/>
              </a:solidFill>
              <a:latin typeface="Times New Roman" charset="0"/>
            </a:endParaRPr>
          </a:p>
        </p:txBody>
      </p:sp>
      <p:sp>
        <p:nvSpPr>
          <p:cNvPr id="302084" name="Text Box 2"/>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D597A661-AEE6-2343-B88D-00AC6104B14A}" type="slidenum">
              <a:rPr lang="es-ES" altLang="es-ES_tradnl" sz="1400">
                <a:solidFill>
                  <a:srgbClr val="000000"/>
                </a:solidFill>
                <a:latin typeface="Times New Roman" charset="0"/>
              </a:rPr>
              <a:pPr algn="r" eaLnBrk="1">
                <a:lnSpc>
                  <a:spcPct val="95000"/>
                </a:lnSpc>
                <a:buSzPct val="100000"/>
              </a:pPr>
              <a:t>154</a:t>
            </a:fld>
            <a:endParaRPr lang="es-ES" altLang="es-ES_tradnl" sz="1400">
              <a:solidFill>
                <a:srgbClr val="000000"/>
              </a:solidFill>
              <a:latin typeface="Times New Roman" charset="0"/>
            </a:endParaRPr>
          </a:p>
        </p:txBody>
      </p:sp>
      <p:sp>
        <p:nvSpPr>
          <p:cNvPr id="302085" name="Text Box 3"/>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B8D702DB-D7C1-3E43-9EC5-B85F5B02C57C}" type="slidenum">
              <a:rPr lang="es-ES" altLang="es-ES_tradnl" sz="1400">
                <a:solidFill>
                  <a:srgbClr val="000000"/>
                </a:solidFill>
                <a:latin typeface="Times New Roman" charset="0"/>
              </a:rPr>
              <a:pPr algn="r" eaLnBrk="1">
                <a:lnSpc>
                  <a:spcPct val="95000"/>
                </a:lnSpc>
                <a:buSzPct val="100000"/>
              </a:pPr>
              <a:t>154</a:t>
            </a:fld>
            <a:endParaRPr lang="es-ES" altLang="es-ES_tradnl" sz="1400">
              <a:solidFill>
                <a:srgbClr val="000000"/>
              </a:solidFill>
              <a:latin typeface="Times New Roman" charset="0"/>
            </a:endParaRPr>
          </a:p>
        </p:txBody>
      </p:sp>
      <p:sp>
        <p:nvSpPr>
          <p:cNvPr id="302086" name="Text Box 4"/>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105DEEA4-D9C3-9E40-91BD-3000184F7F99}" type="slidenum">
              <a:rPr lang="es-ES" altLang="es-ES_tradnl" sz="1400">
                <a:solidFill>
                  <a:srgbClr val="000000"/>
                </a:solidFill>
                <a:latin typeface="Times New Roman" charset="0"/>
              </a:rPr>
              <a:pPr algn="r" eaLnBrk="1">
                <a:lnSpc>
                  <a:spcPct val="95000"/>
                </a:lnSpc>
                <a:buSzPct val="100000"/>
              </a:pPr>
              <a:t>154</a:t>
            </a:fld>
            <a:endParaRPr lang="es-ES" altLang="es-ES_tradnl" sz="1400">
              <a:solidFill>
                <a:srgbClr val="000000"/>
              </a:solidFill>
              <a:latin typeface="Times New Roman" charset="0"/>
            </a:endParaRPr>
          </a:p>
        </p:txBody>
      </p:sp>
      <p:sp>
        <p:nvSpPr>
          <p:cNvPr id="302087" name="Text Box 5"/>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5E6E7F0E-2A75-3549-8EF0-2433204BB0B0}" type="slidenum">
              <a:rPr lang="es-ES" altLang="es-ES_tradnl" sz="1400">
                <a:solidFill>
                  <a:srgbClr val="000000"/>
                </a:solidFill>
                <a:latin typeface="Times New Roman" charset="0"/>
              </a:rPr>
              <a:pPr algn="r" eaLnBrk="1">
                <a:lnSpc>
                  <a:spcPct val="95000"/>
                </a:lnSpc>
                <a:buSzPct val="100000"/>
              </a:pPr>
              <a:t>154</a:t>
            </a:fld>
            <a:endParaRPr lang="es-ES" altLang="es-ES_tradnl" sz="1400">
              <a:solidFill>
                <a:srgbClr val="000000"/>
              </a:solidFill>
              <a:latin typeface="Times New Roman" charset="0"/>
            </a:endParaRPr>
          </a:p>
        </p:txBody>
      </p:sp>
      <p:sp>
        <p:nvSpPr>
          <p:cNvPr id="302088" name="Text Box 6"/>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124DA13E-1A0E-3947-87BA-7FB61D49B13B}" type="slidenum">
              <a:rPr lang="es-ES" altLang="es-ES_tradnl" sz="1400">
                <a:solidFill>
                  <a:srgbClr val="000000"/>
                </a:solidFill>
                <a:latin typeface="Times New Roman" charset="0"/>
              </a:rPr>
              <a:pPr algn="r" eaLnBrk="1">
                <a:lnSpc>
                  <a:spcPct val="95000"/>
                </a:lnSpc>
                <a:buSzPct val="100000"/>
              </a:pPr>
              <a:t>154</a:t>
            </a:fld>
            <a:endParaRPr lang="es-ES" altLang="es-ES_tradnl" sz="1400">
              <a:solidFill>
                <a:srgbClr val="000000"/>
              </a:solidFill>
              <a:latin typeface="Times New Roman" charset="0"/>
            </a:endParaRPr>
          </a:p>
        </p:txBody>
      </p:sp>
      <p:sp>
        <p:nvSpPr>
          <p:cNvPr id="302089" name="Text Box 7"/>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4664E69D-A5AE-ED4C-97B3-453645D85A8D}" type="slidenum">
              <a:rPr lang="es-ES" altLang="es-ES_tradnl" sz="1400">
                <a:solidFill>
                  <a:srgbClr val="000000"/>
                </a:solidFill>
                <a:latin typeface="Times New Roman" charset="0"/>
              </a:rPr>
              <a:pPr algn="r" eaLnBrk="1">
                <a:lnSpc>
                  <a:spcPct val="95000"/>
                </a:lnSpc>
                <a:buSzPct val="100000"/>
              </a:pPr>
              <a:t>154</a:t>
            </a:fld>
            <a:endParaRPr lang="es-ES" altLang="es-ES_tradnl" sz="1400">
              <a:solidFill>
                <a:srgbClr val="000000"/>
              </a:solidFill>
              <a:latin typeface="Times New Roman" charset="0"/>
            </a:endParaRPr>
          </a:p>
        </p:txBody>
      </p:sp>
      <p:sp>
        <p:nvSpPr>
          <p:cNvPr id="302090" name="Text Box 8"/>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38F94D31-03B3-BE4B-BBD4-532E8E75CBC7}" type="slidenum">
              <a:rPr lang="es-ES" altLang="es-ES_tradnl" sz="1400">
                <a:solidFill>
                  <a:srgbClr val="000000"/>
                </a:solidFill>
                <a:latin typeface="Times New Roman" charset="0"/>
              </a:rPr>
              <a:pPr algn="r" eaLnBrk="1">
                <a:lnSpc>
                  <a:spcPct val="95000"/>
                </a:lnSpc>
                <a:buSzPct val="100000"/>
              </a:pPr>
              <a:t>154</a:t>
            </a:fld>
            <a:endParaRPr lang="es-ES" altLang="es-ES_tradnl" sz="1400">
              <a:solidFill>
                <a:srgbClr val="000000"/>
              </a:solidFill>
              <a:latin typeface="Times New Roman" charset="0"/>
            </a:endParaRPr>
          </a:p>
        </p:txBody>
      </p:sp>
      <p:sp>
        <p:nvSpPr>
          <p:cNvPr id="302091" name="Text Box 9"/>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27C5710A-95F2-6D45-9775-FBA1F15DA7D5}" type="slidenum">
              <a:rPr lang="es-ES" altLang="es-ES_tradnl" sz="1400">
                <a:solidFill>
                  <a:srgbClr val="000000"/>
                </a:solidFill>
                <a:latin typeface="Times New Roman" charset="0"/>
              </a:rPr>
              <a:pPr algn="r" eaLnBrk="1">
                <a:lnSpc>
                  <a:spcPct val="95000"/>
                </a:lnSpc>
                <a:buSzPct val="100000"/>
              </a:pPr>
              <a:t>154</a:t>
            </a:fld>
            <a:endParaRPr lang="es-ES" altLang="es-ES_tradnl" sz="1400">
              <a:solidFill>
                <a:srgbClr val="000000"/>
              </a:solidFill>
              <a:latin typeface="Times New Roman" charset="0"/>
            </a:endParaRPr>
          </a:p>
        </p:txBody>
      </p:sp>
      <p:sp>
        <p:nvSpPr>
          <p:cNvPr id="302092" name="Text Box 10"/>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3956C1E4-9A52-DD43-B3E9-5FC30FD212FF}" type="slidenum">
              <a:rPr lang="es-ES" altLang="es-ES_tradnl" sz="1400">
                <a:solidFill>
                  <a:srgbClr val="000000"/>
                </a:solidFill>
                <a:latin typeface="Times New Roman" charset="0"/>
              </a:rPr>
              <a:pPr algn="r" eaLnBrk="1">
                <a:lnSpc>
                  <a:spcPct val="95000"/>
                </a:lnSpc>
                <a:buSzPct val="100000"/>
              </a:pPr>
              <a:t>154</a:t>
            </a:fld>
            <a:endParaRPr lang="es-ES" altLang="es-ES_tradnl" sz="1400">
              <a:solidFill>
                <a:srgbClr val="000000"/>
              </a:solidFill>
              <a:latin typeface="Times New Roman" charset="0"/>
            </a:endParaRPr>
          </a:p>
        </p:txBody>
      </p:sp>
      <p:sp>
        <p:nvSpPr>
          <p:cNvPr id="302093" name="Text Box 11"/>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02094" name="Text Box 12"/>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 altLang="es-ES_tradnl"/>
          </a:p>
        </p:txBody>
      </p:sp>
    </p:spTree>
    <p:extLst>
      <p:ext uri="{BB962C8B-B14F-4D97-AF65-F5344CB8AC3E}">
        <p14:creationId xmlns:p14="http://schemas.microsoft.com/office/powerpoint/2010/main" val="792207881"/>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5538" name="Rectangle 92">
            <a:extLst>
              <a:ext uri="{FF2B5EF4-FFF2-40B4-BE49-F238E27FC236}">
                <a16:creationId xmlns:a16="http://schemas.microsoft.com/office/drawing/2014/main" id="{14EAA472-C75D-F34A-A2BD-F5661011C763}"/>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5A46E127-2725-054F-9F66-8752A1225A08}" type="slidenum">
              <a:rPr lang="es-ES" altLang="es-ES_tradnl" sz="1400" smtClean="0">
                <a:solidFill>
                  <a:srgbClr val="000000"/>
                </a:solidFill>
                <a:latin typeface="Times New Roman" panose="02020603050405020304" pitchFamily="18" charset="0"/>
              </a:rPr>
              <a:pPr/>
              <a:t>155</a:t>
            </a:fld>
            <a:endParaRPr lang="es-ES" altLang="es-ES_tradnl" sz="1400">
              <a:solidFill>
                <a:srgbClr val="000000"/>
              </a:solidFill>
              <a:latin typeface="Times New Roman" panose="02020603050405020304" pitchFamily="18" charset="0"/>
            </a:endParaRPr>
          </a:p>
        </p:txBody>
      </p:sp>
      <p:sp>
        <p:nvSpPr>
          <p:cNvPr id="65539" name="Text Box 1">
            <a:extLst>
              <a:ext uri="{FF2B5EF4-FFF2-40B4-BE49-F238E27FC236}">
                <a16:creationId xmlns:a16="http://schemas.microsoft.com/office/drawing/2014/main" id="{CC2C2F30-A4DF-9444-8647-0E33E6261DF2}"/>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C2095C2-FE71-EE4C-B5EE-D465270FFA4F}" type="slidenum">
              <a:rPr lang="es-ES" altLang="es-ES_tradnl" sz="1400">
                <a:solidFill>
                  <a:srgbClr val="000000"/>
                </a:solidFill>
                <a:latin typeface="Times New Roman" panose="02020603050405020304" pitchFamily="18" charset="0"/>
              </a:rPr>
              <a:pPr algn="r" eaLnBrk="1">
                <a:lnSpc>
                  <a:spcPct val="95000"/>
                </a:lnSpc>
                <a:buSzPct val="100000"/>
              </a:pPr>
              <a:t>155</a:t>
            </a:fld>
            <a:endParaRPr lang="es-ES" altLang="es-ES_tradnl" sz="1400">
              <a:solidFill>
                <a:srgbClr val="000000"/>
              </a:solidFill>
              <a:latin typeface="Times New Roman" panose="02020603050405020304" pitchFamily="18" charset="0"/>
            </a:endParaRPr>
          </a:p>
        </p:txBody>
      </p:sp>
      <p:sp>
        <p:nvSpPr>
          <p:cNvPr id="65540" name="Text Box 2">
            <a:extLst>
              <a:ext uri="{FF2B5EF4-FFF2-40B4-BE49-F238E27FC236}">
                <a16:creationId xmlns:a16="http://schemas.microsoft.com/office/drawing/2014/main" id="{FFD7D190-AA2D-8746-8751-1DF665FD9FCC}"/>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671FE46-78A2-284B-841E-916A6D699118}" type="slidenum">
              <a:rPr lang="es-ES" altLang="es-ES_tradnl" sz="1400">
                <a:solidFill>
                  <a:srgbClr val="000000"/>
                </a:solidFill>
                <a:latin typeface="Times New Roman" panose="02020603050405020304" pitchFamily="18" charset="0"/>
              </a:rPr>
              <a:pPr algn="r" eaLnBrk="1">
                <a:lnSpc>
                  <a:spcPct val="95000"/>
                </a:lnSpc>
                <a:buSzPct val="100000"/>
              </a:pPr>
              <a:t>155</a:t>
            </a:fld>
            <a:endParaRPr lang="es-ES" altLang="es-ES_tradnl" sz="1400">
              <a:solidFill>
                <a:srgbClr val="000000"/>
              </a:solidFill>
              <a:latin typeface="Times New Roman" panose="02020603050405020304" pitchFamily="18" charset="0"/>
            </a:endParaRPr>
          </a:p>
        </p:txBody>
      </p:sp>
      <p:sp>
        <p:nvSpPr>
          <p:cNvPr id="65541" name="Text Box 3">
            <a:extLst>
              <a:ext uri="{FF2B5EF4-FFF2-40B4-BE49-F238E27FC236}">
                <a16:creationId xmlns:a16="http://schemas.microsoft.com/office/drawing/2014/main" id="{F2593092-EF0A-674E-973F-BC6BA2A783D2}"/>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EC8E5AD-2647-3347-950B-188222405936}" type="slidenum">
              <a:rPr lang="es-ES" altLang="es-ES_tradnl" sz="1400">
                <a:solidFill>
                  <a:srgbClr val="000000"/>
                </a:solidFill>
                <a:latin typeface="Times New Roman" panose="02020603050405020304" pitchFamily="18" charset="0"/>
              </a:rPr>
              <a:pPr algn="r" eaLnBrk="1">
                <a:lnSpc>
                  <a:spcPct val="95000"/>
                </a:lnSpc>
                <a:buSzPct val="100000"/>
              </a:pPr>
              <a:t>155</a:t>
            </a:fld>
            <a:endParaRPr lang="es-ES" altLang="es-ES_tradnl" sz="1400">
              <a:solidFill>
                <a:srgbClr val="000000"/>
              </a:solidFill>
              <a:latin typeface="Times New Roman" panose="02020603050405020304" pitchFamily="18" charset="0"/>
            </a:endParaRPr>
          </a:p>
        </p:txBody>
      </p:sp>
      <p:sp>
        <p:nvSpPr>
          <p:cNvPr id="65542" name="Text Box 4">
            <a:extLst>
              <a:ext uri="{FF2B5EF4-FFF2-40B4-BE49-F238E27FC236}">
                <a16:creationId xmlns:a16="http://schemas.microsoft.com/office/drawing/2014/main" id="{411D8AE7-77B8-EE4D-A12A-38ED1DDE9FA2}"/>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AC3316D-8F1D-B649-8A72-BEC77C79A97B}" type="slidenum">
              <a:rPr lang="es-ES" altLang="es-ES_tradnl" sz="1400">
                <a:solidFill>
                  <a:srgbClr val="000000"/>
                </a:solidFill>
                <a:latin typeface="Times New Roman" panose="02020603050405020304" pitchFamily="18" charset="0"/>
              </a:rPr>
              <a:pPr algn="r" eaLnBrk="1">
                <a:lnSpc>
                  <a:spcPct val="95000"/>
                </a:lnSpc>
                <a:buSzPct val="100000"/>
              </a:pPr>
              <a:t>155</a:t>
            </a:fld>
            <a:endParaRPr lang="es-ES" altLang="es-ES_tradnl" sz="1400">
              <a:solidFill>
                <a:srgbClr val="000000"/>
              </a:solidFill>
              <a:latin typeface="Times New Roman" panose="02020603050405020304" pitchFamily="18" charset="0"/>
            </a:endParaRPr>
          </a:p>
        </p:txBody>
      </p:sp>
      <p:sp>
        <p:nvSpPr>
          <p:cNvPr id="65543" name="Text Box 5">
            <a:extLst>
              <a:ext uri="{FF2B5EF4-FFF2-40B4-BE49-F238E27FC236}">
                <a16:creationId xmlns:a16="http://schemas.microsoft.com/office/drawing/2014/main" id="{E29D9542-C718-FA40-BCA7-F9A9E436A26E}"/>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A394EC8-6ECC-5941-8CD2-44DD4F6FDBE6}" type="slidenum">
              <a:rPr lang="es-ES" altLang="es-ES_tradnl" sz="1400">
                <a:solidFill>
                  <a:srgbClr val="000000"/>
                </a:solidFill>
                <a:latin typeface="Times New Roman" panose="02020603050405020304" pitchFamily="18" charset="0"/>
              </a:rPr>
              <a:pPr algn="r" eaLnBrk="1">
                <a:lnSpc>
                  <a:spcPct val="95000"/>
                </a:lnSpc>
                <a:buSzPct val="100000"/>
              </a:pPr>
              <a:t>155</a:t>
            </a:fld>
            <a:endParaRPr lang="es-ES" altLang="es-ES_tradnl" sz="1400">
              <a:solidFill>
                <a:srgbClr val="000000"/>
              </a:solidFill>
              <a:latin typeface="Times New Roman" panose="02020603050405020304" pitchFamily="18" charset="0"/>
            </a:endParaRPr>
          </a:p>
        </p:txBody>
      </p:sp>
      <p:sp>
        <p:nvSpPr>
          <p:cNvPr id="65544" name="Text Box 6">
            <a:extLst>
              <a:ext uri="{FF2B5EF4-FFF2-40B4-BE49-F238E27FC236}">
                <a16:creationId xmlns:a16="http://schemas.microsoft.com/office/drawing/2014/main" id="{377BDD66-B41D-9442-A54B-9CD6B90F9D61}"/>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F7CA562-3E32-F04C-9CAF-1B0E8F67E890}" type="slidenum">
              <a:rPr lang="es-ES" altLang="es-ES_tradnl" sz="1400">
                <a:solidFill>
                  <a:srgbClr val="000000"/>
                </a:solidFill>
                <a:latin typeface="Times New Roman" panose="02020603050405020304" pitchFamily="18" charset="0"/>
              </a:rPr>
              <a:pPr algn="r" eaLnBrk="1">
                <a:lnSpc>
                  <a:spcPct val="95000"/>
                </a:lnSpc>
                <a:buSzPct val="100000"/>
              </a:pPr>
              <a:t>155</a:t>
            </a:fld>
            <a:endParaRPr lang="es-ES" altLang="es-ES_tradnl" sz="1400">
              <a:solidFill>
                <a:srgbClr val="000000"/>
              </a:solidFill>
              <a:latin typeface="Times New Roman" panose="02020603050405020304" pitchFamily="18" charset="0"/>
            </a:endParaRPr>
          </a:p>
        </p:txBody>
      </p:sp>
      <p:sp>
        <p:nvSpPr>
          <p:cNvPr id="65545" name="Text Box 7">
            <a:extLst>
              <a:ext uri="{FF2B5EF4-FFF2-40B4-BE49-F238E27FC236}">
                <a16:creationId xmlns:a16="http://schemas.microsoft.com/office/drawing/2014/main" id="{FB8651A7-9B0A-4B49-AC45-FE708D4D71DC}"/>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A0DB56C-6F65-4D48-B67C-F02CE1880FF2}" type="slidenum">
              <a:rPr lang="es-ES" altLang="es-ES_tradnl" sz="1400">
                <a:solidFill>
                  <a:srgbClr val="000000"/>
                </a:solidFill>
                <a:latin typeface="Times New Roman" panose="02020603050405020304" pitchFamily="18" charset="0"/>
              </a:rPr>
              <a:pPr algn="r" eaLnBrk="1">
                <a:lnSpc>
                  <a:spcPct val="95000"/>
                </a:lnSpc>
                <a:buSzPct val="100000"/>
              </a:pPr>
              <a:t>155</a:t>
            </a:fld>
            <a:endParaRPr lang="es-ES" altLang="es-ES_tradnl" sz="1400">
              <a:solidFill>
                <a:srgbClr val="000000"/>
              </a:solidFill>
              <a:latin typeface="Times New Roman" panose="02020603050405020304" pitchFamily="18" charset="0"/>
            </a:endParaRPr>
          </a:p>
        </p:txBody>
      </p:sp>
      <p:sp>
        <p:nvSpPr>
          <p:cNvPr id="65546" name="Text Box 8">
            <a:extLst>
              <a:ext uri="{FF2B5EF4-FFF2-40B4-BE49-F238E27FC236}">
                <a16:creationId xmlns:a16="http://schemas.microsoft.com/office/drawing/2014/main" id="{C28BF7EC-68BC-A74E-BE7F-A8734D174368}"/>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0F06503-8BE6-114F-AA28-0440F967A412}" type="slidenum">
              <a:rPr lang="es-ES" altLang="es-ES_tradnl" sz="1400">
                <a:solidFill>
                  <a:srgbClr val="000000"/>
                </a:solidFill>
                <a:latin typeface="Times New Roman" panose="02020603050405020304" pitchFamily="18" charset="0"/>
              </a:rPr>
              <a:pPr algn="r" eaLnBrk="1">
                <a:lnSpc>
                  <a:spcPct val="95000"/>
                </a:lnSpc>
                <a:buSzPct val="100000"/>
              </a:pPr>
              <a:t>155</a:t>
            </a:fld>
            <a:endParaRPr lang="es-ES" altLang="es-ES_tradnl" sz="1400">
              <a:solidFill>
                <a:srgbClr val="000000"/>
              </a:solidFill>
              <a:latin typeface="Times New Roman" panose="02020603050405020304" pitchFamily="18" charset="0"/>
            </a:endParaRPr>
          </a:p>
        </p:txBody>
      </p:sp>
      <p:sp>
        <p:nvSpPr>
          <p:cNvPr id="65547" name="Text Box 9">
            <a:extLst>
              <a:ext uri="{FF2B5EF4-FFF2-40B4-BE49-F238E27FC236}">
                <a16:creationId xmlns:a16="http://schemas.microsoft.com/office/drawing/2014/main" id="{71FEFCEA-FD52-0E46-A947-18980AB67328}"/>
              </a:ext>
            </a:extLst>
          </p:cNvPr>
          <p:cNvSpPr txBox="1">
            <a:spLocks noChangeArrowheads="1"/>
          </p:cNvSpPr>
          <p:nvPr/>
        </p:nvSpPr>
        <p:spPr bwMode="auto">
          <a:xfrm>
            <a:off x="4278313" y="10155238"/>
            <a:ext cx="3198812"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FAF8139-6D98-D848-A0F9-B2C83A48BECB}" type="slidenum">
              <a:rPr lang="es-ES" altLang="es-ES_tradnl" sz="1400">
                <a:solidFill>
                  <a:srgbClr val="000000"/>
                </a:solidFill>
                <a:latin typeface="Times New Roman" panose="02020603050405020304" pitchFamily="18" charset="0"/>
              </a:rPr>
              <a:pPr algn="r" eaLnBrk="1">
                <a:lnSpc>
                  <a:spcPct val="95000"/>
                </a:lnSpc>
                <a:buSzPct val="100000"/>
              </a:pPr>
              <a:t>155</a:t>
            </a:fld>
            <a:endParaRPr lang="es-ES" altLang="es-ES_tradnl" sz="1400">
              <a:solidFill>
                <a:srgbClr val="000000"/>
              </a:solidFill>
              <a:latin typeface="Times New Roman" panose="02020603050405020304" pitchFamily="18" charset="0"/>
            </a:endParaRPr>
          </a:p>
        </p:txBody>
      </p:sp>
      <p:sp>
        <p:nvSpPr>
          <p:cNvPr id="65548" name="Text Box 10">
            <a:extLst>
              <a:ext uri="{FF2B5EF4-FFF2-40B4-BE49-F238E27FC236}">
                <a16:creationId xmlns:a16="http://schemas.microsoft.com/office/drawing/2014/main" id="{D8F3DA8E-FDB1-8F4D-AA0D-2D2B32AC7361}"/>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4C6D0A7-A5A7-6940-BD4A-9E7337AB775E}" type="slidenum">
              <a:rPr lang="es-ES" altLang="es-ES_tradnl" sz="1400">
                <a:solidFill>
                  <a:srgbClr val="000000"/>
                </a:solidFill>
                <a:latin typeface="Times New Roman" panose="02020603050405020304" pitchFamily="18" charset="0"/>
              </a:rPr>
              <a:pPr algn="r" eaLnBrk="1">
                <a:lnSpc>
                  <a:spcPct val="95000"/>
                </a:lnSpc>
                <a:buSzPct val="100000"/>
              </a:pPr>
              <a:t>155</a:t>
            </a:fld>
            <a:endParaRPr lang="es-ES" altLang="es-ES_tradnl" sz="1400">
              <a:solidFill>
                <a:srgbClr val="000000"/>
              </a:solidFill>
              <a:latin typeface="Times New Roman" panose="02020603050405020304" pitchFamily="18" charset="0"/>
            </a:endParaRPr>
          </a:p>
        </p:txBody>
      </p:sp>
      <p:sp>
        <p:nvSpPr>
          <p:cNvPr id="65549" name="Text Box 11">
            <a:extLst>
              <a:ext uri="{FF2B5EF4-FFF2-40B4-BE49-F238E27FC236}">
                <a16:creationId xmlns:a16="http://schemas.microsoft.com/office/drawing/2014/main" id="{432A596A-4737-BC4E-A4BB-E894D7D8E9B1}"/>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5550" name="Text Box 12">
            <a:extLst>
              <a:ext uri="{FF2B5EF4-FFF2-40B4-BE49-F238E27FC236}">
                <a16:creationId xmlns:a16="http://schemas.microsoft.com/office/drawing/2014/main" id="{984366B9-7E39-B646-B713-7AA2DD6B9A1C}"/>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2078942614"/>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2226" name="Rectangle 92"/>
          <p:cNvSpPr>
            <a:spLocks noGrp="1" noChangeArrowheads="1"/>
          </p:cNvSpPr>
          <p:nvPr>
            <p:ph type="sldNum" sz="quarter"/>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9pPr>
          </a:lstStyle>
          <a:p>
            <a:fld id="{32792F78-CBC0-AA40-990D-A9FFBAB8F3D7}" type="slidenum">
              <a:rPr lang="es-ES" altLang="es-ES_tradnl" sz="1400">
                <a:solidFill>
                  <a:srgbClr val="000000"/>
                </a:solidFill>
                <a:latin typeface="Times New Roman" charset="0"/>
              </a:rPr>
              <a:pPr/>
              <a:t>156</a:t>
            </a:fld>
            <a:endParaRPr lang="es-ES" altLang="es-ES_tradnl" sz="1400">
              <a:solidFill>
                <a:srgbClr val="000000"/>
              </a:solidFill>
              <a:latin typeface="Times New Roman" charset="0"/>
            </a:endParaRPr>
          </a:p>
        </p:txBody>
      </p:sp>
      <p:sp>
        <p:nvSpPr>
          <p:cNvPr id="52227" name="Text Box 1"/>
          <p:cNvSpPr txBox="1">
            <a:spLocks noChangeArrowheads="1"/>
          </p:cNvSpPr>
          <p:nvPr/>
        </p:nvSpPr>
        <p:spPr bwMode="auto">
          <a:xfrm>
            <a:off x="4278313" y="10155238"/>
            <a:ext cx="3163887"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D264243C-1C0D-BD4D-A275-C739BC1C3A4F}" type="slidenum">
              <a:rPr lang="es-ES" altLang="es-ES_tradnl" sz="1400">
                <a:solidFill>
                  <a:srgbClr val="000000"/>
                </a:solidFill>
                <a:latin typeface="Times New Roman" charset="0"/>
              </a:rPr>
              <a:pPr algn="r" eaLnBrk="1">
                <a:lnSpc>
                  <a:spcPct val="95000"/>
                </a:lnSpc>
                <a:buSzPct val="100000"/>
              </a:pPr>
              <a:t>156</a:t>
            </a:fld>
            <a:endParaRPr lang="es-ES" altLang="es-ES_tradnl" sz="1400">
              <a:solidFill>
                <a:srgbClr val="000000"/>
              </a:solidFill>
              <a:latin typeface="Times New Roman" charset="0"/>
            </a:endParaRPr>
          </a:p>
        </p:txBody>
      </p:sp>
      <p:sp>
        <p:nvSpPr>
          <p:cNvPr id="52228" name="Text Box 2"/>
          <p:cNvSpPr txBox="1">
            <a:spLocks noChangeArrowheads="1"/>
          </p:cNvSpPr>
          <p:nvPr/>
        </p:nvSpPr>
        <p:spPr bwMode="auto">
          <a:xfrm>
            <a:off x="4278313" y="10155238"/>
            <a:ext cx="3165475" cy="41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EF13F524-21EB-914B-A5D7-C75DC4AA161E}" type="slidenum">
              <a:rPr lang="es-ES" altLang="es-ES_tradnl" sz="1400">
                <a:solidFill>
                  <a:srgbClr val="000000"/>
                </a:solidFill>
                <a:latin typeface="Times New Roman" charset="0"/>
              </a:rPr>
              <a:pPr algn="r" eaLnBrk="1">
                <a:lnSpc>
                  <a:spcPct val="95000"/>
                </a:lnSpc>
                <a:buSzPct val="100000"/>
              </a:pPr>
              <a:t>156</a:t>
            </a:fld>
            <a:endParaRPr lang="es-ES" altLang="es-ES_tradnl" sz="1400">
              <a:solidFill>
                <a:srgbClr val="000000"/>
              </a:solidFill>
              <a:latin typeface="Times New Roman" charset="0"/>
            </a:endParaRPr>
          </a:p>
        </p:txBody>
      </p:sp>
      <p:sp>
        <p:nvSpPr>
          <p:cNvPr id="52229" name="Text Box 3"/>
          <p:cNvSpPr txBox="1">
            <a:spLocks noChangeArrowheads="1"/>
          </p:cNvSpPr>
          <p:nvPr/>
        </p:nvSpPr>
        <p:spPr bwMode="auto">
          <a:xfrm>
            <a:off x="4278313" y="10155238"/>
            <a:ext cx="3170237" cy="423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C24FB722-F861-D243-A323-0E344B429EB7}" type="slidenum">
              <a:rPr lang="es-ES" altLang="es-ES_tradnl" sz="1400">
                <a:solidFill>
                  <a:srgbClr val="000000"/>
                </a:solidFill>
                <a:latin typeface="Times New Roman" charset="0"/>
              </a:rPr>
              <a:pPr algn="r" eaLnBrk="1">
                <a:lnSpc>
                  <a:spcPct val="95000"/>
                </a:lnSpc>
                <a:buSzPct val="100000"/>
              </a:pPr>
              <a:t>156</a:t>
            </a:fld>
            <a:endParaRPr lang="es-ES" altLang="es-ES_tradnl" sz="1400">
              <a:solidFill>
                <a:srgbClr val="000000"/>
              </a:solidFill>
              <a:latin typeface="Times New Roman" charset="0"/>
            </a:endParaRPr>
          </a:p>
        </p:txBody>
      </p:sp>
      <p:sp>
        <p:nvSpPr>
          <p:cNvPr id="52230" name="Text Box 4"/>
          <p:cNvSpPr txBox="1">
            <a:spLocks noChangeArrowheads="1"/>
          </p:cNvSpPr>
          <p:nvPr/>
        </p:nvSpPr>
        <p:spPr bwMode="auto">
          <a:xfrm>
            <a:off x="4278313" y="10155238"/>
            <a:ext cx="3171825" cy="425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D6B76FB2-661A-1C41-AF23-8A4B4FC8F648}" type="slidenum">
              <a:rPr lang="es-ES" altLang="es-ES_tradnl" sz="1400">
                <a:solidFill>
                  <a:srgbClr val="000000"/>
                </a:solidFill>
                <a:latin typeface="Times New Roman" charset="0"/>
              </a:rPr>
              <a:pPr algn="r" eaLnBrk="1">
                <a:lnSpc>
                  <a:spcPct val="95000"/>
                </a:lnSpc>
                <a:buSzPct val="100000"/>
              </a:pPr>
              <a:t>156</a:t>
            </a:fld>
            <a:endParaRPr lang="es-ES" altLang="es-ES_tradnl" sz="1400">
              <a:solidFill>
                <a:srgbClr val="000000"/>
              </a:solidFill>
              <a:latin typeface="Times New Roman" charset="0"/>
            </a:endParaRPr>
          </a:p>
        </p:txBody>
      </p:sp>
      <p:sp>
        <p:nvSpPr>
          <p:cNvPr id="52231" name="Text Box 5"/>
          <p:cNvSpPr txBox="1">
            <a:spLocks noChangeArrowheads="1"/>
          </p:cNvSpPr>
          <p:nvPr/>
        </p:nvSpPr>
        <p:spPr bwMode="auto">
          <a:xfrm>
            <a:off x="4278313" y="10155238"/>
            <a:ext cx="3178175" cy="43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5CBE577C-0CC4-0B45-942D-DB41B2D69BD4}" type="slidenum">
              <a:rPr lang="es-ES" altLang="es-ES_tradnl" sz="1400">
                <a:solidFill>
                  <a:srgbClr val="000000"/>
                </a:solidFill>
                <a:latin typeface="Times New Roman" charset="0"/>
              </a:rPr>
              <a:pPr algn="r" eaLnBrk="1">
                <a:lnSpc>
                  <a:spcPct val="95000"/>
                </a:lnSpc>
                <a:buSzPct val="100000"/>
              </a:pPr>
              <a:t>156</a:t>
            </a:fld>
            <a:endParaRPr lang="es-ES" altLang="es-ES_tradnl" sz="1400">
              <a:solidFill>
                <a:srgbClr val="000000"/>
              </a:solidFill>
              <a:latin typeface="Times New Roman" charset="0"/>
            </a:endParaRPr>
          </a:p>
        </p:txBody>
      </p:sp>
      <p:sp>
        <p:nvSpPr>
          <p:cNvPr id="52232" name="Text Box 6"/>
          <p:cNvSpPr txBox="1">
            <a:spLocks noChangeArrowheads="1"/>
          </p:cNvSpPr>
          <p:nvPr/>
        </p:nvSpPr>
        <p:spPr bwMode="auto">
          <a:xfrm>
            <a:off x="4278313" y="10155238"/>
            <a:ext cx="3184525" cy="438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AA07DAD3-12D3-874D-A76E-920C4D13F144}" type="slidenum">
              <a:rPr lang="es-ES" altLang="es-ES_tradnl" sz="1400">
                <a:solidFill>
                  <a:srgbClr val="000000"/>
                </a:solidFill>
                <a:latin typeface="Times New Roman" charset="0"/>
              </a:rPr>
              <a:pPr algn="r" eaLnBrk="1">
                <a:lnSpc>
                  <a:spcPct val="95000"/>
                </a:lnSpc>
                <a:buSzPct val="100000"/>
              </a:pPr>
              <a:t>156</a:t>
            </a:fld>
            <a:endParaRPr lang="es-ES" altLang="es-ES_tradnl" sz="1400">
              <a:solidFill>
                <a:srgbClr val="000000"/>
              </a:solidFill>
              <a:latin typeface="Times New Roman" charset="0"/>
            </a:endParaRPr>
          </a:p>
        </p:txBody>
      </p:sp>
      <p:sp>
        <p:nvSpPr>
          <p:cNvPr id="52233" name="Text Box 7"/>
          <p:cNvSpPr txBox="1">
            <a:spLocks noChangeArrowheads="1"/>
          </p:cNvSpPr>
          <p:nvPr/>
        </p:nvSpPr>
        <p:spPr bwMode="auto">
          <a:xfrm>
            <a:off x="4278313" y="10155238"/>
            <a:ext cx="3194050" cy="447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ADE999AD-06C0-1143-BFBA-D998E608D808}" type="slidenum">
              <a:rPr lang="es-ES" altLang="es-ES_tradnl" sz="1400">
                <a:solidFill>
                  <a:srgbClr val="000000"/>
                </a:solidFill>
                <a:latin typeface="Times New Roman" charset="0"/>
              </a:rPr>
              <a:pPr algn="r" eaLnBrk="1">
                <a:lnSpc>
                  <a:spcPct val="95000"/>
                </a:lnSpc>
                <a:buSzPct val="100000"/>
              </a:pPr>
              <a:t>156</a:t>
            </a:fld>
            <a:endParaRPr lang="es-ES" altLang="es-ES_tradnl" sz="1400">
              <a:solidFill>
                <a:srgbClr val="000000"/>
              </a:solidFill>
              <a:latin typeface="Times New Roman" charset="0"/>
            </a:endParaRPr>
          </a:p>
        </p:txBody>
      </p:sp>
      <p:sp>
        <p:nvSpPr>
          <p:cNvPr id="52234" name="Text Box 8"/>
          <p:cNvSpPr txBox="1">
            <a:spLocks noChangeArrowheads="1"/>
          </p:cNvSpPr>
          <p:nvPr/>
        </p:nvSpPr>
        <p:spPr bwMode="auto">
          <a:xfrm>
            <a:off x="4278313" y="10155238"/>
            <a:ext cx="3246437" cy="500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718BB4E0-4123-2A4E-A3F1-566C61427B13}" type="slidenum">
              <a:rPr lang="es-ES" altLang="es-ES_tradnl" sz="1400">
                <a:solidFill>
                  <a:srgbClr val="000000"/>
                </a:solidFill>
                <a:latin typeface="Times New Roman" charset="0"/>
              </a:rPr>
              <a:pPr algn="r" eaLnBrk="1">
                <a:lnSpc>
                  <a:spcPct val="95000"/>
                </a:lnSpc>
                <a:buSzPct val="100000"/>
              </a:pPr>
              <a:t>156</a:t>
            </a:fld>
            <a:endParaRPr lang="es-ES" altLang="es-ES_tradnl" sz="1400">
              <a:solidFill>
                <a:srgbClr val="000000"/>
              </a:solidFill>
              <a:latin typeface="Times New Roman" charset="0"/>
            </a:endParaRPr>
          </a:p>
        </p:txBody>
      </p:sp>
      <p:sp>
        <p:nvSpPr>
          <p:cNvPr id="52235" name="Text Box 9"/>
          <p:cNvSpPr txBox="1">
            <a:spLocks noChangeArrowheads="1"/>
          </p:cNvSpPr>
          <p:nvPr/>
        </p:nvSpPr>
        <p:spPr bwMode="auto">
          <a:xfrm>
            <a:off x="4278313" y="10155238"/>
            <a:ext cx="3249612" cy="50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15776BA1-D9F0-2542-8B1D-30DA169146AC}" type="slidenum">
              <a:rPr lang="es-ES" altLang="es-ES_tradnl" sz="1400">
                <a:solidFill>
                  <a:srgbClr val="000000"/>
                </a:solidFill>
                <a:latin typeface="Times New Roman" charset="0"/>
              </a:rPr>
              <a:pPr algn="r" eaLnBrk="1">
                <a:lnSpc>
                  <a:spcPct val="95000"/>
                </a:lnSpc>
                <a:buSzPct val="100000"/>
              </a:pPr>
              <a:t>156</a:t>
            </a:fld>
            <a:endParaRPr lang="es-ES" altLang="es-ES_tradnl" sz="1400">
              <a:solidFill>
                <a:srgbClr val="000000"/>
              </a:solidFill>
              <a:latin typeface="Times New Roman" charset="0"/>
            </a:endParaRPr>
          </a:p>
        </p:txBody>
      </p:sp>
      <p:sp>
        <p:nvSpPr>
          <p:cNvPr id="52236" name="Text Box 10"/>
          <p:cNvSpPr txBox="1">
            <a:spLocks noChangeArrowheads="1"/>
          </p:cNvSpPr>
          <p:nvPr/>
        </p:nvSpPr>
        <p:spPr bwMode="auto">
          <a:xfrm>
            <a:off x="4278313" y="10156825"/>
            <a:ext cx="3278187" cy="531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29363727-A58C-C043-AA50-00C95182D68F}" type="slidenum">
              <a:rPr lang="es-ES" altLang="es-ES_tradnl" sz="1400">
                <a:solidFill>
                  <a:srgbClr val="000000"/>
                </a:solidFill>
                <a:latin typeface="Times New Roman" charset="0"/>
              </a:rPr>
              <a:pPr algn="r" eaLnBrk="1">
                <a:lnSpc>
                  <a:spcPct val="95000"/>
                </a:lnSpc>
                <a:buSzPct val="100000"/>
              </a:pPr>
              <a:t>156</a:t>
            </a:fld>
            <a:endParaRPr lang="es-ES" altLang="es-ES_tradnl" sz="1400">
              <a:solidFill>
                <a:srgbClr val="000000"/>
              </a:solidFill>
              <a:latin typeface="Times New Roman" charset="0"/>
            </a:endParaRPr>
          </a:p>
        </p:txBody>
      </p:sp>
      <p:sp>
        <p:nvSpPr>
          <p:cNvPr id="52237" name="Text Box 11"/>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2238" name="Text Box 12"/>
          <p:cNvSpPr txBox="1">
            <a:spLocks noChangeArrowheads="1"/>
          </p:cNvSpPr>
          <p:nvPr/>
        </p:nvSpPr>
        <p:spPr bwMode="auto">
          <a:xfrm>
            <a:off x="0" y="-217488"/>
            <a:ext cx="1588" cy="436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 altLang="es-ES_tradnl"/>
          </a:p>
        </p:txBody>
      </p:sp>
    </p:spTree>
    <p:extLst>
      <p:ext uri="{BB962C8B-B14F-4D97-AF65-F5344CB8AC3E}">
        <p14:creationId xmlns:p14="http://schemas.microsoft.com/office/powerpoint/2010/main" val="230678046"/>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4210" name="Rectangle 49"/>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1pPr>
            <a:lvl2pPr>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2pPr>
            <a:lvl3pPr>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3pPr>
            <a:lvl4pPr>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4pPr>
            <a:lvl5pPr>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9pPr>
          </a:lstStyle>
          <a:p>
            <a:fld id="{9C34051E-D34C-0D46-BAD0-5615452F1171}" type="slidenum">
              <a:rPr lang="es-ES" altLang="es-ES_tradnl" sz="1400">
                <a:solidFill>
                  <a:srgbClr val="000000"/>
                </a:solidFill>
                <a:latin typeface="Times New Roman" charset="0"/>
              </a:rPr>
              <a:pPr/>
              <a:t>157</a:t>
            </a:fld>
            <a:endParaRPr lang="es-ES" altLang="es-ES_tradnl" sz="1400">
              <a:solidFill>
                <a:srgbClr val="000000"/>
              </a:solidFill>
              <a:latin typeface="Times New Roman" charset="0"/>
            </a:endParaRPr>
          </a:p>
        </p:txBody>
      </p:sp>
      <p:sp>
        <p:nvSpPr>
          <p:cNvPr id="94211" name="Text Box 1"/>
          <p:cNvSpPr txBox="1">
            <a:spLocks noChangeArrowheads="1"/>
          </p:cNvSpPr>
          <p:nvPr/>
        </p:nvSpPr>
        <p:spPr bwMode="auto">
          <a:xfrm>
            <a:off x="4278313" y="10155238"/>
            <a:ext cx="3230562" cy="484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9pPr>
          </a:lstStyle>
          <a:p>
            <a:pPr algn="r" eaLnBrk="1">
              <a:lnSpc>
                <a:spcPct val="95000"/>
              </a:lnSpc>
              <a:buSzPct val="100000"/>
            </a:pPr>
            <a:fld id="{4A0B1BFD-16AB-894E-997D-EF85447B67F3}" type="slidenum">
              <a:rPr lang="es-ES" altLang="es-ES_tradnl" sz="1400">
                <a:solidFill>
                  <a:srgbClr val="000000"/>
                </a:solidFill>
                <a:latin typeface="Times New Roman" charset="0"/>
              </a:rPr>
              <a:pPr algn="r" eaLnBrk="1">
                <a:lnSpc>
                  <a:spcPct val="95000"/>
                </a:lnSpc>
                <a:buSzPct val="100000"/>
              </a:pPr>
              <a:t>157</a:t>
            </a:fld>
            <a:endParaRPr lang="es-ES" altLang="es-ES_tradnl" sz="1400">
              <a:solidFill>
                <a:srgbClr val="000000"/>
              </a:solidFill>
              <a:latin typeface="Times New Roman" charset="0"/>
            </a:endParaRPr>
          </a:p>
        </p:txBody>
      </p:sp>
      <p:sp>
        <p:nvSpPr>
          <p:cNvPr id="94212" name="Text Box 2"/>
          <p:cNvSpPr txBox="1">
            <a:spLocks noChangeArrowheads="1"/>
          </p:cNvSpPr>
          <p:nvPr/>
        </p:nvSpPr>
        <p:spPr bwMode="auto">
          <a:xfrm>
            <a:off x="4278313" y="10155238"/>
            <a:ext cx="3235325"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9pPr>
          </a:lstStyle>
          <a:p>
            <a:pPr algn="r" eaLnBrk="1">
              <a:lnSpc>
                <a:spcPct val="95000"/>
              </a:lnSpc>
              <a:buSzPct val="100000"/>
            </a:pPr>
            <a:fld id="{334F7AA6-68AC-3E46-AB81-59BBAF7D72ED}" type="slidenum">
              <a:rPr lang="es-ES" altLang="es-ES_tradnl" sz="1400">
                <a:solidFill>
                  <a:srgbClr val="000000"/>
                </a:solidFill>
                <a:latin typeface="Times New Roman" charset="0"/>
              </a:rPr>
              <a:pPr algn="r" eaLnBrk="1">
                <a:lnSpc>
                  <a:spcPct val="95000"/>
                </a:lnSpc>
                <a:buSzPct val="100000"/>
              </a:pPr>
              <a:t>157</a:t>
            </a:fld>
            <a:endParaRPr lang="es-ES" altLang="es-ES_tradnl" sz="1400">
              <a:solidFill>
                <a:srgbClr val="000000"/>
              </a:solidFill>
              <a:latin typeface="Times New Roman" charset="0"/>
            </a:endParaRPr>
          </a:p>
        </p:txBody>
      </p:sp>
      <p:sp>
        <p:nvSpPr>
          <p:cNvPr id="94213" name="Text Box 3"/>
          <p:cNvSpPr txBox="1">
            <a:spLocks noChangeArrowheads="1"/>
          </p:cNvSpPr>
          <p:nvPr/>
        </p:nvSpPr>
        <p:spPr bwMode="auto">
          <a:xfrm>
            <a:off x="4278313" y="10155238"/>
            <a:ext cx="3240087"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9pPr>
          </a:lstStyle>
          <a:p>
            <a:pPr algn="r" eaLnBrk="1">
              <a:lnSpc>
                <a:spcPct val="95000"/>
              </a:lnSpc>
              <a:buSzPct val="100000"/>
            </a:pPr>
            <a:fld id="{45043581-0726-A64D-B878-178D09B628AB}" type="slidenum">
              <a:rPr lang="es-ES" altLang="es-ES_tradnl" sz="1400">
                <a:solidFill>
                  <a:srgbClr val="000000"/>
                </a:solidFill>
                <a:latin typeface="Times New Roman" charset="0"/>
              </a:rPr>
              <a:pPr algn="r" eaLnBrk="1">
                <a:lnSpc>
                  <a:spcPct val="95000"/>
                </a:lnSpc>
                <a:buSzPct val="100000"/>
              </a:pPr>
              <a:t>157</a:t>
            </a:fld>
            <a:endParaRPr lang="es-ES" altLang="es-ES_tradnl" sz="1400">
              <a:solidFill>
                <a:srgbClr val="000000"/>
              </a:solidFill>
              <a:latin typeface="Times New Roman" charset="0"/>
            </a:endParaRPr>
          </a:p>
        </p:txBody>
      </p:sp>
      <p:sp>
        <p:nvSpPr>
          <p:cNvPr id="94214" name="Text Box 4"/>
          <p:cNvSpPr txBox="1">
            <a:spLocks noChangeArrowheads="1"/>
          </p:cNvSpPr>
          <p:nvPr/>
        </p:nvSpPr>
        <p:spPr bwMode="auto">
          <a:xfrm>
            <a:off x="4278313" y="10155238"/>
            <a:ext cx="3260725"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9pPr>
          </a:lstStyle>
          <a:p>
            <a:pPr algn="r" eaLnBrk="1">
              <a:lnSpc>
                <a:spcPct val="95000"/>
              </a:lnSpc>
              <a:buSzPct val="100000"/>
            </a:pPr>
            <a:fld id="{A08C0960-BD37-9B46-976F-93C3D5D821AB}" type="slidenum">
              <a:rPr lang="es-ES" altLang="es-ES_tradnl" sz="1400">
                <a:solidFill>
                  <a:srgbClr val="000000"/>
                </a:solidFill>
                <a:latin typeface="Times New Roman" charset="0"/>
              </a:rPr>
              <a:pPr algn="r" eaLnBrk="1">
                <a:lnSpc>
                  <a:spcPct val="95000"/>
                </a:lnSpc>
                <a:buSzPct val="100000"/>
              </a:pPr>
              <a:t>157</a:t>
            </a:fld>
            <a:endParaRPr lang="es-ES" altLang="es-ES_tradnl" sz="1400">
              <a:solidFill>
                <a:srgbClr val="000000"/>
              </a:solidFill>
              <a:latin typeface="Times New Roman" charset="0"/>
            </a:endParaRPr>
          </a:p>
        </p:txBody>
      </p:sp>
      <p:sp>
        <p:nvSpPr>
          <p:cNvPr id="94215" name="Text Box 5"/>
          <p:cNvSpPr txBox="1">
            <a:spLocks noChangeArrowheads="1"/>
          </p:cNvSpPr>
          <p:nvPr/>
        </p:nvSpPr>
        <p:spPr bwMode="auto">
          <a:xfrm>
            <a:off x="4278313" y="10155238"/>
            <a:ext cx="3275012" cy="528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9pPr>
          </a:lstStyle>
          <a:p>
            <a:pPr algn="r" eaLnBrk="1">
              <a:lnSpc>
                <a:spcPct val="95000"/>
              </a:lnSpc>
              <a:buSzPct val="100000"/>
            </a:pPr>
            <a:fld id="{3AF7CF6D-9761-F24C-BF63-EC8CE6D779AA}" type="slidenum">
              <a:rPr lang="es-ES" altLang="es-ES_tradnl" sz="1400">
                <a:solidFill>
                  <a:srgbClr val="000000"/>
                </a:solidFill>
                <a:latin typeface="Times New Roman" charset="0"/>
              </a:rPr>
              <a:pPr algn="r" eaLnBrk="1">
                <a:lnSpc>
                  <a:spcPct val="95000"/>
                </a:lnSpc>
                <a:buSzPct val="100000"/>
              </a:pPr>
              <a:t>157</a:t>
            </a:fld>
            <a:endParaRPr lang="es-ES" altLang="es-ES_tradnl" sz="1400">
              <a:solidFill>
                <a:srgbClr val="000000"/>
              </a:solidFill>
              <a:latin typeface="Times New Roman" charset="0"/>
            </a:endParaRPr>
          </a:p>
        </p:txBody>
      </p:sp>
      <p:sp>
        <p:nvSpPr>
          <p:cNvPr id="94216" name="Text Box 6"/>
          <p:cNvSpPr txBox="1">
            <a:spLocks noChangeArrowheads="1"/>
          </p:cNvSpPr>
          <p:nvPr/>
        </p:nvSpPr>
        <p:spPr bwMode="auto">
          <a:xfrm>
            <a:off x="4716463" y="11876088"/>
            <a:ext cx="3613150"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9pPr>
          </a:lstStyle>
          <a:p>
            <a:pPr algn="r" eaLnBrk="1">
              <a:lnSpc>
                <a:spcPct val="95000"/>
              </a:lnSpc>
              <a:buSzPct val="100000"/>
            </a:pPr>
            <a:fld id="{523831DA-1307-5D44-9A36-2004E927506F}" type="slidenum">
              <a:rPr lang="es-ES" altLang="es-ES_tradnl" sz="1400">
                <a:solidFill>
                  <a:srgbClr val="000000"/>
                </a:solidFill>
                <a:latin typeface="Times New Roman" charset="0"/>
              </a:rPr>
              <a:pPr algn="r" eaLnBrk="1">
                <a:lnSpc>
                  <a:spcPct val="95000"/>
                </a:lnSpc>
                <a:buSzPct val="100000"/>
              </a:pPr>
              <a:t>157</a:t>
            </a:fld>
            <a:endParaRPr lang="es-ES" altLang="es-ES_tradnl" sz="1400">
              <a:solidFill>
                <a:srgbClr val="000000"/>
              </a:solidFill>
              <a:latin typeface="Times New Roman" charset="0"/>
            </a:endParaRPr>
          </a:p>
        </p:txBody>
      </p:sp>
      <p:sp>
        <p:nvSpPr>
          <p:cNvPr id="94217" name="Text Box 7"/>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94218" name="Text Box 8"/>
          <p:cNvSpPr txBox="1">
            <a:spLocks noChangeArrowheads="1"/>
          </p:cNvSpPr>
          <p:nvPr/>
        </p:nvSpPr>
        <p:spPr bwMode="auto">
          <a:xfrm>
            <a:off x="0" y="-268288"/>
            <a:ext cx="1588"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_tradnl" altLang="es-ES_tradnl"/>
          </a:p>
        </p:txBody>
      </p:sp>
    </p:spTree>
    <p:extLst>
      <p:ext uri="{BB962C8B-B14F-4D97-AF65-F5344CB8AC3E}">
        <p14:creationId xmlns:p14="http://schemas.microsoft.com/office/powerpoint/2010/main" val="1784536148"/>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8242" name="Rectangle 92">
            <a:extLst>
              <a:ext uri="{FF2B5EF4-FFF2-40B4-BE49-F238E27FC236}">
                <a16:creationId xmlns:a16="http://schemas.microsoft.com/office/drawing/2014/main" id="{7BC1DADC-158A-ED42-B684-C269C516CA2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73230E0-1885-B24A-B400-093F7E2628FB}" type="slidenum">
              <a:rPr lang="es-ES" altLang="es-ES_tradnl" sz="1400" smtClean="0">
                <a:solidFill>
                  <a:srgbClr val="000000"/>
                </a:solidFill>
                <a:latin typeface="Times New Roman" panose="02020603050405020304" pitchFamily="18" charset="0"/>
              </a:rPr>
              <a:pPr/>
              <a:t>158</a:t>
            </a:fld>
            <a:endParaRPr lang="es-ES" altLang="es-ES_tradnl" sz="1400">
              <a:solidFill>
                <a:srgbClr val="000000"/>
              </a:solidFill>
              <a:latin typeface="Times New Roman" panose="02020603050405020304" pitchFamily="18" charset="0"/>
            </a:endParaRPr>
          </a:p>
        </p:txBody>
      </p:sp>
      <p:sp>
        <p:nvSpPr>
          <p:cNvPr id="138243" name="Text Box 1">
            <a:extLst>
              <a:ext uri="{FF2B5EF4-FFF2-40B4-BE49-F238E27FC236}">
                <a16:creationId xmlns:a16="http://schemas.microsoft.com/office/drawing/2014/main" id="{ACC52852-3B34-9148-AEAD-C606CA78DD28}"/>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FC2B701-DC20-3845-A416-CE578415A32B}" type="slidenum">
              <a:rPr lang="es-ES" altLang="es-ES_tradnl" sz="1400">
                <a:solidFill>
                  <a:srgbClr val="000000"/>
                </a:solidFill>
                <a:latin typeface="Times New Roman" panose="02020603050405020304" pitchFamily="18" charset="0"/>
              </a:rPr>
              <a:pPr algn="r" eaLnBrk="1">
                <a:lnSpc>
                  <a:spcPct val="95000"/>
                </a:lnSpc>
                <a:buSzPct val="100000"/>
              </a:pPr>
              <a:t>158</a:t>
            </a:fld>
            <a:endParaRPr lang="es-ES" altLang="es-ES_tradnl" sz="1400">
              <a:solidFill>
                <a:srgbClr val="000000"/>
              </a:solidFill>
              <a:latin typeface="Times New Roman" panose="02020603050405020304" pitchFamily="18" charset="0"/>
            </a:endParaRPr>
          </a:p>
        </p:txBody>
      </p:sp>
      <p:sp>
        <p:nvSpPr>
          <p:cNvPr id="138244" name="Text Box 2">
            <a:extLst>
              <a:ext uri="{FF2B5EF4-FFF2-40B4-BE49-F238E27FC236}">
                <a16:creationId xmlns:a16="http://schemas.microsoft.com/office/drawing/2014/main" id="{E15F918A-ACBD-054F-95C9-3E02D3E32AB7}"/>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BFA083E-FEF9-964E-AE70-05B85C6A2070}" type="slidenum">
              <a:rPr lang="es-ES" altLang="es-ES_tradnl" sz="1400">
                <a:solidFill>
                  <a:srgbClr val="000000"/>
                </a:solidFill>
                <a:latin typeface="Times New Roman" panose="02020603050405020304" pitchFamily="18" charset="0"/>
              </a:rPr>
              <a:pPr algn="r" eaLnBrk="1">
                <a:lnSpc>
                  <a:spcPct val="95000"/>
                </a:lnSpc>
                <a:buSzPct val="100000"/>
              </a:pPr>
              <a:t>158</a:t>
            </a:fld>
            <a:endParaRPr lang="es-ES" altLang="es-ES_tradnl" sz="1400">
              <a:solidFill>
                <a:srgbClr val="000000"/>
              </a:solidFill>
              <a:latin typeface="Times New Roman" panose="02020603050405020304" pitchFamily="18" charset="0"/>
            </a:endParaRPr>
          </a:p>
        </p:txBody>
      </p:sp>
      <p:sp>
        <p:nvSpPr>
          <p:cNvPr id="138245" name="Text Box 3">
            <a:extLst>
              <a:ext uri="{FF2B5EF4-FFF2-40B4-BE49-F238E27FC236}">
                <a16:creationId xmlns:a16="http://schemas.microsoft.com/office/drawing/2014/main" id="{87481BFA-9464-6341-A2A7-41CF0DC12BFC}"/>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6D37D8F-9FD9-1A43-83C3-AE824D58E0C7}" type="slidenum">
              <a:rPr lang="es-ES" altLang="es-ES_tradnl" sz="1400">
                <a:solidFill>
                  <a:srgbClr val="000000"/>
                </a:solidFill>
                <a:latin typeface="Times New Roman" panose="02020603050405020304" pitchFamily="18" charset="0"/>
              </a:rPr>
              <a:pPr algn="r" eaLnBrk="1">
                <a:lnSpc>
                  <a:spcPct val="95000"/>
                </a:lnSpc>
                <a:buSzPct val="100000"/>
              </a:pPr>
              <a:t>158</a:t>
            </a:fld>
            <a:endParaRPr lang="es-ES" altLang="es-ES_tradnl" sz="1400">
              <a:solidFill>
                <a:srgbClr val="000000"/>
              </a:solidFill>
              <a:latin typeface="Times New Roman" panose="02020603050405020304" pitchFamily="18" charset="0"/>
            </a:endParaRPr>
          </a:p>
        </p:txBody>
      </p:sp>
      <p:sp>
        <p:nvSpPr>
          <p:cNvPr id="138246" name="Text Box 4">
            <a:extLst>
              <a:ext uri="{FF2B5EF4-FFF2-40B4-BE49-F238E27FC236}">
                <a16:creationId xmlns:a16="http://schemas.microsoft.com/office/drawing/2014/main" id="{27394780-CA2B-9544-956D-A3AE9A7B5914}"/>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0CA3F52-F4EE-A148-A5EA-CD7761610B41}" type="slidenum">
              <a:rPr lang="es-ES" altLang="es-ES_tradnl" sz="1400">
                <a:solidFill>
                  <a:srgbClr val="000000"/>
                </a:solidFill>
                <a:latin typeface="Times New Roman" panose="02020603050405020304" pitchFamily="18" charset="0"/>
              </a:rPr>
              <a:pPr algn="r" eaLnBrk="1">
                <a:lnSpc>
                  <a:spcPct val="95000"/>
                </a:lnSpc>
                <a:buSzPct val="100000"/>
              </a:pPr>
              <a:t>158</a:t>
            </a:fld>
            <a:endParaRPr lang="es-ES" altLang="es-ES_tradnl" sz="1400">
              <a:solidFill>
                <a:srgbClr val="000000"/>
              </a:solidFill>
              <a:latin typeface="Times New Roman" panose="02020603050405020304" pitchFamily="18" charset="0"/>
            </a:endParaRPr>
          </a:p>
        </p:txBody>
      </p:sp>
      <p:sp>
        <p:nvSpPr>
          <p:cNvPr id="138247" name="Text Box 5">
            <a:extLst>
              <a:ext uri="{FF2B5EF4-FFF2-40B4-BE49-F238E27FC236}">
                <a16:creationId xmlns:a16="http://schemas.microsoft.com/office/drawing/2014/main" id="{63EAAAA2-9683-6449-8214-611E602F9FC0}"/>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D3267AA-703B-934D-AC8D-E0B35914B142}" type="slidenum">
              <a:rPr lang="es-ES" altLang="es-ES_tradnl" sz="1400">
                <a:solidFill>
                  <a:srgbClr val="000000"/>
                </a:solidFill>
                <a:latin typeface="Times New Roman" panose="02020603050405020304" pitchFamily="18" charset="0"/>
              </a:rPr>
              <a:pPr algn="r" eaLnBrk="1">
                <a:lnSpc>
                  <a:spcPct val="95000"/>
                </a:lnSpc>
                <a:buSzPct val="100000"/>
              </a:pPr>
              <a:t>158</a:t>
            </a:fld>
            <a:endParaRPr lang="es-ES" altLang="es-ES_tradnl" sz="1400">
              <a:solidFill>
                <a:srgbClr val="000000"/>
              </a:solidFill>
              <a:latin typeface="Times New Roman" panose="02020603050405020304" pitchFamily="18" charset="0"/>
            </a:endParaRPr>
          </a:p>
        </p:txBody>
      </p:sp>
      <p:sp>
        <p:nvSpPr>
          <p:cNvPr id="138248" name="Text Box 6">
            <a:extLst>
              <a:ext uri="{FF2B5EF4-FFF2-40B4-BE49-F238E27FC236}">
                <a16:creationId xmlns:a16="http://schemas.microsoft.com/office/drawing/2014/main" id="{95D8725D-D8BA-A149-B0E1-3C893D3DE671}"/>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3BEEF6C-0B69-004B-801D-BFAA46D2B9EB}" type="slidenum">
              <a:rPr lang="es-ES" altLang="es-ES_tradnl" sz="1400">
                <a:solidFill>
                  <a:srgbClr val="000000"/>
                </a:solidFill>
                <a:latin typeface="Times New Roman" panose="02020603050405020304" pitchFamily="18" charset="0"/>
              </a:rPr>
              <a:pPr algn="r" eaLnBrk="1">
                <a:lnSpc>
                  <a:spcPct val="95000"/>
                </a:lnSpc>
                <a:buSzPct val="100000"/>
              </a:pPr>
              <a:t>158</a:t>
            </a:fld>
            <a:endParaRPr lang="es-ES" altLang="es-ES_tradnl" sz="1400">
              <a:solidFill>
                <a:srgbClr val="000000"/>
              </a:solidFill>
              <a:latin typeface="Times New Roman" panose="02020603050405020304" pitchFamily="18" charset="0"/>
            </a:endParaRPr>
          </a:p>
        </p:txBody>
      </p:sp>
      <p:sp>
        <p:nvSpPr>
          <p:cNvPr id="138249" name="Text Box 7">
            <a:extLst>
              <a:ext uri="{FF2B5EF4-FFF2-40B4-BE49-F238E27FC236}">
                <a16:creationId xmlns:a16="http://schemas.microsoft.com/office/drawing/2014/main" id="{F0B89C08-FA53-094F-BD23-8141E6A69FEE}"/>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A3E5B49-786D-C448-BE6F-6E14D2A23096}" type="slidenum">
              <a:rPr lang="es-ES" altLang="es-ES_tradnl" sz="1400">
                <a:solidFill>
                  <a:srgbClr val="000000"/>
                </a:solidFill>
                <a:latin typeface="Times New Roman" panose="02020603050405020304" pitchFamily="18" charset="0"/>
              </a:rPr>
              <a:pPr algn="r" eaLnBrk="1">
                <a:lnSpc>
                  <a:spcPct val="95000"/>
                </a:lnSpc>
                <a:buSzPct val="100000"/>
              </a:pPr>
              <a:t>158</a:t>
            </a:fld>
            <a:endParaRPr lang="es-ES" altLang="es-ES_tradnl" sz="1400">
              <a:solidFill>
                <a:srgbClr val="000000"/>
              </a:solidFill>
              <a:latin typeface="Times New Roman" panose="02020603050405020304" pitchFamily="18" charset="0"/>
            </a:endParaRPr>
          </a:p>
        </p:txBody>
      </p:sp>
      <p:sp>
        <p:nvSpPr>
          <p:cNvPr id="138250" name="Text Box 8">
            <a:extLst>
              <a:ext uri="{FF2B5EF4-FFF2-40B4-BE49-F238E27FC236}">
                <a16:creationId xmlns:a16="http://schemas.microsoft.com/office/drawing/2014/main" id="{A993D986-3CC7-974E-A5CF-3630633B1D93}"/>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7205B93-3181-BB42-91D0-F20F48404988}" type="slidenum">
              <a:rPr lang="es-ES" altLang="es-ES_tradnl" sz="1400">
                <a:solidFill>
                  <a:srgbClr val="000000"/>
                </a:solidFill>
                <a:latin typeface="Times New Roman" panose="02020603050405020304" pitchFamily="18" charset="0"/>
              </a:rPr>
              <a:pPr algn="r" eaLnBrk="1">
                <a:lnSpc>
                  <a:spcPct val="95000"/>
                </a:lnSpc>
                <a:buSzPct val="100000"/>
              </a:pPr>
              <a:t>158</a:t>
            </a:fld>
            <a:endParaRPr lang="es-ES" altLang="es-ES_tradnl" sz="1400">
              <a:solidFill>
                <a:srgbClr val="000000"/>
              </a:solidFill>
              <a:latin typeface="Times New Roman" panose="02020603050405020304" pitchFamily="18" charset="0"/>
            </a:endParaRPr>
          </a:p>
        </p:txBody>
      </p:sp>
      <p:sp>
        <p:nvSpPr>
          <p:cNvPr id="138251" name="Text Box 9">
            <a:extLst>
              <a:ext uri="{FF2B5EF4-FFF2-40B4-BE49-F238E27FC236}">
                <a16:creationId xmlns:a16="http://schemas.microsoft.com/office/drawing/2014/main" id="{8242D518-FCD0-FC4F-978C-52AD9E3BB0CD}"/>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DA0D500-5E14-CC46-AFFB-C0680942203F}" type="slidenum">
              <a:rPr lang="es-ES" altLang="es-ES_tradnl" sz="1400">
                <a:solidFill>
                  <a:srgbClr val="000000"/>
                </a:solidFill>
                <a:latin typeface="Times New Roman" panose="02020603050405020304" pitchFamily="18" charset="0"/>
              </a:rPr>
              <a:pPr algn="r" eaLnBrk="1">
                <a:lnSpc>
                  <a:spcPct val="95000"/>
                </a:lnSpc>
                <a:buSzPct val="100000"/>
              </a:pPr>
              <a:t>158</a:t>
            </a:fld>
            <a:endParaRPr lang="es-ES" altLang="es-ES_tradnl" sz="1400">
              <a:solidFill>
                <a:srgbClr val="000000"/>
              </a:solidFill>
              <a:latin typeface="Times New Roman" panose="02020603050405020304" pitchFamily="18" charset="0"/>
            </a:endParaRPr>
          </a:p>
        </p:txBody>
      </p:sp>
      <p:sp>
        <p:nvSpPr>
          <p:cNvPr id="138252" name="Text Box 10">
            <a:extLst>
              <a:ext uri="{FF2B5EF4-FFF2-40B4-BE49-F238E27FC236}">
                <a16:creationId xmlns:a16="http://schemas.microsoft.com/office/drawing/2014/main" id="{AA1D4A6D-D5F2-D44E-BA11-BFD7CCA201D2}"/>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E2D4F14-4A5C-8B42-9602-3F4E3589CD78}" type="slidenum">
              <a:rPr lang="es-ES" altLang="es-ES_tradnl" sz="1400">
                <a:solidFill>
                  <a:srgbClr val="000000"/>
                </a:solidFill>
                <a:latin typeface="Times New Roman" panose="02020603050405020304" pitchFamily="18" charset="0"/>
              </a:rPr>
              <a:pPr algn="r" eaLnBrk="1">
                <a:lnSpc>
                  <a:spcPct val="95000"/>
                </a:lnSpc>
                <a:buSzPct val="100000"/>
              </a:pPr>
              <a:t>158</a:t>
            </a:fld>
            <a:endParaRPr lang="es-ES" altLang="es-ES_tradnl" sz="1400">
              <a:solidFill>
                <a:srgbClr val="000000"/>
              </a:solidFill>
              <a:latin typeface="Times New Roman" panose="02020603050405020304" pitchFamily="18" charset="0"/>
            </a:endParaRPr>
          </a:p>
        </p:txBody>
      </p:sp>
      <p:sp>
        <p:nvSpPr>
          <p:cNvPr id="138253" name="Text Box 11">
            <a:extLst>
              <a:ext uri="{FF2B5EF4-FFF2-40B4-BE49-F238E27FC236}">
                <a16:creationId xmlns:a16="http://schemas.microsoft.com/office/drawing/2014/main" id="{B0918E61-1C81-AC44-AF0D-F4C48486BE10}"/>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15261AB9-C361-C94A-9BF7-7ACEFA09B0C4}" type="slidenum">
              <a:rPr lang="es-ES" altLang="es-ES_tradnl" sz="1400">
                <a:solidFill>
                  <a:srgbClr val="000000"/>
                </a:solidFill>
                <a:latin typeface="Times New Roman" panose="02020603050405020304" pitchFamily="18" charset="0"/>
              </a:rPr>
              <a:pPr algn="r">
                <a:lnSpc>
                  <a:spcPct val="95000"/>
                </a:lnSpc>
                <a:buSzPct val="100000"/>
              </a:pPr>
              <a:t>158</a:t>
            </a:fld>
            <a:endParaRPr lang="es-ES" altLang="es-ES_tradnl" sz="1400">
              <a:solidFill>
                <a:srgbClr val="000000"/>
              </a:solidFill>
              <a:latin typeface="Times New Roman" panose="02020603050405020304" pitchFamily="18" charset="0"/>
            </a:endParaRPr>
          </a:p>
        </p:txBody>
      </p:sp>
      <p:sp>
        <p:nvSpPr>
          <p:cNvPr id="138254" name="Text Box 12">
            <a:extLst>
              <a:ext uri="{FF2B5EF4-FFF2-40B4-BE49-F238E27FC236}">
                <a16:creationId xmlns:a16="http://schemas.microsoft.com/office/drawing/2014/main" id="{E9E00C04-CE82-6944-8875-4B4CA2E9533F}"/>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E85A07B4-2465-9E4D-AAE5-94C14780C67A}" type="slidenum">
              <a:rPr lang="es-ES" altLang="es-ES_tradnl" sz="1400">
                <a:solidFill>
                  <a:srgbClr val="000000"/>
                </a:solidFill>
                <a:latin typeface="Times New Roman" panose="02020603050405020304" pitchFamily="18" charset="0"/>
              </a:rPr>
              <a:pPr algn="r">
                <a:lnSpc>
                  <a:spcPct val="95000"/>
                </a:lnSpc>
                <a:buSzPct val="100000"/>
              </a:pPr>
              <a:t>158</a:t>
            </a:fld>
            <a:endParaRPr lang="es-ES" altLang="es-ES_tradnl" sz="1400">
              <a:solidFill>
                <a:srgbClr val="000000"/>
              </a:solidFill>
              <a:latin typeface="Times New Roman" panose="02020603050405020304" pitchFamily="18" charset="0"/>
            </a:endParaRPr>
          </a:p>
        </p:txBody>
      </p:sp>
      <p:sp>
        <p:nvSpPr>
          <p:cNvPr id="138255" name="Text Box 13">
            <a:extLst>
              <a:ext uri="{FF2B5EF4-FFF2-40B4-BE49-F238E27FC236}">
                <a16:creationId xmlns:a16="http://schemas.microsoft.com/office/drawing/2014/main" id="{DABC49AB-161A-DA48-B592-45B0A065FE7B}"/>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38256" name="Text Box 14">
            <a:extLst>
              <a:ext uri="{FF2B5EF4-FFF2-40B4-BE49-F238E27FC236}">
                <a16:creationId xmlns:a16="http://schemas.microsoft.com/office/drawing/2014/main" id="{55AA5610-9900-9C4B-8D32-9BA09EC4B228}"/>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4" name="Rectangle 92">
            <a:extLst>
              <a:ext uri="{FF2B5EF4-FFF2-40B4-BE49-F238E27FC236}">
                <a16:creationId xmlns:a16="http://schemas.microsoft.com/office/drawing/2014/main" id="{96BED73C-FAB3-CF42-8528-877A6E9BD512}"/>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2F8D1D56-3778-2745-B54C-E36E117146AF}" type="slidenum">
              <a:rPr lang="es-ES" altLang="es-ES_tradnl" sz="1400" smtClean="0">
                <a:solidFill>
                  <a:srgbClr val="000000"/>
                </a:solidFill>
                <a:latin typeface="Times New Roman" panose="02020603050405020304" pitchFamily="18" charset="0"/>
              </a:rPr>
              <a:pPr/>
              <a:t>159</a:t>
            </a:fld>
            <a:endParaRPr lang="es-ES" altLang="es-ES_tradnl" sz="1400">
              <a:solidFill>
                <a:srgbClr val="000000"/>
              </a:solidFill>
              <a:latin typeface="Times New Roman" panose="02020603050405020304" pitchFamily="18" charset="0"/>
            </a:endParaRPr>
          </a:p>
        </p:txBody>
      </p:sp>
      <p:sp>
        <p:nvSpPr>
          <p:cNvPr id="28675" name="Text Box 1">
            <a:extLst>
              <a:ext uri="{FF2B5EF4-FFF2-40B4-BE49-F238E27FC236}">
                <a16:creationId xmlns:a16="http://schemas.microsoft.com/office/drawing/2014/main" id="{BDDE4509-E11F-5840-9A43-573F02FE0EC6}"/>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B7B773F-244B-8B4F-981A-7D1720F61346}" type="slidenum">
              <a:rPr lang="es-ES" altLang="es-ES_tradnl" sz="1400">
                <a:solidFill>
                  <a:srgbClr val="000000"/>
                </a:solidFill>
                <a:latin typeface="Times New Roman" panose="02020603050405020304" pitchFamily="18" charset="0"/>
              </a:rPr>
              <a:pPr algn="r" eaLnBrk="1">
                <a:lnSpc>
                  <a:spcPct val="95000"/>
                </a:lnSpc>
                <a:buSzPct val="100000"/>
              </a:pPr>
              <a:t>159</a:t>
            </a:fld>
            <a:endParaRPr lang="es-ES" altLang="es-ES_tradnl" sz="1400">
              <a:solidFill>
                <a:srgbClr val="000000"/>
              </a:solidFill>
              <a:latin typeface="Times New Roman" panose="02020603050405020304" pitchFamily="18" charset="0"/>
            </a:endParaRPr>
          </a:p>
        </p:txBody>
      </p:sp>
      <p:sp>
        <p:nvSpPr>
          <p:cNvPr id="28676" name="Text Box 2">
            <a:extLst>
              <a:ext uri="{FF2B5EF4-FFF2-40B4-BE49-F238E27FC236}">
                <a16:creationId xmlns:a16="http://schemas.microsoft.com/office/drawing/2014/main" id="{3DE6721E-77BF-5047-A1A5-BDB08AF7EA42}"/>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2405085-5D17-5647-9764-66D94A5BA57A}" type="slidenum">
              <a:rPr lang="es-ES" altLang="es-ES_tradnl" sz="1400">
                <a:solidFill>
                  <a:srgbClr val="000000"/>
                </a:solidFill>
                <a:latin typeface="Times New Roman" panose="02020603050405020304" pitchFamily="18" charset="0"/>
              </a:rPr>
              <a:pPr algn="r" eaLnBrk="1">
                <a:lnSpc>
                  <a:spcPct val="95000"/>
                </a:lnSpc>
                <a:buSzPct val="100000"/>
              </a:pPr>
              <a:t>159</a:t>
            </a:fld>
            <a:endParaRPr lang="es-ES" altLang="es-ES_tradnl" sz="1400">
              <a:solidFill>
                <a:srgbClr val="000000"/>
              </a:solidFill>
              <a:latin typeface="Times New Roman" panose="02020603050405020304" pitchFamily="18" charset="0"/>
            </a:endParaRPr>
          </a:p>
        </p:txBody>
      </p:sp>
      <p:sp>
        <p:nvSpPr>
          <p:cNvPr id="28677" name="Text Box 3">
            <a:extLst>
              <a:ext uri="{FF2B5EF4-FFF2-40B4-BE49-F238E27FC236}">
                <a16:creationId xmlns:a16="http://schemas.microsoft.com/office/drawing/2014/main" id="{8031FA82-4792-AA43-859C-B0FF2F056295}"/>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FDAFCFD-D6CE-0640-A22A-1E12BA2D9083}" type="slidenum">
              <a:rPr lang="es-ES" altLang="es-ES_tradnl" sz="1400">
                <a:solidFill>
                  <a:srgbClr val="000000"/>
                </a:solidFill>
                <a:latin typeface="Times New Roman" panose="02020603050405020304" pitchFamily="18" charset="0"/>
              </a:rPr>
              <a:pPr algn="r" eaLnBrk="1">
                <a:lnSpc>
                  <a:spcPct val="95000"/>
                </a:lnSpc>
                <a:buSzPct val="100000"/>
              </a:pPr>
              <a:t>159</a:t>
            </a:fld>
            <a:endParaRPr lang="es-ES" altLang="es-ES_tradnl" sz="1400">
              <a:solidFill>
                <a:srgbClr val="000000"/>
              </a:solidFill>
              <a:latin typeface="Times New Roman" panose="02020603050405020304" pitchFamily="18" charset="0"/>
            </a:endParaRPr>
          </a:p>
        </p:txBody>
      </p:sp>
      <p:sp>
        <p:nvSpPr>
          <p:cNvPr id="28678" name="Text Box 4">
            <a:extLst>
              <a:ext uri="{FF2B5EF4-FFF2-40B4-BE49-F238E27FC236}">
                <a16:creationId xmlns:a16="http://schemas.microsoft.com/office/drawing/2014/main" id="{EEEF61F7-079B-054C-9575-99AF01C74C38}"/>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67CE91F-A9F5-E644-BE54-9C507C566CE6}" type="slidenum">
              <a:rPr lang="es-ES" altLang="es-ES_tradnl" sz="1400">
                <a:solidFill>
                  <a:srgbClr val="000000"/>
                </a:solidFill>
                <a:latin typeface="Times New Roman" panose="02020603050405020304" pitchFamily="18" charset="0"/>
              </a:rPr>
              <a:pPr algn="r" eaLnBrk="1">
                <a:lnSpc>
                  <a:spcPct val="95000"/>
                </a:lnSpc>
                <a:buSzPct val="100000"/>
              </a:pPr>
              <a:t>159</a:t>
            </a:fld>
            <a:endParaRPr lang="es-ES" altLang="es-ES_tradnl" sz="1400">
              <a:solidFill>
                <a:srgbClr val="000000"/>
              </a:solidFill>
              <a:latin typeface="Times New Roman" panose="02020603050405020304" pitchFamily="18" charset="0"/>
            </a:endParaRPr>
          </a:p>
        </p:txBody>
      </p:sp>
      <p:sp>
        <p:nvSpPr>
          <p:cNvPr id="28679" name="Text Box 5">
            <a:extLst>
              <a:ext uri="{FF2B5EF4-FFF2-40B4-BE49-F238E27FC236}">
                <a16:creationId xmlns:a16="http://schemas.microsoft.com/office/drawing/2014/main" id="{0154BEC8-54D0-4D49-9D6F-9E4B46ADC9FA}"/>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D986687-4226-664A-89C0-1E2D7698F055}" type="slidenum">
              <a:rPr lang="es-ES" altLang="es-ES_tradnl" sz="1400">
                <a:solidFill>
                  <a:srgbClr val="000000"/>
                </a:solidFill>
                <a:latin typeface="Times New Roman" panose="02020603050405020304" pitchFamily="18" charset="0"/>
              </a:rPr>
              <a:pPr algn="r" eaLnBrk="1">
                <a:lnSpc>
                  <a:spcPct val="95000"/>
                </a:lnSpc>
                <a:buSzPct val="100000"/>
              </a:pPr>
              <a:t>159</a:t>
            </a:fld>
            <a:endParaRPr lang="es-ES" altLang="es-ES_tradnl" sz="1400">
              <a:solidFill>
                <a:srgbClr val="000000"/>
              </a:solidFill>
              <a:latin typeface="Times New Roman" panose="02020603050405020304" pitchFamily="18" charset="0"/>
            </a:endParaRPr>
          </a:p>
        </p:txBody>
      </p:sp>
      <p:sp>
        <p:nvSpPr>
          <p:cNvPr id="28680" name="Text Box 6">
            <a:extLst>
              <a:ext uri="{FF2B5EF4-FFF2-40B4-BE49-F238E27FC236}">
                <a16:creationId xmlns:a16="http://schemas.microsoft.com/office/drawing/2014/main" id="{2C494BE5-A2DC-C641-89BF-D85C900CAFD4}"/>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337F7B0-C064-B34E-8313-6B9D36E4C82E}" type="slidenum">
              <a:rPr lang="es-ES" altLang="es-ES_tradnl" sz="1400">
                <a:solidFill>
                  <a:srgbClr val="000000"/>
                </a:solidFill>
                <a:latin typeface="Times New Roman" panose="02020603050405020304" pitchFamily="18" charset="0"/>
              </a:rPr>
              <a:pPr algn="r" eaLnBrk="1">
                <a:lnSpc>
                  <a:spcPct val="95000"/>
                </a:lnSpc>
                <a:buSzPct val="100000"/>
              </a:pPr>
              <a:t>159</a:t>
            </a:fld>
            <a:endParaRPr lang="es-ES" altLang="es-ES_tradnl" sz="1400">
              <a:solidFill>
                <a:srgbClr val="000000"/>
              </a:solidFill>
              <a:latin typeface="Times New Roman" panose="02020603050405020304" pitchFamily="18" charset="0"/>
            </a:endParaRPr>
          </a:p>
        </p:txBody>
      </p:sp>
      <p:sp>
        <p:nvSpPr>
          <p:cNvPr id="28681" name="Text Box 7">
            <a:extLst>
              <a:ext uri="{FF2B5EF4-FFF2-40B4-BE49-F238E27FC236}">
                <a16:creationId xmlns:a16="http://schemas.microsoft.com/office/drawing/2014/main" id="{CE708D65-338F-EE40-8E21-A53D3186991B}"/>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C7BA924-37AE-F942-8BBE-109799ED2D46}" type="slidenum">
              <a:rPr lang="es-ES" altLang="es-ES_tradnl" sz="1400">
                <a:solidFill>
                  <a:srgbClr val="000000"/>
                </a:solidFill>
                <a:latin typeface="Times New Roman" panose="02020603050405020304" pitchFamily="18" charset="0"/>
              </a:rPr>
              <a:pPr algn="r" eaLnBrk="1">
                <a:lnSpc>
                  <a:spcPct val="95000"/>
                </a:lnSpc>
                <a:buSzPct val="100000"/>
              </a:pPr>
              <a:t>159</a:t>
            </a:fld>
            <a:endParaRPr lang="es-ES" altLang="es-ES_tradnl" sz="1400">
              <a:solidFill>
                <a:srgbClr val="000000"/>
              </a:solidFill>
              <a:latin typeface="Times New Roman" panose="02020603050405020304" pitchFamily="18" charset="0"/>
            </a:endParaRPr>
          </a:p>
        </p:txBody>
      </p:sp>
      <p:sp>
        <p:nvSpPr>
          <p:cNvPr id="28682" name="Text Box 8">
            <a:extLst>
              <a:ext uri="{FF2B5EF4-FFF2-40B4-BE49-F238E27FC236}">
                <a16:creationId xmlns:a16="http://schemas.microsoft.com/office/drawing/2014/main" id="{A3FD9669-42A6-034A-ABA1-C9C232FC0AA6}"/>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65F2F88-C3F5-274A-82F5-4DED3547282B}" type="slidenum">
              <a:rPr lang="es-ES" altLang="es-ES_tradnl" sz="1400">
                <a:solidFill>
                  <a:srgbClr val="000000"/>
                </a:solidFill>
                <a:latin typeface="Times New Roman" panose="02020603050405020304" pitchFamily="18" charset="0"/>
              </a:rPr>
              <a:pPr algn="r" eaLnBrk="1">
                <a:lnSpc>
                  <a:spcPct val="95000"/>
                </a:lnSpc>
                <a:buSzPct val="100000"/>
              </a:pPr>
              <a:t>159</a:t>
            </a:fld>
            <a:endParaRPr lang="es-ES" altLang="es-ES_tradnl" sz="1400">
              <a:solidFill>
                <a:srgbClr val="000000"/>
              </a:solidFill>
              <a:latin typeface="Times New Roman" panose="02020603050405020304" pitchFamily="18" charset="0"/>
            </a:endParaRPr>
          </a:p>
        </p:txBody>
      </p:sp>
      <p:sp>
        <p:nvSpPr>
          <p:cNvPr id="28683" name="Text Box 9">
            <a:extLst>
              <a:ext uri="{FF2B5EF4-FFF2-40B4-BE49-F238E27FC236}">
                <a16:creationId xmlns:a16="http://schemas.microsoft.com/office/drawing/2014/main" id="{9C4994BA-397F-8E44-9AE4-300DF8FE7ED2}"/>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B6B4B51-0ED8-FF42-BA6E-CAA385E588F2}" type="slidenum">
              <a:rPr lang="es-ES" altLang="es-ES_tradnl" sz="1400">
                <a:solidFill>
                  <a:srgbClr val="000000"/>
                </a:solidFill>
                <a:latin typeface="Times New Roman" panose="02020603050405020304" pitchFamily="18" charset="0"/>
              </a:rPr>
              <a:pPr algn="r" eaLnBrk="1">
                <a:lnSpc>
                  <a:spcPct val="95000"/>
                </a:lnSpc>
                <a:buSzPct val="100000"/>
              </a:pPr>
              <a:t>159</a:t>
            </a:fld>
            <a:endParaRPr lang="es-ES" altLang="es-ES_tradnl" sz="1400">
              <a:solidFill>
                <a:srgbClr val="000000"/>
              </a:solidFill>
              <a:latin typeface="Times New Roman" panose="02020603050405020304" pitchFamily="18" charset="0"/>
            </a:endParaRPr>
          </a:p>
        </p:txBody>
      </p:sp>
      <p:sp>
        <p:nvSpPr>
          <p:cNvPr id="28684" name="Text Box 10">
            <a:extLst>
              <a:ext uri="{FF2B5EF4-FFF2-40B4-BE49-F238E27FC236}">
                <a16:creationId xmlns:a16="http://schemas.microsoft.com/office/drawing/2014/main" id="{3A60488A-6CA7-ED40-85A3-CB5234A26CBA}"/>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B87C69A-124E-B247-9507-A7DF178D814A}" type="slidenum">
              <a:rPr lang="es-ES" altLang="es-ES_tradnl" sz="1400">
                <a:solidFill>
                  <a:srgbClr val="000000"/>
                </a:solidFill>
                <a:latin typeface="Times New Roman" panose="02020603050405020304" pitchFamily="18" charset="0"/>
              </a:rPr>
              <a:pPr algn="r" eaLnBrk="1">
                <a:lnSpc>
                  <a:spcPct val="95000"/>
                </a:lnSpc>
                <a:buSzPct val="100000"/>
              </a:pPr>
              <a:t>159</a:t>
            </a:fld>
            <a:endParaRPr lang="es-ES" altLang="es-ES_tradnl" sz="1400">
              <a:solidFill>
                <a:srgbClr val="000000"/>
              </a:solidFill>
              <a:latin typeface="Times New Roman" panose="02020603050405020304" pitchFamily="18" charset="0"/>
            </a:endParaRPr>
          </a:p>
        </p:txBody>
      </p:sp>
      <p:sp>
        <p:nvSpPr>
          <p:cNvPr id="28685" name="Text Box 11">
            <a:extLst>
              <a:ext uri="{FF2B5EF4-FFF2-40B4-BE49-F238E27FC236}">
                <a16:creationId xmlns:a16="http://schemas.microsoft.com/office/drawing/2014/main" id="{8D6E81B1-5D97-FB4D-B8DE-EA7BC719F2AB}"/>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4426D5C5-69DD-2942-9127-BCCDD38CD123}" type="slidenum">
              <a:rPr lang="es-ES" altLang="es-ES_tradnl" sz="1400">
                <a:solidFill>
                  <a:srgbClr val="000000"/>
                </a:solidFill>
                <a:latin typeface="Times New Roman" panose="02020603050405020304" pitchFamily="18" charset="0"/>
              </a:rPr>
              <a:pPr algn="r">
                <a:lnSpc>
                  <a:spcPct val="95000"/>
                </a:lnSpc>
                <a:buSzPct val="100000"/>
              </a:pPr>
              <a:t>159</a:t>
            </a:fld>
            <a:endParaRPr lang="es-ES" altLang="es-ES_tradnl" sz="1400">
              <a:solidFill>
                <a:srgbClr val="000000"/>
              </a:solidFill>
              <a:latin typeface="Times New Roman" panose="02020603050405020304" pitchFamily="18" charset="0"/>
            </a:endParaRPr>
          </a:p>
        </p:txBody>
      </p:sp>
      <p:sp>
        <p:nvSpPr>
          <p:cNvPr id="28686" name="Text Box 12">
            <a:extLst>
              <a:ext uri="{FF2B5EF4-FFF2-40B4-BE49-F238E27FC236}">
                <a16:creationId xmlns:a16="http://schemas.microsoft.com/office/drawing/2014/main" id="{93F0AF47-2078-4D4C-9AB7-655E37F3789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831A5DB2-33DD-C844-A00E-448FB75A0AD0}" type="slidenum">
              <a:rPr lang="es-ES" altLang="es-ES_tradnl" sz="1400">
                <a:solidFill>
                  <a:srgbClr val="000000"/>
                </a:solidFill>
                <a:latin typeface="Times New Roman" panose="02020603050405020304" pitchFamily="18" charset="0"/>
              </a:rPr>
              <a:pPr algn="r">
                <a:lnSpc>
                  <a:spcPct val="95000"/>
                </a:lnSpc>
                <a:buSzPct val="100000"/>
              </a:pPr>
              <a:t>159</a:t>
            </a:fld>
            <a:endParaRPr lang="es-ES" altLang="es-ES_tradnl" sz="1400">
              <a:solidFill>
                <a:srgbClr val="000000"/>
              </a:solidFill>
              <a:latin typeface="Times New Roman" panose="02020603050405020304" pitchFamily="18" charset="0"/>
            </a:endParaRPr>
          </a:p>
        </p:txBody>
      </p:sp>
      <p:sp>
        <p:nvSpPr>
          <p:cNvPr id="28687" name="Text Box 13">
            <a:extLst>
              <a:ext uri="{FF2B5EF4-FFF2-40B4-BE49-F238E27FC236}">
                <a16:creationId xmlns:a16="http://schemas.microsoft.com/office/drawing/2014/main" id="{90C5842B-3027-9544-A7CD-48D3920D3A83}"/>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8688" name="Text Box 14">
            <a:extLst>
              <a:ext uri="{FF2B5EF4-FFF2-40B4-BE49-F238E27FC236}">
                <a16:creationId xmlns:a16="http://schemas.microsoft.com/office/drawing/2014/main" id="{4AB2E01B-3731-4B4D-A686-BD3FD4C830CC}"/>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134901558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5538" name="Rectangle 92">
            <a:extLst>
              <a:ext uri="{FF2B5EF4-FFF2-40B4-BE49-F238E27FC236}">
                <a16:creationId xmlns:a16="http://schemas.microsoft.com/office/drawing/2014/main" id="{10ABD530-272D-0345-8091-09B66412EB5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494C5C85-2E7D-1644-9B45-2A5345BC6313}" type="slidenum">
              <a:rPr lang="es-ES" altLang="es-ES_tradnl" sz="1400" smtClean="0">
                <a:solidFill>
                  <a:srgbClr val="000000"/>
                </a:solidFill>
                <a:latin typeface="Times New Roman" panose="02020603050405020304" pitchFamily="18" charset="0"/>
              </a:rPr>
              <a:pPr/>
              <a:t>16</a:t>
            </a:fld>
            <a:endParaRPr lang="es-ES" altLang="es-ES_tradnl" sz="1400">
              <a:solidFill>
                <a:srgbClr val="000000"/>
              </a:solidFill>
              <a:latin typeface="Times New Roman" panose="02020603050405020304" pitchFamily="18" charset="0"/>
            </a:endParaRPr>
          </a:p>
        </p:txBody>
      </p:sp>
      <p:sp>
        <p:nvSpPr>
          <p:cNvPr id="65539" name="Text Box 1">
            <a:extLst>
              <a:ext uri="{FF2B5EF4-FFF2-40B4-BE49-F238E27FC236}">
                <a16:creationId xmlns:a16="http://schemas.microsoft.com/office/drawing/2014/main" id="{A118C14E-BFC2-B04A-96E6-87157ED3F2A5}"/>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60F73CF-33C8-DF4E-A1AD-30D37FBF7F36}" type="slidenum">
              <a:rPr lang="es-ES" altLang="es-ES_tradnl" sz="1400">
                <a:solidFill>
                  <a:srgbClr val="000000"/>
                </a:solidFill>
                <a:latin typeface="Times New Roman" panose="02020603050405020304" pitchFamily="18" charset="0"/>
              </a:rPr>
              <a:pPr algn="r" eaLnBrk="1">
                <a:lnSpc>
                  <a:spcPct val="95000"/>
                </a:lnSpc>
                <a:buSzPct val="100000"/>
              </a:pPr>
              <a:t>16</a:t>
            </a:fld>
            <a:endParaRPr lang="es-ES" altLang="es-ES_tradnl" sz="1400">
              <a:solidFill>
                <a:srgbClr val="000000"/>
              </a:solidFill>
              <a:latin typeface="Times New Roman" panose="02020603050405020304" pitchFamily="18" charset="0"/>
            </a:endParaRPr>
          </a:p>
        </p:txBody>
      </p:sp>
      <p:sp>
        <p:nvSpPr>
          <p:cNvPr id="65540" name="Text Box 2">
            <a:extLst>
              <a:ext uri="{FF2B5EF4-FFF2-40B4-BE49-F238E27FC236}">
                <a16:creationId xmlns:a16="http://schemas.microsoft.com/office/drawing/2014/main" id="{9BA778D8-3FDC-464D-93CF-F714F56DFE48}"/>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A5217C2-261C-4A48-B548-F4C74FA6EB25}" type="slidenum">
              <a:rPr lang="es-ES" altLang="es-ES_tradnl" sz="1400">
                <a:solidFill>
                  <a:srgbClr val="000000"/>
                </a:solidFill>
                <a:latin typeface="Times New Roman" panose="02020603050405020304" pitchFamily="18" charset="0"/>
              </a:rPr>
              <a:pPr algn="r" eaLnBrk="1">
                <a:lnSpc>
                  <a:spcPct val="95000"/>
                </a:lnSpc>
                <a:buSzPct val="100000"/>
              </a:pPr>
              <a:t>16</a:t>
            </a:fld>
            <a:endParaRPr lang="es-ES" altLang="es-ES_tradnl" sz="1400">
              <a:solidFill>
                <a:srgbClr val="000000"/>
              </a:solidFill>
              <a:latin typeface="Times New Roman" panose="02020603050405020304" pitchFamily="18" charset="0"/>
            </a:endParaRPr>
          </a:p>
        </p:txBody>
      </p:sp>
      <p:sp>
        <p:nvSpPr>
          <p:cNvPr id="65541" name="Text Box 3">
            <a:extLst>
              <a:ext uri="{FF2B5EF4-FFF2-40B4-BE49-F238E27FC236}">
                <a16:creationId xmlns:a16="http://schemas.microsoft.com/office/drawing/2014/main" id="{BB8470B7-2FE1-1642-869F-F90D296B9F70}"/>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1187BE9-A57B-7340-BD8A-66E1193D98C1}" type="slidenum">
              <a:rPr lang="es-ES" altLang="es-ES_tradnl" sz="1400">
                <a:solidFill>
                  <a:srgbClr val="000000"/>
                </a:solidFill>
                <a:latin typeface="Times New Roman" panose="02020603050405020304" pitchFamily="18" charset="0"/>
              </a:rPr>
              <a:pPr algn="r" eaLnBrk="1">
                <a:lnSpc>
                  <a:spcPct val="95000"/>
                </a:lnSpc>
                <a:buSzPct val="100000"/>
              </a:pPr>
              <a:t>16</a:t>
            </a:fld>
            <a:endParaRPr lang="es-ES" altLang="es-ES_tradnl" sz="1400">
              <a:solidFill>
                <a:srgbClr val="000000"/>
              </a:solidFill>
              <a:latin typeface="Times New Roman" panose="02020603050405020304" pitchFamily="18" charset="0"/>
            </a:endParaRPr>
          </a:p>
        </p:txBody>
      </p:sp>
      <p:sp>
        <p:nvSpPr>
          <p:cNvPr id="65542" name="Text Box 4">
            <a:extLst>
              <a:ext uri="{FF2B5EF4-FFF2-40B4-BE49-F238E27FC236}">
                <a16:creationId xmlns:a16="http://schemas.microsoft.com/office/drawing/2014/main" id="{1A8A7E92-A2CD-7942-A7D5-6586E59D2B32}"/>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E21F1DD-E528-B841-80DB-E257E6996E37}" type="slidenum">
              <a:rPr lang="es-ES" altLang="es-ES_tradnl" sz="1400">
                <a:solidFill>
                  <a:srgbClr val="000000"/>
                </a:solidFill>
                <a:latin typeface="Times New Roman" panose="02020603050405020304" pitchFamily="18" charset="0"/>
              </a:rPr>
              <a:pPr algn="r" eaLnBrk="1">
                <a:lnSpc>
                  <a:spcPct val="95000"/>
                </a:lnSpc>
                <a:buSzPct val="100000"/>
              </a:pPr>
              <a:t>16</a:t>
            </a:fld>
            <a:endParaRPr lang="es-ES" altLang="es-ES_tradnl" sz="1400">
              <a:solidFill>
                <a:srgbClr val="000000"/>
              </a:solidFill>
              <a:latin typeface="Times New Roman" panose="02020603050405020304" pitchFamily="18" charset="0"/>
            </a:endParaRPr>
          </a:p>
        </p:txBody>
      </p:sp>
      <p:sp>
        <p:nvSpPr>
          <p:cNvPr id="65543" name="Text Box 5">
            <a:extLst>
              <a:ext uri="{FF2B5EF4-FFF2-40B4-BE49-F238E27FC236}">
                <a16:creationId xmlns:a16="http://schemas.microsoft.com/office/drawing/2014/main" id="{07E9D8CD-C89C-7C45-B4FD-25E4CA4A95FE}"/>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01CE929-D3CB-C54C-B562-A5953267F6DD}" type="slidenum">
              <a:rPr lang="es-ES" altLang="es-ES_tradnl" sz="1400">
                <a:solidFill>
                  <a:srgbClr val="000000"/>
                </a:solidFill>
                <a:latin typeface="Times New Roman" panose="02020603050405020304" pitchFamily="18" charset="0"/>
              </a:rPr>
              <a:pPr algn="r" eaLnBrk="1">
                <a:lnSpc>
                  <a:spcPct val="95000"/>
                </a:lnSpc>
                <a:buSzPct val="100000"/>
              </a:pPr>
              <a:t>16</a:t>
            </a:fld>
            <a:endParaRPr lang="es-ES" altLang="es-ES_tradnl" sz="1400">
              <a:solidFill>
                <a:srgbClr val="000000"/>
              </a:solidFill>
              <a:latin typeface="Times New Roman" panose="02020603050405020304" pitchFamily="18" charset="0"/>
            </a:endParaRPr>
          </a:p>
        </p:txBody>
      </p:sp>
      <p:sp>
        <p:nvSpPr>
          <p:cNvPr id="65544" name="Text Box 6">
            <a:extLst>
              <a:ext uri="{FF2B5EF4-FFF2-40B4-BE49-F238E27FC236}">
                <a16:creationId xmlns:a16="http://schemas.microsoft.com/office/drawing/2014/main" id="{1743DB77-3BFE-334A-BA15-F93CCC7CFD19}"/>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D27D0F9-33A6-0F48-9B8E-D2D98BB248E1}" type="slidenum">
              <a:rPr lang="es-ES" altLang="es-ES_tradnl" sz="1400">
                <a:solidFill>
                  <a:srgbClr val="000000"/>
                </a:solidFill>
                <a:latin typeface="Times New Roman" panose="02020603050405020304" pitchFamily="18" charset="0"/>
              </a:rPr>
              <a:pPr algn="r" eaLnBrk="1">
                <a:lnSpc>
                  <a:spcPct val="95000"/>
                </a:lnSpc>
                <a:buSzPct val="100000"/>
              </a:pPr>
              <a:t>16</a:t>
            </a:fld>
            <a:endParaRPr lang="es-ES" altLang="es-ES_tradnl" sz="1400">
              <a:solidFill>
                <a:srgbClr val="000000"/>
              </a:solidFill>
              <a:latin typeface="Times New Roman" panose="02020603050405020304" pitchFamily="18" charset="0"/>
            </a:endParaRPr>
          </a:p>
        </p:txBody>
      </p:sp>
      <p:sp>
        <p:nvSpPr>
          <p:cNvPr id="65545" name="Text Box 7">
            <a:extLst>
              <a:ext uri="{FF2B5EF4-FFF2-40B4-BE49-F238E27FC236}">
                <a16:creationId xmlns:a16="http://schemas.microsoft.com/office/drawing/2014/main" id="{C9B86C8F-0119-DA45-A7A1-6880CFA9D4AB}"/>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91B05BB-39E1-C044-8BC0-7666DF2028F7}" type="slidenum">
              <a:rPr lang="es-ES" altLang="es-ES_tradnl" sz="1400">
                <a:solidFill>
                  <a:srgbClr val="000000"/>
                </a:solidFill>
                <a:latin typeface="Times New Roman" panose="02020603050405020304" pitchFamily="18" charset="0"/>
              </a:rPr>
              <a:pPr algn="r" eaLnBrk="1">
                <a:lnSpc>
                  <a:spcPct val="95000"/>
                </a:lnSpc>
                <a:buSzPct val="100000"/>
              </a:pPr>
              <a:t>16</a:t>
            </a:fld>
            <a:endParaRPr lang="es-ES" altLang="es-ES_tradnl" sz="1400">
              <a:solidFill>
                <a:srgbClr val="000000"/>
              </a:solidFill>
              <a:latin typeface="Times New Roman" panose="02020603050405020304" pitchFamily="18" charset="0"/>
            </a:endParaRPr>
          </a:p>
        </p:txBody>
      </p:sp>
      <p:sp>
        <p:nvSpPr>
          <p:cNvPr id="65546" name="Text Box 8">
            <a:extLst>
              <a:ext uri="{FF2B5EF4-FFF2-40B4-BE49-F238E27FC236}">
                <a16:creationId xmlns:a16="http://schemas.microsoft.com/office/drawing/2014/main" id="{981C1464-F38E-1943-A5EE-E3808E64C3E1}"/>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34100FB-69E3-204F-8AC4-CB16F45C43B7}" type="slidenum">
              <a:rPr lang="es-ES" altLang="es-ES_tradnl" sz="1400">
                <a:solidFill>
                  <a:srgbClr val="000000"/>
                </a:solidFill>
                <a:latin typeface="Times New Roman" panose="02020603050405020304" pitchFamily="18" charset="0"/>
              </a:rPr>
              <a:pPr algn="r" eaLnBrk="1">
                <a:lnSpc>
                  <a:spcPct val="95000"/>
                </a:lnSpc>
                <a:buSzPct val="100000"/>
              </a:pPr>
              <a:t>16</a:t>
            </a:fld>
            <a:endParaRPr lang="es-ES" altLang="es-ES_tradnl" sz="1400">
              <a:solidFill>
                <a:srgbClr val="000000"/>
              </a:solidFill>
              <a:latin typeface="Times New Roman" panose="02020603050405020304" pitchFamily="18" charset="0"/>
            </a:endParaRPr>
          </a:p>
        </p:txBody>
      </p:sp>
      <p:sp>
        <p:nvSpPr>
          <p:cNvPr id="65547" name="Text Box 9">
            <a:extLst>
              <a:ext uri="{FF2B5EF4-FFF2-40B4-BE49-F238E27FC236}">
                <a16:creationId xmlns:a16="http://schemas.microsoft.com/office/drawing/2014/main" id="{C311A16A-B9D2-DB4E-A89B-D809F2DB89AC}"/>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38293C1-F804-7D4C-948E-5DDEC410E6A8}" type="slidenum">
              <a:rPr lang="es-ES" altLang="es-ES_tradnl" sz="1400">
                <a:solidFill>
                  <a:srgbClr val="000000"/>
                </a:solidFill>
                <a:latin typeface="Times New Roman" panose="02020603050405020304" pitchFamily="18" charset="0"/>
              </a:rPr>
              <a:pPr algn="r" eaLnBrk="1">
                <a:lnSpc>
                  <a:spcPct val="95000"/>
                </a:lnSpc>
                <a:buSzPct val="100000"/>
              </a:pPr>
              <a:t>16</a:t>
            </a:fld>
            <a:endParaRPr lang="es-ES" altLang="es-ES_tradnl" sz="1400">
              <a:solidFill>
                <a:srgbClr val="000000"/>
              </a:solidFill>
              <a:latin typeface="Times New Roman" panose="02020603050405020304" pitchFamily="18" charset="0"/>
            </a:endParaRPr>
          </a:p>
        </p:txBody>
      </p:sp>
      <p:sp>
        <p:nvSpPr>
          <p:cNvPr id="65548" name="Text Box 10">
            <a:extLst>
              <a:ext uri="{FF2B5EF4-FFF2-40B4-BE49-F238E27FC236}">
                <a16:creationId xmlns:a16="http://schemas.microsoft.com/office/drawing/2014/main" id="{A3CC6B4C-EB99-FA44-BAAB-A41EB29D119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4C611FD-DD0C-4742-B845-2AA2D38E3585}" type="slidenum">
              <a:rPr lang="es-ES" altLang="es-ES_tradnl" sz="1400">
                <a:solidFill>
                  <a:srgbClr val="000000"/>
                </a:solidFill>
                <a:latin typeface="Times New Roman" panose="02020603050405020304" pitchFamily="18" charset="0"/>
              </a:rPr>
              <a:pPr algn="r" eaLnBrk="1">
                <a:lnSpc>
                  <a:spcPct val="95000"/>
                </a:lnSpc>
                <a:buSzPct val="100000"/>
              </a:pPr>
              <a:t>16</a:t>
            </a:fld>
            <a:endParaRPr lang="es-ES" altLang="es-ES_tradnl" sz="1400">
              <a:solidFill>
                <a:srgbClr val="000000"/>
              </a:solidFill>
              <a:latin typeface="Times New Roman" panose="02020603050405020304" pitchFamily="18" charset="0"/>
            </a:endParaRPr>
          </a:p>
        </p:txBody>
      </p:sp>
      <p:sp>
        <p:nvSpPr>
          <p:cNvPr id="65549" name="Text Box 11">
            <a:extLst>
              <a:ext uri="{FF2B5EF4-FFF2-40B4-BE49-F238E27FC236}">
                <a16:creationId xmlns:a16="http://schemas.microsoft.com/office/drawing/2014/main" id="{EE6BE6B7-8521-FC49-B498-922D4E04D21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5550" name="Text Box 12">
            <a:extLst>
              <a:ext uri="{FF2B5EF4-FFF2-40B4-BE49-F238E27FC236}">
                <a16:creationId xmlns:a16="http://schemas.microsoft.com/office/drawing/2014/main" id="{A052C7F6-9A16-CF4A-95D1-D321D8E527D3}"/>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302829787"/>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2" name="Rectangle 92">
            <a:extLst>
              <a:ext uri="{FF2B5EF4-FFF2-40B4-BE49-F238E27FC236}">
                <a16:creationId xmlns:a16="http://schemas.microsoft.com/office/drawing/2014/main" id="{694A8F63-6301-1340-A822-FE160F5DA5D5}"/>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86368E54-1254-EF4A-B672-26C80C4E5C89}" type="slidenum">
              <a:rPr lang="es-ES" altLang="es-ES_tradnl" sz="1400" smtClean="0">
                <a:solidFill>
                  <a:srgbClr val="000000"/>
                </a:solidFill>
                <a:latin typeface="Times New Roman" panose="02020603050405020304" pitchFamily="18" charset="0"/>
              </a:rPr>
              <a:pPr/>
              <a:t>160</a:t>
            </a:fld>
            <a:endParaRPr lang="es-ES" altLang="es-ES_tradnl" sz="1400">
              <a:solidFill>
                <a:srgbClr val="000000"/>
              </a:solidFill>
              <a:latin typeface="Times New Roman" panose="02020603050405020304" pitchFamily="18" charset="0"/>
            </a:endParaRPr>
          </a:p>
        </p:txBody>
      </p:sp>
      <p:sp>
        <p:nvSpPr>
          <p:cNvPr id="30723" name="Text Box 1">
            <a:extLst>
              <a:ext uri="{FF2B5EF4-FFF2-40B4-BE49-F238E27FC236}">
                <a16:creationId xmlns:a16="http://schemas.microsoft.com/office/drawing/2014/main" id="{AE703384-F658-3D43-9B42-9811D4FEA842}"/>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92CCA1A-CD93-0548-8C3B-7FFC96A16D36}" type="slidenum">
              <a:rPr lang="es-ES" altLang="es-ES_tradnl" sz="1400">
                <a:solidFill>
                  <a:srgbClr val="000000"/>
                </a:solidFill>
                <a:latin typeface="Times New Roman" panose="02020603050405020304" pitchFamily="18" charset="0"/>
              </a:rPr>
              <a:pPr algn="r" eaLnBrk="1">
                <a:lnSpc>
                  <a:spcPct val="95000"/>
                </a:lnSpc>
                <a:buSzPct val="100000"/>
              </a:pPr>
              <a:t>160</a:t>
            </a:fld>
            <a:endParaRPr lang="es-ES" altLang="es-ES_tradnl" sz="1400">
              <a:solidFill>
                <a:srgbClr val="000000"/>
              </a:solidFill>
              <a:latin typeface="Times New Roman" panose="02020603050405020304" pitchFamily="18" charset="0"/>
            </a:endParaRPr>
          </a:p>
        </p:txBody>
      </p:sp>
      <p:sp>
        <p:nvSpPr>
          <p:cNvPr id="30724" name="Text Box 2">
            <a:extLst>
              <a:ext uri="{FF2B5EF4-FFF2-40B4-BE49-F238E27FC236}">
                <a16:creationId xmlns:a16="http://schemas.microsoft.com/office/drawing/2014/main" id="{F46F6739-49EF-9B49-8E81-3B6D3E26EC2C}"/>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B0148D1-DE31-DF4F-BD96-2CA73F4C0DB1}" type="slidenum">
              <a:rPr lang="es-ES" altLang="es-ES_tradnl" sz="1400">
                <a:solidFill>
                  <a:srgbClr val="000000"/>
                </a:solidFill>
                <a:latin typeface="Times New Roman" panose="02020603050405020304" pitchFamily="18" charset="0"/>
              </a:rPr>
              <a:pPr algn="r" eaLnBrk="1">
                <a:lnSpc>
                  <a:spcPct val="95000"/>
                </a:lnSpc>
                <a:buSzPct val="100000"/>
              </a:pPr>
              <a:t>160</a:t>
            </a:fld>
            <a:endParaRPr lang="es-ES" altLang="es-ES_tradnl" sz="1400">
              <a:solidFill>
                <a:srgbClr val="000000"/>
              </a:solidFill>
              <a:latin typeface="Times New Roman" panose="02020603050405020304" pitchFamily="18" charset="0"/>
            </a:endParaRPr>
          </a:p>
        </p:txBody>
      </p:sp>
      <p:sp>
        <p:nvSpPr>
          <p:cNvPr id="30725" name="Text Box 3">
            <a:extLst>
              <a:ext uri="{FF2B5EF4-FFF2-40B4-BE49-F238E27FC236}">
                <a16:creationId xmlns:a16="http://schemas.microsoft.com/office/drawing/2014/main" id="{09FC3C52-7E1A-2D43-A136-35F3CACF852C}"/>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37466A3-F08F-2640-876C-4109C53C042F}" type="slidenum">
              <a:rPr lang="es-ES" altLang="es-ES_tradnl" sz="1400">
                <a:solidFill>
                  <a:srgbClr val="000000"/>
                </a:solidFill>
                <a:latin typeface="Times New Roman" panose="02020603050405020304" pitchFamily="18" charset="0"/>
              </a:rPr>
              <a:pPr algn="r" eaLnBrk="1">
                <a:lnSpc>
                  <a:spcPct val="95000"/>
                </a:lnSpc>
                <a:buSzPct val="100000"/>
              </a:pPr>
              <a:t>160</a:t>
            </a:fld>
            <a:endParaRPr lang="es-ES" altLang="es-ES_tradnl" sz="1400">
              <a:solidFill>
                <a:srgbClr val="000000"/>
              </a:solidFill>
              <a:latin typeface="Times New Roman" panose="02020603050405020304" pitchFamily="18" charset="0"/>
            </a:endParaRPr>
          </a:p>
        </p:txBody>
      </p:sp>
      <p:sp>
        <p:nvSpPr>
          <p:cNvPr id="30726" name="Text Box 4">
            <a:extLst>
              <a:ext uri="{FF2B5EF4-FFF2-40B4-BE49-F238E27FC236}">
                <a16:creationId xmlns:a16="http://schemas.microsoft.com/office/drawing/2014/main" id="{2B7D5F88-938E-3045-B757-FA696125BEEE}"/>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A389C4F-6358-C643-A02E-27C69E5943A4}" type="slidenum">
              <a:rPr lang="es-ES" altLang="es-ES_tradnl" sz="1400">
                <a:solidFill>
                  <a:srgbClr val="000000"/>
                </a:solidFill>
                <a:latin typeface="Times New Roman" panose="02020603050405020304" pitchFamily="18" charset="0"/>
              </a:rPr>
              <a:pPr algn="r" eaLnBrk="1">
                <a:lnSpc>
                  <a:spcPct val="95000"/>
                </a:lnSpc>
                <a:buSzPct val="100000"/>
              </a:pPr>
              <a:t>160</a:t>
            </a:fld>
            <a:endParaRPr lang="es-ES" altLang="es-ES_tradnl" sz="1400">
              <a:solidFill>
                <a:srgbClr val="000000"/>
              </a:solidFill>
              <a:latin typeface="Times New Roman" panose="02020603050405020304" pitchFamily="18" charset="0"/>
            </a:endParaRPr>
          </a:p>
        </p:txBody>
      </p:sp>
      <p:sp>
        <p:nvSpPr>
          <p:cNvPr id="30727" name="Text Box 5">
            <a:extLst>
              <a:ext uri="{FF2B5EF4-FFF2-40B4-BE49-F238E27FC236}">
                <a16:creationId xmlns:a16="http://schemas.microsoft.com/office/drawing/2014/main" id="{6F7158C3-24F3-5D4C-A404-31B78D96EF80}"/>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25EB48E-5E05-5C4B-B526-54592EC4F48F}" type="slidenum">
              <a:rPr lang="es-ES" altLang="es-ES_tradnl" sz="1400">
                <a:solidFill>
                  <a:srgbClr val="000000"/>
                </a:solidFill>
                <a:latin typeface="Times New Roman" panose="02020603050405020304" pitchFamily="18" charset="0"/>
              </a:rPr>
              <a:pPr algn="r" eaLnBrk="1">
                <a:lnSpc>
                  <a:spcPct val="95000"/>
                </a:lnSpc>
                <a:buSzPct val="100000"/>
              </a:pPr>
              <a:t>160</a:t>
            </a:fld>
            <a:endParaRPr lang="es-ES" altLang="es-ES_tradnl" sz="1400">
              <a:solidFill>
                <a:srgbClr val="000000"/>
              </a:solidFill>
              <a:latin typeface="Times New Roman" panose="02020603050405020304" pitchFamily="18" charset="0"/>
            </a:endParaRPr>
          </a:p>
        </p:txBody>
      </p:sp>
      <p:sp>
        <p:nvSpPr>
          <p:cNvPr id="30728" name="Text Box 6">
            <a:extLst>
              <a:ext uri="{FF2B5EF4-FFF2-40B4-BE49-F238E27FC236}">
                <a16:creationId xmlns:a16="http://schemas.microsoft.com/office/drawing/2014/main" id="{CFA74705-DB62-9A42-B7AB-A6D19BD83945}"/>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B446FFE-D7B3-D247-A02C-363853CE2856}" type="slidenum">
              <a:rPr lang="es-ES" altLang="es-ES_tradnl" sz="1400">
                <a:solidFill>
                  <a:srgbClr val="000000"/>
                </a:solidFill>
                <a:latin typeface="Times New Roman" panose="02020603050405020304" pitchFamily="18" charset="0"/>
              </a:rPr>
              <a:pPr algn="r" eaLnBrk="1">
                <a:lnSpc>
                  <a:spcPct val="95000"/>
                </a:lnSpc>
                <a:buSzPct val="100000"/>
              </a:pPr>
              <a:t>160</a:t>
            </a:fld>
            <a:endParaRPr lang="es-ES" altLang="es-ES_tradnl" sz="1400">
              <a:solidFill>
                <a:srgbClr val="000000"/>
              </a:solidFill>
              <a:latin typeface="Times New Roman" panose="02020603050405020304" pitchFamily="18" charset="0"/>
            </a:endParaRPr>
          </a:p>
        </p:txBody>
      </p:sp>
      <p:sp>
        <p:nvSpPr>
          <p:cNvPr id="30729" name="Text Box 7">
            <a:extLst>
              <a:ext uri="{FF2B5EF4-FFF2-40B4-BE49-F238E27FC236}">
                <a16:creationId xmlns:a16="http://schemas.microsoft.com/office/drawing/2014/main" id="{69B370A7-DD3C-C74D-B44A-805A5DDDBC61}"/>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FD049F2-0C40-0C47-AD0E-DA3D8637ABF1}" type="slidenum">
              <a:rPr lang="es-ES" altLang="es-ES_tradnl" sz="1400">
                <a:solidFill>
                  <a:srgbClr val="000000"/>
                </a:solidFill>
                <a:latin typeface="Times New Roman" panose="02020603050405020304" pitchFamily="18" charset="0"/>
              </a:rPr>
              <a:pPr algn="r" eaLnBrk="1">
                <a:lnSpc>
                  <a:spcPct val="95000"/>
                </a:lnSpc>
                <a:buSzPct val="100000"/>
              </a:pPr>
              <a:t>160</a:t>
            </a:fld>
            <a:endParaRPr lang="es-ES" altLang="es-ES_tradnl" sz="1400">
              <a:solidFill>
                <a:srgbClr val="000000"/>
              </a:solidFill>
              <a:latin typeface="Times New Roman" panose="02020603050405020304" pitchFamily="18" charset="0"/>
            </a:endParaRPr>
          </a:p>
        </p:txBody>
      </p:sp>
      <p:sp>
        <p:nvSpPr>
          <p:cNvPr id="30730" name="Text Box 8">
            <a:extLst>
              <a:ext uri="{FF2B5EF4-FFF2-40B4-BE49-F238E27FC236}">
                <a16:creationId xmlns:a16="http://schemas.microsoft.com/office/drawing/2014/main" id="{920D244A-82BF-1443-B81A-AE6B126CADC1}"/>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FC7E461-6DFA-5349-9D89-B1E2510ECBF5}" type="slidenum">
              <a:rPr lang="es-ES" altLang="es-ES_tradnl" sz="1400">
                <a:solidFill>
                  <a:srgbClr val="000000"/>
                </a:solidFill>
                <a:latin typeface="Times New Roman" panose="02020603050405020304" pitchFamily="18" charset="0"/>
              </a:rPr>
              <a:pPr algn="r" eaLnBrk="1">
                <a:lnSpc>
                  <a:spcPct val="95000"/>
                </a:lnSpc>
                <a:buSzPct val="100000"/>
              </a:pPr>
              <a:t>160</a:t>
            </a:fld>
            <a:endParaRPr lang="es-ES" altLang="es-ES_tradnl" sz="1400">
              <a:solidFill>
                <a:srgbClr val="000000"/>
              </a:solidFill>
              <a:latin typeface="Times New Roman" panose="02020603050405020304" pitchFamily="18" charset="0"/>
            </a:endParaRPr>
          </a:p>
        </p:txBody>
      </p:sp>
      <p:sp>
        <p:nvSpPr>
          <p:cNvPr id="30731" name="Text Box 9">
            <a:extLst>
              <a:ext uri="{FF2B5EF4-FFF2-40B4-BE49-F238E27FC236}">
                <a16:creationId xmlns:a16="http://schemas.microsoft.com/office/drawing/2014/main" id="{BBE1E5E6-6192-3E45-9B25-85BA45C1C886}"/>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625CDBF-AF8D-8E4E-91FC-CF4836E4766A}" type="slidenum">
              <a:rPr lang="es-ES" altLang="es-ES_tradnl" sz="1400">
                <a:solidFill>
                  <a:srgbClr val="000000"/>
                </a:solidFill>
                <a:latin typeface="Times New Roman" panose="02020603050405020304" pitchFamily="18" charset="0"/>
              </a:rPr>
              <a:pPr algn="r" eaLnBrk="1">
                <a:lnSpc>
                  <a:spcPct val="95000"/>
                </a:lnSpc>
                <a:buSzPct val="100000"/>
              </a:pPr>
              <a:t>160</a:t>
            </a:fld>
            <a:endParaRPr lang="es-ES" altLang="es-ES_tradnl" sz="1400">
              <a:solidFill>
                <a:srgbClr val="000000"/>
              </a:solidFill>
              <a:latin typeface="Times New Roman" panose="02020603050405020304" pitchFamily="18" charset="0"/>
            </a:endParaRPr>
          </a:p>
        </p:txBody>
      </p:sp>
      <p:sp>
        <p:nvSpPr>
          <p:cNvPr id="30732" name="Text Box 10">
            <a:extLst>
              <a:ext uri="{FF2B5EF4-FFF2-40B4-BE49-F238E27FC236}">
                <a16:creationId xmlns:a16="http://schemas.microsoft.com/office/drawing/2014/main" id="{CC403023-D073-DD4C-A359-65F456376731}"/>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14488E9-B35E-3743-BE43-C73AC9BFB07C}" type="slidenum">
              <a:rPr lang="es-ES" altLang="es-ES_tradnl" sz="1400">
                <a:solidFill>
                  <a:srgbClr val="000000"/>
                </a:solidFill>
                <a:latin typeface="Times New Roman" panose="02020603050405020304" pitchFamily="18" charset="0"/>
              </a:rPr>
              <a:pPr algn="r" eaLnBrk="1">
                <a:lnSpc>
                  <a:spcPct val="95000"/>
                </a:lnSpc>
                <a:buSzPct val="100000"/>
              </a:pPr>
              <a:t>160</a:t>
            </a:fld>
            <a:endParaRPr lang="es-ES" altLang="es-ES_tradnl" sz="1400">
              <a:solidFill>
                <a:srgbClr val="000000"/>
              </a:solidFill>
              <a:latin typeface="Times New Roman" panose="02020603050405020304" pitchFamily="18" charset="0"/>
            </a:endParaRPr>
          </a:p>
        </p:txBody>
      </p:sp>
      <p:sp>
        <p:nvSpPr>
          <p:cNvPr id="30733" name="Text Box 11">
            <a:extLst>
              <a:ext uri="{FF2B5EF4-FFF2-40B4-BE49-F238E27FC236}">
                <a16:creationId xmlns:a16="http://schemas.microsoft.com/office/drawing/2014/main" id="{0A70BEB5-FA7A-424E-B62A-C60DAF830D17}"/>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A63455E7-A74F-1E44-9A44-EB6CEE06CA57}" type="slidenum">
              <a:rPr lang="es-ES" altLang="es-ES_tradnl" sz="1400">
                <a:solidFill>
                  <a:srgbClr val="000000"/>
                </a:solidFill>
                <a:latin typeface="Times New Roman" panose="02020603050405020304" pitchFamily="18" charset="0"/>
              </a:rPr>
              <a:pPr algn="r">
                <a:lnSpc>
                  <a:spcPct val="95000"/>
                </a:lnSpc>
                <a:buSzPct val="100000"/>
              </a:pPr>
              <a:t>160</a:t>
            </a:fld>
            <a:endParaRPr lang="es-ES" altLang="es-ES_tradnl" sz="1400">
              <a:solidFill>
                <a:srgbClr val="000000"/>
              </a:solidFill>
              <a:latin typeface="Times New Roman" panose="02020603050405020304" pitchFamily="18" charset="0"/>
            </a:endParaRPr>
          </a:p>
        </p:txBody>
      </p:sp>
      <p:sp>
        <p:nvSpPr>
          <p:cNvPr id="30734" name="Text Box 12">
            <a:extLst>
              <a:ext uri="{FF2B5EF4-FFF2-40B4-BE49-F238E27FC236}">
                <a16:creationId xmlns:a16="http://schemas.microsoft.com/office/drawing/2014/main" id="{D1FA1A15-D8CD-C241-A963-1BB2881C240F}"/>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38E0D52E-575A-E04F-BC2B-3C3E51819BBC}" type="slidenum">
              <a:rPr lang="es-ES" altLang="es-ES_tradnl" sz="1400">
                <a:solidFill>
                  <a:srgbClr val="000000"/>
                </a:solidFill>
                <a:latin typeface="Times New Roman" panose="02020603050405020304" pitchFamily="18" charset="0"/>
              </a:rPr>
              <a:pPr algn="r">
                <a:lnSpc>
                  <a:spcPct val="95000"/>
                </a:lnSpc>
                <a:buSzPct val="100000"/>
              </a:pPr>
              <a:t>160</a:t>
            </a:fld>
            <a:endParaRPr lang="es-ES" altLang="es-ES_tradnl" sz="1400">
              <a:solidFill>
                <a:srgbClr val="000000"/>
              </a:solidFill>
              <a:latin typeface="Times New Roman" panose="02020603050405020304" pitchFamily="18" charset="0"/>
            </a:endParaRPr>
          </a:p>
        </p:txBody>
      </p:sp>
      <p:sp>
        <p:nvSpPr>
          <p:cNvPr id="30735" name="Text Box 13">
            <a:extLst>
              <a:ext uri="{FF2B5EF4-FFF2-40B4-BE49-F238E27FC236}">
                <a16:creationId xmlns:a16="http://schemas.microsoft.com/office/drawing/2014/main" id="{9C42672C-0A41-6F47-B4F4-708111DDAC70}"/>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0736" name="Text Box 14">
            <a:extLst>
              <a:ext uri="{FF2B5EF4-FFF2-40B4-BE49-F238E27FC236}">
                <a16:creationId xmlns:a16="http://schemas.microsoft.com/office/drawing/2014/main" id="{F6A66D5F-A86A-6246-B190-11657D3E7382}"/>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4148084285"/>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70" name="Rectangle 92">
            <a:extLst>
              <a:ext uri="{FF2B5EF4-FFF2-40B4-BE49-F238E27FC236}">
                <a16:creationId xmlns:a16="http://schemas.microsoft.com/office/drawing/2014/main" id="{1913E8C6-D68A-EF41-BE23-87E81B92C3CD}"/>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2AF2692B-F6EC-E34B-99F3-492799736B5F}" type="slidenum">
              <a:rPr lang="es-ES" altLang="es-ES_tradnl" sz="1400" smtClean="0">
                <a:solidFill>
                  <a:srgbClr val="000000"/>
                </a:solidFill>
                <a:latin typeface="Times New Roman" panose="02020603050405020304" pitchFamily="18" charset="0"/>
              </a:rPr>
              <a:pPr/>
              <a:t>161</a:t>
            </a:fld>
            <a:endParaRPr lang="es-ES" altLang="es-ES_tradnl" sz="1400">
              <a:solidFill>
                <a:srgbClr val="000000"/>
              </a:solidFill>
              <a:latin typeface="Times New Roman" panose="02020603050405020304" pitchFamily="18" charset="0"/>
            </a:endParaRPr>
          </a:p>
        </p:txBody>
      </p:sp>
      <p:sp>
        <p:nvSpPr>
          <p:cNvPr id="32771" name="Text Box 1">
            <a:extLst>
              <a:ext uri="{FF2B5EF4-FFF2-40B4-BE49-F238E27FC236}">
                <a16:creationId xmlns:a16="http://schemas.microsoft.com/office/drawing/2014/main" id="{9D04FC66-EF4F-394C-B6FE-DE673499E42C}"/>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C9457D2-C911-5C45-89CB-EDB327973F87}" type="slidenum">
              <a:rPr lang="es-ES" altLang="es-ES_tradnl" sz="1400">
                <a:solidFill>
                  <a:srgbClr val="000000"/>
                </a:solidFill>
                <a:latin typeface="Times New Roman" panose="02020603050405020304" pitchFamily="18" charset="0"/>
              </a:rPr>
              <a:pPr algn="r" eaLnBrk="1">
                <a:lnSpc>
                  <a:spcPct val="95000"/>
                </a:lnSpc>
                <a:buSzPct val="100000"/>
              </a:pPr>
              <a:t>161</a:t>
            </a:fld>
            <a:endParaRPr lang="es-ES" altLang="es-ES_tradnl" sz="1400">
              <a:solidFill>
                <a:srgbClr val="000000"/>
              </a:solidFill>
              <a:latin typeface="Times New Roman" panose="02020603050405020304" pitchFamily="18" charset="0"/>
            </a:endParaRPr>
          </a:p>
        </p:txBody>
      </p:sp>
      <p:sp>
        <p:nvSpPr>
          <p:cNvPr id="32772" name="Text Box 2">
            <a:extLst>
              <a:ext uri="{FF2B5EF4-FFF2-40B4-BE49-F238E27FC236}">
                <a16:creationId xmlns:a16="http://schemas.microsoft.com/office/drawing/2014/main" id="{A8615F2F-BBC1-0443-A00F-1BFDE99D99BE}"/>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15DE4A2-62E0-494C-92E6-2027A02D37C5}" type="slidenum">
              <a:rPr lang="es-ES" altLang="es-ES_tradnl" sz="1400">
                <a:solidFill>
                  <a:srgbClr val="000000"/>
                </a:solidFill>
                <a:latin typeface="Times New Roman" panose="02020603050405020304" pitchFamily="18" charset="0"/>
              </a:rPr>
              <a:pPr algn="r" eaLnBrk="1">
                <a:lnSpc>
                  <a:spcPct val="95000"/>
                </a:lnSpc>
                <a:buSzPct val="100000"/>
              </a:pPr>
              <a:t>161</a:t>
            </a:fld>
            <a:endParaRPr lang="es-ES" altLang="es-ES_tradnl" sz="1400">
              <a:solidFill>
                <a:srgbClr val="000000"/>
              </a:solidFill>
              <a:latin typeface="Times New Roman" panose="02020603050405020304" pitchFamily="18" charset="0"/>
            </a:endParaRPr>
          </a:p>
        </p:txBody>
      </p:sp>
      <p:sp>
        <p:nvSpPr>
          <p:cNvPr id="32773" name="Text Box 3">
            <a:extLst>
              <a:ext uri="{FF2B5EF4-FFF2-40B4-BE49-F238E27FC236}">
                <a16:creationId xmlns:a16="http://schemas.microsoft.com/office/drawing/2014/main" id="{DBEF411D-D764-0C49-939D-DBDCC2E3C2B0}"/>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455851A-EB16-844A-8A58-81B035694F52}" type="slidenum">
              <a:rPr lang="es-ES" altLang="es-ES_tradnl" sz="1400">
                <a:solidFill>
                  <a:srgbClr val="000000"/>
                </a:solidFill>
                <a:latin typeface="Times New Roman" panose="02020603050405020304" pitchFamily="18" charset="0"/>
              </a:rPr>
              <a:pPr algn="r" eaLnBrk="1">
                <a:lnSpc>
                  <a:spcPct val="95000"/>
                </a:lnSpc>
                <a:buSzPct val="100000"/>
              </a:pPr>
              <a:t>161</a:t>
            </a:fld>
            <a:endParaRPr lang="es-ES" altLang="es-ES_tradnl" sz="1400">
              <a:solidFill>
                <a:srgbClr val="000000"/>
              </a:solidFill>
              <a:latin typeface="Times New Roman" panose="02020603050405020304" pitchFamily="18" charset="0"/>
            </a:endParaRPr>
          </a:p>
        </p:txBody>
      </p:sp>
      <p:sp>
        <p:nvSpPr>
          <p:cNvPr id="32774" name="Text Box 4">
            <a:extLst>
              <a:ext uri="{FF2B5EF4-FFF2-40B4-BE49-F238E27FC236}">
                <a16:creationId xmlns:a16="http://schemas.microsoft.com/office/drawing/2014/main" id="{82D94794-66CF-E744-9CF4-1C13F0C0EAF1}"/>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1F83F5A-C7D2-4B4C-804B-AB7CD1B2D3B0}" type="slidenum">
              <a:rPr lang="es-ES" altLang="es-ES_tradnl" sz="1400">
                <a:solidFill>
                  <a:srgbClr val="000000"/>
                </a:solidFill>
                <a:latin typeface="Times New Roman" panose="02020603050405020304" pitchFamily="18" charset="0"/>
              </a:rPr>
              <a:pPr algn="r" eaLnBrk="1">
                <a:lnSpc>
                  <a:spcPct val="95000"/>
                </a:lnSpc>
                <a:buSzPct val="100000"/>
              </a:pPr>
              <a:t>161</a:t>
            </a:fld>
            <a:endParaRPr lang="es-ES" altLang="es-ES_tradnl" sz="1400">
              <a:solidFill>
                <a:srgbClr val="000000"/>
              </a:solidFill>
              <a:latin typeface="Times New Roman" panose="02020603050405020304" pitchFamily="18" charset="0"/>
            </a:endParaRPr>
          </a:p>
        </p:txBody>
      </p:sp>
      <p:sp>
        <p:nvSpPr>
          <p:cNvPr id="32775" name="Text Box 5">
            <a:extLst>
              <a:ext uri="{FF2B5EF4-FFF2-40B4-BE49-F238E27FC236}">
                <a16:creationId xmlns:a16="http://schemas.microsoft.com/office/drawing/2014/main" id="{220F31EE-A4ED-7E44-8B69-854910504A9C}"/>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258DC91-D3C6-6342-9DB6-5ECF9108566D}" type="slidenum">
              <a:rPr lang="es-ES" altLang="es-ES_tradnl" sz="1400">
                <a:solidFill>
                  <a:srgbClr val="000000"/>
                </a:solidFill>
                <a:latin typeface="Times New Roman" panose="02020603050405020304" pitchFamily="18" charset="0"/>
              </a:rPr>
              <a:pPr algn="r" eaLnBrk="1">
                <a:lnSpc>
                  <a:spcPct val="95000"/>
                </a:lnSpc>
                <a:buSzPct val="100000"/>
              </a:pPr>
              <a:t>161</a:t>
            </a:fld>
            <a:endParaRPr lang="es-ES" altLang="es-ES_tradnl" sz="1400">
              <a:solidFill>
                <a:srgbClr val="000000"/>
              </a:solidFill>
              <a:latin typeface="Times New Roman" panose="02020603050405020304" pitchFamily="18" charset="0"/>
            </a:endParaRPr>
          </a:p>
        </p:txBody>
      </p:sp>
      <p:sp>
        <p:nvSpPr>
          <p:cNvPr id="32776" name="Text Box 6">
            <a:extLst>
              <a:ext uri="{FF2B5EF4-FFF2-40B4-BE49-F238E27FC236}">
                <a16:creationId xmlns:a16="http://schemas.microsoft.com/office/drawing/2014/main" id="{52EB3D78-FFC9-0649-ABD6-D482996EAB35}"/>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928F6A2-5BED-1F46-8D26-96C551FCE846}" type="slidenum">
              <a:rPr lang="es-ES" altLang="es-ES_tradnl" sz="1400">
                <a:solidFill>
                  <a:srgbClr val="000000"/>
                </a:solidFill>
                <a:latin typeface="Times New Roman" panose="02020603050405020304" pitchFamily="18" charset="0"/>
              </a:rPr>
              <a:pPr algn="r" eaLnBrk="1">
                <a:lnSpc>
                  <a:spcPct val="95000"/>
                </a:lnSpc>
                <a:buSzPct val="100000"/>
              </a:pPr>
              <a:t>161</a:t>
            </a:fld>
            <a:endParaRPr lang="es-ES" altLang="es-ES_tradnl" sz="1400">
              <a:solidFill>
                <a:srgbClr val="000000"/>
              </a:solidFill>
              <a:latin typeface="Times New Roman" panose="02020603050405020304" pitchFamily="18" charset="0"/>
            </a:endParaRPr>
          </a:p>
        </p:txBody>
      </p:sp>
      <p:sp>
        <p:nvSpPr>
          <p:cNvPr id="32777" name="Text Box 7">
            <a:extLst>
              <a:ext uri="{FF2B5EF4-FFF2-40B4-BE49-F238E27FC236}">
                <a16:creationId xmlns:a16="http://schemas.microsoft.com/office/drawing/2014/main" id="{2AC39A6F-959F-B94F-BA74-604069B24FA6}"/>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F4EB247-0A23-2D43-BBE4-E9DE9F309118}" type="slidenum">
              <a:rPr lang="es-ES" altLang="es-ES_tradnl" sz="1400">
                <a:solidFill>
                  <a:srgbClr val="000000"/>
                </a:solidFill>
                <a:latin typeface="Times New Roman" panose="02020603050405020304" pitchFamily="18" charset="0"/>
              </a:rPr>
              <a:pPr algn="r" eaLnBrk="1">
                <a:lnSpc>
                  <a:spcPct val="95000"/>
                </a:lnSpc>
                <a:buSzPct val="100000"/>
              </a:pPr>
              <a:t>161</a:t>
            </a:fld>
            <a:endParaRPr lang="es-ES" altLang="es-ES_tradnl" sz="1400">
              <a:solidFill>
                <a:srgbClr val="000000"/>
              </a:solidFill>
              <a:latin typeface="Times New Roman" panose="02020603050405020304" pitchFamily="18" charset="0"/>
            </a:endParaRPr>
          </a:p>
        </p:txBody>
      </p:sp>
      <p:sp>
        <p:nvSpPr>
          <p:cNvPr id="32778" name="Text Box 8">
            <a:extLst>
              <a:ext uri="{FF2B5EF4-FFF2-40B4-BE49-F238E27FC236}">
                <a16:creationId xmlns:a16="http://schemas.microsoft.com/office/drawing/2014/main" id="{1284E1B3-A2DA-AE42-AFE9-025546200027}"/>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167884B-11EC-A34D-95F5-8CF17291E962}" type="slidenum">
              <a:rPr lang="es-ES" altLang="es-ES_tradnl" sz="1400">
                <a:solidFill>
                  <a:srgbClr val="000000"/>
                </a:solidFill>
                <a:latin typeface="Times New Roman" panose="02020603050405020304" pitchFamily="18" charset="0"/>
              </a:rPr>
              <a:pPr algn="r" eaLnBrk="1">
                <a:lnSpc>
                  <a:spcPct val="95000"/>
                </a:lnSpc>
                <a:buSzPct val="100000"/>
              </a:pPr>
              <a:t>161</a:t>
            </a:fld>
            <a:endParaRPr lang="es-ES" altLang="es-ES_tradnl" sz="1400">
              <a:solidFill>
                <a:srgbClr val="000000"/>
              </a:solidFill>
              <a:latin typeface="Times New Roman" panose="02020603050405020304" pitchFamily="18" charset="0"/>
            </a:endParaRPr>
          </a:p>
        </p:txBody>
      </p:sp>
      <p:sp>
        <p:nvSpPr>
          <p:cNvPr id="32779" name="Text Box 9">
            <a:extLst>
              <a:ext uri="{FF2B5EF4-FFF2-40B4-BE49-F238E27FC236}">
                <a16:creationId xmlns:a16="http://schemas.microsoft.com/office/drawing/2014/main" id="{7C468507-A1D7-8C47-AE76-F3F40164945F}"/>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93F945D-EB01-3C4B-BB37-5F76AA62CA0C}" type="slidenum">
              <a:rPr lang="es-ES" altLang="es-ES_tradnl" sz="1400">
                <a:solidFill>
                  <a:srgbClr val="000000"/>
                </a:solidFill>
                <a:latin typeface="Times New Roman" panose="02020603050405020304" pitchFamily="18" charset="0"/>
              </a:rPr>
              <a:pPr algn="r" eaLnBrk="1">
                <a:lnSpc>
                  <a:spcPct val="95000"/>
                </a:lnSpc>
                <a:buSzPct val="100000"/>
              </a:pPr>
              <a:t>161</a:t>
            </a:fld>
            <a:endParaRPr lang="es-ES" altLang="es-ES_tradnl" sz="1400">
              <a:solidFill>
                <a:srgbClr val="000000"/>
              </a:solidFill>
              <a:latin typeface="Times New Roman" panose="02020603050405020304" pitchFamily="18" charset="0"/>
            </a:endParaRPr>
          </a:p>
        </p:txBody>
      </p:sp>
      <p:sp>
        <p:nvSpPr>
          <p:cNvPr id="32780" name="Text Box 10">
            <a:extLst>
              <a:ext uri="{FF2B5EF4-FFF2-40B4-BE49-F238E27FC236}">
                <a16:creationId xmlns:a16="http://schemas.microsoft.com/office/drawing/2014/main" id="{7EE64B66-6123-4C4B-9461-19A36C161C14}"/>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3CFB0B6-C704-7447-A77E-1220A6D7EBCD}" type="slidenum">
              <a:rPr lang="es-ES" altLang="es-ES_tradnl" sz="1400">
                <a:solidFill>
                  <a:srgbClr val="000000"/>
                </a:solidFill>
                <a:latin typeface="Times New Roman" panose="02020603050405020304" pitchFamily="18" charset="0"/>
              </a:rPr>
              <a:pPr algn="r" eaLnBrk="1">
                <a:lnSpc>
                  <a:spcPct val="95000"/>
                </a:lnSpc>
                <a:buSzPct val="100000"/>
              </a:pPr>
              <a:t>161</a:t>
            </a:fld>
            <a:endParaRPr lang="es-ES" altLang="es-ES_tradnl" sz="1400">
              <a:solidFill>
                <a:srgbClr val="000000"/>
              </a:solidFill>
              <a:latin typeface="Times New Roman" panose="02020603050405020304" pitchFamily="18" charset="0"/>
            </a:endParaRPr>
          </a:p>
        </p:txBody>
      </p:sp>
      <p:sp>
        <p:nvSpPr>
          <p:cNvPr id="32781" name="Text Box 11">
            <a:extLst>
              <a:ext uri="{FF2B5EF4-FFF2-40B4-BE49-F238E27FC236}">
                <a16:creationId xmlns:a16="http://schemas.microsoft.com/office/drawing/2014/main" id="{68D0B512-3CBA-0640-98EE-58E706145C49}"/>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1477FC1B-B427-D548-A090-3201F92547BF}" type="slidenum">
              <a:rPr lang="es-ES" altLang="es-ES_tradnl" sz="1400">
                <a:solidFill>
                  <a:srgbClr val="000000"/>
                </a:solidFill>
                <a:latin typeface="Times New Roman" panose="02020603050405020304" pitchFamily="18" charset="0"/>
              </a:rPr>
              <a:pPr algn="r">
                <a:lnSpc>
                  <a:spcPct val="95000"/>
                </a:lnSpc>
                <a:buSzPct val="100000"/>
              </a:pPr>
              <a:t>161</a:t>
            </a:fld>
            <a:endParaRPr lang="es-ES" altLang="es-ES_tradnl" sz="1400">
              <a:solidFill>
                <a:srgbClr val="000000"/>
              </a:solidFill>
              <a:latin typeface="Times New Roman" panose="02020603050405020304" pitchFamily="18" charset="0"/>
            </a:endParaRPr>
          </a:p>
        </p:txBody>
      </p:sp>
      <p:sp>
        <p:nvSpPr>
          <p:cNvPr id="32782" name="Text Box 12">
            <a:extLst>
              <a:ext uri="{FF2B5EF4-FFF2-40B4-BE49-F238E27FC236}">
                <a16:creationId xmlns:a16="http://schemas.microsoft.com/office/drawing/2014/main" id="{CAA3F1E2-6279-B549-A081-CECEBBDE09D3}"/>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BD9E0997-72C5-1B4C-A7AA-86597F6C0BE4}" type="slidenum">
              <a:rPr lang="es-ES" altLang="es-ES_tradnl" sz="1400">
                <a:solidFill>
                  <a:srgbClr val="000000"/>
                </a:solidFill>
                <a:latin typeface="Times New Roman" panose="02020603050405020304" pitchFamily="18" charset="0"/>
              </a:rPr>
              <a:pPr algn="r">
                <a:lnSpc>
                  <a:spcPct val="95000"/>
                </a:lnSpc>
                <a:buSzPct val="100000"/>
              </a:pPr>
              <a:t>161</a:t>
            </a:fld>
            <a:endParaRPr lang="es-ES" altLang="es-ES_tradnl" sz="1400">
              <a:solidFill>
                <a:srgbClr val="000000"/>
              </a:solidFill>
              <a:latin typeface="Times New Roman" panose="02020603050405020304" pitchFamily="18" charset="0"/>
            </a:endParaRPr>
          </a:p>
        </p:txBody>
      </p:sp>
      <p:sp>
        <p:nvSpPr>
          <p:cNvPr id="32783" name="Text Box 13">
            <a:extLst>
              <a:ext uri="{FF2B5EF4-FFF2-40B4-BE49-F238E27FC236}">
                <a16:creationId xmlns:a16="http://schemas.microsoft.com/office/drawing/2014/main" id="{CDE4395B-2E2F-DB4B-B96D-23D159FB13C5}"/>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2784" name="Text Box 14">
            <a:extLst>
              <a:ext uri="{FF2B5EF4-FFF2-40B4-BE49-F238E27FC236}">
                <a16:creationId xmlns:a16="http://schemas.microsoft.com/office/drawing/2014/main" id="{7672233E-C07D-7B45-BD90-83EA6253069F}"/>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192181746"/>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8" name="Rectangle 92">
            <a:extLst>
              <a:ext uri="{FF2B5EF4-FFF2-40B4-BE49-F238E27FC236}">
                <a16:creationId xmlns:a16="http://schemas.microsoft.com/office/drawing/2014/main" id="{0DE2BE09-93EC-FA45-ADF8-50F817B9785B}"/>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F2E6A933-092A-5E4F-AC3A-73A2F1499714}" type="slidenum">
              <a:rPr lang="es-ES" altLang="es-ES_tradnl" sz="1400" smtClean="0">
                <a:solidFill>
                  <a:srgbClr val="000000"/>
                </a:solidFill>
                <a:latin typeface="Times New Roman" panose="02020603050405020304" pitchFamily="18" charset="0"/>
              </a:rPr>
              <a:pPr/>
              <a:t>162</a:t>
            </a:fld>
            <a:endParaRPr lang="es-ES" altLang="es-ES_tradnl" sz="1400">
              <a:solidFill>
                <a:srgbClr val="000000"/>
              </a:solidFill>
              <a:latin typeface="Times New Roman" panose="02020603050405020304" pitchFamily="18" charset="0"/>
            </a:endParaRPr>
          </a:p>
        </p:txBody>
      </p:sp>
      <p:sp>
        <p:nvSpPr>
          <p:cNvPr id="34819" name="Text Box 1">
            <a:extLst>
              <a:ext uri="{FF2B5EF4-FFF2-40B4-BE49-F238E27FC236}">
                <a16:creationId xmlns:a16="http://schemas.microsoft.com/office/drawing/2014/main" id="{FBF499CA-EA81-4042-9E7F-944274F062AE}"/>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22F6CD8-3939-7D4D-A6C9-9A01968EF4BE}" type="slidenum">
              <a:rPr lang="es-ES" altLang="es-ES_tradnl" sz="1400">
                <a:solidFill>
                  <a:srgbClr val="000000"/>
                </a:solidFill>
                <a:latin typeface="Times New Roman" panose="02020603050405020304" pitchFamily="18" charset="0"/>
              </a:rPr>
              <a:pPr algn="r" eaLnBrk="1">
                <a:lnSpc>
                  <a:spcPct val="95000"/>
                </a:lnSpc>
                <a:buSzPct val="100000"/>
              </a:pPr>
              <a:t>162</a:t>
            </a:fld>
            <a:endParaRPr lang="es-ES" altLang="es-ES_tradnl" sz="1400">
              <a:solidFill>
                <a:srgbClr val="000000"/>
              </a:solidFill>
              <a:latin typeface="Times New Roman" panose="02020603050405020304" pitchFamily="18" charset="0"/>
            </a:endParaRPr>
          </a:p>
        </p:txBody>
      </p:sp>
      <p:sp>
        <p:nvSpPr>
          <p:cNvPr id="34820" name="Text Box 2">
            <a:extLst>
              <a:ext uri="{FF2B5EF4-FFF2-40B4-BE49-F238E27FC236}">
                <a16:creationId xmlns:a16="http://schemas.microsoft.com/office/drawing/2014/main" id="{6B84FA36-1D39-E643-9B4E-D47A8D87D7C2}"/>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1B57058-26FB-0A48-810D-20E2B2B54345}" type="slidenum">
              <a:rPr lang="es-ES" altLang="es-ES_tradnl" sz="1400">
                <a:solidFill>
                  <a:srgbClr val="000000"/>
                </a:solidFill>
                <a:latin typeface="Times New Roman" panose="02020603050405020304" pitchFamily="18" charset="0"/>
              </a:rPr>
              <a:pPr algn="r" eaLnBrk="1">
                <a:lnSpc>
                  <a:spcPct val="95000"/>
                </a:lnSpc>
                <a:buSzPct val="100000"/>
              </a:pPr>
              <a:t>162</a:t>
            </a:fld>
            <a:endParaRPr lang="es-ES" altLang="es-ES_tradnl" sz="1400">
              <a:solidFill>
                <a:srgbClr val="000000"/>
              </a:solidFill>
              <a:latin typeface="Times New Roman" panose="02020603050405020304" pitchFamily="18" charset="0"/>
            </a:endParaRPr>
          </a:p>
        </p:txBody>
      </p:sp>
      <p:sp>
        <p:nvSpPr>
          <p:cNvPr id="34821" name="Text Box 3">
            <a:extLst>
              <a:ext uri="{FF2B5EF4-FFF2-40B4-BE49-F238E27FC236}">
                <a16:creationId xmlns:a16="http://schemas.microsoft.com/office/drawing/2014/main" id="{FE3212AE-FA16-F94A-9D85-D89C415119EC}"/>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689B397-4F12-894C-ACF6-B4CBD2C95DAD}" type="slidenum">
              <a:rPr lang="es-ES" altLang="es-ES_tradnl" sz="1400">
                <a:solidFill>
                  <a:srgbClr val="000000"/>
                </a:solidFill>
                <a:latin typeface="Times New Roman" panose="02020603050405020304" pitchFamily="18" charset="0"/>
              </a:rPr>
              <a:pPr algn="r" eaLnBrk="1">
                <a:lnSpc>
                  <a:spcPct val="95000"/>
                </a:lnSpc>
                <a:buSzPct val="100000"/>
              </a:pPr>
              <a:t>162</a:t>
            </a:fld>
            <a:endParaRPr lang="es-ES" altLang="es-ES_tradnl" sz="1400">
              <a:solidFill>
                <a:srgbClr val="000000"/>
              </a:solidFill>
              <a:latin typeface="Times New Roman" panose="02020603050405020304" pitchFamily="18" charset="0"/>
            </a:endParaRPr>
          </a:p>
        </p:txBody>
      </p:sp>
      <p:sp>
        <p:nvSpPr>
          <p:cNvPr id="34822" name="Text Box 4">
            <a:extLst>
              <a:ext uri="{FF2B5EF4-FFF2-40B4-BE49-F238E27FC236}">
                <a16:creationId xmlns:a16="http://schemas.microsoft.com/office/drawing/2014/main" id="{694CFD69-3F62-B741-ADB4-4D2CA2872F79}"/>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CAB8F65-0B7C-0A46-AEBF-3BBD77B17AA1}" type="slidenum">
              <a:rPr lang="es-ES" altLang="es-ES_tradnl" sz="1400">
                <a:solidFill>
                  <a:srgbClr val="000000"/>
                </a:solidFill>
                <a:latin typeface="Times New Roman" panose="02020603050405020304" pitchFamily="18" charset="0"/>
              </a:rPr>
              <a:pPr algn="r" eaLnBrk="1">
                <a:lnSpc>
                  <a:spcPct val="95000"/>
                </a:lnSpc>
                <a:buSzPct val="100000"/>
              </a:pPr>
              <a:t>162</a:t>
            </a:fld>
            <a:endParaRPr lang="es-ES" altLang="es-ES_tradnl" sz="1400">
              <a:solidFill>
                <a:srgbClr val="000000"/>
              </a:solidFill>
              <a:latin typeface="Times New Roman" panose="02020603050405020304" pitchFamily="18" charset="0"/>
            </a:endParaRPr>
          </a:p>
        </p:txBody>
      </p:sp>
      <p:sp>
        <p:nvSpPr>
          <p:cNvPr id="34823" name="Text Box 5">
            <a:extLst>
              <a:ext uri="{FF2B5EF4-FFF2-40B4-BE49-F238E27FC236}">
                <a16:creationId xmlns:a16="http://schemas.microsoft.com/office/drawing/2014/main" id="{98D1F5D4-78CD-C64B-B9B1-59615B90518E}"/>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429836F-4CA2-4D43-889C-D67ED16BC34D}" type="slidenum">
              <a:rPr lang="es-ES" altLang="es-ES_tradnl" sz="1400">
                <a:solidFill>
                  <a:srgbClr val="000000"/>
                </a:solidFill>
                <a:latin typeface="Times New Roman" panose="02020603050405020304" pitchFamily="18" charset="0"/>
              </a:rPr>
              <a:pPr algn="r" eaLnBrk="1">
                <a:lnSpc>
                  <a:spcPct val="95000"/>
                </a:lnSpc>
                <a:buSzPct val="100000"/>
              </a:pPr>
              <a:t>162</a:t>
            </a:fld>
            <a:endParaRPr lang="es-ES" altLang="es-ES_tradnl" sz="1400">
              <a:solidFill>
                <a:srgbClr val="000000"/>
              </a:solidFill>
              <a:latin typeface="Times New Roman" panose="02020603050405020304" pitchFamily="18" charset="0"/>
            </a:endParaRPr>
          </a:p>
        </p:txBody>
      </p:sp>
      <p:sp>
        <p:nvSpPr>
          <p:cNvPr id="34824" name="Text Box 6">
            <a:extLst>
              <a:ext uri="{FF2B5EF4-FFF2-40B4-BE49-F238E27FC236}">
                <a16:creationId xmlns:a16="http://schemas.microsoft.com/office/drawing/2014/main" id="{90ABBD58-5F29-8546-A4EF-5F9A1485612D}"/>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65B1BD6-FE51-1942-9A1A-F3E0C1BA2C63}" type="slidenum">
              <a:rPr lang="es-ES" altLang="es-ES_tradnl" sz="1400">
                <a:solidFill>
                  <a:srgbClr val="000000"/>
                </a:solidFill>
                <a:latin typeface="Times New Roman" panose="02020603050405020304" pitchFamily="18" charset="0"/>
              </a:rPr>
              <a:pPr algn="r" eaLnBrk="1">
                <a:lnSpc>
                  <a:spcPct val="95000"/>
                </a:lnSpc>
                <a:buSzPct val="100000"/>
              </a:pPr>
              <a:t>162</a:t>
            </a:fld>
            <a:endParaRPr lang="es-ES" altLang="es-ES_tradnl" sz="1400">
              <a:solidFill>
                <a:srgbClr val="000000"/>
              </a:solidFill>
              <a:latin typeface="Times New Roman" panose="02020603050405020304" pitchFamily="18" charset="0"/>
            </a:endParaRPr>
          </a:p>
        </p:txBody>
      </p:sp>
      <p:sp>
        <p:nvSpPr>
          <p:cNvPr id="34825" name="Text Box 7">
            <a:extLst>
              <a:ext uri="{FF2B5EF4-FFF2-40B4-BE49-F238E27FC236}">
                <a16:creationId xmlns:a16="http://schemas.microsoft.com/office/drawing/2014/main" id="{A97623C6-780D-9C45-B4F9-2917DB84FD8B}"/>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BE08F2B-7429-3C46-9DB6-60AE4AB5DDD4}" type="slidenum">
              <a:rPr lang="es-ES" altLang="es-ES_tradnl" sz="1400">
                <a:solidFill>
                  <a:srgbClr val="000000"/>
                </a:solidFill>
                <a:latin typeface="Times New Roman" panose="02020603050405020304" pitchFamily="18" charset="0"/>
              </a:rPr>
              <a:pPr algn="r" eaLnBrk="1">
                <a:lnSpc>
                  <a:spcPct val="95000"/>
                </a:lnSpc>
                <a:buSzPct val="100000"/>
              </a:pPr>
              <a:t>162</a:t>
            </a:fld>
            <a:endParaRPr lang="es-ES" altLang="es-ES_tradnl" sz="1400">
              <a:solidFill>
                <a:srgbClr val="000000"/>
              </a:solidFill>
              <a:latin typeface="Times New Roman" panose="02020603050405020304" pitchFamily="18" charset="0"/>
            </a:endParaRPr>
          </a:p>
        </p:txBody>
      </p:sp>
      <p:sp>
        <p:nvSpPr>
          <p:cNvPr id="34826" name="Text Box 8">
            <a:extLst>
              <a:ext uri="{FF2B5EF4-FFF2-40B4-BE49-F238E27FC236}">
                <a16:creationId xmlns:a16="http://schemas.microsoft.com/office/drawing/2014/main" id="{32333461-10A2-3842-8EA8-B27272D7CDDE}"/>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0DBCDB4-AE5C-4849-A492-7758F842A34B}" type="slidenum">
              <a:rPr lang="es-ES" altLang="es-ES_tradnl" sz="1400">
                <a:solidFill>
                  <a:srgbClr val="000000"/>
                </a:solidFill>
                <a:latin typeface="Times New Roman" panose="02020603050405020304" pitchFamily="18" charset="0"/>
              </a:rPr>
              <a:pPr algn="r" eaLnBrk="1">
                <a:lnSpc>
                  <a:spcPct val="95000"/>
                </a:lnSpc>
                <a:buSzPct val="100000"/>
              </a:pPr>
              <a:t>162</a:t>
            </a:fld>
            <a:endParaRPr lang="es-ES" altLang="es-ES_tradnl" sz="1400">
              <a:solidFill>
                <a:srgbClr val="000000"/>
              </a:solidFill>
              <a:latin typeface="Times New Roman" panose="02020603050405020304" pitchFamily="18" charset="0"/>
            </a:endParaRPr>
          </a:p>
        </p:txBody>
      </p:sp>
      <p:sp>
        <p:nvSpPr>
          <p:cNvPr id="34827" name="Text Box 9">
            <a:extLst>
              <a:ext uri="{FF2B5EF4-FFF2-40B4-BE49-F238E27FC236}">
                <a16:creationId xmlns:a16="http://schemas.microsoft.com/office/drawing/2014/main" id="{F07840FF-A907-0041-B5F9-752A6BDC75A3}"/>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C2F1ABE-C54E-734A-BAA2-59EA929DC1FA}" type="slidenum">
              <a:rPr lang="es-ES" altLang="es-ES_tradnl" sz="1400">
                <a:solidFill>
                  <a:srgbClr val="000000"/>
                </a:solidFill>
                <a:latin typeface="Times New Roman" panose="02020603050405020304" pitchFamily="18" charset="0"/>
              </a:rPr>
              <a:pPr algn="r" eaLnBrk="1">
                <a:lnSpc>
                  <a:spcPct val="95000"/>
                </a:lnSpc>
                <a:buSzPct val="100000"/>
              </a:pPr>
              <a:t>162</a:t>
            </a:fld>
            <a:endParaRPr lang="es-ES" altLang="es-ES_tradnl" sz="1400">
              <a:solidFill>
                <a:srgbClr val="000000"/>
              </a:solidFill>
              <a:latin typeface="Times New Roman" panose="02020603050405020304" pitchFamily="18" charset="0"/>
            </a:endParaRPr>
          </a:p>
        </p:txBody>
      </p:sp>
      <p:sp>
        <p:nvSpPr>
          <p:cNvPr id="34828" name="Text Box 10">
            <a:extLst>
              <a:ext uri="{FF2B5EF4-FFF2-40B4-BE49-F238E27FC236}">
                <a16:creationId xmlns:a16="http://schemas.microsoft.com/office/drawing/2014/main" id="{CCF283B0-25FF-9045-AB30-E008B3782C33}"/>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3CA8F73-8BDB-F941-BC06-32236918E802}" type="slidenum">
              <a:rPr lang="es-ES" altLang="es-ES_tradnl" sz="1400">
                <a:solidFill>
                  <a:srgbClr val="000000"/>
                </a:solidFill>
                <a:latin typeface="Times New Roman" panose="02020603050405020304" pitchFamily="18" charset="0"/>
              </a:rPr>
              <a:pPr algn="r" eaLnBrk="1">
                <a:lnSpc>
                  <a:spcPct val="95000"/>
                </a:lnSpc>
                <a:buSzPct val="100000"/>
              </a:pPr>
              <a:t>162</a:t>
            </a:fld>
            <a:endParaRPr lang="es-ES" altLang="es-ES_tradnl" sz="1400">
              <a:solidFill>
                <a:srgbClr val="000000"/>
              </a:solidFill>
              <a:latin typeface="Times New Roman" panose="02020603050405020304" pitchFamily="18" charset="0"/>
            </a:endParaRPr>
          </a:p>
        </p:txBody>
      </p:sp>
      <p:sp>
        <p:nvSpPr>
          <p:cNvPr id="34829" name="Text Box 11">
            <a:extLst>
              <a:ext uri="{FF2B5EF4-FFF2-40B4-BE49-F238E27FC236}">
                <a16:creationId xmlns:a16="http://schemas.microsoft.com/office/drawing/2014/main" id="{F9C16F62-41AF-674C-972C-631C753FC024}"/>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465914F9-0F7C-4A4B-8376-5E393F91EEF6}" type="slidenum">
              <a:rPr lang="es-ES" altLang="es-ES_tradnl" sz="1400">
                <a:solidFill>
                  <a:srgbClr val="000000"/>
                </a:solidFill>
                <a:latin typeface="Times New Roman" panose="02020603050405020304" pitchFamily="18" charset="0"/>
              </a:rPr>
              <a:pPr algn="r">
                <a:lnSpc>
                  <a:spcPct val="95000"/>
                </a:lnSpc>
                <a:buSzPct val="100000"/>
              </a:pPr>
              <a:t>162</a:t>
            </a:fld>
            <a:endParaRPr lang="es-ES" altLang="es-ES_tradnl" sz="1400">
              <a:solidFill>
                <a:srgbClr val="000000"/>
              </a:solidFill>
              <a:latin typeface="Times New Roman" panose="02020603050405020304" pitchFamily="18" charset="0"/>
            </a:endParaRPr>
          </a:p>
        </p:txBody>
      </p:sp>
      <p:sp>
        <p:nvSpPr>
          <p:cNvPr id="34830" name="Text Box 12">
            <a:extLst>
              <a:ext uri="{FF2B5EF4-FFF2-40B4-BE49-F238E27FC236}">
                <a16:creationId xmlns:a16="http://schemas.microsoft.com/office/drawing/2014/main" id="{687C9A78-5554-2C45-B9EE-CB96167DA698}"/>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48BDAD2E-6717-D249-8F3C-2598329AB85E}" type="slidenum">
              <a:rPr lang="es-ES" altLang="es-ES_tradnl" sz="1400">
                <a:solidFill>
                  <a:srgbClr val="000000"/>
                </a:solidFill>
                <a:latin typeface="Times New Roman" panose="02020603050405020304" pitchFamily="18" charset="0"/>
              </a:rPr>
              <a:pPr algn="r">
                <a:lnSpc>
                  <a:spcPct val="95000"/>
                </a:lnSpc>
                <a:buSzPct val="100000"/>
              </a:pPr>
              <a:t>162</a:t>
            </a:fld>
            <a:endParaRPr lang="es-ES" altLang="es-ES_tradnl" sz="1400">
              <a:solidFill>
                <a:srgbClr val="000000"/>
              </a:solidFill>
              <a:latin typeface="Times New Roman" panose="02020603050405020304" pitchFamily="18" charset="0"/>
            </a:endParaRPr>
          </a:p>
        </p:txBody>
      </p:sp>
      <p:sp>
        <p:nvSpPr>
          <p:cNvPr id="34831" name="Text Box 13">
            <a:extLst>
              <a:ext uri="{FF2B5EF4-FFF2-40B4-BE49-F238E27FC236}">
                <a16:creationId xmlns:a16="http://schemas.microsoft.com/office/drawing/2014/main" id="{A37AE884-15ED-0343-8306-46E7B9C83790}"/>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4832" name="Text Box 14">
            <a:extLst>
              <a:ext uri="{FF2B5EF4-FFF2-40B4-BE49-F238E27FC236}">
                <a16:creationId xmlns:a16="http://schemas.microsoft.com/office/drawing/2014/main" id="{4725AAB1-826A-8449-B998-9CA749CFE49D}"/>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1776957521"/>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6" name="Rectangle 92">
            <a:extLst>
              <a:ext uri="{FF2B5EF4-FFF2-40B4-BE49-F238E27FC236}">
                <a16:creationId xmlns:a16="http://schemas.microsoft.com/office/drawing/2014/main" id="{06AFBB72-4B94-E04D-BD48-8395C5A2ED98}"/>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0ACAA3CD-5502-5E4A-8F6F-926AA2C77CB8}" type="slidenum">
              <a:rPr lang="es-ES" altLang="es-ES_tradnl" sz="1400" smtClean="0">
                <a:solidFill>
                  <a:srgbClr val="000000"/>
                </a:solidFill>
                <a:latin typeface="Times New Roman" panose="02020603050405020304" pitchFamily="18" charset="0"/>
              </a:rPr>
              <a:pPr/>
              <a:t>163</a:t>
            </a:fld>
            <a:endParaRPr lang="es-ES" altLang="es-ES_tradnl" sz="1400">
              <a:solidFill>
                <a:srgbClr val="000000"/>
              </a:solidFill>
              <a:latin typeface="Times New Roman" panose="02020603050405020304" pitchFamily="18" charset="0"/>
            </a:endParaRPr>
          </a:p>
        </p:txBody>
      </p:sp>
      <p:sp>
        <p:nvSpPr>
          <p:cNvPr id="36867" name="Text Box 1">
            <a:extLst>
              <a:ext uri="{FF2B5EF4-FFF2-40B4-BE49-F238E27FC236}">
                <a16:creationId xmlns:a16="http://schemas.microsoft.com/office/drawing/2014/main" id="{14AA2FB2-981F-8E4F-BBCB-6F66F51855B3}"/>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9E22996-57FE-A449-B8D3-8E87278D1229}" type="slidenum">
              <a:rPr lang="es-ES" altLang="es-ES_tradnl" sz="1400">
                <a:solidFill>
                  <a:srgbClr val="000000"/>
                </a:solidFill>
                <a:latin typeface="Times New Roman" panose="02020603050405020304" pitchFamily="18" charset="0"/>
              </a:rPr>
              <a:pPr algn="r" eaLnBrk="1">
                <a:lnSpc>
                  <a:spcPct val="95000"/>
                </a:lnSpc>
                <a:buSzPct val="100000"/>
              </a:pPr>
              <a:t>163</a:t>
            </a:fld>
            <a:endParaRPr lang="es-ES" altLang="es-ES_tradnl" sz="1400">
              <a:solidFill>
                <a:srgbClr val="000000"/>
              </a:solidFill>
              <a:latin typeface="Times New Roman" panose="02020603050405020304" pitchFamily="18" charset="0"/>
            </a:endParaRPr>
          </a:p>
        </p:txBody>
      </p:sp>
      <p:sp>
        <p:nvSpPr>
          <p:cNvPr id="36868" name="Text Box 2">
            <a:extLst>
              <a:ext uri="{FF2B5EF4-FFF2-40B4-BE49-F238E27FC236}">
                <a16:creationId xmlns:a16="http://schemas.microsoft.com/office/drawing/2014/main" id="{9419278C-E8BC-0947-81E4-FDCEAD86E38D}"/>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A4B75A8-A990-244D-A41B-E1B6F554C092}" type="slidenum">
              <a:rPr lang="es-ES" altLang="es-ES_tradnl" sz="1400">
                <a:solidFill>
                  <a:srgbClr val="000000"/>
                </a:solidFill>
                <a:latin typeface="Times New Roman" panose="02020603050405020304" pitchFamily="18" charset="0"/>
              </a:rPr>
              <a:pPr algn="r" eaLnBrk="1">
                <a:lnSpc>
                  <a:spcPct val="95000"/>
                </a:lnSpc>
                <a:buSzPct val="100000"/>
              </a:pPr>
              <a:t>163</a:t>
            </a:fld>
            <a:endParaRPr lang="es-ES" altLang="es-ES_tradnl" sz="1400">
              <a:solidFill>
                <a:srgbClr val="000000"/>
              </a:solidFill>
              <a:latin typeface="Times New Roman" panose="02020603050405020304" pitchFamily="18" charset="0"/>
            </a:endParaRPr>
          </a:p>
        </p:txBody>
      </p:sp>
      <p:sp>
        <p:nvSpPr>
          <p:cNvPr id="36869" name="Text Box 3">
            <a:extLst>
              <a:ext uri="{FF2B5EF4-FFF2-40B4-BE49-F238E27FC236}">
                <a16:creationId xmlns:a16="http://schemas.microsoft.com/office/drawing/2014/main" id="{0EACF616-1747-484C-A55F-F52728533324}"/>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728F460-68E5-C140-9DB6-0D11CB236E40}" type="slidenum">
              <a:rPr lang="es-ES" altLang="es-ES_tradnl" sz="1400">
                <a:solidFill>
                  <a:srgbClr val="000000"/>
                </a:solidFill>
                <a:latin typeface="Times New Roman" panose="02020603050405020304" pitchFamily="18" charset="0"/>
              </a:rPr>
              <a:pPr algn="r" eaLnBrk="1">
                <a:lnSpc>
                  <a:spcPct val="95000"/>
                </a:lnSpc>
                <a:buSzPct val="100000"/>
              </a:pPr>
              <a:t>163</a:t>
            </a:fld>
            <a:endParaRPr lang="es-ES" altLang="es-ES_tradnl" sz="1400">
              <a:solidFill>
                <a:srgbClr val="000000"/>
              </a:solidFill>
              <a:latin typeface="Times New Roman" panose="02020603050405020304" pitchFamily="18" charset="0"/>
            </a:endParaRPr>
          </a:p>
        </p:txBody>
      </p:sp>
      <p:sp>
        <p:nvSpPr>
          <p:cNvPr id="36870" name="Text Box 4">
            <a:extLst>
              <a:ext uri="{FF2B5EF4-FFF2-40B4-BE49-F238E27FC236}">
                <a16:creationId xmlns:a16="http://schemas.microsoft.com/office/drawing/2014/main" id="{3503218B-43D5-BB48-A187-6AF4044D58F7}"/>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3DB60B8-30E5-B943-8D04-2621BE5E41C4}" type="slidenum">
              <a:rPr lang="es-ES" altLang="es-ES_tradnl" sz="1400">
                <a:solidFill>
                  <a:srgbClr val="000000"/>
                </a:solidFill>
                <a:latin typeface="Times New Roman" panose="02020603050405020304" pitchFamily="18" charset="0"/>
              </a:rPr>
              <a:pPr algn="r" eaLnBrk="1">
                <a:lnSpc>
                  <a:spcPct val="95000"/>
                </a:lnSpc>
                <a:buSzPct val="100000"/>
              </a:pPr>
              <a:t>163</a:t>
            </a:fld>
            <a:endParaRPr lang="es-ES" altLang="es-ES_tradnl" sz="1400">
              <a:solidFill>
                <a:srgbClr val="000000"/>
              </a:solidFill>
              <a:latin typeface="Times New Roman" panose="02020603050405020304" pitchFamily="18" charset="0"/>
            </a:endParaRPr>
          </a:p>
        </p:txBody>
      </p:sp>
      <p:sp>
        <p:nvSpPr>
          <p:cNvPr id="36871" name="Text Box 5">
            <a:extLst>
              <a:ext uri="{FF2B5EF4-FFF2-40B4-BE49-F238E27FC236}">
                <a16:creationId xmlns:a16="http://schemas.microsoft.com/office/drawing/2014/main" id="{C599C31A-D66D-0B4A-8379-7696297259E7}"/>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5FA57D3-A09D-B342-A873-D80C63072EB7}" type="slidenum">
              <a:rPr lang="es-ES" altLang="es-ES_tradnl" sz="1400">
                <a:solidFill>
                  <a:srgbClr val="000000"/>
                </a:solidFill>
                <a:latin typeface="Times New Roman" panose="02020603050405020304" pitchFamily="18" charset="0"/>
              </a:rPr>
              <a:pPr algn="r" eaLnBrk="1">
                <a:lnSpc>
                  <a:spcPct val="95000"/>
                </a:lnSpc>
                <a:buSzPct val="100000"/>
              </a:pPr>
              <a:t>163</a:t>
            </a:fld>
            <a:endParaRPr lang="es-ES" altLang="es-ES_tradnl" sz="1400">
              <a:solidFill>
                <a:srgbClr val="000000"/>
              </a:solidFill>
              <a:latin typeface="Times New Roman" panose="02020603050405020304" pitchFamily="18" charset="0"/>
            </a:endParaRPr>
          </a:p>
        </p:txBody>
      </p:sp>
      <p:sp>
        <p:nvSpPr>
          <p:cNvPr id="36872" name="Text Box 6">
            <a:extLst>
              <a:ext uri="{FF2B5EF4-FFF2-40B4-BE49-F238E27FC236}">
                <a16:creationId xmlns:a16="http://schemas.microsoft.com/office/drawing/2014/main" id="{A82AB03E-32FD-124A-86FF-B3812BE0461C}"/>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76E1CAA-53AD-C244-A88D-60A38745C82F}" type="slidenum">
              <a:rPr lang="es-ES" altLang="es-ES_tradnl" sz="1400">
                <a:solidFill>
                  <a:srgbClr val="000000"/>
                </a:solidFill>
                <a:latin typeface="Times New Roman" panose="02020603050405020304" pitchFamily="18" charset="0"/>
              </a:rPr>
              <a:pPr algn="r" eaLnBrk="1">
                <a:lnSpc>
                  <a:spcPct val="95000"/>
                </a:lnSpc>
                <a:buSzPct val="100000"/>
              </a:pPr>
              <a:t>163</a:t>
            </a:fld>
            <a:endParaRPr lang="es-ES" altLang="es-ES_tradnl" sz="1400">
              <a:solidFill>
                <a:srgbClr val="000000"/>
              </a:solidFill>
              <a:latin typeface="Times New Roman" panose="02020603050405020304" pitchFamily="18" charset="0"/>
            </a:endParaRPr>
          </a:p>
        </p:txBody>
      </p:sp>
      <p:sp>
        <p:nvSpPr>
          <p:cNvPr id="36873" name="Text Box 7">
            <a:extLst>
              <a:ext uri="{FF2B5EF4-FFF2-40B4-BE49-F238E27FC236}">
                <a16:creationId xmlns:a16="http://schemas.microsoft.com/office/drawing/2014/main" id="{FCAB1F8C-FDCC-6C4F-8143-2F28F4E6DC38}"/>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FD60ED4-6E8A-5A47-831E-EEE52AFCE98A}" type="slidenum">
              <a:rPr lang="es-ES" altLang="es-ES_tradnl" sz="1400">
                <a:solidFill>
                  <a:srgbClr val="000000"/>
                </a:solidFill>
                <a:latin typeface="Times New Roman" panose="02020603050405020304" pitchFamily="18" charset="0"/>
              </a:rPr>
              <a:pPr algn="r" eaLnBrk="1">
                <a:lnSpc>
                  <a:spcPct val="95000"/>
                </a:lnSpc>
                <a:buSzPct val="100000"/>
              </a:pPr>
              <a:t>163</a:t>
            </a:fld>
            <a:endParaRPr lang="es-ES" altLang="es-ES_tradnl" sz="1400">
              <a:solidFill>
                <a:srgbClr val="000000"/>
              </a:solidFill>
              <a:latin typeface="Times New Roman" panose="02020603050405020304" pitchFamily="18" charset="0"/>
            </a:endParaRPr>
          </a:p>
        </p:txBody>
      </p:sp>
      <p:sp>
        <p:nvSpPr>
          <p:cNvPr id="36874" name="Text Box 8">
            <a:extLst>
              <a:ext uri="{FF2B5EF4-FFF2-40B4-BE49-F238E27FC236}">
                <a16:creationId xmlns:a16="http://schemas.microsoft.com/office/drawing/2014/main" id="{8463DC11-979F-174E-AC40-B7AC4D4191DC}"/>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0FA881E-926D-FA47-A09A-8DED0318D03B}" type="slidenum">
              <a:rPr lang="es-ES" altLang="es-ES_tradnl" sz="1400">
                <a:solidFill>
                  <a:srgbClr val="000000"/>
                </a:solidFill>
                <a:latin typeface="Times New Roman" panose="02020603050405020304" pitchFamily="18" charset="0"/>
              </a:rPr>
              <a:pPr algn="r" eaLnBrk="1">
                <a:lnSpc>
                  <a:spcPct val="95000"/>
                </a:lnSpc>
                <a:buSzPct val="100000"/>
              </a:pPr>
              <a:t>163</a:t>
            </a:fld>
            <a:endParaRPr lang="es-ES" altLang="es-ES_tradnl" sz="1400">
              <a:solidFill>
                <a:srgbClr val="000000"/>
              </a:solidFill>
              <a:latin typeface="Times New Roman" panose="02020603050405020304" pitchFamily="18" charset="0"/>
            </a:endParaRPr>
          </a:p>
        </p:txBody>
      </p:sp>
      <p:sp>
        <p:nvSpPr>
          <p:cNvPr id="36875" name="Text Box 9">
            <a:extLst>
              <a:ext uri="{FF2B5EF4-FFF2-40B4-BE49-F238E27FC236}">
                <a16:creationId xmlns:a16="http://schemas.microsoft.com/office/drawing/2014/main" id="{4C2F990B-C54A-454F-8172-1505E1F9A8F5}"/>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20D4398-6ADE-4849-B1F3-5568D9AD6B1D}" type="slidenum">
              <a:rPr lang="es-ES" altLang="es-ES_tradnl" sz="1400">
                <a:solidFill>
                  <a:srgbClr val="000000"/>
                </a:solidFill>
                <a:latin typeface="Times New Roman" panose="02020603050405020304" pitchFamily="18" charset="0"/>
              </a:rPr>
              <a:pPr algn="r" eaLnBrk="1">
                <a:lnSpc>
                  <a:spcPct val="95000"/>
                </a:lnSpc>
                <a:buSzPct val="100000"/>
              </a:pPr>
              <a:t>163</a:t>
            </a:fld>
            <a:endParaRPr lang="es-ES" altLang="es-ES_tradnl" sz="1400">
              <a:solidFill>
                <a:srgbClr val="000000"/>
              </a:solidFill>
              <a:latin typeface="Times New Roman" panose="02020603050405020304" pitchFamily="18" charset="0"/>
            </a:endParaRPr>
          </a:p>
        </p:txBody>
      </p:sp>
      <p:sp>
        <p:nvSpPr>
          <p:cNvPr id="36876" name="Text Box 10">
            <a:extLst>
              <a:ext uri="{FF2B5EF4-FFF2-40B4-BE49-F238E27FC236}">
                <a16:creationId xmlns:a16="http://schemas.microsoft.com/office/drawing/2014/main" id="{2307150C-E6FB-0740-B996-18DDAB91036E}"/>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0719916-89AB-5342-A6D1-0313D692A802}" type="slidenum">
              <a:rPr lang="es-ES" altLang="es-ES_tradnl" sz="1400">
                <a:solidFill>
                  <a:srgbClr val="000000"/>
                </a:solidFill>
                <a:latin typeface="Times New Roman" panose="02020603050405020304" pitchFamily="18" charset="0"/>
              </a:rPr>
              <a:pPr algn="r" eaLnBrk="1">
                <a:lnSpc>
                  <a:spcPct val="95000"/>
                </a:lnSpc>
                <a:buSzPct val="100000"/>
              </a:pPr>
              <a:t>163</a:t>
            </a:fld>
            <a:endParaRPr lang="es-ES" altLang="es-ES_tradnl" sz="1400">
              <a:solidFill>
                <a:srgbClr val="000000"/>
              </a:solidFill>
              <a:latin typeface="Times New Roman" panose="02020603050405020304" pitchFamily="18" charset="0"/>
            </a:endParaRPr>
          </a:p>
        </p:txBody>
      </p:sp>
      <p:sp>
        <p:nvSpPr>
          <p:cNvPr id="36877" name="Text Box 11">
            <a:extLst>
              <a:ext uri="{FF2B5EF4-FFF2-40B4-BE49-F238E27FC236}">
                <a16:creationId xmlns:a16="http://schemas.microsoft.com/office/drawing/2014/main" id="{113FB6B9-E872-1446-8E30-3C972FA3D7A4}"/>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2EE56A82-CBAE-6A43-BDFB-56B7AD13A42B}" type="slidenum">
              <a:rPr lang="es-ES" altLang="es-ES_tradnl" sz="1400">
                <a:solidFill>
                  <a:srgbClr val="000000"/>
                </a:solidFill>
                <a:latin typeface="Times New Roman" panose="02020603050405020304" pitchFamily="18" charset="0"/>
              </a:rPr>
              <a:pPr algn="r">
                <a:lnSpc>
                  <a:spcPct val="95000"/>
                </a:lnSpc>
                <a:buSzPct val="100000"/>
              </a:pPr>
              <a:t>163</a:t>
            </a:fld>
            <a:endParaRPr lang="es-ES" altLang="es-ES_tradnl" sz="1400">
              <a:solidFill>
                <a:srgbClr val="000000"/>
              </a:solidFill>
              <a:latin typeface="Times New Roman" panose="02020603050405020304" pitchFamily="18" charset="0"/>
            </a:endParaRPr>
          </a:p>
        </p:txBody>
      </p:sp>
      <p:sp>
        <p:nvSpPr>
          <p:cNvPr id="36878" name="Text Box 12">
            <a:extLst>
              <a:ext uri="{FF2B5EF4-FFF2-40B4-BE49-F238E27FC236}">
                <a16:creationId xmlns:a16="http://schemas.microsoft.com/office/drawing/2014/main" id="{A2B47E04-E998-934F-98A0-90164DCA40DB}"/>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B3D8B912-F596-8848-B699-3D7DA5E3EC26}" type="slidenum">
              <a:rPr lang="es-ES" altLang="es-ES_tradnl" sz="1400">
                <a:solidFill>
                  <a:srgbClr val="000000"/>
                </a:solidFill>
                <a:latin typeface="Times New Roman" panose="02020603050405020304" pitchFamily="18" charset="0"/>
              </a:rPr>
              <a:pPr algn="r">
                <a:lnSpc>
                  <a:spcPct val="95000"/>
                </a:lnSpc>
                <a:buSzPct val="100000"/>
              </a:pPr>
              <a:t>163</a:t>
            </a:fld>
            <a:endParaRPr lang="es-ES" altLang="es-ES_tradnl" sz="1400">
              <a:solidFill>
                <a:srgbClr val="000000"/>
              </a:solidFill>
              <a:latin typeface="Times New Roman" panose="02020603050405020304" pitchFamily="18" charset="0"/>
            </a:endParaRPr>
          </a:p>
        </p:txBody>
      </p:sp>
      <p:sp>
        <p:nvSpPr>
          <p:cNvPr id="36879" name="Text Box 13">
            <a:extLst>
              <a:ext uri="{FF2B5EF4-FFF2-40B4-BE49-F238E27FC236}">
                <a16:creationId xmlns:a16="http://schemas.microsoft.com/office/drawing/2014/main" id="{35907CF4-32EE-994C-85E4-E7DC9D7E4DD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6880" name="Text Box 14">
            <a:extLst>
              <a:ext uri="{FF2B5EF4-FFF2-40B4-BE49-F238E27FC236}">
                <a16:creationId xmlns:a16="http://schemas.microsoft.com/office/drawing/2014/main" id="{1727452D-E74A-5949-87F2-7738F04ACBA3}"/>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2808360259"/>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4" name="Rectangle 92">
            <a:extLst>
              <a:ext uri="{FF2B5EF4-FFF2-40B4-BE49-F238E27FC236}">
                <a16:creationId xmlns:a16="http://schemas.microsoft.com/office/drawing/2014/main" id="{FE8104FF-74AD-E845-8479-9AAB5C89A49F}"/>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F4C18E9E-5BB6-E34F-8B04-0F5CF91BAEA1}" type="slidenum">
              <a:rPr lang="es-ES" altLang="es-ES_tradnl" sz="1400" smtClean="0">
                <a:solidFill>
                  <a:srgbClr val="000000"/>
                </a:solidFill>
                <a:latin typeface="Times New Roman" panose="02020603050405020304" pitchFamily="18" charset="0"/>
              </a:rPr>
              <a:pPr/>
              <a:t>164</a:t>
            </a:fld>
            <a:endParaRPr lang="es-ES" altLang="es-ES_tradnl" sz="1400">
              <a:solidFill>
                <a:srgbClr val="000000"/>
              </a:solidFill>
              <a:latin typeface="Times New Roman" panose="02020603050405020304" pitchFamily="18" charset="0"/>
            </a:endParaRPr>
          </a:p>
        </p:txBody>
      </p:sp>
      <p:sp>
        <p:nvSpPr>
          <p:cNvPr id="38915" name="Text Box 1">
            <a:extLst>
              <a:ext uri="{FF2B5EF4-FFF2-40B4-BE49-F238E27FC236}">
                <a16:creationId xmlns:a16="http://schemas.microsoft.com/office/drawing/2014/main" id="{91E81F31-CE94-5B42-BB58-5DB636866C6B}"/>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2000ED9-D6DB-4142-BDEB-3B8389E00590}" type="slidenum">
              <a:rPr lang="es-ES" altLang="es-ES_tradnl" sz="1400">
                <a:solidFill>
                  <a:srgbClr val="000000"/>
                </a:solidFill>
                <a:latin typeface="Times New Roman" panose="02020603050405020304" pitchFamily="18" charset="0"/>
              </a:rPr>
              <a:pPr algn="r" eaLnBrk="1">
                <a:lnSpc>
                  <a:spcPct val="95000"/>
                </a:lnSpc>
                <a:buSzPct val="100000"/>
              </a:pPr>
              <a:t>164</a:t>
            </a:fld>
            <a:endParaRPr lang="es-ES" altLang="es-ES_tradnl" sz="1400">
              <a:solidFill>
                <a:srgbClr val="000000"/>
              </a:solidFill>
              <a:latin typeface="Times New Roman" panose="02020603050405020304" pitchFamily="18" charset="0"/>
            </a:endParaRPr>
          </a:p>
        </p:txBody>
      </p:sp>
      <p:sp>
        <p:nvSpPr>
          <p:cNvPr id="38916" name="Text Box 2">
            <a:extLst>
              <a:ext uri="{FF2B5EF4-FFF2-40B4-BE49-F238E27FC236}">
                <a16:creationId xmlns:a16="http://schemas.microsoft.com/office/drawing/2014/main" id="{A7C0B17F-B189-5E45-917C-2CC3832E08B8}"/>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B233F13-6CCF-0B41-882B-FC3636D97E72}" type="slidenum">
              <a:rPr lang="es-ES" altLang="es-ES_tradnl" sz="1400">
                <a:solidFill>
                  <a:srgbClr val="000000"/>
                </a:solidFill>
                <a:latin typeface="Times New Roman" panose="02020603050405020304" pitchFamily="18" charset="0"/>
              </a:rPr>
              <a:pPr algn="r" eaLnBrk="1">
                <a:lnSpc>
                  <a:spcPct val="95000"/>
                </a:lnSpc>
                <a:buSzPct val="100000"/>
              </a:pPr>
              <a:t>164</a:t>
            </a:fld>
            <a:endParaRPr lang="es-ES" altLang="es-ES_tradnl" sz="1400">
              <a:solidFill>
                <a:srgbClr val="000000"/>
              </a:solidFill>
              <a:latin typeface="Times New Roman" panose="02020603050405020304" pitchFamily="18" charset="0"/>
            </a:endParaRPr>
          </a:p>
        </p:txBody>
      </p:sp>
      <p:sp>
        <p:nvSpPr>
          <p:cNvPr id="38917" name="Text Box 3">
            <a:extLst>
              <a:ext uri="{FF2B5EF4-FFF2-40B4-BE49-F238E27FC236}">
                <a16:creationId xmlns:a16="http://schemas.microsoft.com/office/drawing/2014/main" id="{BD5EE53F-20CE-9142-A056-4764BFC6E153}"/>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320D85B-7956-1D45-AE0A-F9969C7B2ADF}" type="slidenum">
              <a:rPr lang="es-ES" altLang="es-ES_tradnl" sz="1400">
                <a:solidFill>
                  <a:srgbClr val="000000"/>
                </a:solidFill>
                <a:latin typeface="Times New Roman" panose="02020603050405020304" pitchFamily="18" charset="0"/>
              </a:rPr>
              <a:pPr algn="r" eaLnBrk="1">
                <a:lnSpc>
                  <a:spcPct val="95000"/>
                </a:lnSpc>
                <a:buSzPct val="100000"/>
              </a:pPr>
              <a:t>164</a:t>
            </a:fld>
            <a:endParaRPr lang="es-ES" altLang="es-ES_tradnl" sz="1400">
              <a:solidFill>
                <a:srgbClr val="000000"/>
              </a:solidFill>
              <a:latin typeface="Times New Roman" panose="02020603050405020304" pitchFamily="18" charset="0"/>
            </a:endParaRPr>
          </a:p>
        </p:txBody>
      </p:sp>
      <p:sp>
        <p:nvSpPr>
          <p:cNvPr id="38918" name="Text Box 4">
            <a:extLst>
              <a:ext uri="{FF2B5EF4-FFF2-40B4-BE49-F238E27FC236}">
                <a16:creationId xmlns:a16="http://schemas.microsoft.com/office/drawing/2014/main" id="{458F53D5-7910-614A-B76A-58AD733837AC}"/>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7EA6242-A1FE-7549-A385-DDCB3BEBCB4B}" type="slidenum">
              <a:rPr lang="es-ES" altLang="es-ES_tradnl" sz="1400">
                <a:solidFill>
                  <a:srgbClr val="000000"/>
                </a:solidFill>
                <a:latin typeface="Times New Roman" panose="02020603050405020304" pitchFamily="18" charset="0"/>
              </a:rPr>
              <a:pPr algn="r" eaLnBrk="1">
                <a:lnSpc>
                  <a:spcPct val="95000"/>
                </a:lnSpc>
                <a:buSzPct val="100000"/>
              </a:pPr>
              <a:t>164</a:t>
            </a:fld>
            <a:endParaRPr lang="es-ES" altLang="es-ES_tradnl" sz="1400">
              <a:solidFill>
                <a:srgbClr val="000000"/>
              </a:solidFill>
              <a:latin typeface="Times New Roman" panose="02020603050405020304" pitchFamily="18" charset="0"/>
            </a:endParaRPr>
          </a:p>
        </p:txBody>
      </p:sp>
      <p:sp>
        <p:nvSpPr>
          <p:cNvPr id="38919" name="Text Box 5">
            <a:extLst>
              <a:ext uri="{FF2B5EF4-FFF2-40B4-BE49-F238E27FC236}">
                <a16:creationId xmlns:a16="http://schemas.microsoft.com/office/drawing/2014/main" id="{D15BE57E-EED0-BF40-9601-8ED9E20BEC1B}"/>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CA232CB-2266-B840-ADAF-B0B5BD39C558}" type="slidenum">
              <a:rPr lang="es-ES" altLang="es-ES_tradnl" sz="1400">
                <a:solidFill>
                  <a:srgbClr val="000000"/>
                </a:solidFill>
                <a:latin typeface="Times New Roman" panose="02020603050405020304" pitchFamily="18" charset="0"/>
              </a:rPr>
              <a:pPr algn="r" eaLnBrk="1">
                <a:lnSpc>
                  <a:spcPct val="95000"/>
                </a:lnSpc>
                <a:buSzPct val="100000"/>
              </a:pPr>
              <a:t>164</a:t>
            </a:fld>
            <a:endParaRPr lang="es-ES" altLang="es-ES_tradnl" sz="1400">
              <a:solidFill>
                <a:srgbClr val="000000"/>
              </a:solidFill>
              <a:latin typeface="Times New Roman" panose="02020603050405020304" pitchFamily="18" charset="0"/>
            </a:endParaRPr>
          </a:p>
        </p:txBody>
      </p:sp>
      <p:sp>
        <p:nvSpPr>
          <p:cNvPr id="38920" name="Text Box 6">
            <a:extLst>
              <a:ext uri="{FF2B5EF4-FFF2-40B4-BE49-F238E27FC236}">
                <a16:creationId xmlns:a16="http://schemas.microsoft.com/office/drawing/2014/main" id="{286E22B7-B033-4C42-BCF9-07BF786D6958}"/>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2691003-8829-1547-8BA7-EBE3431BAE7E}" type="slidenum">
              <a:rPr lang="es-ES" altLang="es-ES_tradnl" sz="1400">
                <a:solidFill>
                  <a:srgbClr val="000000"/>
                </a:solidFill>
                <a:latin typeface="Times New Roman" panose="02020603050405020304" pitchFamily="18" charset="0"/>
              </a:rPr>
              <a:pPr algn="r" eaLnBrk="1">
                <a:lnSpc>
                  <a:spcPct val="95000"/>
                </a:lnSpc>
                <a:buSzPct val="100000"/>
              </a:pPr>
              <a:t>164</a:t>
            </a:fld>
            <a:endParaRPr lang="es-ES" altLang="es-ES_tradnl" sz="1400">
              <a:solidFill>
                <a:srgbClr val="000000"/>
              </a:solidFill>
              <a:latin typeface="Times New Roman" panose="02020603050405020304" pitchFamily="18" charset="0"/>
            </a:endParaRPr>
          </a:p>
        </p:txBody>
      </p:sp>
      <p:sp>
        <p:nvSpPr>
          <p:cNvPr id="38921" name="Text Box 7">
            <a:extLst>
              <a:ext uri="{FF2B5EF4-FFF2-40B4-BE49-F238E27FC236}">
                <a16:creationId xmlns:a16="http://schemas.microsoft.com/office/drawing/2014/main" id="{996AD298-9D6E-0B46-9170-B460215A03E5}"/>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B3DE299-877D-5049-989A-94CF91E3389E}" type="slidenum">
              <a:rPr lang="es-ES" altLang="es-ES_tradnl" sz="1400">
                <a:solidFill>
                  <a:srgbClr val="000000"/>
                </a:solidFill>
                <a:latin typeface="Times New Roman" panose="02020603050405020304" pitchFamily="18" charset="0"/>
              </a:rPr>
              <a:pPr algn="r" eaLnBrk="1">
                <a:lnSpc>
                  <a:spcPct val="95000"/>
                </a:lnSpc>
                <a:buSzPct val="100000"/>
              </a:pPr>
              <a:t>164</a:t>
            </a:fld>
            <a:endParaRPr lang="es-ES" altLang="es-ES_tradnl" sz="1400">
              <a:solidFill>
                <a:srgbClr val="000000"/>
              </a:solidFill>
              <a:latin typeface="Times New Roman" panose="02020603050405020304" pitchFamily="18" charset="0"/>
            </a:endParaRPr>
          </a:p>
        </p:txBody>
      </p:sp>
      <p:sp>
        <p:nvSpPr>
          <p:cNvPr id="38922" name="Text Box 8">
            <a:extLst>
              <a:ext uri="{FF2B5EF4-FFF2-40B4-BE49-F238E27FC236}">
                <a16:creationId xmlns:a16="http://schemas.microsoft.com/office/drawing/2014/main" id="{E0C4C2BE-011F-F24C-BD36-1D20A5EC8EDF}"/>
              </a:ext>
            </a:extLst>
          </p:cNvPr>
          <p:cNvSpPr txBox="1">
            <a:spLocks noChangeArrowheads="1"/>
          </p:cNvSpPr>
          <p:nvPr/>
        </p:nvSpPr>
        <p:spPr bwMode="auto">
          <a:xfrm>
            <a:off x="4278313" y="10155238"/>
            <a:ext cx="3224212" cy="47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8B9C138-FE59-7D4C-9732-62080F8CA7EE}" type="slidenum">
              <a:rPr lang="es-ES" altLang="es-ES_tradnl" sz="1400">
                <a:solidFill>
                  <a:srgbClr val="000000"/>
                </a:solidFill>
                <a:latin typeface="Times New Roman" panose="02020603050405020304" pitchFamily="18" charset="0"/>
              </a:rPr>
              <a:pPr algn="r" eaLnBrk="1">
                <a:lnSpc>
                  <a:spcPct val="95000"/>
                </a:lnSpc>
                <a:buSzPct val="100000"/>
              </a:pPr>
              <a:t>164</a:t>
            </a:fld>
            <a:endParaRPr lang="es-ES" altLang="es-ES_tradnl" sz="1400">
              <a:solidFill>
                <a:srgbClr val="000000"/>
              </a:solidFill>
              <a:latin typeface="Times New Roman" panose="02020603050405020304" pitchFamily="18" charset="0"/>
            </a:endParaRPr>
          </a:p>
        </p:txBody>
      </p:sp>
      <p:sp>
        <p:nvSpPr>
          <p:cNvPr id="38923" name="Text Box 9">
            <a:extLst>
              <a:ext uri="{FF2B5EF4-FFF2-40B4-BE49-F238E27FC236}">
                <a16:creationId xmlns:a16="http://schemas.microsoft.com/office/drawing/2014/main" id="{76E2B9FD-7054-BF49-95F8-21FA8D605A92}"/>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A8D7925-F514-9048-8466-6E578B2395A3}" type="slidenum">
              <a:rPr lang="es-ES" altLang="es-ES_tradnl" sz="1400">
                <a:solidFill>
                  <a:srgbClr val="000000"/>
                </a:solidFill>
                <a:latin typeface="Times New Roman" panose="02020603050405020304" pitchFamily="18" charset="0"/>
              </a:rPr>
              <a:pPr algn="r" eaLnBrk="1">
                <a:lnSpc>
                  <a:spcPct val="95000"/>
                </a:lnSpc>
                <a:buSzPct val="100000"/>
              </a:pPr>
              <a:t>164</a:t>
            </a:fld>
            <a:endParaRPr lang="es-ES" altLang="es-ES_tradnl" sz="1400">
              <a:solidFill>
                <a:srgbClr val="000000"/>
              </a:solidFill>
              <a:latin typeface="Times New Roman" panose="02020603050405020304" pitchFamily="18" charset="0"/>
            </a:endParaRPr>
          </a:p>
        </p:txBody>
      </p:sp>
      <p:sp>
        <p:nvSpPr>
          <p:cNvPr id="38924" name="Text Box 10">
            <a:extLst>
              <a:ext uri="{FF2B5EF4-FFF2-40B4-BE49-F238E27FC236}">
                <a16:creationId xmlns:a16="http://schemas.microsoft.com/office/drawing/2014/main" id="{248F0E27-9843-C341-854F-4C9F49A40975}"/>
              </a:ext>
            </a:extLst>
          </p:cNvPr>
          <p:cNvSpPr txBox="1">
            <a:spLocks noChangeArrowheads="1"/>
          </p:cNvSpPr>
          <p:nvPr/>
        </p:nvSpPr>
        <p:spPr bwMode="auto">
          <a:xfrm>
            <a:off x="4278313" y="10155238"/>
            <a:ext cx="3259137"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D9AC105-CCEB-214A-9640-EE9C5BF15636}" type="slidenum">
              <a:rPr lang="es-ES" altLang="es-ES_tradnl" sz="1400">
                <a:solidFill>
                  <a:srgbClr val="000000"/>
                </a:solidFill>
                <a:latin typeface="Times New Roman" panose="02020603050405020304" pitchFamily="18" charset="0"/>
              </a:rPr>
              <a:pPr algn="r" eaLnBrk="1">
                <a:lnSpc>
                  <a:spcPct val="95000"/>
                </a:lnSpc>
                <a:buSzPct val="100000"/>
              </a:pPr>
              <a:t>164</a:t>
            </a:fld>
            <a:endParaRPr lang="es-ES" altLang="es-ES_tradnl" sz="1400">
              <a:solidFill>
                <a:srgbClr val="000000"/>
              </a:solidFill>
              <a:latin typeface="Times New Roman" panose="02020603050405020304" pitchFamily="18" charset="0"/>
            </a:endParaRPr>
          </a:p>
        </p:txBody>
      </p:sp>
      <p:sp>
        <p:nvSpPr>
          <p:cNvPr id="38925" name="Text Box 11">
            <a:extLst>
              <a:ext uri="{FF2B5EF4-FFF2-40B4-BE49-F238E27FC236}">
                <a16:creationId xmlns:a16="http://schemas.microsoft.com/office/drawing/2014/main" id="{B5A4DFD5-7EB3-BC40-9FBD-CAB280A26F69}"/>
              </a:ext>
            </a:extLst>
          </p:cNvPr>
          <p:cNvSpPr txBox="1">
            <a:spLocks noChangeArrowheads="1"/>
          </p:cNvSpPr>
          <p:nvPr/>
        </p:nvSpPr>
        <p:spPr bwMode="auto">
          <a:xfrm>
            <a:off x="4278313" y="10155238"/>
            <a:ext cx="32654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A822A15-D8AC-F84D-AFF3-56B07DFA29B8}" type="slidenum">
              <a:rPr lang="es-ES" altLang="es-ES_tradnl" sz="1400">
                <a:solidFill>
                  <a:srgbClr val="000000"/>
                </a:solidFill>
                <a:latin typeface="Times New Roman" panose="02020603050405020304" pitchFamily="18" charset="0"/>
              </a:rPr>
              <a:pPr algn="r" eaLnBrk="1">
                <a:lnSpc>
                  <a:spcPct val="95000"/>
                </a:lnSpc>
                <a:buSzPct val="100000"/>
              </a:pPr>
              <a:t>164</a:t>
            </a:fld>
            <a:endParaRPr lang="es-ES" altLang="es-ES_tradnl" sz="1400">
              <a:solidFill>
                <a:srgbClr val="000000"/>
              </a:solidFill>
              <a:latin typeface="Times New Roman" panose="02020603050405020304" pitchFamily="18" charset="0"/>
            </a:endParaRPr>
          </a:p>
        </p:txBody>
      </p:sp>
      <p:sp>
        <p:nvSpPr>
          <p:cNvPr id="38926" name="Text Box 12">
            <a:extLst>
              <a:ext uri="{FF2B5EF4-FFF2-40B4-BE49-F238E27FC236}">
                <a16:creationId xmlns:a16="http://schemas.microsoft.com/office/drawing/2014/main" id="{98F7960A-44A1-2B4F-A4FF-58E29F6DDCB0}"/>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4A8E6AE-B391-0B49-9882-A4AA0A76AB5F}" type="slidenum">
              <a:rPr lang="es-ES" altLang="es-ES_tradnl" sz="1400">
                <a:solidFill>
                  <a:srgbClr val="000000"/>
                </a:solidFill>
                <a:latin typeface="Times New Roman" panose="02020603050405020304" pitchFamily="18" charset="0"/>
              </a:rPr>
              <a:pPr algn="r" eaLnBrk="1">
                <a:lnSpc>
                  <a:spcPct val="95000"/>
                </a:lnSpc>
                <a:buSzPct val="100000"/>
              </a:pPr>
              <a:t>164</a:t>
            </a:fld>
            <a:endParaRPr lang="es-ES" altLang="es-ES_tradnl" sz="1400">
              <a:solidFill>
                <a:srgbClr val="000000"/>
              </a:solidFill>
              <a:latin typeface="Times New Roman" panose="02020603050405020304" pitchFamily="18" charset="0"/>
            </a:endParaRPr>
          </a:p>
        </p:txBody>
      </p:sp>
      <p:sp>
        <p:nvSpPr>
          <p:cNvPr id="38927" name="Text Box 13">
            <a:extLst>
              <a:ext uri="{FF2B5EF4-FFF2-40B4-BE49-F238E27FC236}">
                <a16:creationId xmlns:a16="http://schemas.microsoft.com/office/drawing/2014/main" id="{70CD59C5-4B2A-5148-8CEC-920BA4D389D6}"/>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8928" name="Text Box 14">
            <a:extLst>
              <a:ext uri="{FF2B5EF4-FFF2-40B4-BE49-F238E27FC236}">
                <a16:creationId xmlns:a16="http://schemas.microsoft.com/office/drawing/2014/main" id="{91F3C85D-7150-0442-B938-436B63C6FCEF}"/>
              </a:ext>
            </a:extLst>
          </p:cNvPr>
          <p:cNvSpPr txBox="1">
            <a:spLocks noChangeArrowheads="1"/>
          </p:cNvSpPr>
          <p:nvPr/>
        </p:nvSpPr>
        <p:spPr bwMode="auto">
          <a:xfrm>
            <a:off x="0" y="-198438"/>
            <a:ext cx="1588"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2444414979"/>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2818" name="Rectangle 92">
            <a:extLst>
              <a:ext uri="{FF2B5EF4-FFF2-40B4-BE49-F238E27FC236}">
                <a16:creationId xmlns:a16="http://schemas.microsoft.com/office/drawing/2014/main" id="{B7D0C771-C745-E547-ADE7-17090D465FDE}"/>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A11C0573-4015-1A4A-B9EB-5946B3F53198}" type="slidenum">
              <a:rPr lang="es-ES" altLang="es-ES_tradnl" sz="1400" smtClean="0">
                <a:solidFill>
                  <a:srgbClr val="000000"/>
                </a:solidFill>
                <a:latin typeface="Times New Roman" panose="02020603050405020304" pitchFamily="18" charset="0"/>
              </a:rPr>
              <a:pPr/>
              <a:t>165</a:t>
            </a:fld>
            <a:endParaRPr lang="es-ES" altLang="es-ES_tradnl" sz="1400">
              <a:solidFill>
                <a:srgbClr val="000000"/>
              </a:solidFill>
              <a:latin typeface="Times New Roman" panose="02020603050405020304" pitchFamily="18" charset="0"/>
            </a:endParaRPr>
          </a:p>
        </p:txBody>
      </p:sp>
      <p:sp>
        <p:nvSpPr>
          <p:cNvPr id="162819" name="Text Box 1">
            <a:extLst>
              <a:ext uri="{FF2B5EF4-FFF2-40B4-BE49-F238E27FC236}">
                <a16:creationId xmlns:a16="http://schemas.microsoft.com/office/drawing/2014/main" id="{69003AC5-E3C0-5A47-A60B-F31D31C54F76}"/>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5E6DBA7-3FFD-4848-929B-9CE962E7A7E9}" type="slidenum">
              <a:rPr lang="es-ES" altLang="es-ES_tradnl" sz="1400">
                <a:solidFill>
                  <a:srgbClr val="000000"/>
                </a:solidFill>
                <a:latin typeface="Times New Roman" panose="02020603050405020304" pitchFamily="18" charset="0"/>
              </a:rPr>
              <a:pPr algn="r" eaLnBrk="1">
                <a:lnSpc>
                  <a:spcPct val="95000"/>
                </a:lnSpc>
                <a:buSzPct val="100000"/>
              </a:pPr>
              <a:t>165</a:t>
            </a:fld>
            <a:endParaRPr lang="es-ES" altLang="es-ES_tradnl" sz="1400">
              <a:solidFill>
                <a:srgbClr val="000000"/>
              </a:solidFill>
              <a:latin typeface="Times New Roman" panose="02020603050405020304" pitchFamily="18" charset="0"/>
            </a:endParaRPr>
          </a:p>
        </p:txBody>
      </p:sp>
      <p:sp>
        <p:nvSpPr>
          <p:cNvPr id="162820" name="Text Box 2">
            <a:extLst>
              <a:ext uri="{FF2B5EF4-FFF2-40B4-BE49-F238E27FC236}">
                <a16:creationId xmlns:a16="http://schemas.microsoft.com/office/drawing/2014/main" id="{5BC7EBFC-DC7A-F447-8694-CD415EFFFE32}"/>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AAB3B09-01C7-244C-91E2-D61959D67B81}" type="slidenum">
              <a:rPr lang="es-ES" altLang="es-ES_tradnl" sz="1400">
                <a:solidFill>
                  <a:srgbClr val="000000"/>
                </a:solidFill>
                <a:latin typeface="Times New Roman" panose="02020603050405020304" pitchFamily="18" charset="0"/>
              </a:rPr>
              <a:pPr algn="r" eaLnBrk="1">
                <a:lnSpc>
                  <a:spcPct val="95000"/>
                </a:lnSpc>
                <a:buSzPct val="100000"/>
              </a:pPr>
              <a:t>165</a:t>
            </a:fld>
            <a:endParaRPr lang="es-ES" altLang="es-ES_tradnl" sz="1400">
              <a:solidFill>
                <a:srgbClr val="000000"/>
              </a:solidFill>
              <a:latin typeface="Times New Roman" panose="02020603050405020304" pitchFamily="18" charset="0"/>
            </a:endParaRPr>
          </a:p>
        </p:txBody>
      </p:sp>
      <p:sp>
        <p:nvSpPr>
          <p:cNvPr id="162821" name="Text Box 3">
            <a:extLst>
              <a:ext uri="{FF2B5EF4-FFF2-40B4-BE49-F238E27FC236}">
                <a16:creationId xmlns:a16="http://schemas.microsoft.com/office/drawing/2014/main" id="{60E4919B-1DA9-B945-9CD1-9B161CE1F400}"/>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56E4A8E-2366-3D47-88DD-85AB6D63D95D}" type="slidenum">
              <a:rPr lang="es-ES" altLang="es-ES_tradnl" sz="1400">
                <a:solidFill>
                  <a:srgbClr val="000000"/>
                </a:solidFill>
                <a:latin typeface="Times New Roman" panose="02020603050405020304" pitchFamily="18" charset="0"/>
              </a:rPr>
              <a:pPr algn="r" eaLnBrk="1">
                <a:lnSpc>
                  <a:spcPct val="95000"/>
                </a:lnSpc>
                <a:buSzPct val="100000"/>
              </a:pPr>
              <a:t>165</a:t>
            </a:fld>
            <a:endParaRPr lang="es-ES" altLang="es-ES_tradnl" sz="1400">
              <a:solidFill>
                <a:srgbClr val="000000"/>
              </a:solidFill>
              <a:latin typeface="Times New Roman" panose="02020603050405020304" pitchFamily="18" charset="0"/>
            </a:endParaRPr>
          </a:p>
        </p:txBody>
      </p:sp>
      <p:sp>
        <p:nvSpPr>
          <p:cNvPr id="162822" name="Text Box 4">
            <a:extLst>
              <a:ext uri="{FF2B5EF4-FFF2-40B4-BE49-F238E27FC236}">
                <a16:creationId xmlns:a16="http://schemas.microsoft.com/office/drawing/2014/main" id="{10B657B1-5EE2-0648-9CE6-A2D1F74D7682}"/>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6F38D89-2F03-0243-BE66-5CB155F26E61}" type="slidenum">
              <a:rPr lang="es-ES" altLang="es-ES_tradnl" sz="1400">
                <a:solidFill>
                  <a:srgbClr val="000000"/>
                </a:solidFill>
                <a:latin typeface="Times New Roman" panose="02020603050405020304" pitchFamily="18" charset="0"/>
              </a:rPr>
              <a:pPr algn="r" eaLnBrk="1">
                <a:lnSpc>
                  <a:spcPct val="95000"/>
                </a:lnSpc>
                <a:buSzPct val="100000"/>
              </a:pPr>
              <a:t>165</a:t>
            </a:fld>
            <a:endParaRPr lang="es-ES" altLang="es-ES_tradnl" sz="1400">
              <a:solidFill>
                <a:srgbClr val="000000"/>
              </a:solidFill>
              <a:latin typeface="Times New Roman" panose="02020603050405020304" pitchFamily="18" charset="0"/>
            </a:endParaRPr>
          </a:p>
        </p:txBody>
      </p:sp>
      <p:sp>
        <p:nvSpPr>
          <p:cNvPr id="162823" name="Text Box 5">
            <a:extLst>
              <a:ext uri="{FF2B5EF4-FFF2-40B4-BE49-F238E27FC236}">
                <a16:creationId xmlns:a16="http://schemas.microsoft.com/office/drawing/2014/main" id="{5B246602-5798-D141-B3D8-D5A36BF4C2C6}"/>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146F640-E66B-274D-899E-6AD9B8ACE1B3}" type="slidenum">
              <a:rPr lang="es-ES" altLang="es-ES_tradnl" sz="1400">
                <a:solidFill>
                  <a:srgbClr val="000000"/>
                </a:solidFill>
                <a:latin typeface="Times New Roman" panose="02020603050405020304" pitchFamily="18" charset="0"/>
              </a:rPr>
              <a:pPr algn="r" eaLnBrk="1">
                <a:lnSpc>
                  <a:spcPct val="95000"/>
                </a:lnSpc>
                <a:buSzPct val="100000"/>
              </a:pPr>
              <a:t>165</a:t>
            </a:fld>
            <a:endParaRPr lang="es-ES" altLang="es-ES_tradnl" sz="1400">
              <a:solidFill>
                <a:srgbClr val="000000"/>
              </a:solidFill>
              <a:latin typeface="Times New Roman" panose="02020603050405020304" pitchFamily="18" charset="0"/>
            </a:endParaRPr>
          </a:p>
        </p:txBody>
      </p:sp>
      <p:sp>
        <p:nvSpPr>
          <p:cNvPr id="162824" name="Text Box 6">
            <a:extLst>
              <a:ext uri="{FF2B5EF4-FFF2-40B4-BE49-F238E27FC236}">
                <a16:creationId xmlns:a16="http://schemas.microsoft.com/office/drawing/2014/main" id="{331C55F9-1CF0-C446-B299-EBCB6C0CF2C3}"/>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44972DF-B710-CC40-9D10-E608776EB429}" type="slidenum">
              <a:rPr lang="es-ES" altLang="es-ES_tradnl" sz="1400">
                <a:solidFill>
                  <a:srgbClr val="000000"/>
                </a:solidFill>
                <a:latin typeface="Times New Roman" panose="02020603050405020304" pitchFamily="18" charset="0"/>
              </a:rPr>
              <a:pPr algn="r" eaLnBrk="1">
                <a:lnSpc>
                  <a:spcPct val="95000"/>
                </a:lnSpc>
                <a:buSzPct val="100000"/>
              </a:pPr>
              <a:t>165</a:t>
            </a:fld>
            <a:endParaRPr lang="es-ES" altLang="es-ES_tradnl" sz="1400">
              <a:solidFill>
                <a:srgbClr val="000000"/>
              </a:solidFill>
              <a:latin typeface="Times New Roman" panose="02020603050405020304" pitchFamily="18" charset="0"/>
            </a:endParaRPr>
          </a:p>
        </p:txBody>
      </p:sp>
      <p:sp>
        <p:nvSpPr>
          <p:cNvPr id="162825" name="Text Box 7">
            <a:extLst>
              <a:ext uri="{FF2B5EF4-FFF2-40B4-BE49-F238E27FC236}">
                <a16:creationId xmlns:a16="http://schemas.microsoft.com/office/drawing/2014/main" id="{B993FB57-013A-844B-982D-191CBE4A959B}"/>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026C953-818C-4146-9B45-A60880A574A7}" type="slidenum">
              <a:rPr lang="es-ES" altLang="es-ES_tradnl" sz="1400">
                <a:solidFill>
                  <a:srgbClr val="000000"/>
                </a:solidFill>
                <a:latin typeface="Times New Roman" panose="02020603050405020304" pitchFamily="18" charset="0"/>
              </a:rPr>
              <a:pPr algn="r" eaLnBrk="1">
                <a:lnSpc>
                  <a:spcPct val="95000"/>
                </a:lnSpc>
                <a:buSzPct val="100000"/>
              </a:pPr>
              <a:t>165</a:t>
            </a:fld>
            <a:endParaRPr lang="es-ES" altLang="es-ES_tradnl" sz="1400">
              <a:solidFill>
                <a:srgbClr val="000000"/>
              </a:solidFill>
              <a:latin typeface="Times New Roman" panose="02020603050405020304" pitchFamily="18" charset="0"/>
            </a:endParaRPr>
          </a:p>
        </p:txBody>
      </p:sp>
      <p:sp>
        <p:nvSpPr>
          <p:cNvPr id="162826" name="Text Box 8">
            <a:extLst>
              <a:ext uri="{FF2B5EF4-FFF2-40B4-BE49-F238E27FC236}">
                <a16:creationId xmlns:a16="http://schemas.microsoft.com/office/drawing/2014/main" id="{7AA7EBF0-D18C-9D4C-B0ED-2AA8DF5FD45A}"/>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1DFE557-C13E-9C47-A2BA-A24BF610B193}" type="slidenum">
              <a:rPr lang="es-ES" altLang="es-ES_tradnl" sz="1400">
                <a:solidFill>
                  <a:srgbClr val="000000"/>
                </a:solidFill>
                <a:latin typeface="Times New Roman" panose="02020603050405020304" pitchFamily="18" charset="0"/>
              </a:rPr>
              <a:pPr algn="r" eaLnBrk="1">
                <a:lnSpc>
                  <a:spcPct val="95000"/>
                </a:lnSpc>
                <a:buSzPct val="100000"/>
              </a:pPr>
              <a:t>165</a:t>
            </a:fld>
            <a:endParaRPr lang="es-ES" altLang="es-ES_tradnl" sz="1400">
              <a:solidFill>
                <a:srgbClr val="000000"/>
              </a:solidFill>
              <a:latin typeface="Times New Roman" panose="02020603050405020304" pitchFamily="18" charset="0"/>
            </a:endParaRPr>
          </a:p>
        </p:txBody>
      </p:sp>
      <p:sp>
        <p:nvSpPr>
          <p:cNvPr id="162827" name="Text Box 9">
            <a:extLst>
              <a:ext uri="{FF2B5EF4-FFF2-40B4-BE49-F238E27FC236}">
                <a16:creationId xmlns:a16="http://schemas.microsoft.com/office/drawing/2014/main" id="{74536F81-3A44-2243-BA61-5868E7407A12}"/>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F71DFCD-B419-1A46-B49C-4F7BB7D95E73}" type="slidenum">
              <a:rPr lang="es-ES" altLang="es-ES_tradnl" sz="1400">
                <a:solidFill>
                  <a:srgbClr val="000000"/>
                </a:solidFill>
                <a:latin typeface="Times New Roman" panose="02020603050405020304" pitchFamily="18" charset="0"/>
              </a:rPr>
              <a:pPr algn="r" eaLnBrk="1">
                <a:lnSpc>
                  <a:spcPct val="95000"/>
                </a:lnSpc>
                <a:buSzPct val="100000"/>
              </a:pPr>
              <a:t>165</a:t>
            </a:fld>
            <a:endParaRPr lang="es-ES" altLang="es-ES_tradnl" sz="1400">
              <a:solidFill>
                <a:srgbClr val="000000"/>
              </a:solidFill>
              <a:latin typeface="Times New Roman" panose="02020603050405020304" pitchFamily="18" charset="0"/>
            </a:endParaRPr>
          </a:p>
        </p:txBody>
      </p:sp>
      <p:sp>
        <p:nvSpPr>
          <p:cNvPr id="162828" name="Text Box 10">
            <a:extLst>
              <a:ext uri="{FF2B5EF4-FFF2-40B4-BE49-F238E27FC236}">
                <a16:creationId xmlns:a16="http://schemas.microsoft.com/office/drawing/2014/main" id="{A048D47E-20D9-7743-B499-382A746385C4}"/>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72B2C0E-4F0C-0143-91D1-626CBE242FBA}" type="slidenum">
              <a:rPr lang="es-ES" altLang="es-ES_tradnl" sz="1400">
                <a:solidFill>
                  <a:srgbClr val="000000"/>
                </a:solidFill>
                <a:latin typeface="Times New Roman" panose="02020603050405020304" pitchFamily="18" charset="0"/>
              </a:rPr>
              <a:pPr algn="r" eaLnBrk="1">
                <a:lnSpc>
                  <a:spcPct val="95000"/>
                </a:lnSpc>
                <a:buSzPct val="100000"/>
              </a:pPr>
              <a:t>165</a:t>
            </a:fld>
            <a:endParaRPr lang="es-ES" altLang="es-ES_tradnl" sz="1400">
              <a:solidFill>
                <a:srgbClr val="000000"/>
              </a:solidFill>
              <a:latin typeface="Times New Roman" panose="02020603050405020304" pitchFamily="18" charset="0"/>
            </a:endParaRPr>
          </a:p>
        </p:txBody>
      </p:sp>
      <p:sp>
        <p:nvSpPr>
          <p:cNvPr id="162829" name="Text Box 11">
            <a:extLst>
              <a:ext uri="{FF2B5EF4-FFF2-40B4-BE49-F238E27FC236}">
                <a16:creationId xmlns:a16="http://schemas.microsoft.com/office/drawing/2014/main" id="{42E9A9BA-ABBA-1B47-A1F2-CAB1068FEDF2}"/>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098F2182-CBF9-814F-853C-264B278E508C}" type="slidenum">
              <a:rPr lang="es-ES" altLang="es-ES_tradnl" sz="1400">
                <a:solidFill>
                  <a:srgbClr val="000000"/>
                </a:solidFill>
                <a:latin typeface="Times New Roman" panose="02020603050405020304" pitchFamily="18" charset="0"/>
              </a:rPr>
              <a:pPr algn="r">
                <a:lnSpc>
                  <a:spcPct val="95000"/>
                </a:lnSpc>
                <a:buSzPct val="100000"/>
              </a:pPr>
              <a:t>165</a:t>
            </a:fld>
            <a:endParaRPr lang="es-ES" altLang="es-ES_tradnl" sz="1400">
              <a:solidFill>
                <a:srgbClr val="000000"/>
              </a:solidFill>
              <a:latin typeface="Times New Roman" panose="02020603050405020304" pitchFamily="18" charset="0"/>
            </a:endParaRPr>
          </a:p>
        </p:txBody>
      </p:sp>
      <p:sp>
        <p:nvSpPr>
          <p:cNvPr id="162830" name="Text Box 12">
            <a:extLst>
              <a:ext uri="{FF2B5EF4-FFF2-40B4-BE49-F238E27FC236}">
                <a16:creationId xmlns:a16="http://schemas.microsoft.com/office/drawing/2014/main" id="{D2662545-C12C-8748-9640-72FC7E1C90B2}"/>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3405F4E5-2B84-E04A-A7D4-B0FF80E52CE2}" type="slidenum">
              <a:rPr lang="es-ES" altLang="es-ES_tradnl" sz="1400">
                <a:solidFill>
                  <a:srgbClr val="000000"/>
                </a:solidFill>
                <a:latin typeface="Times New Roman" panose="02020603050405020304" pitchFamily="18" charset="0"/>
              </a:rPr>
              <a:pPr algn="r">
                <a:lnSpc>
                  <a:spcPct val="95000"/>
                </a:lnSpc>
                <a:buSzPct val="100000"/>
              </a:pPr>
              <a:t>165</a:t>
            </a:fld>
            <a:endParaRPr lang="es-ES" altLang="es-ES_tradnl" sz="1400">
              <a:solidFill>
                <a:srgbClr val="000000"/>
              </a:solidFill>
              <a:latin typeface="Times New Roman" panose="02020603050405020304" pitchFamily="18" charset="0"/>
            </a:endParaRPr>
          </a:p>
        </p:txBody>
      </p:sp>
      <p:sp>
        <p:nvSpPr>
          <p:cNvPr id="162831" name="Text Box 13">
            <a:extLst>
              <a:ext uri="{FF2B5EF4-FFF2-40B4-BE49-F238E27FC236}">
                <a16:creationId xmlns:a16="http://schemas.microsoft.com/office/drawing/2014/main" id="{A4B5B08D-03A7-AC48-9F17-10C6B795861B}"/>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62832" name="Text Box 14">
            <a:extLst>
              <a:ext uri="{FF2B5EF4-FFF2-40B4-BE49-F238E27FC236}">
                <a16:creationId xmlns:a16="http://schemas.microsoft.com/office/drawing/2014/main" id="{AD1A8674-7AF3-9E4B-84A3-F4FF4FC26458}"/>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186283297"/>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4866" name="Rectangle 92">
            <a:extLst>
              <a:ext uri="{FF2B5EF4-FFF2-40B4-BE49-F238E27FC236}">
                <a16:creationId xmlns:a16="http://schemas.microsoft.com/office/drawing/2014/main" id="{244999C7-50DA-7E48-B904-FD291D19BC91}"/>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64580B95-1ECC-ED45-A414-3C68F436418F}" type="slidenum">
              <a:rPr lang="es-ES" altLang="es-ES_tradnl" sz="1400" smtClean="0">
                <a:solidFill>
                  <a:srgbClr val="000000"/>
                </a:solidFill>
                <a:latin typeface="Times New Roman" panose="02020603050405020304" pitchFamily="18" charset="0"/>
              </a:rPr>
              <a:pPr/>
              <a:t>166</a:t>
            </a:fld>
            <a:endParaRPr lang="es-ES" altLang="es-ES_tradnl" sz="1400">
              <a:solidFill>
                <a:srgbClr val="000000"/>
              </a:solidFill>
              <a:latin typeface="Times New Roman" panose="02020603050405020304" pitchFamily="18" charset="0"/>
            </a:endParaRPr>
          </a:p>
        </p:txBody>
      </p:sp>
      <p:sp>
        <p:nvSpPr>
          <p:cNvPr id="164867" name="Text Box 1">
            <a:extLst>
              <a:ext uri="{FF2B5EF4-FFF2-40B4-BE49-F238E27FC236}">
                <a16:creationId xmlns:a16="http://schemas.microsoft.com/office/drawing/2014/main" id="{5EDDE85E-1F06-A742-9C0E-E7FBA949598D}"/>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E255CED-8C36-EE4E-A25A-77461EC0B46A}" type="slidenum">
              <a:rPr lang="es-ES" altLang="es-ES_tradnl" sz="1400">
                <a:solidFill>
                  <a:srgbClr val="000000"/>
                </a:solidFill>
                <a:latin typeface="Times New Roman" panose="02020603050405020304" pitchFamily="18" charset="0"/>
              </a:rPr>
              <a:pPr algn="r" eaLnBrk="1">
                <a:lnSpc>
                  <a:spcPct val="95000"/>
                </a:lnSpc>
                <a:buSzPct val="100000"/>
              </a:pPr>
              <a:t>166</a:t>
            </a:fld>
            <a:endParaRPr lang="es-ES" altLang="es-ES_tradnl" sz="1400">
              <a:solidFill>
                <a:srgbClr val="000000"/>
              </a:solidFill>
              <a:latin typeface="Times New Roman" panose="02020603050405020304" pitchFamily="18" charset="0"/>
            </a:endParaRPr>
          </a:p>
        </p:txBody>
      </p:sp>
      <p:sp>
        <p:nvSpPr>
          <p:cNvPr id="164868" name="Text Box 2">
            <a:extLst>
              <a:ext uri="{FF2B5EF4-FFF2-40B4-BE49-F238E27FC236}">
                <a16:creationId xmlns:a16="http://schemas.microsoft.com/office/drawing/2014/main" id="{559651FC-8DEE-DE47-9329-651D007312A1}"/>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0B6E2AF-78EC-9042-A2A0-495EAE7D7FAB}" type="slidenum">
              <a:rPr lang="es-ES" altLang="es-ES_tradnl" sz="1400">
                <a:solidFill>
                  <a:srgbClr val="000000"/>
                </a:solidFill>
                <a:latin typeface="Times New Roman" panose="02020603050405020304" pitchFamily="18" charset="0"/>
              </a:rPr>
              <a:pPr algn="r" eaLnBrk="1">
                <a:lnSpc>
                  <a:spcPct val="95000"/>
                </a:lnSpc>
                <a:buSzPct val="100000"/>
              </a:pPr>
              <a:t>166</a:t>
            </a:fld>
            <a:endParaRPr lang="es-ES" altLang="es-ES_tradnl" sz="1400">
              <a:solidFill>
                <a:srgbClr val="000000"/>
              </a:solidFill>
              <a:latin typeface="Times New Roman" panose="02020603050405020304" pitchFamily="18" charset="0"/>
            </a:endParaRPr>
          </a:p>
        </p:txBody>
      </p:sp>
      <p:sp>
        <p:nvSpPr>
          <p:cNvPr id="164869" name="Text Box 3">
            <a:extLst>
              <a:ext uri="{FF2B5EF4-FFF2-40B4-BE49-F238E27FC236}">
                <a16:creationId xmlns:a16="http://schemas.microsoft.com/office/drawing/2014/main" id="{03E74452-3E06-214F-9F3C-8A30F557503A}"/>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31E3817-1BF0-5C4E-8739-7BECF4CAC090}" type="slidenum">
              <a:rPr lang="es-ES" altLang="es-ES_tradnl" sz="1400">
                <a:solidFill>
                  <a:srgbClr val="000000"/>
                </a:solidFill>
                <a:latin typeface="Times New Roman" panose="02020603050405020304" pitchFamily="18" charset="0"/>
              </a:rPr>
              <a:pPr algn="r" eaLnBrk="1">
                <a:lnSpc>
                  <a:spcPct val="95000"/>
                </a:lnSpc>
                <a:buSzPct val="100000"/>
              </a:pPr>
              <a:t>166</a:t>
            </a:fld>
            <a:endParaRPr lang="es-ES" altLang="es-ES_tradnl" sz="1400">
              <a:solidFill>
                <a:srgbClr val="000000"/>
              </a:solidFill>
              <a:latin typeface="Times New Roman" panose="02020603050405020304" pitchFamily="18" charset="0"/>
            </a:endParaRPr>
          </a:p>
        </p:txBody>
      </p:sp>
      <p:sp>
        <p:nvSpPr>
          <p:cNvPr id="164870" name="Text Box 4">
            <a:extLst>
              <a:ext uri="{FF2B5EF4-FFF2-40B4-BE49-F238E27FC236}">
                <a16:creationId xmlns:a16="http://schemas.microsoft.com/office/drawing/2014/main" id="{D8E6725A-5C22-FC48-9D1D-399513E29694}"/>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0B265C6-49C7-3F47-93C8-1A66C0A8AF7B}" type="slidenum">
              <a:rPr lang="es-ES" altLang="es-ES_tradnl" sz="1400">
                <a:solidFill>
                  <a:srgbClr val="000000"/>
                </a:solidFill>
                <a:latin typeface="Times New Roman" panose="02020603050405020304" pitchFamily="18" charset="0"/>
              </a:rPr>
              <a:pPr algn="r" eaLnBrk="1">
                <a:lnSpc>
                  <a:spcPct val="95000"/>
                </a:lnSpc>
                <a:buSzPct val="100000"/>
              </a:pPr>
              <a:t>166</a:t>
            </a:fld>
            <a:endParaRPr lang="es-ES" altLang="es-ES_tradnl" sz="1400">
              <a:solidFill>
                <a:srgbClr val="000000"/>
              </a:solidFill>
              <a:latin typeface="Times New Roman" panose="02020603050405020304" pitchFamily="18" charset="0"/>
            </a:endParaRPr>
          </a:p>
        </p:txBody>
      </p:sp>
      <p:sp>
        <p:nvSpPr>
          <p:cNvPr id="164871" name="Text Box 5">
            <a:extLst>
              <a:ext uri="{FF2B5EF4-FFF2-40B4-BE49-F238E27FC236}">
                <a16:creationId xmlns:a16="http://schemas.microsoft.com/office/drawing/2014/main" id="{1EF0F61E-66F3-474B-B42F-0753D3E351BD}"/>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6804384-8859-204D-907D-CE3F866C0E47}" type="slidenum">
              <a:rPr lang="es-ES" altLang="es-ES_tradnl" sz="1400">
                <a:solidFill>
                  <a:srgbClr val="000000"/>
                </a:solidFill>
                <a:latin typeface="Times New Roman" panose="02020603050405020304" pitchFamily="18" charset="0"/>
              </a:rPr>
              <a:pPr algn="r" eaLnBrk="1">
                <a:lnSpc>
                  <a:spcPct val="95000"/>
                </a:lnSpc>
                <a:buSzPct val="100000"/>
              </a:pPr>
              <a:t>166</a:t>
            </a:fld>
            <a:endParaRPr lang="es-ES" altLang="es-ES_tradnl" sz="1400">
              <a:solidFill>
                <a:srgbClr val="000000"/>
              </a:solidFill>
              <a:latin typeface="Times New Roman" panose="02020603050405020304" pitchFamily="18" charset="0"/>
            </a:endParaRPr>
          </a:p>
        </p:txBody>
      </p:sp>
      <p:sp>
        <p:nvSpPr>
          <p:cNvPr id="164872" name="Text Box 6">
            <a:extLst>
              <a:ext uri="{FF2B5EF4-FFF2-40B4-BE49-F238E27FC236}">
                <a16:creationId xmlns:a16="http://schemas.microsoft.com/office/drawing/2014/main" id="{15249ABC-94E9-8D43-8BA2-83235A52609D}"/>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B3B1960-C46C-104A-B61F-9FEC2DEF7F11}" type="slidenum">
              <a:rPr lang="es-ES" altLang="es-ES_tradnl" sz="1400">
                <a:solidFill>
                  <a:srgbClr val="000000"/>
                </a:solidFill>
                <a:latin typeface="Times New Roman" panose="02020603050405020304" pitchFamily="18" charset="0"/>
              </a:rPr>
              <a:pPr algn="r" eaLnBrk="1">
                <a:lnSpc>
                  <a:spcPct val="95000"/>
                </a:lnSpc>
                <a:buSzPct val="100000"/>
              </a:pPr>
              <a:t>166</a:t>
            </a:fld>
            <a:endParaRPr lang="es-ES" altLang="es-ES_tradnl" sz="1400">
              <a:solidFill>
                <a:srgbClr val="000000"/>
              </a:solidFill>
              <a:latin typeface="Times New Roman" panose="02020603050405020304" pitchFamily="18" charset="0"/>
            </a:endParaRPr>
          </a:p>
        </p:txBody>
      </p:sp>
      <p:sp>
        <p:nvSpPr>
          <p:cNvPr id="164873" name="Text Box 7">
            <a:extLst>
              <a:ext uri="{FF2B5EF4-FFF2-40B4-BE49-F238E27FC236}">
                <a16:creationId xmlns:a16="http://schemas.microsoft.com/office/drawing/2014/main" id="{21189892-D5D4-A248-9143-A16A2C8FBDC5}"/>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D31E200-B986-914C-BF13-7C50942A637E}" type="slidenum">
              <a:rPr lang="es-ES" altLang="es-ES_tradnl" sz="1400">
                <a:solidFill>
                  <a:srgbClr val="000000"/>
                </a:solidFill>
                <a:latin typeface="Times New Roman" panose="02020603050405020304" pitchFamily="18" charset="0"/>
              </a:rPr>
              <a:pPr algn="r" eaLnBrk="1">
                <a:lnSpc>
                  <a:spcPct val="95000"/>
                </a:lnSpc>
                <a:buSzPct val="100000"/>
              </a:pPr>
              <a:t>166</a:t>
            </a:fld>
            <a:endParaRPr lang="es-ES" altLang="es-ES_tradnl" sz="1400">
              <a:solidFill>
                <a:srgbClr val="000000"/>
              </a:solidFill>
              <a:latin typeface="Times New Roman" panose="02020603050405020304" pitchFamily="18" charset="0"/>
            </a:endParaRPr>
          </a:p>
        </p:txBody>
      </p:sp>
      <p:sp>
        <p:nvSpPr>
          <p:cNvPr id="164874" name="Text Box 8">
            <a:extLst>
              <a:ext uri="{FF2B5EF4-FFF2-40B4-BE49-F238E27FC236}">
                <a16:creationId xmlns:a16="http://schemas.microsoft.com/office/drawing/2014/main" id="{B2B8F5A1-90F7-724E-869B-F16C83DE4751}"/>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D522FC0-F7A5-8F48-8480-2549FABAC57D}" type="slidenum">
              <a:rPr lang="es-ES" altLang="es-ES_tradnl" sz="1400">
                <a:solidFill>
                  <a:srgbClr val="000000"/>
                </a:solidFill>
                <a:latin typeface="Times New Roman" panose="02020603050405020304" pitchFamily="18" charset="0"/>
              </a:rPr>
              <a:pPr algn="r" eaLnBrk="1">
                <a:lnSpc>
                  <a:spcPct val="95000"/>
                </a:lnSpc>
                <a:buSzPct val="100000"/>
              </a:pPr>
              <a:t>166</a:t>
            </a:fld>
            <a:endParaRPr lang="es-ES" altLang="es-ES_tradnl" sz="1400">
              <a:solidFill>
                <a:srgbClr val="000000"/>
              </a:solidFill>
              <a:latin typeface="Times New Roman" panose="02020603050405020304" pitchFamily="18" charset="0"/>
            </a:endParaRPr>
          </a:p>
        </p:txBody>
      </p:sp>
      <p:sp>
        <p:nvSpPr>
          <p:cNvPr id="164875" name="Text Box 9">
            <a:extLst>
              <a:ext uri="{FF2B5EF4-FFF2-40B4-BE49-F238E27FC236}">
                <a16:creationId xmlns:a16="http://schemas.microsoft.com/office/drawing/2014/main" id="{B2E10790-C7A5-6644-B084-7E3E7BD8211B}"/>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2B0EBC9-6E07-5E4C-A799-43121C591A0C}" type="slidenum">
              <a:rPr lang="es-ES" altLang="es-ES_tradnl" sz="1400">
                <a:solidFill>
                  <a:srgbClr val="000000"/>
                </a:solidFill>
                <a:latin typeface="Times New Roman" panose="02020603050405020304" pitchFamily="18" charset="0"/>
              </a:rPr>
              <a:pPr algn="r" eaLnBrk="1">
                <a:lnSpc>
                  <a:spcPct val="95000"/>
                </a:lnSpc>
                <a:buSzPct val="100000"/>
              </a:pPr>
              <a:t>166</a:t>
            </a:fld>
            <a:endParaRPr lang="es-ES" altLang="es-ES_tradnl" sz="1400">
              <a:solidFill>
                <a:srgbClr val="000000"/>
              </a:solidFill>
              <a:latin typeface="Times New Roman" panose="02020603050405020304" pitchFamily="18" charset="0"/>
            </a:endParaRPr>
          </a:p>
        </p:txBody>
      </p:sp>
      <p:sp>
        <p:nvSpPr>
          <p:cNvPr id="164876" name="Text Box 10">
            <a:extLst>
              <a:ext uri="{FF2B5EF4-FFF2-40B4-BE49-F238E27FC236}">
                <a16:creationId xmlns:a16="http://schemas.microsoft.com/office/drawing/2014/main" id="{20EEFFA7-7845-8C4F-8EC8-27B2A45D8C21}"/>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F4701F8-655E-0243-B293-42ECDAF7865E}" type="slidenum">
              <a:rPr lang="es-ES" altLang="es-ES_tradnl" sz="1400">
                <a:solidFill>
                  <a:srgbClr val="000000"/>
                </a:solidFill>
                <a:latin typeface="Times New Roman" panose="02020603050405020304" pitchFamily="18" charset="0"/>
              </a:rPr>
              <a:pPr algn="r" eaLnBrk="1">
                <a:lnSpc>
                  <a:spcPct val="95000"/>
                </a:lnSpc>
                <a:buSzPct val="100000"/>
              </a:pPr>
              <a:t>166</a:t>
            </a:fld>
            <a:endParaRPr lang="es-ES" altLang="es-ES_tradnl" sz="1400">
              <a:solidFill>
                <a:srgbClr val="000000"/>
              </a:solidFill>
              <a:latin typeface="Times New Roman" panose="02020603050405020304" pitchFamily="18" charset="0"/>
            </a:endParaRPr>
          </a:p>
        </p:txBody>
      </p:sp>
      <p:sp>
        <p:nvSpPr>
          <p:cNvPr id="164877" name="Text Box 11">
            <a:extLst>
              <a:ext uri="{FF2B5EF4-FFF2-40B4-BE49-F238E27FC236}">
                <a16:creationId xmlns:a16="http://schemas.microsoft.com/office/drawing/2014/main" id="{E308E9EF-7AB9-644A-9D02-BECC2D9A8DD4}"/>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34FA2EAC-FD3B-E149-AAB2-A780A9644F1E}" type="slidenum">
              <a:rPr lang="es-ES" altLang="es-ES_tradnl" sz="1400">
                <a:solidFill>
                  <a:srgbClr val="000000"/>
                </a:solidFill>
                <a:latin typeface="Times New Roman" panose="02020603050405020304" pitchFamily="18" charset="0"/>
              </a:rPr>
              <a:pPr algn="r">
                <a:lnSpc>
                  <a:spcPct val="95000"/>
                </a:lnSpc>
                <a:buSzPct val="100000"/>
              </a:pPr>
              <a:t>166</a:t>
            </a:fld>
            <a:endParaRPr lang="es-ES" altLang="es-ES_tradnl" sz="1400">
              <a:solidFill>
                <a:srgbClr val="000000"/>
              </a:solidFill>
              <a:latin typeface="Times New Roman" panose="02020603050405020304" pitchFamily="18" charset="0"/>
            </a:endParaRPr>
          </a:p>
        </p:txBody>
      </p:sp>
      <p:sp>
        <p:nvSpPr>
          <p:cNvPr id="164878" name="Text Box 12">
            <a:extLst>
              <a:ext uri="{FF2B5EF4-FFF2-40B4-BE49-F238E27FC236}">
                <a16:creationId xmlns:a16="http://schemas.microsoft.com/office/drawing/2014/main" id="{FFF09BBD-5540-CB44-841F-6ED959AF4644}"/>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3473A744-57C0-9A47-BC93-34052A979747}" type="slidenum">
              <a:rPr lang="es-ES" altLang="es-ES_tradnl" sz="1400">
                <a:solidFill>
                  <a:srgbClr val="000000"/>
                </a:solidFill>
                <a:latin typeface="Times New Roman" panose="02020603050405020304" pitchFamily="18" charset="0"/>
              </a:rPr>
              <a:pPr algn="r">
                <a:lnSpc>
                  <a:spcPct val="95000"/>
                </a:lnSpc>
                <a:buSzPct val="100000"/>
              </a:pPr>
              <a:t>166</a:t>
            </a:fld>
            <a:endParaRPr lang="es-ES" altLang="es-ES_tradnl" sz="1400">
              <a:solidFill>
                <a:srgbClr val="000000"/>
              </a:solidFill>
              <a:latin typeface="Times New Roman" panose="02020603050405020304" pitchFamily="18" charset="0"/>
            </a:endParaRPr>
          </a:p>
        </p:txBody>
      </p:sp>
      <p:sp>
        <p:nvSpPr>
          <p:cNvPr id="164879" name="Text Box 13">
            <a:extLst>
              <a:ext uri="{FF2B5EF4-FFF2-40B4-BE49-F238E27FC236}">
                <a16:creationId xmlns:a16="http://schemas.microsoft.com/office/drawing/2014/main" id="{FF47670F-CC40-DB4D-B329-5D334A40744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64880" name="Text Box 14">
            <a:extLst>
              <a:ext uri="{FF2B5EF4-FFF2-40B4-BE49-F238E27FC236}">
                <a16:creationId xmlns:a16="http://schemas.microsoft.com/office/drawing/2014/main" id="{13D01557-9138-1940-BD92-1E42B1CE50D6}"/>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3080760257"/>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0530" name="Rectangle 92">
            <a:extLst>
              <a:ext uri="{FF2B5EF4-FFF2-40B4-BE49-F238E27FC236}">
                <a16:creationId xmlns:a16="http://schemas.microsoft.com/office/drawing/2014/main" id="{CC14FF14-C1FE-F84F-998B-D9D01CE4F4BB}"/>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574834C-0238-AF46-B1A5-99A547BA9ADC}" type="slidenum">
              <a:rPr lang="es-ES" altLang="es-ES_tradnl" sz="1400" smtClean="0">
                <a:solidFill>
                  <a:srgbClr val="000000"/>
                </a:solidFill>
                <a:latin typeface="Times New Roman" panose="02020603050405020304" pitchFamily="18" charset="0"/>
              </a:rPr>
              <a:pPr/>
              <a:t>167</a:t>
            </a:fld>
            <a:endParaRPr lang="es-ES" altLang="es-ES_tradnl" sz="1400">
              <a:solidFill>
                <a:srgbClr val="000000"/>
              </a:solidFill>
              <a:latin typeface="Times New Roman" panose="02020603050405020304" pitchFamily="18" charset="0"/>
            </a:endParaRPr>
          </a:p>
        </p:txBody>
      </p:sp>
      <p:sp>
        <p:nvSpPr>
          <p:cNvPr id="150531" name="Text Box 1">
            <a:extLst>
              <a:ext uri="{FF2B5EF4-FFF2-40B4-BE49-F238E27FC236}">
                <a16:creationId xmlns:a16="http://schemas.microsoft.com/office/drawing/2014/main" id="{706AE00C-567D-4E47-98A5-C58BB724AA44}"/>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AF6EB69-F49E-7149-86DD-A1DF0783248C}" type="slidenum">
              <a:rPr lang="es-ES" altLang="es-ES_tradnl" sz="1400">
                <a:solidFill>
                  <a:srgbClr val="000000"/>
                </a:solidFill>
                <a:latin typeface="Times New Roman" panose="02020603050405020304" pitchFamily="18" charset="0"/>
              </a:rPr>
              <a:pPr algn="r" eaLnBrk="1">
                <a:lnSpc>
                  <a:spcPct val="95000"/>
                </a:lnSpc>
                <a:buSzPct val="100000"/>
              </a:pPr>
              <a:t>167</a:t>
            </a:fld>
            <a:endParaRPr lang="es-ES" altLang="es-ES_tradnl" sz="1400">
              <a:solidFill>
                <a:srgbClr val="000000"/>
              </a:solidFill>
              <a:latin typeface="Times New Roman" panose="02020603050405020304" pitchFamily="18" charset="0"/>
            </a:endParaRPr>
          </a:p>
        </p:txBody>
      </p:sp>
      <p:sp>
        <p:nvSpPr>
          <p:cNvPr id="150532" name="Text Box 2">
            <a:extLst>
              <a:ext uri="{FF2B5EF4-FFF2-40B4-BE49-F238E27FC236}">
                <a16:creationId xmlns:a16="http://schemas.microsoft.com/office/drawing/2014/main" id="{C7B8C75A-AFF8-374E-9F97-8E6AA096F29F}"/>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013FA0E-8F2D-6843-9A23-74B44C3F6912}" type="slidenum">
              <a:rPr lang="es-ES" altLang="es-ES_tradnl" sz="1400">
                <a:solidFill>
                  <a:srgbClr val="000000"/>
                </a:solidFill>
                <a:latin typeface="Times New Roman" panose="02020603050405020304" pitchFamily="18" charset="0"/>
              </a:rPr>
              <a:pPr algn="r" eaLnBrk="1">
                <a:lnSpc>
                  <a:spcPct val="95000"/>
                </a:lnSpc>
                <a:buSzPct val="100000"/>
              </a:pPr>
              <a:t>167</a:t>
            </a:fld>
            <a:endParaRPr lang="es-ES" altLang="es-ES_tradnl" sz="1400">
              <a:solidFill>
                <a:srgbClr val="000000"/>
              </a:solidFill>
              <a:latin typeface="Times New Roman" panose="02020603050405020304" pitchFamily="18" charset="0"/>
            </a:endParaRPr>
          </a:p>
        </p:txBody>
      </p:sp>
      <p:sp>
        <p:nvSpPr>
          <p:cNvPr id="150533" name="Text Box 3">
            <a:extLst>
              <a:ext uri="{FF2B5EF4-FFF2-40B4-BE49-F238E27FC236}">
                <a16:creationId xmlns:a16="http://schemas.microsoft.com/office/drawing/2014/main" id="{BDDD60B6-4E8A-E34A-87D2-AA1932A0394E}"/>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9098922-7746-F24F-B964-0B94EE29FFE0}" type="slidenum">
              <a:rPr lang="es-ES" altLang="es-ES_tradnl" sz="1400">
                <a:solidFill>
                  <a:srgbClr val="000000"/>
                </a:solidFill>
                <a:latin typeface="Times New Roman" panose="02020603050405020304" pitchFamily="18" charset="0"/>
              </a:rPr>
              <a:pPr algn="r" eaLnBrk="1">
                <a:lnSpc>
                  <a:spcPct val="95000"/>
                </a:lnSpc>
                <a:buSzPct val="100000"/>
              </a:pPr>
              <a:t>167</a:t>
            </a:fld>
            <a:endParaRPr lang="es-ES" altLang="es-ES_tradnl" sz="1400">
              <a:solidFill>
                <a:srgbClr val="000000"/>
              </a:solidFill>
              <a:latin typeface="Times New Roman" panose="02020603050405020304" pitchFamily="18" charset="0"/>
            </a:endParaRPr>
          </a:p>
        </p:txBody>
      </p:sp>
      <p:sp>
        <p:nvSpPr>
          <p:cNvPr id="150534" name="Text Box 4">
            <a:extLst>
              <a:ext uri="{FF2B5EF4-FFF2-40B4-BE49-F238E27FC236}">
                <a16:creationId xmlns:a16="http://schemas.microsoft.com/office/drawing/2014/main" id="{0ADA7B1A-95F3-6E47-8E1A-BE9CCDFB5042}"/>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0BE7213-CE0C-E34D-9498-9534D0B8CA9D}" type="slidenum">
              <a:rPr lang="es-ES" altLang="es-ES_tradnl" sz="1400">
                <a:solidFill>
                  <a:srgbClr val="000000"/>
                </a:solidFill>
                <a:latin typeface="Times New Roman" panose="02020603050405020304" pitchFamily="18" charset="0"/>
              </a:rPr>
              <a:pPr algn="r" eaLnBrk="1">
                <a:lnSpc>
                  <a:spcPct val="95000"/>
                </a:lnSpc>
                <a:buSzPct val="100000"/>
              </a:pPr>
              <a:t>167</a:t>
            </a:fld>
            <a:endParaRPr lang="es-ES" altLang="es-ES_tradnl" sz="1400">
              <a:solidFill>
                <a:srgbClr val="000000"/>
              </a:solidFill>
              <a:latin typeface="Times New Roman" panose="02020603050405020304" pitchFamily="18" charset="0"/>
            </a:endParaRPr>
          </a:p>
        </p:txBody>
      </p:sp>
      <p:sp>
        <p:nvSpPr>
          <p:cNvPr id="150535" name="Text Box 5">
            <a:extLst>
              <a:ext uri="{FF2B5EF4-FFF2-40B4-BE49-F238E27FC236}">
                <a16:creationId xmlns:a16="http://schemas.microsoft.com/office/drawing/2014/main" id="{9D9CC065-B0A7-A040-B79C-DC409E889E0F}"/>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5AACCF8-0DAD-5E41-8397-E7310F167A2F}" type="slidenum">
              <a:rPr lang="es-ES" altLang="es-ES_tradnl" sz="1400">
                <a:solidFill>
                  <a:srgbClr val="000000"/>
                </a:solidFill>
                <a:latin typeface="Times New Roman" panose="02020603050405020304" pitchFamily="18" charset="0"/>
              </a:rPr>
              <a:pPr algn="r" eaLnBrk="1">
                <a:lnSpc>
                  <a:spcPct val="95000"/>
                </a:lnSpc>
                <a:buSzPct val="100000"/>
              </a:pPr>
              <a:t>167</a:t>
            </a:fld>
            <a:endParaRPr lang="es-ES" altLang="es-ES_tradnl" sz="1400">
              <a:solidFill>
                <a:srgbClr val="000000"/>
              </a:solidFill>
              <a:latin typeface="Times New Roman" panose="02020603050405020304" pitchFamily="18" charset="0"/>
            </a:endParaRPr>
          </a:p>
        </p:txBody>
      </p:sp>
      <p:sp>
        <p:nvSpPr>
          <p:cNvPr id="150536" name="Text Box 6">
            <a:extLst>
              <a:ext uri="{FF2B5EF4-FFF2-40B4-BE49-F238E27FC236}">
                <a16:creationId xmlns:a16="http://schemas.microsoft.com/office/drawing/2014/main" id="{D806DBA1-7B04-A74D-83A6-4266992B6C94}"/>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DA3BA3A-F66A-7443-BC7B-763D84A77DAE}" type="slidenum">
              <a:rPr lang="es-ES" altLang="es-ES_tradnl" sz="1400">
                <a:solidFill>
                  <a:srgbClr val="000000"/>
                </a:solidFill>
                <a:latin typeface="Times New Roman" panose="02020603050405020304" pitchFamily="18" charset="0"/>
              </a:rPr>
              <a:pPr algn="r" eaLnBrk="1">
                <a:lnSpc>
                  <a:spcPct val="95000"/>
                </a:lnSpc>
                <a:buSzPct val="100000"/>
              </a:pPr>
              <a:t>167</a:t>
            </a:fld>
            <a:endParaRPr lang="es-ES" altLang="es-ES_tradnl" sz="1400">
              <a:solidFill>
                <a:srgbClr val="000000"/>
              </a:solidFill>
              <a:latin typeface="Times New Roman" panose="02020603050405020304" pitchFamily="18" charset="0"/>
            </a:endParaRPr>
          </a:p>
        </p:txBody>
      </p:sp>
      <p:sp>
        <p:nvSpPr>
          <p:cNvPr id="150537" name="Text Box 7">
            <a:extLst>
              <a:ext uri="{FF2B5EF4-FFF2-40B4-BE49-F238E27FC236}">
                <a16:creationId xmlns:a16="http://schemas.microsoft.com/office/drawing/2014/main" id="{E1E2D6EC-8CE0-A346-9017-364244C240DD}"/>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FD0145D-59F2-2D43-BAA3-3700A46CBC98}" type="slidenum">
              <a:rPr lang="es-ES" altLang="es-ES_tradnl" sz="1400">
                <a:solidFill>
                  <a:srgbClr val="000000"/>
                </a:solidFill>
                <a:latin typeface="Times New Roman" panose="02020603050405020304" pitchFamily="18" charset="0"/>
              </a:rPr>
              <a:pPr algn="r" eaLnBrk="1">
                <a:lnSpc>
                  <a:spcPct val="95000"/>
                </a:lnSpc>
                <a:buSzPct val="100000"/>
              </a:pPr>
              <a:t>167</a:t>
            </a:fld>
            <a:endParaRPr lang="es-ES" altLang="es-ES_tradnl" sz="1400">
              <a:solidFill>
                <a:srgbClr val="000000"/>
              </a:solidFill>
              <a:latin typeface="Times New Roman" panose="02020603050405020304" pitchFamily="18" charset="0"/>
            </a:endParaRPr>
          </a:p>
        </p:txBody>
      </p:sp>
      <p:sp>
        <p:nvSpPr>
          <p:cNvPr id="150538" name="Text Box 8">
            <a:extLst>
              <a:ext uri="{FF2B5EF4-FFF2-40B4-BE49-F238E27FC236}">
                <a16:creationId xmlns:a16="http://schemas.microsoft.com/office/drawing/2014/main" id="{DA1BC922-4A9D-704D-B28B-5901D716181A}"/>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9284DE1-BF75-A647-A700-5E915B2CF096}" type="slidenum">
              <a:rPr lang="es-ES" altLang="es-ES_tradnl" sz="1400">
                <a:solidFill>
                  <a:srgbClr val="000000"/>
                </a:solidFill>
                <a:latin typeface="Times New Roman" panose="02020603050405020304" pitchFamily="18" charset="0"/>
              </a:rPr>
              <a:pPr algn="r" eaLnBrk="1">
                <a:lnSpc>
                  <a:spcPct val="95000"/>
                </a:lnSpc>
                <a:buSzPct val="100000"/>
              </a:pPr>
              <a:t>167</a:t>
            </a:fld>
            <a:endParaRPr lang="es-ES" altLang="es-ES_tradnl" sz="1400">
              <a:solidFill>
                <a:srgbClr val="000000"/>
              </a:solidFill>
              <a:latin typeface="Times New Roman" panose="02020603050405020304" pitchFamily="18" charset="0"/>
            </a:endParaRPr>
          </a:p>
        </p:txBody>
      </p:sp>
      <p:sp>
        <p:nvSpPr>
          <p:cNvPr id="150539" name="Text Box 9">
            <a:extLst>
              <a:ext uri="{FF2B5EF4-FFF2-40B4-BE49-F238E27FC236}">
                <a16:creationId xmlns:a16="http://schemas.microsoft.com/office/drawing/2014/main" id="{32310257-E774-7542-887B-6DECFD32812A}"/>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F5ECA22-94FE-264D-891A-A5DD28C21FD2}" type="slidenum">
              <a:rPr lang="es-ES" altLang="es-ES_tradnl" sz="1400">
                <a:solidFill>
                  <a:srgbClr val="000000"/>
                </a:solidFill>
                <a:latin typeface="Times New Roman" panose="02020603050405020304" pitchFamily="18" charset="0"/>
              </a:rPr>
              <a:pPr algn="r" eaLnBrk="1">
                <a:lnSpc>
                  <a:spcPct val="95000"/>
                </a:lnSpc>
                <a:buSzPct val="100000"/>
              </a:pPr>
              <a:t>167</a:t>
            </a:fld>
            <a:endParaRPr lang="es-ES" altLang="es-ES_tradnl" sz="1400">
              <a:solidFill>
                <a:srgbClr val="000000"/>
              </a:solidFill>
              <a:latin typeface="Times New Roman" panose="02020603050405020304" pitchFamily="18" charset="0"/>
            </a:endParaRPr>
          </a:p>
        </p:txBody>
      </p:sp>
      <p:sp>
        <p:nvSpPr>
          <p:cNvPr id="150540" name="Text Box 10">
            <a:extLst>
              <a:ext uri="{FF2B5EF4-FFF2-40B4-BE49-F238E27FC236}">
                <a16:creationId xmlns:a16="http://schemas.microsoft.com/office/drawing/2014/main" id="{4BBBB06F-1E18-C14B-90B2-5E3A11363EAF}"/>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87BEED2-7BEF-CE4D-B621-864F4FBF2C9E}" type="slidenum">
              <a:rPr lang="es-ES" altLang="es-ES_tradnl" sz="1400">
                <a:solidFill>
                  <a:srgbClr val="000000"/>
                </a:solidFill>
                <a:latin typeface="Times New Roman" panose="02020603050405020304" pitchFamily="18" charset="0"/>
              </a:rPr>
              <a:pPr algn="r" eaLnBrk="1">
                <a:lnSpc>
                  <a:spcPct val="95000"/>
                </a:lnSpc>
                <a:buSzPct val="100000"/>
              </a:pPr>
              <a:t>167</a:t>
            </a:fld>
            <a:endParaRPr lang="es-ES" altLang="es-ES_tradnl" sz="1400">
              <a:solidFill>
                <a:srgbClr val="000000"/>
              </a:solidFill>
              <a:latin typeface="Times New Roman" panose="02020603050405020304" pitchFamily="18" charset="0"/>
            </a:endParaRPr>
          </a:p>
        </p:txBody>
      </p:sp>
      <p:sp>
        <p:nvSpPr>
          <p:cNvPr id="150541" name="Text Box 11">
            <a:extLst>
              <a:ext uri="{FF2B5EF4-FFF2-40B4-BE49-F238E27FC236}">
                <a16:creationId xmlns:a16="http://schemas.microsoft.com/office/drawing/2014/main" id="{D3A02F05-D3E2-A340-877A-616537119D66}"/>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E4457C3D-3363-AE4C-BEF7-819D32127126}" type="slidenum">
              <a:rPr lang="es-ES" altLang="es-ES_tradnl" sz="1400">
                <a:solidFill>
                  <a:srgbClr val="000000"/>
                </a:solidFill>
                <a:latin typeface="Times New Roman" panose="02020603050405020304" pitchFamily="18" charset="0"/>
              </a:rPr>
              <a:pPr algn="r">
                <a:lnSpc>
                  <a:spcPct val="95000"/>
                </a:lnSpc>
                <a:buSzPct val="100000"/>
              </a:pPr>
              <a:t>167</a:t>
            </a:fld>
            <a:endParaRPr lang="es-ES" altLang="es-ES_tradnl" sz="1400">
              <a:solidFill>
                <a:srgbClr val="000000"/>
              </a:solidFill>
              <a:latin typeface="Times New Roman" panose="02020603050405020304" pitchFamily="18" charset="0"/>
            </a:endParaRPr>
          </a:p>
        </p:txBody>
      </p:sp>
      <p:sp>
        <p:nvSpPr>
          <p:cNvPr id="150542" name="Text Box 12">
            <a:extLst>
              <a:ext uri="{FF2B5EF4-FFF2-40B4-BE49-F238E27FC236}">
                <a16:creationId xmlns:a16="http://schemas.microsoft.com/office/drawing/2014/main" id="{130DFCD1-0FEF-564E-A715-435168DB92B8}"/>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70A17BCE-DB3A-4B43-8459-9C90A982AD1A}" type="slidenum">
              <a:rPr lang="es-ES" altLang="es-ES_tradnl" sz="1400">
                <a:solidFill>
                  <a:srgbClr val="000000"/>
                </a:solidFill>
                <a:latin typeface="Times New Roman" panose="02020603050405020304" pitchFamily="18" charset="0"/>
              </a:rPr>
              <a:pPr algn="r">
                <a:lnSpc>
                  <a:spcPct val="95000"/>
                </a:lnSpc>
                <a:buSzPct val="100000"/>
              </a:pPr>
              <a:t>167</a:t>
            </a:fld>
            <a:endParaRPr lang="es-ES" altLang="es-ES_tradnl" sz="1400">
              <a:solidFill>
                <a:srgbClr val="000000"/>
              </a:solidFill>
              <a:latin typeface="Times New Roman" panose="02020603050405020304" pitchFamily="18" charset="0"/>
            </a:endParaRPr>
          </a:p>
        </p:txBody>
      </p:sp>
      <p:sp>
        <p:nvSpPr>
          <p:cNvPr id="150543" name="Text Box 13">
            <a:extLst>
              <a:ext uri="{FF2B5EF4-FFF2-40B4-BE49-F238E27FC236}">
                <a16:creationId xmlns:a16="http://schemas.microsoft.com/office/drawing/2014/main" id="{29E978D0-DB60-DC42-A047-920E1BF53DF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50544" name="Text Box 14">
            <a:extLst>
              <a:ext uri="{FF2B5EF4-FFF2-40B4-BE49-F238E27FC236}">
                <a16:creationId xmlns:a16="http://schemas.microsoft.com/office/drawing/2014/main" id="{CCC8ED58-76EB-0743-BA1B-1F24BB365F77}"/>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4122120671"/>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6" name="Rectangle 92">
            <a:extLst>
              <a:ext uri="{FF2B5EF4-FFF2-40B4-BE49-F238E27FC236}">
                <a16:creationId xmlns:a16="http://schemas.microsoft.com/office/drawing/2014/main" id="{35D83B79-5562-A04B-9DE0-8CF1AFE0F49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562539F-B3C7-A14C-A243-124891C0BB3B}" type="slidenum">
              <a:rPr lang="es-ES" altLang="es-ES_tradnl" sz="1400" smtClean="0">
                <a:solidFill>
                  <a:srgbClr val="000000"/>
                </a:solidFill>
                <a:latin typeface="Times New Roman" panose="02020603050405020304" pitchFamily="18" charset="0"/>
              </a:rPr>
              <a:pPr/>
              <a:t>168</a:t>
            </a:fld>
            <a:endParaRPr lang="es-ES" altLang="es-ES_tradnl" sz="1400">
              <a:solidFill>
                <a:srgbClr val="000000"/>
              </a:solidFill>
              <a:latin typeface="Times New Roman" panose="02020603050405020304" pitchFamily="18" charset="0"/>
            </a:endParaRPr>
          </a:p>
        </p:txBody>
      </p:sp>
      <p:sp>
        <p:nvSpPr>
          <p:cNvPr id="36867" name="Text Box 1">
            <a:extLst>
              <a:ext uri="{FF2B5EF4-FFF2-40B4-BE49-F238E27FC236}">
                <a16:creationId xmlns:a16="http://schemas.microsoft.com/office/drawing/2014/main" id="{CA40DEA6-AD38-3D4F-8C05-50A57D18D974}"/>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927E999-DD4A-9949-8CC2-942D098F4F42}" type="slidenum">
              <a:rPr lang="es-ES" altLang="es-ES_tradnl" sz="1400">
                <a:solidFill>
                  <a:srgbClr val="000000"/>
                </a:solidFill>
                <a:latin typeface="Times New Roman" panose="02020603050405020304" pitchFamily="18" charset="0"/>
              </a:rPr>
              <a:pPr algn="r" eaLnBrk="1">
                <a:lnSpc>
                  <a:spcPct val="95000"/>
                </a:lnSpc>
                <a:buSzPct val="100000"/>
              </a:pPr>
              <a:t>168</a:t>
            </a:fld>
            <a:endParaRPr lang="es-ES" altLang="es-ES_tradnl" sz="1400">
              <a:solidFill>
                <a:srgbClr val="000000"/>
              </a:solidFill>
              <a:latin typeface="Times New Roman" panose="02020603050405020304" pitchFamily="18" charset="0"/>
            </a:endParaRPr>
          </a:p>
        </p:txBody>
      </p:sp>
      <p:sp>
        <p:nvSpPr>
          <p:cNvPr id="36868" name="Text Box 2">
            <a:extLst>
              <a:ext uri="{FF2B5EF4-FFF2-40B4-BE49-F238E27FC236}">
                <a16:creationId xmlns:a16="http://schemas.microsoft.com/office/drawing/2014/main" id="{7BB7A327-F4A2-9D46-AD99-8F64BC7E1E27}"/>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0CBE49F-8CBC-5D4B-8151-37DAB0E71FCF}" type="slidenum">
              <a:rPr lang="es-ES" altLang="es-ES_tradnl" sz="1400">
                <a:solidFill>
                  <a:srgbClr val="000000"/>
                </a:solidFill>
                <a:latin typeface="Times New Roman" panose="02020603050405020304" pitchFamily="18" charset="0"/>
              </a:rPr>
              <a:pPr algn="r" eaLnBrk="1">
                <a:lnSpc>
                  <a:spcPct val="95000"/>
                </a:lnSpc>
                <a:buSzPct val="100000"/>
              </a:pPr>
              <a:t>168</a:t>
            </a:fld>
            <a:endParaRPr lang="es-ES" altLang="es-ES_tradnl" sz="1400">
              <a:solidFill>
                <a:srgbClr val="000000"/>
              </a:solidFill>
              <a:latin typeface="Times New Roman" panose="02020603050405020304" pitchFamily="18" charset="0"/>
            </a:endParaRPr>
          </a:p>
        </p:txBody>
      </p:sp>
      <p:sp>
        <p:nvSpPr>
          <p:cNvPr id="36869" name="Text Box 3">
            <a:extLst>
              <a:ext uri="{FF2B5EF4-FFF2-40B4-BE49-F238E27FC236}">
                <a16:creationId xmlns:a16="http://schemas.microsoft.com/office/drawing/2014/main" id="{F0FC730F-B9DD-6646-A373-554D1880A606}"/>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16BE747-D99D-EC43-B8CA-D5FADC562A50}" type="slidenum">
              <a:rPr lang="es-ES" altLang="es-ES_tradnl" sz="1400">
                <a:solidFill>
                  <a:srgbClr val="000000"/>
                </a:solidFill>
                <a:latin typeface="Times New Roman" panose="02020603050405020304" pitchFamily="18" charset="0"/>
              </a:rPr>
              <a:pPr algn="r" eaLnBrk="1">
                <a:lnSpc>
                  <a:spcPct val="95000"/>
                </a:lnSpc>
                <a:buSzPct val="100000"/>
              </a:pPr>
              <a:t>168</a:t>
            </a:fld>
            <a:endParaRPr lang="es-ES" altLang="es-ES_tradnl" sz="1400">
              <a:solidFill>
                <a:srgbClr val="000000"/>
              </a:solidFill>
              <a:latin typeface="Times New Roman" panose="02020603050405020304" pitchFamily="18" charset="0"/>
            </a:endParaRPr>
          </a:p>
        </p:txBody>
      </p:sp>
      <p:sp>
        <p:nvSpPr>
          <p:cNvPr id="36870" name="Text Box 4">
            <a:extLst>
              <a:ext uri="{FF2B5EF4-FFF2-40B4-BE49-F238E27FC236}">
                <a16:creationId xmlns:a16="http://schemas.microsoft.com/office/drawing/2014/main" id="{B1EC7340-AE3B-994E-A769-5EA0E703B071}"/>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35F5381-839C-664A-917C-8FDA45D6333E}" type="slidenum">
              <a:rPr lang="es-ES" altLang="es-ES_tradnl" sz="1400">
                <a:solidFill>
                  <a:srgbClr val="000000"/>
                </a:solidFill>
                <a:latin typeface="Times New Roman" panose="02020603050405020304" pitchFamily="18" charset="0"/>
              </a:rPr>
              <a:pPr algn="r" eaLnBrk="1">
                <a:lnSpc>
                  <a:spcPct val="95000"/>
                </a:lnSpc>
                <a:buSzPct val="100000"/>
              </a:pPr>
              <a:t>168</a:t>
            </a:fld>
            <a:endParaRPr lang="es-ES" altLang="es-ES_tradnl" sz="1400">
              <a:solidFill>
                <a:srgbClr val="000000"/>
              </a:solidFill>
              <a:latin typeface="Times New Roman" panose="02020603050405020304" pitchFamily="18" charset="0"/>
            </a:endParaRPr>
          </a:p>
        </p:txBody>
      </p:sp>
      <p:sp>
        <p:nvSpPr>
          <p:cNvPr id="36871" name="Text Box 5">
            <a:extLst>
              <a:ext uri="{FF2B5EF4-FFF2-40B4-BE49-F238E27FC236}">
                <a16:creationId xmlns:a16="http://schemas.microsoft.com/office/drawing/2014/main" id="{DBEFF042-7F6E-2746-95FA-0FF171F27E69}"/>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C9B0B33-A97B-AF4B-8F58-03A2683653E6}" type="slidenum">
              <a:rPr lang="es-ES" altLang="es-ES_tradnl" sz="1400">
                <a:solidFill>
                  <a:srgbClr val="000000"/>
                </a:solidFill>
                <a:latin typeface="Times New Roman" panose="02020603050405020304" pitchFamily="18" charset="0"/>
              </a:rPr>
              <a:pPr algn="r" eaLnBrk="1">
                <a:lnSpc>
                  <a:spcPct val="95000"/>
                </a:lnSpc>
                <a:buSzPct val="100000"/>
              </a:pPr>
              <a:t>168</a:t>
            </a:fld>
            <a:endParaRPr lang="es-ES" altLang="es-ES_tradnl" sz="1400">
              <a:solidFill>
                <a:srgbClr val="000000"/>
              </a:solidFill>
              <a:latin typeface="Times New Roman" panose="02020603050405020304" pitchFamily="18" charset="0"/>
            </a:endParaRPr>
          </a:p>
        </p:txBody>
      </p:sp>
      <p:sp>
        <p:nvSpPr>
          <p:cNvPr id="36872" name="Text Box 6">
            <a:extLst>
              <a:ext uri="{FF2B5EF4-FFF2-40B4-BE49-F238E27FC236}">
                <a16:creationId xmlns:a16="http://schemas.microsoft.com/office/drawing/2014/main" id="{9FE501A0-8C97-D143-9EB3-EEBD1D718EFB}"/>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09517E4-BDDD-334A-A6E3-1667ABD9FE23}" type="slidenum">
              <a:rPr lang="es-ES" altLang="es-ES_tradnl" sz="1400">
                <a:solidFill>
                  <a:srgbClr val="000000"/>
                </a:solidFill>
                <a:latin typeface="Times New Roman" panose="02020603050405020304" pitchFamily="18" charset="0"/>
              </a:rPr>
              <a:pPr algn="r" eaLnBrk="1">
                <a:lnSpc>
                  <a:spcPct val="95000"/>
                </a:lnSpc>
                <a:buSzPct val="100000"/>
              </a:pPr>
              <a:t>168</a:t>
            </a:fld>
            <a:endParaRPr lang="es-ES" altLang="es-ES_tradnl" sz="1400">
              <a:solidFill>
                <a:srgbClr val="000000"/>
              </a:solidFill>
              <a:latin typeface="Times New Roman" panose="02020603050405020304" pitchFamily="18" charset="0"/>
            </a:endParaRPr>
          </a:p>
        </p:txBody>
      </p:sp>
      <p:sp>
        <p:nvSpPr>
          <p:cNvPr id="36873" name="Text Box 7">
            <a:extLst>
              <a:ext uri="{FF2B5EF4-FFF2-40B4-BE49-F238E27FC236}">
                <a16:creationId xmlns:a16="http://schemas.microsoft.com/office/drawing/2014/main" id="{506E184A-C915-7147-A0C9-AC746853D074}"/>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C9B86F1-6A1B-7E47-A594-D67AF7A7048D}" type="slidenum">
              <a:rPr lang="es-ES" altLang="es-ES_tradnl" sz="1400">
                <a:solidFill>
                  <a:srgbClr val="000000"/>
                </a:solidFill>
                <a:latin typeface="Times New Roman" panose="02020603050405020304" pitchFamily="18" charset="0"/>
              </a:rPr>
              <a:pPr algn="r" eaLnBrk="1">
                <a:lnSpc>
                  <a:spcPct val="95000"/>
                </a:lnSpc>
                <a:buSzPct val="100000"/>
              </a:pPr>
              <a:t>168</a:t>
            </a:fld>
            <a:endParaRPr lang="es-ES" altLang="es-ES_tradnl" sz="1400">
              <a:solidFill>
                <a:srgbClr val="000000"/>
              </a:solidFill>
              <a:latin typeface="Times New Roman" panose="02020603050405020304" pitchFamily="18" charset="0"/>
            </a:endParaRPr>
          </a:p>
        </p:txBody>
      </p:sp>
      <p:sp>
        <p:nvSpPr>
          <p:cNvPr id="36874" name="Text Box 8">
            <a:extLst>
              <a:ext uri="{FF2B5EF4-FFF2-40B4-BE49-F238E27FC236}">
                <a16:creationId xmlns:a16="http://schemas.microsoft.com/office/drawing/2014/main" id="{CF8D447B-F1C7-9E43-92E2-F39A12AEA4E0}"/>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CBE122F-AD5A-B748-85BF-05342F214B5A}" type="slidenum">
              <a:rPr lang="es-ES" altLang="es-ES_tradnl" sz="1400">
                <a:solidFill>
                  <a:srgbClr val="000000"/>
                </a:solidFill>
                <a:latin typeface="Times New Roman" panose="02020603050405020304" pitchFamily="18" charset="0"/>
              </a:rPr>
              <a:pPr algn="r" eaLnBrk="1">
                <a:lnSpc>
                  <a:spcPct val="95000"/>
                </a:lnSpc>
                <a:buSzPct val="100000"/>
              </a:pPr>
              <a:t>168</a:t>
            </a:fld>
            <a:endParaRPr lang="es-ES" altLang="es-ES_tradnl" sz="1400">
              <a:solidFill>
                <a:srgbClr val="000000"/>
              </a:solidFill>
              <a:latin typeface="Times New Roman" panose="02020603050405020304" pitchFamily="18" charset="0"/>
            </a:endParaRPr>
          </a:p>
        </p:txBody>
      </p:sp>
      <p:sp>
        <p:nvSpPr>
          <p:cNvPr id="36875" name="Text Box 9">
            <a:extLst>
              <a:ext uri="{FF2B5EF4-FFF2-40B4-BE49-F238E27FC236}">
                <a16:creationId xmlns:a16="http://schemas.microsoft.com/office/drawing/2014/main" id="{DE7143CF-CC05-A54B-BAF4-3AA7E529125B}"/>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6532B54-D272-8842-A228-1CB608F50132}" type="slidenum">
              <a:rPr lang="es-ES" altLang="es-ES_tradnl" sz="1400">
                <a:solidFill>
                  <a:srgbClr val="000000"/>
                </a:solidFill>
                <a:latin typeface="Times New Roman" panose="02020603050405020304" pitchFamily="18" charset="0"/>
              </a:rPr>
              <a:pPr algn="r" eaLnBrk="1">
                <a:lnSpc>
                  <a:spcPct val="95000"/>
                </a:lnSpc>
                <a:buSzPct val="100000"/>
              </a:pPr>
              <a:t>168</a:t>
            </a:fld>
            <a:endParaRPr lang="es-ES" altLang="es-ES_tradnl" sz="1400">
              <a:solidFill>
                <a:srgbClr val="000000"/>
              </a:solidFill>
              <a:latin typeface="Times New Roman" panose="02020603050405020304" pitchFamily="18" charset="0"/>
            </a:endParaRPr>
          </a:p>
        </p:txBody>
      </p:sp>
      <p:sp>
        <p:nvSpPr>
          <p:cNvPr id="36876" name="Text Box 10">
            <a:extLst>
              <a:ext uri="{FF2B5EF4-FFF2-40B4-BE49-F238E27FC236}">
                <a16:creationId xmlns:a16="http://schemas.microsoft.com/office/drawing/2014/main" id="{B91EDEFB-E5D2-3042-9759-9B8281C31746}"/>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1960044-4928-4744-9C2D-0FCAF50F4128}" type="slidenum">
              <a:rPr lang="es-ES" altLang="es-ES_tradnl" sz="1400">
                <a:solidFill>
                  <a:srgbClr val="000000"/>
                </a:solidFill>
                <a:latin typeface="Times New Roman" panose="02020603050405020304" pitchFamily="18" charset="0"/>
              </a:rPr>
              <a:pPr algn="r" eaLnBrk="1">
                <a:lnSpc>
                  <a:spcPct val="95000"/>
                </a:lnSpc>
                <a:buSzPct val="100000"/>
              </a:pPr>
              <a:t>168</a:t>
            </a:fld>
            <a:endParaRPr lang="es-ES" altLang="es-ES_tradnl" sz="1400">
              <a:solidFill>
                <a:srgbClr val="000000"/>
              </a:solidFill>
              <a:latin typeface="Times New Roman" panose="02020603050405020304" pitchFamily="18" charset="0"/>
            </a:endParaRPr>
          </a:p>
        </p:txBody>
      </p:sp>
      <p:sp>
        <p:nvSpPr>
          <p:cNvPr id="36877" name="Text Box 11">
            <a:extLst>
              <a:ext uri="{FF2B5EF4-FFF2-40B4-BE49-F238E27FC236}">
                <a16:creationId xmlns:a16="http://schemas.microsoft.com/office/drawing/2014/main" id="{14099B07-6CD8-2841-82CD-91660BCE57E7}"/>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C47DB653-F41E-B041-AC96-B56F5F03A70F}" type="slidenum">
              <a:rPr lang="es-ES" altLang="es-ES_tradnl" sz="1400">
                <a:solidFill>
                  <a:srgbClr val="000000"/>
                </a:solidFill>
                <a:latin typeface="Times New Roman" panose="02020603050405020304" pitchFamily="18" charset="0"/>
              </a:rPr>
              <a:pPr algn="r">
                <a:lnSpc>
                  <a:spcPct val="95000"/>
                </a:lnSpc>
                <a:buSzPct val="100000"/>
              </a:pPr>
              <a:t>168</a:t>
            </a:fld>
            <a:endParaRPr lang="es-ES" altLang="es-ES_tradnl" sz="1400">
              <a:solidFill>
                <a:srgbClr val="000000"/>
              </a:solidFill>
              <a:latin typeface="Times New Roman" panose="02020603050405020304" pitchFamily="18" charset="0"/>
            </a:endParaRPr>
          </a:p>
        </p:txBody>
      </p:sp>
      <p:sp>
        <p:nvSpPr>
          <p:cNvPr id="36878" name="Text Box 12">
            <a:extLst>
              <a:ext uri="{FF2B5EF4-FFF2-40B4-BE49-F238E27FC236}">
                <a16:creationId xmlns:a16="http://schemas.microsoft.com/office/drawing/2014/main" id="{97324DDE-1ADE-F548-A710-F52FE90DCBB1}"/>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9C469E54-6AB9-FB40-8B09-91937B0FD2DF}" type="slidenum">
              <a:rPr lang="es-ES" altLang="es-ES_tradnl" sz="1400">
                <a:solidFill>
                  <a:srgbClr val="000000"/>
                </a:solidFill>
                <a:latin typeface="Times New Roman" panose="02020603050405020304" pitchFamily="18" charset="0"/>
              </a:rPr>
              <a:pPr algn="r">
                <a:lnSpc>
                  <a:spcPct val="95000"/>
                </a:lnSpc>
                <a:buSzPct val="100000"/>
              </a:pPr>
              <a:t>168</a:t>
            </a:fld>
            <a:endParaRPr lang="es-ES" altLang="es-ES_tradnl" sz="1400">
              <a:solidFill>
                <a:srgbClr val="000000"/>
              </a:solidFill>
              <a:latin typeface="Times New Roman" panose="02020603050405020304" pitchFamily="18" charset="0"/>
            </a:endParaRPr>
          </a:p>
        </p:txBody>
      </p:sp>
      <p:sp>
        <p:nvSpPr>
          <p:cNvPr id="36879" name="Text Box 13">
            <a:extLst>
              <a:ext uri="{FF2B5EF4-FFF2-40B4-BE49-F238E27FC236}">
                <a16:creationId xmlns:a16="http://schemas.microsoft.com/office/drawing/2014/main" id="{E858AB5F-AF0F-944A-B714-3787A77FF120}"/>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6880" name="Text Box 14">
            <a:extLst>
              <a:ext uri="{FF2B5EF4-FFF2-40B4-BE49-F238E27FC236}">
                <a16:creationId xmlns:a16="http://schemas.microsoft.com/office/drawing/2014/main" id="{FFD9C8D4-C976-C04C-BB1A-8DB31073988E}"/>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3244336011"/>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2" name="Rectangle 94">
            <a:extLst>
              <a:ext uri="{FF2B5EF4-FFF2-40B4-BE49-F238E27FC236}">
                <a16:creationId xmlns:a16="http://schemas.microsoft.com/office/drawing/2014/main" id="{C6DB7F71-D943-694F-857B-83E279089AC8}"/>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E975C98E-BB44-9A43-B21D-71B2496B4C14}" type="slidenum">
              <a:rPr lang="es-ES" altLang="es-ES_tradnl" sz="1400" smtClean="0">
                <a:solidFill>
                  <a:srgbClr val="000000"/>
                </a:solidFill>
                <a:latin typeface="Times New Roman" panose="02020603050405020304" pitchFamily="18" charset="0"/>
              </a:rPr>
              <a:pPr/>
              <a:t>169</a:t>
            </a:fld>
            <a:endParaRPr lang="es-ES" altLang="es-ES_tradnl" sz="1400">
              <a:solidFill>
                <a:srgbClr val="000000"/>
              </a:solidFill>
              <a:latin typeface="Times New Roman" panose="02020603050405020304" pitchFamily="18" charset="0"/>
            </a:endParaRPr>
          </a:p>
        </p:txBody>
      </p:sp>
      <p:sp>
        <p:nvSpPr>
          <p:cNvPr id="20483" name="Text Box 1">
            <a:extLst>
              <a:ext uri="{FF2B5EF4-FFF2-40B4-BE49-F238E27FC236}">
                <a16:creationId xmlns:a16="http://schemas.microsoft.com/office/drawing/2014/main" id="{6C1650F2-E8AF-6345-9E85-4959A6CBDAF2}"/>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E6643DF-4010-A448-8E02-0A6142951582}" type="slidenum">
              <a:rPr lang="es-ES" altLang="es-ES_tradnl" sz="1400">
                <a:solidFill>
                  <a:srgbClr val="000000"/>
                </a:solidFill>
                <a:latin typeface="Times New Roman" panose="02020603050405020304" pitchFamily="18" charset="0"/>
              </a:rPr>
              <a:pPr algn="r" eaLnBrk="1">
                <a:lnSpc>
                  <a:spcPct val="95000"/>
                </a:lnSpc>
                <a:buSzPct val="100000"/>
              </a:pPr>
              <a:t>169</a:t>
            </a:fld>
            <a:endParaRPr lang="es-ES" altLang="es-ES_tradnl" sz="1400">
              <a:solidFill>
                <a:srgbClr val="000000"/>
              </a:solidFill>
              <a:latin typeface="Times New Roman" panose="02020603050405020304" pitchFamily="18" charset="0"/>
            </a:endParaRPr>
          </a:p>
        </p:txBody>
      </p:sp>
      <p:sp>
        <p:nvSpPr>
          <p:cNvPr id="20484" name="Text Box 2">
            <a:extLst>
              <a:ext uri="{FF2B5EF4-FFF2-40B4-BE49-F238E27FC236}">
                <a16:creationId xmlns:a16="http://schemas.microsoft.com/office/drawing/2014/main" id="{05E83119-F198-F944-8846-5721693B7BEC}"/>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A831490-6262-8F4B-86FD-B5D901496054}" type="slidenum">
              <a:rPr lang="es-ES" altLang="es-ES_tradnl" sz="1400">
                <a:solidFill>
                  <a:srgbClr val="000000"/>
                </a:solidFill>
                <a:latin typeface="Times New Roman" panose="02020603050405020304" pitchFamily="18" charset="0"/>
              </a:rPr>
              <a:pPr algn="r" eaLnBrk="1">
                <a:lnSpc>
                  <a:spcPct val="95000"/>
                </a:lnSpc>
                <a:buSzPct val="100000"/>
              </a:pPr>
              <a:t>169</a:t>
            </a:fld>
            <a:endParaRPr lang="es-ES" altLang="es-ES_tradnl" sz="1400">
              <a:solidFill>
                <a:srgbClr val="000000"/>
              </a:solidFill>
              <a:latin typeface="Times New Roman" panose="02020603050405020304" pitchFamily="18" charset="0"/>
            </a:endParaRPr>
          </a:p>
        </p:txBody>
      </p:sp>
      <p:sp>
        <p:nvSpPr>
          <p:cNvPr id="20485" name="Text Box 3">
            <a:extLst>
              <a:ext uri="{FF2B5EF4-FFF2-40B4-BE49-F238E27FC236}">
                <a16:creationId xmlns:a16="http://schemas.microsoft.com/office/drawing/2014/main" id="{12F05DB0-925D-EA4E-9DEB-CB513006A038}"/>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7C9EF03-57FA-9948-A8A5-BF33F7A4EFF2}" type="slidenum">
              <a:rPr lang="es-ES" altLang="es-ES_tradnl" sz="1400">
                <a:solidFill>
                  <a:srgbClr val="000000"/>
                </a:solidFill>
                <a:latin typeface="Times New Roman" panose="02020603050405020304" pitchFamily="18" charset="0"/>
              </a:rPr>
              <a:pPr algn="r" eaLnBrk="1">
                <a:lnSpc>
                  <a:spcPct val="95000"/>
                </a:lnSpc>
                <a:buSzPct val="100000"/>
              </a:pPr>
              <a:t>169</a:t>
            </a:fld>
            <a:endParaRPr lang="es-ES" altLang="es-ES_tradnl" sz="1400">
              <a:solidFill>
                <a:srgbClr val="000000"/>
              </a:solidFill>
              <a:latin typeface="Times New Roman" panose="02020603050405020304" pitchFamily="18" charset="0"/>
            </a:endParaRPr>
          </a:p>
        </p:txBody>
      </p:sp>
      <p:sp>
        <p:nvSpPr>
          <p:cNvPr id="20486" name="Text Box 4">
            <a:extLst>
              <a:ext uri="{FF2B5EF4-FFF2-40B4-BE49-F238E27FC236}">
                <a16:creationId xmlns:a16="http://schemas.microsoft.com/office/drawing/2014/main" id="{912FE1F1-E0E4-1744-9573-4FF9CFD83571}"/>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6DDB023-70F6-D045-83D3-6039E2E60F4B}" type="slidenum">
              <a:rPr lang="es-ES" altLang="es-ES_tradnl" sz="1400">
                <a:solidFill>
                  <a:srgbClr val="000000"/>
                </a:solidFill>
                <a:latin typeface="Times New Roman" panose="02020603050405020304" pitchFamily="18" charset="0"/>
              </a:rPr>
              <a:pPr algn="r" eaLnBrk="1">
                <a:lnSpc>
                  <a:spcPct val="95000"/>
                </a:lnSpc>
                <a:buSzPct val="100000"/>
              </a:pPr>
              <a:t>169</a:t>
            </a:fld>
            <a:endParaRPr lang="es-ES" altLang="es-ES_tradnl" sz="1400">
              <a:solidFill>
                <a:srgbClr val="000000"/>
              </a:solidFill>
              <a:latin typeface="Times New Roman" panose="02020603050405020304" pitchFamily="18" charset="0"/>
            </a:endParaRPr>
          </a:p>
        </p:txBody>
      </p:sp>
      <p:sp>
        <p:nvSpPr>
          <p:cNvPr id="20487" name="Text Box 5">
            <a:extLst>
              <a:ext uri="{FF2B5EF4-FFF2-40B4-BE49-F238E27FC236}">
                <a16:creationId xmlns:a16="http://schemas.microsoft.com/office/drawing/2014/main" id="{877CB9FC-2B11-124E-8F04-A86B2B84C87A}"/>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81FB655-3DDF-D040-A78A-55470DD00DA4}" type="slidenum">
              <a:rPr lang="es-ES" altLang="es-ES_tradnl" sz="1400">
                <a:solidFill>
                  <a:srgbClr val="000000"/>
                </a:solidFill>
                <a:latin typeface="Times New Roman" panose="02020603050405020304" pitchFamily="18" charset="0"/>
              </a:rPr>
              <a:pPr algn="r" eaLnBrk="1">
                <a:lnSpc>
                  <a:spcPct val="95000"/>
                </a:lnSpc>
                <a:buSzPct val="100000"/>
              </a:pPr>
              <a:t>169</a:t>
            </a:fld>
            <a:endParaRPr lang="es-ES" altLang="es-ES_tradnl" sz="1400">
              <a:solidFill>
                <a:srgbClr val="000000"/>
              </a:solidFill>
              <a:latin typeface="Times New Roman" panose="02020603050405020304" pitchFamily="18" charset="0"/>
            </a:endParaRPr>
          </a:p>
        </p:txBody>
      </p:sp>
      <p:sp>
        <p:nvSpPr>
          <p:cNvPr id="20488" name="Text Box 6">
            <a:extLst>
              <a:ext uri="{FF2B5EF4-FFF2-40B4-BE49-F238E27FC236}">
                <a16:creationId xmlns:a16="http://schemas.microsoft.com/office/drawing/2014/main" id="{A03AB6C5-DDED-B148-AD89-81A9519F4DEA}"/>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7C5D34D-D21F-DB4A-98F0-16D0822A0887}" type="slidenum">
              <a:rPr lang="es-ES" altLang="es-ES_tradnl" sz="1400">
                <a:solidFill>
                  <a:srgbClr val="000000"/>
                </a:solidFill>
                <a:latin typeface="Times New Roman" panose="02020603050405020304" pitchFamily="18" charset="0"/>
              </a:rPr>
              <a:pPr algn="r" eaLnBrk="1">
                <a:lnSpc>
                  <a:spcPct val="95000"/>
                </a:lnSpc>
                <a:buSzPct val="100000"/>
              </a:pPr>
              <a:t>169</a:t>
            </a:fld>
            <a:endParaRPr lang="es-ES" altLang="es-ES_tradnl" sz="1400">
              <a:solidFill>
                <a:srgbClr val="000000"/>
              </a:solidFill>
              <a:latin typeface="Times New Roman" panose="02020603050405020304" pitchFamily="18" charset="0"/>
            </a:endParaRPr>
          </a:p>
        </p:txBody>
      </p:sp>
      <p:sp>
        <p:nvSpPr>
          <p:cNvPr id="20489" name="Text Box 7">
            <a:extLst>
              <a:ext uri="{FF2B5EF4-FFF2-40B4-BE49-F238E27FC236}">
                <a16:creationId xmlns:a16="http://schemas.microsoft.com/office/drawing/2014/main" id="{9C4D49B4-AC64-D342-B46D-498BFAE67D06}"/>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E12BCD1-832D-1541-99E8-8144E007F6F4}" type="slidenum">
              <a:rPr lang="es-ES" altLang="es-ES_tradnl" sz="1400">
                <a:solidFill>
                  <a:srgbClr val="000000"/>
                </a:solidFill>
                <a:latin typeface="Times New Roman" panose="02020603050405020304" pitchFamily="18" charset="0"/>
              </a:rPr>
              <a:pPr algn="r" eaLnBrk="1">
                <a:lnSpc>
                  <a:spcPct val="95000"/>
                </a:lnSpc>
                <a:buSzPct val="100000"/>
              </a:pPr>
              <a:t>169</a:t>
            </a:fld>
            <a:endParaRPr lang="es-ES" altLang="es-ES_tradnl" sz="1400">
              <a:solidFill>
                <a:srgbClr val="000000"/>
              </a:solidFill>
              <a:latin typeface="Times New Roman" panose="02020603050405020304" pitchFamily="18" charset="0"/>
            </a:endParaRPr>
          </a:p>
        </p:txBody>
      </p:sp>
      <p:sp>
        <p:nvSpPr>
          <p:cNvPr id="20490" name="Text Box 8">
            <a:extLst>
              <a:ext uri="{FF2B5EF4-FFF2-40B4-BE49-F238E27FC236}">
                <a16:creationId xmlns:a16="http://schemas.microsoft.com/office/drawing/2014/main" id="{FA23362B-9F51-F442-94C8-9B2F040B46A1}"/>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908798A-6582-D54F-A520-0A49AE89DA8A}" type="slidenum">
              <a:rPr lang="es-ES" altLang="es-ES_tradnl" sz="1400">
                <a:solidFill>
                  <a:srgbClr val="000000"/>
                </a:solidFill>
                <a:latin typeface="Times New Roman" panose="02020603050405020304" pitchFamily="18" charset="0"/>
              </a:rPr>
              <a:pPr algn="r" eaLnBrk="1">
                <a:lnSpc>
                  <a:spcPct val="95000"/>
                </a:lnSpc>
                <a:buSzPct val="100000"/>
              </a:pPr>
              <a:t>169</a:t>
            </a:fld>
            <a:endParaRPr lang="es-ES" altLang="es-ES_tradnl" sz="1400">
              <a:solidFill>
                <a:srgbClr val="000000"/>
              </a:solidFill>
              <a:latin typeface="Times New Roman" panose="02020603050405020304" pitchFamily="18" charset="0"/>
            </a:endParaRPr>
          </a:p>
        </p:txBody>
      </p:sp>
      <p:sp>
        <p:nvSpPr>
          <p:cNvPr id="20491" name="Text Box 9">
            <a:extLst>
              <a:ext uri="{FF2B5EF4-FFF2-40B4-BE49-F238E27FC236}">
                <a16:creationId xmlns:a16="http://schemas.microsoft.com/office/drawing/2014/main" id="{FEF2DE83-FF10-A049-B45A-8E06E20D414D}"/>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D715A37-33C6-6E48-AC5E-F26DC18A4CC6}" type="slidenum">
              <a:rPr lang="es-ES" altLang="es-ES_tradnl" sz="1400">
                <a:solidFill>
                  <a:srgbClr val="000000"/>
                </a:solidFill>
                <a:latin typeface="Times New Roman" panose="02020603050405020304" pitchFamily="18" charset="0"/>
              </a:rPr>
              <a:pPr algn="r" eaLnBrk="1">
                <a:lnSpc>
                  <a:spcPct val="95000"/>
                </a:lnSpc>
                <a:buSzPct val="100000"/>
              </a:pPr>
              <a:t>169</a:t>
            </a:fld>
            <a:endParaRPr lang="es-ES" altLang="es-ES_tradnl" sz="1400">
              <a:solidFill>
                <a:srgbClr val="000000"/>
              </a:solidFill>
              <a:latin typeface="Times New Roman" panose="02020603050405020304" pitchFamily="18" charset="0"/>
            </a:endParaRPr>
          </a:p>
        </p:txBody>
      </p:sp>
      <p:sp>
        <p:nvSpPr>
          <p:cNvPr id="20492" name="Text Box 10">
            <a:extLst>
              <a:ext uri="{FF2B5EF4-FFF2-40B4-BE49-F238E27FC236}">
                <a16:creationId xmlns:a16="http://schemas.microsoft.com/office/drawing/2014/main" id="{86A7807D-8F40-C641-A626-DD23EE4D5AEB}"/>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42C2462-D8D6-254D-993F-E85C92D0610A}" type="slidenum">
              <a:rPr lang="es-ES" altLang="es-ES_tradnl" sz="1400">
                <a:solidFill>
                  <a:srgbClr val="000000"/>
                </a:solidFill>
                <a:latin typeface="Times New Roman" panose="02020603050405020304" pitchFamily="18" charset="0"/>
              </a:rPr>
              <a:pPr algn="r" eaLnBrk="1">
                <a:lnSpc>
                  <a:spcPct val="95000"/>
                </a:lnSpc>
                <a:buSzPct val="100000"/>
              </a:pPr>
              <a:t>169</a:t>
            </a:fld>
            <a:endParaRPr lang="es-ES" altLang="es-ES_tradnl" sz="1400">
              <a:solidFill>
                <a:srgbClr val="000000"/>
              </a:solidFill>
              <a:latin typeface="Times New Roman" panose="02020603050405020304" pitchFamily="18" charset="0"/>
            </a:endParaRPr>
          </a:p>
        </p:txBody>
      </p:sp>
      <p:sp>
        <p:nvSpPr>
          <p:cNvPr id="20493" name="Text Box 11">
            <a:extLst>
              <a:ext uri="{FF2B5EF4-FFF2-40B4-BE49-F238E27FC236}">
                <a16:creationId xmlns:a16="http://schemas.microsoft.com/office/drawing/2014/main" id="{65953C82-6F15-6648-85CD-AAE64C6586D5}"/>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0494" name="Text Box 12">
            <a:extLst>
              <a:ext uri="{FF2B5EF4-FFF2-40B4-BE49-F238E27FC236}">
                <a16:creationId xmlns:a16="http://schemas.microsoft.com/office/drawing/2014/main" id="{5BBE2B4C-8E0B-3D4D-AAF8-1E096E7ED2EB}"/>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5538" name="Rectangle 92">
            <a:extLst>
              <a:ext uri="{FF2B5EF4-FFF2-40B4-BE49-F238E27FC236}">
                <a16:creationId xmlns:a16="http://schemas.microsoft.com/office/drawing/2014/main" id="{10ABD530-272D-0345-8091-09B66412EB5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494C5C85-2E7D-1644-9B45-2A5345BC6313}" type="slidenum">
              <a:rPr lang="es-ES" altLang="es-ES_tradnl" sz="1400" smtClean="0">
                <a:solidFill>
                  <a:srgbClr val="000000"/>
                </a:solidFill>
                <a:latin typeface="Times New Roman" panose="02020603050405020304" pitchFamily="18" charset="0"/>
              </a:rPr>
              <a:pPr/>
              <a:t>17</a:t>
            </a:fld>
            <a:endParaRPr lang="es-ES" altLang="es-ES_tradnl" sz="1400">
              <a:solidFill>
                <a:srgbClr val="000000"/>
              </a:solidFill>
              <a:latin typeface="Times New Roman" panose="02020603050405020304" pitchFamily="18" charset="0"/>
            </a:endParaRPr>
          </a:p>
        </p:txBody>
      </p:sp>
      <p:sp>
        <p:nvSpPr>
          <p:cNvPr id="65539" name="Text Box 1">
            <a:extLst>
              <a:ext uri="{FF2B5EF4-FFF2-40B4-BE49-F238E27FC236}">
                <a16:creationId xmlns:a16="http://schemas.microsoft.com/office/drawing/2014/main" id="{A118C14E-BFC2-B04A-96E6-87157ED3F2A5}"/>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60F73CF-33C8-DF4E-A1AD-30D37FBF7F36}" type="slidenum">
              <a:rPr lang="es-ES" altLang="es-ES_tradnl" sz="1400">
                <a:solidFill>
                  <a:srgbClr val="000000"/>
                </a:solidFill>
                <a:latin typeface="Times New Roman" panose="02020603050405020304" pitchFamily="18" charset="0"/>
              </a:rPr>
              <a:pPr algn="r" eaLnBrk="1">
                <a:lnSpc>
                  <a:spcPct val="95000"/>
                </a:lnSpc>
                <a:buSzPct val="100000"/>
              </a:pPr>
              <a:t>17</a:t>
            </a:fld>
            <a:endParaRPr lang="es-ES" altLang="es-ES_tradnl" sz="1400">
              <a:solidFill>
                <a:srgbClr val="000000"/>
              </a:solidFill>
              <a:latin typeface="Times New Roman" panose="02020603050405020304" pitchFamily="18" charset="0"/>
            </a:endParaRPr>
          </a:p>
        </p:txBody>
      </p:sp>
      <p:sp>
        <p:nvSpPr>
          <p:cNvPr id="65540" name="Text Box 2">
            <a:extLst>
              <a:ext uri="{FF2B5EF4-FFF2-40B4-BE49-F238E27FC236}">
                <a16:creationId xmlns:a16="http://schemas.microsoft.com/office/drawing/2014/main" id="{9BA778D8-3FDC-464D-93CF-F714F56DFE48}"/>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A5217C2-261C-4A48-B548-F4C74FA6EB25}" type="slidenum">
              <a:rPr lang="es-ES" altLang="es-ES_tradnl" sz="1400">
                <a:solidFill>
                  <a:srgbClr val="000000"/>
                </a:solidFill>
                <a:latin typeface="Times New Roman" panose="02020603050405020304" pitchFamily="18" charset="0"/>
              </a:rPr>
              <a:pPr algn="r" eaLnBrk="1">
                <a:lnSpc>
                  <a:spcPct val="95000"/>
                </a:lnSpc>
                <a:buSzPct val="100000"/>
              </a:pPr>
              <a:t>17</a:t>
            </a:fld>
            <a:endParaRPr lang="es-ES" altLang="es-ES_tradnl" sz="1400">
              <a:solidFill>
                <a:srgbClr val="000000"/>
              </a:solidFill>
              <a:latin typeface="Times New Roman" panose="02020603050405020304" pitchFamily="18" charset="0"/>
            </a:endParaRPr>
          </a:p>
        </p:txBody>
      </p:sp>
      <p:sp>
        <p:nvSpPr>
          <p:cNvPr id="65541" name="Text Box 3">
            <a:extLst>
              <a:ext uri="{FF2B5EF4-FFF2-40B4-BE49-F238E27FC236}">
                <a16:creationId xmlns:a16="http://schemas.microsoft.com/office/drawing/2014/main" id="{BB8470B7-2FE1-1642-869F-F90D296B9F70}"/>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1187BE9-A57B-7340-BD8A-66E1193D98C1}" type="slidenum">
              <a:rPr lang="es-ES" altLang="es-ES_tradnl" sz="1400">
                <a:solidFill>
                  <a:srgbClr val="000000"/>
                </a:solidFill>
                <a:latin typeface="Times New Roman" panose="02020603050405020304" pitchFamily="18" charset="0"/>
              </a:rPr>
              <a:pPr algn="r" eaLnBrk="1">
                <a:lnSpc>
                  <a:spcPct val="95000"/>
                </a:lnSpc>
                <a:buSzPct val="100000"/>
              </a:pPr>
              <a:t>17</a:t>
            </a:fld>
            <a:endParaRPr lang="es-ES" altLang="es-ES_tradnl" sz="1400">
              <a:solidFill>
                <a:srgbClr val="000000"/>
              </a:solidFill>
              <a:latin typeface="Times New Roman" panose="02020603050405020304" pitchFamily="18" charset="0"/>
            </a:endParaRPr>
          </a:p>
        </p:txBody>
      </p:sp>
      <p:sp>
        <p:nvSpPr>
          <p:cNvPr id="65542" name="Text Box 4">
            <a:extLst>
              <a:ext uri="{FF2B5EF4-FFF2-40B4-BE49-F238E27FC236}">
                <a16:creationId xmlns:a16="http://schemas.microsoft.com/office/drawing/2014/main" id="{1A8A7E92-A2CD-7942-A7D5-6586E59D2B32}"/>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E21F1DD-E528-B841-80DB-E257E6996E37}" type="slidenum">
              <a:rPr lang="es-ES" altLang="es-ES_tradnl" sz="1400">
                <a:solidFill>
                  <a:srgbClr val="000000"/>
                </a:solidFill>
                <a:latin typeface="Times New Roman" panose="02020603050405020304" pitchFamily="18" charset="0"/>
              </a:rPr>
              <a:pPr algn="r" eaLnBrk="1">
                <a:lnSpc>
                  <a:spcPct val="95000"/>
                </a:lnSpc>
                <a:buSzPct val="100000"/>
              </a:pPr>
              <a:t>17</a:t>
            </a:fld>
            <a:endParaRPr lang="es-ES" altLang="es-ES_tradnl" sz="1400">
              <a:solidFill>
                <a:srgbClr val="000000"/>
              </a:solidFill>
              <a:latin typeface="Times New Roman" panose="02020603050405020304" pitchFamily="18" charset="0"/>
            </a:endParaRPr>
          </a:p>
        </p:txBody>
      </p:sp>
      <p:sp>
        <p:nvSpPr>
          <p:cNvPr id="65543" name="Text Box 5">
            <a:extLst>
              <a:ext uri="{FF2B5EF4-FFF2-40B4-BE49-F238E27FC236}">
                <a16:creationId xmlns:a16="http://schemas.microsoft.com/office/drawing/2014/main" id="{07E9D8CD-C89C-7C45-B4FD-25E4CA4A95FE}"/>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01CE929-D3CB-C54C-B562-A5953267F6DD}" type="slidenum">
              <a:rPr lang="es-ES" altLang="es-ES_tradnl" sz="1400">
                <a:solidFill>
                  <a:srgbClr val="000000"/>
                </a:solidFill>
                <a:latin typeface="Times New Roman" panose="02020603050405020304" pitchFamily="18" charset="0"/>
              </a:rPr>
              <a:pPr algn="r" eaLnBrk="1">
                <a:lnSpc>
                  <a:spcPct val="95000"/>
                </a:lnSpc>
                <a:buSzPct val="100000"/>
              </a:pPr>
              <a:t>17</a:t>
            </a:fld>
            <a:endParaRPr lang="es-ES" altLang="es-ES_tradnl" sz="1400">
              <a:solidFill>
                <a:srgbClr val="000000"/>
              </a:solidFill>
              <a:latin typeface="Times New Roman" panose="02020603050405020304" pitchFamily="18" charset="0"/>
            </a:endParaRPr>
          </a:p>
        </p:txBody>
      </p:sp>
      <p:sp>
        <p:nvSpPr>
          <p:cNvPr id="65544" name="Text Box 6">
            <a:extLst>
              <a:ext uri="{FF2B5EF4-FFF2-40B4-BE49-F238E27FC236}">
                <a16:creationId xmlns:a16="http://schemas.microsoft.com/office/drawing/2014/main" id="{1743DB77-3BFE-334A-BA15-F93CCC7CFD19}"/>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D27D0F9-33A6-0F48-9B8E-D2D98BB248E1}" type="slidenum">
              <a:rPr lang="es-ES" altLang="es-ES_tradnl" sz="1400">
                <a:solidFill>
                  <a:srgbClr val="000000"/>
                </a:solidFill>
                <a:latin typeface="Times New Roman" panose="02020603050405020304" pitchFamily="18" charset="0"/>
              </a:rPr>
              <a:pPr algn="r" eaLnBrk="1">
                <a:lnSpc>
                  <a:spcPct val="95000"/>
                </a:lnSpc>
                <a:buSzPct val="100000"/>
              </a:pPr>
              <a:t>17</a:t>
            </a:fld>
            <a:endParaRPr lang="es-ES" altLang="es-ES_tradnl" sz="1400">
              <a:solidFill>
                <a:srgbClr val="000000"/>
              </a:solidFill>
              <a:latin typeface="Times New Roman" panose="02020603050405020304" pitchFamily="18" charset="0"/>
            </a:endParaRPr>
          </a:p>
        </p:txBody>
      </p:sp>
      <p:sp>
        <p:nvSpPr>
          <p:cNvPr id="65545" name="Text Box 7">
            <a:extLst>
              <a:ext uri="{FF2B5EF4-FFF2-40B4-BE49-F238E27FC236}">
                <a16:creationId xmlns:a16="http://schemas.microsoft.com/office/drawing/2014/main" id="{C9B86C8F-0119-DA45-A7A1-6880CFA9D4AB}"/>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91B05BB-39E1-C044-8BC0-7666DF2028F7}" type="slidenum">
              <a:rPr lang="es-ES" altLang="es-ES_tradnl" sz="1400">
                <a:solidFill>
                  <a:srgbClr val="000000"/>
                </a:solidFill>
                <a:latin typeface="Times New Roman" panose="02020603050405020304" pitchFamily="18" charset="0"/>
              </a:rPr>
              <a:pPr algn="r" eaLnBrk="1">
                <a:lnSpc>
                  <a:spcPct val="95000"/>
                </a:lnSpc>
                <a:buSzPct val="100000"/>
              </a:pPr>
              <a:t>17</a:t>
            </a:fld>
            <a:endParaRPr lang="es-ES" altLang="es-ES_tradnl" sz="1400">
              <a:solidFill>
                <a:srgbClr val="000000"/>
              </a:solidFill>
              <a:latin typeface="Times New Roman" panose="02020603050405020304" pitchFamily="18" charset="0"/>
            </a:endParaRPr>
          </a:p>
        </p:txBody>
      </p:sp>
      <p:sp>
        <p:nvSpPr>
          <p:cNvPr id="65546" name="Text Box 8">
            <a:extLst>
              <a:ext uri="{FF2B5EF4-FFF2-40B4-BE49-F238E27FC236}">
                <a16:creationId xmlns:a16="http://schemas.microsoft.com/office/drawing/2014/main" id="{981C1464-F38E-1943-A5EE-E3808E64C3E1}"/>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34100FB-69E3-204F-8AC4-CB16F45C43B7}" type="slidenum">
              <a:rPr lang="es-ES" altLang="es-ES_tradnl" sz="1400">
                <a:solidFill>
                  <a:srgbClr val="000000"/>
                </a:solidFill>
                <a:latin typeface="Times New Roman" panose="02020603050405020304" pitchFamily="18" charset="0"/>
              </a:rPr>
              <a:pPr algn="r" eaLnBrk="1">
                <a:lnSpc>
                  <a:spcPct val="95000"/>
                </a:lnSpc>
                <a:buSzPct val="100000"/>
              </a:pPr>
              <a:t>17</a:t>
            </a:fld>
            <a:endParaRPr lang="es-ES" altLang="es-ES_tradnl" sz="1400">
              <a:solidFill>
                <a:srgbClr val="000000"/>
              </a:solidFill>
              <a:latin typeface="Times New Roman" panose="02020603050405020304" pitchFamily="18" charset="0"/>
            </a:endParaRPr>
          </a:p>
        </p:txBody>
      </p:sp>
      <p:sp>
        <p:nvSpPr>
          <p:cNvPr id="65547" name="Text Box 9">
            <a:extLst>
              <a:ext uri="{FF2B5EF4-FFF2-40B4-BE49-F238E27FC236}">
                <a16:creationId xmlns:a16="http://schemas.microsoft.com/office/drawing/2014/main" id="{C311A16A-B9D2-DB4E-A89B-D809F2DB89AC}"/>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38293C1-F804-7D4C-948E-5DDEC410E6A8}" type="slidenum">
              <a:rPr lang="es-ES" altLang="es-ES_tradnl" sz="1400">
                <a:solidFill>
                  <a:srgbClr val="000000"/>
                </a:solidFill>
                <a:latin typeface="Times New Roman" panose="02020603050405020304" pitchFamily="18" charset="0"/>
              </a:rPr>
              <a:pPr algn="r" eaLnBrk="1">
                <a:lnSpc>
                  <a:spcPct val="95000"/>
                </a:lnSpc>
                <a:buSzPct val="100000"/>
              </a:pPr>
              <a:t>17</a:t>
            </a:fld>
            <a:endParaRPr lang="es-ES" altLang="es-ES_tradnl" sz="1400">
              <a:solidFill>
                <a:srgbClr val="000000"/>
              </a:solidFill>
              <a:latin typeface="Times New Roman" panose="02020603050405020304" pitchFamily="18" charset="0"/>
            </a:endParaRPr>
          </a:p>
        </p:txBody>
      </p:sp>
      <p:sp>
        <p:nvSpPr>
          <p:cNvPr id="65548" name="Text Box 10">
            <a:extLst>
              <a:ext uri="{FF2B5EF4-FFF2-40B4-BE49-F238E27FC236}">
                <a16:creationId xmlns:a16="http://schemas.microsoft.com/office/drawing/2014/main" id="{A3CC6B4C-EB99-FA44-BAAB-A41EB29D119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4C611FD-DD0C-4742-B845-2AA2D38E3585}" type="slidenum">
              <a:rPr lang="es-ES" altLang="es-ES_tradnl" sz="1400">
                <a:solidFill>
                  <a:srgbClr val="000000"/>
                </a:solidFill>
                <a:latin typeface="Times New Roman" panose="02020603050405020304" pitchFamily="18" charset="0"/>
              </a:rPr>
              <a:pPr algn="r" eaLnBrk="1">
                <a:lnSpc>
                  <a:spcPct val="95000"/>
                </a:lnSpc>
                <a:buSzPct val="100000"/>
              </a:pPr>
              <a:t>17</a:t>
            </a:fld>
            <a:endParaRPr lang="es-ES" altLang="es-ES_tradnl" sz="1400">
              <a:solidFill>
                <a:srgbClr val="000000"/>
              </a:solidFill>
              <a:latin typeface="Times New Roman" panose="02020603050405020304" pitchFamily="18" charset="0"/>
            </a:endParaRPr>
          </a:p>
        </p:txBody>
      </p:sp>
      <p:sp>
        <p:nvSpPr>
          <p:cNvPr id="65549" name="Text Box 11">
            <a:extLst>
              <a:ext uri="{FF2B5EF4-FFF2-40B4-BE49-F238E27FC236}">
                <a16:creationId xmlns:a16="http://schemas.microsoft.com/office/drawing/2014/main" id="{EE6BE6B7-8521-FC49-B498-922D4E04D21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5550" name="Text Box 12">
            <a:extLst>
              <a:ext uri="{FF2B5EF4-FFF2-40B4-BE49-F238E27FC236}">
                <a16:creationId xmlns:a16="http://schemas.microsoft.com/office/drawing/2014/main" id="{A052C7F6-9A16-CF4A-95D1-D321D8E527D3}"/>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2718749844"/>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30" name="Rectangle 92">
            <a:extLst>
              <a:ext uri="{FF2B5EF4-FFF2-40B4-BE49-F238E27FC236}">
                <a16:creationId xmlns:a16="http://schemas.microsoft.com/office/drawing/2014/main" id="{10E32E43-C9AA-8F47-AB4D-3A076168E48B}"/>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50AFDD28-309C-D741-8B4C-6AE3D062C91C}" type="slidenum">
              <a:rPr lang="es-ES" altLang="es-ES_tradnl" sz="1400" smtClean="0">
                <a:solidFill>
                  <a:srgbClr val="000000"/>
                </a:solidFill>
                <a:latin typeface="Times New Roman" panose="02020603050405020304" pitchFamily="18" charset="0"/>
              </a:rPr>
              <a:pPr/>
              <a:t>170</a:t>
            </a:fld>
            <a:endParaRPr lang="es-ES" altLang="es-ES_tradnl" sz="1400">
              <a:solidFill>
                <a:srgbClr val="000000"/>
              </a:solidFill>
              <a:latin typeface="Times New Roman" panose="02020603050405020304" pitchFamily="18" charset="0"/>
            </a:endParaRPr>
          </a:p>
        </p:txBody>
      </p:sp>
      <p:sp>
        <p:nvSpPr>
          <p:cNvPr id="22531" name="Text Box 1">
            <a:extLst>
              <a:ext uri="{FF2B5EF4-FFF2-40B4-BE49-F238E27FC236}">
                <a16:creationId xmlns:a16="http://schemas.microsoft.com/office/drawing/2014/main" id="{97163CD3-7B5C-CC48-A79F-563F0A349156}"/>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136704E-6227-4A4E-AA47-1AE12E540042}" type="slidenum">
              <a:rPr lang="es-ES" altLang="es-ES_tradnl" sz="1400">
                <a:solidFill>
                  <a:srgbClr val="000000"/>
                </a:solidFill>
                <a:latin typeface="Times New Roman" panose="02020603050405020304" pitchFamily="18" charset="0"/>
              </a:rPr>
              <a:pPr algn="r" eaLnBrk="1">
                <a:lnSpc>
                  <a:spcPct val="95000"/>
                </a:lnSpc>
                <a:buSzPct val="100000"/>
              </a:pPr>
              <a:t>170</a:t>
            </a:fld>
            <a:endParaRPr lang="es-ES" altLang="es-ES_tradnl" sz="1400">
              <a:solidFill>
                <a:srgbClr val="000000"/>
              </a:solidFill>
              <a:latin typeface="Times New Roman" panose="02020603050405020304" pitchFamily="18" charset="0"/>
            </a:endParaRPr>
          </a:p>
        </p:txBody>
      </p:sp>
      <p:sp>
        <p:nvSpPr>
          <p:cNvPr id="22532" name="Text Box 2">
            <a:extLst>
              <a:ext uri="{FF2B5EF4-FFF2-40B4-BE49-F238E27FC236}">
                <a16:creationId xmlns:a16="http://schemas.microsoft.com/office/drawing/2014/main" id="{C7D96654-0FBB-234F-A73D-1E33AD3FBD24}"/>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E9ED91C-D953-2441-B609-018C1115B8D7}" type="slidenum">
              <a:rPr lang="es-ES" altLang="es-ES_tradnl" sz="1400">
                <a:solidFill>
                  <a:srgbClr val="000000"/>
                </a:solidFill>
                <a:latin typeface="Times New Roman" panose="02020603050405020304" pitchFamily="18" charset="0"/>
              </a:rPr>
              <a:pPr algn="r" eaLnBrk="1">
                <a:lnSpc>
                  <a:spcPct val="95000"/>
                </a:lnSpc>
                <a:buSzPct val="100000"/>
              </a:pPr>
              <a:t>170</a:t>
            </a:fld>
            <a:endParaRPr lang="es-ES" altLang="es-ES_tradnl" sz="1400">
              <a:solidFill>
                <a:srgbClr val="000000"/>
              </a:solidFill>
              <a:latin typeface="Times New Roman" panose="02020603050405020304" pitchFamily="18" charset="0"/>
            </a:endParaRPr>
          </a:p>
        </p:txBody>
      </p:sp>
      <p:sp>
        <p:nvSpPr>
          <p:cNvPr id="22533" name="Text Box 3">
            <a:extLst>
              <a:ext uri="{FF2B5EF4-FFF2-40B4-BE49-F238E27FC236}">
                <a16:creationId xmlns:a16="http://schemas.microsoft.com/office/drawing/2014/main" id="{20D9ED21-D70B-9745-A9D8-27BD138CCE73}"/>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EA0E1F8-BC63-F146-BA2A-92A252EE4E00}" type="slidenum">
              <a:rPr lang="es-ES" altLang="es-ES_tradnl" sz="1400">
                <a:solidFill>
                  <a:srgbClr val="000000"/>
                </a:solidFill>
                <a:latin typeface="Times New Roman" panose="02020603050405020304" pitchFamily="18" charset="0"/>
              </a:rPr>
              <a:pPr algn="r" eaLnBrk="1">
                <a:lnSpc>
                  <a:spcPct val="95000"/>
                </a:lnSpc>
                <a:buSzPct val="100000"/>
              </a:pPr>
              <a:t>170</a:t>
            </a:fld>
            <a:endParaRPr lang="es-ES" altLang="es-ES_tradnl" sz="1400">
              <a:solidFill>
                <a:srgbClr val="000000"/>
              </a:solidFill>
              <a:latin typeface="Times New Roman" panose="02020603050405020304" pitchFamily="18" charset="0"/>
            </a:endParaRPr>
          </a:p>
        </p:txBody>
      </p:sp>
      <p:sp>
        <p:nvSpPr>
          <p:cNvPr id="22534" name="Text Box 4">
            <a:extLst>
              <a:ext uri="{FF2B5EF4-FFF2-40B4-BE49-F238E27FC236}">
                <a16:creationId xmlns:a16="http://schemas.microsoft.com/office/drawing/2014/main" id="{0EC96428-8315-1047-9BBC-6789AA4B1090}"/>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F45FD70-01BC-A44C-AC16-76217F998520}" type="slidenum">
              <a:rPr lang="es-ES" altLang="es-ES_tradnl" sz="1400">
                <a:solidFill>
                  <a:srgbClr val="000000"/>
                </a:solidFill>
                <a:latin typeface="Times New Roman" panose="02020603050405020304" pitchFamily="18" charset="0"/>
              </a:rPr>
              <a:pPr algn="r" eaLnBrk="1">
                <a:lnSpc>
                  <a:spcPct val="95000"/>
                </a:lnSpc>
                <a:buSzPct val="100000"/>
              </a:pPr>
              <a:t>170</a:t>
            </a:fld>
            <a:endParaRPr lang="es-ES" altLang="es-ES_tradnl" sz="1400">
              <a:solidFill>
                <a:srgbClr val="000000"/>
              </a:solidFill>
              <a:latin typeface="Times New Roman" panose="02020603050405020304" pitchFamily="18" charset="0"/>
            </a:endParaRPr>
          </a:p>
        </p:txBody>
      </p:sp>
      <p:sp>
        <p:nvSpPr>
          <p:cNvPr id="22535" name="Text Box 5">
            <a:extLst>
              <a:ext uri="{FF2B5EF4-FFF2-40B4-BE49-F238E27FC236}">
                <a16:creationId xmlns:a16="http://schemas.microsoft.com/office/drawing/2014/main" id="{8075137A-E637-6F48-B869-6E788FB29C84}"/>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F85C72B-B84E-5C4E-88E9-81082F50A7F5}" type="slidenum">
              <a:rPr lang="es-ES" altLang="es-ES_tradnl" sz="1400">
                <a:solidFill>
                  <a:srgbClr val="000000"/>
                </a:solidFill>
                <a:latin typeface="Times New Roman" panose="02020603050405020304" pitchFamily="18" charset="0"/>
              </a:rPr>
              <a:pPr algn="r" eaLnBrk="1">
                <a:lnSpc>
                  <a:spcPct val="95000"/>
                </a:lnSpc>
                <a:buSzPct val="100000"/>
              </a:pPr>
              <a:t>170</a:t>
            </a:fld>
            <a:endParaRPr lang="es-ES" altLang="es-ES_tradnl" sz="1400">
              <a:solidFill>
                <a:srgbClr val="000000"/>
              </a:solidFill>
              <a:latin typeface="Times New Roman" panose="02020603050405020304" pitchFamily="18" charset="0"/>
            </a:endParaRPr>
          </a:p>
        </p:txBody>
      </p:sp>
      <p:sp>
        <p:nvSpPr>
          <p:cNvPr id="22536" name="Text Box 6">
            <a:extLst>
              <a:ext uri="{FF2B5EF4-FFF2-40B4-BE49-F238E27FC236}">
                <a16:creationId xmlns:a16="http://schemas.microsoft.com/office/drawing/2014/main" id="{B8C75D5B-9C04-D342-A5C6-2ACDA1B4B207}"/>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B19CDAA-E597-0748-A341-60142D08F303}" type="slidenum">
              <a:rPr lang="es-ES" altLang="es-ES_tradnl" sz="1400">
                <a:solidFill>
                  <a:srgbClr val="000000"/>
                </a:solidFill>
                <a:latin typeface="Times New Roman" panose="02020603050405020304" pitchFamily="18" charset="0"/>
              </a:rPr>
              <a:pPr algn="r" eaLnBrk="1">
                <a:lnSpc>
                  <a:spcPct val="95000"/>
                </a:lnSpc>
                <a:buSzPct val="100000"/>
              </a:pPr>
              <a:t>170</a:t>
            </a:fld>
            <a:endParaRPr lang="es-ES" altLang="es-ES_tradnl" sz="1400">
              <a:solidFill>
                <a:srgbClr val="000000"/>
              </a:solidFill>
              <a:latin typeface="Times New Roman" panose="02020603050405020304" pitchFamily="18" charset="0"/>
            </a:endParaRPr>
          </a:p>
        </p:txBody>
      </p:sp>
      <p:sp>
        <p:nvSpPr>
          <p:cNvPr id="22537" name="Text Box 7">
            <a:extLst>
              <a:ext uri="{FF2B5EF4-FFF2-40B4-BE49-F238E27FC236}">
                <a16:creationId xmlns:a16="http://schemas.microsoft.com/office/drawing/2014/main" id="{9FA43CF2-C96B-C146-A57B-5843C3AD7E6E}"/>
              </a:ext>
            </a:extLst>
          </p:cNvPr>
          <p:cNvSpPr txBox="1">
            <a:spLocks noChangeArrowheads="1"/>
          </p:cNvSpPr>
          <p:nvPr/>
        </p:nvSpPr>
        <p:spPr bwMode="auto">
          <a:xfrm>
            <a:off x="4278313" y="10155238"/>
            <a:ext cx="3235325"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CDF0122-BE11-2B48-BC5D-D5D2F7777E35}" type="slidenum">
              <a:rPr lang="es-ES" altLang="es-ES_tradnl" sz="1400">
                <a:solidFill>
                  <a:srgbClr val="000000"/>
                </a:solidFill>
                <a:latin typeface="Times New Roman" panose="02020603050405020304" pitchFamily="18" charset="0"/>
              </a:rPr>
              <a:pPr algn="r" eaLnBrk="1">
                <a:lnSpc>
                  <a:spcPct val="95000"/>
                </a:lnSpc>
                <a:buSzPct val="100000"/>
              </a:pPr>
              <a:t>170</a:t>
            </a:fld>
            <a:endParaRPr lang="es-ES" altLang="es-ES_tradnl" sz="1400">
              <a:solidFill>
                <a:srgbClr val="000000"/>
              </a:solidFill>
              <a:latin typeface="Times New Roman" panose="02020603050405020304" pitchFamily="18" charset="0"/>
            </a:endParaRPr>
          </a:p>
        </p:txBody>
      </p:sp>
      <p:sp>
        <p:nvSpPr>
          <p:cNvPr id="22538" name="Text Box 8">
            <a:extLst>
              <a:ext uri="{FF2B5EF4-FFF2-40B4-BE49-F238E27FC236}">
                <a16:creationId xmlns:a16="http://schemas.microsoft.com/office/drawing/2014/main" id="{E503463C-A156-9447-A5A5-183DEDE24E0B}"/>
              </a:ext>
            </a:extLst>
          </p:cNvPr>
          <p:cNvSpPr txBox="1">
            <a:spLocks noChangeArrowheads="1"/>
          </p:cNvSpPr>
          <p:nvPr/>
        </p:nvSpPr>
        <p:spPr bwMode="auto">
          <a:xfrm>
            <a:off x="4278313" y="10155238"/>
            <a:ext cx="3236912" cy="49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BDE4D96-2C72-7142-AC63-9FCE2A02AE32}" type="slidenum">
              <a:rPr lang="es-ES" altLang="es-ES_tradnl" sz="1400">
                <a:solidFill>
                  <a:srgbClr val="000000"/>
                </a:solidFill>
                <a:latin typeface="Times New Roman" panose="02020603050405020304" pitchFamily="18" charset="0"/>
              </a:rPr>
              <a:pPr algn="r" eaLnBrk="1">
                <a:lnSpc>
                  <a:spcPct val="95000"/>
                </a:lnSpc>
                <a:buSzPct val="100000"/>
              </a:pPr>
              <a:t>170</a:t>
            </a:fld>
            <a:endParaRPr lang="es-ES" altLang="es-ES_tradnl" sz="1400">
              <a:solidFill>
                <a:srgbClr val="000000"/>
              </a:solidFill>
              <a:latin typeface="Times New Roman" panose="02020603050405020304" pitchFamily="18" charset="0"/>
            </a:endParaRPr>
          </a:p>
        </p:txBody>
      </p:sp>
      <p:sp>
        <p:nvSpPr>
          <p:cNvPr id="22539" name="Text Box 9">
            <a:extLst>
              <a:ext uri="{FF2B5EF4-FFF2-40B4-BE49-F238E27FC236}">
                <a16:creationId xmlns:a16="http://schemas.microsoft.com/office/drawing/2014/main" id="{854E2611-6684-814E-834B-1F8E58D2AF45}"/>
              </a:ext>
            </a:extLst>
          </p:cNvPr>
          <p:cNvSpPr txBox="1">
            <a:spLocks noChangeArrowheads="1"/>
          </p:cNvSpPr>
          <p:nvPr/>
        </p:nvSpPr>
        <p:spPr bwMode="auto">
          <a:xfrm>
            <a:off x="4278313" y="10155238"/>
            <a:ext cx="3240087"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FB5DB54-0E9B-F34D-A65C-AD1750C35029}" type="slidenum">
              <a:rPr lang="es-ES" altLang="es-ES_tradnl" sz="1400">
                <a:solidFill>
                  <a:srgbClr val="000000"/>
                </a:solidFill>
                <a:latin typeface="Times New Roman" panose="02020603050405020304" pitchFamily="18" charset="0"/>
              </a:rPr>
              <a:pPr algn="r" eaLnBrk="1">
                <a:lnSpc>
                  <a:spcPct val="95000"/>
                </a:lnSpc>
                <a:buSzPct val="100000"/>
              </a:pPr>
              <a:t>170</a:t>
            </a:fld>
            <a:endParaRPr lang="es-ES" altLang="es-ES_tradnl" sz="1400">
              <a:solidFill>
                <a:srgbClr val="000000"/>
              </a:solidFill>
              <a:latin typeface="Times New Roman" panose="02020603050405020304" pitchFamily="18" charset="0"/>
            </a:endParaRPr>
          </a:p>
        </p:txBody>
      </p:sp>
      <p:sp>
        <p:nvSpPr>
          <p:cNvPr id="22540" name="Text Box 10">
            <a:extLst>
              <a:ext uri="{FF2B5EF4-FFF2-40B4-BE49-F238E27FC236}">
                <a16:creationId xmlns:a16="http://schemas.microsoft.com/office/drawing/2014/main" id="{3097F883-2CE1-7C44-B3A2-4D43479253ED}"/>
              </a:ext>
            </a:extLst>
          </p:cNvPr>
          <p:cNvSpPr txBox="1">
            <a:spLocks noChangeArrowheads="1"/>
          </p:cNvSpPr>
          <p:nvPr/>
        </p:nvSpPr>
        <p:spPr bwMode="auto">
          <a:xfrm>
            <a:off x="4278313" y="10155238"/>
            <a:ext cx="3252787"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0AEE8AD-2FE4-6647-8032-D08E1C40F84C}" type="slidenum">
              <a:rPr lang="es-ES" altLang="es-ES_tradnl" sz="1400">
                <a:solidFill>
                  <a:srgbClr val="000000"/>
                </a:solidFill>
                <a:latin typeface="Times New Roman" panose="02020603050405020304" pitchFamily="18" charset="0"/>
              </a:rPr>
              <a:pPr algn="r" eaLnBrk="1">
                <a:lnSpc>
                  <a:spcPct val="95000"/>
                </a:lnSpc>
                <a:buSzPct val="100000"/>
              </a:pPr>
              <a:t>170</a:t>
            </a:fld>
            <a:endParaRPr lang="es-ES" altLang="es-ES_tradnl" sz="1400">
              <a:solidFill>
                <a:srgbClr val="000000"/>
              </a:solidFill>
              <a:latin typeface="Times New Roman" panose="02020603050405020304" pitchFamily="18" charset="0"/>
            </a:endParaRPr>
          </a:p>
        </p:txBody>
      </p:sp>
      <p:sp>
        <p:nvSpPr>
          <p:cNvPr id="22541" name="Text Box 11">
            <a:extLst>
              <a:ext uri="{FF2B5EF4-FFF2-40B4-BE49-F238E27FC236}">
                <a16:creationId xmlns:a16="http://schemas.microsoft.com/office/drawing/2014/main" id="{0904205B-7E8B-E942-959B-7B871E635578}"/>
              </a:ext>
            </a:extLst>
          </p:cNvPr>
          <p:cNvSpPr txBox="1">
            <a:spLocks noChangeArrowheads="1"/>
          </p:cNvSpPr>
          <p:nvPr/>
        </p:nvSpPr>
        <p:spPr bwMode="auto">
          <a:xfrm>
            <a:off x="4716463" y="11876088"/>
            <a:ext cx="3613150"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7666327-8994-C748-91DE-C6394BE6C4D9}" type="slidenum">
              <a:rPr lang="es-ES" altLang="es-ES_tradnl" sz="1400">
                <a:solidFill>
                  <a:srgbClr val="000000"/>
                </a:solidFill>
                <a:latin typeface="Times New Roman" panose="02020603050405020304" pitchFamily="18" charset="0"/>
              </a:rPr>
              <a:pPr algn="r" eaLnBrk="1">
                <a:lnSpc>
                  <a:spcPct val="95000"/>
                </a:lnSpc>
                <a:buSzPct val="100000"/>
              </a:pPr>
              <a:t>170</a:t>
            </a:fld>
            <a:endParaRPr lang="es-ES" altLang="es-ES_tradnl" sz="1400">
              <a:solidFill>
                <a:srgbClr val="000000"/>
              </a:solidFill>
              <a:latin typeface="Times New Roman" panose="02020603050405020304" pitchFamily="18" charset="0"/>
            </a:endParaRPr>
          </a:p>
        </p:txBody>
      </p:sp>
      <p:sp>
        <p:nvSpPr>
          <p:cNvPr id="22542" name="Text Box 12">
            <a:extLst>
              <a:ext uri="{FF2B5EF4-FFF2-40B4-BE49-F238E27FC236}">
                <a16:creationId xmlns:a16="http://schemas.microsoft.com/office/drawing/2014/main" id="{7D122F88-4A1F-D14B-976B-5B57B4183003}"/>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2543" name="Text Box 13">
            <a:extLst>
              <a:ext uri="{FF2B5EF4-FFF2-40B4-BE49-F238E27FC236}">
                <a16:creationId xmlns:a16="http://schemas.microsoft.com/office/drawing/2014/main" id="{F8522C03-2418-7943-BF7A-B4FDFEEA903C}"/>
              </a:ext>
            </a:extLst>
          </p:cNvPr>
          <p:cNvSpPr txBox="1">
            <a:spLocks noChangeArrowheads="1"/>
          </p:cNvSpPr>
          <p:nvPr/>
        </p:nvSpPr>
        <p:spPr bwMode="auto">
          <a:xfrm>
            <a:off x="0" y="-268288"/>
            <a:ext cx="1588"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8" name="Rectangle 94">
            <a:extLst>
              <a:ext uri="{FF2B5EF4-FFF2-40B4-BE49-F238E27FC236}">
                <a16:creationId xmlns:a16="http://schemas.microsoft.com/office/drawing/2014/main" id="{7D9A6C3C-2C37-0E4A-85C0-417B9E1B7AC8}"/>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9E8D8D21-2744-E14C-9147-2AB8CFE2F750}" type="slidenum">
              <a:rPr lang="es-ES" altLang="es-ES_tradnl" sz="1400" smtClean="0">
                <a:solidFill>
                  <a:srgbClr val="000000"/>
                </a:solidFill>
                <a:latin typeface="Times New Roman" panose="02020603050405020304" pitchFamily="18" charset="0"/>
              </a:rPr>
              <a:pPr/>
              <a:t>171</a:t>
            </a:fld>
            <a:endParaRPr lang="es-ES" altLang="es-ES_tradnl" sz="1400">
              <a:solidFill>
                <a:srgbClr val="000000"/>
              </a:solidFill>
              <a:latin typeface="Times New Roman" panose="02020603050405020304" pitchFamily="18" charset="0"/>
            </a:endParaRPr>
          </a:p>
        </p:txBody>
      </p:sp>
      <p:sp>
        <p:nvSpPr>
          <p:cNvPr id="24579" name="Text Box 1">
            <a:extLst>
              <a:ext uri="{FF2B5EF4-FFF2-40B4-BE49-F238E27FC236}">
                <a16:creationId xmlns:a16="http://schemas.microsoft.com/office/drawing/2014/main" id="{B131EF04-B54F-764D-A878-0DD87FD9F590}"/>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DBA186F-F408-3E4D-A177-6B944925F99E}" type="slidenum">
              <a:rPr lang="es-ES" altLang="es-ES_tradnl" sz="1400">
                <a:solidFill>
                  <a:srgbClr val="000000"/>
                </a:solidFill>
                <a:latin typeface="Times New Roman" panose="02020603050405020304" pitchFamily="18" charset="0"/>
              </a:rPr>
              <a:pPr algn="r" eaLnBrk="1">
                <a:lnSpc>
                  <a:spcPct val="95000"/>
                </a:lnSpc>
                <a:buSzPct val="100000"/>
              </a:pPr>
              <a:t>171</a:t>
            </a:fld>
            <a:endParaRPr lang="es-ES" altLang="es-ES_tradnl" sz="1400">
              <a:solidFill>
                <a:srgbClr val="000000"/>
              </a:solidFill>
              <a:latin typeface="Times New Roman" panose="02020603050405020304" pitchFamily="18" charset="0"/>
            </a:endParaRPr>
          </a:p>
        </p:txBody>
      </p:sp>
      <p:sp>
        <p:nvSpPr>
          <p:cNvPr id="24580" name="Text Box 2">
            <a:extLst>
              <a:ext uri="{FF2B5EF4-FFF2-40B4-BE49-F238E27FC236}">
                <a16:creationId xmlns:a16="http://schemas.microsoft.com/office/drawing/2014/main" id="{0AA6BE1C-3F47-2547-B111-D9BBEBAAA5D9}"/>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20F1695-7DAC-6E46-BDB4-35361640F1A4}" type="slidenum">
              <a:rPr lang="es-ES" altLang="es-ES_tradnl" sz="1400">
                <a:solidFill>
                  <a:srgbClr val="000000"/>
                </a:solidFill>
                <a:latin typeface="Times New Roman" panose="02020603050405020304" pitchFamily="18" charset="0"/>
              </a:rPr>
              <a:pPr algn="r" eaLnBrk="1">
                <a:lnSpc>
                  <a:spcPct val="95000"/>
                </a:lnSpc>
                <a:buSzPct val="100000"/>
              </a:pPr>
              <a:t>171</a:t>
            </a:fld>
            <a:endParaRPr lang="es-ES" altLang="es-ES_tradnl" sz="1400">
              <a:solidFill>
                <a:srgbClr val="000000"/>
              </a:solidFill>
              <a:latin typeface="Times New Roman" panose="02020603050405020304" pitchFamily="18" charset="0"/>
            </a:endParaRPr>
          </a:p>
        </p:txBody>
      </p:sp>
      <p:sp>
        <p:nvSpPr>
          <p:cNvPr id="24581" name="Text Box 3">
            <a:extLst>
              <a:ext uri="{FF2B5EF4-FFF2-40B4-BE49-F238E27FC236}">
                <a16:creationId xmlns:a16="http://schemas.microsoft.com/office/drawing/2014/main" id="{F4B84F8D-B36D-BB47-A9DE-2F4BAE409464}"/>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5435C77-2B38-4A4E-80B6-A205C24C681C}" type="slidenum">
              <a:rPr lang="es-ES" altLang="es-ES_tradnl" sz="1400">
                <a:solidFill>
                  <a:srgbClr val="000000"/>
                </a:solidFill>
                <a:latin typeface="Times New Roman" panose="02020603050405020304" pitchFamily="18" charset="0"/>
              </a:rPr>
              <a:pPr algn="r" eaLnBrk="1">
                <a:lnSpc>
                  <a:spcPct val="95000"/>
                </a:lnSpc>
                <a:buSzPct val="100000"/>
              </a:pPr>
              <a:t>171</a:t>
            </a:fld>
            <a:endParaRPr lang="es-ES" altLang="es-ES_tradnl" sz="1400">
              <a:solidFill>
                <a:srgbClr val="000000"/>
              </a:solidFill>
              <a:latin typeface="Times New Roman" panose="02020603050405020304" pitchFamily="18" charset="0"/>
            </a:endParaRPr>
          </a:p>
        </p:txBody>
      </p:sp>
      <p:sp>
        <p:nvSpPr>
          <p:cNvPr id="24582" name="Text Box 4">
            <a:extLst>
              <a:ext uri="{FF2B5EF4-FFF2-40B4-BE49-F238E27FC236}">
                <a16:creationId xmlns:a16="http://schemas.microsoft.com/office/drawing/2014/main" id="{EBC2DC64-A452-8542-ACE1-B590FFD1E227}"/>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745EF0B-E654-0849-BE1B-49BA5BED0790}" type="slidenum">
              <a:rPr lang="es-ES" altLang="es-ES_tradnl" sz="1400">
                <a:solidFill>
                  <a:srgbClr val="000000"/>
                </a:solidFill>
                <a:latin typeface="Times New Roman" panose="02020603050405020304" pitchFamily="18" charset="0"/>
              </a:rPr>
              <a:pPr algn="r" eaLnBrk="1">
                <a:lnSpc>
                  <a:spcPct val="95000"/>
                </a:lnSpc>
                <a:buSzPct val="100000"/>
              </a:pPr>
              <a:t>171</a:t>
            </a:fld>
            <a:endParaRPr lang="es-ES" altLang="es-ES_tradnl" sz="1400">
              <a:solidFill>
                <a:srgbClr val="000000"/>
              </a:solidFill>
              <a:latin typeface="Times New Roman" panose="02020603050405020304" pitchFamily="18" charset="0"/>
            </a:endParaRPr>
          </a:p>
        </p:txBody>
      </p:sp>
      <p:sp>
        <p:nvSpPr>
          <p:cNvPr id="24583" name="Text Box 5">
            <a:extLst>
              <a:ext uri="{FF2B5EF4-FFF2-40B4-BE49-F238E27FC236}">
                <a16:creationId xmlns:a16="http://schemas.microsoft.com/office/drawing/2014/main" id="{9D68A78C-0FF0-614A-B874-04357EE7BDAA}"/>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A8D6F7A-101F-524B-BC58-4CFF7659AF4A}" type="slidenum">
              <a:rPr lang="es-ES" altLang="es-ES_tradnl" sz="1400">
                <a:solidFill>
                  <a:srgbClr val="000000"/>
                </a:solidFill>
                <a:latin typeface="Times New Roman" panose="02020603050405020304" pitchFamily="18" charset="0"/>
              </a:rPr>
              <a:pPr algn="r" eaLnBrk="1">
                <a:lnSpc>
                  <a:spcPct val="95000"/>
                </a:lnSpc>
                <a:buSzPct val="100000"/>
              </a:pPr>
              <a:t>171</a:t>
            </a:fld>
            <a:endParaRPr lang="es-ES" altLang="es-ES_tradnl" sz="1400">
              <a:solidFill>
                <a:srgbClr val="000000"/>
              </a:solidFill>
              <a:latin typeface="Times New Roman" panose="02020603050405020304" pitchFamily="18" charset="0"/>
            </a:endParaRPr>
          </a:p>
        </p:txBody>
      </p:sp>
      <p:sp>
        <p:nvSpPr>
          <p:cNvPr id="24584" name="Text Box 6">
            <a:extLst>
              <a:ext uri="{FF2B5EF4-FFF2-40B4-BE49-F238E27FC236}">
                <a16:creationId xmlns:a16="http://schemas.microsoft.com/office/drawing/2014/main" id="{9A195462-FFEE-5041-9B63-28741DB720A6}"/>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A397EB9-E9FA-7049-913B-116CE278C666}" type="slidenum">
              <a:rPr lang="es-ES" altLang="es-ES_tradnl" sz="1400">
                <a:solidFill>
                  <a:srgbClr val="000000"/>
                </a:solidFill>
                <a:latin typeface="Times New Roman" panose="02020603050405020304" pitchFamily="18" charset="0"/>
              </a:rPr>
              <a:pPr algn="r" eaLnBrk="1">
                <a:lnSpc>
                  <a:spcPct val="95000"/>
                </a:lnSpc>
                <a:buSzPct val="100000"/>
              </a:pPr>
              <a:t>171</a:t>
            </a:fld>
            <a:endParaRPr lang="es-ES" altLang="es-ES_tradnl" sz="1400">
              <a:solidFill>
                <a:srgbClr val="000000"/>
              </a:solidFill>
              <a:latin typeface="Times New Roman" panose="02020603050405020304" pitchFamily="18" charset="0"/>
            </a:endParaRPr>
          </a:p>
        </p:txBody>
      </p:sp>
      <p:sp>
        <p:nvSpPr>
          <p:cNvPr id="24585" name="Text Box 7">
            <a:extLst>
              <a:ext uri="{FF2B5EF4-FFF2-40B4-BE49-F238E27FC236}">
                <a16:creationId xmlns:a16="http://schemas.microsoft.com/office/drawing/2014/main" id="{0E80D30F-B92E-9146-93DD-0448863E9FB2}"/>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0BD76EC-1E7A-444D-A73E-A1EE736DBAE3}" type="slidenum">
              <a:rPr lang="es-ES" altLang="es-ES_tradnl" sz="1400">
                <a:solidFill>
                  <a:srgbClr val="000000"/>
                </a:solidFill>
                <a:latin typeface="Times New Roman" panose="02020603050405020304" pitchFamily="18" charset="0"/>
              </a:rPr>
              <a:pPr algn="r" eaLnBrk="1">
                <a:lnSpc>
                  <a:spcPct val="95000"/>
                </a:lnSpc>
                <a:buSzPct val="100000"/>
              </a:pPr>
              <a:t>171</a:t>
            </a:fld>
            <a:endParaRPr lang="es-ES" altLang="es-ES_tradnl" sz="1400">
              <a:solidFill>
                <a:srgbClr val="000000"/>
              </a:solidFill>
              <a:latin typeface="Times New Roman" panose="02020603050405020304" pitchFamily="18" charset="0"/>
            </a:endParaRPr>
          </a:p>
        </p:txBody>
      </p:sp>
      <p:sp>
        <p:nvSpPr>
          <p:cNvPr id="24586" name="Text Box 8">
            <a:extLst>
              <a:ext uri="{FF2B5EF4-FFF2-40B4-BE49-F238E27FC236}">
                <a16:creationId xmlns:a16="http://schemas.microsoft.com/office/drawing/2014/main" id="{05D9EEF8-93DF-044F-A768-534580020C38}"/>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E2E074C-16DD-4D43-B787-8974411CBA5B}" type="slidenum">
              <a:rPr lang="es-ES" altLang="es-ES_tradnl" sz="1400">
                <a:solidFill>
                  <a:srgbClr val="000000"/>
                </a:solidFill>
                <a:latin typeface="Times New Roman" panose="02020603050405020304" pitchFamily="18" charset="0"/>
              </a:rPr>
              <a:pPr algn="r" eaLnBrk="1">
                <a:lnSpc>
                  <a:spcPct val="95000"/>
                </a:lnSpc>
                <a:buSzPct val="100000"/>
              </a:pPr>
              <a:t>171</a:t>
            </a:fld>
            <a:endParaRPr lang="es-ES" altLang="es-ES_tradnl" sz="1400">
              <a:solidFill>
                <a:srgbClr val="000000"/>
              </a:solidFill>
              <a:latin typeface="Times New Roman" panose="02020603050405020304" pitchFamily="18" charset="0"/>
            </a:endParaRPr>
          </a:p>
        </p:txBody>
      </p:sp>
      <p:sp>
        <p:nvSpPr>
          <p:cNvPr id="24587" name="Text Box 9">
            <a:extLst>
              <a:ext uri="{FF2B5EF4-FFF2-40B4-BE49-F238E27FC236}">
                <a16:creationId xmlns:a16="http://schemas.microsoft.com/office/drawing/2014/main" id="{7D49AA4C-65B0-8745-B836-118B66DEFA79}"/>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3D25729-D898-894F-9C67-C8DBC22D4449}" type="slidenum">
              <a:rPr lang="es-ES" altLang="es-ES_tradnl" sz="1400">
                <a:solidFill>
                  <a:srgbClr val="000000"/>
                </a:solidFill>
                <a:latin typeface="Times New Roman" panose="02020603050405020304" pitchFamily="18" charset="0"/>
              </a:rPr>
              <a:pPr algn="r" eaLnBrk="1">
                <a:lnSpc>
                  <a:spcPct val="95000"/>
                </a:lnSpc>
                <a:buSzPct val="100000"/>
              </a:pPr>
              <a:t>171</a:t>
            </a:fld>
            <a:endParaRPr lang="es-ES" altLang="es-ES_tradnl" sz="1400">
              <a:solidFill>
                <a:srgbClr val="000000"/>
              </a:solidFill>
              <a:latin typeface="Times New Roman" panose="02020603050405020304" pitchFamily="18" charset="0"/>
            </a:endParaRPr>
          </a:p>
        </p:txBody>
      </p:sp>
      <p:sp>
        <p:nvSpPr>
          <p:cNvPr id="24588" name="Text Box 10">
            <a:extLst>
              <a:ext uri="{FF2B5EF4-FFF2-40B4-BE49-F238E27FC236}">
                <a16:creationId xmlns:a16="http://schemas.microsoft.com/office/drawing/2014/main" id="{C62BF86C-EC72-6749-832D-5667CF8ED6B0}"/>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551204E-3818-AB4C-9679-3752096DB0B7}" type="slidenum">
              <a:rPr lang="es-ES" altLang="es-ES_tradnl" sz="1400">
                <a:solidFill>
                  <a:srgbClr val="000000"/>
                </a:solidFill>
                <a:latin typeface="Times New Roman" panose="02020603050405020304" pitchFamily="18" charset="0"/>
              </a:rPr>
              <a:pPr algn="r" eaLnBrk="1">
                <a:lnSpc>
                  <a:spcPct val="95000"/>
                </a:lnSpc>
                <a:buSzPct val="100000"/>
              </a:pPr>
              <a:t>171</a:t>
            </a:fld>
            <a:endParaRPr lang="es-ES" altLang="es-ES_tradnl" sz="1400">
              <a:solidFill>
                <a:srgbClr val="000000"/>
              </a:solidFill>
              <a:latin typeface="Times New Roman" panose="02020603050405020304" pitchFamily="18" charset="0"/>
            </a:endParaRPr>
          </a:p>
        </p:txBody>
      </p:sp>
      <p:sp>
        <p:nvSpPr>
          <p:cNvPr id="24589" name="Text Box 11">
            <a:extLst>
              <a:ext uri="{FF2B5EF4-FFF2-40B4-BE49-F238E27FC236}">
                <a16:creationId xmlns:a16="http://schemas.microsoft.com/office/drawing/2014/main" id="{BB196D36-59B0-054D-AF59-C71FCC921625}"/>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4590" name="Text Box 12">
            <a:extLst>
              <a:ext uri="{FF2B5EF4-FFF2-40B4-BE49-F238E27FC236}">
                <a16:creationId xmlns:a16="http://schemas.microsoft.com/office/drawing/2014/main" id="{5E2A67A7-C043-4C4E-ABF8-ED2F5FDECDFC}"/>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8482" name="Rectangle 92">
            <a:extLst>
              <a:ext uri="{FF2B5EF4-FFF2-40B4-BE49-F238E27FC236}">
                <a16:creationId xmlns:a16="http://schemas.microsoft.com/office/drawing/2014/main" id="{6487385D-F4F4-DE40-AAF7-2C61B703FB5B}"/>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7881AF09-52F7-F74E-AAF7-0FA422423CC4}" type="slidenum">
              <a:rPr lang="es-ES" altLang="es-ES_tradnl" sz="1400" smtClean="0">
                <a:solidFill>
                  <a:srgbClr val="000000"/>
                </a:solidFill>
                <a:latin typeface="Times New Roman" panose="02020603050405020304" pitchFamily="18" charset="0"/>
              </a:rPr>
              <a:pPr/>
              <a:t>172</a:t>
            </a:fld>
            <a:endParaRPr lang="es-ES" altLang="es-ES_tradnl" sz="1400">
              <a:solidFill>
                <a:srgbClr val="000000"/>
              </a:solidFill>
              <a:latin typeface="Times New Roman" panose="02020603050405020304" pitchFamily="18" charset="0"/>
            </a:endParaRPr>
          </a:p>
        </p:txBody>
      </p:sp>
      <p:sp>
        <p:nvSpPr>
          <p:cNvPr id="148483" name="Text Box 1">
            <a:extLst>
              <a:ext uri="{FF2B5EF4-FFF2-40B4-BE49-F238E27FC236}">
                <a16:creationId xmlns:a16="http://schemas.microsoft.com/office/drawing/2014/main" id="{E6A249F0-F598-664A-8030-BC918C225462}"/>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375E619-AE3B-5642-ADB9-09320F06773D}" type="slidenum">
              <a:rPr lang="es-ES" altLang="es-ES_tradnl" sz="1400">
                <a:solidFill>
                  <a:srgbClr val="000000"/>
                </a:solidFill>
                <a:latin typeface="Times New Roman" panose="02020603050405020304" pitchFamily="18" charset="0"/>
              </a:rPr>
              <a:pPr algn="r" eaLnBrk="1">
                <a:lnSpc>
                  <a:spcPct val="95000"/>
                </a:lnSpc>
                <a:buSzPct val="100000"/>
              </a:pPr>
              <a:t>172</a:t>
            </a:fld>
            <a:endParaRPr lang="es-ES" altLang="es-ES_tradnl" sz="1400">
              <a:solidFill>
                <a:srgbClr val="000000"/>
              </a:solidFill>
              <a:latin typeface="Times New Roman" panose="02020603050405020304" pitchFamily="18" charset="0"/>
            </a:endParaRPr>
          </a:p>
        </p:txBody>
      </p:sp>
      <p:sp>
        <p:nvSpPr>
          <p:cNvPr id="148484" name="Text Box 2">
            <a:extLst>
              <a:ext uri="{FF2B5EF4-FFF2-40B4-BE49-F238E27FC236}">
                <a16:creationId xmlns:a16="http://schemas.microsoft.com/office/drawing/2014/main" id="{7BD5B4A3-14C2-034A-9248-720555811801}"/>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929C284-8FB4-6B46-99E6-9288C7A68F28}" type="slidenum">
              <a:rPr lang="es-ES" altLang="es-ES_tradnl" sz="1400">
                <a:solidFill>
                  <a:srgbClr val="000000"/>
                </a:solidFill>
                <a:latin typeface="Times New Roman" panose="02020603050405020304" pitchFamily="18" charset="0"/>
              </a:rPr>
              <a:pPr algn="r" eaLnBrk="1">
                <a:lnSpc>
                  <a:spcPct val="95000"/>
                </a:lnSpc>
                <a:buSzPct val="100000"/>
              </a:pPr>
              <a:t>172</a:t>
            </a:fld>
            <a:endParaRPr lang="es-ES" altLang="es-ES_tradnl" sz="1400">
              <a:solidFill>
                <a:srgbClr val="000000"/>
              </a:solidFill>
              <a:latin typeface="Times New Roman" panose="02020603050405020304" pitchFamily="18" charset="0"/>
            </a:endParaRPr>
          </a:p>
        </p:txBody>
      </p:sp>
      <p:sp>
        <p:nvSpPr>
          <p:cNvPr id="148485" name="Text Box 3">
            <a:extLst>
              <a:ext uri="{FF2B5EF4-FFF2-40B4-BE49-F238E27FC236}">
                <a16:creationId xmlns:a16="http://schemas.microsoft.com/office/drawing/2014/main" id="{E4AD069C-924C-F343-98E8-664F459EECB9}"/>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320D377-574F-CF4A-BD07-CB7ECB441DCC}" type="slidenum">
              <a:rPr lang="es-ES" altLang="es-ES_tradnl" sz="1400">
                <a:solidFill>
                  <a:srgbClr val="000000"/>
                </a:solidFill>
                <a:latin typeface="Times New Roman" panose="02020603050405020304" pitchFamily="18" charset="0"/>
              </a:rPr>
              <a:pPr algn="r" eaLnBrk="1">
                <a:lnSpc>
                  <a:spcPct val="95000"/>
                </a:lnSpc>
                <a:buSzPct val="100000"/>
              </a:pPr>
              <a:t>172</a:t>
            </a:fld>
            <a:endParaRPr lang="es-ES" altLang="es-ES_tradnl" sz="1400">
              <a:solidFill>
                <a:srgbClr val="000000"/>
              </a:solidFill>
              <a:latin typeface="Times New Roman" panose="02020603050405020304" pitchFamily="18" charset="0"/>
            </a:endParaRPr>
          </a:p>
        </p:txBody>
      </p:sp>
      <p:sp>
        <p:nvSpPr>
          <p:cNvPr id="148486" name="Text Box 4">
            <a:extLst>
              <a:ext uri="{FF2B5EF4-FFF2-40B4-BE49-F238E27FC236}">
                <a16:creationId xmlns:a16="http://schemas.microsoft.com/office/drawing/2014/main" id="{C7B69357-E271-734A-B228-893AD1EDC660}"/>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244FCCD-1B72-A044-91B5-E46C9F7D33A5}" type="slidenum">
              <a:rPr lang="es-ES" altLang="es-ES_tradnl" sz="1400">
                <a:solidFill>
                  <a:srgbClr val="000000"/>
                </a:solidFill>
                <a:latin typeface="Times New Roman" panose="02020603050405020304" pitchFamily="18" charset="0"/>
              </a:rPr>
              <a:pPr algn="r" eaLnBrk="1">
                <a:lnSpc>
                  <a:spcPct val="95000"/>
                </a:lnSpc>
                <a:buSzPct val="100000"/>
              </a:pPr>
              <a:t>172</a:t>
            </a:fld>
            <a:endParaRPr lang="es-ES" altLang="es-ES_tradnl" sz="1400">
              <a:solidFill>
                <a:srgbClr val="000000"/>
              </a:solidFill>
              <a:latin typeface="Times New Roman" panose="02020603050405020304" pitchFamily="18" charset="0"/>
            </a:endParaRPr>
          </a:p>
        </p:txBody>
      </p:sp>
      <p:sp>
        <p:nvSpPr>
          <p:cNvPr id="148487" name="Text Box 5">
            <a:extLst>
              <a:ext uri="{FF2B5EF4-FFF2-40B4-BE49-F238E27FC236}">
                <a16:creationId xmlns:a16="http://schemas.microsoft.com/office/drawing/2014/main" id="{7EB70C20-ACCB-364F-9D5C-E68975C21888}"/>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5D879A2-9765-B040-A849-5D4F826B5001}" type="slidenum">
              <a:rPr lang="es-ES" altLang="es-ES_tradnl" sz="1400">
                <a:solidFill>
                  <a:srgbClr val="000000"/>
                </a:solidFill>
                <a:latin typeface="Times New Roman" panose="02020603050405020304" pitchFamily="18" charset="0"/>
              </a:rPr>
              <a:pPr algn="r" eaLnBrk="1">
                <a:lnSpc>
                  <a:spcPct val="95000"/>
                </a:lnSpc>
                <a:buSzPct val="100000"/>
              </a:pPr>
              <a:t>172</a:t>
            </a:fld>
            <a:endParaRPr lang="es-ES" altLang="es-ES_tradnl" sz="1400">
              <a:solidFill>
                <a:srgbClr val="000000"/>
              </a:solidFill>
              <a:latin typeface="Times New Roman" panose="02020603050405020304" pitchFamily="18" charset="0"/>
            </a:endParaRPr>
          </a:p>
        </p:txBody>
      </p:sp>
      <p:sp>
        <p:nvSpPr>
          <p:cNvPr id="148488" name="Text Box 6">
            <a:extLst>
              <a:ext uri="{FF2B5EF4-FFF2-40B4-BE49-F238E27FC236}">
                <a16:creationId xmlns:a16="http://schemas.microsoft.com/office/drawing/2014/main" id="{0EE092DB-2857-F44B-927A-2D778B226B43}"/>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9DACE55-4E1D-0A44-9FA3-8A0A7B6DAFDC}" type="slidenum">
              <a:rPr lang="es-ES" altLang="es-ES_tradnl" sz="1400">
                <a:solidFill>
                  <a:srgbClr val="000000"/>
                </a:solidFill>
                <a:latin typeface="Times New Roman" panose="02020603050405020304" pitchFamily="18" charset="0"/>
              </a:rPr>
              <a:pPr algn="r" eaLnBrk="1">
                <a:lnSpc>
                  <a:spcPct val="95000"/>
                </a:lnSpc>
                <a:buSzPct val="100000"/>
              </a:pPr>
              <a:t>172</a:t>
            </a:fld>
            <a:endParaRPr lang="es-ES" altLang="es-ES_tradnl" sz="1400">
              <a:solidFill>
                <a:srgbClr val="000000"/>
              </a:solidFill>
              <a:latin typeface="Times New Roman" panose="02020603050405020304" pitchFamily="18" charset="0"/>
            </a:endParaRPr>
          </a:p>
        </p:txBody>
      </p:sp>
      <p:sp>
        <p:nvSpPr>
          <p:cNvPr id="148489" name="Text Box 7">
            <a:extLst>
              <a:ext uri="{FF2B5EF4-FFF2-40B4-BE49-F238E27FC236}">
                <a16:creationId xmlns:a16="http://schemas.microsoft.com/office/drawing/2014/main" id="{8F63E5BD-B628-BC46-AE10-CD5E594942EE}"/>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EEC88C9-D10C-1E4E-9CB7-BB1CBA9EB471}" type="slidenum">
              <a:rPr lang="es-ES" altLang="es-ES_tradnl" sz="1400">
                <a:solidFill>
                  <a:srgbClr val="000000"/>
                </a:solidFill>
                <a:latin typeface="Times New Roman" panose="02020603050405020304" pitchFamily="18" charset="0"/>
              </a:rPr>
              <a:pPr algn="r" eaLnBrk="1">
                <a:lnSpc>
                  <a:spcPct val="95000"/>
                </a:lnSpc>
                <a:buSzPct val="100000"/>
              </a:pPr>
              <a:t>172</a:t>
            </a:fld>
            <a:endParaRPr lang="es-ES" altLang="es-ES_tradnl" sz="1400">
              <a:solidFill>
                <a:srgbClr val="000000"/>
              </a:solidFill>
              <a:latin typeface="Times New Roman" panose="02020603050405020304" pitchFamily="18" charset="0"/>
            </a:endParaRPr>
          </a:p>
        </p:txBody>
      </p:sp>
      <p:sp>
        <p:nvSpPr>
          <p:cNvPr id="148490" name="Text Box 8">
            <a:extLst>
              <a:ext uri="{FF2B5EF4-FFF2-40B4-BE49-F238E27FC236}">
                <a16:creationId xmlns:a16="http://schemas.microsoft.com/office/drawing/2014/main" id="{3D3A3269-6F98-C244-8E55-42D7CECA023F}"/>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97B0D33-64D2-4A49-B6E8-D382AE8C52FC}" type="slidenum">
              <a:rPr lang="es-ES" altLang="es-ES_tradnl" sz="1400">
                <a:solidFill>
                  <a:srgbClr val="000000"/>
                </a:solidFill>
                <a:latin typeface="Times New Roman" panose="02020603050405020304" pitchFamily="18" charset="0"/>
              </a:rPr>
              <a:pPr algn="r" eaLnBrk="1">
                <a:lnSpc>
                  <a:spcPct val="95000"/>
                </a:lnSpc>
                <a:buSzPct val="100000"/>
              </a:pPr>
              <a:t>172</a:t>
            </a:fld>
            <a:endParaRPr lang="es-ES" altLang="es-ES_tradnl" sz="1400">
              <a:solidFill>
                <a:srgbClr val="000000"/>
              </a:solidFill>
              <a:latin typeface="Times New Roman" panose="02020603050405020304" pitchFamily="18" charset="0"/>
            </a:endParaRPr>
          </a:p>
        </p:txBody>
      </p:sp>
      <p:sp>
        <p:nvSpPr>
          <p:cNvPr id="148491" name="Text Box 9">
            <a:extLst>
              <a:ext uri="{FF2B5EF4-FFF2-40B4-BE49-F238E27FC236}">
                <a16:creationId xmlns:a16="http://schemas.microsoft.com/office/drawing/2014/main" id="{CFEADFCD-4524-BD48-BCCB-32926F21D542}"/>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3842350-DD27-594A-AE72-72905DACD805}" type="slidenum">
              <a:rPr lang="es-ES" altLang="es-ES_tradnl" sz="1400">
                <a:solidFill>
                  <a:srgbClr val="000000"/>
                </a:solidFill>
                <a:latin typeface="Times New Roman" panose="02020603050405020304" pitchFamily="18" charset="0"/>
              </a:rPr>
              <a:pPr algn="r" eaLnBrk="1">
                <a:lnSpc>
                  <a:spcPct val="95000"/>
                </a:lnSpc>
                <a:buSzPct val="100000"/>
              </a:pPr>
              <a:t>172</a:t>
            </a:fld>
            <a:endParaRPr lang="es-ES" altLang="es-ES_tradnl" sz="1400">
              <a:solidFill>
                <a:srgbClr val="000000"/>
              </a:solidFill>
              <a:latin typeface="Times New Roman" panose="02020603050405020304" pitchFamily="18" charset="0"/>
            </a:endParaRPr>
          </a:p>
        </p:txBody>
      </p:sp>
      <p:sp>
        <p:nvSpPr>
          <p:cNvPr id="148492" name="Text Box 10">
            <a:extLst>
              <a:ext uri="{FF2B5EF4-FFF2-40B4-BE49-F238E27FC236}">
                <a16:creationId xmlns:a16="http://schemas.microsoft.com/office/drawing/2014/main" id="{304457C6-1540-5646-8FDE-B616E763B326}"/>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5CF490C-1DC7-DB4B-9291-E2907FFF0FD3}" type="slidenum">
              <a:rPr lang="es-ES" altLang="es-ES_tradnl" sz="1400">
                <a:solidFill>
                  <a:srgbClr val="000000"/>
                </a:solidFill>
                <a:latin typeface="Times New Roman" panose="02020603050405020304" pitchFamily="18" charset="0"/>
              </a:rPr>
              <a:pPr algn="r" eaLnBrk="1">
                <a:lnSpc>
                  <a:spcPct val="95000"/>
                </a:lnSpc>
                <a:buSzPct val="100000"/>
              </a:pPr>
              <a:t>172</a:t>
            </a:fld>
            <a:endParaRPr lang="es-ES" altLang="es-ES_tradnl" sz="1400">
              <a:solidFill>
                <a:srgbClr val="000000"/>
              </a:solidFill>
              <a:latin typeface="Times New Roman" panose="02020603050405020304" pitchFamily="18" charset="0"/>
            </a:endParaRPr>
          </a:p>
        </p:txBody>
      </p:sp>
      <p:sp>
        <p:nvSpPr>
          <p:cNvPr id="148493" name="Text Box 11">
            <a:extLst>
              <a:ext uri="{FF2B5EF4-FFF2-40B4-BE49-F238E27FC236}">
                <a16:creationId xmlns:a16="http://schemas.microsoft.com/office/drawing/2014/main" id="{DF93867F-729F-FB4A-9CD9-F1E4CEE1201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48494" name="Text Box 12">
            <a:extLst>
              <a:ext uri="{FF2B5EF4-FFF2-40B4-BE49-F238E27FC236}">
                <a16:creationId xmlns:a16="http://schemas.microsoft.com/office/drawing/2014/main" id="{86480EC4-6CBF-AA46-9CD7-159075732927}"/>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1364476660"/>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6914" name="Rectangle 92">
            <a:extLst>
              <a:ext uri="{FF2B5EF4-FFF2-40B4-BE49-F238E27FC236}">
                <a16:creationId xmlns:a16="http://schemas.microsoft.com/office/drawing/2014/main" id="{9D96342D-4D5B-7E48-A452-90C4CE6E3CD5}"/>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5481DFE4-A246-4C45-99A1-F7F374DE5081}" type="slidenum">
              <a:rPr lang="es-ES" altLang="es-ES_tradnl" sz="1400" smtClean="0">
                <a:solidFill>
                  <a:srgbClr val="000000"/>
                </a:solidFill>
                <a:latin typeface="Times New Roman" panose="02020603050405020304" pitchFamily="18" charset="0"/>
              </a:rPr>
              <a:pPr/>
              <a:t>173</a:t>
            </a:fld>
            <a:endParaRPr lang="es-ES" altLang="es-ES_tradnl" sz="1400">
              <a:solidFill>
                <a:srgbClr val="000000"/>
              </a:solidFill>
              <a:latin typeface="Times New Roman" panose="02020603050405020304" pitchFamily="18" charset="0"/>
            </a:endParaRPr>
          </a:p>
        </p:txBody>
      </p:sp>
      <p:sp>
        <p:nvSpPr>
          <p:cNvPr id="166915" name="Text Box 1">
            <a:extLst>
              <a:ext uri="{FF2B5EF4-FFF2-40B4-BE49-F238E27FC236}">
                <a16:creationId xmlns:a16="http://schemas.microsoft.com/office/drawing/2014/main" id="{ACC33986-B2CC-1947-8583-AC5341618A43}"/>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2C86EA7-4849-D345-A1EA-FDE2809AF78F}" type="slidenum">
              <a:rPr lang="es-ES" altLang="es-ES_tradnl" sz="1400">
                <a:solidFill>
                  <a:srgbClr val="000000"/>
                </a:solidFill>
                <a:latin typeface="Times New Roman" panose="02020603050405020304" pitchFamily="18" charset="0"/>
              </a:rPr>
              <a:pPr algn="r" eaLnBrk="1">
                <a:lnSpc>
                  <a:spcPct val="95000"/>
                </a:lnSpc>
                <a:buSzPct val="100000"/>
              </a:pPr>
              <a:t>173</a:t>
            </a:fld>
            <a:endParaRPr lang="es-ES" altLang="es-ES_tradnl" sz="1400">
              <a:solidFill>
                <a:srgbClr val="000000"/>
              </a:solidFill>
              <a:latin typeface="Times New Roman" panose="02020603050405020304" pitchFamily="18" charset="0"/>
            </a:endParaRPr>
          </a:p>
        </p:txBody>
      </p:sp>
      <p:sp>
        <p:nvSpPr>
          <p:cNvPr id="166916" name="Text Box 2">
            <a:extLst>
              <a:ext uri="{FF2B5EF4-FFF2-40B4-BE49-F238E27FC236}">
                <a16:creationId xmlns:a16="http://schemas.microsoft.com/office/drawing/2014/main" id="{9683691A-2572-E745-BE07-62FCCF366222}"/>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8E27BC4-3072-114D-B8FC-A31CCBFB984E}" type="slidenum">
              <a:rPr lang="es-ES" altLang="es-ES_tradnl" sz="1400">
                <a:solidFill>
                  <a:srgbClr val="000000"/>
                </a:solidFill>
                <a:latin typeface="Times New Roman" panose="02020603050405020304" pitchFamily="18" charset="0"/>
              </a:rPr>
              <a:pPr algn="r" eaLnBrk="1">
                <a:lnSpc>
                  <a:spcPct val="95000"/>
                </a:lnSpc>
                <a:buSzPct val="100000"/>
              </a:pPr>
              <a:t>173</a:t>
            </a:fld>
            <a:endParaRPr lang="es-ES" altLang="es-ES_tradnl" sz="1400">
              <a:solidFill>
                <a:srgbClr val="000000"/>
              </a:solidFill>
              <a:latin typeface="Times New Roman" panose="02020603050405020304" pitchFamily="18" charset="0"/>
            </a:endParaRPr>
          </a:p>
        </p:txBody>
      </p:sp>
      <p:sp>
        <p:nvSpPr>
          <p:cNvPr id="166917" name="Text Box 3">
            <a:extLst>
              <a:ext uri="{FF2B5EF4-FFF2-40B4-BE49-F238E27FC236}">
                <a16:creationId xmlns:a16="http://schemas.microsoft.com/office/drawing/2014/main" id="{13B03C17-3974-4840-9106-0D5BDCFFE18D}"/>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3772B5F-3FD3-4048-A5D0-3D7E91D2F1D5}" type="slidenum">
              <a:rPr lang="es-ES" altLang="es-ES_tradnl" sz="1400">
                <a:solidFill>
                  <a:srgbClr val="000000"/>
                </a:solidFill>
                <a:latin typeface="Times New Roman" panose="02020603050405020304" pitchFamily="18" charset="0"/>
              </a:rPr>
              <a:pPr algn="r" eaLnBrk="1">
                <a:lnSpc>
                  <a:spcPct val="95000"/>
                </a:lnSpc>
                <a:buSzPct val="100000"/>
              </a:pPr>
              <a:t>173</a:t>
            </a:fld>
            <a:endParaRPr lang="es-ES" altLang="es-ES_tradnl" sz="1400">
              <a:solidFill>
                <a:srgbClr val="000000"/>
              </a:solidFill>
              <a:latin typeface="Times New Roman" panose="02020603050405020304" pitchFamily="18" charset="0"/>
            </a:endParaRPr>
          </a:p>
        </p:txBody>
      </p:sp>
      <p:sp>
        <p:nvSpPr>
          <p:cNvPr id="166918" name="Text Box 4">
            <a:extLst>
              <a:ext uri="{FF2B5EF4-FFF2-40B4-BE49-F238E27FC236}">
                <a16:creationId xmlns:a16="http://schemas.microsoft.com/office/drawing/2014/main" id="{AF9AD249-BDE8-6143-9307-07EA5E27155E}"/>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1290091-1482-EF40-99C4-4EE5041FE3BF}" type="slidenum">
              <a:rPr lang="es-ES" altLang="es-ES_tradnl" sz="1400">
                <a:solidFill>
                  <a:srgbClr val="000000"/>
                </a:solidFill>
                <a:latin typeface="Times New Roman" panose="02020603050405020304" pitchFamily="18" charset="0"/>
              </a:rPr>
              <a:pPr algn="r" eaLnBrk="1">
                <a:lnSpc>
                  <a:spcPct val="95000"/>
                </a:lnSpc>
                <a:buSzPct val="100000"/>
              </a:pPr>
              <a:t>173</a:t>
            </a:fld>
            <a:endParaRPr lang="es-ES" altLang="es-ES_tradnl" sz="1400">
              <a:solidFill>
                <a:srgbClr val="000000"/>
              </a:solidFill>
              <a:latin typeface="Times New Roman" panose="02020603050405020304" pitchFamily="18" charset="0"/>
            </a:endParaRPr>
          </a:p>
        </p:txBody>
      </p:sp>
      <p:sp>
        <p:nvSpPr>
          <p:cNvPr id="166919" name="Text Box 5">
            <a:extLst>
              <a:ext uri="{FF2B5EF4-FFF2-40B4-BE49-F238E27FC236}">
                <a16:creationId xmlns:a16="http://schemas.microsoft.com/office/drawing/2014/main" id="{CD8988DA-033F-A040-B448-88D786E806B8}"/>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CF3B32F-F39E-7547-B587-32AC8DF7DF8B}" type="slidenum">
              <a:rPr lang="es-ES" altLang="es-ES_tradnl" sz="1400">
                <a:solidFill>
                  <a:srgbClr val="000000"/>
                </a:solidFill>
                <a:latin typeface="Times New Roman" panose="02020603050405020304" pitchFamily="18" charset="0"/>
              </a:rPr>
              <a:pPr algn="r" eaLnBrk="1">
                <a:lnSpc>
                  <a:spcPct val="95000"/>
                </a:lnSpc>
                <a:buSzPct val="100000"/>
              </a:pPr>
              <a:t>173</a:t>
            </a:fld>
            <a:endParaRPr lang="es-ES" altLang="es-ES_tradnl" sz="1400">
              <a:solidFill>
                <a:srgbClr val="000000"/>
              </a:solidFill>
              <a:latin typeface="Times New Roman" panose="02020603050405020304" pitchFamily="18" charset="0"/>
            </a:endParaRPr>
          </a:p>
        </p:txBody>
      </p:sp>
      <p:sp>
        <p:nvSpPr>
          <p:cNvPr id="166920" name="Text Box 6">
            <a:extLst>
              <a:ext uri="{FF2B5EF4-FFF2-40B4-BE49-F238E27FC236}">
                <a16:creationId xmlns:a16="http://schemas.microsoft.com/office/drawing/2014/main" id="{CE3A9541-5B92-1241-BC9C-C4986F5D3E3F}"/>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C6B8825-7B6C-D344-AD3F-54A67E4CE3C7}" type="slidenum">
              <a:rPr lang="es-ES" altLang="es-ES_tradnl" sz="1400">
                <a:solidFill>
                  <a:srgbClr val="000000"/>
                </a:solidFill>
                <a:latin typeface="Times New Roman" panose="02020603050405020304" pitchFamily="18" charset="0"/>
              </a:rPr>
              <a:pPr algn="r" eaLnBrk="1">
                <a:lnSpc>
                  <a:spcPct val="95000"/>
                </a:lnSpc>
                <a:buSzPct val="100000"/>
              </a:pPr>
              <a:t>173</a:t>
            </a:fld>
            <a:endParaRPr lang="es-ES" altLang="es-ES_tradnl" sz="1400">
              <a:solidFill>
                <a:srgbClr val="000000"/>
              </a:solidFill>
              <a:latin typeface="Times New Roman" panose="02020603050405020304" pitchFamily="18" charset="0"/>
            </a:endParaRPr>
          </a:p>
        </p:txBody>
      </p:sp>
      <p:sp>
        <p:nvSpPr>
          <p:cNvPr id="166921" name="Text Box 7">
            <a:extLst>
              <a:ext uri="{FF2B5EF4-FFF2-40B4-BE49-F238E27FC236}">
                <a16:creationId xmlns:a16="http://schemas.microsoft.com/office/drawing/2014/main" id="{50222076-C558-D64E-B7E9-82A8AA091A13}"/>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A63B2DD-CC70-AA41-B46C-0EBAB45A988F}" type="slidenum">
              <a:rPr lang="es-ES" altLang="es-ES_tradnl" sz="1400">
                <a:solidFill>
                  <a:srgbClr val="000000"/>
                </a:solidFill>
                <a:latin typeface="Times New Roman" panose="02020603050405020304" pitchFamily="18" charset="0"/>
              </a:rPr>
              <a:pPr algn="r" eaLnBrk="1">
                <a:lnSpc>
                  <a:spcPct val="95000"/>
                </a:lnSpc>
                <a:buSzPct val="100000"/>
              </a:pPr>
              <a:t>173</a:t>
            </a:fld>
            <a:endParaRPr lang="es-ES" altLang="es-ES_tradnl" sz="1400">
              <a:solidFill>
                <a:srgbClr val="000000"/>
              </a:solidFill>
              <a:latin typeface="Times New Roman" panose="02020603050405020304" pitchFamily="18" charset="0"/>
            </a:endParaRPr>
          </a:p>
        </p:txBody>
      </p:sp>
      <p:sp>
        <p:nvSpPr>
          <p:cNvPr id="166922" name="Text Box 8">
            <a:extLst>
              <a:ext uri="{FF2B5EF4-FFF2-40B4-BE49-F238E27FC236}">
                <a16:creationId xmlns:a16="http://schemas.microsoft.com/office/drawing/2014/main" id="{36B8E61B-7ED3-3F43-B29D-D1E8969BBE44}"/>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166AD8D-EA69-9141-88A5-F646FB213277}" type="slidenum">
              <a:rPr lang="es-ES" altLang="es-ES_tradnl" sz="1400">
                <a:solidFill>
                  <a:srgbClr val="000000"/>
                </a:solidFill>
                <a:latin typeface="Times New Roman" panose="02020603050405020304" pitchFamily="18" charset="0"/>
              </a:rPr>
              <a:pPr algn="r" eaLnBrk="1">
                <a:lnSpc>
                  <a:spcPct val="95000"/>
                </a:lnSpc>
                <a:buSzPct val="100000"/>
              </a:pPr>
              <a:t>173</a:t>
            </a:fld>
            <a:endParaRPr lang="es-ES" altLang="es-ES_tradnl" sz="1400">
              <a:solidFill>
                <a:srgbClr val="000000"/>
              </a:solidFill>
              <a:latin typeface="Times New Roman" panose="02020603050405020304" pitchFamily="18" charset="0"/>
            </a:endParaRPr>
          </a:p>
        </p:txBody>
      </p:sp>
      <p:sp>
        <p:nvSpPr>
          <p:cNvPr id="166923" name="Text Box 9">
            <a:extLst>
              <a:ext uri="{FF2B5EF4-FFF2-40B4-BE49-F238E27FC236}">
                <a16:creationId xmlns:a16="http://schemas.microsoft.com/office/drawing/2014/main" id="{488C9F82-0C3D-7542-8117-9586E6DDCAB6}"/>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90A11B3-E924-4340-A9E5-73E74A4D88AA}" type="slidenum">
              <a:rPr lang="es-ES" altLang="es-ES_tradnl" sz="1400">
                <a:solidFill>
                  <a:srgbClr val="000000"/>
                </a:solidFill>
                <a:latin typeface="Times New Roman" panose="02020603050405020304" pitchFamily="18" charset="0"/>
              </a:rPr>
              <a:pPr algn="r" eaLnBrk="1">
                <a:lnSpc>
                  <a:spcPct val="95000"/>
                </a:lnSpc>
                <a:buSzPct val="100000"/>
              </a:pPr>
              <a:t>173</a:t>
            </a:fld>
            <a:endParaRPr lang="es-ES" altLang="es-ES_tradnl" sz="1400">
              <a:solidFill>
                <a:srgbClr val="000000"/>
              </a:solidFill>
              <a:latin typeface="Times New Roman" panose="02020603050405020304" pitchFamily="18" charset="0"/>
            </a:endParaRPr>
          </a:p>
        </p:txBody>
      </p:sp>
      <p:sp>
        <p:nvSpPr>
          <p:cNvPr id="166924" name="Text Box 10">
            <a:extLst>
              <a:ext uri="{FF2B5EF4-FFF2-40B4-BE49-F238E27FC236}">
                <a16:creationId xmlns:a16="http://schemas.microsoft.com/office/drawing/2014/main" id="{9537E047-9DA2-4349-AF40-CFE0406C5176}"/>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0A7595C-1C78-1048-96BE-32815654EF6E}" type="slidenum">
              <a:rPr lang="es-ES" altLang="es-ES_tradnl" sz="1400">
                <a:solidFill>
                  <a:srgbClr val="000000"/>
                </a:solidFill>
                <a:latin typeface="Times New Roman" panose="02020603050405020304" pitchFamily="18" charset="0"/>
              </a:rPr>
              <a:pPr algn="r" eaLnBrk="1">
                <a:lnSpc>
                  <a:spcPct val="95000"/>
                </a:lnSpc>
                <a:buSzPct val="100000"/>
              </a:pPr>
              <a:t>173</a:t>
            </a:fld>
            <a:endParaRPr lang="es-ES" altLang="es-ES_tradnl" sz="1400">
              <a:solidFill>
                <a:srgbClr val="000000"/>
              </a:solidFill>
              <a:latin typeface="Times New Roman" panose="02020603050405020304" pitchFamily="18" charset="0"/>
            </a:endParaRPr>
          </a:p>
        </p:txBody>
      </p:sp>
      <p:sp>
        <p:nvSpPr>
          <p:cNvPr id="166925" name="Text Box 11">
            <a:extLst>
              <a:ext uri="{FF2B5EF4-FFF2-40B4-BE49-F238E27FC236}">
                <a16:creationId xmlns:a16="http://schemas.microsoft.com/office/drawing/2014/main" id="{71935DAF-303B-7644-8981-9BA68B694DF6}"/>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F5EEC864-A98C-3D45-B561-6CC1CC03956F}" type="slidenum">
              <a:rPr lang="es-ES" altLang="es-ES_tradnl" sz="1400">
                <a:solidFill>
                  <a:srgbClr val="000000"/>
                </a:solidFill>
                <a:latin typeface="Times New Roman" panose="02020603050405020304" pitchFamily="18" charset="0"/>
              </a:rPr>
              <a:pPr algn="r">
                <a:lnSpc>
                  <a:spcPct val="95000"/>
                </a:lnSpc>
                <a:buSzPct val="100000"/>
              </a:pPr>
              <a:t>173</a:t>
            </a:fld>
            <a:endParaRPr lang="es-ES" altLang="es-ES_tradnl" sz="1400">
              <a:solidFill>
                <a:srgbClr val="000000"/>
              </a:solidFill>
              <a:latin typeface="Times New Roman" panose="02020603050405020304" pitchFamily="18" charset="0"/>
            </a:endParaRPr>
          </a:p>
        </p:txBody>
      </p:sp>
      <p:sp>
        <p:nvSpPr>
          <p:cNvPr id="166926" name="Text Box 12">
            <a:extLst>
              <a:ext uri="{FF2B5EF4-FFF2-40B4-BE49-F238E27FC236}">
                <a16:creationId xmlns:a16="http://schemas.microsoft.com/office/drawing/2014/main" id="{C9791D53-E62E-4944-B238-63B1FC8E049C}"/>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85387626-8800-9344-BE58-15BC3248923C}" type="slidenum">
              <a:rPr lang="es-ES" altLang="es-ES_tradnl" sz="1400">
                <a:solidFill>
                  <a:srgbClr val="000000"/>
                </a:solidFill>
                <a:latin typeface="Times New Roman" panose="02020603050405020304" pitchFamily="18" charset="0"/>
              </a:rPr>
              <a:pPr algn="r">
                <a:lnSpc>
                  <a:spcPct val="95000"/>
                </a:lnSpc>
                <a:buSzPct val="100000"/>
              </a:pPr>
              <a:t>173</a:t>
            </a:fld>
            <a:endParaRPr lang="es-ES" altLang="es-ES_tradnl" sz="1400">
              <a:solidFill>
                <a:srgbClr val="000000"/>
              </a:solidFill>
              <a:latin typeface="Times New Roman" panose="02020603050405020304" pitchFamily="18" charset="0"/>
            </a:endParaRPr>
          </a:p>
        </p:txBody>
      </p:sp>
      <p:sp>
        <p:nvSpPr>
          <p:cNvPr id="166927" name="Text Box 13">
            <a:extLst>
              <a:ext uri="{FF2B5EF4-FFF2-40B4-BE49-F238E27FC236}">
                <a16:creationId xmlns:a16="http://schemas.microsoft.com/office/drawing/2014/main" id="{03EDC727-1374-FC43-915A-BB8D16AF3D3F}"/>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66928" name="Text Box 14">
            <a:extLst>
              <a:ext uri="{FF2B5EF4-FFF2-40B4-BE49-F238E27FC236}">
                <a16:creationId xmlns:a16="http://schemas.microsoft.com/office/drawing/2014/main" id="{A9B5D269-2972-B24C-A5BB-69273FC86DF8}"/>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2085219177"/>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2" name="Rectangle 92">
            <a:extLst>
              <a:ext uri="{FF2B5EF4-FFF2-40B4-BE49-F238E27FC236}">
                <a16:creationId xmlns:a16="http://schemas.microsoft.com/office/drawing/2014/main" id="{DB8621EE-5A2D-D84E-B478-9D71E63669D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AF4BD156-D208-C643-86AC-7EC0567BAB9C}" type="slidenum">
              <a:rPr lang="es-ES" altLang="es-ES_tradnl" sz="1400" smtClean="0">
                <a:solidFill>
                  <a:srgbClr val="000000"/>
                </a:solidFill>
                <a:latin typeface="Times New Roman" panose="02020603050405020304" pitchFamily="18" charset="0"/>
              </a:rPr>
              <a:pPr/>
              <a:t>174</a:t>
            </a:fld>
            <a:endParaRPr lang="es-ES" altLang="es-ES_tradnl" sz="1400">
              <a:solidFill>
                <a:srgbClr val="000000"/>
              </a:solidFill>
              <a:latin typeface="Times New Roman" panose="02020603050405020304" pitchFamily="18" charset="0"/>
            </a:endParaRPr>
          </a:p>
        </p:txBody>
      </p:sp>
      <p:sp>
        <p:nvSpPr>
          <p:cNvPr id="40963" name="Text Box 1">
            <a:extLst>
              <a:ext uri="{FF2B5EF4-FFF2-40B4-BE49-F238E27FC236}">
                <a16:creationId xmlns:a16="http://schemas.microsoft.com/office/drawing/2014/main" id="{B0CEDAB5-5DDE-CF41-8C5C-5B9F162072D4}"/>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69518FA-BE68-4346-9170-6F979E262D43}" type="slidenum">
              <a:rPr lang="es-ES" altLang="es-ES_tradnl" sz="1400">
                <a:solidFill>
                  <a:srgbClr val="000000"/>
                </a:solidFill>
                <a:latin typeface="Times New Roman" panose="02020603050405020304" pitchFamily="18" charset="0"/>
              </a:rPr>
              <a:pPr algn="r" eaLnBrk="1">
                <a:lnSpc>
                  <a:spcPct val="95000"/>
                </a:lnSpc>
                <a:buSzPct val="100000"/>
              </a:pPr>
              <a:t>174</a:t>
            </a:fld>
            <a:endParaRPr lang="es-ES" altLang="es-ES_tradnl" sz="1400">
              <a:solidFill>
                <a:srgbClr val="000000"/>
              </a:solidFill>
              <a:latin typeface="Times New Roman" panose="02020603050405020304" pitchFamily="18" charset="0"/>
            </a:endParaRPr>
          </a:p>
        </p:txBody>
      </p:sp>
      <p:sp>
        <p:nvSpPr>
          <p:cNvPr id="40964" name="Text Box 2">
            <a:extLst>
              <a:ext uri="{FF2B5EF4-FFF2-40B4-BE49-F238E27FC236}">
                <a16:creationId xmlns:a16="http://schemas.microsoft.com/office/drawing/2014/main" id="{D11035AE-A3A9-E34E-B1A5-CB7DE70CF291}"/>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18E3B37-6920-4342-A669-FA68C3E81E7B}" type="slidenum">
              <a:rPr lang="es-ES" altLang="es-ES_tradnl" sz="1400">
                <a:solidFill>
                  <a:srgbClr val="000000"/>
                </a:solidFill>
                <a:latin typeface="Times New Roman" panose="02020603050405020304" pitchFamily="18" charset="0"/>
              </a:rPr>
              <a:pPr algn="r" eaLnBrk="1">
                <a:lnSpc>
                  <a:spcPct val="95000"/>
                </a:lnSpc>
                <a:buSzPct val="100000"/>
              </a:pPr>
              <a:t>174</a:t>
            </a:fld>
            <a:endParaRPr lang="es-ES" altLang="es-ES_tradnl" sz="1400">
              <a:solidFill>
                <a:srgbClr val="000000"/>
              </a:solidFill>
              <a:latin typeface="Times New Roman" panose="02020603050405020304" pitchFamily="18" charset="0"/>
            </a:endParaRPr>
          </a:p>
        </p:txBody>
      </p:sp>
      <p:sp>
        <p:nvSpPr>
          <p:cNvPr id="40965" name="Text Box 3">
            <a:extLst>
              <a:ext uri="{FF2B5EF4-FFF2-40B4-BE49-F238E27FC236}">
                <a16:creationId xmlns:a16="http://schemas.microsoft.com/office/drawing/2014/main" id="{92427DED-6AB0-A24D-916E-17404B0807FA}"/>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EC82D1D-3A2A-344A-BD42-0DE3302E246E}" type="slidenum">
              <a:rPr lang="es-ES" altLang="es-ES_tradnl" sz="1400">
                <a:solidFill>
                  <a:srgbClr val="000000"/>
                </a:solidFill>
                <a:latin typeface="Times New Roman" panose="02020603050405020304" pitchFamily="18" charset="0"/>
              </a:rPr>
              <a:pPr algn="r" eaLnBrk="1">
                <a:lnSpc>
                  <a:spcPct val="95000"/>
                </a:lnSpc>
                <a:buSzPct val="100000"/>
              </a:pPr>
              <a:t>174</a:t>
            </a:fld>
            <a:endParaRPr lang="es-ES" altLang="es-ES_tradnl" sz="1400">
              <a:solidFill>
                <a:srgbClr val="000000"/>
              </a:solidFill>
              <a:latin typeface="Times New Roman" panose="02020603050405020304" pitchFamily="18" charset="0"/>
            </a:endParaRPr>
          </a:p>
        </p:txBody>
      </p:sp>
      <p:sp>
        <p:nvSpPr>
          <p:cNvPr id="40966" name="Text Box 4">
            <a:extLst>
              <a:ext uri="{FF2B5EF4-FFF2-40B4-BE49-F238E27FC236}">
                <a16:creationId xmlns:a16="http://schemas.microsoft.com/office/drawing/2014/main" id="{99E02959-C0AF-564E-9790-EFAD3CE0EB93}"/>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1C33C9C-A719-8547-8E33-DEAD7C4A5534}" type="slidenum">
              <a:rPr lang="es-ES" altLang="es-ES_tradnl" sz="1400">
                <a:solidFill>
                  <a:srgbClr val="000000"/>
                </a:solidFill>
                <a:latin typeface="Times New Roman" panose="02020603050405020304" pitchFamily="18" charset="0"/>
              </a:rPr>
              <a:pPr algn="r" eaLnBrk="1">
                <a:lnSpc>
                  <a:spcPct val="95000"/>
                </a:lnSpc>
                <a:buSzPct val="100000"/>
              </a:pPr>
              <a:t>174</a:t>
            </a:fld>
            <a:endParaRPr lang="es-ES" altLang="es-ES_tradnl" sz="1400">
              <a:solidFill>
                <a:srgbClr val="000000"/>
              </a:solidFill>
              <a:latin typeface="Times New Roman" panose="02020603050405020304" pitchFamily="18" charset="0"/>
            </a:endParaRPr>
          </a:p>
        </p:txBody>
      </p:sp>
      <p:sp>
        <p:nvSpPr>
          <p:cNvPr id="40967" name="Text Box 5">
            <a:extLst>
              <a:ext uri="{FF2B5EF4-FFF2-40B4-BE49-F238E27FC236}">
                <a16:creationId xmlns:a16="http://schemas.microsoft.com/office/drawing/2014/main" id="{EA343EE0-4E66-8343-9BB6-B3818E75940B}"/>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43844E1-7829-1C49-8EDB-9A7B606D3017}" type="slidenum">
              <a:rPr lang="es-ES" altLang="es-ES_tradnl" sz="1400">
                <a:solidFill>
                  <a:srgbClr val="000000"/>
                </a:solidFill>
                <a:latin typeface="Times New Roman" panose="02020603050405020304" pitchFamily="18" charset="0"/>
              </a:rPr>
              <a:pPr algn="r" eaLnBrk="1">
                <a:lnSpc>
                  <a:spcPct val="95000"/>
                </a:lnSpc>
                <a:buSzPct val="100000"/>
              </a:pPr>
              <a:t>174</a:t>
            </a:fld>
            <a:endParaRPr lang="es-ES" altLang="es-ES_tradnl" sz="1400">
              <a:solidFill>
                <a:srgbClr val="000000"/>
              </a:solidFill>
              <a:latin typeface="Times New Roman" panose="02020603050405020304" pitchFamily="18" charset="0"/>
            </a:endParaRPr>
          </a:p>
        </p:txBody>
      </p:sp>
      <p:sp>
        <p:nvSpPr>
          <p:cNvPr id="40968" name="Text Box 6">
            <a:extLst>
              <a:ext uri="{FF2B5EF4-FFF2-40B4-BE49-F238E27FC236}">
                <a16:creationId xmlns:a16="http://schemas.microsoft.com/office/drawing/2014/main" id="{97326380-F7D1-2547-BEFF-D0BCFF8CCE16}"/>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59B2A6D-3329-E443-82D6-FCD7EF9F48D1}" type="slidenum">
              <a:rPr lang="es-ES" altLang="es-ES_tradnl" sz="1400">
                <a:solidFill>
                  <a:srgbClr val="000000"/>
                </a:solidFill>
                <a:latin typeface="Times New Roman" panose="02020603050405020304" pitchFamily="18" charset="0"/>
              </a:rPr>
              <a:pPr algn="r" eaLnBrk="1">
                <a:lnSpc>
                  <a:spcPct val="95000"/>
                </a:lnSpc>
                <a:buSzPct val="100000"/>
              </a:pPr>
              <a:t>174</a:t>
            </a:fld>
            <a:endParaRPr lang="es-ES" altLang="es-ES_tradnl" sz="1400">
              <a:solidFill>
                <a:srgbClr val="000000"/>
              </a:solidFill>
              <a:latin typeface="Times New Roman" panose="02020603050405020304" pitchFamily="18" charset="0"/>
            </a:endParaRPr>
          </a:p>
        </p:txBody>
      </p:sp>
      <p:sp>
        <p:nvSpPr>
          <p:cNvPr id="40969" name="Text Box 7">
            <a:extLst>
              <a:ext uri="{FF2B5EF4-FFF2-40B4-BE49-F238E27FC236}">
                <a16:creationId xmlns:a16="http://schemas.microsoft.com/office/drawing/2014/main" id="{DEF00FAC-AC9C-1947-949A-5834230E4850}"/>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DC42F7C-B0C0-D947-A080-DE28413A70A2}" type="slidenum">
              <a:rPr lang="es-ES" altLang="es-ES_tradnl" sz="1400">
                <a:solidFill>
                  <a:srgbClr val="000000"/>
                </a:solidFill>
                <a:latin typeface="Times New Roman" panose="02020603050405020304" pitchFamily="18" charset="0"/>
              </a:rPr>
              <a:pPr algn="r" eaLnBrk="1">
                <a:lnSpc>
                  <a:spcPct val="95000"/>
                </a:lnSpc>
                <a:buSzPct val="100000"/>
              </a:pPr>
              <a:t>174</a:t>
            </a:fld>
            <a:endParaRPr lang="es-ES" altLang="es-ES_tradnl" sz="1400">
              <a:solidFill>
                <a:srgbClr val="000000"/>
              </a:solidFill>
              <a:latin typeface="Times New Roman" panose="02020603050405020304" pitchFamily="18" charset="0"/>
            </a:endParaRPr>
          </a:p>
        </p:txBody>
      </p:sp>
      <p:sp>
        <p:nvSpPr>
          <p:cNvPr id="40970" name="Text Box 8">
            <a:extLst>
              <a:ext uri="{FF2B5EF4-FFF2-40B4-BE49-F238E27FC236}">
                <a16:creationId xmlns:a16="http://schemas.microsoft.com/office/drawing/2014/main" id="{00F2C9EC-5348-BA49-9D88-A214A50F74C3}"/>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47848EF-88CF-024D-B506-B3CBA1057F65}" type="slidenum">
              <a:rPr lang="es-ES" altLang="es-ES_tradnl" sz="1400">
                <a:solidFill>
                  <a:srgbClr val="000000"/>
                </a:solidFill>
                <a:latin typeface="Times New Roman" panose="02020603050405020304" pitchFamily="18" charset="0"/>
              </a:rPr>
              <a:pPr algn="r" eaLnBrk="1">
                <a:lnSpc>
                  <a:spcPct val="95000"/>
                </a:lnSpc>
                <a:buSzPct val="100000"/>
              </a:pPr>
              <a:t>174</a:t>
            </a:fld>
            <a:endParaRPr lang="es-ES" altLang="es-ES_tradnl" sz="1400">
              <a:solidFill>
                <a:srgbClr val="000000"/>
              </a:solidFill>
              <a:latin typeface="Times New Roman" panose="02020603050405020304" pitchFamily="18" charset="0"/>
            </a:endParaRPr>
          </a:p>
        </p:txBody>
      </p:sp>
      <p:sp>
        <p:nvSpPr>
          <p:cNvPr id="40971" name="Text Box 9">
            <a:extLst>
              <a:ext uri="{FF2B5EF4-FFF2-40B4-BE49-F238E27FC236}">
                <a16:creationId xmlns:a16="http://schemas.microsoft.com/office/drawing/2014/main" id="{0CA6C8CF-3466-454C-AB6F-74087BB4413D}"/>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0769A9B-459B-8540-BD75-F6B5E77B45A0}" type="slidenum">
              <a:rPr lang="es-ES" altLang="es-ES_tradnl" sz="1400">
                <a:solidFill>
                  <a:srgbClr val="000000"/>
                </a:solidFill>
                <a:latin typeface="Times New Roman" panose="02020603050405020304" pitchFamily="18" charset="0"/>
              </a:rPr>
              <a:pPr algn="r" eaLnBrk="1">
                <a:lnSpc>
                  <a:spcPct val="95000"/>
                </a:lnSpc>
                <a:buSzPct val="100000"/>
              </a:pPr>
              <a:t>174</a:t>
            </a:fld>
            <a:endParaRPr lang="es-ES" altLang="es-ES_tradnl" sz="1400">
              <a:solidFill>
                <a:srgbClr val="000000"/>
              </a:solidFill>
              <a:latin typeface="Times New Roman" panose="02020603050405020304" pitchFamily="18" charset="0"/>
            </a:endParaRPr>
          </a:p>
        </p:txBody>
      </p:sp>
      <p:sp>
        <p:nvSpPr>
          <p:cNvPr id="40972" name="Text Box 10">
            <a:extLst>
              <a:ext uri="{FF2B5EF4-FFF2-40B4-BE49-F238E27FC236}">
                <a16:creationId xmlns:a16="http://schemas.microsoft.com/office/drawing/2014/main" id="{E0FD3C06-BAD9-0B4F-B139-2B6063FA18BB}"/>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2DFA33A-5E1F-F148-8944-3ED89623DAA1}" type="slidenum">
              <a:rPr lang="es-ES" altLang="es-ES_tradnl" sz="1400">
                <a:solidFill>
                  <a:srgbClr val="000000"/>
                </a:solidFill>
                <a:latin typeface="Times New Roman" panose="02020603050405020304" pitchFamily="18" charset="0"/>
              </a:rPr>
              <a:pPr algn="r" eaLnBrk="1">
                <a:lnSpc>
                  <a:spcPct val="95000"/>
                </a:lnSpc>
                <a:buSzPct val="100000"/>
              </a:pPr>
              <a:t>174</a:t>
            </a:fld>
            <a:endParaRPr lang="es-ES" altLang="es-ES_tradnl" sz="1400">
              <a:solidFill>
                <a:srgbClr val="000000"/>
              </a:solidFill>
              <a:latin typeface="Times New Roman" panose="02020603050405020304" pitchFamily="18" charset="0"/>
            </a:endParaRPr>
          </a:p>
        </p:txBody>
      </p:sp>
      <p:sp>
        <p:nvSpPr>
          <p:cNvPr id="40973" name="Text Box 11">
            <a:extLst>
              <a:ext uri="{FF2B5EF4-FFF2-40B4-BE49-F238E27FC236}">
                <a16:creationId xmlns:a16="http://schemas.microsoft.com/office/drawing/2014/main" id="{9683C542-8899-AE40-80EC-A07E94F031DD}"/>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1DC6EE7-E475-EB42-AF62-8E99EBEDE7C8}" type="slidenum">
              <a:rPr lang="es-ES" altLang="es-ES_tradnl" sz="1400">
                <a:solidFill>
                  <a:srgbClr val="000000"/>
                </a:solidFill>
                <a:latin typeface="Times New Roman" panose="02020603050405020304" pitchFamily="18" charset="0"/>
              </a:rPr>
              <a:pPr algn="r" eaLnBrk="1">
                <a:lnSpc>
                  <a:spcPct val="95000"/>
                </a:lnSpc>
                <a:buSzPct val="100000"/>
              </a:pPr>
              <a:t>174</a:t>
            </a:fld>
            <a:endParaRPr lang="es-ES" altLang="es-ES_tradnl" sz="1400">
              <a:solidFill>
                <a:srgbClr val="000000"/>
              </a:solidFill>
              <a:latin typeface="Times New Roman" panose="02020603050405020304" pitchFamily="18" charset="0"/>
            </a:endParaRPr>
          </a:p>
        </p:txBody>
      </p:sp>
      <p:sp>
        <p:nvSpPr>
          <p:cNvPr id="40974" name="Text Box 12">
            <a:extLst>
              <a:ext uri="{FF2B5EF4-FFF2-40B4-BE49-F238E27FC236}">
                <a16:creationId xmlns:a16="http://schemas.microsoft.com/office/drawing/2014/main" id="{C6D3F0B5-8A04-1B40-BEC4-BEDA97215A8A}"/>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0975" name="Text Box 13">
            <a:extLst>
              <a:ext uri="{FF2B5EF4-FFF2-40B4-BE49-F238E27FC236}">
                <a16:creationId xmlns:a16="http://schemas.microsoft.com/office/drawing/2014/main" id="{4AB608DF-1823-B54B-B7FB-A329F6C5788C}"/>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10" name="Rectangle 92">
            <a:extLst>
              <a:ext uri="{FF2B5EF4-FFF2-40B4-BE49-F238E27FC236}">
                <a16:creationId xmlns:a16="http://schemas.microsoft.com/office/drawing/2014/main" id="{EDCD36A5-0289-E14B-86F8-287419FA6980}"/>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31B7546E-3BF9-414F-BC4A-79BF3156CBFC}" type="slidenum">
              <a:rPr lang="es-ES" altLang="es-ES_tradnl" sz="1400" smtClean="0">
                <a:solidFill>
                  <a:srgbClr val="000000"/>
                </a:solidFill>
                <a:latin typeface="Times New Roman" panose="02020603050405020304" pitchFamily="18" charset="0"/>
              </a:rPr>
              <a:pPr/>
              <a:t>175</a:t>
            </a:fld>
            <a:endParaRPr lang="es-ES" altLang="es-ES_tradnl" sz="1400">
              <a:solidFill>
                <a:srgbClr val="000000"/>
              </a:solidFill>
              <a:latin typeface="Times New Roman" panose="02020603050405020304" pitchFamily="18" charset="0"/>
            </a:endParaRPr>
          </a:p>
        </p:txBody>
      </p:sp>
      <p:sp>
        <p:nvSpPr>
          <p:cNvPr id="43011" name="Text Box 1">
            <a:extLst>
              <a:ext uri="{FF2B5EF4-FFF2-40B4-BE49-F238E27FC236}">
                <a16:creationId xmlns:a16="http://schemas.microsoft.com/office/drawing/2014/main" id="{D49DD562-CE45-964B-83FB-CB34AD61BEB3}"/>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7493331-F943-6D42-ACF3-14EB9848E9AD}" type="slidenum">
              <a:rPr lang="es-ES" altLang="es-ES_tradnl" sz="1400">
                <a:solidFill>
                  <a:srgbClr val="000000"/>
                </a:solidFill>
                <a:latin typeface="Times New Roman" panose="02020603050405020304" pitchFamily="18" charset="0"/>
              </a:rPr>
              <a:pPr algn="r" eaLnBrk="1">
                <a:lnSpc>
                  <a:spcPct val="95000"/>
                </a:lnSpc>
                <a:buSzPct val="100000"/>
              </a:pPr>
              <a:t>175</a:t>
            </a:fld>
            <a:endParaRPr lang="es-ES" altLang="es-ES_tradnl" sz="1400">
              <a:solidFill>
                <a:srgbClr val="000000"/>
              </a:solidFill>
              <a:latin typeface="Times New Roman" panose="02020603050405020304" pitchFamily="18" charset="0"/>
            </a:endParaRPr>
          </a:p>
        </p:txBody>
      </p:sp>
      <p:sp>
        <p:nvSpPr>
          <p:cNvPr id="43012" name="Text Box 2">
            <a:extLst>
              <a:ext uri="{FF2B5EF4-FFF2-40B4-BE49-F238E27FC236}">
                <a16:creationId xmlns:a16="http://schemas.microsoft.com/office/drawing/2014/main" id="{EEC18DCE-8582-E64D-AEFF-2C0E3416C952}"/>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9D2D400-2BEA-C047-99C8-4FCC0AC25EA8}" type="slidenum">
              <a:rPr lang="es-ES" altLang="es-ES_tradnl" sz="1400">
                <a:solidFill>
                  <a:srgbClr val="000000"/>
                </a:solidFill>
                <a:latin typeface="Times New Roman" panose="02020603050405020304" pitchFamily="18" charset="0"/>
              </a:rPr>
              <a:pPr algn="r" eaLnBrk="1">
                <a:lnSpc>
                  <a:spcPct val="95000"/>
                </a:lnSpc>
                <a:buSzPct val="100000"/>
              </a:pPr>
              <a:t>175</a:t>
            </a:fld>
            <a:endParaRPr lang="es-ES" altLang="es-ES_tradnl" sz="1400">
              <a:solidFill>
                <a:srgbClr val="000000"/>
              </a:solidFill>
              <a:latin typeface="Times New Roman" panose="02020603050405020304" pitchFamily="18" charset="0"/>
            </a:endParaRPr>
          </a:p>
        </p:txBody>
      </p:sp>
      <p:sp>
        <p:nvSpPr>
          <p:cNvPr id="43013" name="Text Box 3">
            <a:extLst>
              <a:ext uri="{FF2B5EF4-FFF2-40B4-BE49-F238E27FC236}">
                <a16:creationId xmlns:a16="http://schemas.microsoft.com/office/drawing/2014/main" id="{C9D3D92E-FF0D-504F-8527-282E2E37D779}"/>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7A6AC33-AE97-5F44-903D-7FD14F80A359}" type="slidenum">
              <a:rPr lang="es-ES" altLang="es-ES_tradnl" sz="1400">
                <a:solidFill>
                  <a:srgbClr val="000000"/>
                </a:solidFill>
                <a:latin typeface="Times New Roman" panose="02020603050405020304" pitchFamily="18" charset="0"/>
              </a:rPr>
              <a:pPr algn="r" eaLnBrk="1">
                <a:lnSpc>
                  <a:spcPct val="95000"/>
                </a:lnSpc>
                <a:buSzPct val="100000"/>
              </a:pPr>
              <a:t>175</a:t>
            </a:fld>
            <a:endParaRPr lang="es-ES" altLang="es-ES_tradnl" sz="1400">
              <a:solidFill>
                <a:srgbClr val="000000"/>
              </a:solidFill>
              <a:latin typeface="Times New Roman" panose="02020603050405020304" pitchFamily="18" charset="0"/>
            </a:endParaRPr>
          </a:p>
        </p:txBody>
      </p:sp>
      <p:sp>
        <p:nvSpPr>
          <p:cNvPr id="43014" name="Text Box 4">
            <a:extLst>
              <a:ext uri="{FF2B5EF4-FFF2-40B4-BE49-F238E27FC236}">
                <a16:creationId xmlns:a16="http://schemas.microsoft.com/office/drawing/2014/main" id="{607866FF-F110-1842-8EA6-C093B184F648}"/>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657A0F3-9F20-F142-8EA0-B20F872B1656}" type="slidenum">
              <a:rPr lang="es-ES" altLang="es-ES_tradnl" sz="1400">
                <a:solidFill>
                  <a:srgbClr val="000000"/>
                </a:solidFill>
                <a:latin typeface="Times New Roman" panose="02020603050405020304" pitchFamily="18" charset="0"/>
              </a:rPr>
              <a:pPr algn="r" eaLnBrk="1">
                <a:lnSpc>
                  <a:spcPct val="95000"/>
                </a:lnSpc>
                <a:buSzPct val="100000"/>
              </a:pPr>
              <a:t>175</a:t>
            </a:fld>
            <a:endParaRPr lang="es-ES" altLang="es-ES_tradnl" sz="1400">
              <a:solidFill>
                <a:srgbClr val="000000"/>
              </a:solidFill>
              <a:latin typeface="Times New Roman" panose="02020603050405020304" pitchFamily="18" charset="0"/>
            </a:endParaRPr>
          </a:p>
        </p:txBody>
      </p:sp>
      <p:sp>
        <p:nvSpPr>
          <p:cNvPr id="43015" name="Text Box 5">
            <a:extLst>
              <a:ext uri="{FF2B5EF4-FFF2-40B4-BE49-F238E27FC236}">
                <a16:creationId xmlns:a16="http://schemas.microsoft.com/office/drawing/2014/main" id="{07D078FC-1B4F-7F48-BA73-AC00F560EC7E}"/>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C83897E-B13A-F647-A0B6-B01DF6DB7430}" type="slidenum">
              <a:rPr lang="es-ES" altLang="es-ES_tradnl" sz="1400">
                <a:solidFill>
                  <a:srgbClr val="000000"/>
                </a:solidFill>
                <a:latin typeface="Times New Roman" panose="02020603050405020304" pitchFamily="18" charset="0"/>
              </a:rPr>
              <a:pPr algn="r" eaLnBrk="1">
                <a:lnSpc>
                  <a:spcPct val="95000"/>
                </a:lnSpc>
                <a:buSzPct val="100000"/>
              </a:pPr>
              <a:t>175</a:t>
            </a:fld>
            <a:endParaRPr lang="es-ES" altLang="es-ES_tradnl" sz="1400">
              <a:solidFill>
                <a:srgbClr val="000000"/>
              </a:solidFill>
              <a:latin typeface="Times New Roman" panose="02020603050405020304" pitchFamily="18" charset="0"/>
            </a:endParaRPr>
          </a:p>
        </p:txBody>
      </p:sp>
      <p:sp>
        <p:nvSpPr>
          <p:cNvPr id="43016" name="Text Box 6">
            <a:extLst>
              <a:ext uri="{FF2B5EF4-FFF2-40B4-BE49-F238E27FC236}">
                <a16:creationId xmlns:a16="http://schemas.microsoft.com/office/drawing/2014/main" id="{F1C61CA8-C1AD-8E49-A79E-7391EC728DE8}"/>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173B4CB-9368-C44D-A55B-ACAAC9A128C6}" type="slidenum">
              <a:rPr lang="es-ES" altLang="es-ES_tradnl" sz="1400">
                <a:solidFill>
                  <a:srgbClr val="000000"/>
                </a:solidFill>
                <a:latin typeface="Times New Roman" panose="02020603050405020304" pitchFamily="18" charset="0"/>
              </a:rPr>
              <a:pPr algn="r" eaLnBrk="1">
                <a:lnSpc>
                  <a:spcPct val="95000"/>
                </a:lnSpc>
                <a:buSzPct val="100000"/>
              </a:pPr>
              <a:t>175</a:t>
            </a:fld>
            <a:endParaRPr lang="es-ES" altLang="es-ES_tradnl" sz="1400">
              <a:solidFill>
                <a:srgbClr val="000000"/>
              </a:solidFill>
              <a:latin typeface="Times New Roman" panose="02020603050405020304" pitchFamily="18" charset="0"/>
            </a:endParaRPr>
          </a:p>
        </p:txBody>
      </p:sp>
      <p:sp>
        <p:nvSpPr>
          <p:cNvPr id="43017" name="Text Box 7">
            <a:extLst>
              <a:ext uri="{FF2B5EF4-FFF2-40B4-BE49-F238E27FC236}">
                <a16:creationId xmlns:a16="http://schemas.microsoft.com/office/drawing/2014/main" id="{D60A1374-D0A9-A642-85E3-4EEBF2241AD3}"/>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5F0D6F6-82C8-E241-BC3E-AB6E1878653C}" type="slidenum">
              <a:rPr lang="es-ES" altLang="es-ES_tradnl" sz="1400">
                <a:solidFill>
                  <a:srgbClr val="000000"/>
                </a:solidFill>
                <a:latin typeface="Times New Roman" panose="02020603050405020304" pitchFamily="18" charset="0"/>
              </a:rPr>
              <a:pPr algn="r" eaLnBrk="1">
                <a:lnSpc>
                  <a:spcPct val="95000"/>
                </a:lnSpc>
                <a:buSzPct val="100000"/>
              </a:pPr>
              <a:t>175</a:t>
            </a:fld>
            <a:endParaRPr lang="es-ES" altLang="es-ES_tradnl" sz="1400">
              <a:solidFill>
                <a:srgbClr val="000000"/>
              </a:solidFill>
              <a:latin typeface="Times New Roman" panose="02020603050405020304" pitchFamily="18" charset="0"/>
            </a:endParaRPr>
          </a:p>
        </p:txBody>
      </p:sp>
      <p:sp>
        <p:nvSpPr>
          <p:cNvPr id="43018" name="Text Box 8">
            <a:extLst>
              <a:ext uri="{FF2B5EF4-FFF2-40B4-BE49-F238E27FC236}">
                <a16:creationId xmlns:a16="http://schemas.microsoft.com/office/drawing/2014/main" id="{9372D648-C3FE-6446-905B-35844A1C3101}"/>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9028C4E-6E9A-1D46-BB6C-976C962F277C}" type="slidenum">
              <a:rPr lang="es-ES" altLang="es-ES_tradnl" sz="1400">
                <a:solidFill>
                  <a:srgbClr val="000000"/>
                </a:solidFill>
                <a:latin typeface="Times New Roman" panose="02020603050405020304" pitchFamily="18" charset="0"/>
              </a:rPr>
              <a:pPr algn="r" eaLnBrk="1">
                <a:lnSpc>
                  <a:spcPct val="95000"/>
                </a:lnSpc>
                <a:buSzPct val="100000"/>
              </a:pPr>
              <a:t>175</a:t>
            </a:fld>
            <a:endParaRPr lang="es-ES" altLang="es-ES_tradnl" sz="1400">
              <a:solidFill>
                <a:srgbClr val="000000"/>
              </a:solidFill>
              <a:latin typeface="Times New Roman" panose="02020603050405020304" pitchFamily="18" charset="0"/>
            </a:endParaRPr>
          </a:p>
        </p:txBody>
      </p:sp>
      <p:sp>
        <p:nvSpPr>
          <p:cNvPr id="43019" name="Text Box 9">
            <a:extLst>
              <a:ext uri="{FF2B5EF4-FFF2-40B4-BE49-F238E27FC236}">
                <a16:creationId xmlns:a16="http://schemas.microsoft.com/office/drawing/2014/main" id="{B239DB1A-5288-B840-A1B7-A4997BE0FA2A}"/>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97C4701-739F-3847-94EA-0DC53F69C861}" type="slidenum">
              <a:rPr lang="es-ES" altLang="es-ES_tradnl" sz="1400">
                <a:solidFill>
                  <a:srgbClr val="000000"/>
                </a:solidFill>
                <a:latin typeface="Times New Roman" panose="02020603050405020304" pitchFamily="18" charset="0"/>
              </a:rPr>
              <a:pPr algn="r" eaLnBrk="1">
                <a:lnSpc>
                  <a:spcPct val="95000"/>
                </a:lnSpc>
                <a:buSzPct val="100000"/>
              </a:pPr>
              <a:t>175</a:t>
            </a:fld>
            <a:endParaRPr lang="es-ES" altLang="es-ES_tradnl" sz="1400">
              <a:solidFill>
                <a:srgbClr val="000000"/>
              </a:solidFill>
              <a:latin typeface="Times New Roman" panose="02020603050405020304" pitchFamily="18" charset="0"/>
            </a:endParaRPr>
          </a:p>
        </p:txBody>
      </p:sp>
      <p:sp>
        <p:nvSpPr>
          <p:cNvPr id="43020" name="Text Box 10">
            <a:extLst>
              <a:ext uri="{FF2B5EF4-FFF2-40B4-BE49-F238E27FC236}">
                <a16:creationId xmlns:a16="http://schemas.microsoft.com/office/drawing/2014/main" id="{AFF37AA9-6295-2C47-B92B-8D97A69B97CD}"/>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46AEA0F-3889-E640-BB15-13A521FA5A05}" type="slidenum">
              <a:rPr lang="es-ES" altLang="es-ES_tradnl" sz="1400">
                <a:solidFill>
                  <a:srgbClr val="000000"/>
                </a:solidFill>
                <a:latin typeface="Times New Roman" panose="02020603050405020304" pitchFamily="18" charset="0"/>
              </a:rPr>
              <a:pPr algn="r" eaLnBrk="1">
                <a:lnSpc>
                  <a:spcPct val="95000"/>
                </a:lnSpc>
                <a:buSzPct val="100000"/>
              </a:pPr>
              <a:t>175</a:t>
            </a:fld>
            <a:endParaRPr lang="es-ES" altLang="es-ES_tradnl" sz="1400">
              <a:solidFill>
                <a:srgbClr val="000000"/>
              </a:solidFill>
              <a:latin typeface="Times New Roman" panose="02020603050405020304" pitchFamily="18" charset="0"/>
            </a:endParaRPr>
          </a:p>
        </p:txBody>
      </p:sp>
      <p:sp>
        <p:nvSpPr>
          <p:cNvPr id="43021" name="Text Box 11">
            <a:extLst>
              <a:ext uri="{FF2B5EF4-FFF2-40B4-BE49-F238E27FC236}">
                <a16:creationId xmlns:a16="http://schemas.microsoft.com/office/drawing/2014/main" id="{AD3A4AFF-2542-E742-B559-FFB45F3D451D}"/>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7526CB8-803C-3C40-9F24-766B297BEC65}" type="slidenum">
              <a:rPr lang="es-ES" altLang="es-ES_tradnl" sz="1400">
                <a:solidFill>
                  <a:srgbClr val="000000"/>
                </a:solidFill>
                <a:latin typeface="Times New Roman" panose="02020603050405020304" pitchFamily="18" charset="0"/>
              </a:rPr>
              <a:pPr algn="r" eaLnBrk="1">
                <a:lnSpc>
                  <a:spcPct val="95000"/>
                </a:lnSpc>
                <a:buSzPct val="100000"/>
              </a:pPr>
              <a:t>175</a:t>
            </a:fld>
            <a:endParaRPr lang="es-ES" altLang="es-ES_tradnl" sz="1400">
              <a:solidFill>
                <a:srgbClr val="000000"/>
              </a:solidFill>
              <a:latin typeface="Times New Roman" panose="02020603050405020304" pitchFamily="18" charset="0"/>
            </a:endParaRPr>
          </a:p>
        </p:txBody>
      </p:sp>
      <p:sp>
        <p:nvSpPr>
          <p:cNvPr id="43022" name="Text Box 12">
            <a:extLst>
              <a:ext uri="{FF2B5EF4-FFF2-40B4-BE49-F238E27FC236}">
                <a16:creationId xmlns:a16="http://schemas.microsoft.com/office/drawing/2014/main" id="{4C6B3833-7A4B-714B-86B5-EDFB0E03029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3023" name="Text Box 13">
            <a:extLst>
              <a:ext uri="{FF2B5EF4-FFF2-40B4-BE49-F238E27FC236}">
                <a16:creationId xmlns:a16="http://schemas.microsoft.com/office/drawing/2014/main" id="{C0A594D3-9F77-F747-8A73-EAB72D902F3A}"/>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8" name="Rectangle 92">
            <a:extLst>
              <a:ext uri="{FF2B5EF4-FFF2-40B4-BE49-F238E27FC236}">
                <a16:creationId xmlns:a16="http://schemas.microsoft.com/office/drawing/2014/main" id="{9D5F4D7D-89B4-1847-A9B8-70C3B872EBB5}"/>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DB236FD4-253D-3242-8970-952F5117A5FD}" type="slidenum">
              <a:rPr lang="es-ES" altLang="es-ES_tradnl" sz="1400" smtClean="0">
                <a:solidFill>
                  <a:srgbClr val="000000"/>
                </a:solidFill>
                <a:latin typeface="Times New Roman" panose="02020603050405020304" pitchFamily="18" charset="0"/>
              </a:rPr>
              <a:pPr/>
              <a:t>176</a:t>
            </a:fld>
            <a:endParaRPr lang="es-ES" altLang="es-ES_tradnl" sz="1400">
              <a:solidFill>
                <a:srgbClr val="000000"/>
              </a:solidFill>
              <a:latin typeface="Times New Roman" panose="02020603050405020304" pitchFamily="18" charset="0"/>
            </a:endParaRPr>
          </a:p>
        </p:txBody>
      </p:sp>
      <p:sp>
        <p:nvSpPr>
          <p:cNvPr id="45059" name="Text Box 1">
            <a:extLst>
              <a:ext uri="{FF2B5EF4-FFF2-40B4-BE49-F238E27FC236}">
                <a16:creationId xmlns:a16="http://schemas.microsoft.com/office/drawing/2014/main" id="{3B8CEDCE-2923-144F-929A-F67EC0071790}"/>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51B81A2-64AA-FE4E-8AAE-AB8A7E0FA40C}" type="slidenum">
              <a:rPr lang="es-ES" altLang="es-ES_tradnl" sz="1400">
                <a:solidFill>
                  <a:srgbClr val="000000"/>
                </a:solidFill>
                <a:latin typeface="Times New Roman" panose="02020603050405020304" pitchFamily="18" charset="0"/>
              </a:rPr>
              <a:pPr algn="r" eaLnBrk="1">
                <a:lnSpc>
                  <a:spcPct val="95000"/>
                </a:lnSpc>
                <a:buSzPct val="100000"/>
              </a:pPr>
              <a:t>176</a:t>
            </a:fld>
            <a:endParaRPr lang="es-ES" altLang="es-ES_tradnl" sz="1400">
              <a:solidFill>
                <a:srgbClr val="000000"/>
              </a:solidFill>
              <a:latin typeface="Times New Roman" panose="02020603050405020304" pitchFamily="18" charset="0"/>
            </a:endParaRPr>
          </a:p>
        </p:txBody>
      </p:sp>
      <p:sp>
        <p:nvSpPr>
          <p:cNvPr id="45060" name="Text Box 2">
            <a:extLst>
              <a:ext uri="{FF2B5EF4-FFF2-40B4-BE49-F238E27FC236}">
                <a16:creationId xmlns:a16="http://schemas.microsoft.com/office/drawing/2014/main" id="{5DBEBE27-45FE-E840-BFF6-1053FFD86F80}"/>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44B842A-8ACB-BE48-8AFA-C91E2887AF8E}" type="slidenum">
              <a:rPr lang="es-ES" altLang="es-ES_tradnl" sz="1400">
                <a:solidFill>
                  <a:srgbClr val="000000"/>
                </a:solidFill>
                <a:latin typeface="Times New Roman" panose="02020603050405020304" pitchFamily="18" charset="0"/>
              </a:rPr>
              <a:pPr algn="r" eaLnBrk="1">
                <a:lnSpc>
                  <a:spcPct val="95000"/>
                </a:lnSpc>
                <a:buSzPct val="100000"/>
              </a:pPr>
              <a:t>176</a:t>
            </a:fld>
            <a:endParaRPr lang="es-ES" altLang="es-ES_tradnl" sz="1400">
              <a:solidFill>
                <a:srgbClr val="000000"/>
              </a:solidFill>
              <a:latin typeface="Times New Roman" panose="02020603050405020304" pitchFamily="18" charset="0"/>
            </a:endParaRPr>
          </a:p>
        </p:txBody>
      </p:sp>
      <p:sp>
        <p:nvSpPr>
          <p:cNvPr id="45061" name="Text Box 3">
            <a:extLst>
              <a:ext uri="{FF2B5EF4-FFF2-40B4-BE49-F238E27FC236}">
                <a16:creationId xmlns:a16="http://schemas.microsoft.com/office/drawing/2014/main" id="{C292B970-F801-8F46-B2F2-62149387626B}"/>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A8FDBE6-76F4-3A49-8499-92CF7B8689A3}" type="slidenum">
              <a:rPr lang="es-ES" altLang="es-ES_tradnl" sz="1400">
                <a:solidFill>
                  <a:srgbClr val="000000"/>
                </a:solidFill>
                <a:latin typeface="Times New Roman" panose="02020603050405020304" pitchFamily="18" charset="0"/>
              </a:rPr>
              <a:pPr algn="r" eaLnBrk="1">
                <a:lnSpc>
                  <a:spcPct val="95000"/>
                </a:lnSpc>
                <a:buSzPct val="100000"/>
              </a:pPr>
              <a:t>176</a:t>
            </a:fld>
            <a:endParaRPr lang="es-ES" altLang="es-ES_tradnl" sz="1400">
              <a:solidFill>
                <a:srgbClr val="000000"/>
              </a:solidFill>
              <a:latin typeface="Times New Roman" panose="02020603050405020304" pitchFamily="18" charset="0"/>
            </a:endParaRPr>
          </a:p>
        </p:txBody>
      </p:sp>
      <p:sp>
        <p:nvSpPr>
          <p:cNvPr id="45062" name="Text Box 4">
            <a:extLst>
              <a:ext uri="{FF2B5EF4-FFF2-40B4-BE49-F238E27FC236}">
                <a16:creationId xmlns:a16="http://schemas.microsoft.com/office/drawing/2014/main" id="{C8F3D216-DDE6-7A40-9CC9-590583305D64}"/>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6A13C21-1361-3640-8242-FB4E22084CF6}" type="slidenum">
              <a:rPr lang="es-ES" altLang="es-ES_tradnl" sz="1400">
                <a:solidFill>
                  <a:srgbClr val="000000"/>
                </a:solidFill>
                <a:latin typeface="Times New Roman" panose="02020603050405020304" pitchFamily="18" charset="0"/>
              </a:rPr>
              <a:pPr algn="r" eaLnBrk="1">
                <a:lnSpc>
                  <a:spcPct val="95000"/>
                </a:lnSpc>
                <a:buSzPct val="100000"/>
              </a:pPr>
              <a:t>176</a:t>
            </a:fld>
            <a:endParaRPr lang="es-ES" altLang="es-ES_tradnl" sz="1400">
              <a:solidFill>
                <a:srgbClr val="000000"/>
              </a:solidFill>
              <a:latin typeface="Times New Roman" panose="02020603050405020304" pitchFamily="18" charset="0"/>
            </a:endParaRPr>
          </a:p>
        </p:txBody>
      </p:sp>
      <p:sp>
        <p:nvSpPr>
          <p:cNvPr id="45063" name="Text Box 5">
            <a:extLst>
              <a:ext uri="{FF2B5EF4-FFF2-40B4-BE49-F238E27FC236}">
                <a16:creationId xmlns:a16="http://schemas.microsoft.com/office/drawing/2014/main" id="{1827E08C-AF4E-274C-92CB-427B096C1503}"/>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60704FE-2A3F-104A-B09E-871A2068A311}" type="slidenum">
              <a:rPr lang="es-ES" altLang="es-ES_tradnl" sz="1400">
                <a:solidFill>
                  <a:srgbClr val="000000"/>
                </a:solidFill>
                <a:latin typeface="Times New Roman" panose="02020603050405020304" pitchFamily="18" charset="0"/>
              </a:rPr>
              <a:pPr algn="r" eaLnBrk="1">
                <a:lnSpc>
                  <a:spcPct val="95000"/>
                </a:lnSpc>
                <a:buSzPct val="100000"/>
              </a:pPr>
              <a:t>176</a:t>
            </a:fld>
            <a:endParaRPr lang="es-ES" altLang="es-ES_tradnl" sz="1400">
              <a:solidFill>
                <a:srgbClr val="000000"/>
              </a:solidFill>
              <a:latin typeface="Times New Roman" panose="02020603050405020304" pitchFamily="18" charset="0"/>
            </a:endParaRPr>
          </a:p>
        </p:txBody>
      </p:sp>
      <p:sp>
        <p:nvSpPr>
          <p:cNvPr id="45064" name="Text Box 6">
            <a:extLst>
              <a:ext uri="{FF2B5EF4-FFF2-40B4-BE49-F238E27FC236}">
                <a16:creationId xmlns:a16="http://schemas.microsoft.com/office/drawing/2014/main" id="{658B0F9B-7131-8F4E-BD3F-585321085480}"/>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7602BCC-F5E0-CA46-B0D2-CBFB90AE91A1}" type="slidenum">
              <a:rPr lang="es-ES" altLang="es-ES_tradnl" sz="1400">
                <a:solidFill>
                  <a:srgbClr val="000000"/>
                </a:solidFill>
                <a:latin typeface="Times New Roman" panose="02020603050405020304" pitchFamily="18" charset="0"/>
              </a:rPr>
              <a:pPr algn="r" eaLnBrk="1">
                <a:lnSpc>
                  <a:spcPct val="95000"/>
                </a:lnSpc>
                <a:buSzPct val="100000"/>
              </a:pPr>
              <a:t>176</a:t>
            </a:fld>
            <a:endParaRPr lang="es-ES" altLang="es-ES_tradnl" sz="1400">
              <a:solidFill>
                <a:srgbClr val="000000"/>
              </a:solidFill>
              <a:latin typeface="Times New Roman" panose="02020603050405020304" pitchFamily="18" charset="0"/>
            </a:endParaRPr>
          </a:p>
        </p:txBody>
      </p:sp>
      <p:sp>
        <p:nvSpPr>
          <p:cNvPr id="45065" name="Text Box 7">
            <a:extLst>
              <a:ext uri="{FF2B5EF4-FFF2-40B4-BE49-F238E27FC236}">
                <a16:creationId xmlns:a16="http://schemas.microsoft.com/office/drawing/2014/main" id="{59184F13-4865-324A-840F-ABDE17D20879}"/>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7D59520-0F2B-1C44-A92A-5BEB3644DF7C}" type="slidenum">
              <a:rPr lang="es-ES" altLang="es-ES_tradnl" sz="1400">
                <a:solidFill>
                  <a:srgbClr val="000000"/>
                </a:solidFill>
                <a:latin typeface="Times New Roman" panose="02020603050405020304" pitchFamily="18" charset="0"/>
              </a:rPr>
              <a:pPr algn="r" eaLnBrk="1">
                <a:lnSpc>
                  <a:spcPct val="95000"/>
                </a:lnSpc>
                <a:buSzPct val="100000"/>
              </a:pPr>
              <a:t>176</a:t>
            </a:fld>
            <a:endParaRPr lang="es-ES" altLang="es-ES_tradnl" sz="1400">
              <a:solidFill>
                <a:srgbClr val="000000"/>
              </a:solidFill>
              <a:latin typeface="Times New Roman" panose="02020603050405020304" pitchFamily="18" charset="0"/>
            </a:endParaRPr>
          </a:p>
        </p:txBody>
      </p:sp>
      <p:sp>
        <p:nvSpPr>
          <p:cNvPr id="45066" name="Text Box 8">
            <a:extLst>
              <a:ext uri="{FF2B5EF4-FFF2-40B4-BE49-F238E27FC236}">
                <a16:creationId xmlns:a16="http://schemas.microsoft.com/office/drawing/2014/main" id="{B435EF6A-8F18-334B-8F5F-B5F9B6FA6428}"/>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4177B6A-0AB1-E040-B034-21908144BF47}" type="slidenum">
              <a:rPr lang="es-ES" altLang="es-ES_tradnl" sz="1400">
                <a:solidFill>
                  <a:srgbClr val="000000"/>
                </a:solidFill>
                <a:latin typeface="Times New Roman" panose="02020603050405020304" pitchFamily="18" charset="0"/>
              </a:rPr>
              <a:pPr algn="r" eaLnBrk="1">
                <a:lnSpc>
                  <a:spcPct val="95000"/>
                </a:lnSpc>
                <a:buSzPct val="100000"/>
              </a:pPr>
              <a:t>176</a:t>
            </a:fld>
            <a:endParaRPr lang="es-ES" altLang="es-ES_tradnl" sz="1400">
              <a:solidFill>
                <a:srgbClr val="000000"/>
              </a:solidFill>
              <a:latin typeface="Times New Roman" panose="02020603050405020304" pitchFamily="18" charset="0"/>
            </a:endParaRPr>
          </a:p>
        </p:txBody>
      </p:sp>
      <p:sp>
        <p:nvSpPr>
          <p:cNvPr id="45067" name="Text Box 9">
            <a:extLst>
              <a:ext uri="{FF2B5EF4-FFF2-40B4-BE49-F238E27FC236}">
                <a16:creationId xmlns:a16="http://schemas.microsoft.com/office/drawing/2014/main" id="{86D53317-2AB5-3E4B-BFB8-C9D562C3B9E7}"/>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580F018-0549-2546-9D7F-B8E5DE19B44A}" type="slidenum">
              <a:rPr lang="es-ES" altLang="es-ES_tradnl" sz="1400">
                <a:solidFill>
                  <a:srgbClr val="000000"/>
                </a:solidFill>
                <a:latin typeface="Times New Roman" panose="02020603050405020304" pitchFamily="18" charset="0"/>
              </a:rPr>
              <a:pPr algn="r" eaLnBrk="1">
                <a:lnSpc>
                  <a:spcPct val="95000"/>
                </a:lnSpc>
                <a:buSzPct val="100000"/>
              </a:pPr>
              <a:t>176</a:t>
            </a:fld>
            <a:endParaRPr lang="es-ES" altLang="es-ES_tradnl" sz="1400">
              <a:solidFill>
                <a:srgbClr val="000000"/>
              </a:solidFill>
              <a:latin typeface="Times New Roman" panose="02020603050405020304" pitchFamily="18" charset="0"/>
            </a:endParaRPr>
          </a:p>
        </p:txBody>
      </p:sp>
      <p:sp>
        <p:nvSpPr>
          <p:cNvPr id="45068" name="Text Box 10">
            <a:extLst>
              <a:ext uri="{FF2B5EF4-FFF2-40B4-BE49-F238E27FC236}">
                <a16:creationId xmlns:a16="http://schemas.microsoft.com/office/drawing/2014/main" id="{87974A38-F659-2A43-AE07-DEB3A0DD8A89}"/>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DB9702D-EF50-844B-A8A8-23D645132B35}" type="slidenum">
              <a:rPr lang="es-ES" altLang="es-ES_tradnl" sz="1400">
                <a:solidFill>
                  <a:srgbClr val="000000"/>
                </a:solidFill>
                <a:latin typeface="Times New Roman" panose="02020603050405020304" pitchFamily="18" charset="0"/>
              </a:rPr>
              <a:pPr algn="r" eaLnBrk="1">
                <a:lnSpc>
                  <a:spcPct val="95000"/>
                </a:lnSpc>
                <a:buSzPct val="100000"/>
              </a:pPr>
              <a:t>176</a:t>
            </a:fld>
            <a:endParaRPr lang="es-ES" altLang="es-ES_tradnl" sz="1400">
              <a:solidFill>
                <a:srgbClr val="000000"/>
              </a:solidFill>
              <a:latin typeface="Times New Roman" panose="02020603050405020304" pitchFamily="18" charset="0"/>
            </a:endParaRPr>
          </a:p>
        </p:txBody>
      </p:sp>
      <p:sp>
        <p:nvSpPr>
          <p:cNvPr id="45069" name="Text Box 11">
            <a:extLst>
              <a:ext uri="{FF2B5EF4-FFF2-40B4-BE49-F238E27FC236}">
                <a16:creationId xmlns:a16="http://schemas.microsoft.com/office/drawing/2014/main" id="{C9AEF996-F8EE-7A48-8D6E-7D721A5DAAD6}"/>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615360D-A7C7-BE42-8A66-0014A5700C9F}" type="slidenum">
              <a:rPr lang="es-ES" altLang="es-ES_tradnl" sz="1400">
                <a:solidFill>
                  <a:srgbClr val="000000"/>
                </a:solidFill>
                <a:latin typeface="Times New Roman" panose="02020603050405020304" pitchFamily="18" charset="0"/>
              </a:rPr>
              <a:pPr algn="r" eaLnBrk="1">
                <a:lnSpc>
                  <a:spcPct val="95000"/>
                </a:lnSpc>
                <a:buSzPct val="100000"/>
              </a:pPr>
              <a:t>176</a:t>
            </a:fld>
            <a:endParaRPr lang="es-ES" altLang="es-ES_tradnl" sz="1400">
              <a:solidFill>
                <a:srgbClr val="000000"/>
              </a:solidFill>
              <a:latin typeface="Times New Roman" panose="02020603050405020304" pitchFamily="18" charset="0"/>
            </a:endParaRPr>
          </a:p>
        </p:txBody>
      </p:sp>
      <p:sp>
        <p:nvSpPr>
          <p:cNvPr id="45070" name="Text Box 12">
            <a:extLst>
              <a:ext uri="{FF2B5EF4-FFF2-40B4-BE49-F238E27FC236}">
                <a16:creationId xmlns:a16="http://schemas.microsoft.com/office/drawing/2014/main" id="{3EDA9E45-491A-354F-967D-93E575B1FC7A}"/>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5071" name="Text Box 13">
            <a:extLst>
              <a:ext uri="{FF2B5EF4-FFF2-40B4-BE49-F238E27FC236}">
                <a16:creationId xmlns:a16="http://schemas.microsoft.com/office/drawing/2014/main" id="{9B8D5FB0-A513-D140-AA54-0C4669BDDC72}"/>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6" name="Rectangle 92">
            <a:extLst>
              <a:ext uri="{FF2B5EF4-FFF2-40B4-BE49-F238E27FC236}">
                <a16:creationId xmlns:a16="http://schemas.microsoft.com/office/drawing/2014/main" id="{ADF03191-B7CA-0D4A-86F1-B28FAAFB692A}"/>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A71439EC-9B15-2A4B-B4C8-7C7399403F9B}" type="slidenum">
              <a:rPr lang="es-ES" altLang="es-ES_tradnl" sz="1400" smtClean="0">
                <a:solidFill>
                  <a:srgbClr val="000000"/>
                </a:solidFill>
                <a:latin typeface="Times New Roman" panose="02020603050405020304" pitchFamily="18" charset="0"/>
              </a:rPr>
              <a:pPr/>
              <a:t>177</a:t>
            </a:fld>
            <a:endParaRPr lang="es-ES" altLang="es-ES_tradnl" sz="1400">
              <a:solidFill>
                <a:srgbClr val="000000"/>
              </a:solidFill>
              <a:latin typeface="Times New Roman" panose="02020603050405020304" pitchFamily="18" charset="0"/>
            </a:endParaRPr>
          </a:p>
        </p:txBody>
      </p:sp>
      <p:sp>
        <p:nvSpPr>
          <p:cNvPr id="47107" name="Text Box 1">
            <a:extLst>
              <a:ext uri="{FF2B5EF4-FFF2-40B4-BE49-F238E27FC236}">
                <a16:creationId xmlns:a16="http://schemas.microsoft.com/office/drawing/2014/main" id="{C9E9A81E-EB51-C844-BDBC-8114B2941D9B}"/>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E74AE4D-145B-4D4A-8F16-277ECD7AB29C}" type="slidenum">
              <a:rPr lang="es-ES" altLang="es-ES_tradnl" sz="1400">
                <a:solidFill>
                  <a:srgbClr val="000000"/>
                </a:solidFill>
                <a:latin typeface="Times New Roman" panose="02020603050405020304" pitchFamily="18" charset="0"/>
              </a:rPr>
              <a:pPr algn="r" eaLnBrk="1">
                <a:lnSpc>
                  <a:spcPct val="95000"/>
                </a:lnSpc>
                <a:buSzPct val="100000"/>
              </a:pPr>
              <a:t>177</a:t>
            </a:fld>
            <a:endParaRPr lang="es-ES" altLang="es-ES_tradnl" sz="1400">
              <a:solidFill>
                <a:srgbClr val="000000"/>
              </a:solidFill>
              <a:latin typeface="Times New Roman" panose="02020603050405020304" pitchFamily="18" charset="0"/>
            </a:endParaRPr>
          </a:p>
        </p:txBody>
      </p:sp>
      <p:sp>
        <p:nvSpPr>
          <p:cNvPr id="47108" name="Text Box 2">
            <a:extLst>
              <a:ext uri="{FF2B5EF4-FFF2-40B4-BE49-F238E27FC236}">
                <a16:creationId xmlns:a16="http://schemas.microsoft.com/office/drawing/2014/main" id="{C5765A97-A8CC-2A46-9F3E-4905C54FD50B}"/>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9A7FBC4-CB9E-E14A-A898-7BF41B0EE67A}" type="slidenum">
              <a:rPr lang="es-ES" altLang="es-ES_tradnl" sz="1400">
                <a:solidFill>
                  <a:srgbClr val="000000"/>
                </a:solidFill>
                <a:latin typeface="Times New Roman" panose="02020603050405020304" pitchFamily="18" charset="0"/>
              </a:rPr>
              <a:pPr algn="r" eaLnBrk="1">
                <a:lnSpc>
                  <a:spcPct val="95000"/>
                </a:lnSpc>
                <a:buSzPct val="100000"/>
              </a:pPr>
              <a:t>177</a:t>
            </a:fld>
            <a:endParaRPr lang="es-ES" altLang="es-ES_tradnl" sz="1400">
              <a:solidFill>
                <a:srgbClr val="000000"/>
              </a:solidFill>
              <a:latin typeface="Times New Roman" panose="02020603050405020304" pitchFamily="18" charset="0"/>
            </a:endParaRPr>
          </a:p>
        </p:txBody>
      </p:sp>
      <p:sp>
        <p:nvSpPr>
          <p:cNvPr id="47109" name="Text Box 3">
            <a:extLst>
              <a:ext uri="{FF2B5EF4-FFF2-40B4-BE49-F238E27FC236}">
                <a16:creationId xmlns:a16="http://schemas.microsoft.com/office/drawing/2014/main" id="{FE1DE1D2-DC1A-9A4D-BD32-78235AA507E9}"/>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C8F23A3-0598-C84C-AD5B-49FE2FF5675E}" type="slidenum">
              <a:rPr lang="es-ES" altLang="es-ES_tradnl" sz="1400">
                <a:solidFill>
                  <a:srgbClr val="000000"/>
                </a:solidFill>
                <a:latin typeface="Times New Roman" panose="02020603050405020304" pitchFamily="18" charset="0"/>
              </a:rPr>
              <a:pPr algn="r" eaLnBrk="1">
                <a:lnSpc>
                  <a:spcPct val="95000"/>
                </a:lnSpc>
                <a:buSzPct val="100000"/>
              </a:pPr>
              <a:t>177</a:t>
            </a:fld>
            <a:endParaRPr lang="es-ES" altLang="es-ES_tradnl" sz="1400">
              <a:solidFill>
                <a:srgbClr val="000000"/>
              </a:solidFill>
              <a:latin typeface="Times New Roman" panose="02020603050405020304" pitchFamily="18" charset="0"/>
            </a:endParaRPr>
          </a:p>
        </p:txBody>
      </p:sp>
      <p:sp>
        <p:nvSpPr>
          <p:cNvPr id="47110" name="Text Box 4">
            <a:extLst>
              <a:ext uri="{FF2B5EF4-FFF2-40B4-BE49-F238E27FC236}">
                <a16:creationId xmlns:a16="http://schemas.microsoft.com/office/drawing/2014/main" id="{71BE9610-80D2-C04B-83E3-92492FB59C8E}"/>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6AF1763-669D-7046-B887-7EDE8FFA11BA}" type="slidenum">
              <a:rPr lang="es-ES" altLang="es-ES_tradnl" sz="1400">
                <a:solidFill>
                  <a:srgbClr val="000000"/>
                </a:solidFill>
                <a:latin typeface="Times New Roman" panose="02020603050405020304" pitchFamily="18" charset="0"/>
              </a:rPr>
              <a:pPr algn="r" eaLnBrk="1">
                <a:lnSpc>
                  <a:spcPct val="95000"/>
                </a:lnSpc>
                <a:buSzPct val="100000"/>
              </a:pPr>
              <a:t>177</a:t>
            </a:fld>
            <a:endParaRPr lang="es-ES" altLang="es-ES_tradnl" sz="1400">
              <a:solidFill>
                <a:srgbClr val="000000"/>
              </a:solidFill>
              <a:latin typeface="Times New Roman" panose="02020603050405020304" pitchFamily="18" charset="0"/>
            </a:endParaRPr>
          </a:p>
        </p:txBody>
      </p:sp>
      <p:sp>
        <p:nvSpPr>
          <p:cNvPr id="47111" name="Text Box 5">
            <a:extLst>
              <a:ext uri="{FF2B5EF4-FFF2-40B4-BE49-F238E27FC236}">
                <a16:creationId xmlns:a16="http://schemas.microsoft.com/office/drawing/2014/main" id="{B5123497-99DF-3548-BEFB-196FBF4DB9BE}"/>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7729B8E-97D2-4A42-B2DB-08D51849F60E}" type="slidenum">
              <a:rPr lang="es-ES" altLang="es-ES_tradnl" sz="1400">
                <a:solidFill>
                  <a:srgbClr val="000000"/>
                </a:solidFill>
                <a:latin typeface="Times New Roman" panose="02020603050405020304" pitchFamily="18" charset="0"/>
              </a:rPr>
              <a:pPr algn="r" eaLnBrk="1">
                <a:lnSpc>
                  <a:spcPct val="95000"/>
                </a:lnSpc>
                <a:buSzPct val="100000"/>
              </a:pPr>
              <a:t>177</a:t>
            </a:fld>
            <a:endParaRPr lang="es-ES" altLang="es-ES_tradnl" sz="1400">
              <a:solidFill>
                <a:srgbClr val="000000"/>
              </a:solidFill>
              <a:latin typeface="Times New Roman" panose="02020603050405020304" pitchFamily="18" charset="0"/>
            </a:endParaRPr>
          </a:p>
        </p:txBody>
      </p:sp>
      <p:sp>
        <p:nvSpPr>
          <p:cNvPr id="47112" name="Text Box 6">
            <a:extLst>
              <a:ext uri="{FF2B5EF4-FFF2-40B4-BE49-F238E27FC236}">
                <a16:creationId xmlns:a16="http://schemas.microsoft.com/office/drawing/2014/main" id="{6FF11DA3-6D9C-3545-9D18-C5D71D302A37}"/>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0F4EE52-2E2E-344C-ACB7-8D43DD506F09}" type="slidenum">
              <a:rPr lang="es-ES" altLang="es-ES_tradnl" sz="1400">
                <a:solidFill>
                  <a:srgbClr val="000000"/>
                </a:solidFill>
                <a:latin typeface="Times New Roman" panose="02020603050405020304" pitchFamily="18" charset="0"/>
              </a:rPr>
              <a:pPr algn="r" eaLnBrk="1">
                <a:lnSpc>
                  <a:spcPct val="95000"/>
                </a:lnSpc>
                <a:buSzPct val="100000"/>
              </a:pPr>
              <a:t>177</a:t>
            </a:fld>
            <a:endParaRPr lang="es-ES" altLang="es-ES_tradnl" sz="1400">
              <a:solidFill>
                <a:srgbClr val="000000"/>
              </a:solidFill>
              <a:latin typeface="Times New Roman" panose="02020603050405020304" pitchFamily="18" charset="0"/>
            </a:endParaRPr>
          </a:p>
        </p:txBody>
      </p:sp>
      <p:sp>
        <p:nvSpPr>
          <p:cNvPr id="47113" name="Text Box 7">
            <a:extLst>
              <a:ext uri="{FF2B5EF4-FFF2-40B4-BE49-F238E27FC236}">
                <a16:creationId xmlns:a16="http://schemas.microsoft.com/office/drawing/2014/main" id="{6232E8FF-7E3B-6945-BF21-9846DC0ED031}"/>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EEE4B1F-F543-C046-9555-8B8BABFEF3AC}" type="slidenum">
              <a:rPr lang="es-ES" altLang="es-ES_tradnl" sz="1400">
                <a:solidFill>
                  <a:srgbClr val="000000"/>
                </a:solidFill>
                <a:latin typeface="Times New Roman" panose="02020603050405020304" pitchFamily="18" charset="0"/>
              </a:rPr>
              <a:pPr algn="r" eaLnBrk="1">
                <a:lnSpc>
                  <a:spcPct val="95000"/>
                </a:lnSpc>
                <a:buSzPct val="100000"/>
              </a:pPr>
              <a:t>177</a:t>
            </a:fld>
            <a:endParaRPr lang="es-ES" altLang="es-ES_tradnl" sz="1400">
              <a:solidFill>
                <a:srgbClr val="000000"/>
              </a:solidFill>
              <a:latin typeface="Times New Roman" panose="02020603050405020304" pitchFamily="18" charset="0"/>
            </a:endParaRPr>
          </a:p>
        </p:txBody>
      </p:sp>
      <p:sp>
        <p:nvSpPr>
          <p:cNvPr id="47114" name="Text Box 8">
            <a:extLst>
              <a:ext uri="{FF2B5EF4-FFF2-40B4-BE49-F238E27FC236}">
                <a16:creationId xmlns:a16="http://schemas.microsoft.com/office/drawing/2014/main" id="{C709AD49-D51F-0A4F-B85A-54B0A5E9EAF1}"/>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6231A55-F5A4-6042-A6CB-508F5FF4B1A8}" type="slidenum">
              <a:rPr lang="es-ES" altLang="es-ES_tradnl" sz="1400">
                <a:solidFill>
                  <a:srgbClr val="000000"/>
                </a:solidFill>
                <a:latin typeface="Times New Roman" panose="02020603050405020304" pitchFamily="18" charset="0"/>
              </a:rPr>
              <a:pPr algn="r" eaLnBrk="1">
                <a:lnSpc>
                  <a:spcPct val="95000"/>
                </a:lnSpc>
                <a:buSzPct val="100000"/>
              </a:pPr>
              <a:t>177</a:t>
            </a:fld>
            <a:endParaRPr lang="es-ES" altLang="es-ES_tradnl" sz="1400">
              <a:solidFill>
                <a:srgbClr val="000000"/>
              </a:solidFill>
              <a:latin typeface="Times New Roman" panose="02020603050405020304" pitchFamily="18" charset="0"/>
            </a:endParaRPr>
          </a:p>
        </p:txBody>
      </p:sp>
      <p:sp>
        <p:nvSpPr>
          <p:cNvPr id="47115" name="Text Box 9">
            <a:extLst>
              <a:ext uri="{FF2B5EF4-FFF2-40B4-BE49-F238E27FC236}">
                <a16:creationId xmlns:a16="http://schemas.microsoft.com/office/drawing/2014/main" id="{7E614900-B14B-4A43-97E0-48CE43C14E29}"/>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B2FCB66-4C91-7945-BA7C-6E7D78928888}" type="slidenum">
              <a:rPr lang="es-ES" altLang="es-ES_tradnl" sz="1400">
                <a:solidFill>
                  <a:srgbClr val="000000"/>
                </a:solidFill>
                <a:latin typeface="Times New Roman" panose="02020603050405020304" pitchFamily="18" charset="0"/>
              </a:rPr>
              <a:pPr algn="r" eaLnBrk="1">
                <a:lnSpc>
                  <a:spcPct val="95000"/>
                </a:lnSpc>
                <a:buSzPct val="100000"/>
              </a:pPr>
              <a:t>177</a:t>
            </a:fld>
            <a:endParaRPr lang="es-ES" altLang="es-ES_tradnl" sz="1400">
              <a:solidFill>
                <a:srgbClr val="000000"/>
              </a:solidFill>
              <a:latin typeface="Times New Roman" panose="02020603050405020304" pitchFamily="18" charset="0"/>
            </a:endParaRPr>
          </a:p>
        </p:txBody>
      </p:sp>
      <p:sp>
        <p:nvSpPr>
          <p:cNvPr id="47116" name="Text Box 10">
            <a:extLst>
              <a:ext uri="{FF2B5EF4-FFF2-40B4-BE49-F238E27FC236}">
                <a16:creationId xmlns:a16="http://schemas.microsoft.com/office/drawing/2014/main" id="{07CE0D07-C2B7-4B49-AA23-84B7F0AFA95E}"/>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2953E57-2C83-174B-BAE8-E5F9AE83CCF6}" type="slidenum">
              <a:rPr lang="es-ES" altLang="es-ES_tradnl" sz="1400">
                <a:solidFill>
                  <a:srgbClr val="000000"/>
                </a:solidFill>
                <a:latin typeface="Times New Roman" panose="02020603050405020304" pitchFamily="18" charset="0"/>
              </a:rPr>
              <a:pPr algn="r" eaLnBrk="1">
                <a:lnSpc>
                  <a:spcPct val="95000"/>
                </a:lnSpc>
                <a:buSzPct val="100000"/>
              </a:pPr>
              <a:t>177</a:t>
            </a:fld>
            <a:endParaRPr lang="es-ES" altLang="es-ES_tradnl" sz="1400">
              <a:solidFill>
                <a:srgbClr val="000000"/>
              </a:solidFill>
              <a:latin typeface="Times New Roman" panose="02020603050405020304" pitchFamily="18" charset="0"/>
            </a:endParaRPr>
          </a:p>
        </p:txBody>
      </p:sp>
      <p:sp>
        <p:nvSpPr>
          <p:cNvPr id="47117" name="Text Box 11">
            <a:extLst>
              <a:ext uri="{FF2B5EF4-FFF2-40B4-BE49-F238E27FC236}">
                <a16:creationId xmlns:a16="http://schemas.microsoft.com/office/drawing/2014/main" id="{B40C0CF5-4794-8E4E-B06D-DC4FCEABCC27}"/>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0113C5F-EAB0-D64F-B483-A76351BC75D0}" type="slidenum">
              <a:rPr lang="es-ES" altLang="es-ES_tradnl" sz="1400">
                <a:solidFill>
                  <a:srgbClr val="000000"/>
                </a:solidFill>
                <a:latin typeface="Times New Roman" panose="02020603050405020304" pitchFamily="18" charset="0"/>
              </a:rPr>
              <a:pPr algn="r" eaLnBrk="1">
                <a:lnSpc>
                  <a:spcPct val="95000"/>
                </a:lnSpc>
                <a:buSzPct val="100000"/>
              </a:pPr>
              <a:t>177</a:t>
            </a:fld>
            <a:endParaRPr lang="es-ES" altLang="es-ES_tradnl" sz="1400">
              <a:solidFill>
                <a:srgbClr val="000000"/>
              </a:solidFill>
              <a:latin typeface="Times New Roman" panose="02020603050405020304" pitchFamily="18" charset="0"/>
            </a:endParaRPr>
          </a:p>
        </p:txBody>
      </p:sp>
      <p:sp>
        <p:nvSpPr>
          <p:cNvPr id="47118" name="Text Box 12">
            <a:extLst>
              <a:ext uri="{FF2B5EF4-FFF2-40B4-BE49-F238E27FC236}">
                <a16:creationId xmlns:a16="http://schemas.microsoft.com/office/drawing/2014/main" id="{E3094C35-E58E-224C-8DA3-2A99ABD0917B}"/>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7119" name="Text Box 13">
            <a:extLst>
              <a:ext uri="{FF2B5EF4-FFF2-40B4-BE49-F238E27FC236}">
                <a16:creationId xmlns:a16="http://schemas.microsoft.com/office/drawing/2014/main" id="{2DC7E51A-813B-D343-82F2-6A39F93AFAC2}"/>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4" name="Rectangle 92">
            <a:extLst>
              <a:ext uri="{FF2B5EF4-FFF2-40B4-BE49-F238E27FC236}">
                <a16:creationId xmlns:a16="http://schemas.microsoft.com/office/drawing/2014/main" id="{5BD7F332-A94F-A74D-8C66-96923B98698F}"/>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3400BE7-78C7-FF4A-A334-B6E2BE4EA0F0}" type="slidenum">
              <a:rPr lang="es-ES" altLang="es-ES_tradnl" sz="1400" smtClean="0">
                <a:solidFill>
                  <a:srgbClr val="000000"/>
                </a:solidFill>
                <a:latin typeface="Times New Roman" panose="02020603050405020304" pitchFamily="18" charset="0"/>
              </a:rPr>
              <a:pPr/>
              <a:t>178</a:t>
            </a:fld>
            <a:endParaRPr lang="es-ES" altLang="es-ES_tradnl" sz="1400">
              <a:solidFill>
                <a:srgbClr val="000000"/>
              </a:solidFill>
              <a:latin typeface="Times New Roman" panose="02020603050405020304" pitchFamily="18" charset="0"/>
            </a:endParaRPr>
          </a:p>
        </p:txBody>
      </p:sp>
      <p:sp>
        <p:nvSpPr>
          <p:cNvPr id="49155" name="Text Box 1">
            <a:extLst>
              <a:ext uri="{FF2B5EF4-FFF2-40B4-BE49-F238E27FC236}">
                <a16:creationId xmlns:a16="http://schemas.microsoft.com/office/drawing/2014/main" id="{C38E7EEC-D065-C846-BFB6-B9F1BB18D5FC}"/>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D9B06DA-A325-2E4D-AB23-3622574A3432}" type="slidenum">
              <a:rPr lang="es-ES" altLang="es-ES_tradnl" sz="1400">
                <a:solidFill>
                  <a:srgbClr val="000000"/>
                </a:solidFill>
                <a:latin typeface="Times New Roman" panose="02020603050405020304" pitchFamily="18" charset="0"/>
              </a:rPr>
              <a:pPr algn="r" eaLnBrk="1">
                <a:lnSpc>
                  <a:spcPct val="95000"/>
                </a:lnSpc>
                <a:buSzPct val="100000"/>
              </a:pPr>
              <a:t>178</a:t>
            </a:fld>
            <a:endParaRPr lang="es-ES" altLang="es-ES_tradnl" sz="1400">
              <a:solidFill>
                <a:srgbClr val="000000"/>
              </a:solidFill>
              <a:latin typeface="Times New Roman" panose="02020603050405020304" pitchFamily="18" charset="0"/>
            </a:endParaRPr>
          </a:p>
        </p:txBody>
      </p:sp>
      <p:sp>
        <p:nvSpPr>
          <p:cNvPr id="49156" name="Text Box 2">
            <a:extLst>
              <a:ext uri="{FF2B5EF4-FFF2-40B4-BE49-F238E27FC236}">
                <a16:creationId xmlns:a16="http://schemas.microsoft.com/office/drawing/2014/main" id="{188177D5-EE78-1849-A1D9-DCAFC0A17331}"/>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AA3AD5F-4269-C34D-845B-C333DFEEC412}" type="slidenum">
              <a:rPr lang="es-ES" altLang="es-ES_tradnl" sz="1400">
                <a:solidFill>
                  <a:srgbClr val="000000"/>
                </a:solidFill>
                <a:latin typeface="Times New Roman" panose="02020603050405020304" pitchFamily="18" charset="0"/>
              </a:rPr>
              <a:pPr algn="r" eaLnBrk="1">
                <a:lnSpc>
                  <a:spcPct val="95000"/>
                </a:lnSpc>
                <a:buSzPct val="100000"/>
              </a:pPr>
              <a:t>178</a:t>
            </a:fld>
            <a:endParaRPr lang="es-ES" altLang="es-ES_tradnl" sz="1400">
              <a:solidFill>
                <a:srgbClr val="000000"/>
              </a:solidFill>
              <a:latin typeface="Times New Roman" panose="02020603050405020304" pitchFamily="18" charset="0"/>
            </a:endParaRPr>
          </a:p>
        </p:txBody>
      </p:sp>
      <p:sp>
        <p:nvSpPr>
          <p:cNvPr id="49157" name="Text Box 3">
            <a:extLst>
              <a:ext uri="{FF2B5EF4-FFF2-40B4-BE49-F238E27FC236}">
                <a16:creationId xmlns:a16="http://schemas.microsoft.com/office/drawing/2014/main" id="{95377B6F-5D23-974E-8274-B36D39A19319}"/>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B1560FE-68D7-E445-AF71-7D888FC851E1}" type="slidenum">
              <a:rPr lang="es-ES" altLang="es-ES_tradnl" sz="1400">
                <a:solidFill>
                  <a:srgbClr val="000000"/>
                </a:solidFill>
                <a:latin typeface="Times New Roman" panose="02020603050405020304" pitchFamily="18" charset="0"/>
              </a:rPr>
              <a:pPr algn="r" eaLnBrk="1">
                <a:lnSpc>
                  <a:spcPct val="95000"/>
                </a:lnSpc>
                <a:buSzPct val="100000"/>
              </a:pPr>
              <a:t>178</a:t>
            </a:fld>
            <a:endParaRPr lang="es-ES" altLang="es-ES_tradnl" sz="1400">
              <a:solidFill>
                <a:srgbClr val="000000"/>
              </a:solidFill>
              <a:latin typeface="Times New Roman" panose="02020603050405020304" pitchFamily="18" charset="0"/>
            </a:endParaRPr>
          </a:p>
        </p:txBody>
      </p:sp>
      <p:sp>
        <p:nvSpPr>
          <p:cNvPr id="49158" name="Text Box 4">
            <a:extLst>
              <a:ext uri="{FF2B5EF4-FFF2-40B4-BE49-F238E27FC236}">
                <a16:creationId xmlns:a16="http://schemas.microsoft.com/office/drawing/2014/main" id="{3A139FFA-1776-E944-B49E-BC1E8E6676D0}"/>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CC93945-DFBB-2742-B479-3664AAC7B990}" type="slidenum">
              <a:rPr lang="es-ES" altLang="es-ES_tradnl" sz="1400">
                <a:solidFill>
                  <a:srgbClr val="000000"/>
                </a:solidFill>
                <a:latin typeface="Times New Roman" panose="02020603050405020304" pitchFamily="18" charset="0"/>
              </a:rPr>
              <a:pPr algn="r" eaLnBrk="1">
                <a:lnSpc>
                  <a:spcPct val="95000"/>
                </a:lnSpc>
                <a:buSzPct val="100000"/>
              </a:pPr>
              <a:t>178</a:t>
            </a:fld>
            <a:endParaRPr lang="es-ES" altLang="es-ES_tradnl" sz="1400">
              <a:solidFill>
                <a:srgbClr val="000000"/>
              </a:solidFill>
              <a:latin typeface="Times New Roman" panose="02020603050405020304" pitchFamily="18" charset="0"/>
            </a:endParaRPr>
          </a:p>
        </p:txBody>
      </p:sp>
      <p:sp>
        <p:nvSpPr>
          <p:cNvPr id="49159" name="Text Box 5">
            <a:extLst>
              <a:ext uri="{FF2B5EF4-FFF2-40B4-BE49-F238E27FC236}">
                <a16:creationId xmlns:a16="http://schemas.microsoft.com/office/drawing/2014/main" id="{E77E7310-44CF-AA4E-96EC-E79485DDBB28}"/>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6EBCB26-0DA0-0C4B-88A6-BE83F0AD8489}" type="slidenum">
              <a:rPr lang="es-ES" altLang="es-ES_tradnl" sz="1400">
                <a:solidFill>
                  <a:srgbClr val="000000"/>
                </a:solidFill>
                <a:latin typeface="Times New Roman" panose="02020603050405020304" pitchFamily="18" charset="0"/>
              </a:rPr>
              <a:pPr algn="r" eaLnBrk="1">
                <a:lnSpc>
                  <a:spcPct val="95000"/>
                </a:lnSpc>
                <a:buSzPct val="100000"/>
              </a:pPr>
              <a:t>178</a:t>
            </a:fld>
            <a:endParaRPr lang="es-ES" altLang="es-ES_tradnl" sz="1400">
              <a:solidFill>
                <a:srgbClr val="000000"/>
              </a:solidFill>
              <a:latin typeface="Times New Roman" panose="02020603050405020304" pitchFamily="18" charset="0"/>
            </a:endParaRPr>
          </a:p>
        </p:txBody>
      </p:sp>
      <p:sp>
        <p:nvSpPr>
          <p:cNvPr id="49160" name="Text Box 6">
            <a:extLst>
              <a:ext uri="{FF2B5EF4-FFF2-40B4-BE49-F238E27FC236}">
                <a16:creationId xmlns:a16="http://schemas.microsoft.com/office/drawing/2014/main" id="{1897B8EA-E02C-1D48-A832-0D676303AF6D}"/>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68BF546-DB7F-144D-B563-889DFF7C2D27}" type="slidenum">
              <a:rPr lang="es-ES" altLang="es-ES_tradnl" sz="1400">
                <a:solidFill>
                  <a:srgbClr val="000000"/>
                </a:solidFill>
                <a:latin typeface="Times New Roman" panose="02020603050405020304" pitchFamily="18" charset="0"/>
              </a:rPr>
              <a:pPr algn="r" eaLnBrk="1">
                <a:lnSpc>
                  <a:spcPct val="95000"/>
                </a:lnSpc>
                <a:buSzPct val="100000"/>
              </a:pPr>
              <a:t>178</a:t>
            </a:fld>
            <a:endParaRPr lang="es-ES" altLang="es-ES_tradnl" sz="1400">
              <a:solidFill>
                <a:srgbClr val="000000"/>
              </a:solidFill>
              <a:latin typeface="Times New Roman" panose="02020603050405020304" pitchFamily="18" charset="0"/>
            </a:endParaRPr>
          </a:p>
        </p:txBody>
      </p:sp>
      <p:sp>
        <p:nvSpPr>
          <p:cNvPr id="49161" name="Text Box 7">
            <a:extLst>
              <a:ext uri="{FF2B5EF4-FFF2-40B4-BE49-F238E27FC236}">
                <a16:creationId xmlns:a16="http://schemas.microsoft.com/office/drawing/2014/main" id="{B3A9270B-1D45-0F41-B434-9339BE7BF6F1}"/>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C0B4A72-63EB-8746-8531-E518A1F0DA81}" type="slidenum">
              <a:rPr lang="es-ES" altLang="es-ES_tradnl" sz="1400">
                <a:solidFill>
                  <a:srgbClr val="000000"/>
                </a:solidFill>
                <a:latin typeface="Times New Roman" panose="02020603050405020304" pitchFamily="18" charset="0"/>
              </a:rPr>
              <a:pPr algn="r" eaLnBrk="1">
                <a:lnSpc>
                  <a:spcPct val="95000"/>
                </a:lnSpc>
                <a:buSzPct val="100000"/>
              </a:pPr>
              <a:t>178</a:t>
            </a:fld>
            <a:endParaRPr lang="es-ES" altLang="es-ES_tradnl" sz="1400">
              <a:solidFill>
                <a:srgbClr val="000000"/>
              </a:solidFill>
              <a:latin typeface="Times New Roman" panose="02020603050405020304" pitchFamily="18" charset="0"/>
            </a:endParaRPr>
          </a:p>
        </p:txBody>
      </p:sp>
      <p:sp>
        <p:nvSpPr>
          <p:cNvPr id="49162" name="Text Box 8">
            <a:extLst>
              <a:ext uri="{FF2B5EF4-FFF2-40B4-BE49-F238E27FC236}">
                <a16:creationId xmlns:a16="http://schemas.microsoft.com/office/drawing/2014/main" id="{E1B3E237-EC09-7D4D-84A2-E179C47B0E51}"/>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C89CD2E-BBD4-874C-9983-756CA353F149}" type="slidenum">
              <a:rPr lang="es-ES" altLang="es-ES_tradnl" sz="1400">
                <a:solidFill>
                  <a:srgbClr val="000000"/>
                </a:solidFill>
                <a:latin typeface="Times New Roman" panose="02020603050405020304" pitchFamily="18" charset="0"/>
              </a:rPr>
              <a:pPr algn="r" eaLnBrk="1">
                <a:lnSpc>
                  <a:spcPct val="95000"/>
                </a:lnSpc>
                <a:buSzPct val="100000"/>
              </a:pPr>
              <a:t>178</a:t>
            </a:fld>
            <a:endParaRPr lang="es-ES" altLang="es-ES_tradnl" sz="1400">
              <a:solidFill>
                <a:srgbClr val="000000"/>
              </a:solidFill>
              <a:latin typeface="Times New Roman" panose="02020603050405020304" pitchFamily="18" charset="0"/>
            </a:endParaRPr>
          </a:p>
        </p:txBody>
      </p:sp>
      <p:sp>
        <p:nvSpPr>
          <p:cNvPr id="49163" name="Text Box 9">
            <a:extLst>
              <a:ext uri="{FF2B5EF4-FFF2-40B4-BE49-F238E27FC236}">
                <a16:creationId xmlns:a16="http://schemas.microsoft.com/office/drawing/2014/main" id="{BDBA6F23-7F25-DA47-96FB-22EA4FBB9CE5}"/>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10CF317-67D0-DA49-A44E-9D1AFE24A72B}" type="slidenum">
              <a:rPr lang="es-ES" altLang="es-ES_tradnl" sz="1400">
                <a:solidFill>
                  <a:srgbClr val="000000"/>
                </a:solidFill>
                <a:latin typeface="Times New Roman" panose="02020603050405020304" pitchFamily="18" charset="0"/>
              </a:rPr>
              <a:pPr algn="r" eaLnBrk="1">
                <a:lnSpc>
                  <a:spcPct val="95000"/>
                </a:lnSpc>
                <a:buSzPct val="100000"/>
              </a:pPr>
              <a:t>178</a:t>
            </a:fld>
            <a:endParaRPr lang="es-ES" altLang="es-ES_tradnl" sz="1400">
              <a:solidFill>
                <a:srgbClr val="000000"/>
              </a:solidFill>
              <a:latin typeface="Times New Roman" panose="02020603050405020304" pitchFamily="18" charset="0"/>
            </a:endParaRPr>
          </a:p>
        </p:txBody>
      </p:sp>
      <p:sp>
        <p:nvSpPr>
          <p:cNvPr id="49164" name="Text Box 10">
            <a:extLst>
              <a:ext uri="{FF2B5EF4-FFF2-40B4-BE49-F238E27FC236}">
                <a16:creationId xmlns:a16="http://schemas.microsoft.com/office/drawing/2014/main" id="{7FAF05DC-A009-1C41-A185-A370687AF61D}"/>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9483F05-10B9-D642-AA7C-6A8A5DE8024C}" type="slidenum">
              <a:rPr lang="es-ES" altLang="es-ES_tradnl" sz="1400">
                <a:solidFill>
                  <a:srgbClr val="000000"/>
                </a:solidFill>
                <a:latin typeface="Times New Roman" panose="02020603050405020304" pitchFamily="18" charset="0"/>
              </a:rPr>
              <a:pPr algn="r" eaLnBrk="1">
                <a:lnSpc>
                  <a:spcPct val="95000"/>
                </a:lnSpc>
                <a:buSzPct val="100000"/>
              </a:pPr>
              <a:t>178</a:t>
            </a:fld>
            <a:endParaRPr lang="es-ES" altLang="es-ES_tradnl" sz="1400">
              <a:solidFill>
                <a:srgbClr val="000000"/>
              </a:solidFill>
              <a:latin typeface="Times New Roman" panose="02020603050405020304" pitchFamily="18" charset="0"/>
            </a:endParaRPr>
          </a:p>
        </p:txBody>
      </p:sp>
      <p:sp>
        <p:nvSpPr>
          <p:cNvPr id="49165" name="Text Box 11">
            <a:extLst>
              <a:ext uri="{FF2B5EF4-FFF2-40B4-BE49-F238E27FC236}">
                <a16:creationId xmlns:a16="http://schemas.microsoft.com/office/drawing/2014/main" id="{2104D637-71CD-ED4F-A3BD-D6BFC59DF5E3}"/>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5FA7606-555C-D041-BF22-667B546939A0}" type="slidenum">
              <a:rPr lang="es-ES" altLang="es-ES_tradnl" sz="1400">
                <a:solidFill>
                  <a:srgbClr val="000000"/>
                </a:solidFill>
                <a:latin typeface="Times New Roman" panose="02020603050405020304" pitchFamily="18" charset="0"/>
              </a:rPr>
              <a:pPr algn="r" eaLnBrk="1">
                <a:lnSpc>
                  <a:spcPct val="95000"/>
                </a:lnSpc>
                <a:buSzPct val="100000"/>
              </a:pPr>
              <a:t>178</a:t>
            </a:fld>
            <a:endParaRPr lang="es-ES" altLang="es-ES_tradnl" sz="1400">
              <a:solidFill>
                <a:srgbClr val="000000"/>
              </a:solidFill>
              <a:latin typeface="Times New Roman" panose="02020603050405020304" pitchFamily="18" charset="0"/>
            </a:endParaRPr>
          </a:p>
        </p:txBody>
      </p:sp>
      <p:sp>
        <p:nvSpPr>
          <p:cNvPr id="49166" name="Text Box 12">
            <a:extLst>
              <a:ext uri="{FF2B5EF4-FFF2-40B4-BE49-F238E27FC236}">
                <a16:creationId xmlns:a16="http://schemas.microsoft.com/office/drawing/2014/main" id="{BDED2B1E-7AD7-D043-ABDC-B3D997E0042A}"/>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9167" name="Text Box 13">
            <a:extLst>
              <a:ext uri="{FF2B5EF4-FFF2-40B4-BE49-F238E27FC236}">
                <a16:creationId xmlns:a16="http://schemas.microsoft.com/office/drawing/2014/main" id="{55B3473E-C30E-8645-9415-2A81FF0C4E87}"/>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2" name="Rectangle 92">
            <a:extLst>
              <a:ext uri="{FF2B5EF4-FFF2-40B4-BE49-F238E27FC236}">
                <a16:creationId xmlns:a16="http://schemas.microsoft.com/office/drawing/2014/main" id="{0C1E917E-8281-E348-9B9B-42E9A3F0E871}"/>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7D46E57-FDCC-3F40-A7DB-93280783F5C6}" type="slidenum">
              <a:rPr lang="es-ES" altLang="es-ES_tradnl" sz="1400" smtClean="0">
                <a:solidFill>
                  <a:srgbClr val="000000"/>
                </a:solidFill>
                <a:latin typeface="Times New Roman" panose="02020603050405020304" pitchFamily="18" charset="0"/>
              </a:rPr>
              <a:pPr/>
              <a:t>179</a:t>
            </a:fld>
            <a:endParaRPr lang="es-ES" altLang="es-ES_tradnl" sz="1400">
              <a:solidFill>
                <a:srgbClr val="000000"/>
              </a:solidFill>
              <a:latin typeface="Times New Roman" panose="02020603050405020304" pitchFamily="18" charset="0"/>
            </a:endParaRPr>
          </a:p>
        </p:txBody>
      </p:sp>
      <p:sp>
        <p:nvSpPr>
          <p:cNvPr id="51203" name="Text Box 1">
            <a:extLst>
              <a:ext uri="{FF2B5EF4-FFF2-40B4-BE49-F238E27FC236}">
                <a16:creationId xmlns:a16="http://schemas.microsoft.com/office/drawing/2014/main" id="{9538F1C4-37EB-CA40-AFC1-42BB77936A65}"/>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B1F750D-6062-D544-9005-3B426FACA746}" type="slidenum">
              <a:rPr lang="es-ES" altLang="es-ES_tradnl" sz="1400">
                <a:solidFill>
                  <a:srgbClr val="000000"/>
                </a:solidFill>
                <a:latin typeface="Times New Roman" panose="02020603050405020304" pitchFamily="18" charset="0"/>
              </a:rPr>
              <a:pPr algn="r" eaLnBrk="1">
                <a:lnSpc>
                  <a:spcPct val="95000"/>
                </a:lnSpc>
                <a:buSzPct val="100000"/>
              </a:pPr>
              <a:t>179</a:t>
            </a:fld>
            <a:endParaRPr lang="es-ES" altLang="es-ES_tradnl" sz="1400">
              <a:solidFill>
                <a:srgbClr val="000000"/>
              </a:solidFill>
              <a:latin typeface="Times New Roman" panose="02020603050405020304" pitchFamily="18" charset="0"/>
            </a:endParaRPr>
          </a:p>
        </p:txBody>
      </p:sp>
      <p:sp>
        <p:nvSpPr>
          <p:cNvPr id="51204" name="Text Box 2">
            <a:extLst>
              <a:ext uri="{FF2B5EF4-FFF2-40B4-BE49-F238E27FC236}">
                <a16:creationId xmlns:a16="http://schemas.microsoft.com/office/drawing/2014/main" id="{9603B810-0068-2A4F-9158-72111E1E27E4}"/>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E3B881E-5F6A-AC48-A381-FD1ADB93E25F}" type="slidenum">
              <a:rPr lang="es-ES" altLang="es-ES_tradnl" sz="1400">
                <a:solidFill>
                  <a:srgbClr val="000000"/>
                </a:solidFill>
                <a:latin typeface="Times New Roman" panose="02020603050405020304" pitchFamily="18" charset="0"/>
              </a:rPr>
              <a:pPr algn="r" eaLnBrk="1">
                <a:lnSpc>
                  <a:spcPct val="95000"/>
                </a:lnSpc>
                <a:buSzPct val="100000"/>
              </a:pPr>
              <a:t>179</a:t>
            </a:fld>
            <a:endParaRPr lang="es-ES" altLang="es-ES_tradnl" sz="1400">
              <a:solidFill>
                <a:srgbClr val="000000"/>
              </a:solidFill>
              <a:latin typeface="Times New Roman" panose="02020603050405020304" pitchFamily="18" charset="0"/>
            </a:endParaRPr>
          </a:p>
        </p:txBody>
      </p:sp>
      <p:sp>
        <p:nvSpPr>
          <p:cNvPr id="51205" name="Text Box 3">
            <a:extLst>
              <a:ext uri="{FF2B5EF4-FFF2-40B4-BE49-F238E27FC236}">
                <a16:creationId xmlns:a16="http://schemas.microsoft.com/office/drawing/2014/main" id="{F204DE30-B314-984C-88F7-C656CC6F7C98}"/>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E840B9F-E8A5-3F48-B82E-3899C3B6680D}" type="slidenum">
              <a:rPr lang="es-ES" altLang="es-ES_tradnl" sz="1400">
                <a:solidFill>
                  <a:srgbClr val="000000"/>
                </a:solidFill>
                <a:latin typeface="Times New Roman" panose="02020603050405020304" pitchFamily="18" charset="0"/>
              </a:rPr>
              <a:pPr algn="r" eaLnBrk="1">
                <a:lnSpc>
                  <a:spcPct val="95000"/>
                </a:lnSpc>
                <a:buSzPct val="100000"/>
              </a:pPr>
              <a:t>179</a:t>
            </a:fld>
            <a:endParaRPr lang="es-ES" altLang="es-ES_tradnl" sz="1400">
              <a:solidFill>
                <a:srgbClr val="000000"/>
              </a:solidFill>
              <a:latin typeface="Times New Roman" panose="02020603050405020304" pitchFamily="18" charset="0"/>
            </a:endParaRPr>
          </a:p>
        </p:txBody>
      </p:sp>
      <p:sp>
        <p:nvSpPr>
          <p:cNvPr id="51206" name="Text Box 4">
            <a:extLst>
              <a:ext uri="{FF2B5EF4-FFF2-40B4-BE49-F238E27FC236}">
                <a16:creationId xmlns:a16="http://schemas.microsoft.com/office/drawing/2014/main" id="{DD22317E-FFBF-D548-A90A-2AD6EF0F2B59}"/>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1AFCA49-CCE9-E747-AB96-AD16F0A6978C}" type="slidenum">
              <a:rPr lang="es-ES" altLang="es-ES_tradnl" sz="1400">
                <a:solidFill>
                  <a:srgbClr val="000000"/>
                </a:solidFill>
                <a:latin typeface="Times New Roman" panose="02020603050405020304" pitchFamily="18" charset="0"/>
              </a:rPr>
              <a:pPr algn="r" eaLnBrk="1">
                <a:lnSpc>
                  <a:spcPct val="95000"/>
                </a:lnSpc>
                <a:buSzPct val="100000"/>
              </a:pPr>
              <a:t>179</a:t>
            </a:fld>
            <a:endParaRPr lang="es-ES" altLang="es-ES_tradnl" sz="1400">
              <a:solidFill>
                <a:srgbClr val="000000"/>
              </a:solidFill>
              <a:latin typeface="Times New Roman" panose="02020603050405020304" pitchFamily="18" charset="0"/>
            </a:endParaRPr>
          </a:p>
        </p:txBody>
      </p:sp>
      <p:sp>
        <p:nvSpPr>
          <p:cNvPr id="51207" name="Text Box 5">
            <a:extLst>
              <a:ext uri="{FF2B5EF4-FFF2-40B4-BE49-F238E27FC236}">
                <a16:creationId xmlns:a16="http://schemas.microsoft.com/office/drawing/2014/main" id="{35F66131-8BAB-7D40-9026-15F8E7F974C6}"/>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E9801AB-2342-DE4B-A5B1-60EEA16E4A43}" type="slidenum">
              <a:rPr lang="es-ES" altLang="es-ES_tradnl" sz="1400">
                <a:solidFill>
                  <a:srgbClr val="000000"/>
                </a:solidFill>
                <a:latin typeface="Times New Roman" panose="02020603050405020304" pitchFamily="18" charset="0"/>
              </a:rPr>
              <a:pPr algn="r" eaLnBrk="1">
                <a:lnSpc>
                  <a:spcPct val="95000"/>
                </a:lnSpc>
                <a:buSzPct val="100000"/>
              </a:pPr>
              <a:t>179</a:t>
            </a:fld>
            <a:endParaRPr lang="es-ES" altLang="es-ES_tradnl" sz="1400">
              <a:solidFill>
                <a:srgbClr val="000000"/>
              </a:solidFill>
              <a:latin typeface="Times New Roman" panose="02020603050405020304" pitchFamily="18" charset="0"/>
            </a:endParaRPr>
          </a:p>
        </p:txBody>
      </p:sp>
      <p:sp>
        <p:nvSpPr>
          <p:cNvPr id="51208" name="Text Box 6">
            <a:extLst>
              <a:ext uri="{FF2B5EF4-FFF2-40B4-BE49-F238E27FC236}">
                <a16:creationId xmlns:a16="http://schemas.microsoft.com/office/drawing/2014/main" id="{E660FE19-04F6-0B4B-9504-501EB3A4F07C}"/>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1EC6C26-D555-2841-A0D0-0915828F1866}" type="slidenum">
              <a:rPr lang="es-ES" altLang="es-ES_tradnl" sz="1400">
                <a:solidFill>
                  <a:srgbClr val="000000"/>
                </a:solidFill>
                <a:latin typeface="Times New Roman" panose="02020603050405020304" pitchFamily="18" charset="0"/>
              </a:rPr>
              <a:pPr algn="r" eaLnBrk="1">
                <a:lnSpc>
                  <a:spcPct val="95000"/>
                </a:lnSpc>
                <a:buSzPct val="100000"/>
              </a:pPr>
              <a:t>179</a:t>
            </a:fld>
            <a:endParaRPr lang="es-ES" altLang="es-ES_tradnl" sz="1400">
              <a:solidFill>
                <a:srgbClr val="000000"/>
              </a:solidFill>
              <a:latin typeface="Times New Roman" panose="02020603050405020304" pitchFamily="18" charset="0"/>
            </a:endParaRPr>
          </a:p>
        </p:txBody>
      </p:sp>
      <p:sp>
        <p:nvSpPr>
          <p:cNvPr id="51209" name="Text Box 7">
            <a:extLst>
              <a:ext uri="{FF2B5EF4-FFF2-40B4-BE49-F238E27FC236}">
                <a16:creationId xmlns:a16="http://schemas.microsoft.com/office/drawing/2014/main" id="{9CF0C17B-BBB7-044D-8C34-D7739E518DF0}"/>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CEE6090-8E9E-724F-9B61-FD95D3C48629}" type="slidenum">
              <a:rPr lang="es-ES" altLang="es-ES_tradnl" sz="1400">
                <a:solidFill>
                  <a:srgbClr val="000000"/>
                </a:solidFill>
                <a:latin typeface="Times New Roman" panose="02020603050405020304" pitchFamily="18" charset="0"/>
              </a:rPr>
              <a:pPr algn="r" eaLnBrk="1">
                <a:lnSpc>
                  <a:spcPct val="95000"/>
                </a:lnSpc>
                <a:buSzPct val="100000"/>
              </a:pPr>
              <a:t>179</a:t>
            </a:fld>
            <a:endParaRPr lang="es-ES" altLang="es-ES_tradnl" sz="1400">
              <a:solidFill>
                <a:srgbClr val="000000"/>
              </a:solidFill>
              <a:latin typeface="Times New Roman" panose="02020603050405020304" pitchFamily="18" charset="0"/>
            </a:endParaRPr>
          </a:p>
        </p:txBody>
      </p:sp>
      <p:sp>
        <p:nvSpPr>
          <p:cNvPr id="51210" name="Text Box 8">
            <a:extLst>
              <a:ext uri="{FF2B5EF4-FFF2-40B4-BE49-F238E27FC236}">
                <a16:creationId xmlns:a16="http://schemas.microsoft.com/office/drawing/2014/main" id="{61E770D5-D5C5-ED4B-B96F-7AA6D7CB471E}"/>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673E87A-B828-EA48-9E3A-70D60DEA706E}" type="slidenum">
              <a:rPr lang="es-ES" altLang="es-ES_tradnl" sz="1400">
                <a:solidFill>
                  <a:srgbClr val="000000"/>
                </a:solidFill>
                <a:latin typeface="Times New Roman" panose="02020603050405020304" pitchFamily="18" charset="0"/>
              </a:rPr>
              <a:pPr algn="r" eaLnBrk="1">
                <a:lnSpc>
                  <a:spcPct val="95000"/>
                </a:lnSpc>
                <a:buSzPct val="100000"/>
              </a:pPr>
              <a:t>179</a:t>
            </a:fld>
            <a:endParaRPr lang="es-ES" altLang="es-ES_tradnl" sz="1400">
              <a:solidFill>
                <a:srgbClr val="000000"/>
              </a:solidFill>
              <a:latin typeface="Times New Roman" panose="02020603050405020304" pitchFamily="18" charset="0"/>
            </a:endParaRPr>
          </a:p>
        </p:txBody>
      </p:sp>
      <p:sp>
        <p:nvSpPr>
          <p:cNvPr id="51211" name="Text Box 9">
            <a:extLst>
              <a:ext uri="{FF2B5EF4-FFF2-40B4-BE49-F238E27FC236}">
                <a16:creationId xmlns:a16="http://schemas.microsoft.com/office/drawing/2014/main" id="{280BDF5D-3827-9442-B88E-9834D2D8866B}"/>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B3309B8-BE0A-BC4E-A49A-6F61730F81B8}" type="slidenum">
              <a:rPr lang="es-ES" altLang="es-ES_tradnl" sz="1400">
                <a:solidFill>
                  <a:srgbClr val="000000"/>
                </a:solidFill>
                <a:latin typeface="Times New Roman" panose="02020603050405020304" pitchFamily="18" charset="0"/>
              </a:rPr>
              <a:pPr algn="r" eaLnBrk="1">
                <a:lnSpc>
                  <a:spcPct val="95000"/>
                </a:lnSpc>
                <a:buSzPct val="100000"/>
              </a:pPr>
              <a:t>179</a:t>
            </a:fld>
            <a:endParaRPr lang="es-ES" altLang="es-ES_tradnl" sz="1400">
              <a:solidFill>
                <a:srgbClr val="000000"/>
              </a:solidFill>
              <a:latin typeface="Times New Roman" panose="02020603050405020304" pitchFamily="18" charset="0"/>
            </a:endParaRPr>
          </a:p>
        </p:txBody>
      </p:sp>
      <p:sp>
        <p:nvSpPr>
          <p:cNvPr id="51212" name="Text Box 10">
            <a:extLst>
              <a:ext uri="{FF2B5EF4-FFF2-40B4-BE49-F238E27FC236}">
                <a16:creationId xmlns:a16="http://schemas.microsoft.com/office/drawing/2014/main" id="{2FCD7BDD-F16E-1445-8FCA-FB3677794473}"/>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A89391D-0A34-574A-AD9B-D959F31473B9}" type="slidenum">
              <a:rPr lang="es-ES" altLang="es-ES_tradnl" sz="1400">
                <a:solidFill>
                  <a:srgbClr val="000000"/>
                </a:solidFill>
                <a:latin typeface="Times New Roman" panose="02020603050405020304" pitchFamily="18" charset="0"/>
              </a:rPr>
              <a:pPr algn="r" eaLnBrk="1">
                <a:lnSpc>
                  <a:spcPct val="95000"/>
                </a:lnSpc>
                <a:buSzPct val="100000"/>
              </a:pPr>
              <a:t>179</a:t>
            </a:fld>
            <a:endParaRPr lang="es-ES" altLang="es-ES_tradnl" sz="1400">
              <a:solidFill>
                <a:srgbClr val="000000"/>
              </a:solidFill>
              <a:latin typeface="Times New Roman" panose="02020603050405020304" pitchFamily="18" charset="0"/>
            </a:endParaRPr>
          </a:p>
        </p:txBody>
      </p:sp>
      <p:sp>
        <p:nvSpPr>
          <p:cNvPr id="51213" name="Text Box 11">
            <a:extLst>
              <a:ext uri="{FF2B5EF4-FFF2-40B4-BE49-F238E27FC236}">
                <a16:creationId xmlns:a16="http://schemas.microsoft.com/office/drawing/2014/main" id="{F29D2D73-26BA-7240-9918-8F054CC2413E}"/>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AC9CC8F-D6A1-6146-A36A-E978C683E415}" type="slidenum">
              <a:rPr lang="es-ES" altLang="es-ES_tradnl" sz="1400">
                <a:solidFill>
                  <a:srgbClr val="000000"/>
                </a:solidFill>
                <a:latin typeface="Times New Roman" panose="02020603050405020304" pitchFamily="18" charset="0"/>
              </a:rPr>
              <a:pPr algn="r" eaLnBrk="1">
                <a:lnSpc>
                  <a:spcPct val="95000"/>
                </a:lnSpc>
                <a:buSzPct val="100000"/>
              </a:pPr>
              <a:t>179</a:t>
            </a:fld>
            <a:endParaRPr lang="es-ES" altLang="es-ES_tradnl" sz="1400">
              <a:solidFill>
                <a:srgbClr val="000000"/>
              </a:solidFill>
              <a:latin typeface="Times New Roman" panose="02020603050405020304" pitchFamily="18" charset="0"/>
            </a:endParaRPr>
          </a:p>
        </p:txBody>
      </p:sp>
      <p:sp>
        <p:nvSpPr>
          <p:cNvPr id="51214" name="Text Box 12">
            <a:extLst>
              <a:ext uri="{FF2B5EF4-FFF2-40B4-BE49-F238E27FC236}">
                <a16:creationId xmlns:a16="http://schemas.microsoft.com/office/drawing/2014/main" id="{1BA0E91C-A860-BD46-B37A-8CD46938E101}"/>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1215" name="Text Box 13">
            <a:extLst>
              <a:ext uri="{FF2B5EF4-FFF2-40B4-BE49-F238E27FC236}">
                <a16:creationId xmlns:a16="http://schemas.microsoft.com/office/drawing/2014/main" id="{896140C8-5502-8741-806D-F74142CF157F}"/>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5538" name="Rectangle 92">
            <a:extLst>
              <a:ext uri="{FF2B5EF4-FFF2-40B4-BE49-F238E27FC236}">
                <a16:creationId xmlns:a16="http://schemas.microsoft.com/office/drawing/2014/main" id="{10ABD530-272D-0345-8091-09B66412EB5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494C5C85-2E7D-1644-9B45-2A5345BC6313}" type="slidenum">
              <a:rPr lang="es-ES" altLang="es-ES_tradnl" sz="1400" smtClean="0">
                <a:solidFill>
                  <a:srgbClr val="000000"/>
                </a:solidFill>
                <a:latin typeface="Times New Roman" panose="02020603050405020304" pitchFamily="18" charset="0"/>
              </a:rPr>
              <a:pPr/>
              <a:t>18</a:t>
            </a:fld>
            <a:endParaRPr lang="es-ES" altLang="es-ES_tradnl" sz="1400">
              <a:solidFill>
                <a:srgbClr val="000000"/>
              </a:solidFill>
              <a:latin typeface="Times New Roman" panose="02020603050405020304" pitchFamily="18" charset="0"/>
            </a:endParaRPr>
          </a:p>
        </p:txBody>
      </p:sp>
      <p:sp>
        <p:nvSpPr>
          <p:cNvPr id="65539" name="Text Box 1">
            <a:extLst>
              <a:ext uri="{FF2B5EF4-FFF2-40B4-BE49-F238E27FC236}">
                <a16:creationId xmlns:a16="http://schemas.microsoft.com/office/drawing/2014/main" id="{A118C14E-BFC2-B04A-96E6-87157ED3F2A5}"/>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60F73CF-33C8-DF4E-A1AD-30D37FBF7F36}" type="slidenum">
              <a:rPr lang="es-ES" altLang="es-ES_tradnl" sz="1400">
                <a:solidFill>
                  <a:srgbClr val="000000"/>
                </a:solidFill>
                <a:latin typeface="Times New Roman" panose="02020603050405020304" pitchFamily="18" charset="0"/>
              </a:rPr>
              <a:pPr algn="r" eaLnBrk="1">
                <a:lnSpc>
                  <a:spcPct val="95000"/>
                </a:lnSpc>
                <a:buSzPct val="100000"/>
              </a:pPr>
              <a:t>18</a:t>
            </a:fld>
            <a:endParaRPr lang="es-ES" altLang="es-ES_tradnl" sz="1400">
              <a:solidFill>
                <a:srgbClr val="000000"/>
              </a:solidFill>
              <a:latin typeface="Times New Roman" panose="02020603050405020304" pitchFamily="18" charset="0"/>
            </a:endParaRPr>
          </a:p>
        </p:txBody>
      </p:sp>
      <p:sp>
        <p:nvSpPr>
          <p:cNvPr id="65540" name="Text Box 2">
            <a:extLst>
              <a:ext uri="{FF2B5EF4-FFF2-40B4-BE49-F238E27FC236}">
                <a16:creationId xmlns:a16="http://schemas.microsoft.com/office/drawing/2014/main" id="{9BA778D8-3FDC-464D-93CF-F714F56DFE48}"/>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A5217C2-261C-4A48-B548-F4C74FA6EB25}" type="slidenum">
              <a:rPr lang="es-ES" altLang="es-ES_tradnl" sz="1400">
                <a:solidFill>
                  <a:srgbClr val="000000"/>
                </a:solidFill>
                <a:latin typeface="Times New Roman" panose="02020603050405020304" pitchFamily="18" charset="0"/>
              </a:rPr>
              <a:pPr algn="r" eaLnBrk="1">
                <a:lnSpc>
                  <a:spcPct val="95000"/>
                </a:lnSpc>
                <a:buSzPct val="100000"/>
              </a:pPr>
              <a:t>18</a:t>
            </a:fld>
            <a:endParaRPr lang="es-ES" altLang="es-ES_tradnl" sz="1400">
              <a:solidFill>
                <a:srgbClr val="000000"/>
              </a:solidFill>
              <a:latin typeface="Times New Roman" panose="02020603050405020304" pitchFamily="18" charset="0"/>
            </a:endParaRPr>
          </a:p>
        </p:txBody>
      </p:sp>
      <p:sp>
        <p:nvSpPr>
          <p:cNvPr id="65541" name="Text Box 3">
            <a:extLst>
              <a:ext uri="{FF2B5EF4-FFF2-40B4-BE49-F238E27FC236}">
                <a16:creationId xmlns:a16="http://schemas.microsoft.com/office/drawing/2014/main" id="{BB8470B7-2FE1-1642-869F-F90D296B9F70}"/>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1187BE9-A57B-7340-BD8A-66E1193D98C1}" type="slidenum">
              <a:rPr lang="es-ES" altLang="es-ES_tradnl" sz="1400">
                <a:solidFill>
                  <a:srgbClr val="000000"/>
                </a:solidFill>
                <a:latin typeface="Times New Roman" panose="02020603050405020304" pitchFamily="18" charset="0"/>
              </a:rPr>
              <a:pPr algn="r" eaLnBrk="1">
                <a:lnSpc>
                  <a:spcPct val="95000"/>
                </a:lnSpc>
                <a:buSzPct val="100000"/>
              </a:pPr>
              <a:t>18</a:t>
            </a:fld>
            <a:endParaRPr lang="es-ES" altLang="es-ES_tradnl" sz="1400">
              <a:solidFill>
                <a:srgbClr val="000000"/>
              </a:solidFill>
              <a:latin typeface="Times New Roman" panose="02020603050405020304" pitchFamily="18" charset="0"/>
            </a:endParaRPr>
          </a:p>
        </p:txBody>
      </p:sp>
      <p:sp>
        <p:nvSpPr>
          <p:cNvPr id="65542" name="Text Box 4">
            <a:extLst>
              <a:ext uri="{FF2B5EF4-FFF2-40B4-BE49-F238E27FC236}">
                <a16:creationId xmlns:a16="http://schemas.microsoft.com/office/drawing/2014/main" id="{1A8A7E92-A2CD-7942-A7D5-6586E59D2B32}"/>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E21F1DD-E528-B841-80DB-E257E6996E37}" type="slidenum">
              <a:rPr lang="es-ES" altLang="es-ES_tradnl" sz="1400">
                <a:solidFill>
                  <a:srgbClr val="000000"/>
                </a:solidFill>
                <a:latin typeface="Times New Roman" panose="02020603050405020304" pitchFamily="18" charset="0"/>
              </a:rPr>
              <a:pPr algn="r" eaLnBrk="1">
                <a:lnSpc>
                  <a:spcPct val="95000"/>
                </a:lnSpc>
                <a:buSzPct val="100000"/>
              </a:pPr>
              <a:t>18</a:t>
            </a:fld>
            <a:endParaRPr lang="es-ES" altLang="es-ES_tradnl" sz="1400">
              <a:solidFill>
                <a:srgbClr val="000000"/>
              </a:solidFill>
              <a:latin typeface="Times New Roman" panose="02020603050405020304" pitchFamily="18" charset="0"/>
            </a:endParaRPr>
          </a:p>
        </p:txBody>
      </p:sp>
      <p:sp>
        <p:nvSpPr>
          <p:cNvPr id="65543" name="Text Box 5">
            <a:extLst>
              <a:ext uri="{FF2B5EF4-FFF2-40B4-BE49-F238E27FC236}">
                <a16:creationId xmlns:a16="http://schemas.microsoft.com/office/drawing/2014/main" id="{07E9D8CD-C89C-7C45-B4FD-25E4CA4A95FE}"/>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01CE929-D3CB-C54C-B562-A5953267F6DD}" type="slidenum">
              <a:rPr lang="es-ES" altLang="es-ES_tradnl" sz="1400">
                <a:solidFill>
                  <a:srgbClr val="000000"/>
                </a:solidFill>
                <a:latin typeface="Times New Roman" panose="02020603050405020304" pitchFamily="18" charset="0"/>
              </a:rPr>
              <a:pPr algn="r" eaLnBrk="1">
                <a:lnSpc>
                  <a:spcPct val="95000"/>
                </a:lnSpc>
                <a:buSzPct val="100000"/>
              </a:pPr>
              <a:t>18</a:t>
            </a:fld>
            <a:endParaRPr lang="es-ES" altLang="es-ES_tradnl" sz="1400">
              <a:solidFill>
                <a:srgbClr val="000000"/>
              </a:solidFill>
              <a:latin typeface="Times New Roman" panose="02020603050405020304" pitchFamily="18" charset="0"/>
            </a:endParaRPr>
          </a:p>
        </p:txBody>
      </p:sp>
      <p:sp>
        <p:nvSpPr>
          <p:cNvPr id="65544" name="Text Box 6">
            <a:extLst>
              <a:ext uri="{FF2B5EF4-FFF2-40B4-BE49-F238E27FC236}">
                <a16:creationId xmlns:a16="http://schemas.microsoft.com/office/drawing/2014/main" id="{1743DB77-3BFE-334A-BA15-F93CCC7CFD19}"/>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D27D0F9-33A6-0F48-9B8E-D2D98BB248E1}" type="slidenum">
              <a:rPr lang="es-ES" altLang="es-ES_tradnl" sz="1400">
                <a:solidFill>
                  <a:srgbClr val="000000"/>
                </a:solidFill>
                <a:latin typeface="Times New Roman" panose="02020603050405020304" pitchFamily="18" charset="0"/>
              </a:rPr>
              <a:pPr algn="r" eaLnBrk="1">
                <a:lnSpc>
                  <a:spcPct val="95000"/>
                </a:lnSpc>
                <a:buSzPct val="100000"/>
              </a:pPr>
              <a:t>18</a:t>
            </a:fld>
            <a:endParaRPr lang="es-ES" altLang="es-ES_tradnl" sz="1400">
              <a:solidFill>
                <a:srgbClr val="000000"/>
              </a:solidFill>
              <a:latin typeface="Times New Roman" panose="02020603050405020304" pitchFamily="18" charset="0"/>
            </a:endParaRPr>
          </a:p>
        </p:txBody>
      </p:sp>
      <p:sp>
        <p:nvSpPr>
          <p:cNvPr id="65545" name="Text Box 7">
            <a:extLst>
              <a:ext uri="{FF2B5EF4-FFF2-40B4-BE49-F238E27FC236}">
                <a16:creationId xmlns:a16="http://schemas.microsoft.com/office/drawing/2014/main" id="{C9B86C8F-0119-DA45-A7A1-6880CFA9D4AB}"/>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91B05BB-39E1-C044-8BC0-7666DF2028F7}" type="slidenum">
              <a:rPr lang="es-ES" altLang="es-ES_tradnl" sz="1400">
                <a:solidFill>
                  <a:srgbClr val="000000"/>
                </a:solidFill>
                <a:latin typeface="Times New Roman" panose="02020603050405020304" pitchFamily="18" charset="0"/>
              </a:rPr>
              <a:pPr algn="r" eaLnBrk="1">
                <a:lnSpc>
                  <a:spcPct val="95000"/>
                </a:lnSpc>
                <a:buSzPct val="100000"/>
              </a:pPr>
              <a:t>18</a:t>
            </a:fld>
            <a:endParaRPr lang="es-ES" altLang="es-ES_tradnl" sz="1400">
              <a:solidFill>
                <a:srgbClr val="000000"/>
              </a:solidFill>
              <a:latin typeface="Times New Roman" panose="02020603050405020304" pitchFamily="18" charset="0"/>
            </a:endParaRPr>
          </a:p>
        </p:txBody>
      </p:sp>
      <p:sp>
        <p:nvSpPr>
          <p:cNvPr id="65546" name="Text Box 8">
            <a:extLst>
              <a:ext uri="{FF2B5EF4-FFF2-40B4-BE49-F238E27FC236}">
                <a16:creationId xmlns:a16="http://schemas.microsoft.com/office/drawing/2014/main" id="{981C1464-F38E-1943-A5EE-E3808E64C3E1}"/>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34100FB-69E3-204F-8AC4-CB16F45C43B7}" type="slidenum">
              <a:rPr lang="es-ES" altLang="es-ES_tradnl" sz="1400">
                <a:solidFill>
                  <a:srgbClr val="000000"/>
                </a:solidFill>
                <a:latin typeface="Times New Roman" panose="02020603050405020304" pitchFamily="18" charset="0"/>
              </a:rPr>
              <a:pPr algn="r" eaLnBrk="1">
                <a:lnSpc>
                  <a:spcPct val="95000"/>
                </a:lnSpc>
                <a:buSzPct val="100000"/>
              </a:pPr>
              <a:t>18</a:t>
            </a:fld>
            <a:endParaRPr lang="es-ES" altLang="es-ES_tradnl" sz="1400">
              <a:solidFill>
                <a:srgbClr val="000000"/>
              </a:solidFill>
              <a:latin typeface="Times New Roman" panose="02020603050405020304" pitchFamily="18" charset="0"/>
            </a:endParaRPr>
          </a:p>
        </p:txBody>
      </p:sp>
      <p:sp>
        <p:nvSpPr>
          <p:cNvPr id="65547" name="Text Box 9">
            <a:extLst>
              <a:ext uri="{FF2B5EF4-FFF2-40B4-BE49-F238E27FC236}">
                <a16:creationId xmlns:a16="http://schemas.microsoft.com/office/drawing/2014/main" id="{C311A16A-B9D2-DB4E-A89B-D809F2DB89AC}"/>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38293C1-F804-7D4C-948E-5DDEC410E6A8}" type="slidenum">
              <a:rPr lang="es-ES" altLang="es-ES_tradnl" sz="1400">
                <a:solidFill>
                  <a:srgbClr val="000000"/>
                </a:solidFill>
                <a:latin typeface="Times New Roman" panose="02020603050405020304" pitchFamily="18" charset="0"/>
              </a:rPr>
              <a:pPr algn="r" eaLnBrk="1">
                <a:lnSpc>
                  <a:spcPct val="95000"/>
                </a:lnSpc>
                <a:buSzPct val="100000"/>
              </a:pPr>
              <a:t>18</a:t>
            </a:fld>
            <a:endParaRPr lang="es-ES" altLang="es-ES_tradnl" sz="1400">
              <a:solidFill>
                <a:srgbClr val="000000"/>
              </a:solidFill>
              <a:latin typeface="Times New Roman" panose="02020603050405020304" pitchFamily="18" charset="0"/>
            </a:endParaRPr>
          </a:p>
        </p:txBody>
      </p:sp>
      <p:sp>
        <p:nvSpPr>
          <p:cNvPr id="65548" name="Text Box 10">
            <a:extLst>
              <a:ext uri="{FF2B5EF4-FFF2-40B4-BE49-F238E27FC236}">
                <a16:creationId xmlns:a16="http://schemas.microsoft.com/office/drawing/2014/main" id="{A3CC6B4C-EB99-FA44-BAAB-A41EB29D119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4C611FD-DD0C-4742-B845-2AA2D38E3585}" type="slidenum">
              <a:rPr lang="es-ES" altLang="es-ES_tradnl" sz="1400">
                <a:solidFill>
                  <a:srgbClr val="000000"/>
                </a:solidFill>
                <a:latin typeface="Times New Roman" panose="02020603050405020304" pitchFamily="18" charset="0"/>
              </a:rPr>
              <a:pPr algn="r" eaLnBrk="1">
                <a:lnSpc>
                  <a:spcPct val="95000"/>
                </a:lnSpc>
                <a:buSzPct val="100000"/>
              </a:pPr>
              <a:t>18</a:t>
            </a:fld>
            <a:endParaRPr lang="es-ES" altLang="es-ES_tradnl" sz="1400">
              <a:solidFill>
                <a:srgbClr val="000000"/>
              </a:solidFill>
              <a:latin typeface="Times New Roman" panose="02020603050405020304" pitchFamily="18" charset="0"/>
            </a:endParaRPr>
          </a:p>
        </p:txBody>
      </p:sp>
      <p:sp>
        <p:nvSpPr>
          <p:cNvPr id="65549" name="Text Box 11">
            <a:extLst>
              <a:ext uri="{FF2B5EF4-FFF2-40B4-BE49-F238E27FC236}">
                <a16:creationId xmlns:a16="http://schemas.microsoft.com/office/drawing/2014/main" id="{EE6BE6B7-8521-FC49-B498-922D4E04D21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5550" name="Text Box 12">
            <a:extLst>
              <a:ext uri="{FF2B5EF4-FFF2-40B4-BE49-F238E27FC236}">
                <a16:creationId xmlns:a16="http://schemas.microsoft.com/office/drawing/2014/main" id="{A052C7F6-9A16-CF4A-95D1-D321D8E527D3}"/>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2188179104"/>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Rectangle 92">
            <a:extLst>
              <a:ext uri="{FF2B5EF4-FFF2-40B4-BE49-F238E27FC236}">
                <a16:creationId xmlns:a16="http://schemas.microsoft.com/office/drawing/2014/main" id="{C8EF5ACF-A7BF-9440-AF32-E8727AE6454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9873144-D683-7746-A7ED-43AB064297D5}" type="slidenum">
              <a:rPr lang="es-ES" altLang="es-ES_tradnl" sz="1400" smtClean="0">
                <a:solidFill>
                  <a:srgbClr val="000000"/>
                </a:solidFill>
                <a:latin typeface="Times New Roman" panose="02020603050405020304" pitchFamily="18" charset="0"/>
              </a:rPr>
              <a:pPr/>
              <a:t>180</a:t>
            </a:fld>
            <a:endParaRPr lang="es-ES" altLang="es-ES_tradnl" sz="1400">
              <a:solidFill>
                <a:srgbClr val="000000"/>
              </a:solidFill>
              <a:latin typeface="Times New Roman" panose="02020603050405020304" pitchFamily="18" charset="0"/>
            </a:endParaRPr>
          </a:p>
        </p:txBody>
      </p:sp>
      <p:sp>
        <p:nvSpPr>
          <p:cNvPr id="53251" name="Text Box 1">
            <a:extLst>
              <a:ext uri="{FF2B5EF4-FFF2-40B4-BE49-F238E27FC236}">
                <a16:creationId xmlns:a16="http://schemas.microsoft.com/office/drawing/2014/main" id="{2137407B-D841-BA47-B249-CD5957AAC337}"/>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DE54324-B8D6-C64C-B75E-32517A00208F}" type="slidenum">
              <a:rPr lang="es-ES" altLang="es-ES_tradnl" sz="1400">
                <a:solidFill>
                  <a:srgbClr val="000000"/>
                </a:solidFill>
                <a:latin typeface="Times New Roman" panose="02020603050405020304" pitchFamily="18" charset="0"/>
              </a:rPr>
              <a:pPr algn="r" eaLnBrk="1">
                <a:lnSpc>
                  <a:spcPct val="95000"/>
                </a:lnSpc>
                <a:buSzPct val="100000"/>
              </a:pPr>
              <a:t>180</a:t>
            </a:fld>
            <a:endParaRPr lang="es-ES" altLang="es-ES_tradnl" sz="1400">
              <a:solidFill>
                <a:srgbClr val="000000"/>
              </a:solidFill>
              <a:latin typeface="Times New Roman" panose="02020603050405020304" pitchFamily="18" charset="0"/>
            </a:endParaRPr>
          </a:p>
        </p:txBody>
      </p:sp>
      <p:sp>
        <p:nvSpPr>
          <p:cNvPr id="53252" name="Text Box 2">
            <a:extLst>
              <a:ext uri="{FF2B5EF4-FFF2-40B4-BE49-F238E27FC236}">
                <a16:creationId xmlns:a16="http://schemas.microsoft.com/office/drawing/2014/main" id="{0A292821-8B74-1A4F-90DD-56D2F5C6E12A}"/>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AC0C29A-946F-824A-B3C6-C09F58C681AC}" type="slidenum">
              <a:rPr lang="es-ES" altLang="es-ES_tradnl" sz="1400">
                <a:solidFill>
                  <a:srgbClr val="000000"/>
                </a:solidFill>
                <a:latin typeface="Times New Roman" panose="02020603050405020304" pitchFamily="18" charset="0"/>
              </a:rPr>
              <a:pPr algn="r" eaLnBrk="1">
                <a:lnSpc>
                  <a:spcPct val="95000"/>
                </a:lnSpc>
                <a:buSzPct val="100000"/>
              </a:pPr>
              <a:t>180</a:t>
            </a:fld>
            <a:endParaRPr lang="es-ES" altLang="es-ES_tradnl" sz="1400">
              <a:solidFill>
                <a:srgbClr val="000000"/>
              </a:solidFill>
              <a:latin typeface="Times New Roman" panose="02020603050405020304" pitchFamily="18" charset="0"/>
            </a:endParaRPr>
          </a:p>
        </p:txBody>
      </p:sp>
      <p:sp>
        <p:nvSpPr>
          <p:cNvPr id="53253" name="Text Box 3">
            <a:extLst>
              <a:ext uri="{FF2B5EF4-FFF2-40B4-BE49-F238E27FC236}">
                <a16:creationId xmlns:a16="http://schemas.microsoft.com/office/drawing/2014/main" id="{D6DDFD14-D475-784A-BE3A-D1937080833B}"/>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7750BD0-EFF8-0348-B5AD-EA69A3FEB12D}" type="slidenum">
              <a:rPr lang="es-ES" altLang="es-ES_tradnl" sz="1400">
                <a:solidFill>
                  <a:srgbClr val="000000"/>
                </a:solidFill>
                <a:latin typeface="Times New Roman" panose="02020603050405020304" pitchFamily="18" charset="0"/>
              </a:rPr>
              <a:pPr algn="r" eaLnBrk="1">
                <a:lnSpc>
                  <a:spcPct val="95000"/>
                </a:lnSpc>
                <a:buSzPct val="100000"/>
              </a:pPr>
              <a:t>180</a:t>
            </a:fld>
            <a:endParaRPr lang="es-ES" altLang="es-ES_tradnl" sz="1400">
              <a:solidFill>
                <a:srgbClr val="000000"/>
              </a:solidFill>
              <a:latin typeface="Times New Roman" panose="02020603050405020304" pitchFamily="18" charset="0"/>
            </a:endParaRPr>
          </a:p>
        </p:txBody>
      </p:sp>
      <p:sp>
        <p:nvSpPr>
          <p:cNvPr id="53254" name="Text Box 4">
            <a:extLst>
              <a:ext uri="{FF2B5EF4-FFF2-40B4-BE49-F238E27FC236}">
                <a16:creationId xmlns:a16="http://schemas.microsoft.com/office/drawing/2014/main" id="{78B071B2-7CA4-774D-8207-9439A91F3F3D}"/>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9904520-5558-C648-A9F5-B66D831E5600}" type="slidenum">
              <a:rPr lang="es-ES" altLang="es-ES_tradnl" sz="1400">
                <a:solidFill>
                  <a:srgbClr val="000000"/>
                </a:solidFill>
                <a:latin typeface="Times New Roman" panose="02020603050405020304" pitchFamily="18" charset="0"/>
              </a:rPr>
              <a:pPr algn="r" eaLnBrk="1">
                <a:lnSpc>
                  <a:spcPct val="95000"/>
                </a:lnSpc>
                <a:buSzPct val="100000"/>
              </a:pPr>
              <a:t>180</a:t>
            </a:fld>
            <a:endParaRPr lang="es-ES" altLang="es-ES_tradnl" sz="1400">
              <a:solidFill>
                <a:srgbClr val="000000"/>
              </a:solidFill>
              <a:latin typeface="Times New Roman" panose="02020603050405020304" pitchFamily="18" charset="0"/>
            </a:endParaRPr>
          </a:p>
        </p:txBody>
      </p:sp>
      <p:sp>
        <p:nvSpPr>
          <p:cNvPr id="53255" name="Text Box 5">
            <a:extLst>
              <a:ext uri="{FF2B5EF4-FFF2-40B4-BE49-F238E27FC236}">
                <a16:creationId xmlns:a16="http://schemas.microsoft.com/office/drawing/2014/main" id="{CAEA573C-FA1D-D54E-8C38-9BB31FF78EF3}"/>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E8D1E1D-A28A-D447-AB3B-E8FF7E87ABD9}" type="slidenum">
              <a:rPr lang="es-ES" altLang="es-ES_tradnl" sz="1400">
                <a:solidFill>
                  <a:srgbClr val="000000"/>
                </a:solidFill>
                <a:latin typeface="Times New Roman" panose="02020603050405020304" pitchFamily="18" charset="0"/>
              </a:rPr>
              <a:pPr algn="r" eaLnBrk="1">
                <a:lnSpc>
                  <a:spcPct val="95000"/>
                </a:lnSpc>
                <a:buSzPct val="100000"/>
              </a:pPr>
              <a:t>180</a:t>
            </a:fld>
            <a:endParaRPr lang="es-ES" altLang="es-ES_tradnl" sz="1400">
              <a:solidFill>
                <a:srgbClr val="000000"/>
              </a:solidFill>
              <a:latin typeface="Times New Roman" panose="02020603050405020304" pitchFamily="18" charset="0"/>
            </a:endParaRPr>
          </a:p>
        </p:txBody>
      </p:sp>
      <p:sp>
        <p:nvSpPr>
          <p:cNvPr id="53256" name="Text Box 6">
            <a:extLst>
              <a:ext uri="{FF2B5EF4-FFF2-40B4-BE49-F238E27FC236}">
                <a16:creationId xmlns:a16="http://schemas.microsoft.com/office/drawing/2014/main" id="{EC5CB373-4A7F-A04B-8789-716691E3C089}"/>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F1B6C40-2AA8-6543-BF89-8ED98D4472B1}" type="slidenum">
              <a:rPr lang="es-ES" altLang="es-ES_tradnl" sz="1400">
                <a:solidFill>
                  <a:srgbClr val="000000"/>
                </a:solidFill>
                <a:latin typeface="Times New Roman" panose="02020603050405020304" pitchFamily="18" charset="0"/>
              </a:rPr>
              <a:pPr algn="r" eaLnBrk="1">
                <a:lnSpc>
                  <a:spcPct val="95000"/>
                </a:lnSpc>
                <a:buSzPct val="100000"/>
              </a:pPr>
              <a:t>180</a:t>
            </a:fld>
            <a:endParaRPr lang="es-ES" altLang="es-ES_tradnl" sz="1400">
              <a:solidFill>
                <a:srgbClr val="000000"/>
              </a:solidFill>
              <a:latin typeface="Times New Roman" panose="02020603050405020304" pitchFamily="18" charset="0"/>
            </a:endParaRPr>
          </a:p>
        </p:txBody>
      </p:sp>
      <p:sp>
        <p:nvSpPr>
          <p:cNvPr id="53257" name="Text Box 7">
            <a:extLst>
              <a:ext uri="{FF2B5EF4-FFF2-40B4-BE49-F238E27FC236}">
                <a16:creationId xmlns:a16="http://schemas.microsoft.com/office/drawing/2014/main" id="{B4500ECB-E4E1-BC41-90E2-79A1DA42B657}"/>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BA0AB1C-CBFF-884A-9EE3-8341E3D1C642}" type="slidenum">
              <a:rPr lang="es-ES" altLang="es-ES_tradnl" sz="1400">
                <a:solidFill>
                  <a:srgbClr val="000000"/>
                </a:solidFill>
                <a:latin typeface="Times New Roman" panose="02020603050405020304" pitchFamily="18" charset="0"/>
              </a:rPr>
              <a:pPr algn="r" eaLnBrk="1">
                <a:lnSpc>
                  <a:spcPct val="95000"/>
                </a:lnSpc>
                <a:buSzPct val="100000"/>
              </a:pPr>
              <a:t>180</a:t>
            </a:fld>
            <a:endParaRPr lang="es-ES" altLang="es-ES_tradnl" sz="1400">
              <a:solidFill>
                <a:srgbClr val="000000"/>
              </a:solidFill>
              <a:latin typeface="Times New Roman" panose="02020603050405020304" pitchFamily="18" charset="0"/>
            </a:endParaRPr>
          </a:p>
        </p:txBody>
      </p:sp>
      <p:sp>
        <p:nvSpPr>
          <p:cNvPr id="53258" name="Text Box 8">
            <a:extLst>
              <a:ext uri="{FF2B5EF4-FFF2-40B4-BE49-F238E27FC236}">
                <a16:creationId xmlns:a16="http://schemas.microsoft.com/office/drawing/2014/main" id="{D3AD649A-2CD9-D446-B1E3-21D0FF052F62}"/>
              </a:ext>
            </a:extLst>
          </p:cNvPr>
          <p:cNvSpPr txBox="1">
            <a:spLocks noChangeArrowheads="1"/>
          </p:cNvSpPr>
          <p:nvPr/>
        </p:nvSpPr>
        <p:spPr bwMode="auto">
          <a:xfrm>
            <a:off x="4278313" y="10155238"/>
            <a:ext cx="3224212" cy="47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F15610C-61DE-004B-AA8A-7F2D32581B82}" type="slidenum">
              <a:rPr lang="es-ES" altLang="es-ES_tradnl" sz="1400">
                <a:solidFill>
                  <a:srgbClr val="000000"/>
                </a:solidFill>
                <a:latin typeface="Times New Roman" panose="02020603050405020304" pitchFamily="18" charset="0"/>
              </a:rPr>
              <a:pPr algn="r" eaLnBrk="1">
                <a:lnSpc>
                  <a:spcPct val="95000"/>
                </a:lnSpc>
                <a:buSzPct val="100000"/>
              </a:pPr>
              <a:t>180</a:t>
            </a:fld>
            <a:endParaRPr lang="es-ES" altLang="es-ES_tradnl" sz="1400">
              <a:solidFill>
                <a:srgbClr val="000000"/>
              </a:solidFill>
              <a:latin typeface="Times New Roman" panose="02020603050405020304" pitchFamily="18" charset="0"/>
            </a:endParaRPr>
          </a:p>
        </p:txBody>
      </p:sp>
      <p:sp>
        <p:nvSpPr>
          <p:cNvPr id="53259" name="Text Box 9">
            <a:extLst>
              <a:ext uri="{FF2B5EF4-FFF2-40B4-BE49-F238E27FC236}">
                <a16:creationId xmlns:a16="http://schemas.microsoft.com/office/drawing/2014/main" id="{4BEAB259-9F9A-F04B-BE70-57E20B591685}"/>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F4285D3-5E02-9F49-A8E4-5D67BC0260D6}" type="slidenum">
              <a:rPr lang="es-ES" altLang="es-ES_tradnl" sz="1400">
                <a:solidFill>
                  <a:srgbClr val="000000"/>
                </a:solidFill>
                <a:latin typeface="Times New Roman" panose="02020603050405020304" pitchFamily="18" charset="0"/>
              </a:rPr>
              <a:pPr algn="r" eaLnBrk="1">
                <a:lnSpc>
                  <a:spcPct val="95000"/>
                </a:lnSpc>
                <a:buSzPct val="100000"/>
              </a:pPr>
              <a:t>180</a:t>
            </a:fld>
            <a:endParaRPr lang="es-ES" altLang="es-ES_tradnl" sz="1400">
              <a:solidFill>
                <a:srgbClr val="000000"/>
              </a:solidFill>
              <a:latin typeface="Times New Roman" panose="02020603050405020304" pitchFamily="18" charset="0"/>
            </a:endParaRPr>
          </a:p>
        </p:txBody>
      </p:sp>
      <p:sp>
        <p:nvSpPr>
          <p:cNvPr id="53260" name="Text Box 10">
            <a:extLst>
              <a:ext uri="{FF2B5EF4-FFF2-40B4-BE49-F238E27FC236}">
                <a16:creationId xmlns:a16="http://schemas.microsoft.com/office/drawing/2014/main" id="{53706776-7DE3-8040-8535-BDFFC86FEEFA}"/>
              </a:ext>
            </a:extLst>
          </p:cNvPr>
          <p:cNvSpPr txBox="1">
            <a:spLocks noChangeArrowheads="1"/>
          </p:cNvSpPr>
          <p:nvPr/>
        </p:nvSpPr>
        <p:spPr bwMode="auto">
          <a:xfrm>
            <a:off x="4278313" y="10155238"/>
            <a:ext cx="3259137"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83AB006-BC11-8F42-AEC7-6A773C311174}" type="slidenum">
              <a:rPr lang="es-ES" altLang="es-ES_tradnl" sz="1400">
                <a:solidFill>
                  <a:srgbClr val="000000"/>
                </a:solidFill>
                <a:latin typeface="Times New Roman" panose="02020603050405020304" pitchFamily="18" charset="0"/>
              </a:rPr>
              <a:pPr algn="r" eaLnBrk="1">
                <a:lnSpc>
                  <a:spcPct val="95000"/>
                </a:lnSpc>
                <a:buSzPct val="100000"/>
              </a:pPr>
              <a:t>180</a:t>
            </a:fld>
            <a:endParaRPr lang="es-ES" altLang="es-ES_tradnl" sz="1400">
              <a:solidFill>
                <a:srgbClr val="000000"/>
              </a:solidFill>
              <a:latin typeface="Times New Roman" panose="02020603050405020304" pitchFamily="18" charset="0"/>
            </a:endParaRPr>
          </a:p>
        </p:txBody>
      </p:sp>
      <p:sp>
        <p:nvSpPr>
          <p:cNvPr id="53261" name="Text Box 11">
            <a:extLst>
              <a:ext uri="{FF2B5EF4-FFF2-40B4-BE49-F238E27FC236}">
                <a16:creationId xmlns:a16="http://schemas.microsoft.com/office/drawing/2014/main" id="{01E0A78C-63D6-6F40-BE20-431EDB3B1429}"/>
              </a:ext>
            </a:extLst>
          </p:cNvPr>
          <p:cNvSpPr txBox="1">
            <a:spLocks noChangeArrowheads="1"/>
          </p:cNvSpPr>
          <p:nvPr/>
        </p:nvSpPr>
        <p:spPr bwMode="auto">
          <a:xfrm>
            <a:off x="4278313" y="10155238"/>
            <a:ext cx="32654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5CEE367-12D3-5948-8F7E-D964AE91EB85}" type="slidenum">
              <a:rPr lang="es-ES" altLang="es-ES_tradnl" sz="1400">
                <a:solidFill>
                  <a:srgbClr val="000000"/>
                </a:solidFill>
                <a:latin typeface="Times New Roman" panose="02020603050405020304" pitchFamily="18" charset="0"/>
              </a:rPr>
              <a:pPr algn="r" eaLnBrk="1">
                <a:lnSpc>
                  <a:spcPct val="95000"/>
                </a:lnSpc>
                <a:buSzPct val="100000"/>
              </a:pPr>
              <a:t>180</a:t>
            </a:fld>
            <a:endParaRPr lang="es-ES" altLang="es-ES_tradnl" sz="1400">
              <a:solidFill>
                <a:srgbClr val="000000"/>
              </a:solidFill>
              <a:latin typeface="Times New Roman" panose="02020603050405020304" pitchFamily="18" charset="0"/>
            </a:endParaRPr>
          </a:p>
        </p:txBody>
      </p:sp>
      <p:sp>
        <p:nvSpPr>
          <p:cNvPr id="53262" name="Text Box 12">
            <a:extLst>
              <a:ext uri="{FF2B5EF4-FFF2-40B4-BE49-F238E27FC236}">
                <a16:creationId xmlns:a16="http://schemas.microsoft.com/office/drawing/2014/main" id="{38E1E7FA-97BC-4B40-89F6-0EF1CBA40A9F}"/>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19FDC9D-E3EE-9A44-9243-9D3F0F0A9B9D}" type="slidenum">
              <a:rPr lang="es-ES" altLang="es-ES_tradnl" sz="1400">
                <a:solidFill>
                  <a:srgbClr val="000000"/>
                </a:solidFill>
                <a:latin typeface="Times New Roman" panose="02020603050405020304" pitchFamily="18" charset="0"/>
              </a:rPr>
              <a:pPr algn="r" eaLnBrk="1">
                <a:lnSpc>
                  <a:spcPct val="95000"/>
                </a:lnSpc>
                <a:buSzPct val="100000"/>
              </a:pPr>
              <a:t>180</a:t>
            </a:fld>
            <a:endParaRPr lang="es-ES" altLang="es-ES_tradnl" sz="1400">
              <a:solidFill>
                <a:srgbClr val="000000"/>
              </a:solidFill>
              <a:latin typeface="Times New Roman" panose="02020603050405020304" pitchFamily="18" charset="0"/>
            </a:endParaRPr>
          </a:p>
        </p:txBody>
      </p:sp>
      <p:sp>
        <p:nvSpPr>
          <p:cNvPr id="53263" name="Text Box 13">
            <a:extLst>
              <a:ext uri="{FF2B5EF4-FFF2-40B4-BE49-F238E27FC236}">
                <a16:creationId xmlns:a16="http://schemas.microsoft.com/office/drawing/2014/main" id="{0505E1D2-C57D-A447-828E-3067BB035E53}"/>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3264" name="Text Box 14">
            <a:extLst>
              <a:ext uri="{FF2B5EF4-FFF2-40B4-BE49-F238E27FC236}">
                <a16:creationId xmlns:a16="http://schemas.microsoft.com/office/drawing/2014/main" id="{4C6F4FEC-4E46-7749-8631-331820AEC2D1}"/>
              </a:ext>
            </a:extLst>
          </p:cNvPr>
          <p:cNvSpPr txBox="1">
            <a:spLocks noChangeArrowheads="1"/>
          </p:cNvSpPr>
          <p:nvPr/>
        </p:nvSpPr>
        <p:spPr bwMode="auto">
          <a:xfrm>
            <a:off x="0" y="-198438"/>
            <a:ext cx="1588"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5298" name="Rectangle 92">
            <a:extLst>
              <a:ext uri="{FF2B5EF4-FFF2-40B4-BE49-F238E27FC236}">
                <a16:creationId xmlns:a16="http://schemas.microsoft.com/office/drawing/2014/main" id="{84C5379B-C553-5D43-B748-4593E3CA703F}"/>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BC17183C-9FF6-5A4D-88FE-74055827C832}" type="slidenum">
              <a:rPr lang="es-ES" altLang="es-ES_tradnl" sz="1400" smtClean="0">
                <a:solidFill>
                  <a:srgbClr val="000000"/>
                </a:solidFill>
                <a:latin typeface="Times New Roman" panose="02020603050405020304" pitchFamily="18" charset="0"/>
              </a:rPr>
              <a:pPr/>
              <a:t>181</a:t>
            </a:fld>
            <a:endParaRPr lang="es-ES" altLang="es-ES_tradnl" sz="1400">
              <a:solidFill>
                <a:srgbClr val="000000"/>
              </a:solidFill>
              <a:latin typeface="Times New Roman" panose="02020603050405020304" pitchFamily="18" charset="0"/>
            </a:endParaRPr>
          </a:p>
        </p:txBody>
      </p:sp>
      <p:sp>
        <p:nvSpPr>
          <p:cNvPr id="55299" name="Text Box 1">
            <a:extLst>
              <a:ext uri="{FF2B5EF4-FFF2-40B4-BE49-F238E27FC236}">
                <a16:creationId xmlns:a16="http://schemas.microsoft.com/office/drawing/2014/main" id="{C9C44ADF-8554-2240-8A00-A9E45336A490}"/>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CC5567D-43FB-6948-9344-93B7CA8FC659}" type="slidenum">
              <a:rPr lang="es-ES" altLang="es-ES_tradnl" sz="1400">
                <a:solidFill>
                  <a:srgbClr val="000000"/>
                </a:solidFill>
                <a:latin typeface="Times New Roman" panose="02020603050405020304" pitchFamily="18" charset="0"/>
              </a:rPr>
              <a:pPr algn="r" eaLnBrk="1">
                <a:lnSpc>
                  <a:spcPct val="95000"/>
                </a:lnSpc>
                <a:buSzPct val="100000"/>
              </a:pPr>
              <a:t>181</a:t>
            </a:fld>
            <a:endParaRPr lang="es-ES" altLang="es-ES_tradnl" sz="1400">
              <a:solidFill>
                <a:srgbClr val="000000"/>
              </a:solidFill>
              <a:latin typeface="Times New Roman" panose="02020603050405020304" pitchFamily="18" charset="0"/>
            </a:endParaRPr>
          </a:p>
        </p:txBody>
      </p:sp>
      <p:sp>
        <p:nvSpPr>
          <p:cNvPr id="55300" name="Text Box 2">
            <a:extLst>
              <a:ext uri="{FF2B5EF4-FFF2-40B4-BE49-F238E27FC236}">
                <a16:creationId xmlns:a16="http://schemas.microsoft.com/office/drawing/2014/main" id="{B0E7194C-52C0-684F-8A5F-2C195FF93CFD}"/>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28AE1BA-C2AF-7F43-BD4E-E2AE911D8D5C}" type="slidenum">
              <a:rPr lang="es-ES" altLang="es-ES_tradnl" sz="1400">
                <a:solidFill>
                  <a:srgbClr val="000000"/>
                </a:solidFill>
                <a:latin typeface="Times New Roman" panose="02020603050405020304" pitchFamily="18" charset="0"/>
              </a:rPr>
              <a:pPr algn="r" eaLnBrk="1">
                <a:lnSpc>
                  <a:spcPct val="95000"/>
                </a:lnSpc>
                <a:buSzPct val="100000"/>
              </a:pPr>
              <a:t>181</a:t>
            </a:fld>
            <a:endParaRPr lang="es-ES" altLang="es-ES_tradnl" sz="1400">
              <a:solidFill>
                <a:srgbClr val="000000"/>
              </a:solidFill>
              <a:latin typeface="Times New Roman" panose="02020603050405020304" pitchFamily="18" charset="0"/>
            </a:endParaRPr>
          </a:p>
        </p:txBody>
      </p:sp>
      <p:sp>
        <p:nvSpPr>
          <p:cNvPr id="55301" name="Text Box 3">
            <a:extLst>
              <a:ext uri="{FF2B5EF4-FFF2-40B4-BE49-F238E27FC236}">
                <a16:creationId xmlns:a16="http://schemas.microsoft.com/office/drawing/2014/main" id="{9FF50721-EF02-FA48-BF99-068B1938EB73}"/>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E928E89-61B8-C648-9A32-2E35AB01592A}" type="slidenum">
              <a:rPr lang="es-ES" altLang="es-ES_tradnl" sz="1400">
                <a:solidFill>
                  <a:srgbClr val="000000"/>
                </a:solidFill>
                <a:latin typeface="Times New Roman" panose="02020603050405020304" pitchFamily="18" charset="0"/>
              </a:rPr>
              <a:pPr algn="r" eaLnBrk="1">
                <a:lnSpc>
                  <a:spcPct val="95000"/>
                </a:lnSpc>
                <a:buSzPct val="100000"/>
              </a:pPr>
              <a:t>181</a:t>
            </a:fld>
            <a:endParaRPr lang="es-ES" altLang="es-ES_tradnl" sz="1400">
              <a:solidFill>
                <a:srgbClr val="000000"/>
              </a:solidFill>
              <a:latin typeface="Times New Roman" panose="02020603050405020304" pitchFamily="18" charset="0"/>
            </a:endParaRPr>
          </a:p>
        </p:txBody>
      </p:sp>
      <p:sp>
        <p:nvSpPr>
          <p:cNvPr id="55302" name="Text Box 4">
            <a:extLst>
              <a:ext uri="{FF2B5EF4-FFF2-40B4-BE49-F238E27FC236}">
                <a16:creationId xmlns:a16="http://schemas.microsoft.com/office/drawing/2014/main" id="{ED3C6253-5117-F141-946B-53BC532249B8}"/>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66E5F29-AF9B-B74E-8D28-72FA119850C7}" type="slidenum">
              <a:rPr lang="es-ES" altLang="es-ES_tradnl" sz="1400">
                <a:solidFill>
                  <a:srgbClr val="000000"/>
                </a:solidFill>
                <a:latin typeface="Times New Roman" panose="02020603050405020304" pitchFamily="18" charset="0"/>
              </a:rPr>
              <a:pPr algn="r" eaLnBrk="1">
                <a:lnSpc>
                  <a:spcPct val="95000"/>
                </a:lnSpc>
                <a:buSzPct val="100000"/>
              </a:pPr>
              <a:t>181</a:t>
            </a:fld>
            <a:endParaRPr lang="es-ES" altLang="es-ES_tradnl" sz="1400">
              <a:solidFill>
                <a:srgbClr val="000000"/>
              </a:solidFill>
              <a:latin typeface="Times New Roman" panose="02020603050405020304" pitchFamily="18" charset="0"/>
            </a:endParaRPr>
          </a:p>
        </p:txBody>
      </p:sp>
      <p:sp>
        <p:nvSpPr>
          <p:cNvPr id="55303" name="Text Box 5">
            <a:extLst>
              <a:ext uri="{FF2B5EF4-FFF2-40B4-BE49-F238E27FC236}">
                <a16:creationId xmlns:a16="http://schemas.microsoft.com/office/drawing/2014/main" id="{67C8C6DB-2D71-FD41-909A-9968A9A4C20C}"/>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BD101F7-713B-AA45-8F6A-969B6862366F}" type="slidenum">
              <a:rPr lang="es-ES" altLang="es-ES_tradnl" sz="1400">
                <a:solidFill>
                  <a:srgbClr val="000000"/>
                </a:solidFill>
                <a:latin typeface="Times New Roman" panose="02020603050405020304" pitchFamily="18" charset="0"/>
              </a:rPr>
              <a:pPr algn="r" eaLnBrk="1">
                <a:lnSpc>
                  <a:spcPct val="95000"/>
                </a:lnSpc>
                <a:buSzPct val="100000"/>
              </a:pPr>
              <a:t>181</a:t>
            </a:fld>
            <a:endParaRPr lang="es-ES" altLang="es-ES_tradnl" sz="1400">
              <a:solidFill>
                <a:srgbClr val="000000"/>
              </a:solidFill>
              <a:latin typeface="Times New Roman" panose="02020603050405020304" pitchFamily="18" charset="0"/>
            </a:endParaRPr>
          </a:p>
        </p:txBody>
      </p:sp>
      <p:sp>
        <p:nvSpPr>
          <p:cNvPr id="55304" name="Text Box 6">
            <a:extLst>
              <a:ext uri="{FF2B5EF4-FFF2-40B4-BE49-F238E27FC236}">
                <a16:creationId xmlns:a16="http://schemas.microsoft.com/office/drawing/2014/main" id="{E17F9B0A-6288-E141-8C39-8226A97CF218}"/>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B82E153-A1EB-5946-B14D-1A24FA10A1D7}" type="slidenum">
              <a:rPr lang="es-ES" altLang="es-ES_tradnl" sz="1400">
                <a:solidFill>
                  <a:srgbClr val="000000"/>
                </a:solidFill>
                <a:latin typeface="Times New Roman" panose="02020603050405020304" pitchFamily="18" charset="0"/>
              </a:rPr>
              <a:pPr algn="r" eaLnBrk="1">
                <a:lnSpc>
                  <a:spcPct val="95000"/>
                </a:lnSpc>
                <a:buSzPct val="100000"/>
              </a:pPr>
              <a:t>181</a:t>
            </a:fld>
            <a:endParaRPr lang="es-ES" altLang="es-ES_tradnl" sz="1400">
              <a:solidFill>
                <a:srgbClr val="000000"/>
              </a:solidFill>
              <a:latin typeface="Times New Roman" panose="02020603050405020304" pitchFamily="18" charset="0"/>
            </a:endParaRPr>
          </a:p>
        </p:txBody>
      </p:sp>
      <p:sp>
        <p:nvSpPr>
          <p:cNvPr id="55305" name="Text Box 7">
            <a:extLst>
              <a:ext uri="{FF2B5EF4-FFF2-40B4-BE49-F238E27FC236}">
                <a16:creationId xmlns:a16="http://schemas.microsoft.com/office/drawing/2014/main" id="{F3AB5C91-73EC-BA49-879E-A37B662CDF1C}"/>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A45E986-29F1-F84D-9458-F8B9DB6124DC}" type="slidenum">
              <a:rPr lang="es-ES" altLang="es-ES_tradnl" sz="1400">
                <a:solidFill>
                  <a:srgbClr val="000000"/>
                </a:solidFill>
                <a:latin typeface="Times New Roman" panose="02020603050405020304" pitchFamily="18" charset="0"/>
              </a:rPr>
              <a:pPr algn="r" eaLnBrk="1">
                <a:lnSpc>
                  <a:spcPct val="95000"/>
                </a:lnSpc>
                <a:buSzPct val="100000"/>
              </a:pPr>
              <a:t>181</a:t>
            </a:fld>
            <a:endParaRPr lang="es-ES" altLang="es-ES_tradnl" sz="1400">
              <a:solidFill>
                <a:srgbClr val="000000"/>
              </a:solidFill>
              <a:latin typeface="Times New Roman" panose="02020603050405020304" pitchFamily="18" charset="0"/>
            </a:endParaRPr>
          </a:p>
        </p:txBody>
      </p:sp>
      <p:sp>
        <p:nvSpPr>
          <p:cNvPr id="55306" name="Text Box 8">
            <a:extLst>
              <a:ext uri="{FF2B5EF4-FFF2-40B4-BE49-F238E27FC236}">
                <a16:creationId xmlns:a16="http://schemas.microsoft.com/office/drawing/2014/main" id="{C6C73996-2971-6140-9E3A-0916818CBB4E}"/>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B0950D4-B88F-3D4A-B3F0-81BB204641FC}" type="slidenum">
              <a:rPr lang="es-ES" altLang="es-ES_tradnl" sz="1400">
                <a:solidFill>
                  <a:srgbClr val="000000"/>
                </a:solidFill>
                <a:latin typeface="Times New Roman" panose="02020603050405020304" pitchFamily="18" charset="0"/>
              </a:rPr>
              <a:pPr algn="r" eaLnBrk="1">
                <a:lnSpc>
                  <a:spcPct val="95000"/>
                </a:lnSpc>
                <a:buSzPct val="100000"/>
              </a:pPr>
              <a:t>181</a:t>
            </a:fld>
            <a:endParaRPr lang="es-ES" altLang="es-ES_tradnl" sz="1400">
              <a:solidFill>
                <a:srgbClr val="000000"/>
              </a:solidFill>
              <a:latin typeface="Times New Roman" panose="02020603050405020304" pitchFamily="18" charset="0"/>
            </a:endParaRPr>
          </a:p>
        </p:txBody>
      </p:sp>
      <p:sp>
        <p:nvSpPr>
          <p:cNvPr id="55307" name="Text Box 9">
            <a:extLst>
              <a:ext uri="{FF2B5EF4-FFF2-40B4-BE49-F238E27FC236}">
                <a16:creationId xmlns:a16="http://schemas.microsoft.com/office/drawing/2014/main" id="{E9AFDD52-18C4-FB48-B2E9-0CF9075B31AA}"/>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13EC975-57C2-7B4B-8F81-1C10AEE61D1C}" type="slidenum">
              <a:rPr lang="es-ES" altLang="es-ES_tradnl" sz="1400">
                <a:solidFill>
                  <a:srgbClr val="000000"/>
                </a:solidFill>
                <a:latin typeface="Times New Roman" panose="02020603050405020304" pitchFamily="18" charset="0"/>
              </a:rPr>
              <a:pPr algn="r" eaLnBrk="1">
                <a:lnSpc>
                  <a:spcPct val="95000"/>
                </a:lnSpc>
                <a:buSzPct val="100000"/>
              </a:pPr>
              <a:t>181</a:t>
            </a:fld>
            <a:endParaRPr lang="es-ES" altLang="es-ES_tradnl" sz="1400">
              <a:solidFill>
                <a:srgbClr val="000000"/>
              </a:solidFill>
              <a:latin typeface="Times New Roman" panose="02020603050405020304" pitchFamily="18" charset="0"/>
            </a:endParaRPr>
          </a:p>
        </p:txBody>
      </p:sp>
      <p:sp>
        <p:nvSpPr>
          <p:cNvPr id="55308" name="Text Box 10">
            <a:extLst>
              <a:ext uri="{FF2B5EF4-FFF2-40B4-BE49-F238E27FC236}">
                <a16:creationId xmlns:a16="http://schemas.microsoft.com/office/drawing/2014/main" id="{E9804D49-281A-D74D-A133-D24917FD66E0}"/>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B6072CF-8DB6-3B47-86FA-2FB30D6F7A27}" type="slidenum">
              <a:rPr lang="es-ES" altLang="es-ES_tradnl" sz="1400">
                <a:solidFill>
                  <a:srgbClr val="000000"/>
                </a:solidFill>
                <a:latin typeface="Times New Roman" panose="02020603050405020304" pitchFamily="18" charset="0"/>
              </a:rPr>
              <a:pPr algn="r" eaLnBrk="1">
                <a:lnSpc>
                  <a:spcPct val="95000"/>
                </a:lnSpc>
                <a:buSzPct val="100000"/>
              </a:pPr>
              <a:t>181</a:t>
            </a:fld>
            <a:endParaRPr lang="es-ES" altLang="es-ES_tradnl" sz="1400">
              <a:solidFill>
                <a:srgbClr val="000000"/>
              </a:solidFill>
              <a:latin typeface="Times New Roman" panose="02020603050405020304" pitchFamily="18" charset="0"/>
            </a:endParaRPr>
          </a:p>
        </p:txBody>
      </p:sp>
      <p:sp>
        <p:nvSpPr>
          <p:cNvPr id="55309" name="Text Box 11">
            <a:extLst>
              <a:ext uri="{FF2B5EF4-FFF2-40B4-BE49-F238E27FC236}">
                <a16:creationId xmlns:a16="http://schemas.microsoft.com/office/drawing/2014/main" id="{60E40592-6002-FA46-8CE8-84EA34293E97}"/>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7A1EB6D-A28E-B743-8CC7-AECFF60D6F12}" type="slidenum">
              <a:rPr lang="es-ES" altLang="es-ES_tradnl" sz="1400">
                <a:solidFill>
                  <a:srgbClr val="000000"/>
                </a:solidFill>
                <a:latin typeface="Times New Roman" panose="02020603050405020304" pitchFamily="18" charset="0"/>
              </a:rPr>
              <a:pPr algn="r" eaLnBrk="1">
                <a:lnSpc>
                  <a:spcPct val="95000"/>
                </a:lnSpc>
                <a:buSzPct val="100000"/>
              </a:pPr>
              <a:t>181</a:t>
            </a:fld>
            <a:endParaRPr lang="es-ES" altLang="es-ES_tradnl" sz="1400">
              <a:solidFill>
                <a:srgbClr val="000000"/>
              </a:solidFill>
              <a:latin typeface="Times New Roman" panose="02020603050405020304" pitchFamily="18" charset="0"/>
            </a:endParaRPr>
          </a:p>
        </p:txBody>
      </p:sp>
      <p:sp>
        <p:nvSpPr>
          <p:cNvPr id="55310" name="Text Box 12">
            <a:extLst>
              <a:ext uri="{FF2B5EF4-FFF2-40B4-BE49-F238E27FC236}">
                <a16:creationId xmlns:a16="http://schemas.microsoft.com/office/drawing/2014/main" id="{8767CABD-C18D-DD4F-B779-86904187753B}"/>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5311" name="Text Box 13">
            <a:extLst>
              <a:ext uri="{FF2B5EF4-FFF2-40B4-BE49-F238E27FC236}">
                <a16:creationId xmlns:a16="http://schemas.microsoft.com/office/drawing/2014/main" id="{0B3F675A-E09A-4541-A05C-0171EBDE4AA3}"/>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7346" name="Rectangle 92">
            <a:extLst>
              <a:ext uri="{FF2B5EF4-FFF2-40B4-BE49-F238E27FC236}">
                <a16:creationId xmlns:a16="http://schemas.microsoft.com/office/drawing/2014/main" id="{81F8C1AE-A52D-2446-8AD3-62AB404B63F9}"/>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F055D62E-D379-7B4C-93A2-B3B698DAF42F}" type="slidenum">
              <a:rPr lang="es-ES" altLang="es-ES_tradnl" sz="1400" smtClean="0">
                <a:solidFill>
                  <a:srgbClr val="000000"/>
                </a:solidFill>
                <a:latin typeface="Times New Roman" panose="02020603050405020304" pitchFamily="18" charset="0"/>
              </a:rPr>
              <a:pPr/>
              <a:t>182</a:t>
            </a:fld>
            <a:endParaRPr lang="es-ES" altLang="es-ES_tradnl" sz="1400">
              <a:solidFill>
                <a:srgbClr val="000000"/>
              </a:solidFill>
              <a:latin typeface="Times New Roman" panose="02020603050405020304" pitchFamily="18" charset="0"/>
            </a:endParaRPr>
          </a:p>
        </p:txBody>
      </p:sp>
      <p:sp>
        <p:nvSpPr>
          <p:cNvPr id="57347" name="Text Box 1">
            <a:extLst>
              <a:ext uri="{FF2B5EF4-FFF2-40B4-BE49-F238E27FC236}">
                <a16:creationId xmlns:a16="http://schemas.microsoft.com/office/drawing/2014/main" id="{958C6935-1CB1-B044-9884-E8031F6DA415}"/>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BCD5B35-DF59-2A46-A3DA-37B9852A0B21}" type="slidenum">
              <a:rPr lang="es-ES" altLang="es-ES_tradnl" sz="1400">
                <a:solidFill>
                  <a:srgbClr val="000000"/>
                </a:solidFill>
                <a:latin typeface="Times New Roman" panose="02020603050405020304" pitchFamily="18" charset="0"/>
              </a:rPr>
              <a:pPr algn="r" eaLnBrk="1">
                <a:lnSpc>
                  <a:spcPct val="95000"/>
                </a:lnSpc>
                <a:buSzPct val="100000"/>
              </a:pPr>
              <a:t>182</a:t>
            </a:fld>
            <a:endParaRPr lang="es-ES" altLang="es-ES_tradnl" sz="1400">
              <a:solidFill>
                <a:srgbClr val="000000"/>
              </a:solidFill>
              <a:latin typeface="Times New Roman" panose="02020603050405020304" pitchFamily="18" charset="0"/>
            </a:endParaRPr>
          </a:p>
        </p:txBody>
      </p:sp>
      <p:sp>
        <p:nvSpPr>
          <p:cNvPr id="57348" name="Text Box 2">
            <a:extLst>
              <a:ext uri="{FF2B5EF4-FFF2-40B4-BE49-F238E27FC236}">
                <a16:creationId xmlns:a16="http://schemas.microsoft.com/office/drawing/2014/main" id="{4D75E306-D34F-B84A-A3E8-CC275E700B81}"/>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720C7C3-5C18-2C4F-A147-DB0CBF3A52A8}" type="slidenum">
              <a:rPr lang="es-ES" altLang="es-ES_tradnl" sz="1400">
                <a:solidFill>
                  <a:srgbClr val="000000"/>
                </a:solidFill>
                <a:latin typeface="Times New Roman" panose="02020603050405020304" pitchFamily="18" charset="0"/>
              </a:rPr>
              <a:pPr algn="r" eaLnBrk="1">
                <a:lnSpc>
                  <a:spcPct val="95000"/>
                </a:lnSpc>
                <a:buSzPct val="100000"/>
              </a:pPr>
              <a:t>182</a:t>
            </a:fld>
            <a:endParaRPr lang="es-ES" altLang="es-ES_tradnl" sz="1400">
              <a:solidFill>
                <a:srgbClr val="000000"/>
              </a:solidFill>
              <a:latin typeface="Times New Roman" panose="02020603050405020304" pitchFamily="18" charset="0"/>
            </a:endParaRPr>
          </a:p>
        </p:txBody>
      </p:sp>
      <p:sp>
        <p:nvSpPr>
          <p:cNvPr id="57349" name="Text Box 3">
            <a:extLst>
              <a:ext uri="{FF2B5EF4-FFF2-40B4-BE49-F238E27FC236}">
                <a16:creationId xmlns:a16="http://schemas.microsoft.com/office/drawing/2014/main" id="{A0B5DB66-5D91-BE4D-83D3-BD5719C35AE7}"/>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6AFAB10-7DE6-B742-823C-762427D6274B}" type="slidenum">
              <a:rPr lang="es-ES" altLang="es-ES_tradnl" sz="1400">
                <a:solidFill>
                  <a:srgbClr val="000000"/>
                </a:solidFill>
                <a:latin typeface="Times New Roman" panose="02020603050405020304" pitchFamily="18" charset="0"/>
              </a:rPr>
              <a:pPr algn="r" eaLnBrk="1">
                <a:lnSpc>
                  <a:spcPct val="95000"/>
                </a:lnSpc>
                <a:buSzPct val="100000"/>
              </a:pPr>
              <a:t>182</a:t>
            </a:fld>
            <a:endParaRPr lang="es-ES" altLang="es-ES_tradnl" sz="1400">
              <a:solidFill>
                <a:srgbClr val="000000"/>
              </a:solidFill>
              <a:latin typeface="Times New Roman" panose="02020603050405020304" pitchFamily="18" charset="0"/>
            </a:endParaRPr>
          </a:p>
        </p:txBody>
      </p:sp>
      <p:sp>
        <p:nvSpPr>
          <p:cNvPr id="57350" name="Text Box 4">
            <a:extLst>
              <a:ext uri="{FF2B5EF4-FFF2-40B4-BE49-F238E27FC236}">
                <a16:creationId xmlns:a16="http://schemas.microsoft.com/office/drawing/2014/main" id="{CE576117-975C-2840-AFF4-C0E97B7ACC2E}"/>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9282B61-A170-DA48-B37F-012C3A309413}" type="slidenum">
              <a:rPr lang="es-ES" altLang="es-ES_tradnl" sz="1400">
                <a:solidFill>
                  <a:srgbClr val="000000"/>
                </a:solidFill>
                <a:latin typeface="Times New Roman" panose="02020603050405020304" pitchFamily="18" charset="0"/>
              </a:rPr>
              <a:pPr algn="r" eaLnBrk="1">
                <a:lnSpc>
                  <a:spcPct val="95000"/>
                </a:lnSpc>
                <a:buSzPct val="100000"/>
              </a:pPr>
              <a:t>182</a:t>
            </a:fld>
            <a:endParaRPr lang="es-ES" altLang="es-ES_tradnl" sz="1400">
              <a:solidFill>
                <a:srgbClr val="000000"/>
              </a:solidFill>
              <a:latin typeface="Times New Roman" panose="02020603050405020304" pitchFamily="18" charset="0"/>
            </a:endParaRPr>
          </a:p>
        </p:txBody>
      </p:sp>
      <p:sp>
        <p:nvSpPr>
          <p:cNvPr id="57351" name="Text Box 5">
            <a:extLst>
              <a:ext uri="{FF2B5EF4-FFF2-40B4-BE49-F238E27FC236}">
                <a16:creationId xmlns:a16="http://schemas.microsoft.com/office/drawing/2014/main" id="{B6B50238-575A-3449-B502-A6B21EDDF115}"/>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E255734-83DA-E344-9CBF-381BBB567C3B}" type="slidenum">
              <a:rPr lang="es-ES" altLang="es-ES_tradnl" sz="1400">
                <a:solidFill>
                  <a:srgbClr val="000000"/>
                </a:solidFill>
                <a:latin typeface="Times New Roman" panose="02020603050405020304" pitchFamily="18" charset="0"/>
              </a:rPr>
              <a:pPr algn="r" eaLnBrk="1">
                <a:lnSpc>
                  <a:spcPct val="95000"/>
                </a:lnSpc>
                <a:buSzPct val="100000"/>
              </a:pPr>
              <a:t>182</a:t>
            </a:fld>
            <a:endParaRPr lang="es-ES" altLang="es-ES_tradnl" sz="1400">
              <a:solidFill>
                <a:srgbClr val="000000"/>
              </a:solidFill>
              <a:latin typeface="Times New Roman" panose="02020603050405020304" pitchFamily="18" charset="0"/>
            </a:endParaRPr>
          </a:p>
        </p:txBody>
      </p:sp>
      <p:sp>
        <p:nvSpPr>
          <p:cNvPr id="57352" name="Text Box 6">
            <a:extLst>
              <a:ext uri="{FF2B5EF4-FFF2-40B4-BE49-F238E27FC236}">
                <a16:creationId xmlns:a16="http://schemas.microsoft.com/office/drawing/2014/main" id="{9D655FE3-519D-E64A-AB3A-49B599B41EB3}"/>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04790DC-7FFD-0C46-8DEE-6318027D7408}" type="slidenum">
              <a:rPr lang="es-ES" altLang="es-ES_tradnl" sz="1400">
                <a:solidFill>
                  <a:srgbClr val="000000"/>
                </a:solidFill>
                <a:latin typeface="Times New Roman" panose="02020603050405020304" pitchFamily="18" charset="0"/>
              </a:rPr>
              <a:pPr algn="r" eaLnBrk="1">
                <a:lnSpc>
                  <a:spcPct val="95000"/>
                </a:lnSpc>
                <a:buSzPct val="100000"/>
              </a:pPr>
              <a:t>182</a:t>
            </a:fld>
            <a:endParaRPr lang="es-ES" altLang="es-ES_tradnl" sz="1400">
              <a:solidFill>
                <a:srgbClr val="000000"/>
              </a:solidFill>
              <a:latin typeface="Times New Roman" panose="02020603050405020304" pitchFamily="18" charset="0"/>
            </a:endParaRPr>
          </a:p>
        </p:txBody>
      </p:sp>
      <p:sp>
        <p:nvSpPr>
          <p:cNvPr id="57353" name="Text Box 7">
            <a:extLst>
              <a:ext uri="{FF2B5EF4-FFF2-40B4-BE49-F238E27FC236}">
                <a16:creationId xmlns:a16="http://schemas.microsoft.com/office/drawing/2014/main" id="{3BEAFADC-66C3-394E-A334-FD6E54D7C932}"/>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A4B6C77-3392-0440-BEC8-016E208F01F7}" type="slidenum">
              <a:rPr lang="es-ES" altLang="es-ES_tradnl" sz="1400">
                <a:solidFill>
                  <a:srgbClr val="000000"/>
                </a:solidFill>
                <a:latin typeface="Times New Roman" panose="02020603050405020304" pitchFamily="18" charset="0"/>
              </a:rPr>
              <a:pPr algn="r" eaLnBrk="1">
                <a:lnSpc>
                  <a:spcPct val="95000"/>
                </a:lnSpc>
                <a:buSzPct val="100000"/>
              </a:pPr>
              <a:t>182</a:t>
            </a:fld>
            <a:endParaRPr lang="es-ES" altLang="es-ES_tradnl" sz="1400">
              <a:solidFill>
                <a:srgbClr val="000000"/>
              </a:solidFill>
              <a:latin typeface="Times New Roman" panose="02020603050405020304" pitchFamily="18" charset="0"/>
            </a:endParaRPr>
          </a:p>
        </p:txBody>
      </p:sp>
      <p:sp>
        <p:nvSpPr>
          <p:cNvPr id="57354" name="Text Box 8">
            <a:extLst>
              <a:ext uri="{FF2B5EF4-FFF2-40B4-BE49-F238E27FC236}">
                <a16:creationId xmlns:a16="http://schemas.microsoft.com/office/drawing/2014/main" id="{9EEA766F-4AAA-124A-B6E4-26598883B94B}"/>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FAE8429-D245-A745-9037-FC93DDACD139}" type="slidenum">
              <a:rPr lang="es-ES" altLang="es-ES_tradnl" sz="1400">
                <a:solidFill>
                  <a:srgbClr val="000000"/>
                </a:solidFill>
                <a:latin typeface="Times New Roman" panose="02020603050405020304" pitchFamily="18" charset="0"/>
              </a:rPr>
              <a:pPr algn="r" eaLnBrk="1">
                <a:lnSpc>
                  <a:spcPct val="95000"/>
                </a:lnSpc>
                <a:buSzPct val="100000"/>
              </a:pPr>
              <a:t>182</a:t>
            </a:fld>
            <a:endParaRPr lang="es-ES" altLang="es-ES_tradnl" sz="1400">
              <a:solidFill>
                <a:srgbClr val="000000"/>
              </a:solidFill>
              <a:latin typeface="Times New Roman" panose="02020603050405020304" pitchFamily="18" charset="0"/>
            </a:endParaRPr>
          </a:p>
        </p:txBody>
      </p:sp>
      <p:sp>
        <p:nvSpPr>
          <p:cNvPr id="57355" name="Text Box 9">
            <a:extLst>
              <a:ext uri="{FF2B5EF4-FFF2-40B4-BE49-F238E27FC236}">
                <a16:creationId xmlns:a16="http://schemas.microsoft.com/office/drawing/2014/main" id="{80D8C5AD-1BF3-9843-A5CC-32A5BAF93B5B}"/>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9C15D7B-90BE-AF45-B5BA-6B30BAB5C335}" type="slidenum">
              <a:rPr lang="es-ES" altLang="es-ES_tradnl" sz="1400">
                <a:solidFill>
                  <a:srgbClr val="000000"/>
                </a:solidFill>
                <a:latin typeface="Times New Roman" panose="02020603050405020304" pitchFamily="18" charset="0"/>
              </a:rPr>
              <a:pPr algn="r" eaLnBrk="1">
                <a:lnSpc>
                  <a:spcPct val="95000"/>
                </a:lnSpc>
                <a:buSzPct val="100000"/>
              </a:pPr>
              <a:t>182</a:t>
            </a:fld>
            <a:endParaRPr lang="es-ES" altLang="es-ES_tradnl" sz="1400">
              <a:solidFill>
                <a:srgbClr val="000000"/>
              </a:solidFill>
              <a:latin typeface="Times New Roman" panose="02020603050405020304" pitchFamily="18" charset="0"/>
            </a:endParaRPr>
          </a:p>
        </p:txBody>
      </p:sp>
      <p:sp>
        <p:nvSpPr>
          <p:cNvPr id="57356" name="Text Box 10">
            <a:extLst>
              <a:ext uri="{FF2B5EF4-FFF2-40B4-BE49-F238E27FC236}">
                <a16:creationId xmlns:a16="http://schemas.microsoft.com/office/drawing/2014/main" id="{2287BE0C-9941-0647-8F09-BE30C5F2CBF2}"/>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E8B0FBD-25B6-CB4B-AEA2-3CD69569AD65}" type="slidenum">
              <a:rPr lang="es-ES" altLang="es-ES_tradnl" sz="1400">
                <a:solidFill>
                  <a:srgbClr val="000000"/>
                </a:solidFill>
                <a:latin typeface="Times New Roman" panose="02020603050405020304" pitchFamily="18" charset="0"/>
              </a:rPr>
              <a:pPr algn="r" eaLnBrk="1">
                <a:lnSpc>
                  <a:spcPct val="95000"/>
                </a:lnSpc>
                <a:buSzPct val="100000"/>
              </a:pPr>
              <a:t>182</a:t>
            </a:fld>
            <a:endParaRPr lang="es-ES" altLang="es-ES_tradnl" sz="1400">
              <a:solidFill>
                <a:srgbClr val="000000"/>
              </a:solidFill>
              <a:latin typeface="Times New Roman" panose="02020603050405020304" pitchFamily="18" charset="0"/>
            </a:endParaRPr>
          </a:p>
        </p:txBody>
      </p:sp>
      <p:sp>
        <p:nvSpPr>
          <p:cNvPr id="57357" name="Text Box 11">
            <a:extLst>
              <a:ext uri="{FF2B5EF4-FFF2-40B4-BE49-F238E27FC236}">
                <a16:creationId xmlns:a16="http://schemas.microsoft.com/office/drawing/2014/main" id="{7FC26226-7C40-A545-9BE9-A948634DD895}"/>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AD3A4E9-F646-DD41-BE16-4875A971F179}" type="slidenum">
              <a:rPr lang="es-ES" altLang="es-ES_tradnl" sz="1400">
                <a:solidFill>
                  <a:srgbClr val="000000"/>
                </a:solidFill>
                <a:latin typeface="Times New Roman" panose="02020603050405020304" pitchFamily="18" charset="0"/>
              </a:rPr>
              <a:pPr algn="r" eaLnBrk="1">
                <a:lnSpc>
                  <a:spcPct val="95000"/>
                </a:lnSpc>
                <a:buSzPct val="100000"/>
              </a:pPr>
              <a:t>182</a:t>
            </a:fld>
            <a:endParaRPr lang="es-ES" altLang="es-ES_tradnl" sz="1400">
              <a:solidFill>
                <a:srgbClr val="000000"/>
              </a:solidFill>
              <a:latin typeface="Times New Roman" panose="02020603050405020304" pitchFamily="18" charset="0"/>
            </a:endParaRPr>
          </a:p>
        </p:txBody>
      </p:sp>
      <p:sp>
        <p:nvSpPr>
          <p:cNvPr id="57358" name="Text Box 12">
            <a:extLst>
              <a:ext uri="{FF2B5EF4-FFF2-40B4-BE49-F238E27FC236}">
                <a16:creationId xmlns:a16="http://schemas.microsoft.com/office/drawing/2014/main" id="{254853D4-ED5E-1042-8DA9-52FFCCBEDA36}"/>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7359" name="Text Box 13">
            <a:extLst>
              <a:ext uri="{FF2B5EF4-FFF2-40B4-BE49-F238E27FC236}">
                <a16:creationId xmlns:a16="http://schemas.microsoft.com/office/drawing/2014/main" id="{9D97B1A8-8AE4-274C-8F1A-B05D8B37FF02}"/>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9394" name="Rectangle 92">
            <a:extLst>
              <a:ext uri="{FF2B5EF4-FFF2-40B4-BE49-F238E27FC236}">
                <a16:creationId xmlns:a16="http://schemas.microsoft.com/office/drawing/2014/main" id="{230BA565-ECCC-BD45-8DCA-E368DF7975AF}"/>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D10989AC-4FF7-3546-862B-59C8C1B78147}" type="slidenum">
              <a:rPr lang="es-ES" altLang="es-ES_tradnl" sz="1400" smtClean="0">
                <a:solidFill>
                  <a:srgbClr val="000000"/>
                </a:solidFill>
                <a:latin typeface="Times New Roman" panose="02020603050405020304" pitchFamily="18" charset="0"/>
              </a:rPr>
              <a:pPr/>
              <a:t>183</a:t>
            </a:fld>
            <a:endParaRPr lang="es-ES" altLang="es-ES_tradnl" sz="1400">
              <a:solidFill>
                <a:srgbClr val="000000"/>
              </a:solidFill>
              <a:latin typeface="Times New Roman" panose="02020603050405020304" pitchFamily="18" charset="0"/>
            </a:endParaRPr>
          </a:p>
        </p:txBody>
      </p:sp>
      <p:sp>
        <p:nvSpPr>
          <p:cNvPr id="59395" name="Text Box 1">
            <a:extLst>
              <a:ext uri="{FF2B5EF4-FFF2-40B4-BE49-F238E27FC236}">
                <a16:creationId xmlns:a16="http://schemas.microsoft.com/office/drawing/2014/main" id="{EDE978DD-53CA-B246-A457-FFA34F2DF900}"/>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88D0844-256B-5543-8616-5D80797F2DC5}" type="slidenum">
              <a:rPr lang="es-ES" altLang="es-ES_tradnl" sz="1400">
                <a:solidFill>
                  <a:srgbClr val="000000"/>
                </a:solidFill>
                <a:latin typeface="Times New Roman" panose="02020603050405020304" pitchFamily="18" charset="0"/>
              </a:rPr>
              <a:pPr algn="r" eaLnBrk="1">
                <a:lnSpc>
                  <a:spcPct val="95000"/>
                </a:lnSpc>
                <a:buSzPct val="100000"/>
              </a:pPr>
              <a:t>183</a:t>
            </a:fld>
            <a:endParaRPr lang="es-ES" altLang="es-ES_tradnl" sz="1400">
              <a:solidFill>
                <a:srgbClr val="000000"/>
              </a:solidFill>
              <a:latin typeface="Times New Roman" panose="02020603050405020304" pitchFamily="18" charset="0"/>
            </a:endParaRPr>
          </a:p>
        </p:txBody>
      </p:sp>
      <p:sp>
        <p:nvSpPr>
          <p:cNvPr id="59396" name="Text Box 2">
            <a:extLst>
              <a:ext uri="{FF2B5EF4-FFF2-40B4-BE49-F238E27FC236}">
                <a16:creationId xmlns:a16="http://schemas.microsoft.com/office/drawing/2014/main" id="{B0A27E65-A059-0444-A626-7FF6D0147A18}"/>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0A9778D-827A-D340-A8C8-76EF0D2058B1}" type="slidenum">
              <a:rPr lang="es-ES" altLang="es-ES_tradnl" sz="1400">
                <a:solidFill>
                  <a:srgbClr val="000000"/>
                </a:solidFill>
                <a:latin typeface="Times New Roman" panose="02020603050405020304" pitchFamily="18" charset="0"/>
              </a:rPr>
              <a:pPr algn="r" eaLnBrk="1">
                <a:lnSpc>
                  <a:spcPct val="95000"/>
                </a:lnSpc>
                <a:buSzPct val="100000"/>
              </a:pPr>
              <a:t>183</a:t>
            </a:fld>
            <a:endParaRPr lang="es-ES" altLang="es-ES_tradnl" sz="1400">
              <a:solidFill>
                <a:srgbClr val="000000"/>
              </a:solidFill>
              <a:latin typeface="Times New Roman" panose="02020603050405020304" pitchFamily="18" charset="0"/>
            </a:endParaRPr>
          </a:p>
        </p:txBody>
      </p:sp>
      <p:sp>
        <p:nvSpPr>
          <p:cNvPr id="59397" name="Text Box 3">
            <a:extLst>
              <a:ext uri="{FF2B5EF4-FFF2-40B4-BE49-F238E27FC236}">
                <a16:creationId xmlns:a16="http://schemas.microsoft.com/office/drawing/2014/main" id="{6EA0E81C-B501-7C4E-8660-61F44F4110F4}"/>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91A70B0-23A1-7249-BE65-2D47E68BFC12}" type="slidenum">
              <a:rPr lang="es-ES" altLang="es-ES_tradnl" sz="1400">
                <a:solidFill>
                  <a:srgbClr val="000000"/>
                </a:solidFill>
                <a:latin typeface="Times New Roman" panose="02020603050405020304" pitchFamily="18" charset="0"/>
              </a:rPr>
              <a:pPr algn="r" eaLnBrk="1">
                <a:lnSpc>
                  <a:spcPct val="95000"/>
                </a:lnSpc>
                <a:buSzPct val="100000"/>
              </a:pPr>
              <a:t>183</a:t>
            </a:fld>
            <a:endParaRPr lang="es-ES" altLang="es-ES_tradnl" sz="1400">
              <a:solidFill>
                <a:srgbClr val="000000"/>
              </a:solidFill>
              <a:latin typeface="Times New Roman" panose="02020603050405020304" pitchFamily="18" charset="0"/>
            </a:endParaRPr>
          </a:p>
        </p:txBody>
      </p:sp>
      <p:sp>
        <p:nvSpPr>
          <p:cNvPr id="59398" name="Text Box 4">
            <a:extLst>
              <a:ext uri="{FF2B5EF4-FFF2-40B4-BE49-F238E27FC236}">
                <a16:creationId xmlns:a16="http://schemas.microsoft.com/office/drawing/2014/main" id="{3C4E94E4-B28D-AC46-9EFD-1FEBACBAD93B}"/>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8EAAB2C-AC9D-7247-BEE8-6A59C08C3331}" type="slidenum">
              <a:rPr lang="es-ES" altLang="es-ES_tradnl" sz="1400">
                <a:solidFill>
                  <a:srgbClr val="000000"/>
                </a:solidFill>
                <a:latin typeface="Times New Roman" panose="02020603050405020304" pitchFamily="18" charset="0"/>
              </a:rPr>
              <a:pPr algn="r" eaLnBrk="1">
                <a:lnSpc>
                  <a:spcPct val="95000"/>
                </a:lnSpc>
                <a:buSzPct val="100000"/>
              </a:pPr>
              <a:t>183</a:t>
            </a:fld>
            <a:endParaRPr lang="es-ES" altLang="es-ES_tradnl" sz="1400">
              <a:solidFill>
                <a:srgbClr val="000000"/>
              </a:solidFill>
              <a:latin typeface="Times New Roman" panose="02020603050405020304" pitchFamily="18" charset="0"/>
            </a:endParaRPr>
          </a:p>
        </p:txBody>
      </p:sp>
      <p:sp>
        <p:nvSpPr>
          <p:cNvPr id="59399" name="Text Box 5">
            <a:extLst>
              <a:ext uri="{FF2B5EF4-FFF2-40B4-BE49-F238E27FC236}">
                <a16:creationId xmlns:a16="http://schemas.microsoft.com/office/drawing/2014/main" id="{0DC616EC-F355-9B40-8748-3145064236D8}"/>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9735FCF-F4EA-A54A-8181-24638433B3AA}" type="slidenum">
              <a:rPr lang="es-ES" altLang="es-ES_tradnl" sz="1400">
                <a:solidFill>
                  <a:srgbClr val="000000"/>
                </a:solidFill>
                <a:latin typeface="Times New Roman" panose="02020603050405020304" pitchFamily="18" charset="0"/>
              </a:rPr>
              <a:pPr algn="r" eaLnBrk="1">
                <a:lnSpc>
                  <a:spcPct val="95000"/>
                </a:lnSpc>
                <a:buSzPct val="100000"/>
              </a:pPr>
              <a:t>183</a:t>
            </a:fld>
            <a:endParaRPr lang="es-ES" altLang="es-ES_tradnl" sz="1400">
              <a:solidFill>
                <a:srgbClr val="000000"/>
              </a:solidFill>
              <a:latin typeface="Times New Roman" panose="02020603050405020304" pitchFamily="18" charset="0"/>
            </a:endParaRPr>
          </a:p>
        </p:txBody>
      </p:sp>
      <p:sp>
        <p:nvSpPr>
          <p:cNvPr id="59400" name="Text Box 6">
            <a:extLst>
              <a:ext uri="{FF2B5EF4-FFF2-40B4-BE49-F238E27FC236}">
                <a16:creationId xmlns:a16="http://schemas.microsoft.com/office/drawing/2014/main" id="{17DD4BCD-50A3-2442-AEA6-D9387D349252}"/>
              </a:ext>
            </a:extLst>
          </p:cNvPr>
          <p:cNvSpPr txBox="1">
            <a:spLocks noChangeArrowheads="1"/>
          </p:cNvSpPr>
          <p:nvPr/>
        </p:nvSpPr>
        <p:spPr bwMode="auto">
          <a:xfrm>
            <a:off x="4278313" y="10155238"/>
            <a:ext cx="3224212" cy="47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0147BED-1033-9B42-A315-CDD570FA94FD}" type="slidenum">
              <a:rPr lang="es-ES" altLang="es-ES_tradnl" sz="1400">
                <a:solidFill>
                  <a:srgbClr val="000000"/>
                </a:solidFill>
                <a:latin typeface="Times New Roman" panose="02020603050405020304" pitchFamily="18" charset="0"/>
              </a:rPr>
              <a:pPr algn="r" eaLnBrk="1">
                <a:lnSpc>
                  <a:spcPct val="95000"/>
                </a:lnSpc>
                <a:buSzPct val="100000"/>
              </a:pPr>
              <a:t>183</a:t>
            </a:fld>
            <a:endParaRPr lang="es-ES" altLang="es-ES_tradnl" sz="1400">
              <a:solidFill>
                <a:srgbClr val="000000"/>
              </a:solidFill>
              <a:latin typeface="Times New Roman" panose="02020603050405020304" pitchFamily="18" charset="0"/>
            </a:endParaRPr>
          </a:p>
        </p:txBody>
      </p:sp>
      <p:sp>
        <p:nvSpPr>
          <p:cNvPr id="59401" name="Text Box 7">
            <a:extLst>
              <a:ext uri="{FF2B5EF4-FFF2-40B4-BE49-F238E27FC236}">
                <a16:creationId xmlns:a16="http://schemas.microsoft.com/office/drawing/2014/main" id="{9335B0D8-7EBA-D34F-BF93-F1DCD35E6633}"/>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C43E56A-1603-5B44-9AA7-399CA1377DA3}" type="slidenum">
              <a:rPr lang="es-ES" altLang="es-ES_tradnl" sz="1400">
                <a:solidFill>
                  <a:srgbClr val="000000"/>
                </a:solidFill>
                <a:latin typeface="Times New Roman" panose="02020603050405020304" pitchFamily="18" charset="0"/>
              </a:rPr>
              <a:pPr algn="r" eaLnBrk="1">
                <a:lnSpc>
                  <a:spcPct val="95000"/>
                </a:lnSpc>
                <a:buSzPct val="100000"/>
              </a:pPr>
              <a:t>183</a:t>
            </a:fld>
            <a:endParaRPr lang="es-ES" altLang="es-ES_tradnl" sz="1400">
              <a:solidFill>
                <a:srgbClr val="000000"/>
              </a:solidFill>
              <a:latin typeface="Times New Roman" panose="02020603050405020304" pitchFamily="18" charset="0"/>
            </a:endParaRPr>
          </a:p>
        </p:txBody>
      </p:sp>
      <p:sp>
        <p:nvSpPr>
          <p:cNvPr id="59402" name="Text Box 8">
            <a:extLst>
              <a:ext uri="{FF2B5EF4-FFF2-40B4-BE49-F238E27FC236}">
                <a16:creationId xmlns:a16="http://schemas.microsoft.com/office/drawing/2014/main" id="{CA35A30A-24EA-E04E-9531-3FAF1ED7B3D9}"/>
              </a:ext>
            </a:extLst>
          </p:cNvPr>
          <p:cNvSpPr txBox="1">
            <a:spLocks noChangeArrowheads="1"/>
          </p:cNvSpPr>
          <p:nvPr/>
        </p:nvSpPr>
        <p:spPr bwMode="auto">
          <a:xfrm>
            <a:off x="4278313" y="10155238"/>
            <a:ext cx="3259137" cy="51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EEAC4D7-8AFE-EA48-B2EA-697BF4C358E2}" type="slidenum">
              <a:rPr lang="es-ES" altLang="es-ES_tradnl" sz="1400">
                <a:solidFill>
                  <a:srgbClr val="000000"/>
                </a:solidFill>
                <a:latin typeface="Times New Roman" panose="02020603050405020304" pitchFamily="18" charset="0"/>
              </a:rPr>
              <a:pPr algn="r" eaLnBrk="1">
                <a:lnSpc>
                  <a:spcPct val="95000"/>
                </a:lnSpc>
                <a:buSzPct val="100000"/>
              </a:pPr>
              <a:t>183</a:t>
            </a:fld>
            <a:endParaRPr lang="es-ES" altLang="es-ES_tradnl" sz="1400">
              <a:solidFill>
                <a:srgbClr val="000000"/>
              </a:solidFill>
              <a:latin typeface="Times New Roman" panose="02020603050405020304" pitchFamily="18" charset="0"/>
            </a:endParaRPr>
          </a:p>
        </p:txBody>
      </p:sp>
      <p:sp>
        <p:nvSpPr>
          <p:cNvPr id="59403" name="Text Box 9">
            <a:extLst>
              <a:ext uri="{FF2B5EF4-FFF2-40B4-BE49-F238E27FC236}">
                <a16:creationId xmlns:a16="http://schemas.microsoft.com/office/drawing/2014/main" id="{EAFC9D19-9822-C34C-A1C0-01B5FFDEF01E}"/>
              </a:ext>
            </a:extLst>
          </p:cNvPr>
          <p:cNvSpPr txBox="1">
            <a:spLocks noChangeArrowheads="1"/>
          </p:cNvSpPr>
          <p:nvPr/>
        </p:nvSpPr>
        <p:spPr bwMode="auto">
          <a:xfrm>
            <a:off x="4278313" y="10155238"/>
            <a:ext cx="32654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AEA4337-E279-994B-99EC-12865B0FFEEC}" type="slidenum">
              <a:rPr lang="es-ES" altLang="es-ES_tradnl" sz="1400">
                <a:solidFill>
                  <a:srgbClr val="000000"/>
                </a:solidFill>
                <a:latin typeface="Times New Roman" panose="02020603050405020304" pitchFamily="18" charset="0"/>
              </a:rPr>
              <a:pPr algn="r" eaLnBrk="1">
                <a:lnSpc>
                  <a:spcPct val="95000"/>
                </a:lnSpc>
                <a:buSzPct val="100000"/>
              </a:pPr>
              <a:t>183</a:t>
            </a:fld>
            <a:endParaRPr lang="es-ES" altLang="es-ES_tradnl" sz="1400">
              <a:solidFill>
                <a:srgbClr val="000000"/>
              </a:solidFill>
              <a:latin typeface="Times New Roman" panose="02020603050405020304" pitchFamily="18" charset="0"/>
            </a:endParaRPr>
          </a:p>
        </p:txBody>
      </p:sp>
      <p:sp>
        <p:nvSpPr>
          <p:cNvPr id="59404" name="Text Box 10">
            <a:extLst>
              <a:ext uri="{FF2B5EF4-FFF2-40B4-BE49-F238E27FC236}">
                <a16:creationId xmlns:a16="http://schemas.microsoft.com/office/drawing/2014/main" id="{B6449891-D62F-E940-8FD8-B39743C4844E}"/>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D36E6C7-7D7F-4441-B5DF-69AD5E8E1B62}" type="slidenum">
              <a:rPr lang="es-ES" altLang="es-ES_tradnl" sz="1400">
                <a:solidFill>
                  <a:srgbClr val="000000"/>
                </a:solidFill>
                <a:latin typeface="Times New Roman" panose="02020603050405020304" pitchFamily="18" charset="0"/>
              </a:rPr>
              <a:pPr algn="r" eaLnBrk="1">
                <a:lnSpc>
                  <a:spcPct val="95000"/>
                </a:lnSpc>
                <a:buSzPct val="100000"/>
              </a:pPr>
              <a:t>183</a:t>
            </a:fld>
            <a:endParaRPr lang="es-ES" altLang="es-ES_tradnl" sz="1400">
              <a:solidFill>
                <a:srgbClr val="000000"/>
              </a:solidFill>
              <a:latin typeface="Times New Roman" panose="02020603050405020304" pitchFamily="18" charset="0"/>
            </a:endParaRPr>
          </a:p>
        </p:txBody>
      </p:sp>
      <p:sp>
        <p:nvSpPr>
          <p:cNvPr id="59405" name="Text Box 11">
            <a:extLst>
              <a:ext uri="{FF2B5EF4-FFF2-40B4-BE49-F238E27FC236}">
                <a16:creationId xmlns:a16="http://schemas.microsoft.com/office/drawing/2014/main" id="{1BF9614A-946C-B44B-BEDF-592AC244F901}"/>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9406" name="Text Box 12">
            <a:extLst>
              <a:ext uri="{FF2B5EF4-FFF2-40B4-BE49-F238E27FC236}">
                <a16:creationId xmlns:a16="http://schemas.microsoft.com/office/drawing/2014/main" id="{37685656-4F3C-C64E-BE7E-9A4975038D2F}"/>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1442" name="Rectangle 92">
            <a:extLst>
              <a:ext uri="{FF2B5EF4-FFF2-40B4-BE49-F238E27FC236}">
                <a16:creationId xmlns:a16="http://schemas.microsoft.com/office/drawing/2014/main" id="{6C483E5C-98BC-7042-BF39-845F38D4B46F}"/>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CECD6542-B89F-5745-862D-5336D48CEC60}" type="slidenum">
              <a:rPr lang="es-ES" altLang="es-ES_tradnl" sz="1400" smtClean="0">
                <a:solidFill>
                  <a:srgbClr val="000000"/>
                </a:solidFill>
                <a:latin typeface="Times New Roman" panose="02020603050405020304" pitchFamily="18" charset="0"/>
              </a:rPr>
              <a:pPr/>
              <a:t>184</a:t>
            </a:fld>
            <a:endParaRPr lang="es-ES" altLang="es-ES_tradnl" sz="1400">
              <a:solidFill>
                <a:srgbClr val="000000"/>
              </a:solidFill>
              <a:latin typeface="Times New Roman" panose="02020603050405020304" pitchFamily="18" charset="0"/>
            </a:endParaRPr>
          </a:p>
        </p:txBody>
      </p:sp>
      <p:sp>
        <p:nvSpPr>
          <p:cNvPr id="61443" name="Text Box 1">
            <a:extLst>
              <a:ext uri="{FF2B5EF4-FFF2-40B4-BE49-F238E27FC236}">
                <a16:creationId xmlns:a16="http://schemas.microsoft.com/office/drawing/2014/main" id="{D28B02C7-FD1F-4142-97DD-A398EE8B1E56}"/>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2E0C5C0-73FF-C849-8A14-245B1A3AAFCC}" type="slidenum">
              <a:rPr lang="es-ES" altLang="es-ES_tradnl" sz="1400">
                <a:solidFill>
                  <a:srgbClr val="000000"/>
                </a:solidFill>
                <a:latin typeface="Times New Roman" panose="02020603050405020304" pitchFamily="18" charset="0"/>
              </a:rPr>
              <a:pPr algn="r" eaLnBrk="1">
                <a:lnSpc>
                  <a:spcPct val="95000"/>
                </a:lnSpc>
                <a:buSzPct val="100000"/>
              </a:pPr>
              <a:t>184</a:t>
            </a:fld>
            <a:endParaRPr lang="es-ES" altLang="es-ES_tradnl" sz="1400">
              <a:solidFill>
                <a:srgbClr val="000000"/>
              </a:solidFill>
              <a:latin typeface="Times New Roman" panose="02020603050405020304" pitchFamily="18" charset="0"/>
            </a:endParaRPr>
          </a:p>
        </p:txBody>
      </p:sp>
      <p:sp>
        <p:nvSpPr>
          <p:cNvPr id="61444" name="Text Box 2">
            <a:extLst>
              <a:ext uri="{FF2B5EF4-FFF2-40B4-BE49-F238E27FC236}">
                <a16:creationId xmlns:a16="http://schemas.microsoft.com/office/drawing/2014/main" id="{98DB21FA-CB89-DE4D-B243-8E52C193A02C}"/>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BFF7E00-2F5E-6242-97FB-808A64F368DC}" type="slidenum">
              <a:rPr lang="es-ES" altLang="es-ES_tradnl" sz="1400">
                <a:solidFill>
                  <a:srgbClr val="000000"/>
                </a:solidFill>
                <a:latin typeface="Times New Roman" panose="02020603050405020304" pitchFamily="18" charset="0"/>
              </a:rPr>
              <a:pPr algn="r" eaLnBrk="1">
                <a:lnSpc>
                  <a:spcPct val="95000"/>
                </a:lnSpc>
                <a:buSzPct val="100000"/>
              </a:pPr>
              <a:t>184</a:t>
            </a:fld>
            <a:endParaRPr lang="es-ES" altLang="es-ES_tradnl" sz="1400">
              <a:solidFill>
                <a:srgbClr val="000000"/>
              </a:solidFill>
              <a:latin typeface="Times New Roman" panose="02020603050405020304" pitchFamily="18" charset="0"/>
            </a:endParaRPr>
          </a:p>
        </p:txBody>
      </p:sp>
      <p:sp>
        <p:nvSpPr>
          <p:cNvPr id="61445" name="Text Box 3">
            <a:extLst>
              <a:ext uri="{FF2B5EF4-FFF2-40B4-BE49-F238E27FC236}">
                <a16:creationId xmlns:a16="http://schemas.microsoft.com/office/drawing/2014/main" id="{25705A58-6624-074A-ADA2-66308F07CE8F}"/>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563AB49-B8FF-8049-8BCA-11B3ECB5ABF9}" type="slidenum">
              <a:rPr lang="es-ES" altLang="es-ES_tradnl" sz="1400">
                <a:solidFill>
                  <a:srgbClr val="000000"/>
                </a:solidFill>
                <a:latin typeface="Times New Roman" panose="02020603050405020304" pitchFamily="18" charset="0"/>
              </a:rPr>
              <a:pPr algn="r" eaLnBrk="1">
                <a:lnSpc>
                  <a:spcPct val="95000"/>
                </a:lnSpc>
                <a:buSzPct val="100000"/>
              </a:pPr>
              <a:t>184</a:t>
            </a:fld>
            <a:endParaRPr lang="es-ES" altLang="es-ES_tradnl" sz="1400">
              <a:solidFill>
                <a:srgbClr val="000000"/>
              </a:solidFill>
              <a:latin typeface="Times New Roman" panose="02020603050405020304" pitchFamily="18" charset="0"/>
            </a:endParaRPr>
          </a:p>
        </p:txBody>
      </p:sp>
      <p:sp>
        <p:nvSpPr>
          <p:cNvPr id="61446" name="Text Box 4">
            <a:extLst>
              <a:ext uri="{FF2B5EF4-FFF2-40B4-BE49-F238E27FC236}">
                <a16:creationId xmlns:a16="http://schemas.microsoft.com/office/drawing/2014/main" id="{BB5ED565-DCAE-AC42-8FB8-6222AA2B4C60}"/>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C47E08C-4026-C749-A87E-FE4DD7A6F477}" type="slidenum">
              <a:rPr lang="es-ES" altLang="es-ES_tradnl" sz="1400">
                <a:solidFill>
                  <a:srgbClr val="000000"/>
                </a:solidFill>
                <a:latin typeface="Times New Roman" panose="02020603050405020304" pitchFamily="18" charset="0"/>
              </a:rPr>
              <a:pPr algn="r" eaLnBrk="1">
                <a:lnSpc>
                  <a:spcPct val="95000"/>
                </a:lnSpc>
                <a:buSzPct val="100000"/>
              </a:pPr>
              <a:t>184</a:t>
            </a:fld>
            <a:endParaRPr lang="es-ES" altLang="es-ES_tradnl" sz="1400">
              <a:solidFill>
                <a:srgbClr val="000000"/>
              </a:solidFill>
              <a:latin typeface="Times New Roman" panose="02020603050405020304" pitchFamily="18" charset="0"/>
            </a:endParaRPr>
          </a:p>
        </p:txBody>
      </p:sp>
      <p:sp>
        <p:nvSpPr>
          <p:cNvPr id="61447" name="Text Box 5">
            <a:extLst>
              <a:ext uri="{FF2B5EF4-FFF2-40B4-BE49-F238E27FC236}">
                <a16:creationId xmlns:a16="http://schemas.microsoft.com/office/drawing/2014/main" id="{1626DFD8-C69B-F64E-A8B9-DBF6527DFE4F}"/>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3D25303-A9B1-6A49-9205-6BE58D4993EE}" type="slidenum">
              <a:rPr lang="es-ES" altLang="es-ES_tradnl" sz="1400">
                <a:solidFill>
                  <a:srgbClr val="000000"/>
                </a:solidFill>
                <a:latin typeface="Times New Roman" panose="02020603050405020304" pitchFamily="18" charset="0"/>
              </a:rPr>
              <a:pPr algn="r" eaLnBrk="1">
                <a:lnSpc>
                  <a:spcPct val="95000"/>
                </a:lnSpc>
                <a:buSzPct val="100000"/>
              </a:pPr>
              <a:t>184</a:t>
            </a:fld>
            <a:endParaRPr lang="es-ES" altLang="es-ES_tradnl" sz="1400">
              <a:solidFill>
                <a:srgbClr val="000000"/>
              </a:solidFill>
              <a:latin typeface="Times New Roman" panose="02020603050405020304" pitchFamily="18" charset="0"/>
            </a:endParaRPr>
          </a:p>
        </p:txBody>
      </p:sp>
      <p:sp>
        <p:nvSpPr>
          <p:cNvPr id="61448" name="Text Box 6">
            <a:extLst>
              <a:ext uri="{FF2B5EF4-FFF2-40B4-BE49-F238E27FC236}">
                <a16:creationId xmlns:a16="http://schemas.microsoft.com/office/drawing/2014/main" id="{8EF578F5-5F20-0F48-8C6D-5D7ED416A981}"/>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32FAE09-102B-B245-B5CB-54C718129626}" type="slidenum">
              <a:rPr lang="es-ES" altLang="es-ES_tradnl" sz="1400">
                <a:solidFill>
                  <a:srgbClr val="000000"/>
                </a:solidFill>
                <a:latin typeface="Times New Roman" panose="02020603050405020304" pitchFamily="18" charset="0"/>
              </a:rPr>
              <a:pPr algn="r" eaLnBrk="1">
                <a:lnSpc>
                  <a:spcPct val="95000"/>
                </a:lnSpc>
                <a:buSzPct val="100000"/>
              </a:pPr>
              <a:t>184</a:t>
            </a:fld>
            <a:endParaRPr lang="es-ES" altLang="es-ES_tradnl" sz="1400">
              <a:solidFill>
                <a:srgbClr val="000000"/>
              </a:solidFill>
              <a:latin typeface="Times New Roman" panose="02020603050405020304" pitchFamily="18" charset="0"/>
            </a:endParaRPr>
          </a:p>
        </p:txBody>
      </p:sp>
      <p:sp>
        <p:nvSpPr>
          <p:cNvPr id="61449" name="Text Box 7">
            <a:extLst>
              <a:ext uri="{FF2B5EF4-FFF2-40B4-BE49-F238E27FC236}">
                <a16:creationId xmlns:a16="http://schemas.microsoft.com/office/drawing/2014/main" id="{716C16FB-4E51-6646-82EC-D45C3C1AEC19}"/>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1288DEE-7A5F-484C-B0AD-18C4AF140903}" type="slidenum">
              <a:rPr lang="es-ES" altLang="es-ES_tradnl" sz="1400">
                <a:solidFill>
                  <a:srgbClr val="000000"/>
                </a:solidFill>
                <a:latin typeface="Times New Roman" panose="02020603050405020304" pitchFamily="18" charset="0"/>
              </a:rPr>
              <a:pPr algn="r" eaLnBrk="1">
                <a:lnSpc>
                  <a:spcPct val="95000"/>
                </a:lnSpc>
                <a:buSzPct val="100000"/>
              </a:pPr>
              <a:t>184</a:t>
            </a:fld>
            <a:endParaRPr lang="es-ES" altLang="es-ES_tradnl" sz="1400">
              <a:solidFill>
                <a:srgbClr val="000000"/>
              </a:solidFill>
              <a:latin typeface="Times New Roman" panose="02020603050405020304" pitchFamily="18" charset="0"/>
            </a:endParaRPr>
          </a:p>
        </p:txBody>
      </p:sp>
      <p:sp>
        <p:nvSpPr>
          <p:cNvPr id="61450" name="Text Box 8">
            <a:extLst>
              <a:ext uri="{FF2B5EF4-FFF2-40B4-BE49-F238E27FC236}">
                <a16:creationId xmlns:a16="http://schemas.microsoft.com/office/drawing/2014/main" id="{B3ADB151-8B22-624E-81D2-06B12B30DCEC}"/>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DD4B147-2D7B-654E-991F-AA3B8C9AE5B0}" type="slidenum">
              <a:rPr lang="es-ES" altLang="es-ES_tradnl" sz="1400">
                <a:solidFill>
                  <a:srgbClr val="000000"/>
                </a:solidFill>
                <a:latin typeface="Times New Roman" panose="02020603050405020304" pitchFamily="18" charset="0"/>
              </a:rPr>
              <a:pPr algn="r" eaLnBrk="1">
                <a:lnSpc>
                  <a:spcPct val="95000"/>
                </a:lnSpc>
                <a:buSzPct val="100000"/>
              </a:pPr>
              <a:t>184</a:t>
            </a:fld>
            <a:endParaRPr lang="es-ES" altLang="es-ES_tradnl" sz="1400">
              <a:solidFill>
                <a:srgbClr val="000000"/>
              </a:solidFill>
              <a:latin typeface="Times New Roman" panose="02020603050405020304" pitchFamily="18" charset="0"/>
            </a:endParaRPr>
          </a:p>
        </p:txBody>
      </p:sp>
      <p:sp>
        <p:nvSpPr>
          <p:cNvPr id="61451" name="Text Box 9">
            <a:extLst>
              <a:ext uri="{FF2B5EF4-FFF2-40B4-BE49-F238E27FC236}">
                <a16:creationId xmlns:a16="http://schemas.microsoft.com/office/drawing/2014/main" id="{6D5E2F47-D914-DF42-B57E-4B6E246BC9BA}"/>
              </a:ext>
            </a:extLst>
          </p:cNvPr>
          <p:cNvSpPr txBox="1">
            <a:spLocks noChangeArrowheads="1"/>
          </p:cNvSpPr>
          <p:nvPr/>
        </p:nvSpPr>
        <p:spPr bwMode="auto">
          <a:xfrm>
            <a:off x="3881438" y="8685213"/>
            <a:ext cx="2938462"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5C61ADB-0A9C-AB4E-B06F-83454252240F}" type="slidenum">
              <a:rPr lang="es-ES" altLang="es-ES_tradnl" sz="1400">
                <a:solidFill>
                  <a:srgbClr val="000000"/>
                </a:solidFill>
                <a:latin typeface="Times New Roman" panose="02020603050405020304" pitchFamily="18" charset="0"/>
              </a:rPr>
              <a:pPr algn="r" eaLnBrk="1">
                <a:lnSpc>
                  <a:spcPct val="95000"/>
                </a:lnSpc>
                <a:buSzPct val="100000"/>
              </a:pPr>
              <a:t>184</a:t>
            </a:fld>
            <a:endParaRPr lang="es-ES" altLang="es-ES_tradnl" sz="1400">
              <a:solidFill>
                <a:srgbClr val="000000"/>
              </a:solidFill>
              <a:latin typeface="Times New Roman" panose="02020603050405020304" pitchFamily="18" charset="0"/>
            </a:endParaRPr>
          </a:p>
        </p:txBody>
      </p:sp>
      <p:sp>
        <p:nvSpPr>
          <p:cNvPr id="61452" name="Text Box 10">
            <a:extLst>
              <a:ext uri="{FF2B5EF4-FFF2-40B4-BE49-F238E27FC236}">
                <a16:creationId xmlns:a16="http://schemas.microsoft.com/office/drawing/2014/main" id="{2B4653DA-20F0-A841-8103-088168A70924}"/>
              </a:ext>
            </a:extLst>
          </p:cNvPr>
          <p:cNvSpPr txBox="1">
            <a:spLocks noChangeArrowheads="1"/>
          </p:cNvSpPr>
          <p:nvPr/>
        </p:nvSpPr>
        <p:spPr bwMode="auto">
          <a:xfrm>
            <a:off x="3881438" y="8685213"/>
            <a:ext cx="29511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D340E64-853F-B642-9EB7-DE1083E22C03}" type="slidenum">
              <a:rPr lang="es-ES" altLang="es-ES_tradnl" sz="1400">
                <a:solidFill>
                  <a:srgbClr val="000000"/>
                </a:solidFill>
                <a:latin typeface="Times New Roman" panose="02020603050405020304" pitchFamily="18" charset="0"/>
              </a:rPr>
              <a:pPr algn="r" eaLnBrk="1">
                <a:lnSpc>
                  <a:spcPct val="95000"/>
                </a:lnSpc>
                <a:buSzPct val="100000"/>
              </a:pPr>
              <a:t>184</a:t>
            </a:fld>
            <a:endParaRPr lang="es-ES" altLang="es-ES_tradnl" sz="1400">
              <a:solidFill>
                <a:srgbClr val="000000"/>
              </a:solidFill>
              <a:latin typeface="Times New Roman" panose="02020603050405020304" pitchFamily="18" charset="0"/>
            </a:endParaRPr>
          </a:p>
        </p:txBody>
      </p:sp>
      <p:sp>
        <p:nvSpPr>
          <p:cNvPr id="61453" name="Text Box 11">
            <a:extLst>
              <a:ext uri="{FF2B5EF4-FFF2-40B4-BE49-F238E27FC236}">
                <a16:creationId xmlns:a16="http://schemas.microsoft.com/office/drawing/2014/main" id="{4DA08197-AD6F-2A4B-9611-B8D2F342E5A0}"/>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9C81BFB-3D6B-7944-9F10-FB28EF3A1111}" type="slidenum">
              <a:rPr lang="es-ES" altLang="es-ES_tradnl" sz="1400">
                <a:solidFill>
                  <a:srgbClr val="000000"/>
                </a:solidFill>
                <a:latin typeface="Times New Roman" panose="02020603050405020304" pitchFamily="18" charset="0"/>
              </a:rPr>
              <a:pPr algn="r" eaLnBrk="1">
                <a:lnSpc>
                  <a:spcPct val="95000"/>
                </a:lnSpc>
                <a:buSzPct val="100000"/>
              </a:pPr>
              <a:t>184</a:t>
            </a:fld>
            <a:endParaRPr lang="es-ES" altLang="es-ES_tradnl" sz="1400">
              <a:solidFill>
                <a:srgbClr val="000000"/>
              </a:solidFill>
              <a:latin typeface="Times New Roman" panose="02020603050405020304" pitchFamily="18" charset="0"/>
            </a:endParaRPr>
          </a:p>
        </p:txBody>
      </p:sp>
      <p:sp>
        <p:nvSpPr>
          <p:cNvPr id="61454" name="Text Box 12">
            <a:extLst>
              <a:ext uri="{FF2B5EF4-FFF2-40B4-BE49-F238E27FC236}">
                <a16:creationId xmlns:a16="http://schemas.microsoft.com/office/drawing/2014/main" id="{75F7A7D3-E14F-1144-8014-15D1944DBB45}"/>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1455" name="Text Box 13">
            <a:extLst>
              <a:ext uri="{FF2B5EF4-FFF2-40B4-BE49-F238E27FC236}">
                <a16:creationId xmlns:a16="http://schemas.microsoft.com/office/drawing/2014/main" id="{B90120DB-351E-B744-9210-42B806520972}"/>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7634" name="Rectangle 92">
            <a:extLst>
              <a:ext uri="{FF2B5EF4-FFF2-40B4-BE49-F238E27FC236}">
                <a16:creationId xmlns:a16="http://schemas.microsoft.com/office/drawing/2014/main" id="{B68FBC07-807D-5643-8104-377458B0B3EE}"/>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4154694E-25E5-4E45-A61B-A08D70866286}" type="slidenum">
              <a:rPr lang="es-ES" altLang="es-ES_tradnl" sz="1400" smtClean="0">
                <a:solidFill>
                  <a:srgbClr val="000000"/>
                </a:solidFill>
                <a:latin typeface="Times New Roman" panose="02020603050405020304" pitchFamily="18" charset="0"/>
              </a:rPr>
              <a:pPr/>
              <a:t>185</a:t>
            </a:fld>
            <a:endParaRPr lang="es-ES" altLang="es-ES_tradnl" sz="1400">
              <a:solidFill>
                <a:srgbClr val="000000"/>
              </a:solidFill>
              <a:latin typeface="Times New Roman" panose="02020603050405020304" pitchFamily="18" charset="0"/>
            </a:endParaRPr>
          </a:p>
        </p:txBody>
      </p:sp>
      <p:sp>
        <p:nvSpPr>
          <p:cNvPr id="197635" name="Text Box 1">
            <a:extLst>
              <a:ext uri="{FF2B5EF4-FFF2-40B4-BE49-F238E27FC236}">
                <a16:creationId xmlns:a16="http://schemas.microsoft.com/office/drawing/2014/main" id="{BD70A312-0F92-3C48-BA74-92D3129101DB}"/>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5A659A7-A7D9-824F-B8D6-54EA845C2968}" type="slidenum">
              <a:rPr lang="es-ES" altLang="es-ES_tradnl" sz="1400">
                <a:solidFill>
                  <a:srgbClr val="000000"/>
                </a:solidFill>
                <a:latin typeface="Times New Roman" panose="02020603050405020304" pitchFamily="18" charset="0"/>
              </a:rPr>
              <a:pPr algn="r" eaLnBrk="1">
                <a:lnSpc>
                  <a:spcPct val="95000"/>
                </a:lnSpc>
                <a:buSzPct val="100000"/>
              </a:pPr>
              <a:t>185</a:t>
            </a:fld>
            <a:endParaRPr lang="es-ES" altLang="es-ES_tradnl" sz="1400">
              <a:solidFill>
                <a:srgbClr val="000000"/>
              </a:solidFill>
              <a:latin typeface="Times New Roman" panose="02020603050405020304" pitchFamily="18" charset="0"/>
            </a:endParaRPr>
          </a:p>
        </p:txBody>
      </p:sp>
      <p:sp>
        <p:nvSpPr>
          <p:cNvPr id="197636" name="Text Box 2">
            <a:extLst>
              <a:ext uri="{FF2B5EF4-FFF2-40B4-BE49-F238E27FC236}">
                <a16:creationId xmlns:a16="http://schemas.microsoft.com/office/drawing/2014/main" id="{43D4CB3B-78C6-4040-81C1-383575FEDC96}"/>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45FFA4E-70C1-3246-B3DA-D4C1E9F436B2}" type="slidenum">
              <a:rPr lang="es-ES" altLang="es-ES_tradnl" sz="1400">
                <a:solidFill>
                  <a:srgbClr val="000000"/>
                </a:solidFill>
                <a:latin typeface="Times New Roman" panose="02020603050405020304" pitchFamily="18" charset="0"/>
              </a:rPr>
              <a:pPr algn="r" eaLnBrk="1">
                <a:lnSpc>
                  <a:spcPct val="95000"/>
                </a:lnSpc>
                <a:buSzPct val="100000"/>
              </a:pPr>
              <a:t>185</a:t>
            </a:fld>
            <a:endParaRPr lang="es-ES" altLang="es-ES_tradnl" sz="1400">
              <a:solidFill>
                <a:srgbClr val="000000"/>
              </a:solidFill>
              <a:latin typeface="Times New Roman" panose="02020603050405020304" pitchFamily="18" charset="0"/>
            </a:endParaRPr>
          </a:p>
        </p:txBody>
      </p:sp>
      <p:sp>
        <p:nvSpPr>
          <p:cNvPr id="197637" name="Text Box 3">
            <a:extLst>
              <a:ext uri="{FF2B5EF4-FFF2-40B4-BE49-F238E27FC236}">
                <a16:creationId xmlns:a16="http://schemas.microsoft.com/office/drawing/2014/main" id="{9505F7AE-BF4B-E548-A44B-33CB0A3DCD73}"/>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0A1DC0B-B921-5C4D-BC7F-448443CE12D2}" type="slidenum">
              <a:rPr lang="es-ES" altLang="es-ES_tradnl" sz="1400">
                <a:solidFill>
                  <a:srgbClr val="000000"/>
                </a:solidFill>
                <a:latin typeface="Times New Roman" panose="02020603050405020304" pitchFamily="18" charset="0"/>
              </a:rPr>
              <a:pPr algn="r" eaLnBrk="1">
                <a:lnSpc>
                  <a:spcPct val="95000"/>
                </a:lnSpc>
                <a:buSzPct val="100000"/>
              </a:pPr>
              <a:t>185</a:t>
            </a:fld>
            <a:endParaRPr lang="es-ES" altLang="es-ES_tradnl" sz="1400">
              <a:solidFill>
                <a:srgbClr val="000000"/>
              </a:solidFill>
              <a:latin typeface="Times New Roman" panose="02020603050405020304" pitchFamily="18" charset="0"/>
            </a:endParaRPr>
          </a:p>
        </p:txBody>
      </p:sp>
      <p:sp>
        <p:nvSpPr>
          <p:cNvPr id="197638" name="Text Box 4">
            <a:extLst>
              <a:ext uri="{FF2B5EF4-FFF2-40B4-BE49-F238E27FC236}">
                <a16:creationId xmlns:a16="http://schemas.microsoft.com/office/drawing/2014/main" id="{F25134C9-131D-3842-B92C-2E25D79C9EC9}"/>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BB6C0E7-AF10-6E45-873C-EFE330840BB6}" type="slidenum">
              <a:rPr lang="es-ES" altLang="es-ES_tradnl" sz="1400">
                <a:solidFill>
                  <a:srgbClr val="000000"/>
                </a:solidFill>
                <a:latin typeface="Times New Roman" panose="02020603050405020304" pitchFamily="18" charset="0"/>
              </a:rPr>
              <a:pPr algn="r" eaLnBrk="1">
                <a:lnSpc>
                  <a:spcPct val="95000"/>
                </a:lnSpc>
                <a:buSzPct val="100000"/>
              </a:pPr>
              <a:t>185</a:t>
            </a:fld>
            <a:endParaRPr lang="es-ES" altLang="es-ES_tradnl" sz="1400">
              <a:solidFill>
                <a:srgbClr val="000000"/>
              </a:solidFill>
              <a:latin typeface="Times New Roman" panose="02020603050405020304" pitchFamily="18" charset="0"/>
            </a:endParaRPr>
          </a:p>
        </p:txBody>
      </p:sp>
      <p:sp>
        <p:nvSpPr>
          <p:cNvPr id="197639" name="Text Box 5">
            <a:extLst>
              <a:ext uri="{FF2B5EF4-FFF2-40B4-BE49-F238E27FC236}">
                <a16:creationId xmlns:a16="http://schemas.microsoft.com/office/drawing/2014/main" id="{E64A5DE7-E808-5A48-99D5-786FC1EB026D}"/>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27DAA34-1219-AC4D-B1E2-D213E896382C}" type="slidenum">
              <a:rPr lang="es-ES" altLang="es-ES_tradnl" sz="1400">
                <a:solidFill>
                  <a:srgbClr val="000000"/>
                </a:solidFill>
                <a:latin typeface="Times New Roman" panose="02020603050405020304" pitchFamily="18" charset="0"/>
              </a:rPr>
              <a:pPr algn="r" eaLnBrk="1">
                <a:lnSpc>
                  <a:spcPct val="95000"/>
                </a:lnSpc>
                <a:buSzPct val="100000"/>
              </a:pPr>
              <a:t>185</a:t>
            </a:fld>
            <a:endParaRPr lang="es-ES" altLang="es-ES_tradnl" sz="1400">
              <a:solidFill>
                <a:srgbClr val="000000"/>
              </a:solidFill>
              <a:latin typeface="Times New Roman" panose="02020603050405020304" pitchFamily="18" charset="0"/>
            </a:endParaRPr>
          </a:p>
        </p:txBody>
      </p:sp>
      <p:sp>
        <p:nvSpPr>
          <p:cNvPr id="197640" name="Text Box 6">
            <a:extLst>
              <a:ext uri="{FF2B5EF4-FFF2-40B4-BE49-F238E27FC236}">
                <a16:creationId xmlns:a16="http://schemas.microsoft.com/office/drawing/2014/main" id="{82025910-9D46-B144-97FC-89CE0CE1F6D7}"/>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8427886-1C47-5A47-B07D-72E775246FCA}" type="slidenum">
              <a:rPr lang="es-ES" altLang="es-ES_tradnl" sz="1400">
                <a:solidFill>
                  <a:srgbClr val="000000"/>
                </a:solidFill>
                <a:latin typeface="Times New Roman" panose="02020603050405020304" pitchFamily="18" charset="0"/>
              </a:rPr>
              <a:pPr algn="r" eaLnBrk="1">
                <a:lnSpc>
                  <a:spcPct val="95000"/>
                </a:lnSpc>
                <a:buSzPct val="100000"/>
              </a:pPr>
              <a:t>185</a:t>
            </a:fld>
            <a:endParaRPr lang="es-ES" altLang="es-ES_tradnl" sz="1400">
              <a:solidFill>
                <a:srgbClr val="000000"/>
              </a:solidFill>
              <a:latin typeface="Times New Roman" panose="02020603050405020304" pitchFamily="18" charset="0"/>
            </a:endParaRPr>
          </a:p>
        </p:txBody>
      </p:sp>
      <p:sp>
        <p:nvSpPr>
          <p:cNvPr id="197641" name="Text Box 7">
            <a:extLst>
              <a:ext uri="{FF2B5EF4-FFF2-40B4-BE49-F238E27FC236}">
                <a16:creationId xmlns:a16="http://schemas.microsoft.com/office/drawing/2014/main" id="{D7970684-DE21-BC40-A200-0BC954EBB712}"/>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3480A4B-E0FE-1A40-9655-0A9CDB48ADCE}" type="slidenum">
              <a:rPr lang="es-ES" altLang="es-ES_tradnl" sz="1400">
                <a:solidFill>
                  <a:srgbClr val="000000"/>
                </a:solidFill>
                <a:latin typeface="Times New Roman" panose="02020603050405020304" pitchFamily="18" charset="0"/>
              </a:rPr>
              <a:pPr algn="r" eaLnBrk="1">
                <a:lnSpc>
                  <a:spcPct val="95000"/>
                </a:lnSpc>
                <a:buSzPct val="100000"/>
              </a:pPr>
              <a:t>185</a:t>
            </a:fld>
            <a:endParaRPr lang="es-ES" altLang="es-ES_tradnl" sz="1400">
              <a:solidFill>
                <a:srgbClr val="000000"/>
              </a:solidFill>
              <a:latin typeface="Times New Roman" panose="02020603050405020304" pitchFamily="18" charset="0"/>
            </a:endParaRPr>
          </a:p>
        </p:txBody>
      </p:sp>
      <p:sp>
        <p:nvSpPr>
          <p:cNvPr id="197642" name="Text Box 8">
            <a:extLst>
              <a:ext uri="{FF2B5EF4-FFF2-40B4-BE49-F238E27FC236}">
                <a16:creationId xmlns:a16="http://schemas.microsoft.com/office/drawing/2014/main" id="{80815804-5870-1841-9820-515FBBCB5CF1}"/>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8C3757C-0E14-2544-9EB7-86DB1FAFBE0F}" type="slidenum">
              <a:rPr lang="es-ES" altLang="es-ES_tradnl" sz="1400">
                <a:solidFill>
                  <a:srgbClr val="000000"/>
                </a:solidFill>
                <a:latin typeface="Times New Roman" panose="02020603050405020304" pitchFamily="18" charset="0"/>
              </a:rPr>
              <a:pPr algn="r" eaLnBrk="1">
                <a:lnSpc>
                  <a:spcPct val="95000"/>
                </a:lnSpc>
                <a:buSzPct val="100000"/>
              </a:pPr>
              <a:t>185</a:t>
            </a:fld>
            <a:endParaRPr lang="es-ES" altLang="es-ES_tradnl" sz="1400">
              <a:solidFill>
                <a:srgbClr val="000000"/>
              </a:solidFill>
              <a:latin typeface="Times New Roman" panose="02020603050405020304" pitchFamily="18" charset="0"/>
            </a:endParaRPr>
          </a:p>
        </p:txBody>
      </p:sp>
      <p:sp>
        <p:nvSpPr>
          <p:cNvPr id="197643" name="Text Box 9">
            <a:extLst>
              <a:ext uri="{FF2B5EF4-FFF2-40B4-BE49-F238E27FC236}">
                <a16:creationId xmlns:a16="http://schemas.microsoft.com/office/drawing/2014/main" id="{10C42E91-3C07-424D-B7B5-A23434A0BA2F}"/>
              </a:ext>
            </a:extLst>
          </p:cNvPr>
          <p:cNvSpPr txBox="1">
            <a:spLocks noChangeArrowheads="1"/>
          </p:cNvSpPr>
          <p:nvPr/>
        </p:nvSpPr>
        <p:spPr bwMode="auto">
          <a:xfrm>
            <a:off x="4278313" y="10155238"/>
            <a:ext cx="3198812"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92F63CF-1D95-D049-BA6B-4A0447C8AE5E}" type="slidenum">
              <a:rPr lang="es-ES" altLang="es-ES_tradnl" sz="1400">
                <a:solidFill>
                  <a:srgbClr val="000000"/>
                </a:solidFill>
                <a:latin typeface="Times New Roman" panose="02020603050405020304" pitchFamily="18" charset="0"/>
              </a:rPr>
              <a:pPr algn="r" eaLnBrk="1">
                <a:lnSpc>
                  <a:spcPct val="95000"/>
                </a:lnSpc>
                <a:buSzPct val="100000"/>
              </a:pPr>
              <a:t>185</a:t>
            </a:fld>
            <a:endParaRPr lang="es-ES" altLang="es-ES_tradnl" sz="1400">
              <a:solidFill>
                <a:srgbClr val="000000"/>
              </a:solidFill>
              <a:latin typeface="Times New Roman" panose="02020603050405020304" pitchFamily="18" charset="0"/>
            </a:endParaRPr>
          </a:p>
        </p:txBody>
      </p:sp>
      <p:sp>
        <p:nvSpPr>
          <p:cNvPr id="197644" name="Text Box 10">
            <a:extLst>
              <a:ext uri="{FF2B5EF4-FFF2-40B4-BE49-F238E27FC236}">
                <a16:creationId xmlns:a16="http://schemas.microsoft.com/office/drawing/2014/main" id="{5F1D122C-84A5-8040-BD25-9CEC2410F786}"/>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92A4289-BD7B-1E42-B14F-836FA975D6D3}" type="slidenum">
              <a:rPr lang="es-ES" altLang="es-ES_tradnl" sz="1400">
                <a:solidFill>
                  <a:srgbClr val="000000"/>
                </a:solidFill>
                <a:latin typeface="Times New Roman" panose="02020603050405020304" pitchFamily="18" charset="0"/>
              </a:rPr>
              <a:pPr algn="r" eaLnBrk="1">
                <a:lnSpc>
                  <a:spcPct val="95000"/>
                </a:lnSpc>
                <a:buSzPct val="100000"/>
              </a:pPr>
              <a:t>185</a:t>
            </a:fld>
            <a:endParaRPr lang="es-ES" altLang="es-ES_tradnl" sz="1400">
              <a:solidFill>
                <a:srgbClr val="000000"/>
              </a:solidFill>
              <a:latin typeface="Times New Roman" panose="02020603050405020304" pitchFamily="18" charset="0"/>
            </a:endParaRPr>
          </a:p>
        </p:txBody>
      </p:sp>
      <p:sp>
        <p:nvSpPr>
          <p:cNvPr id="197645" name="Text Box 11">
            <a:extLst>
              <a:ext uri="{FF2B5EF4-FFF2-40B4-BE49-F238E27FC236}">
                <a16:creationId xmlns:a16="http://schemas.microsoft.com/office/drawing/2014/main" id="{E8026D18-9782-AE4B-B669-5FC75977189F}"/>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97646" name="Text Box 12">
            <a:extLst>
              <a:ext uri="{FF2B5EF4-FFF2-40B4-BE49-F238E27FC236}">
                <a16:creationId xmlns:a16="http://schemas.microsoft.com/office/drawing/2014/main" id="{FBB0835B-9AB6-7443-96B4-9A0F706D24C6}"/>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2941997665"/>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4498" name="Rectangle 92">
            <a:extLst>
              <a:ext uri="{FF2B5EF4-FFF2-40B4-BE49-F238E27FC236}">
                <a16:creationId xmlns:a16="http://schemas.microsoft.com/office/drawing/2014/main" id="{3456A61B-7C95-E942-999D-7A3424AD7C7B}"/>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C3FDCB1F-5D8C-3443-A8F6-0D43C5FA5C85}" type="slidenum">
              <a:rPr lang="es-ES" altLang="es-ES_tradnl" sz="1400">
                <a:solidFill>
                  <a:srgbClr val="000000"/>
                </a:solidFill>
                <a:latin typeface="Times New Roman" panose="02020603050405020304" pitchFamily="18" charset="0"/>
              </a:rPr>
              <a:pPr/>
              <a:t>186</a:t>
            </a:fld>
            <a:endParaRPr lang="es-ES" altLang="es-ES_tradnl" sz="1400">
              <a:solidFill>
                <a:srgbClr val="000000"/>
              </a:solidFill>
              <a:latin typeface="Times New Roman" panose="02020603050405020304" pitchFamily="18" charset="0"/>
            </a:endParaRPr>
          </a:p>
        </p:txBody>
      </p:sp>
      <p:sp>
        <p:nvSpPr>
          <p:cNvPr id="234499" name="Text Box 1">
            <a:extLst>
              <a:ext uri="{FF2B5EF4-FFF2-40B4-BE49-F238E27FC236}">
                <a16:creationId xmlns:a16="http://schemas.microsoft.com/office/drawing/2014/main" id="{DB7959DB-B747-7E42-BC11-D5C8C6E04198}"/>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A5B41DF-C4BF-CF44-A3F4-950A52EFCAAB}" type="slidenum">
              <a:rPr lang="es-ES" altLang="es-ES_tradnl" sz="1400">
                <a:solidFill>
                  <a:srgbClr val="000000"/>
                </a:solidFill>
                <a:latin typeface="Times New Roman" panose="02020603050405020304" pitchFamily="18" charset="0"/>
              </a:rPr>
              <a:pPr algn="r" eaLnBrk="1">
                <a:lnSpc>
                  <a:spcPct val="95000"/>
                </a:lnSpc>
                <a:buSzPct val="100000"/>
              </a:pPr>
              <a:t>186</a:t>
            </a:fld>
            <a:endParaRPr lang="es-ES" altLang="es-ES_tradnl" sz="1400">
              <a:solidFill>
                <a:srgbClr val="000000"/>
              </a:solidFill>
              <a:latin typeface="Times New Roman" panose="02020603050405020304" pitchFamily="18" charset="0"/>
            </a:endParaRPr>
          </a:p>
        </p:txBody>
      </p:sp>
      <p:sp>
        <p:nvSpPr>
          <p:cNvPr id="234500" name="Text Box 2">
            <a:extLst>
              <a:ext uri="{FF2B5EF4-FFF2-40B4-BE49-F238E27FC236}">
                <a16:creationId xmlns:a16="http://schemas.microsoft.com/office/drawing/2014/main" id="{D3E4FAC2-8980-344B-BCB2-EE4979314A86}"/>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D00DE8A-18D1-864F-AA52-6F29B48348D5}" type="slidenum">
              <a:rPr lang="es-ES" altLang="es-ES_tradnl" sz="1400">
                <a:solidFill>
                  <a:srgbClr val="000000"/>
                </a:solidFill>
                <a:latin typeface="Times New Roman" panose="02020603050405020304" pitchFamily="18" charset="0"/>
              </a:rPr>
              <a:pPr algn="r" eaLnBrk="1">
                <a:lnSpc>
                  <a:spcPct val="95000"/>
                </a:lnSpc>
                <a:buSzPct val="100000"/>
              </a:pPr>
              <a:t>186</a:t>
            </a:fld>
            <a:endParaRPr lang="es-ES" altLang="es-ES_tradnl" sz="1400">
              <a:solidFill>
                <a:srgbClr val="000000"/>
              </a:solidFill>
              <a:latin typeface="Times New Roman" panose="02020603050405020304" pitchFamily="18" charset="0"/>
            </a:endParaRPr>
          </a:p>
        </p:txBody>
      </p:sp>
      <p:sp>
        <p:nvSpPr>
          <p:cNvPr id="234501" name="Text Box 3">
            <a:extLst>
              <a:ext uri="{FF2B5EF4-FFF2-40B4-BE49-F238E27FC236}">
                <a16:creationId xmlns:a16="http://schemas.microsoft.com/office/drawing/2014/main" id="{85C1E050-29EF-1941-96E8-3DD515F20706}"/>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E61E8E5-353D-4D48-BF48-D956D8B834AD}" type="slidenum">
              <a:rPr lang="es-ES" altLang="es-ES_tradnl" sz="1400">
                <a:solidFill>
                  <a:srgbClr val="000000"/>
                </a:solidFill>
                <a:latin typeface="Times New Roman" panose="02020603050405020304" pitchFamily="18" charset="0"/>
              </a:rPr>
              <a:pPr algn="r" eaLnBrk="1">
                <a:lnSpc>
                  <a:spcPct val="95000"/>
                </a:lnSpc>
                <a:buSzPct val="100000"/>
              </a:pPr>
              <a:t>186</a:t>
            </a:fld>
            <a:endParaRPr lang="es-ES" altLang="es-ES_tradnl" sz="1400">
              <a:solidFill>
                <a:srgbClr val="000000"/>
              </a:solidFill>
              <a:latin typeface="Times New Roman" panose="02020603050405020304" pitchFamily="18" charset="0"/>
            </a:endParaRPr>
          </a:p>
        </p:txBody>
      </p:sp>
      <p:sp>
        <p:nvSpPr>
          <p:cNvPr id="234502" name="Text Box 4">
            <a:extLst>
              <a:ext uri="{FF2B5EF4-FFF2-40B4-BE49-F238E27FC236}">
                <a16:creationId xmlns:a16="http://schemas.microsoft.com/office/drawing/2014/main" id="{97BDF266-BD92-224B-95D6-C6CF3573F703}"/>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0B71ECE-8E87-444E-9AE4-913A96247C0D}" type="slidenum">
              <a:rPr lang="es-ES" altLang="es-ES_tradnl" sz="1400">
                <a:solidFill>
                  <a:srgbClr val="000000"/>
                </a:solidFill>
                <a:latin typeface="Times New Roman" panose="02020603050405020304" pitchFamily="18" charset="0"/>
              </a:rPr>
              <a:pPr algn="r" eaLnBrk="1">
                <a:lnSpc>
                  <a:spcPct val="95000"/>
                </a:lnSpc>
                <a:buSzPct val="100000"/>
              </a:pPr>
              <a:t>186</a:t>
            </a:fld>
            <a:endParaRPr lang="es-ES" altLang="es-ES_tradnl" sz="1400">
              <a:solidFill>
                <a:srgbClr val="000000"/>
              </a:solidFill>
              <a:latin typeface="Times New Roman" panose="02020603050405020304" pitchFamily="18" charset="0"/>
            </a:endParaRPr>
          </a:p>
        </p:txBody>
      </p:sp>
      <p:sp>
        <p:nvSpPr>
          <p:cNvPr id="234503" name="Text Box 5">
            <a:extLst>
              <a:ext uri="{FF2B5EF4-FFF2-40B4-BE49-F238E27FC236}">
                <a16:creationId xmlns:a16="http://schemas.microsoft.com/office/drawing/2014/main" id="{FB6FB708-75C3-244B-B3E4-CA7E41AFD274}"/>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A24983B-AE94-344C-AA23-4BC269858E4B}" type="slidenum">
              <a:rPr lang="es-ES" altLang="es-ES_tradnl" sz="1400">
                <a:solidFill>
                  <a:srgbClr val="000000"/>
                </a:solidFill>
                <a:latin typeface="Times New Roman" panose="02020603050405020304" pitchFamily="18" charset="0"/>
              </a:rPr>
              <a:pPr algn="r" eaLnBrk="1">
                <a:lnSpc>
                  <a:spcPct val="95000"/>
                </a:lnSpc>
                <a:buSzPct val="100000"/>
              </a:pPr>
              <a:t>186</a:t>
            </a:fld>
            <a:endParaRPr lang="es-ES" altLang="es-ES_tradnl" sz="1400">
              <a:solidFill>
                <a:srgbClr val="000000"/>
              </a:solidFill>
              <a:latin typeface="Times New Roman" panose="02020603050405020304" pitchFamily="18" charset="0"/>
            </a:endParaRPr>
          </a:p>
        </p:txBody>
      </p:sp>
      <p:sp>
        <p:nvSpPr>
          <p:cNvPr id="234504" name="Text Box 6">
            <a:extLst>
              <a:ext uri="{FF2B5EF4-FFF2-40B4-BE49-F238E27FC236}">
                <a16:creationId xmlns:a16="http://schemas.microsoft.com/office/drawing/2014/main" id="{E83377EA-350C-CA41-8CF5-303CAD303A76}"/>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E5CF40B-C64E-C34A-AF5A-6D8B4C7AE2F5}" type="slidenum">
              <a:rPr lang="es-ES" altLang="es-ES_tradnl" sz="1400">
                <a:solidFill>
                  <a:srgbClr val="000000"/>
                </a:solidFill>
                <a:latin typeface="Times New Roman" panose="02020603050405020304" pitchFamily="18" charset="0"/>
              </a:rPr>
              <a:pPr algn="r" eaLnBrk="1">
                <a:lnSpc>
                  <a:spcPct val="95000"/>
                </a:lnSpc>
                <a:buSzPct val="100000"/>
              </a:pPr>
              <a:t>186</a:t>
            </a:fld>
            <a:endParaRPr lang="es-ES" altLang="es-ES_tradnl" sz="1400">
              <a:solidFill>
                <a:srgbClr val="000000"/>
              </a:solidFill>
              <a:latin typeface="Times New Roman" panose="02020603050405020304" pitchFamily="18" charset="0"/>
            </a:endParaRPr>
          </a:p>
        </p:txBody>
      </p:sp>
      <p:sp>
        <p:nvSpPr>
          <p:cNvPr id="234505" name="Text Box 7">
            <a:extLst>
              <a:ext uri="{FF2B5EF4-FFF2-40B4-BE49-F238E27FC236}">
                <a16:creationId xmlns:a16="http://schemas.microsoft.com/office/drawing/2014/main" id="{6113D33B-2C75-8B42-A7F7-A289EB554647}"/>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2503DE9-F4EB-F446-9051-4BFE589BB0E5}" type="slidenum">
              <a:rPr lang="es-ES" altLang="es-ES_tradnl" sz="1400">
                <a:solidFill>
                  <a:srgbClr val="000000"/>
                </a:solidFill>
                <a:latin typeface="Times New Roman" panose="02020603050405020304" pitchFamily="18" charset="0"/>
              </a:rPr>
              <a:pPr algn="r" eaLnBrk="1">
                <a:lnSpc>
                  <a:spcPct val="95000"/>
                </a:lnSpc>
                <a:buSzPct val="100000"/>
              </a:pPr>
              <a:t>186</a:t>
            </a:fld>
            <a:endParaRPr lang="es-ES" altLang="es-ES_tradnl" sz="1400">
              <a:solidFill>
                <a:srgbClr val="000000"/>
              </a:solidFill>
              <a:latin typeface="Times New Roman" panose="02020603050405020304" pitchFamily="18" charset="0"/>
            </a:endParaRPr>
          </a:p>
        </p:txBody>
      </p:sp>
      <p:sp>
        <p:nvSpPr>
          <p:cNvPr id="234506" name="Text Box 8">
            <a:extLst>
              <a:ext uri="{FF2B5EF4-FFF2-40B4-BE49-F238E27FC236}">
                <a16:creationId xmlns:a16="http://schemas.microsoft.com/office/drawing/2014/main" id="{25C5094F-1DBA-DB46-9C72-74FD6A11DF4B}"/>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94451D5-75F9-FA43-A100-59F1D91D9D28}" type="slidenum">
              <a:rPr lang="es-ES" altLang="es-ES_tradnl" sz="1400">
                <a:solidFill>
                  <a:srgbClr val="000000"/>
                </a:solidFill>
                <a:latin typeface="Times New Roman" panose="02020603050405020304" pitchFamily="18" charset="0"/>
              </a:rPr>
              <a:pPr algn="r" eaLnBrk="1">
                <a:lnSpc>
                  <a:spcPct val="95000"/>
                </a:lnSpc>
                <a:buSzPct val="100000"/>
              </a:pPr>
              <a:t>186</a:t>
            </a:fld>
            <a:endParaRPr lang="es-ES" altLang="es-ES_tradnl" sz="1400">
              <a:solidFill>
                <a:srgbClr val="000000"/>
              </a:solidFill>
              <a:latin typeface="Times New Roman" panose="02020603050405020304" pitchFamily="18" charset="0"/>
            </a:endParaRPr>
          </a:p>
        </p:txBody>
      </p:sp>
      <p:sp>
        <p:nvSpPr>
          <p:cNvPr id="234507" name="Text Box 9">
            <a:extLst>
              <a:ext uri="{FF2B5EF4-FFF2-40B4-BE49-F238E27FC236}">
                <a16:creationId xmlns:a16="http://schemas.microsoft.com/office/drawing/2014/main" id="{4C4BC072-FC8E-7041-8EC5-FEF18CD38A01}"/>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F54F85E-63B9-7643-9FFF-F864B734706E}" type="slidenum">
              <a:rPr lang="es-ES" altLang="es-ES_tradnl" sz="1400">
                <a:solidFill>
                  <a:srgbClr val="000000"/>
                </a:solidFill>
                <a:latin typeface="Times New Roman" panose="02020603050405020304" pitchFamily="18" charset="0"/>
              </a:rPr>
              <a:pPr algn="r" eaLnBrk="1">
                <a:lnSpc>
                  <a:spcPct val="95000"/>
                </a:lnSpc>
                <a:buSzPct val="100000"/>
              </a:pPr>
              <a:t>186</a:t>
            </a:fld>
            <a:endParaRPr lang="es-ES" altLang="es-ES_tradnl" sz="1400">
              <a:solidFill>
                <a:srgbClr val="000000"/>
              </a:solidFill>
              <a:latin typeface="Times New Roman" panose="02020603050405020304" pitchFamily="18" charset="0"/>
            </a:endParaRPr>
          </a:p>
        </p:txBody>
      </p:sp>
      <p:sp>
        <p:nvSpPr>
          <p:cNvPr id="234508" name="Text Box 10">
            <a:extLst>
              <a:ext uri="{FF2B5EF4-FFF2-40B4-BE49-F238E27FC236}">
                <a16:creationId xmlns:a16="http://schemas.microsoft.com/office/drawing/2014/main" id="{948A1D35-A635-A34F-93B9-9F004C8A2D0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2C4A472-8EA4-4B48-A536-7C9F013D35CD}" type="slidenum">
              <a:rPr lang="es-ES" altLang="es-ES_tradnl" sz="1400">
                <a:solidFill>
                  <a:srgbClr val="000000"/>
                </a:solidFill>
                <a:latin typeface="Times New Roman" panose="02020603050405020304" pitchFamily="18" charset="0"/>
              </a:rPr>
              <a:pPr algn="r" eaLnBrk="1">
                <a:lnSpc>
                  <a:spcPct val="95000"/>
                </a:lnSpc>
                <a:buSzPct val="100000"/>
              </a:pPr>
              <a:t>186</a:t>
            </a:fld>
            <a:endParaRPr lang="es-ES" altLang="es-ES_tradnl" sz="1400">
              <a:solidFill>
                <a:srgbClr val="000000"/>
              </a:solidFill>
              <a:latin typeface="Times New Roman" panose="02020603050405020304" pitchFamily="18" charset="0"/>
            </a:endParaRPr>
          </a:p>
        </p:txBody>
      </p:sp>
      <p:sp>
        <p:nvSpPr>
          <p:cNvPr id="234509" name="Text Box 11">
            <a:extLst>
              <a:ext uri="{FF2B5EF4-FFF2-40B4-BE49-F238E27FC236}">
                <a16:creationId xmlns:a16="http://schemas.microsoft.com/office/drawing/2014/main" id="{3C405AB5-BA86-0440-BE4A-7D2ED180DD74}"/>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34510" name="Text Box 12">
            <a:extLst>
              <a:ext uri="{FF2B5EF4-FFF2-40B4-BE49-F238E27FC236}">
                <a16:creationId xmlns:a16="http://schemas.microsoft.com/office/drawing/2014/main" id="{444520DA-B403-2146-91EF-1514DFA1D429}"/>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312385629"/>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3490" name="Rectangle 94">
            <a:extLst>
              <a:ext uri="{FF2B5EF4-FFF2-40B4-BE49-F238E27FC236}">
                <a16:creationId xmlns:a16="http://schemas.microsoft.com/office/drawing/2014/main" id="{17621620-79B1-F946-B2B0-0B823323C072}"/>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A5616E5A-6A9B-2F4E-AD64-4CF0D4AD7304}" type="slidenum">
              <a:rPr lang="es-ES" altLang="es-ES_tradnl" sz="1400" smtClean="0">
                <a:solidFill>
                  <a:srgbClr val="000000"/>
                </a:solidFill>
                <a:latin typeface="Times New Roman" panose="02020603050405020304" pitchFamily="18" charset="0"/>
              </a:rPr>
              <a:pPr/>
              <a:t>187</a:t>
            </a:fld>
            <a:endParaRPr lang="es-ES" altLang="es-ES_tradnl" sz="1400">
              <a:solidFill>
                <a:srgbClr val="000000"/>
              </a:solidFill>
              <a:latin typeface="Times New Roman" panose="02020603050405020304" pitchFamily="18" charset="0"/>
            </a:endParaRPr>
          </a:p>
        </p:txBody>
      </p:sp>
      <p:sp>
        <p:nvSpPr>
          <p:cNvPr id="63491" name="Text Box 1">
            <a:extLst>
              <a:ext uri="{FF2B5EF4-FFF2-40B4-BE49-F238E27FC236}">
                <a16:creationId xmlns:a16="http://schemas.microsoft.com/office/drawing/2014/main" id="{F6077459-4220-1B4E-A546-BEA979BA1D95}"/>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24AE393-6893-1349-80AB-527660E6D686}" type="slidenum">
              <a:rPr lang="es-ES" altLang="es-ES_tradnl" sz="1400">
                <a:solidFill>
                  <a:srgbClr val="000000"/>
                </a:solidFill>
                <a:latin typeface="Times New Roman" panose="02020603050405020304" pitchFamily="18" charset="0"/>
              </a:rPr>
              <a:pPr algn="r" eaLnBrk="1">
                <a:lnSpc>
                  <a:spcPct val="95000"/>
                </a:lnSpc>
                <a:buSzPct val="100000"/>
              </a:pPr>
              <a:t>187</a:t>
            </a:fld>
            <a:endParaRPr lang="es-ES" altLang="es-ES_tradnl" sz="1400">
              <a:solidFill>
                <a:srgbClr val="000000"/>
              </a:solidFill>
              <a:latin typeface="Times New Roman" panose="02020603050405020304" pitchFamily="18" charset="0"/>
            </a:endParaRPr>
          </a:p>
        </p:txBody>
      </p:sp>
      <p:sp>
        <p:nvSpPr>
          <p:cNvPr id="63492" name="Text Box 2">
            <a:extLst>
              <a:ext uri="{FF2B5EF4-FFF2-40B4-BE49-F238E27FC236}">
                <a16:creationId xmlns:a16="http://schemas.microsoft.com/office/drawing/2014/main" id="{630343BF-50DA-B743-A377-AAFB4321C115}"/>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B84C405-7ADB-6346-AB32-13C11CFCB682}" type="slidenum">
              <a:rPr lang="es-ES" altLang="es-ES_tradnl" sz="1400">
                <a:solidFill>
                  <a:srgbClr val="000000"/>
                </a:solidFill>
                <a:latin typeface="Times New Roman" panose="02020603050405020304" pitchFamily="18" charset="0"/>
              </a:rPr>
              <a:pPr algn="r" eaLnBrk="1">
                <a:lnSpc>
                  <a:spcPct val="95000"/>
                </a:lnSpc>
                <a:buSzPct val="100000"/>
              </a:pPr>
              <a:t>187</a:t>
            </a:fld>
            <a:endParaRPr lang="es-ES" altLang="es-ES_tradnl" sz="1400">
              <a:solidFill>
                <a:srgbClr val="000000"/>
              </a:solidFill>
              <a:latin typeface="Times New Roman" panose="02020603050405020304" pitchFamily="18" charset="0"/>
            </a:endParaRPr>
          </a:p>
        </p:txBody>
      </p:sp>
      <p:sp>
        <p:nvSpPr>
          <p:cNvPr id="63493" name="Text Box 3">
            <a:extLst>
              <a:ext uri="{FF2B5EF4-FFF2-40B4-BE49-F238E27FC236}">
                <a16:creationId xmlns:a16="http://schemas.microsoft.com/office/drawing/2014/main" id="{424E7B51-31D7-4F49-A6A0-35EC1CFAB576}"/>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6ECD3BE-D2C3-B544-B256-D851014A798A}" type="slidenum">
              <a:rPr lang="es-ES" altLang="es-ES_tradnl" sz="1400">
                <a:solidFill>
                  <a:srgbClr val="000000"/>
                </a:solidFill>
                <a:latin typeface="Times New Roman" panose="02020603050405020304" pitchFamily="18" charset="0"/>
              </a:rPr>
              <a:pPr algn="r" eaLnBrk="1">
                <a:lnSpc>
                  <a:spcPct val="95000"/>
                </a:lnSpc>
                <a:buSzPct val="100000"/>
              </a:pPr>
              <a:t>187</a:t>
            </a:fld>
            <a:endParaRPr lang="es-ES" altLang="es-ES_tradnl" sz="1400">
              <a:solidFill>
                <a:srgbClr val="000000"/>
              </a:solidFill>
              <a:latin typeface="Times New Roman" panose="02020603050405020304" pitchFamily="18" charset="0"/>
            </a:endParaRPr>
          </a:p>
        </p:txBody>
      </p:sp>
      <p:sp>
        <p:nvSpPr>
          <p:cNvPr id="63494" name="Text Box 4">
            <a:extLst>
              <a:ext uri="{FF2B5EF4-FFF2-40B4-BE49-F238E27FC236}">
                <a16:creationId xmlns:a16="http://schemas.microsoft.com/office/drawing/2014/main" id="{07FFB10A-DCB2-5F46-A764-0E5392B08C20}"/>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661E0EB-02A3-A544-8490-BD0C1DAE72AB}" type="slidenum">
              <a:rPr lang="es-ES" altLang="es-ES_tradnl" sz="1400">
                <a:solidFill>
                  <a:srgbClr val="000000"/>
                </a:solidFill>
                <a:latin typeface="Times New Roman" panose="02020603050405020304" pitchFamily="18" charset="0"/>
              </a:rPr>
              <a:pPr algn="r" eaLnBrk="1">
                <a:lnSpc>
                  <a:spcPct val="95000"/>
                </a:lnSpc>
                <a:buSzPct val="100000"/>
              </a:pPr>
              <a:t>187</a:t>
            </a:fld>
            <a:endParaRPr lang="es-ES" altLang="es-ES_tradnl" sz="1400">
              <a:solidFill>
                <a:srgbClr val="000000"/>
              </a:solidFill>
              <a:latin typeface="Times New Roman" panose="02020603050405020304" pitchFamily="18" charset="0"/>
            </a:endParaRPr>
          </a:p>
        </p:txBody>
      </p:sp>
      <p:sp>
        <p:nvSpPr>
          <p:cNvPr id="63495" name="Text Box 5">
            <a:extLst>
              <a:ext uri="{FF2B5EF4-FFF2-40B4-BE49-F238E27FC236}">
                <a16:creationId xmlns:a16="http://schemas.microsoft.com/office/drawing/2014/main" id="{B7C53A3A-3E91-214E-B39B-B330308EEB16}"/>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AAB03C3-CAD1-C645-B385-D57D5DAA5CCF}" type="slidenum">
              <a:rPr lang="es-ES" altLang="es-ES_tradnl" sz="1400">
                <a:solidFill>
                  <a:srgbClr val="000000"/>
                </a:solidFill>
                <a:latin typeface="Times New Roman" panose="02020603050405020304" pitchFamily="18" charset="0"/>
              </a:rPr>
              <a:pPr algn="r" eaLnBrk="1">
                <a:lnSpc>
                  <a:spcPct val="95000"/>
                </a:lnSpc>
                <a:buSzPct val="100000"/>
              </a:pPr>
              <a:t>187</a:t>
            </a:fld>
            <a:endParaRPr lang="es-ES" altLang="es-ES_tradnl" sz="1400">
              <a:solidFill>
                <a:srgbClr val="000000"/>
              </a:solidFill>
              <a:latin typeface="Times New Roman" panose="02020603050405020304" pitchFamily="18" charset="0"/>
            </a:endParaRPr>
          </a:p>
        </p:txBody>
      </p:sp>
      <p:sp>
        <p:nvSpPr>
          <p:cNvPr id="63496" name="Text Box 6">
            <a:extLst>
              <a:ext uri="{FF2B5EF4-FFF2-40B4-BE49-F238E27FC236}">
                <a16:creationId xmlns:a16="http://schemas.microsoft.com/office/drawing/2014/main" id="{B7F47047-9692-5E4F-BECD-8ADD55EAC3B7}"/>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DF2C591-D50E-534C-90BD-9C40C0DF7B96}" type="slidenum">
              <a:rPr lang="es-ES" altLang="es-ES_tradnl" sz="1400">
                <a:solidFill>
                  <a:srgbClr val="000000"/>
                </a:solidFill>
                <a:latin typeface="Times New Roman" panose="02020603050405020304" pitchFamily="18" charset="0"/>
              </a:rPr>
              <a:pPr algn="r" eaLnBrk="1">
                <a:lnSpc>
                  <a:spcPct val="95000"/>
                </a:lnSpc>
                <a:buSzPct val="100000"/>
              </a:pPr>
              <a:t>187</a:t>
            </a:fld>
            <a:endParaRPr lang="es-ES" altLang="es-ES_tradnl" sz="1400">
              <a:solidFill>
                <a:srgbClr val="000000"/>
              </a:solidFill>
              <a:latin typeface="Times New Roman" panose="02020603050405020304" pitchFamily="18" charset="0"/>
            </a:endParaRPr>
          </a:p>
        </p:txBody>
      </p:sp>
      <p:sp>
        <p:nvSpPr>
          <p:cNvPr id="63497" name="Text Box 7">
            <a:extLst>
              <a:ext uri="{FF2B5EF4-FFF2-40B4-BE49-F238E27FC236}">
                <a16:creationId xmlns:a16="http://schemas.microsoft.com/office/drawing/2014/main" id="{AE32E4AF-004A-9B48-BDFD-B4C318275857}"/>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0235137-4F91-7F4F-9758-3CF2747E1BD9}" type="slidenum">
              <a:rPr lang="es-ES" altLang="es-ES_tradnl" sz="1400">
                <a:solidFill>
                  <a:srgbClr val="000000"/>
                </a:solidFill>
                <a:latin typeface="Times New Roman" panose="02020603050405020304" pitchFamily="18" charset="0"/>
              </a:rPr>
              <a:pPr algn="r" eaLnBrk="1">
                <a:lnSpc>
                  <a:spcPct val="95000"/>
                </a:lnSpc>
                <a:buSzPct val="100000"/>
              </a:pPr>
              <a:t>187</a:t>
            </a:fld>
            <a:endParaRPr lang="es-ES" altLang="es-ES_tradnl" sz="1400">
              <a:solidFill>
                <a:srgbClr val="000000"/>
              </a:solidFill>
              <a:latin typeface="Times New Roman" panose="02020603050405020304" pitchFamily="18" charset="0"/>
            </a:endParaRPr>
          </a:p>
        </p:txBody>
      </p:sp>
      <p:sp>
        <p:nvSpPr>
          <p:cNvPr id="63498" name="Text Box 8">
            <a:extLst>
              <a:ext uri="{FF2B5EF4-FFF2-40B4-BE49-F238E27FC236}">
                <a16:creationId xmlns:a16="http://schemas.microsoft.com/office/drawing/2014/main" id="{A468D396-C73B-4946-809D-099689B72A16}"/>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37E0729-D142-7E42-B4FA-ACF7B60D3D5F}" type="slidenum">
              <a:rPr lang="es-ES" altLang="es-ES_tradnl" sz="1400">
                <a:solidFill>
                  <a:srgbClr val="000000"/>
                </a:solidFill>
                <a:latin typeface="Times New Roman" panose="02020603050405020304" pitchFamily="18" charset="0"/>
              </a:rPr>
              <a:pPr algn="r" eaLnBrk="1">
                <a:lnSpc>
                  <a:spcPct val="95000"/>
                </a:lnSpc>
                <a:buSzPct val="100000"/>
              </a:pPr>
              <a:t>187</a:t>
            </a:fld>
            <a:endParaRPr lang="es-ES" altLang="es-ES_tradnl" sz="1400">
              <a:solidFill>
                <a:srgbClr val="000000"/>
              </a:solidFill>
              <a:latin typeface="Times New Roman" panose="02020603050405020304" pitchFamily="18" charset="0"/>
            </a:endParaRPr>
          </a:p>
        </p:txBody>
      </p:sp>
      <p:sp>
        <p:nvSpPr>
          <p:cNvPr id="63499" name="Text Box 9">
            <a:extLst>
              <a:ext uri="{FF2B5EF4-FFF2-40B4-BE49-F238E27FC236}">
                <a16:creationId xmlns:a16="http://schemas.microsoft.com/office/drawing/2014/main" id="{F64EFDF0-4DE6-EE4A-8BD2-F4719B150330}"/>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DB40A7F-6C70-814E-8D91-641CC6BC59ED}" type="slidenum">
              <a:rPr lang="es-ES" altLang="es-ES_tradnl" sz="1400">
                <a:solidFill>
                  <a:srgbClr val="000000"/>
                </a:solidFill>
                <a:latin typeface="Times New Roman" panose="02020603050405020304" pitchFamily="18" charset="0"/>
              </a:rPr>
              <a:pPr algn="r" eaLnBrk="1">
                <a:lnSpc>
                  <a:spcPct val="95000"/>
                </a:lnSpc>
                <a:buSzPct val="100000"/>
              </a:pPr>
              <a:t>187</a:t>
            </a:fld>
            <a:endParaRPr lang="es-ES" altLang="es-ES_tradnl" sz="1400">
              <a:solidFill>
                <a:srgbClr val="000000"/>
              </a:solidFill>
              <a:latin typeface="Times New Roman" panose="02020603050405020304" pitchFamily="18" charset="0"/>
            </a:endParaRPr>
          </a:p>
        </p:txBody>
      </p:sp>
      <p:sp>
        <p:nvSpPr>
          <p:cNvPr id="63500" name="Text Box 10">
            <a:extLst>
              <a:ext uri="{FF2B5EF4-FFF2-40B4-BE49-F238E27FC236}">
                <a16:creationId xmlns:a16="http://schemas.microsoft.com/office/drawing/2014/main" id="{5C7495D8-F3FB-2542-ACEE-7F173B3FC7DD}"/>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FFA29A7-1FE2-094A-9CE1-8DB17A8FC134}" type="slidenum">
              <a:rPr lang="es-ES" altLang="es-ES_tradnl" sz="1400">
                <a:solidFill>
                  <a:srgbClr val="000000"/>
                </a:solidFill>
                <a:latin typeface="Times New Roman" panose="02020603050405020304" pitchFamily="18" charset="0"/>
              </a:rPr>
              <a:pPr algn="r" eaLnBrk="1">
                <a:lnSpc>
                  <a:spcPct val="95000"/>
                </a:lnSpc>
                <a:buSzPct val="100000"/>
              </a:pPr>
              <a:t>187</a:t>
            </a:fld>
            <a:endParaRPr lang="es-ES" altLang="es-ES_tradnl" sz="1400">
              <a:solidFill>
                <a:srgbClr val="000000"/>
              </a:solidFill>
              <a:latin typeface="Times New Roman" panose="02020603050405020304" pitchFamily="18" charset="0"/>
            </a:endParaRPr>
          </a:p>
        </p:txBody>
      </p:sp>
      <p:sp>
        <p:nvSpPr>
          <p:cNvPr id="63501" name="Text Box 11">
            <a:extLst>
              <a:ext uri="{FF2B5EF4-FFF2-40B4-BE49-F238E27FC236}">
                <a16:creationId xmlns:a16="http://schemas.microsoft.com/office/drawing/2014/main" id="{A4CF9B3A-01C4-2A42-B777-40DECEED3039}"/>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3502" name="Text Box 12">
            <a:extLst>
              <a:ext uri="{FF2B5EF4-FFF2-40B4-BE49-F238E27FC236}">
                <a16:creationId xmlns:a16="http://schemas.microsoft.com/office/drawing/2014/main" id="{A39B8ACD-9688-9F4E-B064-550E4CA7EEE1}"/>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5538" name="Rectangle 92">
            <a:extLst>
              <a:ext uri="{FF2B5EF4-FFF2-40B4-BE49-F238E27FC236}">
                <a16:creationId xmlns:a16="http://schemas.microsoft.com/office/drawing/2014/main" id="{779EEB95-5F25-8D40-B5D7-A7C3C2ACE545}"/>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24C57422-5A0E-ED40-BF3C-458751BC9733}" type="slidenum">
              <a:rPr lang="es-ES" altLang="es-ES_tradnl" sz="1400" smtClean="0">
                <a:solidFill>
                  <a:srgbClr val="000000"/>
                </a:solidFill>
                <a:latin typeface="Times New Roman" panose="02020603050405020304" pitchFamily="18" charset="0"/>
              </a:rPr>
              <a:pPr/>
              <a:t>188</a:t>
            </a:fld>
            <a:endParaRPr lang="es-ES" altLang="es-ES_tradnl" sz="1400">
              <a:solidFill>
                <a:srgbClr val="000000"/>
              </a:solidFill>
              <a:latin typeface="Times New Roman" panose="02020603050405020304" pitchFamily="18" charset="0"/>
            </a:endParaRPr>
          </a:p>
        </p:txBody>
      </p:sp>
      <p:sp>
        <p:nvSpPr>
          <p:cNvPr id="65539" name="Text Box 1">
            <a:extLst>
              <a:ext uri="{FF2B5EF4-FFF2-40B4-BE49-F238E27FC236}">
                <a16:creationId xmlns:a16="http://schemas.microsoft.com/office/drawing/2014/main" id="{06E4FFDA-929F-BE4E-B1D1-D76018FF54DB}"/>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3D9C575-ABFB-2649-B1D6-244DE4FA5396}" type="slidenum">
              <a:rPr lang="es-ES" altLang="es-ES_tradnl" sz="1400">
                <a:solidFill>
                  <a:srgbClr val="000000"/>
                </a:solidFill>
                <a:latin typeface="Times New Roman" panose="02020603050405020304" pitchFamily="18" charset="0"/>
              </a:rPr>
              <a:pPr algn="r" eaLnBrk="1">
                <a:lnSpc>
                  <a:spcPct val="95000"/>
                </a:lnSpc>
                <a:buSzPct val="100000"/>
              </a:pPr>
              <a:t>188</a:t>
            </a:fld>
            <a:endParaRPr lang="es-ES" altLang="es-ES_tradnl" sz="1400">
              <a:solidFill>
                <a:srgbClr val="000000"/>
              </a:solidFill>
              <a:latin typeface="Times New Roman" panose="02020603050405020304" pitchFamily="18" charset="0"/>
            </a:endParaRPr>
          </a:p>
        </p:txBody>
      </p:sp>
      <p:sp>
        <p:nvSpPr>
          <p:cNvPr id="65540" name="Text Box 2">
            <a:extLst>
              <a:ext uri="{FF2B5EF4-FFF2-40B4-BE49-F238E27FC236}">
                <a16:creationId xmlns:a16="http://schemas.microsoft.com/office/drawing/2014/main" id="{82CBEA6B-6895-2542-A531-E24612C343A5}"/>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A4FD5E2-9F45-2E4A-B3B1-F6B3F77CF703}" type="slidenum">
              <a:rPr lang="es-ES" altLang="es-ES_tradnl" sz="1400">
                <a:solidFill>
                  <a:srgbClr val="000000"/>
                </a:solidFill>
                <a:latin typeface="Times New Roman" panose="02020603050405020304" pitchFamily="18" charset="0"/>
              </a:rPr>
              <a:pPr algn="r" eaLnBrk="1">
                <a:lnSpc>
                  <a:spcPct val="95000"/>
                </a:lnSpc>
                <a:buSzPct val="100000"/>
              </a:pPr>
              <a:t>188</a:t>
            </a:fld>
            <a:endParaRPr lang="es-ES" altLang="es-ES_tradnl" sz="1400">
              <a:solidFill>
                <a:srgbClr val="000000"/>
              </a:solidFill>
              <a:latin typeface="Times New Roman" panose="02020603050405020304" pitchFamily="18" charset="0"/>
            </a:endParaRPr>
          </a:p>
        </p:txBody>
      </p:sp>
      <p:sp>
        <p:nvSpPr>
          <p:cNvPr id="65541" name="Text Box 3">
            <a:extLst>
              <a:ext uri="{FF2B5EF4-FFF2-40B4-BE49-F238E27FC236}">
                <a16:creationId xmlns:a16="http://schemas.microsoft.com/office/drawing/2014/main" id="{80371FE8-F786-6C4A-A42D-61BF38913529}"/>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535454B-0FD3-7342-B73F-EAAF119A72FF}" type="slidenum">
              <a:rPr lang="es-ES" altLang="es-ES_tradnl" sz="1400">
                <a:solidFill>
                  <a:srgbClr val="000000"/>
                </a:solidFill>
                <a:latin typeface="Times New Roman" panose="02020603050405020304" pitchFamily="18" charset="0"/>
              </a:rPr>
              <a:pPr algn="r" eaLnBrk="1">
                <a:lnSpc>
                  <a:spcPct val="95000"/>
                </a:lnSpc>
                <a:buSzPct val="100000"/>
              </a:pPr>
              <a:t>188</a:t>
            </a:fld>
            <a:endParaRPr lang="es-ES" altLang="es-ES_tradnl" sz="1400">
              <a:solidFill>
                <a:srgbClr val="000000"/>
              </a:solidFill>
              <a:latin typeface="Times New Roman" panose="02020603050405020304" pitchFamily="18" charset="0"/>
            </a:endParaRPr>
          </a:p>
        </p:txBody>
      </p:sp>
      <p:sp>
        <p:nvSpPr>
          <p:cNvPr id="65542" name="Text Box 4">
            <a:extLst>
              <a:ext uri="{FF2B5EF4-FFF2-40B4-BE49-F238E27FC236}">
                <a16:creationId xmlns:a16="http://schemas.microsoft.com/office/drawing/2014/main" id="{8CAF7836-0817-1642-81E1-7E1946586786}"/>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2F5E54F-A742-3E42-B71A-6E4CD88FCF61}" type="slidenum">
              <a:rPr lang="es-ES" altLang="es-ES_tradnl" sz="1400">
                <a:solidFill>
                  <a:srgbClr val="000000"/>
                </a:solidFill>
                <a:latin typeface="Times New Roman" panose="02020603050405020304" pitchFamily="18" charset="0"/>
              </a:rPr>
              <a:pPr algn="r" eaLnBrk="1">
                <a:lnSpc>
                  <a:spcPct val="95000"/>
                </a:lnSpc>
                <a:buSzPct val="100000"/>
              </a:pPr>
              <a:t>188</a:t>
            </a:fld>
            <a:endParaRPr lang="es-ES" altLang="es-ES_tradnl" sz="1400">
              <a:solidFill>
                <a:srgbClr val="000000"/>
              </a:solidFill>
              <a:latin typeface="Times New Roman" panose="02020603050405020304" pitchFamily="18" charset="0"/>
            </a:endParaRPr>
          </a:p>
        </p:txBody>
      </p:sp>
      <p:sp>
        <p:nvSpPr>
          <p:cNvPr id="65543" name="Text Box 5">
            <a:extLst>
              <a:ext uri="{FF2B5EF4-FFF2-40B4-BE49-F238E27FC236}">
                <a16:creationId xmlns:a16="http://schemas.microsoft.com/office/drawing/2014/main" id="{E4E9BBB5-7108-254B-A85D-B9D6F65F8B58}"/>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2D55111-1DFB-2940-89AB-0FC95A785991}" type="slidenum">
              <a:rPr lang="es-ES" altLang="es-ES_tradnl" sz="1400">
                <a:solidFill>
                  <a:srgbClr val="000000"/>
                </a:solidFill>
                <a:latin typeface="Times New Roman" panose="02020603050405020304" pitchFamily="18" charset="0"/>
              </a:rPr>
              <a:pPr algn="r" eaLnBrk="1">
                <a:lnSpc>
                  <a:spcPct val="95000"/>
                </a:lnSpc>
                <a:buSzPct val="100000"/>
              </a:pPr>
              <a:t>188</a:t>
            </a:fld>
            <a:endParaRPr lang="es-ES" altLang="es-ES_tradnl" sz="1400">
              <a:solidFill>
                <a:srgbClr val="000000"/>
              </a:solidFill>
              <a:latin typeface="Times New Roman" panose="02020603050405020304" pitchFamily="18" charset="0"/>
            </a:endParaRPr>
          </a:p>
        </p:txBody>
      </p:sp>
      <p:sp>
        <p:nvSpPr>
          <p:cNvPr id="65544" name="Text Box 6">
            <a:extLst>
              <a:ext uri="{FF2B5EF4-FFF2-40B4-BE49-F238E27FC236}">
                <a16:creationId xmlns:a16="http://schemas.microsoft.com/office/drawing/2014/main" id="{860A1FAF-32E5-6C46-BC07-A29B4DA878EA}"/>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27DC3DA-3656-484F-AFC8-22300A01C120}" type="slidenum">
              <a:rPr lang="es-ES" altLang="es-ES_tradnl" sz="1400">
                <a:solidFill>
                  <a:srgbClr val="000000"/>
                </a:solidFill>
                <a:latin typeface="Times New Roman" panose="02020603050405020304" pitchFamily="18" charset="0"/>
              </a:rPr>
              <a:pPr algn="r" eaLnBrk="1">
                <a:lnSpc>
                  <a:spcPct val="95000"/>
                </a:lnSpc>
                <a:buSzPct val="100000"/>
              </a:pPr>
              <a:t>188</a:t>
            </a:fld>
            <a:endParaRPr lang="es-ES" altLang="es-ES_tradnl" sz="1400">
              <a:solidFill>
                <a:srgbClr val="000000"/>
              </a:solidFill>
              <a:latin typeface="Times New Roman" panose="02020603050405020304" pitchFamily="18" charset="0"/>
            </a:endParaRPr>
          </a:p>
        </p:txBody>
      </p:sp>
      <p:sp>
        <p:nvSpPr>
          <p:cNvPr id="65545" name="Text Box 7">
            <a:extLst>
              <a:ext uri="{FF2B5EF4-FFF2-40B4-BE49-F238E27FC236}">
                <a16:creationId xmlns:a16="http://schemas.microsoft.com/office/drawing/2014/main" id="{7F1B2001-2327-F444-B16F-BE2D219C4D18}"/>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7C3CF9A-3BF9-0B4B-80EA-8B0473033275}" type="slidenum">
              <a:rPr lang="es-ES" altLang="es-ES_tradnl" sz="1400">
                <a:solidFill>
                  <a:srgbClr val="000000"/>
                </a:solidFill>
                <a:latin typeface="Times New Roman" panose="02020603050405020304" pitchFamily="18" charset="0"/>
              </a:rPr>
              <a:pPr algn="r" eaLnBrk="1">
                <a:lnSpc>
                  <a:spcPct val="95000"/>
                </a:lnSpc>
                <a:buSzPct val="100000"/>
              </a:pPr>
              <a:t>188</a:t>
            </a:fld>
            <a:endParaRPr lang="es-ES" altLang="es-ES_tradnl" sz="1400">
              <a:solidFill>
                <a:srgbClr val="000000"/>
              </a:solidFill>
              <a:latin typeface="Times New Roman" panose="02020603050405020304" pitchFamily="18" charset="0"/>
            </a:endParaRPr>
          </a:p>
        </p:txBody>
      </p:sp>
      <p:sp>
        <p:nvSpPr>
          <p:cNvPr id="65546" name="Text Box 8">
            <a:extLst>
              <a:ext uri="{FF2B5EF4-FFF2-40B4-BE49-F238E27FC236}">
                <a16:creationId xmlns:a16="http://schemas.microsoft.com/office/drawing/2014/main" id="{ED2309C6-D383-C148-B790-C3C4CF4A93D2}"/>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D2A7099-857B-404F-8D14-DD514767D8EC}" type="slidenum">
              <a:rPr lang="es-ES" altLang="es-ES_tradnl" sz="1400">
                <a:solidFill>
                  <a:srgbClr val="000000"/>
                </a:solidFill>
                <a:latin typeface="Times New Roman" panose="02020603050405020304" pitchFamily="18" charset="0"/>
              </a:rPr>
              <a:pPr algn="r" eaLnBrk="1">
                <a:lnSpc>
                  <a:spcPct val="95000"/>
                </a:lnSpc>
                <a:buSzPct val="100000"/>
              </a:pPr>
              <a:t>188</a:t>
            </a:fld>
            <a:endParaRPr lang="es-ES" altLang="es-ES_tradnl" sz="1400">
              <a:solidFill>
                <a:srgbClr val="000000"/>
              </a:solidFill>
              <a:latin typeface="Times New Roman" panose="02020603050405020304" pitchFamily="18" charset="0"/>
            </a:endParaRPr>
          </a:p>
        </p:txBody>
      </p:sp>
      <p:sp>
        <p:nvSpPr>
          <p:cNvPr id="65547" name="Text Box 9">
            <a:extLst>
              <a:ext uri="{FF2B5EF4-FFF2-40B4-BE49-F238E27FC236}">
                <a16:creationId xmlns:a16="http://schemas.microsoft.com/office/drawing/2014/main" id="{F514963F-0990-B549-99F1-D17A246573C5}"/>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F69A0B2-C75A-E547-9343-B3A2C98CF7E1}" type="slidenum">
              <a:rPr lang="es-ES" altLang="es-ES_tradnl" sz="1400">
                <a:solidFill>
                  <a:srgbClr val="000000"/>
                </a:solidFill>
                <a:latin typeface="Times New Roman" panose="02020603050405020304" pitchFamily="18" charset="0"/>
              </a:rPr>
              <a:pPr algn="r" eaLnBrk="1">
                <a:lnSpc>
                  <a:spcPct val="95000"/>
                </a:lnSpc>
                <a:buSzPct val="100000"/>
              </a:pPr>
              <a:t>188</a:t>
            </a:fld>
            <a:endParaRPr lang="es-ES" altLang="es-ES_tradnl" sz="1400">
              <a:solidFill>
                <a:srgbClr val="000000"/>
              </a:solidFill>
              <a:latin typeface="Times New Roman" panose="02020603050405020304" pitchFamily="18" charset="0"/>
            </a:endParaRPr>
          </a:p>
        </p:txBody>
      </p:sp>
      <p:sp>
        <p:nvSpPr>
          <p:cNvPr id="65548" name="Text Box 10">
            <a:extLst>
              <a:ext uri="{FF2B5EF4-FFF2-40B4-BE49-F238E27FC236}">
                <a16:creationId xmlns:a16="http://schemas.microsoft.com/office/drawing/2014/main" id="{AAD9DB91-56C9-5F46-B6C7-7629004BC207}"/>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5853C92-61B4-FE48-8F58-BA98E15B3686}" type="slidenum">
              <a:rPr lang="es-ES" altLang="es-ES_tradnl" sz="1400">
                <a:solidFill>
                  <a:srgbClr val="000000"/>
                </a:solidFill>
                <a:latin typeface="Times New Roman" panose="02020603050405020304" pitchFamily="18" charset="0"/>
              </a:rPr>
              <a:pPr algn="r" eaLnBrk="1">
                <a:lnSpc>
                  <a:spcPct val="95000"/>
                </a:lnSpc>
                <a:buSzPct val="100000"/>
              </a:pPr>
              <a:t>188</a:t>
            </a:fld>
            <a:endParaRPr lang="es-ES" altLang="es-ES_tradnl" sz="1400">
              <a:solidFill>
                <a:srgbClr val="000000"/>
              </a:solidFill>
              <a:latin typeface="Times New Roman" panose="02020603050405020304" pitchFamily="18" charset="0"/>
            </a:endParaRPr>
          </a:p>
        </p:txBody>
      </p:sp>
      <p:sp>
        <p:nvSpPr>
          <p:cNvPr id="65549" name="Text Box 11">
            <a:extLst>
              <a:ext uri="{FF2B5EF4-FFF2-40B4-BE49-F238E27FC236}">
                <a16:creationId xmlns:a16="http://schemas.microsoft.com/office/drawing/2014/main" id="{1405D83C-F418-6047-BF74-C3205831A272}"/>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8F241234-9057-E247-9FB7-8194038185D9}" type="slidenum">
              <a:rPr lang="es-ES" altLang="es-ES_tradnl" sz="1400">
                <a:solidFill>
                  <a:srgbClr val="000000"/>
                </a:solidFill>
                <a:latin typeface="Times New Roman" panose="02020603050405020304" pitchFamily="18" charset="0"/>
              </a:rPr>
              <a:pPr algn="r">
                <a:lnSpc>
                  <a:spcPct val="95000"/>
                </a:lnSpc>
                <a:buSzPct val="100000"/>
              </a:pPr>
              <a:t>188</a:t>
            </a:fld>
            <a:endParaRPr lang="es-ES" altLang="es-ES_tradnl" sz="1400">
              <a:solidFill>
                <a:srgbClr val="000000"/>
              </a:solidFill>
              <a:latin typeface="Times New Roman" panose="02020603050405020304" pitchFamily="18" charset="0"/>
            </a:endParaRPr>
          </a:p>
        </p:txBody>
      </p:sp>
      <p:sp>
        <p:nvSpPr>
          <p:cNvPr id="65550" name="Text Box 12">
            <a:extLst>
              <a:ext uri="{FF2B5EF4-FFF2-40B4-BE49-F238E27FC236}">
                <a16:creationId xmlns:a16="http://schemas.microsoft.com/office/drawing/2014/main" id="{1DB25067-B509-D442-A9A0-CEF720DCDC54}"/>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80C8E244-F086-E140-A82D-053A9CE264D7}" type="slidenum">
              <a:rPr lang="es-ES" altLang="es-ES_tradnl" sz="1400">
                <a:solidFill>
                  <a:srgbClr val="000000"/>
                </a:solidFill>
                <a:latin typeface="Times New Roman" panose="02020603050405020304" pitchFamily="18" charset="0"/>
              </a:rPr>
              <a:pPr algn="r">
                <a:lnSpc>
                  <a:spcPct val="95000"/>
                </a:lnSpc>
                <a:buSzPct val="100000"/>
              </a:pPr>
              <a:t>188</a:t>
            </a:fld>
            <a:endParaRPr lang="es-ES" altLang="es-ES_tradnl" sz="1400">
              <a:solidFill>
                <a:srgbClr val="000000"/>
              </a:solidFill>
              <a:latin typeface="Times New Roman" panose="02020603050405020304" pitchFamily="18" charset="0"/>
            </a:endParaRPr>
          </a:p>
        </p:txBody>
      </p:sp>
      <p:sp>
        <p:nvSpPr>
          <p:cNvPr id="65551" name="Text Box 13">
            <a:extLst>
              <a:ext uri="{FF2B5EF4-FFF2-40B4-BE49-F238E27FC236}">
                <a16:creationId xmlns:a16="http://schemas.microsoft.com/office/drawing/2014/main" id="{F8E01276-38EC-2040-9C55-EFF5C47997FF}"/>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5552" name="Text Box 14">
            <a:extLst>
              <a:ext uri="{FF2B5EF4-FFF2-40B4-BE49-F238E27FC236}">
                <a16:creationId xmlns:a16="http://schemas.microsoft.com/office/drawing/2014/main" id="{643FA2D2-3F28-8444-8D07-EA22F1CCB3FF}"/>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7586" name="Rectangle 92">
            <a:extLst>
              <a:ext uri="{FF2B5EF4-FFF2-40B4-BE49-F238E27FC236}">
                <a16:creationId xmlns:a16="http://schemas.microsoft.com/office/drawing/2014/main" id="{7FFE0032-4B01-9C41-AF6F-CF8488E78CA3}"/>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5490AF99-7D36-FA49-9871-640E4C03CAFB}" type="slidenum">
              <a:rPr lang="es-ES" altLang="es-ES_tradnl" sz="1400" smtClean="0">
                <a:solidFill>
                  <a:srgbClr val="000000"/>
                </a:solidFill>
                <a:latin typeface="Times New Roman" panose="02020603050405020304" pitchFamily="18" charset="0"/>
              </a:rPr>
              <a:pPr/>
              <a:t>189</a:t>
            </a:fld>
            <a:endParaRPr lang="es-ES" altLang="es-ES_tradnl" sz="1400">
              <a:solidFill>
                <a:srgbClr val="000000"/>
              </a:solidFill>
              <a:latin typeface="Times New Roman" panose="02020603050405020304" pitchFamily="18" charset="0"/>
            </a:endParaRPr>
          </a:p>
        </p:txBody>
      </p:sp>
      <p:sp>
        <p:nvSpPr>
          <p:cNvPr id="67587" name="Text Box 1">
            <a:extLst>
              <a:ext uri="{FF2B5EF4-FFF2-40B4-BE49-F238E27FC236}">
                <a16:creationId xmlns:a16="http://schemas.microsoft.com/office/drawing/2014/main" id="{E1BB47A1-6491-9A4E-AE49-61EB2DDA5D96}"/>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502A549-47A2-FB42-BB76-CD8E0EBDD731}" type="slidenum">
              <a:rPr lang="es-ES" altLang="es-ES_tradnl" sz="1400">
                <a:solidFill>
                  <a:srgbClr val="000000"/>
                </a:solidFill>
                <a:latin typeface="Times New Roman" panose="02020603050405020304" pitchFamily="18" charset="0"/>
              </a:rPr>
              <a:pPr algn="r" eaLnBrk="1">
                <a:lnSpc>
                  <a:spcPct val="95000"/>
                </a:lnSpc>
                <a:buSzPct val="100000"/>
              </a:pPr>
              <a:t>189</a:t>
            </a:fld>
            <a:endParaRPr lang="es-ES" altLang="es-ES_tradnl" sz="1400">
              <a:solidFill>
                <a:srgbClr val="000000"/>
              </a:solidFill>
              <a:latin typeface="Times New Roman" panose="02020603050405020304" pitchFamily="18" charset="0"/>
            </a:endParaRPr>
          </a:p>
        </p:txBody>
      </p:sp>
      <p:sp>
        <p:nvSpPr>
          <p:cNvPr id="67588" name="Text Box 2">
            <a:extLst>
              <a:ext uri="{FF2B5EF4-FFF2-40B4-BE49-F238E27FC236}">
                <a16:creationId xmlns:a16="http://schemas.microsoft.com/office/drawing/2014/main" id="{9DC81A57-D1BF-794B-BF98-CD82DA0C14BA}"/>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98CB03D-C425-6D49-8B9A-2416A0BD10E3}" type="slidenum">
              <a:rPr lang="es-ES" altLang="es-ES_tradnl" sz="1400">
                <a:solidFill>
                  <a:srgbClr val="000000"/>
                </a:solidFill>
                <a:latin typeface="Times New Roman" panose="02020603050405020304" pitchFamily="18" charset="0"/>
              </a:rPr>
              <a:pPr algn="r" eaLnBrk="1">
                <a:lnSpc>
                  <a:spcPct val="95000"/>
                </a:lnSpc>
                <a:buSzPct val="100000"/>
              </a:pPr>
              <a:t>189</a:t>
            </a:fld>
            <a:endParaRPr lang="es-ES" altLang="es-ES_tradnl" sz="1400">
              <a:solidFill>
                <a:srgbClr val="000000"/>
              </a:solidFill>
              <a:latin typeface="Times New Roman" panose="02020603050405020304" pitchFamily="18" charset="0"/>
            </a:endParaRPr>
          </a:p>
        </p:txBody>
      </p:sp>
      <p:sp>
        <p:nvSpPr>
          <p:cNvPr id="67589" name="Text Box 3">
            <a:extLst>
              <a:ext uri="{FF2B5EF4-FFF2-40B4-BE49-F238E27FC236}">
                <a16:creationId xmlns:a16="http://schemas.microsoft.com/office/drawing/2014/main" id="{9359ADD8-43CD-A749-AA56-58A5571EAD96}"/>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CA2DCCC-9305-EE4A-85F9-A016DB837933}" type="slidenum">
              <a:rPr lang="es-ES" altLang="es-ES_tradnl" sz="1400">
                <a:solidFill>
                  <a:srgbClr val="000000"/>
                </a:solidFill>
                <a:latin typeface="Times New Roman" panose="02020603050405020304" pitchFamily="18" charset="0"/>
              </a:rPr>
              <a:pPr algn="r" eaLnBrk="1">
                <a:lnSpc>
                  <a:spcPct val="95000"/>
                </a:lnSpc>
                <a:buSzPct val="100000"/>
              </a:pPr>
              <a:t>189</a:t>
            </a:fld>
            <a:endParaRPr lang="es-ES" altLang="es-ES_tradnl" sz="1400">
              <a:solidFill>
                <a:srgbClr val="000000"/>
              </a:solidFill>
              <a:latin typeface="Times New Roman" panose="02020603050405020304" pitchFamily="18" charset="0"/>
            </a:endParaRPr>
          </a:p>
        </p:txBody>
      </p:sp>
      <p:sp>
        <p:nvSpPr>
          <p:cNvPr id="67590" name="Text Box 4">
            <a:extLst>
              <a:ext uri="{FF2B5EF4-FFF2-40B4-BE49-F238E27FC236}">
                <a16:creationId xmlns:a16="http://schemas.microsoft.com/office/drawing/2014/main" id="{8ECD5526-612E-A94D-A926-6AF0E6B40832}"/>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2B8AAD4-2304-234B-86DC-A9DDF4F20F63}" type="slidenum">
              <a:rPr lang="es-ES" altLang="es-ES_tradnl" sz="1400">
                <a:solidFill>
                  <a:srgbClr val="000000"/>
                </a:solidFill>
                <a:latin typeface="Times New Roman" panose="02020603050405020304" pitchFamily="18" charset="0"/>
              </a:rPr>
              <a:pPr algn="r" eaLnBrk="1">
                <a:lnSpc>
                  <a:spcPct val="95000"/>
                </a:lnSpc>
                <a:buSzPct val="100000"/>
              </a:pPr>
              <a:t>189</a:t>
            </a:fld>
            <a:endParaRPr lang="es-ES" altLang="es-ES_tradnl" sz="1400">
              <a:solidFill>
                <a:srgbClr val="000000"/>
              </a:solidFill>
              <a:latin typeface="Times New Roman" panose="02020603050405020304" pitchFamily="18" charset="0"/>
            </a:endParaRPr>
          </a:p>
        </p:txBody>
      </p:sp>
      <p:sp>
        <p:nvSpPr>
          <p:cNvPr id="67591" name="Text Box 5">
            <a:extLst>
              <a:ext uri="{FF2B5EF4-FFF2-40B4-BE49-F238E27FC236}">
                <a16:creationId xmlns:a16="http://schemas.microsoft.com/office/drawing/2014/main" id="{9A992033-C76C-774F-B2B0-9DCFD0C2EBFC}"/>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276CE6E-8CE8-604B-918E-5E32CDDCA8C2}" type="slidenum">
              <a:rPr lang="es-ES" altLang="es-ES_tradnl" sz="1400">
                <a:solidFill>
                  <a:srgbClr val="000000"/>
                </a:solidFill>
                <a:latin typeface="Times New Roman" panose="02020603050405020304" pitchFamily="18" charset="0"/>
              </a:rPr>
              <a:pPr algn="r" eaLnBrk="1">
                <a:lnSpc>
                  <a:spcPct val="95000"/>
                </a:lnSpc>
                <a:buSzPct val="100000"/>
              </a:pPr>
              <a:t>189</a:t>
            </a:fld>
            <a:endParaRPr lang="es-ES" altLang="es-ES_tradnl" sz="1400">
              <a:solidFill>
                <a:srgbClr val="000000"/>
              </a:solidFill>
              <a:latin typeface="Times New Roman" panose="02020603050405020304" pitchFamily="18" charset="0"/>
            </a:endParaRPr>
          </a:p>
        </p:txBody>
      </p:sp>
      <p:sp>
        <p:nvSpPr>
          <p:cNvPr id="67592" name="Text Box 6">
            <a:extLst>
              <a:ext uri="{FF2B5EF4-FFF2-40B4-BE49-F238E27FC236}">
                <a16:creationId xmlns:a16="http://schemas.microsoft.com/office/drawing/2014/main" id="{774936A1-07E1-4A45-900B-1988E640D263}"/>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0F18D52-8558-A649-955C-FA49E0E602F1}" type="slidenum">
              <a:rPr lang="es-ES" altLang="es-ES_tradnl" sz="1400">
                <a:solidFill>
                  <a:srgbClr val="000000"/>
                </a:solidFill>
                <a:latin typeface="Times New Roman" panose="02020603050405020304" pitchFamily="18" charset="0"/>
              </a:rPr>
              <a:pPr algn="r" eaLnBrk="1">
                <a:lnSpc>
                  <a:spcPct val="95000"/>
                </a:lnSpc>
                <a:buSzPct val="100000"/>
              </a:pPr>
              <a:t>189</a:t>
            </a:fld>
            <a:endParaRPr lang="es-ES" altLang="es-ES_tradnl" sz="1400">
              <a:solidFill>
                <a:srgbClr val="000000"/>
              </a:solidFill>
              <a:latin typeface="Times New Roman" panose="02020603050405020304" pitchFamily="18" charset="0"/>
            </a:endParaRPr>
          </a:p>
        </p:txBody>
      </p:sp>
      <p:sp>
        <p:nvSpPr>
          <p:cNvPr id="67593" name="Text Box 7">
            <a:extLst>
              <a:ext uri="{FF2B5EF4-FFF2-40B4-BE49-F238E27FC236}">
                <a16:creationId xmlns:a16="http://schemas.microsoft.com/office/drawing/2014/main" id="{19F7AC7A-444E-9E4B-AAD2-BE154F291ED1}"/>
              </a:ext>
            </a:extLst>
          </p:cNvPr>
          <p:cNvSpPr txBox="1">
            <a:spLocks noChangeArrowheads="1"/>
          </p:cNvSpPr>
          <p:nvPr/>
        </p:nvSpPr>
        <p:spPr bwMode="auto">
          <a:xfrm>
            <a:off x="4278313" y="10155238"/>
            <a:ext cx="3235325"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0B40B20-678F-A543-8488-201AAB56EB96}" type="slidenum">
              <a:rPr lang="es-ES" altLang="es-ES_tradnl" sz="1400">
                <a:solidFill>
                  <a:srgbClr val="000000"/>
                </a:solidFill>
                <a:latin typeface="Times New Roman" panose="02020603050405020304" pitchFamily="18" charset="0"/>
              </a:rPr>
              <a:pPr algn="r" eaLnBrk="1">
                <a:lnSpc>
                  <a:spcPct val="95000"/>
                </a:lnSpc>
                <a:buSzPct val="100000"/>
              </a:pPr>
              <a:t>189</a:t>
            </a:fld>
            <a:endParaRPr lang="es-ES" altLang="es-ES_tradnl" sz="1400">
              <a:solidFill>
                <a:srgbClr val="000000"/>
              </a:solidFill>
              <a:latin typeface="Times New Roman" panose="02020603050405020304" pitchFamily="18" charset="0"/>
            </a:endParaRPr>
          </a:p>
        </p:txBody>
      </p:sp>
      <p:sp>
        <p:nvSpPr>
          <p:cNvPr id="67594" name="Text Box 8">
            <a:extLst>
              <a:ext uri="{FF2B5EF4-FFF2-40B4-BE49-F238E27FC236}">
                <a16:creationId xmlns:a16="http://schemas.microsoft.com/office/drawing/2014/main" id="{015CED93-17BB-104E-B0A7-55C1004681F5}"/>
              </a:ext>
            </a:extLst>
          </p:cNvPr>
          <p:cNvSpPr txBox="1">
            <a:spLocks noChangeArrowheads="1"/>
          </p:cNvSpPr>
          <p:nvPr/>
        </p:nvSpPr>
        <p:spPr bwMode="auto">
          <a:xfrm>
            <a:off x="4278313" y="10155238"/>
            <a:ext cx="3236912" cy="49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4D47981-F785-2342-ABCE-D3C1BC07C3B6}" type="slidenum">
              <a:rPr lang="es-ES" altLang="es-ES_tradnl" sz="1400">
                <a:solidFill>
                  <a:srgbClr val="000000"/>
                </a:solidFill>
                <a:latin typeface="Times New Roman" panose="02020603050405020304" pitchFamily="18" charset="0"/>
              </a:rPr>
              <a:pPr algn="r" eaLnBrk="1">
                <a:lnSpc>
                  <a:spcPct val="95000"/>
                </a:lnSpc>
                <a:buSzPct val="100000"/>
              </a:pPr>
              <a:t>189</a:t>
            </a:fld>
            <a:endParaRPr lang="es-ES" altLang="es-ES_tradnl" sz="1400">
              <a:solidFill>
                <a:srgbClr val="000000"/>
              </a:solidFill>
              <a:latin typeface="Times New Roman" panose="02020603050405020304" pitchFamily="18" charset="0"/>
            </a:endParaRPr>
          </a:p>
        </p:txBody>
      </p:sp>
      <p:sp>
        <p:nvSpPr>
          <p:cNvPr id="67595" name="Text Box 9">
            <a:extLst>
              <a:ext uri="{FF2B5EF4-FFF2-40B4-BE49-F238E27FC236}">
                <a16:creationId xmlns:a16="http://schemas.microsoft.com/office/drawing/2014/main" id="{EFA373AB-47B2-4443-993A-69059EEECD19}"/>
              </a:ext>
            </a:extLst>
          </p:cNvPr>
          <p:cNvSpPr txBox="1">
            <a:spLocks noChangeArrowheads="1"/>
          </p:cNvSpPr>
          <p:nvPr/>
        </p:nvSpPr>
        <p:spPr bwMode="auto">
          <a:xfrm>
            <a:off x="4278313" y="10155238"/>
            <a:ext cx="3240087"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85C11AA-CE01-9D46-B04A-FD4A2BD1124C}" type="slidenum">
              <a:rPr lang="es-ES" altLang="es-ES_tradnl" sz="1400">
                <a:solidFill>
                  <a:srgbClr val="000000"/>
                </a:solidFill>
                <a:latin typeface="Times New Roman" panose="02020603050405020304" pitchFamily="18" charset="0"/>
              </a:rPr>
              <a:pPr algn="r" eaLnBrk="1">
                <a:lnSpc>
                  <a:spcPct val="95000"/>
                </a:lnSpc>
                <a:buSzPct val="100000"/>
              </a:pPr>
              <a:t>189</a:t>
            </a:fld>
            <a:endParaRPr lang="es-ES" altLang="es-ES_tradnl" sz="1400">
              <a:solidFill>
                <a:srgbClr val="000000"/>
              </a:solidFill>
              <a:latin typeface="Times New Roman" panose="02020603050405020304" pitchFamily="18" charset="0"/>
            </a:endParaRPr>
          </a:p>
        </p:txBody>
      </p:sp>
      <p:sp>
        <p:nvSpPr>
          <p:cNvPr id="67596" name="Text Box 10">
            <a:extLst>
              <a:ext uri="{FF2B5EF4-FFF2-40B4-BE49-F238E27FC236}">
                <a16:creationId xmlns:a16="http://schemas.microsoft.com/office/drawing/2014/main" id="{95515C6E-C844-A247-B15B-F37A7F3D0B89}"/>
              </a:ext>
            </a:extLst>
          </p:cNvPr>
          <p:cNvSpPr txBox="1">
            <a:spLocks noChangeArrowheads="1"/>
          </p:cNvSpPr>
          <p:nvPr/>
        </p:nvSpPr>
        <p:spPr bwMode="auto">
          <a:xfrm>
            <a:off x="4278313" y="10155238"/>
            <a:ext cx="3252787"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92F1953-251C-884A-8CF6-0E110801752B}" type="slidenum">
              <a:rPr lang="es-ES" altLang="es-ES_tradnl" sz="1400">
                <a:solidFill>
                  <a:srgbClr val="000000"/>
                </a:solidFill>
                <a:latin typeface="Times New Roman" panose="02020603050405020304" pitchFamily="18" charset="0"/>
              </a:rPr>
              <a:pPr algn="r" eaLnBrk="1">
                <a:lnSpc>
                  <a:spcPct val="95000"/>
                </a:lnSpc>
                <a:buSzPct val="100000"/>
              </a:pPr>
              <a:t>189</a:t>
            </a:fld>
            <a:endParaRPr lang="es-ES" altLang="es-ES_tradnl" sz="1400">
              <a:solidFill>
                <a:srgbClr val="000000"/>
              </a:solidFill>
              <a:latin typeface="Times New Roman" panose="02020603050405020304" pitchFamily="18" charset="0"/>
            </a:endParaRPr>
          </a:p>
        </p:txBody>
      </p:sp>
      <p:sp>
        <p:nvSpPr>
          <p:cNvPr id="67597" name="Text Box 11">
            <a:extLst>
              <a:ext uri="{FF2B5EF4-FFF2-40B4-BE49-F238E27FC236}">
                <a16:creationId xmlns:a16="http://schemas.microsoft.com/office/drawing/2014/main" id="{08187218-31CC-5E4D-954E-1043658E99B0}"/>
              </a:ext>
            </a:extLst>
          </p:cNvPr>
          <p:cNvSpPr txBox="1">
            <a:spLocks noChangeArrowheads="1"/>
          </p:cNvSpPr>
          <p:nvPr/>
        </p:nvSpPr>
        <p:spPr bwMode="auto">
          <a:xfrm>
            <a:off x="4716463" y="11876088"/>
            <a:ext cx="3613150"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562E4A9-FA2A-0647-813B-A7988C43B7C0}" type="slidenum">
              <a:rPr lang="es-ES" altLang="es-ES_tradnl" sz="1400">
                <a:solidFill>
                  <a:srgbClr val="000000"/>
                </a:solidFill>
                <a:latin typeface="Times New Roman" panose="02020603050405020304" pitchFamily="18" charset="0"/>
              </a:rPr>
              <a:pPr algn="r" eaLnBrk="1">
                <a:lnSpc>
                  <a:spcPct val="95000"/>
                </a:lnSpc>
                <a:buSzPct val="100000"/>
              </a:pPr>
              <a:t>189</a:t>
            </a:fld>
            <a:endParaRPr lang="es-ES" altLang="es-ES_tradnl" sz="1400">
              <a:solidFill>
                <a:srgbClr val="000000"/>
              </a:solidFill>
              <a:latin typeface="Times New Roman" panose="02020603050405020304" pitchFamily="18" charset="0"/>
            </a:endParaRPr>
          </a:p>
        </p:txBody>
      </p:sp>
      <p:sp>
        <p:nvSpPr>
          <p:cNvPr id="67598" name="Text Box 12">
            <a:extLst>
              <a:ext uri="{FF2B5EF4-FFF2-40B4-BE49-F238E27FC236}">
                <a16:creationId xmlns:a16="http://schemas.microsoft.com/office/drawing/2014/main" id="{A32F7B61-6A96-B042-B1CE-B0CC4DF5E4D4}"/>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7599" name="Text Box 13">
            <a:extLst>
              <a:ext uri="{FF2B5EF4-FFF2-40B4-BE49-F238E27FC236}">
                <a16:creationId xmlns:a16="http://schemas.microsoft.com/office/drawing/2014/main" id="{7D44E146-8512-804A-81A9-91B92484A711}"/>
              </a:ext>
            </a:extLst>
          </p:cNvPr>
          <p:cNvSpPr txBox="1">
            <a:spLocks noChangeArrowheads="1"/>
          </p:cNvSpPr>
          <p:nvPr/>
        </p:nvSpPr>
        <p:spPr bwMode="auto">
          <a:xfrm>
            <a:off x="0" y="-268288"/>
            <a:ext cx="1588"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5538" name="Rectangle 92">
            <a:extLst>
              <a:ext uri="{FF2B5EF4-FFF2-40B4-BE49-F238E27FC236}">
                <a16:creationId xmlns:a16="http://schemas.microsoft.com/office/drawing/2014/main" id="{10ABD530-272D-0345-8091-09B66412EB5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494C5C85-2E7D-1644-9B45-2A5345BC6313}" type="slidenum">
              <a:rPr lang="es-ES" altLang="es-ES_tradnl" sz="1400" smtClean="0">
                <a:solidFill>
                  <a:srgbClr val="000000"/>
                </a:solidFill>
                <a:latin typeface="Times New Roman" panose="02020603050405020304" pitchFamily="18" charset="0"/>
              </a:rPr>
              <a:pPr/>
              <a:t>19</a:t>
            </a:fld>
            <a:endParaRPr lang="es-ES" altLang="es-ES_tradnl" sz="1400">
              <a:solidFill>
                <a:srgbClr val="000000"/>
              </a:solidFill>
              <a:latin typeface="Times New Roman" panose="02020603050405020304" pitchFamily="18" charset="0"/>
            </a:endParaRPr>
          </a:p>
        </p:txBody>
      </p:sp>
      <p:sp>
        <p:nvSpPr>
          <p:cNvPr id="65539" name="Text Box 1">
            <a:extLst>
              <a:ext uri="{FF2B5EF4-FFF2-40B4-BE49-F238E27FC236}">
                <a16:creationId xmlns:a16="http://schemas.microsoft.com/office/drawing/2014/main" id="{A118C14E-BFC2-B04A-96E6-87157ED3F2A5}"/>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60F73CF-33C8-DF4E-A1AD-30D37FBF7F36}" type="slidenum">
              <a:rPr lang="es-ES" altLang="es-ES_tradnl" sz="1400">
                <a:solidFill>
                  <a:srgbClr val="000000"/>
                </a:solidFill>
                <a:latin typeface="Times New Roman" panose="02020603050405020304" pitchFamily="18" charset="0"/>
              </a:rPr>
              <a:pPr algn="r" eaLnBrk="1">
                <a:lnSpc>
                  <a:spcPct val="95000"/>
                </a:lnSpc>
                <a:buSzPct val="100000"/>
              </a:pPr>
              <a:t>19</a:t>
            </a:fld>
            <a:endParaRPr lang="es-ES" altLang="es-ES_tradnl" sz="1400">
              <a:solidFill>
                <a:srgbClr val="000000"/>
              </a:solidFill>
              <a:latin typeface="Times New Roman" panose="02020603050405020304" pitchFamily="18" charset="0"/>
            </a:endParaRPr>
          </a:p>
        </p:txBody>
      </p:sp>
      <p:sp>
        <p:nvSpPr>
          <p:cNvPr id="65540" name="Text Box 2">
            <a:extLst>
              <a:ext uri="{FF2B5EF4-FFF2-40B4-BE49-F238E27FC236}">
                <a16:creationId xmlns:a16="http://schemas.microsoft.com/office/drawing/2014/main" id="{9BA778D8-3FDC-464D-93CF-F714F56DFE48}"/>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A5217C2-261C-4A48-B548-F4C74FA6EB25}" type="slidenum">
              <a:rPr lang="es-ES" altLang="es-ES_tradnl" sz="1400">
                <a:solidFill>
                  <a:srgbClr val="000000"/>
                </a:solidFill>
                <a:latin typeface="Times New Roman" panose="02020603050405020304" pitchFamily="18" charset="0"/>
              </a:rPr>
              <a:pPr algn="r" eaLnBrk="1">
                <a:lnSpc>
                  <a:spcPct val="95000"/>
                </a:lnSpc>
                <a:buSzPct val="100000"/>
              </a:pPr>
              <a:t>19</a:t>
            </a:fld>
            <a:endParaRPr lang="es-ES" altLang="es-ES_tradnl" sz="1400">
              <a:solidFill>
                <a:srgbClr val="000000"/>
              </a:solidFill>
              <a:latin typeface="Times New Roman" panose="02020603050405020304" pitchFamily="18" charset="0"/>
            </a:endParaRPr>
          </a:p>
        </p:txBody>
      </p:sp>
      <p:sp>
        <p:nvSpPr>
          <p:cNvPr id="65541" name="Text Box 3">
            <a:extLst>
              <a:ext uri="{FF2B5EF4-FFF2-40B4-BE49-F238E27FC236}">
                <a16:creationId xmlns:a16="http://schemas.microsoft.com/office/drawing/2014/main" id="{BB8470B7-2FE1-1642-869F-F90D296B9F70}"/>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1187BE9-A57B-7340-BD8A-66E1193D98C1}" type="slidenum">
              <a:rPr lang="es-ES" altLang="es-ES_tradnl" sz="1400">
                <a:solidFill>
                  <a:srgbClr val="000000"/>
                </a:solidFill>
                <a:latin typeface="Times New Roman" panose="02020603050405020304" pitchFamily="18" charset="0"/>
              </a:rPr>
              <a:pPr algn="r" eaLnBrk="1">
                <a:lnSpc>
                  <a:spcPct val="95000"/>
                </a:lnSpc>
                <a:buSzPct val="100000"/>
              </a:pPr>
              <a:t>19</a:t>
            </a:fld>
            <a:endParaRPr lang="es-ES" altLang="es-ES_tradnl" sz="1400">
              <a:solidFill>
                <a:srgbClr val="000000"/>
              </a:solidFill>
              <a:latin typeface="Times New Roman" panose="02020603050405020304" pitchFamily="18" charset="0"/>
            </a:endParaRPr>
          </a:p>
        </p:txBody>
      </p:sp>
      <p:sp>
        <p:nvSpPr>
          <p:cNvPr id="65542" name="Text Box 4">
            <a:extLst>
              <a:ext uri="{FF2B5EF4-FFF2-40B4-BE49-F238E27FC236}">
                <a16:creationId xmlns:a16="http://schemas.microsoft.com/office/drawing/2014/main" id="{1A8A7E92-A2CD-7942-A7D5-6586E59D2B32}"/>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E21F1DD-E528-B841-80DB-E257E6996E37}" type="slidenum">
              <a:rPr lang="es-ES" altLang="es-ES_tradnl" sz="1400">
                <a:solidFill>
                  <a:srgbClr val="000000"/>
                </a:solidFill>
                <a:latin typeface="Times New Roman" panose="02020603050405020304" pitchFamily="18" charset="0"/>
              </a:rPr>
              <a:pPr algn="r" eaLnBrk="1">
                <a:lnSpc>
                  <a:spcPct val="95000"/>
                </a:lnSpc>
                <a:buSzPct val="100000"/>
              </a:pPr>
              <a:t>19</a:t>
            </a:fld>
            <a:endParaRPr lang="es-ES" altLang="es-ES_tradnl" sz="1400">
              <a:solidFill>
                <a:srgbClr val="000000"/>
              </a:solidFill>
              <a:latin typeface="Times New Roman" panose="02020603050405020304" pitchFamily="18" charset="0"/>
            </a:endParaRPr>
          </a:p>
        </p:txBody>
      </p:sp>
      <p:sp>
        <p:nvSpPr>
          <p:cNvPr id="65543" name="Text Box 5">
            <a:extLst>
              <a:ext uri="{FF2B5EF4-FFF2-40B4-BE49-F238E27FC236}">
                <a16:creationId xmlns:a16="http://schemas.microsoft.com/office/drawing/2014/main" id="{07E9D8CD-C89C-7C45-B4FD-25E4CA4A95FE}"/>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01CE929-D3CB-C54C-B562-A5953267F6DD}" type="slidenum">
              <a:rPr lang="es-ES" altLang="es-ES_tradnl" sz="1400">
                <a:solidFill>
                  <a:srgbClr val="000000"/>
                </a:solidFill>
                <a:latin typeface="Times New Roman" panose="02020603050405020304" pitchFamily="18" charset="0"/>
              </a:rPr>
              <a:pPr algn="r" eaLnBrk="1">
                <a:lnSpc>
                  <a:spcPct val="95000"/>
                </a:lnSpc>
                <a:buSzPct val="100000"/>
              </a:pPr>
              <a:t>19</a:t>
            </a:fld>
            <a:endParaRPr lang="es-ES" altLang="es-ES_tradnl" sz="1400">
              <a:solidFill>
                <a:srgbClr val="000000"/>
              </a:solidFill>
              <a:latin typeface="Times New Roman" panose="02020603050405020304" pitchFamily="18" charset="0"/>
            </a:endParaRPr>
          </a:p>
        </p:txBody>
      </p:sp>
      <p:sp>
        <p:nvSpPr>
          <p:cNvPr id="65544" name="Text Box 6">
            <a:extLst>
              <a:ext uri="{FF2B5EF4-FFF2-40B4-BE49-F238E27FC236}">
                <a16:creationId xmlns:a16="http://schemas.microsoft.com/office/drawing/2014/main" id="{1743DB77-3BFE-334A-BA15-F93CCC7CFD19}"/>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D27D0F9-33A6-0F48-9B8E-D2D98BB248E1}" type="slidenum">
              <a:rPr lang="es-ES" altLang="es-ES_tradnl" sz="1400">
                <a:solidFill>
                  <a:srgbClr val="000000"/>
                </a:solidFill>
                <a:latin typeface="Times New Roman" panose="02020603050405020304" pitchFamily="18" charset="0"/>
              </a:rPr>
              <a:pPr algn="r" eaLnBrk="1">
                <a:lnSpc>
                  <a:spcPct val="95000"/>
                </a:lnSpc>
                <a:buSzPct val="100000"/>
              </a:pPr>
              <a:t>19</a:t>
            </a:fld>
            <a:endParaRPr lang="es-ES" altLang="es-ES_tradnl" sz="1400">
              <a:solidFill>
                <a:srgbClr val="000000"/>
              </a:solidFill>
              <a:latin typeface="Times New Roman" panose="02020603050405020304" pitchFamily="18" charset="0"/>
            </a:endParaRPr>
          </a:p>
        </p:txBody>
      </p:sp>
      <p:sp>
        <p:nvSpPr>
          <p:cNvPr id="65545" name="Text Box 7">
            <a:extLst>
              <a:ext uri="{FF2B5EF4-FFF2-40B4-BE49-F238E27FC236}">
                <a16:creationId xmlns:a16="http://schemas.microsoft.com/office/drawing/2014/main" id="{C9B86C8F-0119-DA45-A7A1-6880CFA9D4AB}"/>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91B05BB-39E1-C044-8BC0-7666DF2028F7}" type="slidenum">
              <a:rPr lang="es-ES" altLang="es-ES_tradnl" sz="1400">
                <a:solidFill>
                  <a:srgbClr val="000000"/>
                </a:solidFill>
                <a:latin typeface="Times New Roman" panose="02020603050405020304" pitchFamily="18" charset="0"/>
              </a:rPr>
              <a:pPr algn="r" eaLnBrk="1">
                <a:lnSpc>
                  <a:spcPct val="95000"/>
                </a:lnSpc>
                <a:buSzPct val="100000"/>
              </a:pPr>
              <a:t>19</a:t>
            </a:fld>
            <a:endParaRPr lang="es-ES" altLang="es-ES_tradnl" sz="1400">
              <a:solidFill>
                <a:srgbClr val="000000"/>
              </a:solidFill>
              <a:latin typeface="Times New Roman" panose="02020603050405020304" pitchFamily="18" charset="0"/>
            </a:endParaRPr>
          </a:p>
        </p:txBody>
      </p:sp>
      <p:sp>
        <p:nvSpPr>
          <p:cNvPr id="65546" name="Text Box 8">
            <a:extLst>
              <a:ext uri="{FF2B5EF4-FFF2-40B4-BE49-F238E27FC236}">
                <a16:creationId xmlns:a16="http://schemas.microsoft.com/office/drawing/2014/main" id="{981C1464-F38E-1943-A5EE-E3808E64C3E1}"/>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34100FB-69E3-204F-8AC4-CB16F45C43B7}" type="slidenum">
              <a:rPr lang="es-ES" altLang="es-ES_tradnl" sz="1400">
                <a:solidFill>
                  <a:srgbClr val="000000"/>
                </a:solidFill>
                <a:latin typeface="Times New Roman" panose="02020603050405020304" pitchFamily="18" charset="0"/>
              </a:rPr>
              <a:pPr algn="r" eaLnBrk="1">
                <a:lnSpc>
                  <a:spcPct val="95000"/>
                </a:lnSpc>
                <a:buSzPct val="100000"/>
              </a:pPr>
              <a:t>19</a:t>
            </a:fld>
            <a:endParaRPr lang="es-ES" altLang="es-ES_tradnl" sz="1400">
              <a:solidFill>
                <a:srgbClr val="000000"/>
              </a:solidFill>
              <a:latin typeface="Times New Roman" panose="02020603050405020304" pitchFamily="18" charset="0"/>
            </a:endParaRPr>
          </a:p>
        </p:txBody>
      </p:sp>
      <p:sp>
        <p:nvSpPr>
          <p:cNvPr id="65547" name="Text Box 9">
            <a:extLst>
              <a:ext uri="{FF2B5EF4-FFF2-40B4-BE49-F238E27FC236}">
                <a16:creationId xmlns:a16="http://schemas.microsoft.com/office/drawing/2014/main" id="{C311A16A-B9D2-DB4E-A89B-D809F2DB89AC}"/>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38293C1-F804-7D4C-948E-5DDEC410E6A8}" type="slidenum">
              <a:rPr lang="es-ES" altLang="es-ES_tradnl" sz="1400">
                <a:solidFill>
                  <a:srgbClr val="000000"/>
                </a:solidFill>
                <a:latin typeface="Times New Roman" panose="02020603050405020304" pitchFamily="18" charset="0"/>
              </a:rPr>
              <a:pPr algn="r" eaLnBrk="1">
                <a:lnSpc>
                  <a:spcPct val="95000"/>
                </a:lnSpc>
                <a:buSzPct val="100000"/>
              </a:pPr>
              <a:t>19</a:t>
            </a:fld>
            <a:endParaRPr lang="es-ES" altLang="es-ES_tradnl" sz="1400">
              <a:solidFill>
                <a:srgbClr val="000000"/>
              </a:solidFill>
              <a:latin typeface="Times New Roman" panose="02020603050405020304" pitchFamily="18" charset="0"/>
            </a:endParaRPr>
          </a:p>
        </p:txBody>
      </p:sp>
      <p:sp>
        <p:nvSpPr>
          <p:cNvPr id="65548" name="Text Box 10">
            <a:extLst>
              <a:ext uri="{FF2B5EF4-FFF2-40B4-BE49-F238E27FC236}">
                <a16:creationId xmlns:a16="http://schemas.microsoft.com/office/drawing/2014/main" id="{A3CC6B4C-EB99-FA44-BAAB-A41EB29D119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4C611FD-DD0C-4742-B845-2AA2D38E3585}" type="slidenum">
              <a:rPr lang="es-ES" altLang="es-ES_tradnl" sz="1400">
                <a:solidFill>
                  <a:srgbClr val="000000"/>
                </a:solidFill>
                <a:latin typeface="Times New Roman" panose="02020603050405020304" pitchFamily="18" charset="0"/>
              </a:rPr>
              <a:pPr algn="r" eaLnBrk="1">
                <a:lnSpc>
                  <a:spcPct val="95000"/>
                </a:lnSpc>
                <a:buSzPct val="100000"/>
              </a:pPr>
              <a:t>19</a:t>
            </a:fld>
            <a:endParaRPr lang="es-ES" altLang="es-ES_tradnl" sz="1400">
              <a:solidFill>
                <a:srgbClr val="000000"/>
              </a:solidFill>
              <a:latin typeface="Times New Roman" panose="02020603050405020304" pitchFamily="18" charset="0"/>
            </a:endParaRPr>
          </a:p>
        </p:txBody>
      </p:sp>
      <p:sp>
        <p:nvSpPr>
          <p:cNvPr id="65549" name="Text Box 11">
            <a:extLst>
              <a:ext uri="{FF2B5EF4-FFF2-40B4-BE49-F238E27FC236}">
                <a16:creationId xmlns:a16="http://schemas.microsoft.com/office/drawing/2014/main" id="{EE6BE6B7-8521-FC49-B498-922D4E04D21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5550" name="Text Box 12">
            <a:extLst>
              <a:ext uri="{FF2B5EF4-FFF2-40B4-BE49-F238E27FC236}">
                <a16:creationId xmlns:a16="http://schemas.microsoft.com/office/drawing/2014/main" id="{A052C7F6-9A16-CF4A-95D1-D321D8E527D3}"/>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1825144280"/>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9634" name="Rectangle 92">
            <a:extLst>
              <a:ext uri="{FF2B5EF4-FFF2-40B4-BE49-F238E27FC236}">
                <a16:creationId xmlns:a16="http://schemas.microsoft.com/office/drawing/2014/main" id="{E64DF02C-6681-6043-B936-C91571DC63D2}"/>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13906BA-1C39-4E45-B856-A41D4E30750A}" type="slidenum">
              <a:rPr lang="es-ES" altLang="es-ES_tradnl" sz="1400" smtClean="0">
                <a:solidFill>
                  <a:srgbClr val="000000"/>
                </a:solidFill>
                <a:latin typeface="Times New Roman" panose="02020603050405020304" pitchFamily="18" charset="0"/>
              </a:rPr>
              <a:pPr/>
              <a:t>190</a:t>
            </a:fld>
            <a:endParaRPr lang="es-ES" altLang="es-ES_tradnl" sz="1400">
              <a:solidFill>
                <a:srgbClr val="000000"/>
              </a:solidFill>
              <a:latin typeface="Times New Roman" panose="02020603050405020304" pitchFamily="18" charset="0"/>
            </a:endParaRPr>
          </a:p>
        </p:txBody>
      </p:sp>
      <p:sp>
        <p:nvSpPr>
          <p:cNvPr id="69635" name="Text Box 1">
            <a:extLst>
              <a:ext uri="{FF2B5EF4-FFF2-40B4-BE49-F238E27FC236}">
                <a16:creationId xmlns:a16="http://schemas.microsoft.com/office/drawing/2014/main" id="{D995B1FC-5889-1944-A1C1-B2C577366A34}"/>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6FFD9FC-5C83-6448-99DE-C33393736DDC}" type="slidenum">
              <a:rPr lang="es-ES" altLang="es-ES_tradnl" sz="1400">
                <a:solidFill>
                  <a:srgbClr val="000000"/>
                </a:solidFill>
                <a:latin typeface="Times New Roman" panose="02020603050405020304" pitchFamily="18" charset="0"/>
              </a:rPr>
              <a:pPr algn="r" eaLnBrk="1">
                <a:lnSpc>
                  <a:spcPct val="95000"/>
                </a:lnSpc>
                <a:buSzPct val="100000"/>
              </a:pPr>
              <a:t>190</a:t>
            </a:fld>
            <a:endParaRPr lang="es-ES" altLang="es-ES_tradnl" sz="1400">
              <a:solidFill>
                <a:srgbClr val="000000"/>
              </a:solidFill>
              <a:latin typeface="Times New Roman" panose="02020603050405020304" pitchFamily="18" charset="0"/>
            </a:endParaRPr>
          </a:p>
        </p:txBody>
      </p:sp>
      <p:sp>
        <p:nvSpPr>
          <p:cNvPr id="69636" name="Text Box 2">
            <a:extLst>
              <a:ext uri="{FF2B5EF4-FFF2-40B4-BE49-F238E27FC236}">
                <a16:creationId xmlns:a16="http://schemas.microsoft.com/office/drawing/2014/main" id="{2112E7A3-209E-0148-A6AD-F2017171B56F}"/>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B714733-596B-A849-88D5-2D90B072B2CA}" type="slidenum">
              <a:rPr lang="es-ES" altLang="es-ES_tradnl" sz="1400">
                <a:solidFill>
                  <a:srgbClr val="000000"/>
                </a:solidFill>
                <a:latin typeface="Times New Roman" panose="02020603050405020304" pitchFamily="18" charset="0"/>
              </a:rPr>
              <a:pPr algn="r" eaLnBrk="1">
                <a:lnSpc>
                  <a:spcPct val="95000"/>
                </a:lnSpc>
                <a:buSzPct val="100000"/>
              </a:pPr>
              <a:t>190</a:t>
            </a:fld>
            <a:endParaRPr lang="es-ES" altLang="es-ES_tradnl" sz="1400">
              <a:solidFill>
                <a:srgbClr val="000000"/>
              </a:solidFill>
              <a:latin typeface="Times New Roman" panose="02020603050405020304" pitchFamily="18" charset="0"/>
            </a:endParaRPr>
          </a:p>
        </p:txBody>
      </p:sp>
      <p:sp>
        <p:nvSpPr>
          <p:cNvPr id="69637" name="Text Box 3">
            <a:extLst>
              <a:ext uri="{FF2B5EF4-FFF2-40B4-BE49-F238E27FC236}">
                <a16:creationId xmlns:a16="http://schemas.microsoft.com/office/drawing/2014/main" id="{A2D4C304-BF2A-034A-828B-F3153455058C}"/>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04325BC-A950-C145-96C3-DF780DD1126A}" type="slidenum">
              <a:rPr lang="es-ES" altLang="es-ES_tradnl" sz="1400">
                <a:solidFill>
                  <a:srgbClr val="000000"/>
                </a:solidFill>
                <a:latin typeface="Times New Roman" panose="02020603050405020304" pitchFamily="18" charset="0"/>
              </a:rPr>
              <a:pPr algn="r" eaLnBrk="1">
                <a:lnSpc>
                  <a:spcPct val="95000"/>
                </a:lnSpc>
                <a:buSzPct val="100000"/>
              </a:pPr>
              <a:t>190</a:t>
            </a:fld>
            <a:endParaRPr lang="es-ES" altLang="es-ES_tradnl" sz="1400">
              <a:solidFill>
                <a:srgbClr val="000000"/>
              </a:solidFill>
              <a:latin typeface="Times New Roman" panose="02020603050405020304" pitchFamily="18" charset="0"/>
            </a:endParaRPr>
          </a:p>
        </p:txBody>
      </p:sp>
      <p:sp>
        <p:nvSpPr>
          <p:cNvPr id="69638" name="Text Box 4">
            <a:extLst>
              <a:ext uri="{FF2B5EF4-FFF2-40B4-BE49-F238E27FC236}">
                <a16:creationId xmlns:a16="http://schemas.microsoft.com/office/drawing/2014/main" id="{FC7897B8-B673-2D43-BF03-CAF4A065190F}"/>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A393583-E9F2-4141-A551-4B4FC811C1F6}" type="slidenum">
              <a:rPr lang="es-ES" altLang="es-ES_tradnl" sz="1400">
                <a:solidFill>
                  <a:srgbClr val="000000"/>
                </a:solidFill>
                <a:latin typeface="Times New Roman" panose="02020603050405020304" pitchFamily="18" charset="0"/>
              </a:rPr>
              <a:pPr algn="r" eaLnBrk="1">
                <a:lnSpc>
                  <a:spcPct val="95000"/>
                </a:lnSpc>
                <a:buSzPct val="100000"/>
              </a:pPr>
              <a:t>190</a:t>
            </a:fld>
            <a:endParaRPr lang="es-ES" altLang="es-ES_tradnl" sz="1400">
              <a:solidFill>
                <a:srgbClr val="000000"/>
              </a:solidFill>
              <a:latin typeface="Times New Roman" panose="02020603050405020304" pitchFamily="18" charset="0"/>
            </a:endParaRPr>
          </a:p>
        </p:txBody>
      </p:sp>
      <p:sp>
        <p:nvSpPr>
          <p:cNvPr id="69639" name="Text Box 5">
            <a:extLst>
              <a:ext uri="{FF2B5EF4-FFF2-40B4-BE49-F238E27FC236}">
                <a16:creationId xmlns:a16="http://schemas.microsoft.com/office/drawing/2014/main" id="{33E5380E-3126-6748-BCEC-A5C2208ED198}"/>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F33BB0E-B2BA-4849-8638-28A98E18C5A5}" type="slidenum">
              <a:rPr lang="es-ES" altLang="es-ES_tradnl" sz="1400">
                <a:solidFill>
                  <a:srgbClr val="000000"/>
                </a:solidFill>
                <a:latin typeface="Times New Roman" panose="02020603050405020304" pitchFamily="18" charset="0"/>
              </a:rPr>
              <a:pPr algn="r" eaLnBrk="1">
                <a:lnSpc>
                  <a:spcPct val="95000"/>
                </a:lnSpc>
                <a:buSzPct val="100000"/>
              </a:pPr>
              <a:t>190</a:t>
            </a:fld>
            <a:endParaRPr lang="es-ES" altLang="es-ES_tradnl" sz="1400">
              <a:solidFill>
                <a:srgbClr val="000000"/>
              </a:solidFill>
              <a:latin typeface="Times New Roman" panose="02020603050405020304" pitchFamily="18" charset="0"/>
            </a:endParaRPr>
          </a:p>
        </p:txBody>
      </p:sp>
      <p:sp>
        <p:nvSpPr>
          <p:cNvPr id="69640" name="Text Box 6">
            <a:extLst>
              <a:ext uri="{FF2B5EF4-FFF2-40B4-BE49-F238E27FC236}">
                <a16:creationId xmlns:a16="http://schemas.microsoft.com/office/drawing/2014/main" id="{34BE7E2D-2286-2740-8538-F77350EB5254}"/>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D8E8439-D3C8-8D4C-81C0-8BA43FAFA48C}" type="slidenum">
              <a:rPr lang="es-ES" altLang="es-ES_tradnl" sz="1400">
                <a:solidFill>
                  <a:srgbClr val="000000"/>
                </a:solidFill>
                <a:latin typeface="Times New Roman" panose="02020603050405020304" pitchFamily="18" charset="0"/>
              </a:rPr>
              <a:pPr algn="r" eaLnBrk="1">
                <a:lnSpc>
                  <a:spcPct val="95000"/>
                </a:lnSpc>
                <a:buSzPct val="100000"/>
              </a:pPr>
              <a:t>190</a:t>
            </a:fld>
            <a:endParaRPr lang="es-ES" altLang="es-ES_tradnl" sz="1400">
              <a:solidFill>
                <a:srgbClr val="000000"/>
              </a:solidFill>
              <a:latin typeface="Times New Roman" panose="02020603050405020304" pitchFamily="18" charset="0"/>
            </a:endParaRPr>
          </a:p>
        </p:txBody>
      </p:sp>
      <p:sp>
        <p:nvSpPr>
          <p:cNvPr id="69641" name="Text Box 7">
            <a:extLst>
              <a:ext uri="{FF2B5EF4-FFF2-40B4-BE49-F238E27FC236}">
                <a16:creationId xmlns:a16="http://schemas.microsoft.com/office/drawing/2014/main" id="{EEBA4D80-250F-4240-BBB5-086BA1786909}"/>
              </a:ext>
            </a:extLst>
          </p:cNvPr>
          <p:cNvSpPr txBox="1">
            <a:spLocks noChangeArrowheads="1"/>
          </p:cNvSpPr>
          <p:nvPr/>
        </p:nvSpPr>
        <p:spPr bwMode="auto">
          <a:xfrm>
            <a:off x="4278313" y="10155238"/>
            <a:ext cx="3235325"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754556E-A21A-1B49-BB46-781152443994}" type="slidenum">
              <a:rPr lang="es-ES" altLang="es-ES_tradnl" sz="1400">
                <a:solidFill>
                  <a:srgbClr val="000000"/>
                </a:solidFill>
                <a:latin typeface="Times New Roman" panose="02020603050405020304" pitchFamily="18" charset="0"/>
              </a:rPr>
              <a:pPr algn="r" eaLnBrk="1">
                <a:lnSpc>
                  <a:spcPct val="95000"/>
                </a:lnSpc>
                <a:buSzPct val="100000"/>
              </a:pPr>
              <a:t>190</a:t>
            </a:fld>
            <a:endParaRPr lang="es-ES" altLang="es-ES_tradnl" sz="1400">
              <a:solidFill>
                <a:srgbClr val="000000"/>
              </a:solidFill>
              <a:latin typeface="Times New Roman" panose="02020603050405020304" pitchFamily="18" charset="0"/>
            </a:endParaRPr>
          </a:p>
        </p:txBody>
      </p:sp>
      <p:sp>
        <p:nvSpPr>
          <p:cNvPr id="69642" name="Text Box 8">
            <a:extLst>
              <a:ext uri="{FF2B5EF4-FFF2-40B4-BE49-F238E27FC236}">
                <a16:creationId xmlns:a16="http://schemas.microsoft.com/office/drawing/2014/main" id="{BC509E02-B077-7140-A773-D7F8B5F4F75E}"/>
              </a:ext>
            </a:extLst>
          </p:cNvPr>
          <p:cNvSpPr txBox="1">
            <a:spLocks noChangeArrowheads="1"/>
          </p:cNvSpPr>
          <p:nvPr/>
        </p:nvSpPr>
        <p:spPr bwMode="auto">
          <a:xfrm>
            <a:off x="4278313" y="10155238"/>
            <a:ext cx="3236912" cy="49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C5F87C4-3DAC-9648-AAF0-0AAED3DA2EB2}" type="slidenum">
              <a:rPr lang="es-ES" altLang="es-ES_tradnl" sz="1400">
                <a:solidFill>
                  <a:srgbClr val="000000"/>
                </a:solidFill>
                <a:latin typeface="Times New Roman" panose="02020603050405020304" pitchFamily="18" charset="0"/>
              </a:rPr>
              <a:pPr algn="r" eaLnBrk="1">
                <a:lnSpc>
                  <a:spcPct val="95000"/>
                </a:lnSpc>
                <a:buSzPct val="100000"/>
              </a:pPr>
              <a:t>190</a:t>
            </a:fld>
            <a:endParaRPr lang="es-ES" altLang="es-ES_tradnl" sz="1400">
              <a:solidFill>
                <a:srgbClr val="000000"/>
              </a:solidFill>
              <a:latin typeface="Times New Roman" panose="02020603050405020304" pitchFamily="18" charset="0"/>
            </a:endParaRPr>
          </a:p>
        </p:txBody>
      </p:sp>
      <p:sp>
        <p:nvSpPr>
          <p:cNvPr id="69643" name="Text Box 9">
            <a:extLst>
              <a:ext uri="{FF2B5EF4-FFF2-40B4-BE49-F238E27FC236}">
                <a16:creationId xmlns:a16="http://schemas.microsoft.com/office/drawing/2014/main" id="{58A29358-FC1A-1448-AF4F-9889F9FEF17C}"/>
              </a:ext>
            </a:extLst>
          </p:cNvPr>
          <p:cNvSpPr txBox="1">
            <a:spLocks noChangeArrowheads="1"/>
          </p:cNvSpPr>
          <p:nvPr/>
        </p:nvSpPr>
        <p:spPr bwMode="auto">
          <a:xfrm>
            <a:off x="4278313" y="10155238"/>
            <a:ext cx="3240087"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A99F400-E773-5343-8243-B42B8BD959FB}" type="slidenum">
              <a:rPr lang="es-ES" altLang="es-ES_tradnl" sz="1400">
                <a:solidFill>
                  <a:srgbClr val="000000"/>
                </a:solidFill>
                <a:latin typeface="Times New Roman" panose="02020603050405020304" pitchFamily="18" charset="0"/>
              </a:rPr>
              <a:pPr algn="r" eaLnBrk="1">
                <a:lnSpc>
                  <a:spcPct val="95000"/>
                </a:lnSpc>
                <a:buSzPct val="100000"/>
              </a:pPr>
              <a:t>190</a:t>
            </a:fld>
            <a:endParaRPr lang="es-ES" altLang="es-ES_tradnl" sz="1400">
              <a:solidFill>
                <a:srgbClr val="000000"/>
              </a:solidFill>
              <a:latin typeface="Times New Roman" panose="02020603050405020304" pitchFamily="18" charset="0"/>
            </a:endParaRPr>
          </a:p>
        </p:txBody>
      </p:sp>
      <p:sp>
        <p:nvSpPr>
          <p:cNvPr id="69644" name="Text Box 10">
            <a:extLst>
              <a:ext uri="{FF2B5EF4-FFF2-40B4-BE49-F238E27FC236}">
                <a16:creationId xmlns:a16="http://schemas.microsoft.com/office/drawing/2014/main" id="{58773839-0E0C-8E44-89C3-0109EBB0E6D6}"/>
              </a:ext>
            </a:extLst>
          </p:cNvPr>
          <p:cNvSpPr txBox="1">
            <a:spLocks noChangeArrowheads="1"/>
          </p:cNvSpPr>
          <p:nvPr/>
        </p:nvSpPr>
        <p:spPr bwMode="auto">
          <a:xfrm>
            <a:off x="4278313" y="10155238"/>
            <a:ext cx="3252787"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62E7FDF-7FD4-CD48-AD07-EC7F81B3397E}" type="slidenum">
              <a:rPr lang="es-ES" altLang="es-ES_tradnl" sz="1400">
                <a:solidFill>
                  <a:srgbClr val="000000"/>
                </a:solidFill>
                <a:latin typeface="Times New Roman" panose="02020603050405020304" pitchFamily="18" charset="0"/>
              </a:rPr>
              <a:pPr algn="r" eaLnBrk="1">
                <a:lnSpc>
                  <a:spcPct val="95000"/>
                </a:lnSpc>
                <a:buSzPct val="100000"/>
              </a:pPr>
              <a:t>190</a:t>
            </a:fld>
            <a:endParaRPr lang="es-ES" altLang="es-ES_tradnl" sz="1400">
              <a:solidFill>
                <a:srgbClr val="000000"/>
              </a:solidFill>
              <a:latin typeface="Times New Roman" panose="02020603050405020304" pitchFamily="18" charset="0"/>
            </a:endParaRPr>
          </a:p>
        </p:txBody>
      </p:sp>
      <p:sp>
        <p:nvSpPr>
          <p:cNvPr id="69645" name="Text Box 11">
            <a:extLst>
              <a:ext uri="{FF2B5EF4-FFF2-40B4-BE49-F238E27FC236}">
                <a16:creationId xmlns:a16="http://schemas.microsoft.com/office/drawing/2014/main" id="{C9A936E3-8189-E047-BE23-5F543400B4AE}"/>
              </a:ext>
            </a:extLst>
          </p:cNvPr>
          <p:cNvSpPr txBox="1">
            <a:spLocks noChangeArrowheads="1"/>
          </p:cNvSpPr>
          <p:nvPr/>
        </p:nvSpPr>
        <p:spPr bwMode="auto">
          <a:xfrm>
            <a:off x="4716463" y="11876088"/>
            <a:ext cx="3613150"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2BC3D1C-5CED-DA4F-9519-A1FD653820B1}" type="slidenum">
              <a:rPr lang="es-ES" altLang="es-ES_tradnl" sz="1400">
                <a:solidFill>
                  <a:srgbClr val="000000"/>
                </a:solidFill>
                <a:latin typeface="Times New Roman" panose="02020603050405020304" pitchFamily="18" charset="0"/>
              </a:rPr>
              <a:pPr algn="r" eaLnBrk="1">
                <a:lnSpc>
                  <a:spcPct val="95000"/>
                </a:lnSpc>
                <a:buSzPct val="100000"/>
              </a:pPr>
              <a:t>190</a:t>
            </a:fld>
            <a:endParaRPr lang="es-ES" altLang="es-ES_tradnl" sz="1400">
              <a:solidFill>
                <a:srgbClr val="000000"/>
              </a:solidFill>
              <a:latin typeface="Times New Roman" panose="02020603050405020304" pitchFamily="18" charset="0"/>
            </a:endParaRPr>
          </a:p>
        </p:txBody>
      </p:sp>
      <p:sp>
        <p:nvSpPr>
          <p:cNvPr id="69646" name="Text Box 12">
            <a:extLst>
              <a:ext uri="{FF2B5EF4-FFF2-40B4-BE49-F238E27FC236}">
                <a16:creationId xmlns:a16="http://schemas.microsoft.com/office/drawing/2014/main" id="{10307199-96F8-2F44-B8F7-6C4D4085285D}"/>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9647" name="Text Box 13">
            <a:extLst>
              <a:ext uri="{FF2B5EF4-FFF2-40B4-BE49-F238E27FC236}">
                <a16:creationId xmlns:a16="http://schemas.microsoft.com/office/drawing/2014/main" id="{879C1D43-D320-A943-9D86-DA477692226B}"/>
              </a:ext>
            </a:extLst>
          </p:cNvPr>
          <p:cNvSpPr txBox="1">
            <a:spLocks noChangeArrowheads="1"/>
          </p:cNvSpPr>
          <p:nvPr/>
        </p:nvSpPr>
        <p:spPr bwMode="auto">
          <a:xfrm>
            <a:off x="0" y="-268288"/>
            <a:ext cx="1588"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1682" name="Rectangle 92">
            <a:extLst>
              <a:ext uri="{FF2B5EF4-FFF2-40B4-BE49-F238E27FC236}">
                <a16:creationId xmlns:a16="http://schemas.microsoft.com/office/drawing/2014/main" id="{5B72119C-8CA5-EF4F-BC89-80D0F7C6891A}"/>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92E0C722-054E-3D4B-B68C-653E4FDD6311}" type="slidenum">
              <a:rPr lang="es-ES" altLang="es-ES_tradnl" sz="1400" smtClean="0">
                <a:solidFill>
                  <a:srgbClr val="000000"/>
                </a:solidFill>
                <a:latin typeface="Times New Roman" panose="02020603050405020304" pitchFamily="18" charset="0"/>
              </a:rPr>
              <a:pPr/>
              <a:t>191</a:t>
            </a:fld>
            <a:endParaRPr lang="es-ES" altLang="es-ES_tradnl" sz="1400">
              <a:solidFill>
                <a:srgbClr val="000000"/>
              </a:solidFill>
              <a:latin typeface="Times New Roman" panose="02020603050405020304" pitchFamily="18" charset="0"/>
            </a:endParaRPr>
          </a:p>
        </p:txBody>
      </p:sp>
      <p:sp>
        <p:nvSpPr>
          <p:cNvPr id="71683" name="Text Box 1">
            <a:extLst>
              <a:ext uri="{FF2B5EF4-FFF2-40B4-BE49-F238E27FC236}">
                <a16:creationId xmlns:a16="http://schemas.microsoft.com/office/drawing/2014/main" id="{48E29CC6-B040-7C4B-847F-BD2B4BEC3874}"/>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CB17085-8D29-8944-95F3-110C29F9D0D1}" type="slidenum">
              <a:rPr lang="es-ES" altLang="es-ES_tradnl" sz="1400">
                <a:solidFill>
                  <a:srgbClr val="000000"/>
                </a:solidFill>
                <a:latin typeface="Times New Roman" panose="02020603050405020304" pitchFamily="18" charset="0"/>
              </a:rPr>
              <a:pPr algn="r" eaLnBrk="1">
                <a:lnSpc>
                  <a:spcPct val="95000"/>
                </a:lnSpc>
                <a:buSzPct val="100000"/>
              </a:pPr>
              <a:t>191</a:t>
            </a:fld>
            <a:endParaRPr lang="es-ES" altLang="es-ES_tradnl" sz="1400">
              <a:solidFill>
                <a:srgbClr val="000000"/>
              </a:solidFill>
              <a:latin typeface="Times New Roman" panose="02020603050405020304" pitchFamily="18" charset="0"/>
            </a:endParaRPr>
          </a:p>
        </p:txBody>
      </p:sp>
      <p:sp>
        <p:nvSpPr>
          <p:cNvPr id="71684" name="Text Box 2">
            <a:extLst>
              <a:ext uri="{FF2B5EF4-FFF2-40B4-BE49-F238E27FC236}">
                <a16:creationId xmlns:a16="http://schemas.microsoft.com/office/drawing/2014/main" id="{E4A2D346-5A4F-3D4B-B7FE-B41153C35F40}"/>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97301C8-228B-174F-8431-4440F2727CFF}" type="slidenum">
              <a:rPr lang="es-ES" altLang="es-ES_tradnl" sz="1400">
                <a:solidFill>
                  <a:srgbClr val="000000"/>
                </a:solidFill>
                <a:latin typeface="Times New Roman" panose="02020603050405020304" pitchFamily="18" charset="0"/>
              </a:rPr>
              <a:pPr algn="r" eaLnBrk="1">
                <a:lnSpc>
                  <a:spcPct val="95000"/>
                </a:lnSpc>
                <a:buSzPct val="100000"/>
              </a:pPr>
              <a:t>191</a:t>
            </a:fld>
            <a:endParaRPr lang="es-ES" altLang="es-ES_tradnl" sz="1400">
              <a:solidFill>
                <a:srgbClr val="000000"/>
              </a:solidFill>
              <a:latin typeface="Times New Roman" panose="02020603050405020304" pitchFamily="18" charset="0"/>
            </a:endParaRPr>
          </a:p>
        </p:txBody>
      </p:sp>
      <p:sp>
        <p:nvSpPr>
          <p:cNvPr id="71685" name="Text Box 3">
            <a:extLst>
              <a:ext uri="{FF2B5EF4-FFF2-40B4-BE49-F238E27FC236}">
                <a16:creationId xmlns:a16="http://schemas.microsoft.com/office/drawing/2014/main" id="{BFD824A3-6366-B64B-BA9D-8AE2F2BC2DCD}"/>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A74397D-B6B6-2B4E-8E93-192CBEEE6514}" type="slidenum">
              <a:rPr lang="es-ES" altLang="es-ES_tradnl" sz="1400">
                <a:solidFill>
                  <a:srgbClr val="000000"/>
                </a:solidFill>
                <a:latin typeface="Times New Roman" panose="02020603050405020304" pitchFamily="18" charset="0"/>
              </a:rPr>
              <a:pPr algn="r" eaLnBrk="1">
                <a:lnSpc>
                  <a:spcPct val="95000"/>
                </a:lnSpc>
                <a:buSzPct val="100000"/>
              </a:pPr>
              <a:t>191</a:t>
            </a:fld>
            <a:endParaRPr lang="es-ES" altLang="es-ES_tradnl" sz="1400">
              <a:solidFill>
                <a:srgbClr val="000000"/>
              </a:solidFill>
              <a:latin typeface="Times New Roman" panose="02020603050405020304" pitchFamily="18" charset="0"/>
            </a:endParaRPr>
          </a:p>
        </p:txBody>
      </p:sp>
      <p:sp>
        <p:nvSpPr>
          <p:cNvPr id="71686" name="Text Box 4">
            <a:extLst>
              <a:ext uri="{FF2B5EF4-FFF2-40B4-BE49-F238E27FC236}">
                <a16:creationId xmlns:a16="http://schemas.microsoft.com/office/drawing/2014/main" id="{6D1CDD25-87B1-9148-9E91-47A4A7D41ECC}"/>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7F2B69F-032F-C94C-8EA8-4A9CB59D39D7}" type="slidenum">
              <a:rPr lang="es-ES" altLang="es-ES_tradnl" sz="1400">
                <a:solidFill>
                  <a:srgbClr val="000000"/>
                </a:solidFill>
                <a:latin typeface="Times New Roman" panose="02020603050405020304" pitchFamily="18" charset="0"/>
              </a:rPr>
              <a:pPr algn="r" eaLnBrk="1">
                <a:lnSpc>
                  <a:spcPct val="95000"/>
                </a:lnSpc>
                <a:buSzPct val="100000"/>
              </a:pPr>
              <a:t>191</a:t>
            </a:fld>
            <a:endParaRPr lang="es-ES" altLang="es-ES_tradnl" sz="1400">
              <a:solidFill>
                <a:srgbClr val="000000"/>
              </a:solidFill>
              <a:latin typeface="Times New Roman" panose="02020603050405020304" pitchFamily="18" charset="0"/>
            </a:endParaRPr>
          </a:p>
        </p:txBody>
      </p:sp>
      <p:sp>
        <p:nvSpPr>
          <p:cNvPr id="71687" name="Text Box 5">
            <a:extLst>
              <a:ext uri="{FF2B5EF4-FFF2-40B4-BE49-F238E27FC236}">
                <a16:creationId xmlns:a16="http://schemas.microsoft.com/office/drawing/2014/main" id="{729AE2E1-D69E-AA41-A974-6C9CCEC1A419}"/>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26A1BC5-1071-C341-A4BA-73963B7C7AB5}" type="slidenum">
              <a:rPr lang="es-ES" altLang="es-ES_tradnl" sz="1400">
                <a:solidFill>
                  <a:srgbClr val="000000"/>
                </a:solidFill>
                <a:latin typeface="Times New Roman" panose="02020603050405020304" pitchFamily="18" charset="0"/>
              </a:rPr>
              <a:pPr algn="r" eaLnBrk="1">
                <a:lnSpc>
                  <a:spcPct val="95000"/>
                </a:lnSpc>
                <a:buSzPct val="100000"/>
              </a:pPr>
              <a:t>191</a:t>
            </a:fld>
            <a:endParaRPr lang="es-ES" altLang="es-ES_tradnl" sz="1400">
              <a:solidFill>
                <a:srgbClr val="000000"/>
              </a:solidFill>
              <a:latin typeface="Times New Roman" panose="02020603050405020304" pitchFamily="18" charset="0"/>
            </a:endParaRPr>
          </a:p>
        </p:txBody>
      </p:sp>
      <p:sp>
        <p:nvSpPr>
          <p:cNvPr id="71688" name="Text Box 6">
            <a:extLst>
              <a:ext uri="{FF2B5EF4-FFF2-40B4-BE49-F238E27FC236}">
                <a16:creationId xmlns:a16="http://schemas.microsoft.com/office/drawing/2014/main" id="{D9869AA5-81AC-674F-8AFE-52F9AEED1127}"/>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68482FE-2ADA-144D-BABD-F7204D391D2B}" type="slidenum">
              <a:rPr lang="es-ES" altLang="es-ES_tradnl" sz="1400">
                <a:solidFill>
                  <a:srgbClr val="000000"/>
                </a:solidFill>
                <a:latin typeface="Times New Roman" panose="02020603050405020304" pitchFamily="18" charset="0"/>
              </a:rPr>
              <a:pPr algn="r" eaLnBrk="1">
                <a:lnSpc>
                  <a:spcPct val="95000"/>
                </a:lnSpc>
                <a:buSzPct val="100000"/>
              </a:pPr>
              <a:t>191</a:t>
            </a:fld>
            <a:endParaRPr lang="es-ES" altLang="es-ES_tradnl" sz="1400">
              <a:solidFill>
                <a:srgbClr val="000000"/>
              </a:solidFill>
              <a:latin typeface="Times New Roman" panose="02020603050405020304" pitchFamily="18" charset="0"/>
            </a:endParaRPr>
          </a:p>
        </p:txBody>
      </p:sp>
      <p:sp>
        <p:nvSpPr>
          <p:cNvPr id="71689" name="Text Box 7">
            <a:extLst>
              <a:ext uri="{FF2B5EF4-FFF2-40B4-BE49-F238E27FC236}">
                <a16:creationId xmlns:a16="http://schemas.microsoft.com/office/drawing/2014/main" id="{CE91609F-0A05-6D41-B627-2D118F7AC44C}"/>
              </a:ext>
            </a:extLst>
          </p:cNvPr>
          <p:cNvSpPr txBox="1">
            <a:spLocks noChangeArrowheads="1"/>
          </p:cNvSpPr>
          <p:nvPr/>
        </p:nvSpPr>
        <p:spPr bwMode="auto">
          <a:xfrm>
            <a:off x="4278313" y="10155238"/>
            <a:ext cx="3235325"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AEEC71A-479C-6C4E-AABF-75A8700E8BDE}" type="slidenum">
              <a:rPr lang="es-ES" altLang="es-ES_tradnl" sz="1400">
                <a:solidFill>
                  <a:srgbClr val="000000"/>
                </a:solidFill>
                <a:latin typeface="Times New Roman" panose="02020603050405020304" pitchFamily="18" charset="0"/>
              </a:rPr>
              <a:pPr algn="r" eaLnBrk="1">
                <a:lnSpc>
                  <a:spcPct val="95000"/>
                </a:lnSpc>
                <a:buSzPct val="100000"/>
              </a:pPr>
              <a:t>191</a:t>
            </a:fld>
            <a:endParaRPr lang="es-ES" altLang="es-ES_tradnl" sz="1400">
              <a:solidFill>
                <a:srgbClr val="000000"/>
              </a:solidFill>
              <a:latin typeface="Times New Roman" panose="02020603050405020304" pitchFamily="18" charset="0"/>
            </a:endParaRPr>
          </a:p>
        </p:txBody>
      </p:sp>
      <p:sp>
        <p:nvSpPr>
          <p:cNvPr id="71690" name="Text Box 8">
            <a:extLst>
              <a:ext uri="{FF2B5EF4-FFF2-40B4-BE49-F238E27FC236}">
                <a16:creationId xmlns:a16="http://schemas.microsoft.com/office/drawing/2014/main" id="{D0071950-D8DC-9D48-9DC1-7FFA174B4A73}"/>
              </a:ext>
            </a:extLst>
          </p:cNvPr>
          <p:cNvSpPr txBox="1">
            <a:spLocks noChangeArrowheads="1"/>
          </p:cNvSpPr>
          <p:nvPr/>
        </p:nvSpPr>
        <p:spPr bwMode="auto">
          <a:xfrm>
            <a:off x="4278313" y="10155238"/>
            <a:ext cx="3236912" cy="49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0C47BF3-9EF1-764A-9D81-71C6460BC7AA}" type="slidenum">
              <a:rPr lang="es-ES" altLang="es-ES_tradnl" sz="1400">
                <a:solidFill>
                  <a:srgbClr val="000000"/>
                </a:solidFill>
                <a:latin typeface="Times New Roman" panose="02020603050405020304" pitchFamily="18" charset="0"/>
              </a:rPr>
              <a:pPr algn="r" eaLnBrk="1">
                <a:lnSpc>
                  <a:spcPct val="95000"/>
                </a:lnSpc>
                <a:buSzPct val="100000"/>
              </a:pPr>
              <a:t>191</a:t>
            </a:fld>
            <a:endParaRPr lang="es-ES" altLang="es-ES_tradnl" sz="1400">
              <a:solidFill>
                <a:srgbClr val="000000"/>
              </a:solidFill>
              <a:latin typeface="Times New Roman" panose="02020603050405020304" pitchFamily="18" charset="0"/>
            </a:endParaRPr>
          </a:p>
        </p:txBody>
      </p:sp>
      <p:sp>
        <p:nvSpPr>
          <p:cNvPr id="71691" name="Text Box 9">
            <a:extLst>
              <a:ext uri="{FF2B5EF4-FFF2-40B4-BE49-F238E27FC236}">
                <a16:creationId xmlns:a16="http://schemas.microsoft.com/office/drawing/2014/main" id="{FCE6C97C-92A2-F74D-9213-949FD9D71392}"/>
              </a:ext>
            </a:extLst>
          </p:cNvPr>
          <p:cNvSpPr txBox="1">
            <a:spLocks noChangeArrowheads="1"/>
          </p:cNvSpPr>
          <p:nvPr/>
        </p:nvSpPr>
        <p:spPr bwMode="auto">
          <a:xfrm>
            <a:off x="4278313" y="10155238"/>
            <a:ext cx="3240087"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9D15FA9-184D-704E-92EC-48888163A013}" type="slidenum">
              <a:rPr lang="es-ES" altLang="es-ES_tradnl" sz="1400">
                <a:solidFill>
                  <a:srgbClr val="000000"/>
                </a:solidFill>
                <a:latin typeface="Times New Roman" panose="02020603050405020304" pitchFamily="18" charset="0"/>
              </a:rPr>
              <a:pPr algn="r" eaLnBrk="1">
                <a:lnSpc>
                  <a:spcPct val="95000"/>
                </a:lnSpc>
                <a:buSzPct val="100000"/>
              </a:pPr>
              <a:t>191</a:t>
            </a:fld>
            <a:endParaRPr lang="es-ES" altLang="es-ES_tradnl" sz="1400">
              <a:solidFill>
                <a:srgbClr val="000000"/>
              </a:solidFill>
              <a:latin typeface="Times New Roman" panose="02020603050405020304" pitchFamily="18" charset="0"/>
            </a:endParaRPr>
          </a:p>
        </p:txBody>
      </p:sp>
      <p:sp>
        <p:nvSpPr>
          <p:cNvPr id="71692" name="Text Box 10">
            <a:extLst>
              <a:ext uri="{FF2B5EF4-FFF2-40B4-BE49-F238E27FC236}">
                <a16:creationId xmlns:a16="http://schemas.microsoft.com/office/drawing/2014/main" id="{8D88151E-ACC5-9B4C-BD4C-EEF83437A2F0}"/>
              </a:ext>
            </a:extLst>
          </p:cNvPr>
          <p:cNvSpPr txBox="1">
            <a:spLocks noChangeArrowheads="1"/>
          </p:cNvSpPr>
          <p:nvPr/>
        </p:nvSpPr>
        <p:spPr bwMode="auto">
          <a:xfrm>
            <a:off x="4278313" y="10155238"/>
            <a:ext cx="3252787"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59C60DC-C0EA-D848-A25F-D8263B816853}" type="slidenum">
              <a:rPr lang="es-ES" altLang="es-ES_tradnl" sz="1400">
                <a:solidFill>
                  <a:srgbClr val="000000"/>
                </a:solidFill>
                <a:latin typeface="Times New Roman" panose="02020603050405020304" pitchFamily="18" charset="0"/>
              </a:rPr>
              <a:pPr algn="r" eaLnBrk="1">
                <a:lnSpc>
                  <a:spcPct val="95000"/>
                </a:lnSpc>
                <a:buSzPct val="100000"/>
              </a:pPr>
              <a:t>191</a:t>
            </a:fld>
            <a:endParaRPr lang="es-ES" altLang="es-ES_tradnl" sz="1400">
              <a:solidFill>
                <a:srgbClr val="000000"/>
              </a:solidFill>
              <a:latin typeface="Times New Roman" panose="02020603050405020304" pitchFamily="18" charset="0"/>
            </a:endParaRPr>
          </a:p>
        </p:txBody>
      </p:sp>
      <p:sp>
        <p:nvSpPr>
          <p:cNvPr id="71693" name="Text Box 11">
            <a:extLst>
              <a:ext uri="{FF2B5EF4-FFF2-40B4-BE49-F238E27FC236}">
                <a16:creationId xmlns:a16="http://schemas.microsoft.com/office/drawing/2014/main" id="{3E2F79F6-F430-9646-9B61-3063C4767A89}"/>
              </a:ext>
            </a:extLst>
          </p:cNvPr>
          <p:cNvSpPr txBox="1">
            <a:spLocks noChangeArrowheads="1"/>
          </p:cNvSpPr>
          <p:nvPr/>
        </p:nvSpPr>
        <p:spPr bwMode="auto">
          <a:xfrm>
            <a:off x="4716463" y="11876088"/>
            <a:ext cx="3613150"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DEA8928-E9AA-4049-B049-851B73AA2DC2}" type="slidenum">
              <a:rPr lang="es-ES" altLang="es-ES_tradnl" sz="1400">
                <a:solidFill>
                  <a:srgbClr val="000000"/>
                </a:solidFill>
                <a:latin typeface="Times New Roman" panose="02020603050405020304" pitchFamily="18" charset="0"/>
              </a:rPr>
              <a:pPr algn="r" eaLnBrk="1">
                <a:lnSpc>
                  <a:spcPct val="95000"/>
                </a:lnSpc>
                <a:buSzPct val="100000"/>
              </a:pPr>
              <a:t>191</a:t>
            </a:fld>
            <a:endParaRPr lang="es-ES" altLang="es-ES_tradnl" sz="1400">
              <a:solidFill>
                <a:srgbClr val="000000"/>
              </a:solidFill>
              <a:latin typeface="Times New Roman" panose="02020603050405020304" pitchFamily="18" charset="0"/>
            </a:endParaRPr>
          </a:p>
        </p:txBody>
      </p:sp>
      <p:sp>
        <p:nvSpPr>
          <p:cNvPr id="71694" name="Text Box 12">
            <a:extLst>
              <a:ext uri="{FF2B5EF4-FFF2-40B4-BE49-F238E27FC236}">
                <a16:creationId xmlns:a16="http://schemas.microsoft.com/office/drawing/2014/main" id="{2D8CAB14-C560-A149-947D-8BF4B0EB15CA}"/>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71695" name="Text Box 13">
            <a:extLst>
              <a:ext uri="{FF2B5EF4-FFF2-40B4-BE49-F238E27FC236}">
                <a16:creationId xmlns:a16="http://schemas.microsoft.com/office/drawing/2014/main" id="{C5D470CF-BFEF-C44C-991A-9CDBD4C317E0}"/>
              </a:ext>
            </a:extLst>
          </p:cNvPr>
          <p:cNvSpPr txBox="1">
            <a:spLocks noChangeArrowheads="1"/>
          </p:cNvSpPr>
          <p:nvPr/>
        </p:nvSpPr>
        <p:spPr bwMode="auto">
          <a:xfrm>
            <a:off x="0" y="-268288"/>
            <a:ext cx="1588"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3730" name="Rectangle 92">
            <a:extLst>
              <a:ext uri="{FF2B5EF4-FFF2-40B4-BE49-F238E27FC236}">
                <a16:creationId xmlns:a16="http://schemas.microsoft.com/office/drawing/2014/main" id="{01B3C4AF-2AE3-C548-A6D6-401AC9A67E34}"/>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AC544878-8D2F-9A47-84C7-285CDD47B4D8}" type="slidenum">
              <a:rPr lang="es-ES" altLang="es-ES_tradnl" sz="1400" smtClean="0">
                <a:solidFill>
                  <a:srgbClr val="000000"/>
                </a:solidFill>
                <a:latin typeface="Times New Roman" panose="02020603050405020304" pitchFamily="18" charset="0"/>
              </a:rPr>
              <a:pPr/>
              <a:t>192</a:t>
            </a:fld>
            <a:endParaRPr lang="es-ES" altLang="es-ES_tradnl" sz="1400">
              <a:solidFill>
                <a:srgbClr val="000000"/>
              </a:solidFill>
              <a:latin typeface="Times New Roman" panose="02020603050405020304" pitchFamily="18" charset="0"/>
            </a:endParaRPr>
          </a:p>
        </p:txBody>
      </p:sp>
      <p:sp>
        <p:nvSpPr>
          <p:cNvPr id="73731" name="Text Box 1">
            <a:extLst>
              <a:ext uri="{FF2B5EF4-FFF2-40B4-BE49-F238E27FC236}">
                <a16:creationId xmlns:a16="http://schemas.microsoft.com/office/drawing/2014/main" id="{0501566E-E3BB-4D4D-A28E-2ADC29F6620B}"/>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F33AA93-D9DE-7F4D-9D8F-BFF6850D38F8}" type="slidenum">
              <a:rPr lang="es-ES" altLang="es-ES_tradnl" sz="1400">
                <a:solidFill>
                  <a:srgbClr val="000000"/>
                </a:solidFill>
                <a:latin typeface="Times New Roman" panose="02020603050405020304" pitchFamily="18" charset="0"/>
              </a:rPr>
              <a:pPr algn="r" eaLnBrk="1">
                <a:lnSpc>
                  <a:spcPct val="95000"/>
                </a:lnSpc>
                <a:buSzPct val="100000"/>
              </a:pPr>
              <a:t>192</a:t>
            </a:fld>
            <a:endParaRPr lang="es-ES" altLang="es-ES_tradnl" sz="1400">
              <a:solidFill>
                <a:srgbClr val="000000"/>
              </a:solidFill>
              <a:latin typeface="Times New Roman" panose="02020603050405020304" pitchFamily="18" charset="0"/>
            </a:endParaRPr>
          </a:p>
        </p:txBody>
      </p:sp>
      <p:sp>
        <p:nvSpPr>
          <p:cNvPr id="73732" name="Text Box 2">
            <a:extLst>
              <a:ext uri="{FF2B5EF4-FFF2-40B4-BE49-F238E27FC236}">
                <a16:creationId xmlns:a16="http://schemas.microsoft.com/office/drawing/2014/main" id="{7F30B040-DDCE-9F47-9DA4-B1D4234DE8CD}"/>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40010D3-5B4C-FC49-BB9A-8FA617BC1C0E}" type="slidenum">
              <a:rPr lang="es-ES" altLang="es-ES_tradnl" sz="1400">
                <a:solidFill>
                  <a:srgbClr val="000000"/>
                </a:solidFill>
                <a:latin typeface="Times New Roman" panose="02020603050405020304" pitchFamily="18" charset="0"/>
              </a:rPr>
              <a:pPr algn="r" eaLnBrk="1">
                <a:lnSpc>
                  <a:spcPct val="95000"/>
                </a:lnSpc>
                <a:buSzPct val="100000"/>
              </a:pPr>
              <a:t>192</a:t>
            </a:fld>
            <a:endParaRPr lang="es-ES" altLang="es-ES_tradnl" sz="1400">
              <a:solidFill>
                <a:srgbClr val="000000"/>
              </a:solidFill>
              <a:latin typeface="Times New Roman" panose="02020603050405020304" pitchFamily="18" charset="0"/>
            </a:endParaRPr>
          </a:p>
        </p:txBody>
      </p:sp>
      <p:sp>
        <p:nvSpPr>
          <p:cNvPr id="73733" name="Text Box 3">
            <a:extLst>
              <a:ext uri="{FF2B5EF4-FFF2-40B4-BE49-F238E27FC236}">
                <a16:creationId xmlns:a16="http://schemas.microsoft.com/office/drawing/2014/main" id="{138921BE-2AC9-2D44-957A-556A5D0E4B1E}"/>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AC5907D-49A9-0042-A3BD-E46CAA9D75CF}" type="slidenum">
              <a:rPr lang="es-ES" altLang="es-ES_tradnl" sz="1400">
                <a:solidFill>
                  <a:srgbClr val="000000"/>
                </a:solidFill>
                <a:latin typeface="Times New Roman" panose="02020603050405020304" pitchFamily="18" charset="0"/>
              </a:rPr>
              <a:pPr algn="r" eaLnBrk="1">
                <a:lnSpc>
                  <a:spcPct val="95000"/>
                </a:lnSpc>
                <a:buSzPct val="100000"/>
              </a:pPr>
              <a:t>192</a:t>
            </a:fld>
            <a:endParaRPr lang="es-ES" altLang="es-ES_tradnl" sz="1400">
              <a:solidFill>
                <a:srgbClr val="000000"/>
              </a:solidFill>
              <a:latin typeface="Times New Roman" panose="02020603050405020304" pitchFamily="18" charset="0"/>
            </a:endParaRPr>
          </a:p>
        </p:txBody>
      </p:sp>
      <p:sp>
        <p:nvSpPr>
          <p:cNvPr id="73734" name="Text Box 4">
            <a:extLst>
              <a:ext uri="{FF2B5EF4-FFF2-40B4-BE49-F238E27FC236}">
                <a16:creationId xmlns:a16="http://schemas.microsoft.com/office/drawing/2014/main" id="{24043308-FFD1-1E4B-83F0-4107FC4C460B}"/>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0F29A5B-8D1E-9249-8C82-DB798A87601D}" type="slidenum">
              <a:rPr lang="es-ES" altLang="es-ES_tradnl" sz="1400">
                <a:solidFill>
                  <a:srgbClr val="000000"/>
                </a:solidFill>
                <a:latin typeface="Times New Roman" panose="02020603050405020304" pitchFamily="18" charset="0"/>
              </a:rPr>
              <a:pPr algn="r" eaLnBrk="1">
                <a:lnSpc>
                  <a:spcPct val="95000"/>
                </a:lnSpc>
                <a:buSzPct val="100000"/>
              </a:pPr>
              <a:t>192</a:t>
            </a:fld>
            <a:endParaRPr lang="es-ES" altLang="es-ES_tradnl" sz="1400">
              <a:solidFill>
                <a:srgbClr val="000000"/>
              </a:solidFill>
              <a:latin typeface="Times New Roman" panose="02020603050405020304" pitchFamily="18" charset="0"/>
            </a:endParaRPr>
          </a:p>
        </p:txBody>
      </p:sp>
      <p:sp>
        <p:nvSpPr>
          <p:cNvPr id="73735" name="Text Box 5">
            <a:extLst>
              <a:ext uri="{FF2B5EF4-FFF2-40B4-BE49-F238E27FC236}">
                <a16:creationId xmlns:a16="http://schemas.microsoft.com/office/drawing/2014/main" id="{326E9E88-2321-574B-9A3C-69E82C09AF5D}"/>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5D9F6F4-A9BF-C647-9C81-13FBFB55628F}" type="slidenum">
              <a:rPr lang="es-ES" altLang="es-ES_tradnl" sz="1400">
                <a:solidFill>
                  <a:srgbClr val="000000"/>
                </a:solidFill>
                <a:latin typeface="Times New Roman" panose="02020603050405020304" pitchFamily="18" charset="0"/>
              </a:rPr>
              <a:pPr algn="r" eaLnBrk="1">
                <a:lnSpc>
                  <a:spcPct val="95000"/>
                </a:lnSpc>
                <a:buSzPct val="100000"/>
              </a:pPr>
              <a:t>192</a:t>
            </a:fld>
            <a:endParaRPr lang="es-ES" altLang="es-ES_tradnl" sz="1400">
              <a:solidFill>
                <a:srgbClr val="000000"/>
              </a:solidFill>
              <a:latin typeface="Times New Roman" panose="02020603050405020304" pitchFamily="18" charset="0"/>
            </a:endParaRPr>
          </a:p>
        </p:txBody>
      </p:sp>
      <p:sp>
        <p:nvSpPr>
          <p:cNvPr id="73736" name="Text Box 6">
            <a:extLst>
              <a:ext uri="{FF2B5EF4-FFF2-40B4-BE49-F238E27FC236}">
                <a16:creationId xmlns:a16="http://schemas.microsoft.com/office/drawing/2014/main" id="{DDBE0ED7-6FCD-BE4F-91B0-A31D782BF29A}"/>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0D6DCDE-D330-5440-A3DB-8A0FB3F96CFB}" type="slidenum">
              <a:rPr lang="es-ES" altLang="es-ES_tradnl" sz="1400">
                <a:solidFill>
                  <a:srgbClr val="000000"/>
                </a:solidFill>
                <a:latin typeface="Times New Roman" panose="02020603050405020304" pitchFamily="18" charset="0"/>
              </a:rPr>
              <a:pPr algn="r" eaLnBrk="1">
                <a:lnSpc>
                  <a:spcPct val="95000"/>
                </a:lnSpc>
                <a:buSzPct val="100000"/>
              </a:pPr>
              <a:t>192</a:t>
            </a:fld>
            <a:endParaRPr lang="es-ES" altLang="es-ES_tradnl" sz="1400">
              <a:solidFill>
                <a:srgbClr val="000000"/>
              </a:solidFill>
              <a:latin typeface="Times New Roman" panose="02020603050405020304" pitchFamily="18" charset="0"/>
            </a:endParaRPr>
          </a:p>
        </p:txBody>
      </p:sp>
      <p:sp>
        <p:nvSpPr>
          <p:cNvPr id="73737" name="Text Box 7">
            <a:extLst>
              <a:ext uri="{FF2B5EF4-FFF2-40B4-BE49-F238E27FC236}">
                <a16:creationId xmlns:a16="http://schemas.microsoft.com/office/drawing/2014/main" id="{C1B00BB9-BB97-1243-98D7-52AD514A6D7B}"/>
              </a:ext>
            </a:extLst>
          </p:cNvPr>
          <p:cNvSpPr txBox="1">
            <a:spLocks noChangeArrowheads="1"/>
          </p:cNvSpPr>
          <p:nvPr/>
        </p:nvSpPr>
        <p:spPr bwMode="auto">
          <a:xfrm>
            <a:off x="4278313" y="10155238"/>
            <a:ext cx="3235325"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99D78ED-D342-0747-A51F-09A89F0C7FF6}" type="slidenum">
              <a:rPr lang="es-ES" altLang="es-ES_tradnl" sz="1400">
                <a:solidFill>
                  <a:srgbClr val="000000"/>
                </a:solidFill>
                <a:latin typeface="Times New Roman" panose="02020603050405020304" pitchFamily="18" charset="0"/>
              </a:rPr>
              <a:pPr algn="r" eaLnBrk="1">
                <a:lnSpc>
                  <a:spcPct val="95000"/>
                </a:lnSpc>
                <a:buSzPct val="100000"/>
              </a:pPr>
              <a:t>192</a:t>
            </a:fld>
            <a:endParaRPr lang="es-ES" altLang="es-ES_tradnl" sz="1400">
              <a:solidFill>
                <a:srgbClr val="000000"/>
              </a:solidFill>
              <a:latin typeface="Times New Roman" panose="02020603050405020304" pitchFamily="18" charset="0"/>
            </a:endParaRPr>
          </a:p>
        </p:txBody>
      </p:sp>
      <p:sp>
        <p:nvSpPr>
          <p:cNvPr id="73738" name="Text Box 8">
            <a:extLst>
              <a:ext uri="{FF2B5EF4-FFF2-40B4-BE49-F238E27FC236}">
                <a16:creationId xmlns:a16="http://schemas.microsoft.com/office/drawing/2014/main" id="{D495C730-F7EC-3340-A9C8-D2496E279D49}"/>
              </a:ext>
            </a:extLst>
          </p:cNvPr>
          <p:cNvSpPr txBox="1">
            <a:spLocks noChangeArrowheads="1"/>
          </p:cNvSpPr>
          <p:nvPr/>
        </p:nvSpPr>
        <p:spPr bwMode="auto">
          <a:xfrm>
            <a:off x="4278313" y="10155238"/>
            <a:ext cx="3236912" cy="49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05E2F86-56AB-2D44-A893-ED22ADB5542C}" type="slidenum">
              <a:rPr lang="es-ES" altLang="es-ES_tradnl" sz="1400">
                <a:solidFill>
                  <a:srgbClr val="000000"/>
                </a:solidFill>
                <a:latin typeface="Times New Roman" panose="02020603050405020304" pitchFamily="18" charset="0"/>
              </a:rPr>
              <a:pPr algn="r" eaLnBrk="1">
                <a:lnSpc>
                  <a:spcPct val="95000"/>
                </a:lnSpc>
                <a:buSzPct val="100000"/>
              </a:pPr>
              <a:t>192</a:t>
            </a:fld>
            <a:endParaRPr lang="es-ES" altLang="es-ES_tradnl" sz="1400">
              <a:solidFill>
                <a:srgbClr val="000000"/>
              </a:solidFill>
              <a:latin typeface="Times New Roman" panose="02020603050405020304" pitchFamily="18" charset="0"/>
            </a:endParaRPr>
          </a:p>
        </p:txBody>
      </p:sp>
      <p:sp>
        <p:nvSpPr>
          <p:cNvPr id="73739" name="Text Box 9">
            <a:extLst>
              <a:ext uri="{FF2B5EF4-FFF2-40B4-BE49-F238E27FC236}">
                <a16:creationId xmlns:a16="http://schemas.microsoft.com/office/drawing/2014/main" id="{BE0B6E0D-EAA7-9E42-ADC4-6D25C0A6327D}"/>
              </a:ext>
            </a:extLst>
          </p:cNvPr>
          <p:cNvSpPr txBox="1">
            <a:spLocks noChangeArrowheads="1"/>
          </p:cNvSpPr>
          <p:nvPr/>
        </p:nvSpPr>
        <p:spPr bwMode="auto">
          <a:xfrm>
            <a:off x="4278313" y="10155238"/>
            <a:ext cx="3240087"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DF84389-62B0-504A-9BE7-98FB29A68A66}" type="slidenum">
              <a:rPr lang="es-ES" altLang="es-ES_tradnl" sz="1400">
                <a:solidFill>
                  <a:srgbClr val="000000"/>
                </a:solidFill>
                <a:latin typeface="Times New Roman" panose="02020603050405020304" pitchFamily="18" charset="0"/>
              </a:rPr>
              <a:pPr algn="r" eaLnBrk="1">
                <a:lnSpc>
                  <a:spcPct val="95000"/>
                </a:lnSpc>
                <a:buSzPct val="100000"/>
              </a:pPr>
              <a:t>192</a:t>
            </a:fld>
            <a:endParaRPr lang="es-ES" altLang="es-ES_tradnl" sz="1400">
              <a:solidFill>
                <a:srgbClr val="000000"/>
              </a:solidFill>
              <a:latin typeface="Times New Roman" panose="02020603050405020304" pitchFamily="18" charset="0"/>
            </a:endParaRPr>
          </a:p>
        </p:txBody>
      </p:sp>
      <p:sp>
        <p:nvSpPr>
          <p:cNvPr id="73740" name="Text Box 10">
            <a:extLst>
              <a:ext uri="{FF2B5EF4-FFF2-40B4-BE49-F238E27FC236}">
                <a16:creationId xmlns:a16="http://schemas.microsoft.com/office/drawing/2014/main" id="{D06ACAFB-AFC4-0D44-8DA1-562FC8F3C7F9}"/>
              </a:ext>
            </a:extLst>
          </p:cNvPr>
          <p:cNvSpPr txBox="1">
            <a:spLocks noChangeArrowheads="1"/>
          </p:cNvSpPr>
          <p:nvPr/>
        </p:nvSpPr>
        <p:spPr bwMode="auto">
          <a:xfrm>
            <a:off x="4278313" y="10155238"/>
            <a:ext cx="3252787"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DFF266E-2258-8E48-AAAC-457522146157}" type="slidenum">
              <a:rPr lang="es-ES" altLang="es-ES_tradnl" sz="1400">
                <a:solidFill>
                  <a:srgbClr val="000000"/>
                </a:solidFill>
                <a:latin typeface="Times New Roman" panose="02020603050405020304" pitchFamily="18" charset="0"/>
              </a:rPr>
              <a:pPr algn="r" eaLnBrk="1">
                <a:lnSpc>
                  <a:spcPct val="95000"/>
                </a:lnSpc>
                <a:buSzPct val="100000"/>
              </a:pPr>
              <a:t>192</a:t>
            </a:fld>
            <a:endParaRPr lang="es-ES" altLang="es-ES_tradnl" sz="1400">
              <a:solidFill>
                <a:srgbClr val="000000"/>
              </a:solidFill>
              <a:latin typeface="Times New Roman" panose="02020603050405020304" pitchFamily="18" charset="0"/>
            </a:endParaRPr>
          </a:p>
        </p:txBody>
      </p:sp>
      <p:sp>
        <p:nvSpPr>
          <p:cNvPr id="73741" name="Text Box 11">
            <a:extLst>
              <a:ext uri="{FF2B5EF4-FFF2-40B4-BE49-F238E27FC236}">
                <a16:creationId xmlns:a16="http://schemas.microsoft.com/office/drawing/2014/main" id="{99CCACD8-4C20-6041-B4B0-765DCFD3EBCB}"/>
              </a:ext>
            </a:extLst>
          </p:cNvPr>
          <p:cNvSpPr txBox="1">
            <a:spLocks noChangeArrowheads="1"/>
          </p:cNvSpPr>
          <p:nvPr/>
        </p:nvSpPr>
        <p:spPr bwMode="auto">
          <a:xfrm>
            <a:off x="4716463" y="11876088"/>
            <a:ext cx="3613150"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E6966F3-3783-494F-820D-C421A4B40C2B}" type="slidenum">
              <a:rPr lang="es-ES" altLang="es-ES_tradnl" sz="1400">
                <a:solidFill>
                  <a:srgbClr val="000000"/>
                </a:solidFill>
                <a:latin typeface="Times New Roman" panose="02020603050405020304" pitchFamily="18" charset="0"/>
              </a:rPr>
              <a:pPr algn="r" eaLnBrk="1">
                <a:lnSpc>
                  <a:spcPct val="95000"/>
                </a:lnSpc>
                <a:buSzPct val="100000"/>
              </a:pPr>
              <a:t>192</a:t>
            </a:fld>
            <a:endParaRPr lang="es-ES" altLang="es-ES_tradnl" sz="1400">
              <a:solidFill>
                <a:srgbClr val="000000"/>
              </a:solidFill>
              <a:latin typeface="Times New Roman" panose="02020603050405020304" pitchFamily="18" charset="0"/>
            </a:endParaRPr>
          </a:p>
        </p:txBody>
      </p:sp>
      <p:sp>
        <p:nvSpPr>
          <p:cNvPr id="73742" name="Text Box 12">
            <a:extLst>
              <a:ext uri="{FF2B5EF4-FFF2-40B4-BE49-F238E27FC236}">
                <a16:creationId xmlns:a16="http://schemas.microsoft.com/office/drawing/2014/main" id="{D8AAECF7-476F-6646-8A9B-A49678E4999D}"/>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73743" name="Text Box 13">
            <a:extLst>
              <a:ext uri="{FF2B5EF4-FFF2-40B4-BE49-F238E27FC236}">
                <a16:creationId xmlns:a16="http://schemas.microsoft.com/office/drawing/2014/main" id="{09F9ECBE-83B7-E443-9FBF-A34FC9CF1E2C}"/>
              </a:ext>
            </a:extLst>
          </p:cNvPr>
          <p:cNvSpPr txBox="1">
            <a:spLocks noChangeArrowheads="1"/>
          </p:cNvSpPr>
          <p:nvPr/>
        </p:nvSpPr>
        <p:spPr bwMode="auto">
          <a:xfrm>
            <a:off x="0" y="-268288"/>
            <a:ext cx="1588"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5778" name="Rectangle 92">
            <a:extLst>
              <a:ext uri="{FF2B5EF4-FFF2-40B4-BE49-F238E27FC236}">
                <a16:creationId xmlns:a16="http://schemas.microsoft.com/office/drawing/2014/main" id="{DA9C636A-15C4-7641-84D0-25EAFDD2BB67}"/>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40F7A3A6-B3C2-3F49-8BD2-41B41ABBEC4F}" type="slidenum">
              <a:rPr lang="es-ES" altLang="es-ES_tradnl" sz="1400" smtClean="0">
                <a:solidFill>
                  <a:srgbClr val="000000"/>
                </a:solidFill>
                <a:latin typeface="Times New Roman" panose="02020603050405020304" pitchFamily="18" charset="0"/>
              </a:rPr>
              <a:pPr/>
              <a:t>193</a:t>
            </a:fld>
            <a:endParaRPr lang="es-ES" altLang="es-ES_tradnl" sz="1400">
              <a:solidFill>
                <a:srgbClr val="000000"/>
              </a:solidFill>
              <a:latin typeface="Times New Roman" panose="02020603050405020304" pitchFamily="18" charset="0"/>
            </a:endParaRPr>
          </a:p>
        </p:txBody>
      </p:sp>
      <p:sp>
        <p:nvSpPr>
          <p:cNvPr id="75779" name="Text Box 1">
            <a:extLst>
              <a:ext uri="{FF2B5EF4-FFF2-40B4-BE49-F238E27FC236}">
                <a16:creationId xmlns:a16="http://schemas.microsoft.com/office/drawing/2014/main" id="{E322C780-F319-FD49-80C0-398A71FD3E20}"/>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E666ECB-4BC3-844A-A2BF-5333D52759E5}" type="slidenum">
              <a:rPr lang="es-ES" altLang="es-ES_tradnl" sz="1400">
                <a:solidFill>
                  <a:srgbClr val="000000"/>
                </a:solidFill>
                <a:latin typeface="Times New Roman" panose="02020603050405020304" pitchFamily="18" charset="0"/>
              </a:rPr>
              <a:pPr algn="r" eaLnBrk="1">
                <a:lnSpc>
                  <a:spcPct val="95000"/>
                </a:lnSpc>
                <a:buSzPct val="100000"/>
              </a:pPr>
              <a:t>193</a:t>
            </a:fld>
            <a:endParaRPr lang="es-ES" altLang="es-ES_tradnl" sz="1400">
              <a:solidFill>
                <a:srgbClr val="000000"/>
              </a:solidFill>
              <a:latin typeface="Times New Roman" panose="02020603050405020304" pitchFamily="18" charset="0"/>
            </a:endParaRPr>
          </a:p>
        </p:txBody>
      </p:sp>
      <p:sp>
        <p:nvSpPr>
          <p:cNvPr id="75780" name="Text Box 2">
            <a:extLst>
              <a:ext uri="{FF2B5EF4-FFF2-40B4-BE49-F238E27FC236}">
                <a16:creationId xmlns:a16="http://schemas.microsoft.com/office/drawing/2014/main" id="{30946201-713B-BD46-A1F1-C86F2A39FE4E}"/>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47F8EE6-1822-4C41-AC2B-A1316EB5689C}" type="slidenum">
              <a:rPr lang="es-ES" altLang="es-ES_tradnl" sz="1400">
                <a:solidFill>
                  <a:srgbClr val="000000"/>
                </a:solidFill>
                <a:latin typeface="Times New Roman" panose="02020603050405020304" pitchFamily="18" charset="0"/>
              </a:rPr>
              <a:pPr algn="r" eaLnBrk="1">
                <a:lnSpc>
                  <a:spcPct val="95000"/>
                </a:lnSpc>
                <a:buSzPct val="100000"/>
              </a:pPr>
              <a:t>193</a:t>
            </a:fld>
            <a:endParaRPr lang="es-ES" altLang="es-ES_tradnl" sz="1400">
              <a:solidFill>
                <a:srgbClr val="000000"/>
              </a:solidFill>
              <a:latin typeface="Times New Roman" panose="02020603050405020304" pitchFamily="18" charset="0"/>
            </a:endParaRPr>
          </a:p>
        </p:txBody>
      </p:sp>
      <p:sp>
        <p:nvSpPr>
          <p:cNvPr id="75781" name="Text Box 3">
            <a:extLst>
              <a:ext uri="{FF2B5EF4-FFF2-40B4-BE49-F238E27FC236}">
                <a16:creationId xmlns:a16="http://schemas.microsoft.com/office/drawing/2014/main" id="{400E44F0-0E99-0B4D-8174-F37139FC01E0}"/>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D137722-FDA0-A14F-964B-5B8AFFFA3C7C}" type="slidenum">
              <a:rPr lang="es-ES" altLang="es-ES_tradnl" sz="1400">
                <a:solidFill>
                  <a:srgbClr val="000000"/>
                </a:solidFill>
                <a:latin typeface="Times New Roman" panose="02020603050405020304" pitchFamily="18" charset="0"/>
              </a:rPr>
              <a:pPr algn="r" eaLnBrk="1">
                <a:lnSpc>
                  <a:spcPct val="95000"/>
                </a:lnSpc>
                <a:buSzPct val="100000"/>
              </a:pPr>
              <a:t>193</a:t>
            </a:fld>
            <a:endParaRPr lang="es-ES" altLang="es-ES_tradnl" sz="1400">
              <a:solidFill>
                <a:srgbClr val="000000"/>
              </a:solidFill>
              <a:latin typeface="Times New Roman" panose="02020603050405020304" pitchFamily="18" charset="0"/>
            </a:endParaRPr>
          </a:p>
        </p:txBody>
      </p:sp>
      <p:sp>
        <p:nvSpPr>
          <p:cNvPr id="75782" name="Text Box 4">
            <a:extLst>
              <a:ext uri="{FF2B5EF4-FFF2-40B4-BE49-F238E27FC236}">
                <a16:creationId xmlns:a16="http://schemas.microsoft.com/office/drawing/2014/main" id="{6B37B9A7-5A2A-B441-AE2F-D84447CCEE44}"/>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93887EA-309A-0841-98F9-C14065DF15CD}" type="slidenum">
              <a:rPr lang="es-ES" altLang="es-ES_tradnl" sz="1400">
                <a:solidFill>
                  <a:srgbClr val="000000"/>
                </a:solidFill>
                <a:latin typeface="Times New Roman" panose="02020603050405020304" pitchFamily="18" charset="0"/>
              </a:rPr>
              <a:pPr algn="r" eaLnBrk="1">
                <a:lnSpc>
                  <a:spcPct val="95000"/>
                </a:lnSpc>
                <a:buSzPct val="100000"/>
              </a:pPr>
              <a:t>193</a:t>
            </a:fld>
            <a:endParaRPr lang="es-ES" altLang="es-ES_tradnl" sz="1400">
              <a:solidFill>
                <a:srgbClr val="000000"/>
              </a:solidFill>
              <a:latin typeface="Times New Roman" panose="02020603050405020304" pitchFamily="18" charset="0"/>
            </a:endParaRPr>
          </a:p>
        </p:txBody>
      </p:sp>
      <p:sp>
        <p:nvSpPr>
          <p:cNvPr id="75783" name="Text Box 5">
            <a:extLst>
              <a:ext uri="{FF2B5EF4-FFF2-40B4-BE49-F238E27FC236}">
                <a16:creationId xmlns:a16="http://schemas.microsoft.com/office/drawing/2014/main" id="{2A7E4B90-0C49-AE4F-B311-7FA39F3F41DE}"/>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9877869-C928-B644-80A4-A7F2645EF807}" type="slidenum">
              <a:rPr lang="es-ES" altLang="es-ES_tradnl" sz="1400">
                <a:solidFill>
                  <a:srgbClr val="000000"/>
                </a:solidFill>
                <a:latin typeface="Times New Roman" panose="02020603050405020304" pitchFamily="18" charset="0"/>
              </a:rPr>
              <a:pPr algn="r" eaLnBrk="1">
                <a:lnSpc>
                  <a:spcPct val="95000"/>
                </a:lnSpc>
                <a:buSzPct val="100000"/>
              </a:pPr>
              <a:t>193</a:t>
            </a:fld>
            <a:endParaRPr lang="es-ES" altLang="es-ES_tradnl" sz="1400">
              <a:solidFill>
                <a:srgbClr val="000000"/>
              </a:solidFill>
              <a:latin typeface="Times New Roman" panose="02020603050405020304" pitchFamily="18" charset="0"/>
            </a:endParaRPr>
          </a:p>
        </p:txBody>
      </p:sp>
      <p:sp>
        <p:nvSpPr>
          <p:cNvPr id="75784" name="Text Box 6">
            <a:extLst>
              <a:ext uri="{FF2B5EF4-FFF2-40B4-BE49-F238E27FC236}">
                <a16:creationId xmlns:a16="http://schemas.microsoft.com/office/drawing/2014/main" id="{11433C41-B3B2-7143-A7D1-2580CB0CA05B}"/>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13FD8CE-56A1-2B41-ADB7-565EA6973BA3}" type="slidenum">
              <a:rPr lang="es-ES" altLang="es-ES_tradnl" sz="1400">
                <a:solidFill>
                  <a:srgbClr val="000000"/>
                </a:solidFill>
                <a:latin typeface="Times New Roman" panose="02020603050405020304" pitchFamily="18" charset="0"/>
              </a:rPr>
              <a:pPr algn="r" eaLnBrk="1">
                <a:lnSpc>
                  <a:spcPct val="95000"/>
                </a:lnSpc>
                <a:buSzPct val="100000"/>
              </a:pPr>
              <a:t>193</a:t>
            </a:fld>
            <a:endParaRPr lang="es-ES" altLang="es-ES_tradnl" sz="1400">
              <a:solidFill>
                <a:srgbClr val="000000"/>
              </a:solidFill>
              <a:latin typeface="Times New Roman" panose="02020603050405020304" pitchFamily="18" charset="0"/>
            </a:endParaRPr>
          </a:p>
        </p:txBody>
      </p:sp>
      <p:sp>
        <p:nvSpPr>
          <p:cNvPr id="75785" name="Text Box 7">
            <a:extLst>
              <a:ext uri="{FF2B5EF4-FFF2-40B4-BE49-F238E27FC236}">
                <a16:creationId xmlns:a16="http://schemas.microsoft.com/office/drawing/2014/main" id="{A77AFD13-4B7F-1B40-9FE2-52F2D623E115}"/>
              </a:ext>
            </a:extLst>
          </p:cNvPr>
          <p:cNvSpPr txBox="1">
            <a:spLocks noChangeArrowheads="1"/>
          </p:cNvSpPr>
          <p:nvPr/>
        </p:nvSpPr>
        <p:spPr bwMode="auto">
          <a:xfrm>
            <a:off x="4278313" y="10155238"/>
            <a:ext cx="3235325"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7CE1B66-B45B-BA48-90F5-52000317D737}" type="slidenum">
              <a:rPr lang="es-ES" altLang="es-ES_tradnl" sz="1400">
                <a:solidFill>
                  <a:srgbClr val="000000"/>
                </a:solidFill>
                <a:latin typeface="Times New Roman" panose="02020603050405020304" pitchFamily="18" charset="0"/>
              </a:rPr>
              <a:pPr algn="r" eaLnBrk="1">
                <a:lnSpc>
                  <a:spcPct val="95000"/>
                </a:lnSpc>
                <a:buSzPct val="100000"/>
              </a:pPr>
              <a:t>193</a:t>
            </a:fld>
            <a:endParaRPr lang="es-ES" altLang="es-ES_tradnl" sz="1400">
              <a:solidFill>
                <a:srgbClr val="000000"/>
              </a:solidFill>
              <a:latin typeface="Times New Roman" panose="02020603050405020304" pitchFamily="18" charset="0"/>
            </a:endParaRPr>
          </a:p>
        </p:txBody>
      </p:sp>
      <p:sp>
        <p:nvSpPr>
          <p:cNvPr id="75786" name="Text Box 8">
            <a:extLst>
              <a:ext uri="{FF2B5EF4-FFF2-40B4-BE49-F238E27FC236}">
                <a16:creationId xmlns:a16="http://schemas.microsoft.com/office/drawing/2014/main" id="{E2703C4C-6706-AB4D-B9E8-EFA56BEDD4A1}"/>
              </a:ext>
            </a:extLst>
          </p:cNvPr>
          <p:cNvSpPr txBox="1">
            <a:spLocks noChangeArrowheads="1"/>
          </p:cNvSpPr>
          <p:nvPr/>
        </p:nvSpPr>
        <p:spPr bwMode="auto">
          <a:xfrm>
            <a:off x="4278313" y="10155238"/>
            <a:ext cx="3236912" cy="49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48CD57C-45B8-ED44-8A79-3E40ABF5135E}" type="slidenum">
              <a:rPr lang="es-ES" altLang="es-ES_tradnl" sz="1400">
                <a:solidFill>
                  <a:srgbClr val="000000"/>
                </a:solidFill>
                <a:latin typeface="Times New Roman" panose="02020603050405020304" pitchFamily="18" charset="0"/>
              </a:rPr>
              <a:pPr algn="r" eaLnBrk="1">
                <a:lnSpc>
                  <a:spcPct val="95000"/>
                </a:lnSpc>
                <a:buSzPct val="100000"/>
              </a:pPr>
              <a:t>193</a:t>
            </a:fld>
            <a:endParaRPr lang="es-ES" altLang="es-ES_tradnl" sz="1400">
              <a:solidFill>
                <a:srgbClr val="000000"/>
              </a:solidFill>
              <a:latin typeface="Times New Roman" panose="02020603050405020304" pitchFamily="18" charset="0"/>
            </a:endParaRPr>
          </a:p>
        </p:txBody>
      </p:sp>
      <p:sp>
        <p:nvSpPr>
          <p:cNvPr id="75787" name="Text Box 9">
            <a:extLst>
              <a:ext uri="{FF2B5EF4-FFF2-40B4-BE49-F238E27FC236}">
                <a16:creationId xmlns:a16="http://schemas.microsoft.com/office/drawing/2014/main" id="{DF297311-9BC9-1740-833A-0A94504B4261}"/>
              </a:ext>
            </a:extLst>
          </p:cNvPr>
          <p:cNvSpPr txBox="1">
            <a:spLocks noChangeArrowheads="1"/>
          </p:cNvSpPr>
          <p:nvPr/>
        </p:nvSpPr>
        <p:spPr bwMode="auto">
          <a:xfrm>
            <a:off x="4278313" y="10155238"/>
            <a:ext cx="3240087"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2EB7894-77F1-484F-BB59-8C70EB3D0138}" type="slidenum">
              <a:rPr lang="es-ES" altLang="es-ES_tradnl" sz="1400">
                <a:solidFill>
                  <a:srgbClr val="000000"/>
                </a:solidFill>
                <a:latin typeface="Times New Roman" panose="02020603050405020304" pitchFamily="18" charset="0"/>
              </a:rPr>
              <a:pPr algn="r" eaLnBrk="1">
                <a:lnSpc>
                  <a:spcPct val="95000"/>
                </a:lnSpc>
                <a:buSzPct val="100000"/>
              </a:pPr>
              <a:t>193</a:t>
            </a:fld>
            <a:endParaRPr lang="es-ES" altLang="es-ES_tradnl" sz="1400">
              <a:solidFill>
                <a:srgbClr val="000000"/>
              </a:solidFill>
              <a:latin typeface="Times New Roman" panose="02020603050405020304" pitchFamily="18" charset="0"/>
            </a:endParaRPr>
          </a:p>
        </p:txBody>
      </p:sp>
      <p:sp>
        <p:nvSpPr>
          <p:cNvPr id="75788" name="Text Box 10">
            <a:extLst>
              <a:ext uri="{FF2B5EF4-FFF2-40B4-BE49-F238E27FC236}">
                <a16:creationId xmlns:a16="http://schemas.microsoft.com/office/drawing/2014/main" id="{73A87B48-D209-6B4D-B766-B521D75218E0}"/>
              </a:ext>
            </a:extLst>
          </p:cNvPr>
          <p:cNvSpPr txBox="1">
            <a:spLocks noChangeArrowheads="1"/>
          </p:cNvSpPr>
          <p:nvPr/>
        </p:nvSpPr>
        <p:spPr bwMode="auto">
          <a:xfrm>
            <a:off x="4278313" y="10155238"/>
            <a:ext cx="3252787"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C6AF10A-0651-2A42-A26E-B9661BE6EF8A}" type="slidenum">
              <a:rPr lang="es-ES" altLang="es-ES_tradnl" sz="1400">
                <a:solidFill>
                  <a:srgbClr val="000000"/>
                </a:solidFill>
                <a:latin typeface="Times New Roman" panose="02020603050405020304" pitchFamily="18" charset="0"/>
              </a:rPr>
              <a:pPr algn="r" eaLnBrk="1">
                <a:lnSpc>
                  <a:spcPct val="95000"/>
                </a:lnSpc>
                <a:buSzPct val="100000"/>
              </a:pPr>
              <a:t>193</a:t>
            </a:fld>
            <a:endParaRPr lang="es-ES" altLang="es-ES_tradnl" sz="1400">
              <a:solidFill>
                <a:srgbClr val="000000"/>
              </a:solidFill>
              <a:latin typeface="Times New Roman" panose="02020603050405020304" pitchFamily="18" charset="0"/>
            </a:endParaRPr>
          </a:p>
        </p:txBody>
      </p:sp>
      <p:sp>
        <p:nvSpPr>
          <p:cNvPr id="75789" name="Text Box 11">
            <a:extLst>
              <a:ext uri="{FF2B5EF4-FFF2-40B4-BE49-F238E27FC236}">
                <a16:creationId xmlns:a16="http://schemas.microsoft.com/office/drawing/2014/main" id="{D5D1E2C9-4F20-9E49-9666-0FBA0FC19986}"/>
              </a:ext>
            </a:extLst>
          </p:cNvPr>
          <p:cNvSpPr txBox="1">
            <a:spLocks noChangeArrowheads="1"/>
          </p:cNvSpPr>
          <p:nvPr/>
        </p:nvSpPr>
        <p:spPr bwMode="auto">
          <a:xfrm>
            <a:off x="4716463" y="11876088"/>
            <a:ext cx="3613150"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89108E0-07D4-4242-92BC-BCC7A3C7B6AE}" type="slidenum">
              <a:rPr lang="es-ES" altLang="es-ES_tradnl" sz="1400">
                <a:solidFill>
                  <a:srgbClr val="000000"/>
                </a:solidFill>
                <a:latin typeface="Times New Roman" panose="02020603050405020304" pitchFamily="18" charset="0"/>
              </a:rPr>
              <a:pPr algn="r" eaLnBrk="1">
                <a:lnSpc>
                  <a:spcPct val="95000"/>
                </a:lnSpc>
                <a:buSzPct val="100000"/>
              </a:pPr>
              <a:t>193</a:t>
            </a:fld>
            <a:endParaRPr lang="es-ES" altLang="es-ES_tradnl" sz="1400">
              <a:solidFill>
                <a:srgbClr val="000000"/>
              </a:solidFill>
              <a:latin typeface="Times New Roman" panose="02020603050405020304" pitchFamily="18" charset="0"/>
            </a:endParaRPr>
          </a:p>
        </p:txBody>
      </p:sp>
      <p:sp>
        <p:nvSpPr>
          <p:cNvPr id="75790" name="Text Box 12">
            <a:extLst>
              <a:ext uri="{FF2B5EF4-FFF2-40B4-BE49-F238E27FC236}">
                <a16:creationId xmlns:a16="http://schemas.microsoft.com/office/drawing/2014/main" id="{3604AEB4-B592-844D-8C7A-1C0BDEE6353A}"/>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75791" name="Text Box 13">
            <a:extLst>
              <a:ext uri="{FF2B5EF4-FFF2-40B4-BE49-F238E27FC236}">
                <a16:creationId xmlns:a16="http://schemas.microsoft.com/office/drawing/2014/main" id="{F962AAAE-42C7-AD4D-B1E8-B1AE2359AD0C}"/>
              </a:ext>
            </a:extLst>
          </p:cNvPr>
          <p:cNvSpPr txBox="1">
            <a:spLocks noChangeArrowheads="1"/>
          </p:cNvSpPr>
          <p:nvPr/>
        </p:nvSpPr>
        <p:spPr bwMode="auto">
          <a:xfrm>
            <a:off x="0" y="-268288"/>
            <a:ext cx="1588"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7826" name="Rectangle 92">
            <a:extLst>
              <a:ext uri="{FF2B5EF4-FFF2-40B4-BE49-F238E27FC236}">
                <a16:creationId xmlns:a16="http://schemas.microsoft.com/office/drawing/2014/main" id="{17CAFFE7-4726-8C4A-A954-2A12F288534A}"/>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615F8B7B-1B7A-D44E-9CFD-2309B1582AAC}" type="slidenum">
              <a:rPr lang="es-ES" altLang="es-ES_tradnl" sz="1400" smtClean="0">
                <a:solidFill>
                  <a:srgbClr val="000000"/>
                </a:solidFill>
                <a:latin typeface="Times New Roman" panose="02020603050405020304" pitchFamily="18" charset="0"/>
              </a:rPr>
              <a:pPr/>
              <a:t>194</a:t>
            </a:fld>
            <a:endParaRPr lang="es-ES" altLang="es-ES_tradnl" sz="1400">
              <a:solidFill>
                <a:srgbClr val="000000"/>
              </a:solidFill>
              <a:latin typeface="Times New Roman" panose="02020603050405020304" pitchFamily="18" charset="0"/>
            </a:endParaRPr>
          </a:p>
        </p:txBody>
      </p:sp>
      <p:sp>
        <p:nvSpPr>
          <p:cNvPr id="77827" name="Text Box 1">
            <a:extLst>
              <a:ext uri="{FF2B5EF4-FFF2-40B4-BE49-F238E27FC236}">
                <a16:creationId xmlns:a16="http://schemas.microsoft.com/office/drawing/2014/main" id="{4EDA5FFA-1B35-5740-A8A0-59CA4638FC99}"/>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C96A3B8-42EF-204E-A8CB-B2DE35D225A5}" type="slidenum">
              <a:rPr lang="es-ES" altLang="es-ES_tradnl" sz="1400">
                <a:solidFill>
                  <a:srgbClr val="000000"/>
                </a:solidFill>
                <a:latin typeface="Times New Roman" panose="02020603050405020304" pitchFamily="18" charset="0"/>
              </a:rPr>
              <a:pPr algn="r" eaLnBrk="1">
                <a:lnSpc>
                  <a:spcPct val="95000"/>
                </a:lnSpc>
                <a:buSzPct val="100000"/>
              </a:pPr>
              <a:t>194</a:t>
            </a:fld>
            <a:endParaRPr lang="es-ES" altLang="es-ES_tradnl" sz="1400">
              <a:solidFill>
                <a:srgbClr val="000000"/>
              </a:solidFill>
              <a:latin typeface="Times New Roman" panose="02020603050405020304" pitchFamily="18" charset="0"/>
            </a:endParaRPr>
          </a:p>
        </p:txBody>
      </p:sp>
      <p:sp>
        <p:nvSpPr>
          <p:cNvPr id="77828" name="Text Box 2">
            <a:extLst>
              <a:ext uri="{FF2B5EF4-FFF2-40B4-BE49-F238E27FC236}">
                <a16:creationId xmlns:a16="http://schemas.microsoft.com/office/drawing/2014/main" id="{AEFB2A66-C9F8-1F47-BEE5-BF1FB6D9943F}"/>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2DC4231-7231-6A4D-8A40-5D56AE197107}" type="slidenum">
              <a:rPr lang="es-ES" altLang="es-ES_tradnl" sz="1400">
                <a:solidFill>
                  <a:srgbClr val="000000"/>
                </a:solidFill>
                <a:latin typeface="Times New Roman" panose="02020603050405020304" pitchFamily="18" charset="0"/>
              </a:rPr>
              <a:pPr algn="r" eaLnBrk="1">
                <a:lnSpc>
                  <a:spcPct val="95000"/>
                </a:lnSpc>
                <a:buSzPct val="100000"/>
              </a:pPr>
              <a:t>194</a:t>
            </a:fld>
            <a:endParaRPr lang="es-ES" altLang="es-ES_tradnl" sz="1400">
              <a:solidFill>
                <a:srgbClr val="000000"/>
              </a:solidFill>
              <a:latin typeface="Times New Roman" panose="02020603050405020304" pitchFamily="18" charset="0"/>
            </a:endParaRPr>
          </a:p>
        </p:txBody>
      </p:sp>
      <p:sp>
        <p:nvSpPr>
          <p:cNvPr id="77829" name="Text Box 3">
            <a:extLst>
              <a:ext uri="{FF2B5EF4-FFF2-40B4-BE49-F238E27FC236}">
                <a16:creationId xmlns:a16="http://schemas.microsoft.com/office/drawing/2014/main" id="{6EB82748-2DB6-9E45-B72A-669CC9F1BCAB}"/>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9AD4C95-E229-F742-B8C9-A18DF95CA684}" type="slidenum">
              <a:rPr lang="es-ES" altLang="es-ES_tradnl" sz="1400">
                <a:solidFill>
                  <a:srgbClr val="000000"/>
                </a:solidFill>
                <a:latin typeface="Times New Roman" panose="02020603050405020304" pitchFamily="18" charset="0"/>
              </a:rPr>
              <a:pPr algn="r" eaLnBrk="1">
                <a:lnSpc>
                  <a:spcPct val="95000"/>
                </a:lnSpc>
                <a:buSzPct val="100000"/>
              </a:pPr>
              <a:t>194</a:t>
            </a:fld>
            <a:endParaRPr lang="es-ES" altLang="es-ES_tradnl" sz="1400">
              <a:solidFill>
                <a:srgbClr val="000000"/>
              </a:solidFill>
              <a:latin typeface="Times New Roman" panose="02020603050405020304" pitchFamily="18" charset="0"/>
            </a:endParaRPr>
          </a:p>
        </p:txBody>
      </p:sp>
      <p:sp>
        <p:nvSpPr>
          <p:cNvPr id="77830" name="Text Box 4">
            <a:extLst>
              <a:ext uri="{FF2B5EF4-FFF2-40B4-BE49-F238E27FC236}">
                <a16:creationId xmlns:a16="http://schemas.microsoft.com/office/drawing/2014/main" id="{F1CE6570-9964-6E43-B49E-A3061B5350D5}"/>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C945FC0-7AA4-E844-9742-DA15D426C0B7}" type="slidenum">
              <a:rPr lang="es-ES" altLang="es-ES_tradnl" sz="1400">
                <a:solidFill>
                  <a:srgbClr val="000000"/>
                </a:solidFill>
                <a:latin typeface="Times New Roman" panose="02020603050405020304" pitchFamily="18" charset="0"/>
              </a:rPr>
              <a:pPr algn="r" eaLnBrk="1">
                <a:lnSpc>
                  <a:spcPct val="95000"/>
                </a:lnSpc>
                <a:buSzPct val="100000"/>
              </a:pPr>
              <a:t>194</a:t>
            </a:fld>
            <a:endParaRPr lang="es-ES" altLang="es-ES_tradnl" sz="1400">
              <a:solidFill>
                <a:srgbClr val="000000"/>
              </a:solidFill>
              <a:latin typeface="Times New Roman" panose="02020603050405020304" pitchFamily="18" charset="0"/>
            </a:endParaRPr>
          </a:p>
        </p:txBody>
      </p:sp>
      <p:sp>
        <p:nvSpPr>
          <p:cNvPr id="77831" name="Text Box 5">
            <a:extLst>
              <a:ext uri="{FF2B5EF4-FFF2-40B4-BE49-F238E27FC236}">
                <a16:creationId xmlns:a16="http://schemas.microsoft.com/office/drawing/2014/main" id="{4A9831B3-4D16-3B41-9057-3C685057E1D8}"/>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E5648D2-6585-0845-9AF6-D87BEDA6F63E}" type="slidenum">
              <a:rPr lang="es-ES" altLang="es-ES_tradnl" sz="1400">
                <a:solidFill>
                  <a:srgbClr val="000000"/>
                </a:solidFill>
                <a:latin typeface="Times New Roman" panose="02020603050405020304" pitchFamily="18" charset="0"/>
              </a:rPr>
              <a:pPr algn="r" eaLnBrk="1">
                <a:lnSpc>
                  <a:spcPct val="95000"/>
                </a:lnSpc>
                <a:buSzPct val="100000"/>
              </a:pPr>
              <a:t>194</a:t>
            </a:fld>
            <a:endParaRPr lang="es-ES" altLang="es-ES_tradnl" sz="1400">
              <a:solidFill>
                <a:srgbClr val="000000"/>
              </a:solidFill>
              <a:latin typeface="Times New Roman" panose="02020603050405020304" pitchFamily="18" charset="0"/>
            </a:endParaRPr>
          </a:p>
        </p:txBody>
      </p:sp>
      <p:sp>
        <p:nvSpPr>
          <p:cNvPr id="77832" name="Text Box 6">
            <a:extLst>
              <a:ext uri="{FF2B5EF4-FFF2-40B4-BE49-F238E27FC236}">
                <a16:creationId xmlns:a16="http://schemas.microsoft.com/office/drawing/2014/main" id="{BF116D04-6EC4-BE46-9BFC-9F5E3AF4820A}"/>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9E5688A-1F3F-B945-BFBC-D5D12E48DCB7}" type="slidenum">
              <a:rPr lang="es-ES" altLang="es-ES_tradnl" sz="1400">
                <a:solidFill>
                  <a:srgbClr val="000000"/>
                </a:solidFill>
                <a:latin typeface="Times New Roman" panose="02020603050405020304" pitchFamily="18" charset="0"/>
              </a:rPr>
              <a:pPr algn="r" eaLnBrk="1">
                <a:lnSpc>
                  <a:spcPct val="95000"/>
                </a:lnSpc>
                <a:buSzPct val="100000"/>
              </a:pPr>
              <a:t>194</a:t>
            </a:fld>
            <a:endParaRPr lang="es-ES" altLang="es-ES_tradnl" sz="1400">
              <a:solidFill>
                <a:srgbClr val="000000"/>
              </a:solidFill>
              <a:latin typeface="Times New Roman" panose="02020603050405020304" pitchFamily="18" charset="0"/>
            </a:endParaRPr>
          </a:p>
        </p:txBody>
      </p:sp>
      <p:sp>
        <p:nvSpPr>
          <p:cNvPr id="77833" name="Text Box 7">
            <a:extLst>
              <a:ext uri="{FF2B5EF4-FFF2-40B4-BE49-F238E27FC236}">
                <a16:creationId xmlns:a16="http://schemas.microsoft.com/office/drawing/2014/main" id="{77B133CE-F521-4247-A2EB-8BD41BEAFC79}"/>
              </a:ext>
            </a:extLst>
          </p:cNvPr>
          <p:cNvSpPr txBox="1">
            <a:spLocks noChangeArrowheads="1"/>
          </p:cNvSpPr>
          <p:nvPr/>
        </p:nvSpPr>
        <p:spPr bwMode="auto">
          <a:xfrm>
            <a:off x="4278313" y="10155238"/>
            <a:ext cx="3235325"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E79D6A8-14FB-584D-A22D-6002E22B8E75}" type="slidenum">
              <a:rPr lang="es-ES" altLang="es-ES_tradnl" sz="1400">
                <a:solidFill>
                  <a:srgbClr val="000000"/>
                </a:solidFill>
                <a:latin typeface="Times New Roman" panose="02020603050405020304" pitchFamily="18" charset="0"/>
              </a:rPr>
              <a:pPr algn="r" eaLnBrk="1">
                <a:lnSpc>
                  <a:spcPct val="95000"/>
                </a:lnSpc>
                <a:buSzPct val="100000"/>
              </a:pPr>
              <a:t>194</a:t>
            </a:fld>
            <a:endParaRPr lang="es-ES" altLang="es-ES_tradnl" sz="1400">
              <a:solidFill>
                <a:srgbClr val="000000"/>
              </a:solidFill>
              <a:latin typeface="Times New Roman" panose="02020603050405020304" pitchFamily="18" charset="0"/>
            </a:endParaRPr>
          </a:p>
        </p:txBody>
      </p:sp>
      <p:sp>
        <p:nvSpPr>
          <p:cNvPr id="77834" name="Text Box 8">
            <a:extLst>
              <a:ext uri="{FF2B5EF4-FFF2-40B4-BE49-F238E27FC236}">
                <a16:creationId xmlns:a16="http://schemas.microsoft.com/office/drawing/2014/main" id="{DF89C3A1-774B-5947-B3FA-7601A1B3898A}"/>
              </a:ext>
            </a:extLst>
          </p:cNvPr>
          <p:cNvSpPr txBox="1">
            <a:spLocks noChangeArrowheads="1"/>
          </p:cNvSpPr>
          <p:nvPr/>
        </p:nvSpPr>
        <p:spPr bwMode="auto">
          <a:xfrm>
            <a:off x="4278313" y="10155238"/>
            <a:ext cx="3236912" cy="49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463489A-E44B-7243-BCAB-97C5ACECEA66}" type="slidenum">
              <a:rPr lang="es-ES" altLang="es-ES_tradnl" sz="1400">
                <a:solidFill>
                  <a:srgbClr val="000000"/>
                </a:solidFill>
                <a:latin typeface="Times New Roman" panose="02020603050405020304" pitchFamily="18" charset="0"/>
              </a:rPr>
              <a:pPr algn="r" eaLnBrk="1">
                <a:lnSpc>
                  <a:spcPct val="95000"/>
                </a:lnSpc>
                <a:buSzPct val="100000"/>
              </a:pPr>
              <a:t>194</a:t>
            </a:fld>
            <a:endParaRPr lang="es-ES" altLang="es-ES_tradnl" sz="1400">
              <a:solidFill>
                <a:srgbClr val="000000"/>
              </a:solidFill>
              <a:latin typeface="Times New Roman" panose="02020603050405020304" pitchFamily="18" charset="0"/>
            </a:endParaRPr>
          </a:p>
        </p:txBody>
      </p:sp>
      <p:sp>
        <p:nvSpPr>
          <p:cNvPr id="77835" name="Text Box 9">
            <a:extLst>
              <a:ext uri="{FF2B5EF4-FFF2-40B4-BE49-F238E27FC236}">
                <a16:creationId xmlns:a16="http://schemas.microsoft.com/office/drawing/2014/main" id="{E9F6BD80-D299-3242-BA71-9A4A244AF9FC}"/>
              </a:ext>
            </a:extLst>
          </p:cNvPr>
          <p:cNvSpPr txBox="1">
            <a:spLocks noChangeArrowheads="1"/>
          </p:cNvSpPr>
          <p:nvPr/>
        </p:nvSpPr>
        <p:spPr bwMode="auto">
          <a:xfrm>
            <a:off x="4278313" y="10155238"/>
            <a:ext cx="3240087"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A395963-8105-B440-92F5-D61518D41ECE}" type="slidenum">
              <a:rPr lang="es-ES" altLang="es-ES_tradnl" sz="1400">
                <a:solidFill>
                  <a:srgbClr val="000000"/>
                </a:solidFill>
                <a:latin typeface="Times New Roman" panose="02020603050405020304" pitchFamily="18" charset="0"/>
              </a:rPr>
              <a:pPr algn="r" eaLnBrk="1">
                <a:lnSpc>
                  <a:spcPct val="95000"/>
                </a:lnSpc>
                <a:buSzPct val="100000"/>
              </a:pPr>
              <a:t>194</a:t>
            </a:fld>
            <a:endParaRPr lang="es-ES" altLang="es-ES_tradnl" sz="1400">
              <a:solidFill>
                <a:srgbClr val="000000"/>
              </a:solidFill>
              <a:latin typeface="Times New Roman" panose="02020603050405020304" pitchFamily="18" charset="0"/>
            </a:endParaRPr>
          </a:p>
        </p:txBody>
      </p:sp>
      <p:sp>
        <p:nvSpPr>
          <p:cNvPr id="77836" name="Text Box 10">
            <a:extLst>
              <a:ext uri="{FF2B5EF4-FFF2-40B4-BE49-F238E27FC236}">
                <a16:creationId xmlns:a16="http://schemas.microsoft.com/office/drawing/2014/main" id="{20885296-33CC-BF48-91AF-AD6AE7089847}"/>
              </a:ext>
            </a:extLst>
          </p:cNvPr>
          <p:cNvSpPr txBox="1">
            <a:spLocks noChangeArrowheads="1"/>
          </p:cNvSpPr>
          <p:nvPr/>
        </p:nvSpPr>
        <p:spPr bwMode="auto">
          <a:xfrm>
            <a:off x="4278313" y="10155238"/>
            <a:ext cx="3252787"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88DA3E3-4BB9-C441-BBB4-5E6A5C537519}" type="slidenum">
              <a:rPr lang="es-ES" altLang="es-ES_tradnl" sz="1400">
                <a:solidFill>
                  <a:srgbClr val="000000"/>
                </a:solidFill>
                <a:latin typeface="Times New Roman" panose="02020603050405020304" pitchFamily="18" charset="0"/>
              </a:rPr>
              <a:pPr algn="r" eaLnBrk="1">
                <a:lnSpc>
                  <a:spcPct val="95000"/>
                </a:lnSpc>
                <a:buSzPct val="100000"/>
              </a:pPr>
              <a:t>194</a:t>
            </a:fld>
            <a:endParaRPr lang="es-ES" altLang="es-ES_tradnl" sz="1400">
              <a:solidFill>
                <a:srgbClr val="000000"/>
              </a:solidFill>
              <a:latin typeface="Times New Roman" panose="02020603050405020304" pitchFamily="18" charset="0"/>
            </a:endParaRPr>
          </a:p>
        </p:txBody>
      </p:sp>
      <p:sp>
        <p:nvSpPr>
          <p:cNvPr id="77837" name="Text Box 11">
            <a:extLst>
              <a:ext uri="{FF2B5EF4-FFF2-40B4-BE49-F238E27FC236}">
                <a16:creationId xmlns:a16="http://schemas.microsoft.com/office/drawing/2014/main" id="{29D159E7-19EA-9F48-A805-5BEBFAFAFE93}"/>
              </a:ext>
            </a:extLst>
          </p:cNvPr>
          <p:cNvSpPr txBox="1">
            <a:spLocks noChangeArrowheads="1"/>
          </p:cNvSpPr>
          <p:nvPr/>
        </p:nvSpPr>
        <p:spPr bwMode="auto">
          <a:xfrm>
            <a:off x="4716463" y="11876088"/>
            <a:ext cx="3613150"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82B7104-65AD-1C45-BBC7-5B9A86979622}" type="slidenum">
              <a:rPr lang="es-ES" altLang="es-ES_tradnl" sz="1400">
                <a:solidFill>
                  <a:srgbClr val="000000"/>
                </a:solidFill>
                <a:latin typeface="Times New Roman" panose="02020603050405020304" pitchFamily="18" charset="0"/>
              </a:rPr>
              <a:pPr algn="r" eaLnBrk="1">
                <a:lnSpc>
                  <a:spcPct val="95000"/>
                </a:lnSpc>
                <a:buSzPct val="100000"/>
              </a:pPr>
              <a:t>194</a:t>
            </a:fld>
            <a:endParaRPr lang="es-ES" altLang="es-ES_tradnl" sz="1400">
              <a:solidFill>
                <a:srgbClr val="000000"/>
              </a:solidFill>
              <a:latin typeface="Times New Roman" panose="02020603050405020304" pitchFamily="18" charset="0"/>
            </a:endParaRPr>
          </a:p>
        </p:txBody>
      </p:sp>
      <p:sp>
        <p:nvSpPr>
          <p:cNvPr id="77838" name="Text Box 12">
            <a:extLst>
              <a:ext uri="{FF2B5EF4-FFF2-40B4-BE49-F238E27FC236}">
                <a16:creationId xmlns:a16="http://schemas.microsoft.com/office/drawing/2014/main" id="{852719FC-065D-434B-8F23-FF83403B9A0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77839" name="Text Box 13">
            <a:extLst>
              <a:ext uri="{FF2B5EF4-FFF2-40B4-BE49-F238E27FC236}">
                <a16:creationId xmlns:a16="http://schemas.microsoft.com/office/drawing/2014/main" id="{AD6E5BBC-1BC0-D448-97D0-AF29D1303CCC}"/>
              </a:ext>
            </a:extLst>
          </p:cNvPr>
          <p:cNvSpPr txBox="1">
            <a:spLocks noChangeArrowheads="1"/>
          </p:cNvSpPr>
          <p:nvPr/>
        </p:nvSpPr>
        <p:spPr bwMode="auto">
          <a:xfrm>
            <a:off x="0" y="-268288"/>
            <a:ext cx="1588"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9874" name="Rectangle 64">
            <a:extLst>
              <a:ext uri="{FF2B5EF4-FFF2-40B4-BE49-F238E27FC236}">
                <a16:creationId xmlns:a16="http://schemas.microsoft.com/office/drawing/2014/main" id="{17D7A525-2D8E-2D48-8F2E-02E6815ED997}"/>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ABFD6989-8C6A-9B4A-91A1-C5FF8D364176}" type="slidenum">
              <a:rPr lang="en-GB" altLang="es-ES_tradnl" sz="1400" smtClean="0"/>
              <a:pPr/>
              <a:t>195</a:t>
            </a:fld>
            <a:endParaRPr lang="en-GB" altLang="es-ES_tradnl" sz="1400"/>
          </a:p>
        </p:txBody>
      </p:sp>
      <p:sp>
        <p:nvSpPr>
          <p:cNvPr id="79875" name="Text Box 1">
            <a:extLst>
              <a:ext uri="{FF2B5EF4-FFF2-40B4-BE49-F238E27FC236}">
                <a16:creationId xmlns:a16="http://schemas.microsoft.com/office/drawing/2014/main" id="{24335497-40E7-344D-80A7-C2940429F2F3}"/>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3592B372-4CB6-0E48-88D1-19042FF62055}" type="slidenum">
              <a:rPr lang="en-GB" altLang="es-ES_tradnl" sz="1400"/>
              <a:pPr algn="r">
                <a:lnSpc>
                  <a:spcPct val="95000"/>
                </a:lnSpc>
              </a:pPr>
              <a:t>195</a:t>
            </a:fld>
            <a:endParaRPr lang="en-GB" altLang="es-ES_tradnl" sz="1400"/>
          </a:p>
        </p:txBody>
      </p:sp>
      <p:sp>
        <p:nvSpPr>
          <p:cNvPr id="79876" name="Text Box 2">
            <a:extLst>
              <a:ext uri="{FF2B5EF4-FFF2-40B4-BE49-F238E27FC236}">
                <a16:creationId xmlns:a16="http://schemas.microsoft.com/office/drawing/2014/main" id="{23A6F266-89BB-4C44-9407-4D96690E79F7}"/>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AF0A1CCD-CDBB-B24D-AA60-CCCEADF070D5}" type="slidenum">
              <a:rPr lang="en-GB" altLang="es-ES_tradnl" sz="1400"/>
              <a:pPr algn="r">
                <a:lnSpc>
                  <a:spcPct val="95000"/>
                </a:lnSpc>
              </a:pPr>
              <a:t>195</a:t>
            </a:fld>
            <a:endParaRPr lang="en-GB" altLang="es-ES_tradnl" sz="1400"/>
          </a:p>
        </p:txBody>
      </p:sp>
      <p:sp>
        <p:nvSpPr>
          <p:cNvPr id="79877" name="Text Box 3">
            <a:extLst>
              <a:ext uri="{FF2B5EF4-FFF2-40B4-BE49-F238E27FC236}">
                <a16:creationId xmlns:a16="http://schemas.microsoft.com/office/drawing/2014/main" id="{23456C99-1047-2545-84C6-27B62FAC4D14}"/>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84F9233D-9475-824B-A5B9-B5100688DDC9}" type="slidenum">
              <a:rPr lang="en-GB" altLang="es-ES_tradnl" sz="1400"/>
              <a:pPr algn="r">
                <a:lnSpc>
                  <a:spcPct val="95000"/>
                </a:lnSpc>
              </a:pPr>
              <a:t>195</a:t>
            </a:fld>
            <a:endParaRPr lang="en-GB" altLang="es-ES_tradnl" sz="1400"/>
          </a:p>
        </p:txBody>
      </p:sp>
      <p:sp>
        <p:nvSpPr>
          <p:cNvPr id="79878" name="Text Box 4">
            <a:extLst>
              <a:ext uri="{FF2B5EF4-FFF2-40B4-BE49-F238E27FC236}">
                <a16:creationId xmlns:a16="http://schemas.microsoft.com/office/drawing/2014/main" id="{CA5EAD90-72E0-834D-9EFE-BB4DDF71D2E7}"/>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94AE90F6-5E32-AB4F-88D4-91ADDD2ADFAD}" type="slidenum">
              <a:rPr lang="en-GB" altLang="es-ES_tradnl" sz="1400"/>
              <a:pPr algn="r">
                <a:lnSpc>
                  <a:spcPct val="95000"/>
                </a:lnSpc>
              </a:pPr>
              <a:t>195</a:t>
            </a:fld>
            <a:endParaRPr lang="en-GB" altLang="es-ES_tradnl" sz="1400"/>
          </a:p>
        </p:txBody>
      </p:sp>
      <p:sp>
        <p:nvSpPr>
          <p:cNvPr id="79879" name="Text Box 5">
            <a:extLst>
              <a:ext uri="{FF2B5EF4-FFF2-40B4-BE49-F238E27FC236}">
                <a16:creationId xmlns:a16="http://schemas.microsoft.com/office/drawing/2014/main" id="{20EBC821-10AA-FC42-B0F7-828274DC95E5}"/>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p>
            <a:pPr algn="r">
              <a:lnSpc>
                <a:spcPct val="95000"/>
              </a:lnSpc>
            </a:pPr>
            <a:fld id="{C6305411-A16D-5048-BF61-B1275AE277CC}" type="slidenum">
              <a:rPr lang="en-GB" altLang="es-ES_tradnl" sz="1400"/>
              <a:pPr algn="r">
                <a:lnSpc>
                  <a:spcPct val="95000"/>
                </a:lnSpc>
              </a:pPr>
              <a:t>195</a:t>
            </a:fld>
            <a:endParaRPr lang="en-GB" altLang="es-ES_tradnl" sz="1400"/>
          </a:p>
        </p:txBody>
      </p:sp>
      <p:sp>
        <p:nvSpPr>
          <p:cNvPr id="79880" name="Text Box 6">
            <a:extLst>
              <a:ext uri="{FF2B5EF4-FFF2-40B4-BE49-F238E27FC236}">
                <a16:creationId xmlns:a16="http://schemas.microsoft.com/office/drawing/2014/main" id="{92951AFD-C14A-9C4A-89AB-8F75579E9FC6}"/>
              </a:ext>
            </a:extLst>
          </p:cNvPr>
          <p:cNvSpPr>
            <a:spLocks noGrp="1" noRot="1" noChangeAspect="1" noChangeArrowheads="1" noTextEdit="1"/>
          </p:cNvSpPr>
          <p:nvPr>
            <p:ph type="sldImg"/>
          </p:nvPr>
        </p:nvSpPr>
        <p:spPr>
          <a:xfrm>
            <a:off x="0" y="0"/>
            <a:ext cx="1588" cy="1588"/>
          </a:xfrm>
          <a:solidFill>
            <a:srgbClr val="FFFFFF"/>
          </a:solidFill>
          <a:ln cap="flat">
            <a:solidFill>
              <a:srgbClr val="000000"/>
            </a:solidFill>
            <a:miter lim="800000"/>
            <a:headEnd type="none" w="med" len="med"/>
            <a:tailEnd type="none" w="med" len="med"/>
          </a:ln>
        </p:spPr>
      </p:sp>
      <p:sp>
        <p:nvSpPr>
          <p:cNvPr id="79881" name="Text Box 7">
            <a:extLst>
              <a:ext uri="{FF2B5EF4-FFF2-40B4-BE49-F238E27FC236}">
                <a16:creationId xmlns:a16="http://schemas.microsoft.com/office/drawing/2014/main" id="{FAF29978-0DC1-A243-94B5-17A2224F8606}"/>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Font typeface="Times New Roman" panose="02020603050405020304" pitchFamily="18" charset="0"/>
              <a:buNone/>
            </a:pPr>
            <a:endParaRPr lang="es-ES" altLang="es-ES_tradnl"/>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22" name="Rectangle 92">
            <a:extLst>
              <a:ext uri="{FF2B5EF4-FFF2-40B4-BE49-F238E27FC236}">
                <a16:creationId xmlns:a16="http://schemas.microsoft.com/office/drawing/2014/main" id="{A43478CC-44BF-384A-92C9-67835385FE67}"/>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0954778-B22F-B948-AE58-D3AB8CA1023E}" type="slidenum">
              <a:rPr lang="es-ES" altLang="es-ES_tradnl" sz="1400" smtClean="0">
                <a:solidFill>
                  <a:srgbClr val="000000"/>
                </a:solidFill>
                <a:latin typeface="Times New Roman" panose="02020603050405020304" pitchFamily="18" charset="0"/>
              </a:rPr>
              <a:pPr/>
              <a:t>196</a:t>
            </a:fld>
            <a:endParaRPr lang="es-ES" altLang="es-ES_tradnl" sz="1400">
              <a:solidFill>
                <a:srgbClr val="000000"/>
              </a:solidFill>
              <a:latin typeface="Times New Roman" panose="02020603050405020304" pitchFamily="18" charset="0"/>
            </a:endParaRPr>
          </a:p>
        </p:txBody>
      </p:sp>
      <p:sp>
        <p:nvSpPr>
          <p:cNvPr id="81923" name="Text Box 1">
            <a:extLst>
              <a:ext uri="{FF2B5EF4-FFF2-40B4-BE49-F238E27FC236}">
                <a16:creationId xmlns:a16="http://schemas.microsoft.com/office/drawing/2014/main" id="{CC59DAD8-F81E-8848-A3DC-4C8116F289DE}"/>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534E448-D3B5-4241-87C7-7F4D3F2666FA}" type="slidenum">
              <a:rPr lang="es-ES" altLang="es-ES_tradnl" sz="1400">
                <a:solidFill>
                  <a:srgbClr val="000000"/>
                </a:solidFill>
                <a:latin typeface="Times New Roman" panose="02020603050405020304" pitchFamily="18" charset="0"/>
              </a:rPr>
              <a:pPr algn="r" eaLnBrk="1">
                <a:lnSpc>
                  <a:spcPct val="95000"/>
                </a:lnSpc>
                <a:buSzPct val="100000"/>
              </a:pPr>
              <a:t>196</a:t>
            </a:fld>
            <a:endParaRPr lang="es-ES" altLang="es-ES_tradnl" sz="1400">
              <a:solidFill>
                <a:srgbClr val="000000"/>
              </a:solidFill>
              <a:latin typeface="Times New Roman" panose="02020603050405020304" pitchFamily="18" charset="0"/>
            </a:endParaRPr>
          </a:p>
        </p:txBody>
      </p:sp>
      <p:sp>
        <p:nvSpPr>
          <p:cNvPr id="81924" name="Text Box 2">
            <a:extLst>
              <a:ext uri="{FF2B5EF4-FFF2-40B4-BE49-F238E27FC236}">
                <a16:creationId xmlns:a16="http://schemas.microsoft.com/office/drawing/2014/main" id="{FF18F42D-19AC-3B49-81B9-20D107D3B86D}"/>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8E750B2-F1E9-8149-8A13-A664E8701B24}" type="slidenum">
              <a:rPr lang="es-ES" altLang="es-ES_tradnl" sz="1400">
                <a:solidFill>
                  <a:srgbClr val="000000"/>
                </a:solidFill>
                <a:latin typeface="Times New Roman" panose="02020603050405020304" pitchFamily="18" charset="0"/>
              </a:rPr>
              <a:pPr algn="r" eaLnBrk="1">
                <a:lnSpc>
                  <a:spcPct val="95000"/>
                </a:lnSpc>
                <a:buSzPct val="100000"/>
              </a:pPr>
              <a:t>196</a:t>
            </a:fld>
            <a:endParaRPr lang="es-ES" altLang="es-ES_tradnl" sz="1400">
              <a:solidFill>
                <a:srgbClr val="000000"/>
              </a:solidFill>
              <a:latin typeface="Times New Roman" panose="02020603050405020304" pitchFamily="18" charset="0"/>
            </a:endParaRPr>
          </a:p>
        </p:txBody>
      </p:sp>
      <p:sp>
        <p:nvSpPr>
          <p:cNvPr id="81925" name="Text Box 3">
            <a:extLst>
              <a:ext uri="{FF2B5EF4-FFF2-40B4-BE49-F238E27FC236}">
                <a16:creationId xmlns:a16="http://schemas.microsoft.com/office/drawing/2014/main" id="{FE7B937E-5381-7241-8457-9BE9F61AD9FC}"/>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10E2D72-D5A4-6749-B066-9386E60F4D48}" type="slidenum">
              <a:rPr lang="es-ES" altLang="es-ES_tradnl" sz="1400">
                <a:solidFill>
                  <a:srgbClr val="000000"/>
                </a:solidFill>
                <a:latin typeface="Times New Roman" panose="02020603050405020304" pitchFamily="18" charset="0"/>
              </a:rPr>
              <a:pPr algn="r" eaLnBrk="1">
                <a:lnSpc>
                  <a:spcPct val="95000"/>
                </a:lnSpc>
                <a:buSzPct val="100000"/>
              </a:pPr>
              <a:t>196</a:t>
            </a:fld>
            <a:endParaRPr lang="es-ES" altLang="es-ES_tradnl" sz="1400">
              <a:solidFill>
                <a:srgbClr val="000000"/>
              </a:solidFill>
              <a:latin typeface="Times New Roman" panose="02020603050405020304" pitchFamily="18" charset="0"/>
            </a:endParaRPr>
          </a:p>
        </p:txBody>
      </p:sp>
      <p:sp>
        <p:nvSpPr>
          <p:cNvPr id="81926" name="Text Box 4">
            <a:extLst>
              <a:ext uri="{FF2B5EF4-FFF2-40B4-BE49-F238E27FC236}">
                <a16:creationId xmlns:a16="http://schemas.microsoft.com/office/drawing/2014/main" id="{B0A43F63-93DA-DE41-8571-696211E1783E}"/>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2D2E2D6-9B22-FE4F-AC08-C6631C14D693}" type="slidenum">
              <a:rPr lang="es-ES" altLang="es-ES_tradnl" sz="1400">
                <a:solidFill>
                  <a:srgbClr val="000000"/>
                </a:solidFill>
                <a:latin typeface="Times New Roman" panose="02020603050405020304" pitchFamily="18" charset="0"/>
              </a:rPr>
              <a:pPr algn="r" eaLnBrk="1">
                <a:lnSpc>
                  <a:spcPct val="95000"/>
                </a:lnSpc>
                <a:buSzPct val="100000"/>
              </a:pPr>
              <a:t>196</a:t>
            </a:fld>
            <a:endParaRPr lang="es-ES" altLang="es-ES_tradnl" sz="1400">
              <a:solidFill>
                <a:srgbClr val="000000"/>
              </a:solidFill>
              <a:latin typeface="Times New Roman" panose="02020603050405020304" pitchFamily="18" charset="0"/>
            </a:endParaRPr>
          </a:p>
        </p:txBody>
      </p:sp>
      <p:sp>
        <p:nvSpPr>
          <p:cNvPr id="81927" name="Text Box 5">
            <a:extLst>
              <a:ext uri="{FF2B5EF4-FFF2-40B4-BE49-F238E27FC236}">
                <a16:creationId xmlns:a16="http://schemas.microsoft.com/office/drawing/2014/main" id="{06F6EB8A-8499-5F46-BA5B-680F6104E61C}"/>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DFD542F-0F93-E947-A626-FC24E7C8CDC5}" type="slidenum">
              <a:rPr lang="es-ES" altLang="es-ES_tradnl" sz="1400">
                <a:solidFill>
                  <a:srgbClr val="000000"/>
                </a:solidFill>
                <a:latin typeface="Times New Roman" panose="02020603050405020304" pitchFamily="18" charset="0"/>
              </a:rPr>
              <a:pPr algn="r" eaLnBrk="1">
                <a:lnSpc>
                  <a:spcPct val="95000"/>
                </a:lnSpc>
                <a:buSzPct val="100000"/>
              </a:pPr>
              <a:t>196</a:t>
            </a:fld>
            <a:endParaRPr lang="es-ES" altLang="es-ES_tradnl" sz="1400">
              <a:solidFill>
                <a:srgbClr val="000000"/>
              </a:solidFill>
              <a:latin typeface="Times New Roman" panose="02020603050405020304" pitchFamily="18" charset="0"/>
            </a:endParaRPr>
          </a:p>
        </p:txBody>
      </p:sp>
      <p:sp>
        <p:nvSpPr>
          <p:cNvPr id="81928" name="Text Box 6">
            <a:extLst>
              <a:ext uri="{FF2B5EF4-FFF2-40B4-BE49-F238E27FC236}">
                <a16:creationId xmlns:a16="http://schemas.microsoft.com/office/drawing/2014/main" id="{EEBF9E81-C1D7-3B41-AD25-CB2F1FE21155}"/>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363B745-DC74-C24D-97B1-CCA73341E396}" type="slidenum">
              <a:rPr lang="es-ES" altLang="es-ES_tradnl" sz="1400">
                <a:solidFill>
                  <a:srgbClr val="000000"/>
                </a:solidFill>
                <a:latin typeface="Times New Roman" panose="02020603050405020304" pitchFamily="18" charset="0"/>
              </a:rPr>
              <a:pPr algn="r" eaLnBrk="1">
                <a:lnSpc>
                  <a:spcPct val="95000"/>
                </a:lnSpc>
                <a:buSzPct val="100000"/>
              </a:pPr>
              <a:t>196</a:t>
            </a:fld>
            <a:endParaRPr lang="es-ES" altLang="es-ES_tradnl" sz="1400">
              <a:solidFill>
                <a:srgbClr val="000000"/>
              </a:solidFill>
              <a:latin typeface="Times New Roman" panose="02020603050405020304" pitchFamily="18" charset="0"/>
            </a:endParaRPr>
          </a:p>
        </p:txBody>
      </p:sp>
      <p:sp>
        <p:nvSpPr>
          <p:cNvPr id="81929" name="Text Box 7">
            <a:extLst>
              <a:ext uri="{FF2B5EF4-FFF2-40B4-BE49-F238E27FC236}">
                <a16:creationId xmlns:a16="http://schemas.microsoft.com/office/drawing/2014/main" id="{9B571195-C5EA-AE4B-BB43-450DF3B441EE}"/>
              </a:ext>
            </a:extLst>
          </p:cNvPr>
          <p:cNvSpPr txBox="1">
            <a:spLocks noChangeArrowheads="1"/>
          </p:cNvSpPr>
          <p:nvPr/>
        </p:nvSpPr>
        <p:spPr bwMode="auto">
          <a:xfrm>
            <a:off x="4278313" y="10155238"/>
            <a:ext cx="3235325"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45D8689-3362-144A-B77B-F0A3C9353EB0}" type="slidenum">
              <a:rPr lang="es-ES" altLang="es-ES_tradnl" sz="1400">
                <a:solidFill>
                  <a:srgbClr val="000000"/>
                </a:solidFill>
                <a:latin typeface="Times New Roman" panose="02020603050405020304" pitchFamily="18" charset="0"/>
              </a:rPr>
              <a:pPr algn="r" eaLnBrk="1">
                <a:lnSpc>
                  <a:spcPct val="95000"/>
                </a:lnSpc>
                <a:buSzPct val="100000"/>
              </a:pPr>
              <a:t>196</a:t>
            </a:fld>
            <a:endParaRPr lang="es-ES" altLang="es-ES_tradnl" sz="1400">
              <a:solidFill>
                <a:srgbClr val="000000"/>
              </a:solidFill>
              <a:latin typeface="Times New Roman" panose="02020603050405020304" pitchFamily="18" charset="0"/>
            </a:endParaRPr>
          </a:p>
        </p:txBody>
      </p:sp>
      <p:sp>
        <p:nvSpPr>
          <p:cNvPr id="81930" name="Text Box 8">
            <a:extLst>
              <a:ext uri="{FF2B5EF4-FFF2-40B4-BE49-F238E27FC236}">
                <a16:creationId xmlns:a16="http://schemas.microsoft.com/office/drawing/2014/main" id="{F76ACD45-F2AC-EA4C-B040-F789F5D209AA}"/>
              </a:ext>
            </a:extLst>
          </p:cNvPr>
          <p:cNvSpPr txBox="1">
            <a:spLocks noChangeArrowheads="1"/>
          </p:cNvSpPr>
          <p:nvPr/>
        </p:nvSpPr>
        <p:spPr bwMode="auto">
          <a:xfrm>
            <a:off x="4278313" y="10155238"/>
            <a:ext cx="3236912" cy="49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19DB042-F79A-AB42-A429-E9677EBBB887}" type="slidenum">
              <a:rPr lang="es-ES" altLang="es-ES_tradnl" sz="1400">
                <a:solidFill>
                  <a:srgbClr val="000000"/>
                </a:solidFill>
                <a:latin typeface="Times New Roman" panose="02020603050405020304" pitchFamily="18" charset="0"/>
              </a:rPr>
              <a:pPr algn="r" eaLnBrk="1">
                <a:lnSpc>
                  <a:spcPct val="95000"/>
                </a:lnSpc>
                <a:buSzPct val="100000"/>
              </a:pPr>
              <a:t>196</a:t>
            </a:fld>
            <a:endParaRPr lang="es-ES" altLang="es-ES_tradnl" sz="1400">
              <a:solidFill>
                <a:srgbClr val="000000"/>
              </a:solidFill>
              <a:latin typeface="Times New Roman" panose="02020603050405020304" pitchFamily="18" charset="0"/>
            </a:endParaRPr>
          </a:p>
        </p:txBody>
      </p:sp>
      <p:sp>
        <p:nvSpPr>
          <p:cNvPr id="81931" name="Text Box 9">
            <a:extLst>
              <a:ext uri="{FF2B5EF4-FFF2-40B4-BE49-F238E27FC236}">
                <a16:creationId xmlns:a16="http://schemas.microsoft.com/office/drawing/2014/main" id="{9627422B-49BC-B84F-BC78-CEE5C8A1227A}"/>
              </a:ext>
            </a:extLst>
          </p:cNvPr>
          <p:cNvSpPr txBox="1">
            <a:spLocks noChangeArrowheads="1"/>
          </p:cNvSpPr>
          <p:nvPr/>
        </p:nvSpPr>
        <p:spPr bwMode="auto">
          <a:xfrm>
            <a:off x="4278313" y="10155238"/>
            <a:ext cx="3240087"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A513CFC-C230-1244-8BAD-DF94B8C17D83}" type="slidenum">
              <a:rPr lang="es-ES" altLang="es-ES_tradnl" sz="1400">
                <a:solidFill>
                  <a:srgbClr val="000000"/>
                </a:solidFill>
                <a:latin typeface="Times New Roman" panose="02020603050405020304" pitchFamily="18" charset="0"/>
              </a:rPr>
              <a:pPr algn="r" eaLnBrk="1">
                <a:lnSpc>
                  <a:spcPct val="95000"/>
                </a:lnSpc>
                <a:buSzPct val="100000"/>
              </a:pPr>
              <a:t>196</a:t>
            </a:fld>
            <a:endParaRPr lang="es-ES" altLang="es-ES_tradnl" sz="1400">
              <a:solidFill>
                <a:srgbClr val="000000"/>
              </a:solidFill>
              <a:latin typeface="Times New Roman" panose="02020603050405020304" pitchFamily="18" charset="0"/>
            </a:endParaRPr>
          </a:p>
        </p:txBody>
      </p:sp>
      <p:sp>
        <p:nvSpPr>
          <p:cNvPr id="81932" name="Text Box 10">
            <a:extLst>
              <a:ext uri="{FF2B5EF4-FFF2-40B4-BE49-F238E27FC236}">
                <a16:creationId xmlns:a16="http://schemas.microsoft.com/office/drawing/2014/main" id="{BD87E484-ED07-7944-BC49-66EDB3A438CA}"/>
              </a:ext>
            </a:extLst>
          </p:cNvPr>
          <p:cNvSpPr txBox="1">
            <a:spLocks noChangeArrowheads="1"/>
          </p:cNvSpPr>
          <p:nvPr/>
        </p:nvSpPr>
        <p:spPr bwMode="auto">
          <a:xfrm>
            <a:off x="4278313" y="10155238"/>
            <a:ext cx="3252787"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62CBB8A-52DF-9D44-93F6-836AD1A3FBDC}" type="slidenum">
              <a:rPr lang="es-ES" altLang="es-ES_tradnl" sz="1400">
                <a:solidFill>
                  <a:srgbClr val="000000"/>
                </a:solidFill>
                <a:latin typeface="Times New Roman" panose="02020603050405020304" pitchFamily="18" charset="0"/>
              </a:rPr>
              <a:pPr algn="r" eaLnBrk="1">
                <a:lnSpc>
                  <a:spcPct val="95000"/>
                </a:lnSpc>
                <a:buSzPct val="100000"/>
              </a:pPr>
              <a:t>196</a:t>
            </a:fld>
            <a:endParaRPr lang="es-ES" altLang="es-ES_tradnl" sz="1400">
              <a:solidFill>
                <a:srgbClr val="000000"/>
              </a:solidFill>
              <a:latin typeface="Times New Roman" panose="02020603050405020304" pitchFamily="18" charset="0"/>
            </a:endParaRPr>
          </a:p>
        </p:txBody>
      </p:sp>
      <p:sp>
        <p:nvSpPr>
          <p:cNvPr id="81933" name="Text Box 11">
            <a:extLst>
              <a:ext uri="{FF2B5EF4-FFF2-40B4-BE49-F238E27FC236}">
                <a16:creationId xmlns:a16="http://schemas.microsoft.com/office/drawing/2014/main" id="{B90F3D94-50A4-B740-A8B0-03AD2AD003F9}"/>
              </a:ext>
            </a:extLst>
          </p:cNvPr>
          <p:cNvSpPr txBox="1">
            <a:spLocks noChangeArrowheads="1"/>
          </p:cNvSpPr>
          <p:nvPr/>
        </p:nvSpPr>
        <p:spPr bwMode="auto">
          <a:xfrm>
            <a:off x="4716463" y="11876088"/>
            <a:ext cx="3613150"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2415232-64F9-4343-A1D1-8C2096104125}" type="slidenum">
              <a:rPr lang="es-ES" altLang="es-ES_tradnl" sz="1400">
                <a:solidFill>
                  <a:srgbClr val="000000"/>
                </a:solidFill>
                <a:latin typeface="Times New Roman" panose="02020603050405020304" pitchFamily="18" charset="0"/>
              </a:rPr>
              <a:pPr algn="r" eaLnBrk="1">
                <a:lnSpc>
                  <a:spcPct val="95000"/>
                </a:lnSpc>
                <a:buSzPct val="100000"/>
              </a:pPr>
              <a:t>196</a:t>
            </a:fld>
            <a:endParaRPr lang="es-ES" altLang="es-ES_tradnl" sz="1400">
              <a:solidFill>
                <a:srgbClr val="000000"/>
              </a:solidFill>
              <a:latin typeface="Times New Roman" panose="02020603050405020304" pitchFamily="18" charset="0"/>
            </a:endParaRPr>
          </a:p>
        </p:txBody>
      </p:sp>
      <p:sp>
        <p:nvSpPr>
          <p:cNvPr id="81934" name="Text Box 12">
            <a:extLst>
              <a:ext uri="{FF2B5EF4-FFF2-40B4-BE49-F238E27FC236}">
                <a16:creationId xmlns:a16="http://schemas.microsoft.com/office/drawing/2014/main" id="{82108D3F-66BE-C648-8C69-13451BCFAE6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81935" name="Text Box 13">
            <a:extLst>
              <a:ext uri="{FF2B5EF4-FFF2-40B4-BE49-F238E27FC236}">
                <a16:creationId xmlns:a16="http://schemas.microsoft.com/office/drawing/2014/main" id="{6BB3D8B9-D7D5-8F49-BE9B-1AAFCFE55926}"/>
              </a:ext>
            </a:extLst>
          </p:cNvPr>
          <p:cNvSpPr txBox="1">
            <a:spLocks noChangeArrowheads="1"/>
          </p:cNvSpPr>
          <p:nvPr/>
        </p:nvSpPr>
        <p:spPr bwMode="auto">
          <a:xfrm>
            <a:off x="0" y="-268288"/>
            <a:ext cx="1588"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3970" name="Rectangle 92">
            <a:extLst>
              <a:ext uri="{FF2B5EF4-FFF2-40B4-BE49-F238E27FC236}">
                <a16:creationId xmlns:a16="http://schemas.microsoft.com/office/drawing/2014/main" id="{8B6A3B8E-A203-F840-BD35-CF2D3633FBC0}"/>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061D756B-5E0B-5943-82F3-5E9B2E26D5E3}" type="slidenum">
              <a:rPr lang="es-ES" altLang="es-ES_tradnl" sz="1400" smtClean="0">
                <a:solidFill>
                  <a:srgbClr val="000000"/>
                </a:solidFill>
                <a:latin typeface="Times New Roman" panose="02020603050405020304" pitchFamily="18" charset="0"/>
              </a:rPr>
              <a:pPr/>
              <a:t>197</a:t>
            </a:fld>
            <a:endParaRPr lang="es-ES" altLang="es-ES_tradnl" sz="1400">
              <a:solidFill>
                <a:srgbClr val="000000"/>
              </a:solidFill>
              <a:latin typeface="Times New Roman" panose="02020603050405020304" pitchFamily="18" charset="0"/>
            </a:endParaRPr>
          </a:p>
        </p:txBody>
      </p:sp>
      <p:sp>
        <p:nvSpPr>
          <p:cNvPr id="83971" name="Text Box 1">
            <a:extLst>
              <a:ext uri="{FF2B5EF4-FFF2-40B4-BE49-F238E27FC236}">
                <a16:creationId xmlns:a16="http://schemas.microsoft.com/office/drawing/2014/main" id="{06B6B2D4-2EC7-0D45-9E33-BD56551C911D}"/>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F5ACBFA-6F76-F14D-984E-CA268691F95F}" type="slidenum">
              <a:rPr lang="es-ES" altLang="es-ES_tradnl" sz="1400">
                <a:solidFill>
                  <a:srgbClr val="000000"/>
                </a:solidFill>
                <a:latin typeface="Times New Roman" panose="02020603050405020304" pitchFamily="18" charset="0"/>
              </a:rPr>
              <a:pPr algn="r" eaLnBrk="1">
                <a:lnSpc>
                  <a:spcPct val="95000"/>
                </a:lnSpc>
                <a:buSzPct val="100000"/>
              </a:pPr>
              <a:t>197</a:t>
            </a:fld>
            <a:endParaRPr lang="es-ES" altLang="es-ES_tradnl" sz="1400">
              <a:solidFill>
                <a:srgbClr val="000000"/>
              </a:solidFill>
              <a:latin typeface="Times New Roman" panose="02020603050405020304" pitchFamily="18" charset="0"/>
            </a:endParaRPr>
          </a:p>
        </p:txBody>
      </p:sp>
      <p:sp>
        <p:nvSpPr>
          <p:cNvPr id="83972" name="Text Box 2">
            <a:extLst>
              <a:ext uri="{FF2B5EF4-FFF2-40B4-BE49-F238E27FC236}">
                <a16:creationId xmlns:a16="http://schemas.microsoft.com/office/drawing/2014/main" id="{3DC6DEB6-0EB8-854C-8C9A-A56B65A45A2B}"/>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18A25FF-46CD-BC4F-B1E6-DB8C304B7D9E}" type="slidenum">
              <a:rPr lang="es-ES" altLang="es-ES_tradnl" sz="1400">
                <a:solidFill>
                  <a:srgbClr val="000000"/>
                </a:solidFill>
                <a:latin typeface="Times New Roman" panose="02020603050405020304" pitchFamily="18" charset="0"/>
              </a:rPr>
              <a:pPr algn="r" eaLnBrk="1">
                <a:lnSpc>
                  <a:spcPct val="95000"/>
                </a:lnSpc>
                <a:buSzPct val="100000"/>
              </a:pPr>
              <a:t>197</a:t>
            </a:fld>
            <a:endParaRPr lang="es-ES" altLang="es-ES_tradnl" sz="1400">
              <a:solidFill>
                <a:srgbClr val="000000"/>
              </a:solidFill>
              <a:latin typeface="Times New Roman" panose="02020603050405020304" pitchFamily="18" charset="0"/>
            </a:endParaRPr>
          </a:p>
        </p:txBody>
      </p:sp>
      <p:sp>
        <p:nvSpPr>
          <p:cNvPr id="83973" name="Text Box 3">
            <a:extLst>
              <a:ext uri="{FF2B5EF4-FFF2-40B4-BE49-F238E27FC236}">
                <a16:creationId xmlns:a16="http://schemas.microsoft.com/office/drawing/2014/main" id="{17603A7A-6996-604A-850F-7729E79CFAFE}"/>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8B20880-95D9-D149-A6F5-CD58D74A586A}" type="slidenum">
              <a:rPr lang="es-ES" altLang="es-ES_tradnl" sz="1400">
                <a:solidFill>
                  <a:srgbClr val="000000"/>
                </a:solidFill>
                <a:latin typeface="Times New Roman" panose="02020603050405020304" pitchFamily="18" charset="0"/>
              </a:rPr>
              <a:pPr algn="r" eaLnBrk="1">
                <a:lnSpc>
                  <a:spcPct val="95000"/>
                </a:lnSpc>
                <a:buSzPct val="100000"/>
              </a:pPr>
              <a:t>197</a:t>
            </a:fld>
            <a:endParaRPr lang="es-ES" altLang="es-ES_tradnl" sz="1400">
              <a:solidFill>
                <a:srgbClr val="000000"/>
              </a:solidFill>
              <a:latin typeface="Times New Roman" panose="02020603050405020304" pitchFamily="18" charset="0"/>
            </a:endParaRPr>
          </a:p>
        </p:txBody>
      </p:sp>
      <p:sp>
        <p:nvSpPr>
          <p:cNvPr id="83974" name="Text Box 4">
            <a:extLst>
              <a:ext uri="{FF2B5EF4-FFF2-40B4-BE49-F238E27FC236}">
                <a16:creationId xmlns:a16="http://schemas.microsoft.com/office/drawing/2014/main" id="{1EF2F2F4-5E4D-F944-AB0E-2C3E550848F4}"/>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38BCAB7-1DEE-6E43-8BAC-8911376AC73A}" type="slidenum">
              <a:rPr lang="es-ES" altLang="es-ES_tradnl" sz="1400">
                <a:solidFill>
                  <a:srgbClr val="000000"/>
                </a:solidFill>
                <a:latin typeface="Times New Roman" panose="02020603050405020304" pitchFamily="18" charset="0"/>
              </a:rPr>
              <a:pPr algn="r" eaLnBrk="1">
                <a:lnSpc>
                  <a:spcPct val="95000"/>
                </a:lnSpc>
                <a:buSzPct val="100000"/>
              </a:pPr>
              <a:t>197</a:t>
            </a:fld>
            <a:endParaRPr lang="es-ES" altLang="es-ES_tradnl" sz="1400">
              <a:solidFill>
                <a:srgbClr val="000000"/>
              </a:solidFill>
              <a:latin typeface="Times New Roman" panose="02020603050405020304" pitchFamily="18" charset="0"/>
            </a:endParaRPr>
          </a:p>
        </p:txBody>
      </p:sp>
      <p:sp>
        <p:nvSpPr>
          <p:cNvPr id="83975" name="Text Box 5">
            <a:extLst>
              <a:ext uri="{FF2B5EF4-FFF2-40B4-BE49-F238E27FC236}">
                <a16:creationId xmlns:a16="http://schemas.microsoft.com/office/drawing/2014/main" id="{B1BC406F-9D21-9C40-AD06-0313A041D8CB}"/>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5D9B5F4-7712-6148-8433-B2E17198F776}" type="slidenum">
              <a:rPr lang="es-ES" altLang="es-ES_tradnl" sz="1400">
                <a:solidFill>
                  <a:srgbClr val="000000"/>
                </a:solidFill>
                <a:latin typeface="Times New Roman" panose="02020603050405020304" pitchFamily="18" charset="0"/>
              </a:rPr>
              <a:pPr algn="r" eaLnBrk="1">
                <a:lnSpc>
                  <a:spcPct val="95000"/>
                </a:lnSpc>
                <a:buSzPct val="100000"/>
              </a:pPr>
              <a:t>197</a:t>
            </a:fld>
            <a:endParaRPr lang="es-ES" altLang="es-ES_tradnl" sz="1400">
              <a:solidFill>
                <a:srgbClr val="000000"/>
              </a:solidFill>
              <a:latin typeface="Times New Roman" panose="02020603050405020304" pitchFamily="18" charset="0"/>
            </a:endParaRPr>
          </a:p>
        </p:txBody>
      </p:sp>
      <p:sp>
        <p:nvSpPr>
          <p:cNvPr id="83976" name="Text Box 6">
            <a:extLst>
              <a:ext uri="{FF2B5EF4-FFF2-40B4-BE49-F238E27FC236}">
                <a16:creationId xmlns:a16="http://schemas.microsoft.com/office/drawing/2014/main" id="{A461FF33-197B-3449-9878-CACCFA6F8D62}"/>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D5AC671-5374-0B49-8002-6E56EEA1CB6B}" type="slidenum">
              <a:rPr lang="es-ES" altLang="es-ES_tradnl" sz="1400">
                <a:solidFill>
                  <a:srgbClr val="000000"/>
                </a:solidFill>
                <a:latin typeface="Times New Roman" panose="02020603050405020304" pitchFamily="18" charset="0"/>
              </a:rPr>
              <a:pPr algn="r" eaLnBrk="1">
                <a:lnSpc>
                  <a:spcPct val="95000"/>
                </a:lnSpc>
                <a:buSzPct val="100000"/>
              </a:pPr>
              <a:t>197</a:t>
            </a:fld>
            <a:endParaRPr lang="es-ES" altLang="es-ES_tradnl" sz="1400">
              <a:solidFill>
                <a:srgbClr val="000000"/>
              </a:solidFill>
              <a:latin typeface="Times New Roman" panose="02020603050405020304" pitchFamily="18" charset="0"/>
            </a:endParaRPr>
          </a:p>
        </p:txBody>
      </p:sp>
      <p:sp>
        <p:nvSpPr>
          <p:cNvPr id="83977" name="Text Box 7">
            <a:extLst>
              <a:ext uri="{FF2B5EF4-FFF2-40B4-BE49-F238E27FC236}">
                <a16:creationId xmlns:a16="http://schemas.microsoft.com/office/drawing/2014/main" id="{C551CDDC-1E05-BD41-9803-F1302B9A124C}"/>
              </a:ext>
            </a:extLst>
          </p:cNvPr>
          <p:cNvSpPr txBox="1">
            <a:spLocks noChangeArrowheads="1"/>
          </p:cNvSpPr>
          <p:nvPr/>
        </p:nvSpPr>
        <p:spPr bwMode="auto">
          <a:xfrm>
            <a:off x="4278313" y="10155238"/>
            <a:ext cx="3235325"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6BAD04C-4011-804F-98A3-84AD8D9DBF7F}" type="slidenum">
              <a:rPr lang="es-ES" altLang="es-ES_tradnl" sz="1400">
                <a:solidFill>
                  <a:srgbClr val="000000"/>
                </a:solidFill>
                <a:latin typeface="Times New Roman" panose="02020603050405020304" pitchFamily="18" charset="0"/>
              </a:rPr>
              <a:pPr algn="r" eaLnBrk="1">
                <a:lnSpc>
                  <a:spcPct val="95000"/>
                </a:lnSpc>
                <a:buSzPct val="100000"/>
              </a:pPr>
              <a:t>197</a:t>
            </a:fld>
            <a:endParaRPr lang="es-ES" altLang="es-ES_tradnl" sz="1400">
              <a:solidFill>
                <a:srgbClr val="000000"/>
              </a:solidFill>
              <a:latin typeface="Times New Roman" panose="02020603050405020304" pitchFamily="18" charset="0"/>
            </a:endParaRPr>
          </a:p>
        </p:txBody>
      </p:sp>
      <p:sp>
        <p:nvSpPr>
          <p:cNvPr id="83978" name="Text Box 8">
            <a:extLst>
              <a:ext uri="{FF2B5EF4-FFF2-40B4-BE49-F238E27FC236}">
                <a16:creationId xmlns:a16="http://schemas.microsoft.com/office/drawing/2014/main" id="{6E1AEC2D-CD2A-654F-A0A7-18457492D589}"/>
              </a:ext>
            </a:extLst>
          </p:cNvPr>
          <p:cNvSpPr txBox="1">
            <a:spLocks noChangeArrowheads="1"/>
          </p:cNvSpPr>
          <p:nvPr/>
        </p:nvSpPr>
        <p:spPr bwMode="auto">
          <a:xfrm>
            <a:off x="4278313" y="10155238"/>
            <a:ext cx="3236912" cy="49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45B0E05-0ABF-AC4C-9F1C-4E2EFF35A3B8}" type="slidenum">
              <a:rPr lang="es-ES" altLang="es-ES_tradnl" sz="1400">
                <a:solidFill>
                  <a:srgbClr val="000000"/>
                </a:solidFill>
                <a:latin typeface="Times New Roman" panose="02020603050405020304" pitchFamily="18" charset="0"/>
              </a:rPr>
              <a:pPr algn="r" eaLnBrk="1">
                <a:lnSpc>
                  <a:spcPct val="95000"/>
                </a:lnSpc>
                <a:buSzPct val="100000"/>
              </a:pPr>
              <a:t>197</a:t>
            </a:fld>
            <a:endParaRPr lang="es-ES" altLang="es-ES_tradnl" sz="1400">
              <a:solidFill>
                <a:srgbClr val="000000"/>
              </a:solidFill>
              <a:latin typeface="Times New Roman" panose="02020603050405020304" pitchFamily="18" charset="0"/>
            </a:endParaRPr>
          </a:p>
        </p:txBody>
      </p:sp>
      <p:sp>
        <p:nvSpPr>
          <p:cNvPr id="83979" name="Text Box 9">
            <a:extLst>
              <a:ext uri="{FF2B5EF4-FFF2-40B4-BE49-F238E27FC236}">
                <a16:creationId xmlns:a16="http://schemas.microsoft.com/office/drawing/2014/main" id="{7226B832-14AB-904B-9DA7-A9E8BCAF2D56}"/>
              </a:ext>
            </a:extLst>
          </p:cNvPr>
          <p:cNvSpPr txBox="1">
            <a:spLocks noChangeArrowheads="1"/>
          </p:cNvSpPr>
          <p:nvPr/>
        </p:nvSpPr>
        <p:spPr bwMode="auto">
          <a:xfrm>
            <a:off x="4278313" y="10155238"/>
            <a:ext cx="3240087"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8949987-784E-3546-8661-81B394B5E328}" type="slidenum">
              <a:rPr lang="es-ES" altLang="es-ES_tradnl" sz="1400">
                <a:solidFill>
                  <a:srgbClr val="000000"/>
                </a:solidFill>
                <a:latin typeface="Times New Roman" panose="02020603050405020304" pitchFamily="18" charset="0"/>
              </a:rPr>
              <a:pPr algn="r" eaLnBrk="1">
                <a:lnSpc>
                  <a:spcPct val="95000"/>
                </a:lnSpc>
                <a:buSzPct val="100000"/>
              </a:pPr>
              <a:t>197</a:t>
            </a:fld>
            <a:endParaRPr lang="es-ES" altLang="es-ES_tradnl" sz="1400">
              <a:solidFill>
                <a:srgbClr val="000000"/>
              </a:solidFill>
              <a:latin typeface="Times New Roman" panose="02020603050405020304" pitchFamily="18" charset="0"/>
            </a:endParaRPr>
          </a:p>
        </p:txBody>
      </p:sp>
      <p:sp>
        <p:nvSpPr>
          <p:cNvPr id="83980" name="Text Box 10">
            <a:extLst>
              <a:ext uri="{FF2B5EF4-FFF2-40B4-BE49-F238E27FC236}">
                <a16:creationId xmlns:a16="http://schemas.microsoft.com/office/drawing/2014/main" id="{0A0E0261-C004-B841-A4A2-7B61F575333D}"/>
              </a:ext>
            </a:extLst>
          </p:cNvPr>
          <p:cNvSpPr txBox="1">
            <a:spLocks noChangeArrowheads="1"/>
          </p:cNvSpPr>
          <p:nvPr/>
        </p:nvSpPr>
        <p:spPr bwMode="auto">
          <a:xfrm>
            <a:off x="4278313" y="10155238"/>
            <a:ext cx="3252787"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7611E68-47C7-2B42-A33D-1924680986F4}" type="slidenum">
              <a:rPr lang="es-ES" altLang="es-ES_tradnl" sz="1400">
                <a:solidFill>
                  <a:srgbClr val="000000"/>
                </a:solidFill>
                <a:latin typeface="Times New Roman" panose="02020603050405020304" pitchFamily="18" charset="0"/>
              </a:rPr>
              <a:pPr algn="r" eaLnBrk="1">
                <a:lnSpc>
                  <a:spcPct val="95000"/>
                </a:lnSpc>
                <a:buSzPct val="100000"/>
              </a:pPr>
              <a:t>197</a:t>
            </a:fld>
            <a:endParaRPr lang="es-ES" altLang="es-ES_tradnl" sz="1400">
              <a:solidFill>
                <a:srgbClr val="000000"/>
              </a:solidFill>
              <a:latin typeface="Times New Roman" panose="02020603050405020304" pitchFamily="18" charset="0"/>
            </a:endParaRPr>
          </a:p>
        </p:txBody>
      </p:sp>
      <p:sp>
        <p:nvSpPr>
          <p:cNvPr id="83981" name="Text Box 11">
            <a:extLst>
              <a:ext uri="{FF2B5EF4-FFF2-40B4-BE49-F238E27FC236}">
                <a16:creationId xmlns:a16="http://schemas.microsoft.com/office/drawing/2014/main" id="{4D8DC60F-B096-FB42-8A8B-4F9FA8646A6E}"/>
              </a:ext>
            </a:extLst>
          </p:cNvPr>
          <p:cNvSpPr txBox="1">
            <a:spLocks noChangeArrowheads="1"/>
          </p:cNvSpPr>
          <p:nvPr/>
        </p:nvSpPr>
        <p:spPr bwMode="auto">
          <a:xfrm>
            <a:off x="4716463" y="11876088"/>
            <a:ext cx="3613150"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D86F889-F4DF-3D4F-AA06-4C5342824753}" type="slidenum">
              <a:rPr lang="es-ES" altLang="es-ES_tradnl" sz="1400">
                <a:solidFill>
                  <a:srgbClr val="000000"/>
                </a:solidFill>
                <a:latin typeface="Times New Roman" panose="02020603050405020304" pitchFamily="18" charset="0"/>
              </a:rPr>
              <a:pPr algn="r" eaLnBrk="1">
                <a:lnSpc>
                  <a:spcPct val="95000"/>
                </a:lnSpc>
                <a:buSzPct val="100000"/>
              </a:pPr>
              <a:t>197</a:t>
            </a:fld>
            <a:endParaRPr lang="es-ES" altLang="es-ES_tradnl" sz="1400">
              <a:solidFill>
                <a:srgbClr val="000000"/>
              </a:solidFill>
              <a:latin typeface="Times New Roman" panose="02020603050405020304" pitchFamily="18" charset="0"/>
            </a:endParaRPr>
          </a:p>
        </p:txBody>
      </p:sp>
      <p:sp>
        <p:nvSpPr>
          <p:cNvPr id="83982" name="Text Box 12">
            <a:extLst>
              <a:ext uri="{FF2B5EF4-FFF2-40B4-BE49-F238E27FC236}">
                <a16:creationId xmlns:a16="http://schemas.microsoft.com/office/drawing/2014/main" id="{EC3E0B33-5552-4B40-8922-61D0B8085C8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83983" name="Text Box 13">
            <a:extLst>
              <a:ext uri="{FF2B5EF4-FFF2-40B4-BE49-F238E27FC236}">
                <a16:creationId xmlns:a16="http://schemas.microsoft.com/office/drawing/2014/main" id="{A3C4E137-8D97-C14E-A0D4-A95563EFF6CD}"/>
              </a:ext>
            </a:extLst>
          </p:cNvPr>
          <p:cNvSpPr txBox="1">
            <a:spLocks noChangeArrowheads="1"/>
          </p:cNvSpPr>
          <p:nvPr/>
        </p:nvSpPr>
        <p:spPr bwMode="auto">
          <a:xfrm>
            <a:off x="0" y="-268288"/>
            <a:ext cx="1588"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6018" name="Rectangle 92">
            <a:extLst>
              <a:ext uri="{FF2B5EF4-FFF2-40B4-BE49-F238E27FC236}">
                <a16:creationId xmlns:a16="http://schemas.microsoft.com/office/drawing/2014/main" id="{F00BC29A-FB90-E440-88FB-6D3B3A7167C1}"/>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4A0C1945-A5FE-C745-99BA-6C3CAFF7105D}" type="slidenum">
              <a:rPr lang="es-ES" altLang="es-ES_tradnl" sz="1400" smtClean="0">
                <a:solidFill>
                  <a:srgbClr val="000000"/>
                </a:solidFill>
                <a:latin typeface="Times New Roman" panose="02020603050405020304" pitchFamily="18" charset="0"/>
              </a:rPr>
              <a:pPr/>
              <a:t>198</a:t>
            </a:fld>
            <a:endParaRPr lang="es-ES" altLang="es-ES_tradnl" sz="1400">
              <a:solidFill>
                <a:srgbClr val="000000"/>
              </a:solidFill>
              <a:latin typeface="Times New Roman" panose="02020603050405020304" pitchFamily="18" charset="0"/>
            </a:endParaRPr>
          </a:p>
        </p:txBody>
      </p:sp>
      <p:sp>
        <p:nvSpPr>
          <p:cNvPr id="86019" name="Text Box 1">
            <a:extLst>
              <a:ext uri="{FF2B5EF4-FFF2-40B4-BE49-F238E27FC236}">
                <a16:creationId xmlns:a16="http://schemas.microsoft.com/office/drawing/2014/main" id="{6EB88E6D-6C09-DA4D-87AA-7CD206E0853B}"/>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F2144C8-4EE0-2B46-8AEA-4EF2DB8D04C0}" type="slidenum">
              <a:rPr lang="es-ES" altLang="es-ES_tradnl" sz="1400">
                <a:solidFill>
                  <a:srgbClr val="000000"/>
                </a:solidFill>
                <a:latin typeface="Times New Roman" panose="02020603050405020304" pitchFamily="18" charset="0"/>
              </a:rPr>
              <a:pPr algn="r" eaLnBrk="1">
                <a:lnSpc>
                  <a:spcPct val="95000"/>
                </a:lnSpc>
                <a:buSzPct val="100000"/>
              </a:pPr>
              <a:t>198</a:t>
            </a:fld>
            <a:endParaRPr lang="es-ES" altLang="es-ES_tradnl" sz="1400">
              <a:solidFill>
                <a:srgbClr val="000000"/>
              </a:solidFill>
              <a:latin typeface="Times New Roman" panose="02020603050405020304" pitchFamily="18" charset="0"/>
            </a:endParaRPr>
          </a:p>
        </p:txBody>
      </p:sp>
      <p:sp>
        <p:nvSpPr>
          <p:cNvPr id="86020" name="Text Box 2">
            <a:extLst>
              <a:ext uri="{FF2B5EF4-FFF2-40B4-BE49-F238E27FC236}">
                <a16:creationId xmlns:a16="http://schemas.microsoft.com/office/drawing/2014/main" id="{8855ED92-825F-AC44-B0DE-9737B0080471}"/>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9E8CA19-C8AE-8D42-BD2F-09E352A4650B}" type="slidenum">
              <a:rPr lang="es-ES" altLang="es-ES_tradnl" sz="1400">
                <a:solidFill>
                  <a:srgbClr val="000000"/>
                </a:solidFill>
                <a:latin typeface="Times New Roman" panose="02020603050405020304" pitchFamily="18" charset="0"/>
              </a:rPr>
              <a:pPr algn="r" eaLnBrk="1">
                <a:lnSpc>
                  <a:spcPct val="95000"/>
                </a:lnSpc>
                <a:buSzPct val="100000"/>
              </a:pPr>
              <a:t>198</a:t>
            </a:fld>
            <a:endParaRPr lang="es-ES" altLang="es-ES_tradnl" sz="1400">
              <a:solidFill>
                <a:srgbClr val="000000"/>
              </a:solidFill>
              <a:latin typeface="Times New Roman" panose="02020603050405020304" pitchFamily="18" charset="0"/>
            </a:endParaRPr>
          </a:p>
        </p:txBody>
      </p:sp>
      <p:sp>
        <p:nvSpPr>
          <p:cNvPr id="86021" name="Text Box 3">
            <a:extLst>
              <a:ext uri="{FF2B5EF4-FFF2-40B4-BE49-F238E27FC236}">
                <a16:creationId xmlns:a16="http://schemas.microsoft.com/office/drawing/2014/main" id="{425A7D67-0818-FB4D-B897-76E116C300B8}"/>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B5E7FB7-5555-3647-B80A-D160A810C9DD}" type="slidenum">
              <a:rPr lang="es-ES" altLang="es-ES_tradnl" sz="1400">
                <a:solidFill>
                  <a:srgbClr val="000000"/>
                </a:solidFill>
                <a:latin typeface="Times New Roman" panose="02020603050405020304" pitchFamily="18" charset="0"/>
              </a:rPr>
              <a:pPr algn="r" eaLnBrk="1">
                <a:lnSpc>
                  <a:spcPct val="95000"/>
                </a:lnSpc>
                <a:buSzPct val="100000"/>
              </a:pPr>
              <a:t>198</a:t>
            </a:fld>
            <a:endParaRPr lang="es-ES" altLang="es-ES_tradnl" sz="1400">
              <a:solidFill>
                <a:srgbClr val="000000"/>
              </a:solidFill>
              <a:latin typeface="Times New Roman" panose="02020603050405020304" pitchFamily="18" charset="0"/>
            </a:endParaRPr>
          </a:p>
        </p:txBody>
      </p:sp>
      <p:sp>
        <p:nvSpPr>
          <p:cNvPr id="86022" name="Text Box 4">
            <a:extLst>
              <a:ext uri="{FF2B5EF4-FFF2-40B4-BE49-F238E27FC236}">
                <a16:creationId xmlns:a16="http://schemas.microsoft.com/office/drawing/2014/main" id="{A8CD19CC-0374-B84F-A060-1550FA030D80}"/>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6BA9913-9269-B743-A5F4-48F8BFC71F72}" type="slidenum">
              <a:rPr lang="es-ES" altLang="es-ES_tradnl" sz="1400">
                <a:solidFill>
                  <a:srgbClr val="000000"/>
                </a:solidFill>
                <a:latin typeface="Times New Roman" panose="02020603050405020304" pitchFamily="18" charset="0"/>
              </a:rPr>
              <a:pPr algn="r" eaLnBrk="1">
                <a:lnSpc>
                  <a:spcPct val="95000"/>
                </a:lnSpc>
                <a:buSzPct val="100000"/>
              </a:pPr>
              <a:t>198</a:t>
            </a:fld>
            <a:endParaRPr lang="es-ES" altLang="es-ES_tradnl" sz="1400">
              <a:solidFill>
                <a:srgbClr val="000000"/>
              </a:solidFill>
              <a:latin typeface="Times New Roman" panose="02020603050405020304" pitchFamily="18" charset="0"/>
            </a:endParaRPr>
          </a:p>
        </p:txBody>
      </p:sp>
      <p:sp>
        <p:nvSpPr>
          <p:cNvPr id="86023" name="Text Box 5">
            <a:extLst>
              <a:ext uri="{FF2B5EF4-FFF2-40B4-BE49-F238E27FC236}">
                <a16:creationId xmlns:a16="http://schemas.microsoft.com/office/drawing/2014/main" id="{F6989EA6-075B-314A-B383-AD130CE3A847}"/>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82FDD07-4030-8241-AA26-A6DC5E385B58}" type="slidenum">
              <a:rPr lang="es-ES" altLang="es-ES_tradnl" sz="1400">
                <a:solidFill>
                  <a:srgbClr val="000000"/>
                </a:solidFill>
                <a:latin typeface="Times New Roman" panose="02020603050405020304" pitchFamily="18" charset="0"/>
              </a:rPr>
              <a:pPr algn="r" eaLnBrk="1">
                <a:lnSpc>
                  <a:spcPct val="95000"/>
                </a:lnSpc>
                <a:buSzPct val="100000"/>
              </a:pPr>
              <a:t>198</a:t>
            </a:fld>
            <a:endParaRPr lang="es-ES" altLang="es-ES_tradnl" sz="1400">
              <a:solidFill>
                <a:srgbClr val="000000"/>
              </a:solidFill>
              <a:latin typeface="Times New Roman" panose="02020603050405020304" pitchFamily="18" charset="0"/>
            </a:endParaRPr>
          </a:p>
        </p:txBody>
      </p:sp>
      <p:sp>
        <p:nvSpPr>
          <p:cNvPr id="86024" name="Text Box 6">
            <a:extLst>
              <a:ext uri="{FF2B5EF4-FFF2-40B4-BE49-F238E27FC236}">
                <a16:creationId xmlns:a16="http://schemas.microsoft.com/office/drawing/2014/main" id="{F800B7FB-5CC6-D045-AD26-7AB47ECA5233}"/>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21B75BF-098C-B946-BFA2-B2973A0E77BF}" type="slidenum">
              <a:rPr lang="es-ES" altLang="es-ES_tradnl" sz="1400">
                <a:solidFill>
                  <a:srgbClr val="000000"/>
                </a:solidFill>
                <a:latin typeface="Times New Roman" panose="02020603050405020304" pitchFamily="18" charset="0"/>
              </a:rPr>
              <a:pPr algn="r" eaLnBrk="1">
                <a:lnSpc>
                  <a:spcPct val="95000"/>
                </a:lnSpc>
                <a:buSzPct val="100000"/>
              </a:pPr>
              <a:t>198</a:t>
            </a:fld>
            <a:endParaRPr lang="es-ES" altLang="es-ES_tradnl" sz="1400">
              <a:solidFill>
                <a:srgbClr val="000000"/>
              </a:solidFill>
              <a:latin typeface="Times New Roman" panose="02020603050405020304" pitchFamily="18" charset="0"/>
            </a:endParaRPr>
          </a:p>
        </p:txBody>
      </p:sp>
      <p:sp>
        <p:nvSpPr>
          <p:cNvPr id="86025" name="Text Box 7">
            <a:extLst>
              <a:ext uri="{FF2B5EF4-FFF2-40B4-BE49-F238E27FC236}">
                <a16:creationId xmlns:a16="http://schemas.microsoft.com/office/drawing/2014/main" id="{65BE8E06-86C4-7745-92F1-FF553A01E983}"/>
              </a:ext>
            </a:extLst>
          </p:cNvPr>
          <p:cNvSpPr txBox="1">
            <a:spLocks noChangeArrowheads="1"/>
          </p:cNvSpPr>
          <p:nvPr/>
        </p:nvSpPr>
        <p:spPr bwMode="auto">
          <a:xfrm>
            <a:off x="4278313" y="10155238"/>
            <a:ext cx="3235325"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0F33A03-79DC-E248-9837-742749570B23}" type="slidenum">
              <a:rPr lang="es-ES" altLang="es-ES_tradnl" sz="1400">
                <a:solidFill>
                  <a:srgbClr val="000000"/>
                </a:solidFill>
                <a:latin typeface="Times New Roman" panose="02020603050405020304" pitchFamily="18" charset="0"/>
              </a:rPr>
              <a:pPr algn="r" eaLnBrk="1">
                <a:lnSpc>
                  <a:spcPct val="95000"/>
                </a:lnSpc>
                <a:buSzPct val="100000"/>
              </a:pPr>
              <a:t>198</a:t>
            </a:fld>
            <a:endParaRPr lang="es-ES" altLang="es-ES_tradnl" sz="1400">
              <a:solidFill>
                <a:srgbClr val="000000"/>
              </a:solidFill>
              <a:latin typeface="Times New Roman" panose="02020603050405020304" pitchFamily="18" charset="0"/>
            </a:endParaRPr>
          </a:p>
        </p:txBody>
      </p:sp>
      <p:sp>
        <p:nvSpPr>
          <p:cNvPr id="86026" name="Text Box 8">
            <a:extLst>
              <a:ext uri="{FF2B5EF4-FFF2-40B4-BE49-F238E27FC236}">
                <a16:creationId xmlns:a16="http://schemas.microsoft.com/office/drawing/2014/main" id="{F1388BD1-C242-934A-BC36-79B962A3AD0B}"/>
              </a:ext>
            </a:extLst>
          </p:cNvPr>
          <p:cNvSpPr txBox="1">
            <a:spLocks noChangeArrowheads="1"/>
          </p:cNvSpPr>
          <p:nvPr/>
        </p:nvSpPr>
        <p:spPr bwMode="auto">
          <a:xfrm>
            <a:off x="4278313" y="10155238"/>
            <a:ext cx="3236912" cy="49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2A08E3F-BD94-5D47-B513-4FEC9545B3DB}" type="slidenum">
              <a:rPr lang="es-ES" altLang="es-ES_tradnl" sz="1400">
                <a:solidFill>
                  <a:srgbClr val="000000"/>
                </a:solidFill>
                <a:latin typeface="Times New Roman" panose="02020603050405020304" pitchFamily="18" charset="0"/>
              </a:rPr>
              <a:pPr algn="r" eaLnBrk="1">
                <a:lnSpc>
                  <a:spcPct val="95000"/>
                </a:lnSpc>
                <a:buSzPct val="100000"/>
              </a:pPr>
              <a:t>198</a:t>
            </a:fld>
            <a:endParaRPr lang="es-ES" altLang="es-ES_tradnl" sz="1400">
              <a:solidFill>
                <a:srgbClr val="000000"/>
              </a:solidFill>
              <a:latin typeface="Times New Roman" panose="02020603050405020304" pitchFamily="18" charset="0"/>
            </a:endParaRPr>
          </a:p>
        </p:txBody>
      </p:sp>
      <p:sp>
        <p:nvSpPr>
          <p:cNvPr id="86027" name="Text Box 9">
            <a:extLst>
              <a:ext uri="{FF2B5EF4-FFF2-40B4-BE49-F238E27FC236}">
                <a16:creationId xmlns:a16="http://schemas.microsoft.com/office/drawing/2014/main" id="{2DEEC811-559E-444A-A1BC-AAB08FB76666}"/>
              </a:ext>
            </a:extLst>
          </p:cNvPr>
          <p:cNvSpPr txBox="1">
            <a:spLocks noChangeArrowheads="1"/>
          </p:cNvSpPr>
          <p:nvPr/>
        </p:nvSpPr>
        <p:spPr bwMode="auto">
          <a:xfrm>
            <a:off x="4278313" y="10155238"/>
            <a:ext cx="3240087"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0DD8D84-9C96-3A4A-809C-9A3751D911CC}" type="slidenum">
              <a:rPr lang="es-ES" altLang="es-ES_tradnl" sz="1400">
                <a:solidFill>
                  <a:srgbClr val="000000"/>
                </a:solidFill>
                <a:latin typeface="Times New Roman" panose="02020603050405020304" pitchFamily="18" charset="0"/>
              </a:rPr>
              <a:pPr algn="r" eaLnBrk="1">
                <a:lnSpc>
                  <a:spcPct val="95000"/>
                </a:lnSpc>
                <a:buSzPct val="100000"/>
              </a:pPr>
              <a:t>198</a:t>
            </a:fld>
            <a:endParaRPr lang="es-ES" altLang="es-ES_tradnl" sz="1400">
              <a:solidFill>
                <a:srgbClr val="000000"/>
              </a:solidFill>
              <a:latin typeface="Times New Roman" panose="02020603050405020304" pitchFamily="18" charset="0"/>
            </a:endParaRPr>
          </a:p>
        </p:txBody>
      </p:sp>
      <p:sp>
        <p:nvSpPr>
          <p:cNvPr id="86028" name="Text Box 10">
            <a:extLst>
              <a:ext uri="{FF2B5EF4-FFF2-40B4-BE49-F238E27FC236}">
                <a16:creationId xmlns:a16="http://schemas.microsoft.com/office/drawing/2014/main" id="{0C19D34E-FB94-B243-ABF4-B0FF093C49F4}"/>
              </a:ext>
            </a:extLst>
          </p:cNvPr>
          <p:cNvSpPr txBox="1">
            <a:spLocks noChangeArrowheads="1"/>
          </p:cNvSpPr>
          <p:nvPr/>
        </p:nvSpPr>
        <p:spPr bwMode="auto">
          <a:xfrm>
            <a:off x="4278313" y="10155238"/>
            <a:ext cx="3252787"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75B6B68-8361-0144-B0EF-25A4D2EC6E15}" type="slidenum">
              <a:rPr lang="es-ES" altLang="es-ES_tradnl" sz="1400">
                <a:solidFill>
                  <a:srgbClr val="000000"/>
                </a:solidFill>
                <a:latin typeface="Times New Roman" panose="02020603050405020304" pitchFamily="18" charset="0"/>
              </a:rPr>
              <a:pPr algn="r" eaLnBrk="1">
                <a:lnSpc>
                  <a:spcPct val="95000"/>
                </a:lnSpc>
                <a:buSzPct val="100000"/>
              </a:pPr>
              <a:t>198</a:t>
            </a:fld>
            <a:endParaRPr lang="es-ES" altLang="es-ES_tradnl" sz="1400">
              <a:solidFill>
                <a:srgbClr val="000000"/>
              </a:solidFill>
              <a:latin typeface="Times New Roman" panose="02020603050405020304" pitchFamily="18" charset="0"/>
            </a:endParaRPr>
          </a:p>
        </p:txBody>
      </p:sp>
      <p:sp>
        <p:nvSpPr>
          <p:cNvPr id="86029" name="Text Box 11">
            <a:extLst>
              <a:ext uri="{FF2B5EF4-FFF2-40B4-BE49-F238E27FC236}">
                <a16:creationId xmlns:a16="http://schemas.microsoft.com/office/drawing/2014/main" id="{9DEDE1AD-10AB-184F-B4FA-D7B6BB56DFC5}"/>
              </a:ext>
            </a:extLst>
          </p:cNvPr>
          <p:cNvSpPr txBox="1">
            <a:spLocks noChangeArrowheads="1"/>
          </p:cNvSpPr>
          <p:nvPr/>
        </p:nvSpPr>
        <p:spPr bwMode="auto">
          <a:xfrm>
            <a:off x="4716463" y="11876088"/>
            <a:ext cx="3613150"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FFD58D7-C578-F847-BC8E-44A7D6C59BB9}" type="slidenum">
              <a:rPr lang="es-ES" altLang="es-ES_tradnl" sz="1400">
                <a:solidFill>
                  <a:srgbClr val="000000"/>
                </a:solidFill>
                <a:latin typeface="Times New Roman" panose="02020603050405020304" pitchFamily="18" charset="0"/>
              </a:rPr>
              <a:pPr algn="r" eaLnBrk="1">
                <a:lnSpc>
                  <a:spcPct val="95000"/>
                </a:lnSpc>
                <a:buSzPct val="100000"/>
              </a:pPr>
              <a:t>198</a:t>
            </a:fld>
            <a:endParaRPr lang="es-ES" altLang="es-ES_tradnl" sz="1400">
              <a:solidFill>
                <a:srgbClr val="000000"/>
              </a:solidFill>
              <a:latin typeface="Times New Roman" panose="02020603050405020304" pitchFamily="18" charset="0"/>
            </a:endParaRPr>
          </a:p>
        </p:txBody>
      </p:sp>
      <p:sp>
        <p:nvSpPr>
          <p:cNvPr id="86030" name="Text Box 12">
            <a:extLst>
              <a:ext uri="{FF2B5EF4-FFF2-40B4-BE49-F238E27FC236}">
                <a16:creationId xmlns:a16="http://schemas.microsoft.com/office/drawing/2014/main" id="{4AF87077-9A20-FF4E-B95E-FB2D8E0DF4E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86031" name="Text Box 13">
            <a:extLst>
              <a:ext uri="{FF2B5EF4-FFF2-40B4-BE49-F238E27FC236}">
                <a16:creationId xmlns:a16="http://schemas.microsoft.com/office/drawing/2014/main" id="{9182CA13-8538-E84C-B30F-321428EF9535}"/>
              </a:ext>
            </a:extLst>
          </p:cNvPr>
          <p:cNvSpPr txBox="1">
            <a:spLocks noChangeArrowheads="1"/>
          </p:cNvSpPr>
          <p:nvPr/>
        </p:nvSpPr>
        <p:spPr bwMode="auto">
          <a:xfrm>
            <a:off x="0" y="-268288"/>
            <a:ext cx="1588"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8066" name="Rectangle 92">
            <a:extLst>
              <a:ext uri="{FF2B5EF4-FFF2-40B4-BE49-F238E27FC236}">
                <a16:creationId xmlns:a16="http://schemas.microsoft.com/office/drawing/2014/main" id="{7B025A9F-A246-2842-BAFB-E1CA52EF18F2}"/>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BA0C90B0-AC00-684A-AB50-2B6F4697487C}" type="slidenum">
              <a:rPr lang="es-ES" altLang="es-ES_tradnl" sz="1400" smtClean="0">
                <a:solidFill>
                  <a:srgbClr val="000000"/>
                </a:solidFill>
                <a:latin typeface="Times New Roman" panose="02020603050405020304" pitchFamily="18" charset="0"/>
              </a:rPr>
              <a:pPr/>
              <a:t>199</a:t>
            </a:fld>
            <a:endParaRPr lang="es-ES" altLang="es-ES_tradnl" sz="1400">
              <a:solidFill>
                <a:srgbClr val="000000"/>
              </a:solidFill>
              <a:latin typeface="Times New Roman" panose="02020603050405020304" pitchFamily="18" charset="0"/>
            </a:endParaRPr>
          </a:p>
        </p:txBody>
      </p:sp>
      <p:sp>
        <p:nvSpPr>
          <p:cNvPr id="88067" name="Text Box 1">
            <a:extLst>
              <a:ext uri="{FF2B5EF4-FFF2-40B4-BE49-F238E27FC236}">
                <a16:creationId xmlns:a16="http://schemas.microsoft.com/office/drawing/2014/main" id="{A5183B39-CDBA-0541-91DB-E1BF4BF579DA}"/>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C356CBA-57EA-354D-B243-3223A05FB612}" type="slidenum">
              <a:rPr lang="es-ES" altLang="es-ES_tradnl" sz="1400">
                <a:solidFill>
                  <a:srgbClr val="000000"/>
                </a:solidFill>
                <a:latin typeface="Times New Roman" panose="02020603050405020304" pitchFamily="18" charset="0"/>
              </a:rPr>
              <a:pPr algn="r" eaLnBrk="1">
                <a:lnSpc>
                  <a:spcPct val="95000"/>
                </a:lnSpc>
                <a:buSzPct val="100000"/>
              </a:pPr>
              <a:t>199</a:t>
            </a:fld>
            <a:endParaRPr lang="es-ES" altLang="es-ES_tradnl" sz="1400">
              <a:solidFill>
                <a:srgbClr val="000000"/>
              </a:solidFill>
              <a:latin typeface="Times New Roman" panose="02020603050405020304" pitchFamily="18" charset="0"/>
            </a:endParaRPr>
          </a:p>
        </p:txBody>
      </p:sp>
      <p:sp>
        <p:nvSpPr>
          <p:cNvPr id="88068" name="Text Box 2">
            <a:extLst>
              <a:ext uri="{FF2B5EF4-FFF2-40B4-BE49-F238E27FC236}">
                <a16:creationId xmlns:a16="http://schemas.microsoft.com/office/drawing/2014/main" id="{1488502A-D3C8-194F-81A2-D2750A08CDBD}"/>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0F3BCAE-A39E-9947-A8CF-47CD504F78AA}" type="slidenum">
              <a:rPr lang="es-ES" altLang="es-ES_tradnl" sz="1400">
                <a:solidFill>
                  <a:srgbClr val="000000"/>
                </a:solidFill>
                <a:latin typeface="Times New Roman" panose="02020603050405020304" pitchFamily="18" charset="0"/>
              </a:rPr>
              <a:pPr algn="r" eaLnBrk="1">
                <a:lnSpc>
                  <a:spcPct val="95000"/>
                </a:lnSpc>
                <a:buSzPct val="100000"/>
              </a:pPr>
              <a:t>199</a:t>
            </a:fld>
            <a:endParaRPr lang="es-ES" altLang="es-ES_tradnl" sz="1400">
              <a:solidFill>
                <a:srgbClr val="000000"/>
              </a:solidFill>
              <a:latin typeface="Times New Roman" panose="02020603050405020304" pitchFamily="18" charset="0"/>
            </a:endParaRPr>
          </a:p>
        </p:txBody>
      </p:sp>
      <p:sp>
        <p:nvSpPr>
          <p:cNvPr id="88069" name="Text Box 3">
            <a:extLst>
              <a:ext uri="{FF2B5EF4-FFF2-40B4-BE49-F238E27FC236}">
                <a16:creationId xmlns:a16="http://schemas.microsoft.com/office/drawing/2014/main" id="{C942E947-D8A1-CF4E-9846-D9E1C6498B14}"/>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01D3606-0DF5-7347-BA0A-721B033DB3BB}" type="slidenum">
              <a:rPr lang="es-ES" altLang="es-ES_tradnl" sz="1400">
                <a:solidFill>
                  <a:srgbClr val="000000"/>
                </a:solidFill>
                <a:latin typeface="Times New Roman" panose="02020603050405020304" pitchFamily="18" charset="0"/>
              </a:rPr>
              <a:pPr algn="r" eaLnBrk="1">
                <a:lnSpc>
                  <a:spcPct val="95000"/>
                </a:lnSpc>
                <a:buSzPct val="100000"/>
              </a:pPr>
              <a:t>199</a:t>
            </a:fld>
            <a:endParaRPr lang="es-ES" altLang="es-ES_tradnl" sz="1400">
              <a:solidFill>
                <a:srgbClr val="000000"/>
              </a:solidFill>
              <a:latin typeface="Times New Roman" panose="02020603050405020304" pitchFamily="18" charset="0"/>
            </a:endParaRPr>
          </a:p>
        </p:txBody>
      </p:sp>
      <p:sp>
        <p:nvSpPr>
          <p:cNvPr id="88070" name="Text Box 4">
            <a:extLst>
              <a:ext uri="{FF2B5EF4-FFF2-40B4-BE49-F238E27FC236}">
                <a16:creationId xmlns:a16="http://schemas.microsoft.com/office/drawing/2014/main" id="{E360A3AE-8255-CA4D-8A31-E74405E19395}"/>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28BC755-8ACD-5147-8384-ACEBCF7C3245}" type="slidenum">
              <a:rPr lang="es-ES" altLang="es-ES_tradnl" sz="1400">
                <a:solidFill>
                  <a:srgbClr val="000000"/>
                </a:solidFill>
                <a:latin typeface="Times New Roman" panose="02020603050405020304" pitchFamily="18" charset="0"/>
              </a:rPr>
              <a:pPr algn="r" eaLnBrk="1">
                <a:lnSpc>
                  <a:spcPct val="95000"/>
                </a:lnSpc>
                <a:buSzPct val="100000"/>
              </a:pPr>
              <a:t>199</a:t>
            </a:fld>
            <a:endParaRPr lang="es-ES" altLang="es-ES_tradnl" sz="1400">
              <a:solidFill>
                <a:srgbClr val="000000"/>
              </a:solidFill>
              <a:latin typeface="Times New Roman" panose="02020603050405020304" pitchFamily="18" charset="0"/>
            </a:endParaRPr>
          </a:p>
        </p:txBody>
      </p:sp>
      <p:sp>
        <p:nvSpPr>
          <p:cNvPr id="88071" name="Text Box 5">
            <a:extLst>
              <a:ext uri="{FF2B5EF4-FFF2-40B4-BE49-F238E27FC236}">
                <a16:creationId xmlns:a16="http://schemas.microsoft.com/office/drawing/2014/main" id="{C9853F88-8181-D543-B6E3-C65C8F59CB86}"/>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192A7D6-453C-9F4A-9D05-241B1AA385C3}" type="slidenum">
              <a:rPr lang="es-ES" altLang="es-ES_tradnl" sz="1400">
                <a:solidFill>
                  <a:srgbClr val="000000"/>
                </a:solidFill>
                <a:latin typeface="Times New Roman" panose="02020603050405020304" pitchFamily="18" charset="0"/>
              </a:rPr>
              <a:pPr algn="r" eaLnBrk="1">
                <a:lnSpc>
                  <a:spcPct val="95000"/>
                </a:lnSpc>
                <a:buSzPct val="100000"/>
              </a:pPr>
              <a:t>199</a:t>
            </a:fld>
            <a:endParaRPr lang="es-ES" altLang="es-ES_tradnl" sz="1400">
              <a:solidFill>
                <a:srgbClr val="000000"/>
              </a:solidFill>
              <a:latin typeface="Times New Roman" panose="02020603050405020304" pitchFamily="18" charset="0"/>
            </a:endParaRPr>
          </a:p>
        </p:txBody>
      </p:sp>
      <p:sp>
        <p:nvSpPr>
          <p:cNvPr id="88072" name="Text Box 6">
            <a:extLst>
              <a:ext uri="{FF2B5EF4-FFF2-40B4-BE49-F238E27FC236}">
                <a16:creationId xmlns:a16="http://schemas.microsoft.com/office/drawing/2014/main" id="{392927BC-5828-FF4A-B736-58F8CACD7604}"/>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3C2F2C2-1D4C-0740-AE7F-A8AE83C95AC7}" type="slidenum">
              <a:rPr lang="es-ES" altLang="es-ES_tradnl" sz="1400">
                <a:solidFill>
                  <a:srgbClr val="000000"/>
                </a:solidFill>
                <a:latin typeface="Times New Roman" panose="02020603050405020304" pitchFamily="18" charset="0"/>
              </a:rPr>
              <a:pPr algn="r" eaLnBrk="1">
                <a:lnSpc>
                  <a:spcPct val="95000"/>
                </a:lnSpc>
                <a:buSzPct val="100000"/>
              </a:pPr>
              <a:t>199</a:t>
            </a:fld>
            <a:endParaRPr lang="es-ES" altLang="es-ES_tradnl" sz="1400">
              <a:solidFill>
                <a:srgbClr val="000000"/>
              </a:solidFill>
              <a:latin typeface="Times New Roman" panose="02020603050405020304" pitchFamily="18" charset="0"/>
            </a:endParaRPr>
          </a:p>
        </p:txBody>
      </p:sp>
      <p:sp>
        <p:nvSpPr>
          <p:cNvPr id="88073" name="Text Box 7">
            <a:extLst>
              <a:ext uri="{FF2B5EF4-FFF2-40B4-BE49-F238E27FC236}">
                <a16:creationId xmlns:a16="http://schemas.microsoft.com/office/drawing/2014/main" id="{7BA47B69-6256-8547-9F1C-1E2D9DF3985A}"/>
              </a:ext>
            </a:extLst>
          </p:cNvPr>
          <p:cNvSpPr txBox="1">
            <a:spLocks noChangeArrowheads="1"/>
          </p:cNvSpPr>
          <p:nvPr/>
        </p:nvSpPr>
        <p:spPr bwMode="auto">
          <a:xfrm>
            <a:off x="4278313" y="10155238"/>
            <a:ext cx="3235325"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68E73F8-36EC-4D4C-96AE-FCE6CBE8106A}" type="slidenum">
              <a:rPr lang="es-ES" altLang="es-ES_tradnl" sz="1400">
                <a:solidFill>
                  <a:srgbClr val="000000"/>
                </a:solidFill>
                <a:latin typeface="Times New Roman" panose="02020603050405020304" pitchFamily="18" charset="0"/>
              </a:rPr>
              <a:pPr algn="r" eaLnBrk="1">
                <a:lnSpc>
                  <a:spcPct val="95000"/>
                </a:lnSpc>
                <a:buSzPct val="100000"/>
              </a:pPr>
              <a:t>199</a:t>
            </a:fld>
            <a:endParaRPr lang="es-ES" altLang="es-ES_tradnl" sz="1400">
              <a:solidFill>
                <a:srgbClr val="000000"/>
              </a:solidFill>
              <a:latin typeface="Times New Roman" panose="02020603050405020304" pitchFamily="18" charset="0"/>
            </a:endParaRPr>
          </a:p>
        </p:txBody>
      </p:sp>
      <p:sp>
        <p:nvSpPr>
          <p:cNvPr id="88074" name="Text Box 8">
            <a:extLst>
              <a:ext uri="{FF2B5EF4-FFF2-40B4-BE49-F238E27FC236}">
                <a16:creationId xmlns:a16="http://schemas.microsoft.com/office/drawing/2014/main" id="{3701AB72-183E-A648-A834-917D38842EE9}"/>
              </a:ext>
            </a:extLst>
          </p:cNvPr>
          <p:cNvSpPr txBox="1">
            <a:spLocks noChangeArrowheads="1"/>
          </p:cNvSpPr>
          <p:nvPr/>
        </p:nvSpPr>
        <p:spPr bwMode="auto">
          <a:xfrm>
            <a:off x="4278313" y="10155238"/>
            <a:ext cx="3236912" cy="49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B54AF18-451E-3E4F-B5F7-6B62BF455804}" type="slidenum">
              <a:rPr lang="es-ES" altLang="es-ES_tradnl" sz="1400">
                <a:solidFill>
                  <a:srgbClr val="000000"/>
                </a:solidFill>
                <a:latin typeface="Times New Roman" panose="02020603050405020304" pitchFamily="18" charset="0"/>
              </a:rPr>
              <a:pPr algn="r" eaLnBrk="1">
                <a:lnSpc>
                  <a:spcPct val="95000"/>
                </a:lnSpc>
                <a:buSzPct val="100000"/>
              </a:pPr>
              <a:t>199</a:t>
            </a:fld>
            <a:endParaRPr lang="es-ES" altLang="es-ES_tradnl" sz="1400">
              <a:solidFill>
                <a:srgbClr val="000000"/>
              </a:solidFill>
              <a:latin typeface="Times New Roman" panose="02020603050405020304" pitchFamily="18" charset="0"/>
            </a:endParaRPr>
          </a:p>
        </p:txBody>
      </p:sp>
      <p:sp>
        <p:nvSpPr>
          <p:cNvPr id="88075" name="Text Box 9">
            <a:extLst>
              <a:ext uri="{FF2B5EF4-FFF2-40B4-BE49-F238E27FC236}">
                <a16:creationId xmlns:a16="http://schemas.microsoft.com/office/drawing/2014/main" id="{D663105F-0A87-4846-AE8E-1C4567F82420}"/>
              </a:ext>
            </a:extLst>
          </p:cNvPr>
          <p:cNvSpPr txBox="1">
            <a:spLocks noChangeArrowheads="1"/>
          </p:cNvSpPr>
          <p:nvPr/>
        </p:nvSpPr>
        <p:spPr bwMode="auto">
          <a:xfrm>
            <a:off x="4278313" y="10155238"/>
            <a:ext cx="3240087"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EEA2091-8E05-3749-A2F2-DDDF752A51D6}" type="slidenum">
              <a:rPr lang="es-ES" altLang="es-ES_tradnl" sz="1400">
                <a:solidFill>
                  <a:srgbClr val="000000"/>
                </a:solidFill>
                <a:latin typeface="Times New Roman" panose="02020603050405020304" pitchFamily="18" charset="0"/>
              </a:rPr>
              <a:pPr algn="r" eaLnBrk="1">
                <a:lnSpc>
                  <a:spcPct val="95000"/>
                </a:lnSpc>
                <a:buSzPct val="100000"/>
              </a:pPr>
              <a:t>199</a:t>
            </a:fld>
            <a:endParaRPr lang="es-ES" altLang="es-ES_tradnl" sz="1400">
              <a:solidFill>
                <a:srgbClr val="000000"/>
              </a:solidFill>
              <a:latin typeface="Times New Roman" panose="02020603050405020304" pitchFamily="18" charset="0"/>
            </a:endParaRPr>
          </a:p>
        </p:txBody>
      </p:sp>
      <p:sp>
        <p:nvSpPr>
          <p:cNvPr id="88076" name="Text Box 10">
            <a:extLst>
              <a:ext uri="{FF2B5EF4-FFF2-40B4-BE49-F238E27FC236}">
                <a16:creationId xmlns:a16="http://schemas.microsoft.com/office/drawing/2014/main" id="{AE2EF57D-F417-0E4A-B0CF-9526AED0E9D2}"/>
              </a:ext>
            </a:extLst>
          </p:cNvPr>
          <p:cNvSpPr txBox="1">
            <a:spLocks noChangeArrowheads="1"/>
          </p:cNvSpPr>
          <p:nvPr/>
        </p:nvSpPr>
        <p:spPr bwMode="auto">
          <a:xfrm>
            <a:off x="4278313" y="10155238"/>
            <a:ext cx="3252787"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0A4ADE7-EEC5-014E-84B4-B90723D21009}" type="slidenum">
              <a:rPr lang="es-ES" altLang="es-ES_tradnl" sz="1400">
                <a:solidFill>
                  <a:srgbClr val="000000"/>
                </a:solidFill>
                <a:latin typeface="Times New Roman" panose="02020603050405020304" pitchFamily="18" charset="0"/>
              </a:rPr>
              <a:pPr algn="r" eaLnBrk="1">
                <a:lnSpc>
                  <a:spcPct val="95000"/>
                </a:lnSpc>
                <a:buSzPct val="100000"/>
              </a:pPr>
              <a:t>199</a:t>
            </a:fld>
            <a:endParaRPr lang="es-ES" altLang="es-ES_tradnl" sz="1400">
              <a:solidFill>
                <a:srgbClr val="000000"/>
              </a:solidFill>
              <a:latin typeface="Times New Roman" panose="02020603050405020304" pitchFamily="18" charset="0"/>
            </a:endParaRPr>
          </a:p>
        </p:txBody>
      </p:sp>
      <p:sp>
        <p:nvSpPr>
          <p:cNvPr id="88077" name="Text Box 11">
            <a:extLst>
              <a:ext uri="{FF2B5EF4-FFF2-40B4-BE49-F238E27FC236}">
                <a16:creationId xmlns:a16="http://schemas.microsoft.com/office/drawing/2014/main" id="{6EF9F199-C269-1440-863E-C52D1E4B87AC}"/>
              </a:ext>
            </a:extLst>
          </p:cNvPr>
          <p:cNvSpPr txBox="1">
            <a:spLocks noChangeArrowheads="1"/>
          </p:cNvSpPr>
          <p:nvPr/>
        </p:nvSpPr>
        <p:spPr bwMode="auto">
          <a:xfrm>
            <a:off x="4716463" y="11876088"/>
            <a:ext cx="3613150"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11EC4C3-C30F-B84A-80D8-0F3DCA095436}" type="slidenum">
              <a:rPr lang="es-ES" altLang="es-ES_tradnl" sz="1400">
                <a:solidFill>
                  <a:srgbClr val="000000"/>
                </a:solidFill>
                <a:latin typeface="Times New Roman" panose="02020603050405020304" pitchFamily="18" charset="0"/>
              </a:rPr>
              <a:pPr algn="r" eaLnBrk="1">
                <a:lnSpc>
                  <a:spcPct val="95000"/>
                </a:lnSpc>
                <a:buSzPct val="100000"/>
              </a:pPr>
              <a:t>199</a:t>
            </a:fld>
            <a:endParaRPr lang="es-ES" altLang="es-ES_tradnl" sz="1400">
              <a:solidFill>
                <a:srgbClr val="000000"/>
              </a:solidFill>
              <a:latin typeface="Times New Roman" panose="02020603050405020304" pitchFamily="18" charset="0"/>
            </a:endParaRPr>
          </a:p>
        </p:txBody>
      </p:sp>
      <p:sp>
        <p:nvSpPr>
          <p:cNvPr id="88078" name="Text Box 12">
            <a:extLst>
              <a:ext uri="{FF2B5EF4-FFF2-40B4-BE49-F238E27FC236}">
                <a16:creationId xmlns:a16="http://schemas.microsoft.com/office/drawing/2014/main" id="{EE7AC7BD-DD62-0743-8282-147E4F09B90D}"/>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88079" name="Text Box 13">
            <a:extLst>
              <a:ext uri="{FF2B5EF4-FFF2-40B4-BE49-F238E27FC236}">
                <a16:creationId xmlns:a16="http://schemas.microsoft.com/office/drawing/2014/main" id="{487C66D2-22FE-6D45-A272-92E6107A6EF1}"/>
              </a:ext>
            </a:extLst>
          </p:cNvPr>
          <p:cNvSpPr txBox="1">
            <a:spLocks noChangeArrowheads="1"/>
          </p:cNvSpPr>
          <p:nvPr/>
        </p:nvSpPr>
        <p:spPr bwMode="auto">
          <a:xfrm>
            <a:off x="0" y="-268288"/>
            <a:ext cx="1588"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 name="Rectangle 76"/>
          <p:cNvSpPr>
            <a:spLocks noGrp="1" noChangeArrowheads="1"/>
          </p:cNvSpPr>
          <p:nvPr>
            <p:ph type="sldNum" sz="quarter"/>
          </p:nvPr>
        </p:nvSpPr>
        <p:spPr/>
        <p:txBody>
          <a:bodyPr/>
          <a:lstStyle>
            <a:lvl1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1pPr>
            <a:lvl2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2pPr>
            <a:lvl3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3pPr>
            <a:lvl4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4pPr>
            <a:lvl5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9pPr>
          </a:lstStyle>
          <a:p>
            <a:pPr>
              <a:spcBef>
                <a:spcPct val="0"/>
              </a:spcBef>
              <a:buClrTx/>
              <a:buFontTx/>
              <a:buNone/>
            </a:pPr>
            <a:fld id="{04BC827B-4FD0-D04F-9326-5E8B46B0622E}" type="slidenum">
              <a:rPr lang="es-ES" altLang="es-ES_tradnl" sz="1400">
                <a:ea typeface="Segoe UI" charset="0"/>
                <a:cs typeface="Segoe UI" charset="0"/>
              </a:rPr>
              <a:pPr>
                <a:spcBef>
                  <a:spcPct val="0"/>
                </a:spcBef>
                <a:buClrTx/>
                <a:buFontTx/>
                <a:buNone/>
              </a:pPr>
              <a:t>2</a:t>
            </a:fld>
            <a:endParaRPr lang="es-ES" altLang="es-ES_tradnl" sz="1400">
              <a:ea typeface="Segoe UI" charset="0"/>
              <a:cs typeface="Segoe UI" charset="0"/>
            </a:endParaRPr>
          </a:p>
        </p:txBody>
      </p:sp>
      <p:sp>
        <p:nvSpPr>
          <p:cNvPr id="418817" name="Text Box 1"/>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3198CABE-414C-F14B-B600-C6B13C3A75AD}" type="slidenum">
              <a:rPr lang="es-ES" altLang="es-ES_tradnl" sz="1400" smtClean="0"/>
              <a:pPr algn="r" eaLnBrk="1">
                <a:lnSpc>
                  <a:spcPct val="95000"/>
                </a:lnSpc>
                <a:spcBef>
                  <a:spcPct val="0"/>
                </a:spcBef>
                <a:buClrTx/>
                <a:buFontTx/>
                <a:buNone/>
                <a:defRPr/>
              </a:pPr>
              <a:t>2</a:t>
            </a:fld>
            <a:endParaRPr lang="es-ES" altLang="es-ES_tradnl" sz="1400"/>
          </a:p>
        </p:txBody>
      </p:sp>
      <p:sp>
        <p:nvSpPr>
          <p:cNvPr id="418818" name="Text Box 2"/>
          <p:cNvSpPr txBox="1">
            <a:spLocks noChangeArrowheads="1"/>
          </p:cNvSpPr>
          <p:nvPr/>
        </p:nvSpPr>
        <p:spPr bwMode="auto">
          <a:xfrm>
            <a:off x="4278313" y="10155238"/>
            <a:ext cx="3176587" cy="4302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F8FD8DA4-B88B-4C4F-9A40-B98DBC77E4F3}" type="slidenum">
              <a:rPr lang="es-ES" altLang="es-ES_tradnl" sz="1400" smtClean="0"/>
              <a:pPr algn="r" eaLnBrk="1">
                <a:lnSpc>
                  <a:spcPct val="95000"/>
                </a:lnSpc>
                <a:spcBef>
                  <a:spcPct val="0"/>
                </a:spcBef>
                <a:buClrTx/>
                <a:buFontTx/>
                <a:buNone/>
                <a:defRPr/>
              </a:pPr>
              <a:t>2</a:t>
            </a:fld>
            <a:endParaRPr lang="es-ES" altLang="es-ES_tradnl" sz="1400"/>
          </a:p>
        </p:txBody>
      </p:sp>
      <p:sp>
        <p:nvSpPr>
          <p:cNvPr id="418819" name="Text Box 3"/>
          <p:cNvSpPr txBox="1">
            <a:spLocks noChangeArrowheads="1"/>
          </p:cNvSpPr>
          <p:nvPr/>
        </p:nvSpPr>
        <p:spPr bwMode="auto">
          <a:xfrm>
            <a:off x="4278313" y="10155238"/>
            <a:ext cx="3200400" cy="4540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4C009172-1C20-1349-9488-71DC98623C88}" type="slidenum">
              <a:rPr lang="es-ES" altLang="es-ES_tradnl" sz="1400" smtClean="0"/>
              <a:pPr algn="r" eaLnBrk="1">
                <a:lnSpc>
                  <a:spcPct val="95000"/>
                </a:lnSpc>
                <a:spcBef>
                  <a:spcPct val="0"/>
                </a:spcBef>
                <a:buClrTx/>
                <a:buFontTx/>
                <a:buNone/>
                <a:defRPr/>
              </a:pPr>
              <a:t>2</a:t>
            </a:fld>
            <a:endParaRPr lang="es-ES" altLang="es-ES_tradnl" sz="1400"/>
          </a:p>
        </p:txBody>
      </p:sp>
      <p:sp>
        <p:nvSpPr>
          <p:cNvPr id="418820" name="Text Box 4"/>
          <p:cNvSpPr txBox="1">
            <a:spLocks noChangeArrowheads="1"/>
          </p:cNvSpPr>
          <p:nvPr/>
        </p:nvSpPr>
        <p:spPr bwMode="auto">
          <a:xfrm>
            <a:off x="4278313" y="10155238"/>
            <a:ext cx="3224212" cy="4778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DD8EC3A4-6AE9-FF4F-B8EB-428C170C818D}" type="slidenum">
              <a:rPr lang="es-ES" altLang="es-ES_tradnl" sz="1400" smtClean="0"/>
              <a:pPr algn="r" eaLnBrk="1">
                <a:lnSpc>
                  <a:spcPct val="95000"/>
                </a:lnSpc>
                <a:spcBef>
                  <a:spcPct val="0"/>
                </a:spcBef>
                <a:buClrTx/>
                <a:buFontTx/>
                <a:buNone/>
                <a:defRPr/>
              </a:pPr>
              <a:t>2</a:t>
            </a:fld>
            <a:endParaRPr lang="es-ES" altLang="es-ES_tradnl" sz="1400"/>
          </a:p>
        </p:txBody>
      </p:sp>
      <p:sp>
        <p:nvSpPr>
          <p:cNvPr id="418821" name="Text Box 5"/>
          <p:cNvSpPr txBox="1">
            <a:spLocks noChangeArrowheads="1"/>
          </p:cNvSpPr>
          <p:nvPr/>
        </p:nvSpPr>
        <p:spPr bwMode="auto">
          <a:xfrm>
            <a:off x="4278313" y="10155238"/>
            <a:ext cx="3246437" cy="5000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065888F6-CFC2-EC42-AF9B-E4936D4B7FD0}" type="slidenum">
              <a:rPr lang="es-ES" altLang="es-ES_tradnl" sz="1400" smtClean="0"/>
              <a:pPr algn="r" eaLnBrk="1">
                <a:lnSpc>
                  <a:spcPct val="95000"/>
                </a:lnSpc>
                <a:spcBef>
                  <a:spcPct val="0"/>
                </a:spcBef>
                <a:buClrTx/>
                <a:buFontTx/>
                <a:buNone/>
                <a:defRPr/>
              </a:pPr>
              <a:t>2</a:t>
            </a:fld>
            <a:endParaRPr lang="es-ES" altLang="es-ES_tradnl" sz="1400"/>
          </a:p>
        </p:txBody>
      </p:sp>
      <p:sp>
        <p:nvSpPr>
          <p:cNvPr id="418822" name="Text Box 6"/>
          <p:cNvSpPr txBox="1">
            <a:spLocks noChangeArrowheads="1"/>
          </p:cNvSpPr>
          <p:nvPr/>
        </p:nvSpPr>
        <p:spPr bwMode="auto">
          <a:xfrm>
            <a:off x="4278313" y="10155238"/>
            <a:ext cx="3259137" cy="5127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E13E5698-1A7B-3E44-8AFB-24FB1B927FE0}" type="slidenum">
              <a:rPr lang="es-ES" altLang="es-ES_tradnl" sz="1400" smtClean="0"/>
              <a:pPr algn="r" eaLnBrk="1">
                <a:lnSpc>
                  <a:spcPct val="95000"/>
                </a:lnSpc>
                <a:spcBef>
                  <a:spcPct val="0"/>
                </a:spcBef>
                <a:buClrTx/>
                <a:buFontTx/>
                <a:buNone/>
                <a:defRPr/>
              </a:pPr>
              <a:t>2</a:t>
            </a:fld>
            <a:endParaRPr lang="es-ES" altLang="es-ES_tradnl" sz="1400"/>
          </a:p>
        </p:txBody>
      </p:sp>
      <p:sp>
        <p:nvSpPr>
          <p:cNvPr id="418823" name="Text Box 7"/>
          <p:cNvSpPr txBox="1">
            <a:spLocks noChangeArrowheads="1"/>
          </p:cNvSpPr>
          <p:nvPr/>
        </p:nvSpPr>
        <p:spPr bwMode="auto">
          <a:xfrm>
            <a:off x="4278313" y="10155238"/>
            <a:ext cx="3265487" cy="5191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ED35E263-2881-604C-8FB1-2187F1C3B092}" type="slidenum">
              <a:rPr lang="es-ES" altLang="es-ES_tradnl" sz="1400" smtClean="0"/>
              <a:pPr algn="r" eaLnBrk="1">
                <a:lnSpc>
                  <a:spcPct val="95000"/>
                </a:lnSpc>
                <a:spcBef>
                  <a:spcPct val="0"/>
                </a:spcBef>
                <a:buClrTx/>
                <a:buFontTx/>
                <a:buNone/>
                <a:defRPr/>
              </a:pPr>
              <a:t>2</a:t>
            </a:fld>
            <a:endParaRPr lang="es-ES" altLang="es-ES_tradnl" sz="1400"/>
          </a:p>
        </p:txBody>
      </p:sp>
      <p:sp>
        <p:nvSpPr>
          <p:cNvPr id="418824" name="Text Box 8"/>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826E8807-D6F8-7545-B212-4765B20771F0}" type="slidenum">
              <a:rPr lang="es-ES" altLang="es-ES_tradnl" sz="1400" smtClean="0"/>
              <a:pPr algn="r" eaLnBrk="1">
                <a:lnSpc>
                  <a:spcPct val="95000"/>
                </a:lnSpc>
                <a:spcBef>
                  <a:spcPct val="0"/>
                </a:spcBef>
                <a:buClrTx/>
                <a:buFontTx/>
                <a:buNone/>
                <a:defRPr/>
              </a:pPr>
              <a:t>2</a:t>
            </a:fld>
            <a:endParaRPr lang="es-ES" altLang="es-ES_tradnl" sz="1400"/>
          </a:p>
        </p:txBody>
      </p:sp>
      <p:sp>
        <p:nvSpPr>
          <p:cNvPr id="418825" name="Text Box 9"/>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sp>
      <p:sp>
        <p:nvSpPr>
          <p:cNvPr id="418826" name="Text Box 10"/>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pPr>
              <a:buClr>
                <a:srgbClr val="000000"/>
              </a:buClr>
              <a:buSzPct val="100000"/>
              <a:buFont typeface="Times New Roman" charset="0"/>
              <a:buNone/>
              <a:defRPr/>
            </a:pPr>
            <a:endParaRPr lang="es-ES_tradnl" altLang="es-ES_tradnl"/>
          </a:p>
        </p:txBody>
      </p:sp>
    </p:spTree>
    <p:extLst>
      <p:ext uri="{BB962C8B-B14F-4D97-AF65-F5344CB8AC3E}">
        <p14:creationId xmlns:p14="http://schemas.microsoft.com/office/powerpoint/2010/main" val="350914313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2" name="Rectangle 92">
            <a:extLst>
              <a:ext uri="{FF2B5EF4-FFF2-40B4-BE49-F238E27FC236}">
                <a16:creationId xmlns:a16="http://schemas.microsoft.com/office/drawing/2014/main" id="{A506B554-DD21-2A47-A241-62E7FDB7AB9E}"/>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40A1B387-B8F0-574C-A44F-362A61C5D91B}" type="slidenum">
              <a:rPr lang="es-ES" altLang="es-ES_tradnl" sz="1400" smtClean="0">
                <a:solidFill>
                  <a:srgbClr val="000000"/>
                </a:solidFill>
                <a:latin typeface="Times New Roman" panose="02020603050405020304" pitchFamily="18" charset="0"/>
              </a:rPr>
              <a:pPr/>
              <a:t>20</a:t>
            </a:fld>
            <a:endParaRPr lang="es-ES" altLang="es-ES_tradnl" sz="1400">
              <a:solidFill>
                <a:srgbClr val="000000"/>
              </a:solidFill>
              <a:latin typeface="Times New Roman" panose="02020603050405020304" pitchFamily="18" charset="0"/>
            </a:endParaRPr>
          </a:p>
        </p:txBody>
      </p:sp>
      <p:sp>
        <p:nvSpPr>
          <p:cNvPr id="40963" name="Text Box 1">
            <a:extLst>
              <a:ext uri="{FF2B5EF4-FFF2-40B4-BE49-F238E27FC236}">
                <a16:creationId xmlns:a16="http://schemas.microsoft.com/office/drawing/2014/main" id="{49E72A1D-BEB6-404F-9A35-C4327C19EC16}"/>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6DEC675-59DC-A545-BE9E-AAE8E262061D}" type="slidenum">
              <a:rPr lang="es-ES" altLang="es-ES_tradnl" sz="1400">
                <a:solidFill>
                  <a:srgbClr val="000000"/>
                </a:solidFill>
                <a:latin typeface="Times New Roman" panose="02020603050405020304" pitchFamily="18" charset="0"/>
              </a:rPr>
              <a:pPr algn="r" eaLnBrk="1">
                <a:lnSpc>
                  <a:spcPct val="95000"/>
                </a:lnSpc>
                <a:buSzPct val="100000"/>
              </a:pPr>
              <a:t>20</a:t>
            </a:fld>
            <a:endParaRPr lang="es-ES" altLang="es-ES_tradnl" sz="1400">
              <a:solidFill>
                <a:srgbClr val="000000"/>
              </a:solidFill>
              <a:latin typeface="Times New Roman" panose="02020603050405020304" pitchFamily="18" charset="0"/>
            </a:endParaRPr>
          </a:p>
        </p:txBody>
      </p:sp>
      <p:sp>
        <p:nvSpPr>
          <p:cNvPr id="40964" name="Text Box 2">
            <a:extLst>
              <a:ext uri="{FF2B5EF4-FFF2-40B4-BE49-F238E27FC236}">
                <a16:creationId xmlns:a16="http://schemas.microsoft.com/office/drawing/2014/main" id="{901798EC-09A5-6641-ABC6-9FD3D1367FA1}"/>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299510B-0FCD-F94F-86CB-E2810595DB86}" type="slidenum">
              <a:rPr lang="es-ES" altLang="es-ES_tradnl" sz="1400">
                <a:solidFill>
                  <a:srgbClr val="000000"/>
                </a:solidFill>
                <a:latin typeface="Times New Roman" panose="02020603050405020304" pitchFamily="18" charset="0"/>
              </a:rPr>
              <a:pPr algn="r" eaLnBrk="1">
                <a:lnSpc>
                  <a:spcPct val="95000"/>
                </a:lnSpc>
                <a:buSzPct val="100000"/>
              </a:pPr>
              <a:t>20</a:t>
            </a:fld>
            <a:endParaRPr lang="es-ES" altLang="es-ES_tradnl" sz="1400">
              <a:solidFill>
                <a:srgbClr val="000000"/>
              </a:solidFill>
              <a:latin typeface="Times New Roman" panose="02020603050405020304" pitchFamily="18" charset="0"/>
            </a:endParaRPr>
          </a:p>
        </p:txBody>
      </p:sp>
      <p:sp>
        <p:nvSpPr>
          <p:cNvPr id="40965" name="Text Box 3">
            <a:extLst>
              <a:ext uri="{FF2B5EF4-FFF2-40B4-BE49-F238E27FC236}">
                <a16:creationId xmlns:a16="http://schemas.microsoft.com/office/drawing/2014/main" id="{D57DD584-E3D4-CE47-98EB-F6712E965BC6}"/>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BD4E56B-70BE-324E-8186-BEF7BFD7E9FF}" type="slidenum">
              <a:rPr lang="es-ES" altLang="es-ES_tradnl" sz="1400">
                <a:solidFill>
                  <a:srgbClr val="000000"/>
                </a:solidFill>
                <a:latin typeface="Times New Roman" panose="02020603050405020304" pitchFamily="18" charset="0"/>
              </a:rPr>
              <a:pPr algn="r" eaLnBrk="1">
                <a:lnSpc>
                  <a:spcPct val="95000"/>
                </a:lnSpc>
                <a:buSzPct val="100000"/>
              </a:pPr>
              <a:t>20</a:t>
            </a:fld>
            <a:endParaRPr lang="es-ES" altLang="es-ES_tradnl" sz="1400">
              <a:solidFill>
                <a:srgbClr val="000000"/>
              </a:solidFill>
              <a:latin typeface="Times New Roman" panose="02020603050405020304" pitchFamily="18" charset="0"/>
            </a:endParaRPr>
          </a:p>
        </p:txBody>
      </p:sp>
      <p:sp>
        <p:nvSpPr>
          <p:cNvPr id="40966" name="Text Box 4">
            <a:extLst>
              <a:ext uri="{FF2B5EF4-FFF2-40B4-BE49-F238E27FC236}">
                <a16:creationId xmlns:a16="http://schemas.microsoft.com/office/drawing/2014/main" id="{0E8FE491-BB17-0E4D-8566-7C1C02E3DB42}"/>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54FFCC5-DA80-104F-A470-0F1C84498929}" type="slidenum">
              <a:rPr lang="es-ES" altLang="es-ES_tradnl" sz="1400">
                <a:solidFill>
                  <a:srgbClr val="000000"/>
                </a:solidFill>
                <a:latin typeface="Times New Roman" panose="02020603050405020304" pitchFamily="18" charset="0"/>
              </a:rPr>
              <a:pPr algn="r" eaLnBrk="1">
                <a:lnSpc>
                  <a:spcPct val="95000"/>
                </a:lnSpc>
                <a:buSzPct val="100000"/>
              </a:pPr>
              <a:t>20</a:t>
            </a:fld>
            <a:endParaRPr lang="es-ES" altLang="es-ES_tradnl" sz="1400">
              <a:solidFill>
                <a:srgbClr val="000000"/>
              </a:solidFill>
              <a:latin typeface="Times New Roman" panose="02020603050405020304" pitchFamily="18" charset="0"/>
            </a:endParaRPr>
          </a:p>
        </p:txBody>
      </p:sp>
      <p:sp>
        <p:nvSpPr>
          <p:cNvPr id="40967" name="Text Box 5">
            <a:extLst>
              <a:ext uri="{FF2B5EF4-FFF2-40B4-BE49-F238E27FC236}">
                <a16:creationId xmlns:a16="http://schemas.microsoft.com/office/drawing/2014/main" id="{BCC8040F-95C2-D942-8F8B-A8E53C300929}"/>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72A7359-DF9F-2046-8BA5-19D0374510A1}" type="slidenum">
              <a:rPr lang="es-ES" altLang="es-ES_tradnl" sz="1400">
                <a:solidFill>
                  <a:srgbClr val="000000"/>
                </a:solidFill>
                <a:latin typeface="Times New Roman" panose="02020603050405020304" pitchFamily="18" charset="0"/>
              </a:rPr>
              <a:pPr algn="r" eaLnBrk="1">
                <a:lnSpc>
                  <a:spcPct val="95000"/>
                </a:lnSpc>
                <a:buSzPct val="100000"/>
              </a:pPr>
              <a:t>20</a:t>
            </a:fld>
            <a:endParaRPr lang="es-ES" altLang="es-ES_tradnl" sz="1400">
              <a:solidFill>
                <a:srgbClr val="000000"/>
              </a:solidFill>
              <a:latin typeface="Times New Roman" panose="02020603050405020304" pitchFamily="18" charset="0"/>
            </a:endParaRPr>
          </a:p>
        </p:txBody>
      </p:sp>
      <p:sp>
        <p:nvSpPr>
          <p:cNvPr id="40968" name="Text Box 6">
            <a:extLst>
              <a:ext uri="{FF2B5EF4-FFF2-40B4-BE49-F238E27FC236}">
                <a16:creationId xmlns:a16="http://schemas.microsoft.com/office/drawing/2014/main" id="{240ED840-BD24-7C4F-A9A9-5BF2CF047AD5}"/>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BF8D626-095A-A546-B6F4-56CF8966341D}" type="slidenum">
              <a:rPr lang="es-ES" altLang="es-ES_tradnl" sz="1400">
                <a:solidFill>
                  <a:srgbClr val="000000"/>
                </a:solidFill>
                <a:latin typeface="Times New Roman" panose="02020603050405020304" pitchFamily="18" charset="0"/>
              </a:rPr>
              <a:pPr algn="r" eaLnBrk="1">
                <a:lnSpc>
                  <a:spcPct val="95000"/>
                </a:lnSpc>
                <a:buSzPct val="100000"/>
              </a:pPr>
              <a:t>20</a:t>
            </a:fld>
            <a:endParaRPr lang="es-ES" altLang="es-ES_tradnl" sz="1400">
              <a:solidFill>
                <a:srgbClr val="000000"/>
              </a:solidFill>
              <a:latin typeface="Times New Roman" panose="02020603050405020304" pitchFamily="18" charset="0"/>
            </a:endParaRPr>
          </a:p>
        </p:txBody>
      </p:sp>
      <p:sp>
        <p:nvSpPr>
          <p:cNvPr id="40969" name="Text Box 7">
            <a:extLst>
              <a:ext uri="{FF2B5EF4-FFF2-40B4-BE49-F238E27FC236}">
                <a16:creationId xmlns:a16="http://schemas.microsoft.com/office/drawing/2014/main" id="{C7C006D7-C223-F040-A614-7A48B49A36B0}"/>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1960AE2-9619-324A-87CE-E10FC325E722}" type="slidenum">
              <a:rPr lang="es-ES" altLang="es-ES_tradnl" sz="1400">
                <a:solidFill>
                  <a:srgbClr val="000000"/>
                </a:solidFill>
                <a:latin typeface="Times New Roman" panose="02020603050405020304" pitchFamily="18" charset="0"/>
              </a:rPr>
              <a:pPr algn="r" eaLnBrk="1">
                <a:lnSpc>
                  <a:spcPct val="95000"/>
                </a:lnSpc>
                <a:buSzPct val="100000"/>
              </a:pPr>
              <a:t>20</a:t>
            </a:fld>
            <a:endParaRPr lang="es-ES" altLang="es-ES_tradnl" sz="1400">
              <a:solidFill>
                <a:srgbClr val="000000"/>
              </a:solidFill>
              <a:latin typeface="Times New Roman" panose="02020603050405020304" pitchFamily="18" charset="0"/>
            </a:endParaRPr>
          </a:p>
        </p:txBody>
      </p:sp>
      <p:sp>
        <p:nvSpPr>
          <p:cNvPr id="40970" name="Text Box 8">
            <a:extLst>
              <a:ext uri="{FF2B5EF4-FFF2-40B4-BE49-F238E27FC236}">
                <a16:creationId xmlns:a16="http://schemas.microsoft.com/office/drawing/2014/main" id="{3FF74E0A-9A73-1241-962B-9D4968118F66}"/>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AC9F4EB-2DB0-4344-BE65-384C95E94E4D}" type="slidenum">
              <a:rPr lang="es-ES" altLang="es-ES_tradnl" sz="1400">
                <a:solidFill>
                  <a:srgbClr val="000000"/>
                </a:solidFill>
                <a:latin typeface="Times New Roman" panose="02020603050405020304" pitchFamily="18" charset="0"/>
              </a:rPr>
              <a:pPr algn="r" eaLnBrk="1">
                <a:lnSpc>
                  <a:spcPct val="95000"/>
                </a:lnSpc>
                <a:buSzPct val="100000"/>
              </a:pPr>
              <a:t>20</a:t>
            </a:fld>
            <a:endParaRPr lang="es-ES" altLang="es-ES_tradnl" sz="1400">
              <a:solidFill>
                <a:srgbClr val="000000"/>
              </a:solidFill>
              <a:latin typeface="Times New Roman" panose="02020603050405020304" pitchFamily="18" charset="0"/>
            </a:endParaRPr>
          </a:p>
        </p:txBody>
      </p:sp>
      <p:sp>
        <p:nvSpPr>
          <p:cNvPr id="40971" name="Text Box 9">
            <a:extLst>
              <a:ext uri="{FF2B5EF4-FFF2-40B4-BE49-F238E27FC236}">
                <a16:creationId xmlns:a16="http://schemas.microsoft.com/office/drawing/2014/main" id="{C605B4EC-3617-404D-8486-DD59BC36B8E1}"/>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F3E331C-F710-FD41-8A4B-39636A11DA3F}" type="slidenum">
              <a:rPr lang="es-ES" altLang="es-ES_tradnl" sz="1400">
                <a:solidFill>
                  <a:srgbClr val="000000"/>
                </a:solidFill>
                <a:latin typeface="Times New Roman" panose="02020603050405020304" pitchFamily="18" charset="0"/>
              </a:rPr>
              <a:pPr algn="r" eaLnBrk="1">
                <a:lnSpc>
                  <a:spcPct val="95000"/>
                </a:lnSpc>
                <a:buSzPct val="100000"/>
              </a:pPr>
              <a:t>20</a:t>
            </a:fld>
            <a:endParaRPr lang="es-ES" altLang="es-ES_tradnl" sz="1400">
              <a:solidFill>
                <a:srgbClr val="000000"/>
              </a:solidFill>
              <a:latin typeface="Times New Roman" panose="02020603050405020304" pitchFamily="18" charset="0"/>
            </a:endParaRPr>
          </a:p>
        </p:txBody>
      </p:sp>
      <p:sp>
        <p:nvSpPr>
          <p:cNvPr id="40972" name="Text Box 10">
            <a:extLst>
              <a:ext uri="{FF2B5EF4-FFF2-40B4-BE49-F238E27FC236}">
                <a16:creationId xmlns:a16="http://schemas.microsoft.com/office/drawing/2014/main" id="{59AA9B96-CDDA-5340-9F72-5CB7A10FA539}"/>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8CB63A5-7174-F842-B79A-89B45FB8E807}" type="slidenum">
              <a:rPr lang="es-ES" altLang="es-ES_tradnl" sz="1400">
                <a:solidFill>
                  <a:srgbClr val="000000"/>
                </a:solidFill>
                <a:latin typeface="Times New Roman" panose="02020603050405020304" pitchFamily="18" charset="0"/>
              </a:rPr>
              <a:pPr algn="r" eaLnBrk="1">
                <a:lnSpc>
                  <a:spcPct val="95000"/>
                </a:lnSpc>
                <a:buSzPct val="100000"/>
              </a:pPr>
              <a:t>20</a:t>
            </a:fld>
            <a:endParaRPr lang="es-ES" altLang="es-ES_tradnl" sz="1400">
              <a:solidFill>
                <a:srgbClr val="000000"/>
              </a:solidFill>
              <a:latin typeface="Times New Roman" panose="02020603050405020304" pitchFamily="18" charset="0"/>
            </a:endParaRPr>
          </a:p>
        </p:txBody>
      </p:sp>
      <p:sp>
        <p:nvSpPr>
          <p:cNvPr id="40973" name="Text Box 11">
            <a:extLst>
              <a:ext uri="{FF2B5EF4-FFF2-40B4-BE49-F238E27FC236}">
                <a16:creationId xmlns:a16="http://schemas.microsoft.com/office/drawing/2014/main" id="{9179657E-BFC4-C847-8073-2055224B071A}"/>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EB812085-A055-3E4D-9984-37B071C11EB8}" type="slidenum">
              <a:rPr lang="es-ES" altLang="es-ES_tradnl" sz="1400">
                <a:solidFill>
                  <a:srgbClr val="000000"/>
                </a:solidFill>
                <a:latin typeface="Times New Roman" panose="02020603050405020304" pitchFamily="18" charset="0"/>
              </a:rPr>
              <a:pPr algn="r">
                <a:lnSpc>
                  <a:spcPct val="95000"/>
                </a:lnSpc>
                <a:buSzPct val="100000"/>
              </a:pPr>
              <a:t>20</a:t>
            </a:fld>
            <a:endParaRPr lang="es-ES" altLang="es-ES_tradnl" sz="1400">
              <a:solidFill>
                <a:srgbClr val="000000"/>
              </a:solidFill>
              <a:latin typeface="Times New Roman" panose="02020603050405020304" pitchFamily="18" charset="0"/>
            </a:endParaRPr>
          </a:p>
        </p:txBody>
      </p:sp>
      <p:sp>
        <p:nvSpPr>
          <p:cNvPr id="40974" name="Text Box 12">
            <a:extLst>
              <a:ext uri="{FF2B5EF4-FFF2-40B4-BE49-F238E27FC236}">
                <a16:creationId xmlns:a16="http://schemas.microsoft.com/office/drawing/2014/main" id="{A48DA154-F390-8E4D-BEFC-7C58DEAC4408}"/>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14B239F5-06E2-FB43-9741-CC2ED83A3FC1}" type="slidenum">
              <a:rPr lang="es-ES" altLang="es-ES_tradnl" sz="1400">
                <a:solidFill>
                  <a:srgbClr val="000000"/>
                </a:solidFill>
                <a:latin typeface="Times New Roman" panose="02020603050405020304" pitchFamily="18" charset="0"/>
              </a:rPr>
              <a:pPr algn="r">
                <a:lnSpc>
                  <a:spcPct val="95000"/>
                </a:lnSpc>
                <a:buSzPct val="100000"/>
              </a:pPr>
              <a:t>20</a:t>
            </a:fld>
            <a:endParaRPr lang="es-ES" altLang="es-ES_tradnl" sz="1400">
              <a:solidFill>
                <a:srgbClr val="000000"/>
              </a:solidFill>
              <a:latin typeface="Times New Roman" panose="02020603050405020304" pitchFamily="18" charset="0"/>
            </a:endParaRPr>
          </a:p>
        </p:txBody>
      </p:sp>
      <p:sp>
        <p:nvSpPr>
          <p:cNvPr id="40975" name="Text Box 13">
            <a:extLst>
              <a:ext uri="{FF2B5EF4-FFF2-40B4-BE49-F238E27FC236}">
                <a16:creationId xmlns:a16="http://schemas.microsoft.com/office/drawing/2014/main" id="{1A44D250-D8DF-3D4D-85C6-8878DB2E25F3}"/>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0976" name="Text Box 14">
            <a:extLst>
              <a:ext uri="{FF2B5EF4-FFF2-40B4-BE49-F238E27FC236}">
                <a16:creationId xmlns:a16="http://schemas.microsoft.com/office/drawing/2014/main" id="{0A44C955-E548-2940-A5EF-2CEE91E3C088}"/>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1761187423"/>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0114" name="Rectangle 92">
            <a:extLst>
              <a:ext uri="{FF2B5EF4-FFF2-40B4-BE49-F238E27FC236}">
                <a16:creationId xmlns:a16="http://schemas.microsoft.com/office/drawing/2014/main" id="{C39A840F-E6F7-5E43-8336-AB7523F95F79}"/>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78E416A2-BFCD-EC4F-85D0-875DF071F6ED}" type="slidenum">
              <a:rPr lang="es-ES" altLang="es-ES_tradnl" sz="1400" smtClean="0">
                <a:solidFill>
                  <a:srgbClr val="000000"/>
                </a:solidFill>
                <a:latin typeface="Times New Roman" panose="02020603050405020304" pitchFamily="18" charset="0"/>
              </a:rPr>
              <a:pPr/>
              <a:t>200</a:t>
            </a:fld>
            <a:endParaRPr lang="es-ES" altLang="es-ES_tradnl" sz="1400">
              <a:solidFill>
                <a:srgbClr val="000000"/>
              </a:solidFill>
              <a:latin typeface="Times New Roman" panose="02020603050405020304" pitchFamily="18" charset="0"/>
            </a:endParaRPr>
          </a:p>
        </p:txBody>
      </p:sp>
      <p:sp>
        <p:nvSpPr>
          <p:cNvPr id="90115" name="Text Box 1">
            <a:extLst>
              <a:ext uri="{FF2B5EF4-FFF2-40B4-BE49-F238E27FC236}">
                <a16:creationId xmlns:a16="http://schemas.microsoft.com/office/drawing/2014/main" id="{A66FFACC-63E4-3846-B2E8-F84002B3FDEB}"/>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A39591F-65C8-9A4D-94BD-7CA0CCD42A17}" type="slidenum">
              <a:rPr lang="es-ES" altLang="es-ES_tradnl" sz="1400">
                <a:solidFill>
                  <a:srgbClr val="000000"/>
                </a:solidFill>
                <a:latin typeface="Times New Roman" panose="02020603050405020304" pitchFamily="18" charset="0"/>
              </a:rPr>
              <a:pPr algn="r" eaLnBrk="1">
                <a:lnSpc>
                  <a:spcPct val="95000"/>
                </a:lnSpc>
                <a:buSzPct val="100000"/>
              </a:pPr>
              <a:t>200</a:t>
            </a:fld>
            <a:endParaRPr lang="es-ES" altLang="es-ES_tradnl" sz="1400">
              <a:solidFill>
                <a:srgbClr val="000000"/>
              </a:solidFill>
              <a:latin typeface="Times New Roman" panose="02020603050405020304" pitchFamily="18" charset="0"/>
            </a:endParaRPr>
          </a:p>
        </p:txBody>
      </p:sp>
      <p:sp>
        <p:nvSpPr>
          <p:cNvPr id="90116" name="Text Box 2">
            <a:extLst>
              <a:ext uri="{FF2B5EF4-FFF2-40B4-BE49-F238E27FC236}">
                <a16:creationId xmlns:a16="http://schemas.microsoft.com/office/drawing/2014/main" id="{846E7760-45B9-A740-882E-2ECFD7CA1E4D}"/>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109658D-D930-1749-B5F3-713A90FAB604}" type="slidenum">
              <a:rPr lang="es-ES" altLang="es-ES_tradnl" sz="1400">
                <a:solidFill>
                  <a:srgbClr val="000000"/>
                </a:solidFill>
                <a:latin typeface="Times New Roman" panose="02020603050405020304" pitchFamily="18" charset="0"/>
              </a:rPr>
              <a:pPr algn="r" eaLnBrk="1">
                <a:lnSpc>
                  <a:spcPct val="95000"/>
                </a:lnSpc>
                <a:buSzPct val="100000"/>
              </a:pPr>
              <a:t>200</a:t>
            </a:fld>
            <a:endParaRPr lang="es-ES" altLang="es-ES_tradnl" sz="1400">
              <a:solidFill>
                <a:srgbClr val="000000"/>
              </a:solidFill>
              <a:latin typeface="Times New Roman" panose="02020603050405020304" pitchFamily="18" charset="0"/>
            </a:endParaRPr>
          </a:p>
        </p:txBody>
      </p:sp>
      <p:sp>
        <p:nvSpPr>
          <p:cNvPr id="90117" name="Text Box 3">
            <a:extLst>
              <a:ext uri="{FF2B5EF4-FFF2-40B4-BE49-F238E27FC236}">
                <a16:creationId xmlns:a16="http://schemas.microsoft.com/office/drawing/2014/main" id="{6C1A34C6-2C86-8D4B-AEF1-E2E7988F6F65}"/>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2B371C5-A51B-F144-B8BC-CBD9EA92F456}" type="slidenum">
              <a:rPr lang="es-ES" altLang="es-ES_tradnl" sz="1400">
                <a:solidFill>
                  <a:srgbClr val="000000"/>
                </a:solidFill>
                <a:latin typeface="Times New Roman" panose="02020603050405020304" pitchFamily="18" charset="0"/>
              </a:rPr>
              <a:pPr algn="r" eaLnBrk="1">
                <a:lnSpc>
                  <a:spcPct val="95000"/>
                </a:lnSpc>
                <a:buSzPct val="100000"/>
              </a:pPr>
              <a:t>200</a:t>
            </a:fld>
            <a:endParaRPr lang="es-ES" altLang="es-ES_tradnl" sz="1400">
              <a:solidFill>
                <a:srgbClr val="000000"/>
              </a:solidFill>
              <a:latin typeface="Times New Roman" panose="02020603050405020304" pitchFamily="18" charset="0"/>
            </a:endParaRPr>
          </a:p>
        </p:txBody>
      </p:sp>
      <p:sp>
        <p:nvSpPr>
          <p:cNvPr id="90118" name="Text Box 4">
            <a:extLst>
              <a:ext uri="{FF2B5EF4-FFF2-40B4-BE49-F238E27FC236}">
                <a16:creationId xmlns:a16="http://schemas.microsoft.com/office/drawing/2014/main" id="{5A372407-9191-FD49-8432-7E5501A7B5A3}"/>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75B509B-371B-C944-AD67-7D007D1C670D}" type="slidenum">
              <a:rPr lang="es-ES" altLang="es-ES_tradnl" sz="1400">
                <a:solidFill>
                  <a:srgbClr val="000000"/>
                </a:solidFill>
                <a:latin typeface="Times New Roman" panose="02020603050405020304" pitchFamily="18" charset="0"/>
              </a:rPr>
              <a:pPr algn="r" eaLnBrk="1">
                <a:lnSpc>
                  <a:spcPct val="95000"/>
                </a:lnSpc>
                <a:buSzPct val="100000"/>
              </a:pPr>
              <a:t>200</a:t>
            </a:fld>
            <a:endParaRPr lang="es-ES" altLang="es-ES_tradnl" sz="1400">
              <a:solidFill>
                <a:srgbClr val="000000"/>
              </a:solidFill>
              <a:latin typeface="Times New Roman" panose="02020603050405020304" pitchFamily="18" charset="0"/>
            </a:endParaRPr>
          </a:p>
        </p:txBody>
      </p:sp>
      <p:sp>
        <p:nvSpPr>
          <p:cNvPr id="90119" name="Text Box 5">
            <a:extLst>
              <a:ext uri="{FF2B5EF4-FFF2-40B4-BE49-F238E27FC236}">
                <a16:creationId xmlns:a16="http://schemas.microsoft.com/office/drawing/2014/main" id="{F4B15146-24D7-4B40-9D6D-AE9A5841E9BC}"/>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DD571D2-AEF0-8249-9852-39AF5DEA40C0}" type="slidenum">
              <a:rPr lang="es-ES" altLang="es-ES_tradnl" sz="1400">
                <a:solidFill>
                  <a:srgbClr val="000000"/>
                </a:solidFill>
                <a:latin typeface="Times New Roman" panose="02020603050405020304" pitchFamily="18" charset="0"/>
              </a:rPr>
              <a:pPr algn="r" eaLnBrk="1">
                <a:lnSpc>
                  <a:spcPct val="95000"/>
                </a:lnSpc>
                <a:buSzPct val="100000"/>
              </a:pPr>
              <a:t>200</a:t>
            </a:fld>
            <a:endParaRPr lang="es-ES" altLang="es-ES_tradnl" sz="1400">
              <a:solidFill>
                <a:srgbClr val="000000"/>
              </a:solidFill>
              <a:latin typeface="Times New Roman" panose="02020603050405020304" pitchFamily="18" charset="0"/>
            </a:endParaRPr>
          </a:p>
        </p:txBody>
      </p:sp>
      <p:sp>
        <p:nvSpPr>
          <p:cNvPr id="90120" name="Text Box 6">
            <a:extLst>
              <a:ext uri="{FF2B5EF4-FFF2-40B4-BE49-F238E27FC236}">
                <a16:creationId xmlns:a16="http://schemas.microsoft.com/office/drawing/2014/main" id="{8F114225-029C-7048-ABF0-8C20D215E3A3}"/>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38A905D-DF7A-C048-B7CD-6B2909DF1322}" type="slidenum">
              <a:rPr lang="es-ES" altLang="es-ES_tradnl" sz="1400">
                <a:solidFill>
                  <a:srgbClr val="000000"/>
                </a:solidFill>
                <a:latin typeface="Times New Roman" panose="02020603050405020304" pitchFamily="18" charset="0"/>
              </a:rPr>
              <a:pPr algn="r" eaLnBrk="1">
                <a:lnSpc>
                  <a:spcPct val="95000"/>
                </a:lnSpc>
                <a:buSzPct val="100000"/>
              </a:pPr>
              <a:t>200</a:t>
            </a:fld>
            <a:endParaRPr lang="es-ES" altLang="es-ES_tradnl" sz="1400">
              <a:solidFill>
                <a:srgbClr val="000000"/>
              </a:solidFill>
              <a:latin typeface="Times New Roman" panose="02020603050405020304" pitchFamily="18" charset="0"/>
            </a:endParaRPr>
          </a:p>
        </p:txBody>
      </p:sp>
      <p:sp>
        <p:nvSpPr>
          <p:cNvPr id="90121" name="Text Box 7">
            <a:extLst>
              <a:ext uri="{FF2B5EF4-FFF2-40B4-BE49-F238E27FC236}">
                <a16:creationId xmlns:a16="http://schemas.microsoft.com/office/drawing/2014/main" id="{E11D8623-1625-F543-8A70-66302A67272D}"/>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BC0492E-A4AC-7C47-9E5A-6D07B6A28807}" type="slidenum">
              <a:rPr lang="es-ES" altLang="es-ES_tradnl" sz="1400">
                <a:solidFill>
                  <a:srgbClr val="000000"/>
                </a:solidFill>
                <a:latin typeface="Times New Roman" panose="02020603050405020304" pitchFamily="18" charset="0"/>
              </a:rPr>
              <a:pPr algn="r" eaLnBrk="1">
                <a:lnSpc>
                  <a:spcPct val="95000"/>
                </a:lnSpc>
                <a:buSzPct val="100000"/>
              </a:pPr>
              <a:t>200</a:t>
            </a:fld>
            <a:endParaRPr lang="es-ES" altLang="es-ES_tradnl" sz="1400">
              <a:solidFill>
                <a:srgbClr val="000000"/>
              </a:solidFill>
              <a:latin typeface="Times New Roman" panose="02020603050405020304" pitchFamily="18" charset="0"/>
            </a:endParaRPr>
          </a:p>
        </p:txBody>
      </p:sp>
      <p:sp>
        <p:nvSpPr>
          <p:cNvPr id="90122" name="Text Box 8">
            <a:extLst>
              <a:ext uri="{FF2B5EF4-FFF2-40B4-BE49-F238E27FC236}">
                <a16:creationId xmlns:a16="http://schemas.microsoft.com/office/drawing/2014/main" id="{86FF798F-F622-1C49-A889-8CF14433A441}"/>
              </a:ext>
            </a:extLst>
          </p:cNvPr>
          <p:cNvSpPr txBox="1">
            <a:spLocks noChangeArrowheads="1"/>
          </p:cNvSpPr>
          <p:nvPr/>
        </p:nvSpPr>
        <p:spPr bwMode="auto">
          <a:xfrm>
            <a:off x="4278313" y="10155238"/>
            <a:ext cx="3257550"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2BCF257-2AC5-834A-A734-547AA8C17AFD}" type="slidenum">
              <a:rPr lang="es-ES" altLang="es-ES_tradnl" sz="1400">
                <a:solidFill>
                  <a:srgbClr val="000000"/>
                </a:solidFill>
                <a:latin typeface="Times New Roman" panose="02020603050405020304" pitchFamily="18" charset="0"/>
              </a:rPr>
              <a:pPr algn="r" eaLnBrk="1">
                <a:lnSpc>
                  <a:spcPct val="95000"/>
                </a:lnSpc>
                <a:buSzPct val="100000"/>
              </a:pPr>
              <a:t>200</a:t>
            </a:fld>
            <a:endParaRPr lang="es-ES" altLang="es-ES_tradnl" sz="1400">
              <a:solidFill>
                <a:srgbClr val="000000"/>
              </a:solidFill>
              <a:latin typeface="Times New Roman" panose="02020603050405020304" pitchFamily="18" charset="0"/>
            </a:endParaRPr>
          </a:p>
        </p:txBody>
      </p:sp>
      <p:sp>
        <p:nvSpPr>
          <p:cNvPr id="90123" name="Text Box 9">
            <a:extLst>
              <a:ext uri="{FF2B5EF4-FFF2-40B4-BE49-F238E27FC236}">
                <a16:creationId xmlns:a16="http://schemas.microsoft.com/office/drawing/2014/main" id="{D64F2C85-4672-EA46-BCD3-0A7F6D726804}"/>
              </a:ext>
            </a:extLst>
          </p:cNvPr>
          <p:cNvSpPr txBox="1">
            <a:spLocks noChangeArrowheads="1"/>
          </p:cNvSpPr>
          <p:nvPr/>
        </p:nvSpPr>
        <p:spPr bwMode="auto">
          <a:xfrm>
            <a:off x="4278313" y="10155238"/>
            <a:ext cx="3260725"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471EB8E-B154-484C-B70D-E6086A156081}" type="slidenum">
              <a:rPr lang="es-ES" altLang="es-ES_tradnl" sz="1400">
                <a:solidFill>
                  <a:srgbClr val="000000"/>
                </a:solidFill>
                <a:latin typeface="Times New Roman" panose="02020603050405020304" pitchFamily="18" charset="0"/>
              </a:rPr>
              <a:pPr algn="r" eaLnBrk="1">
                <a:lnSpc>
                  <a:spcPct val="95000"/>
                </a:lnSpc>
                <a:buSzPct val="100000"/>
              </a:pPr>
              <a:t>200</a:t>
            </a:fld>
            <a:endParaRPr lang="es-ES" altLang="es-ES_tradnl" sz="1400">
              <a:solidFill>
                <a:srgbClr val="000000"/>
              </a:solidFill>
              <a:latin typeface="Times New Roman" panose="02020603050405020304" pitchFamily="18" charset="0"/>
            </a:endParaRPr>
          </a:p>
        </p:txBody>
      </p:sp>
      <p:sp>
        <p:nvSpPr>
          <p:cNvPr id="90124" name="Text Box 10">
            <a:extLst>
              <a:ext uri="{FF2B5EF4-FFF2-40B4-BE49-F238E27FC236}">
                <a16:creationId xmlns:a16="http://schemas.microsoft.com/office/drawing/2014/main" id="{88509ED6-87D3-FB4E-87B7-6288D9998650}"/>
              </a:ext>
            </a:extLst>
          </p:cNvPr>
          <p:cNvSpPr txBox="1">
            <a:spLocks noChangeArrowheads="1"/>
          </p:cNvSpPr>
          <p:nvPr/>
        </p:nvSpPr>
        <p:spPr bwMode="auto">
          <a:xfrm>
            <a:off x="4716463" y="11876088"/>
            <a:ext cx="3613150"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AAE3DA3-2DEA-5A43-9AC6-38FD500A119E}" type="slidenum">
              <a:rPr lang="es-ES" altLang="es-ES_tradnl" sz="1400">
                <a:solidFill>
                  <a:srgbClr val="000000"/>
                </a:solidFill>
                <a:latin typeface="Times New Roman" panose="02020603050405020304" pitchFamily="18" charset="0"/>
              </a:rPr>
              <a:pPr algn="r" eaLnBrk="1">
                <a:lnSpc>
                  <a:spcPct val="95000"/>
                </a:lnSpc>
                <a:buSzPct val="100000"/>
              </a:pPr>
              <a:t>200</a:t>
            </a:fld>
            <a:endParaRPr lang="es-ES" altLang="es-ES_tradnl" sz="1400">
              <a:solidFill>
                <a:srgbClr val="000000"/>
              </a:solidFill>
              <a:latin typeface="Times New Roman" panose="02020603050405020304" pitchFamily="18" charset="0"/>
            </a:endParaRPr>
          </a:p>
        </p:txBody>
      </p:sp>
      <p:sp>
        <p:nvSpPr>
          <p:cNvPr id="90125" name="Text Box 11">
            <a:extLst>
              <a:ext uri="{FF2B5EF4-FFF2-40B4-BE49-F238E27FC236}">
                <a16:creationId xmlns:a16="http://schemas.microsoft.com/office/drawing/2014/main" id="{DE54B70B-2F3D-364A-804E-CD80D90B1134}"/>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90126" name="Text Box 12">
            <a:extLst>
              <a:ext uri="{FF2B5EF4-FFF2-40B4-BE49-F238E27FC236}">
                <a16:creationId xmlns:a16="http://schemas.microsoft.com/office/drawing/2014/main" id="{495E9E82-9705-274B-A6C8-F78171CAA979}"/>
              </a:ext>
            </a:extLst>
          </p:cNvPr>
          <p:cNvSpPr txBox="1">
            <a:spLocks noChangeArrowheads="1"/>
          </p:cNvSpPr>
          <p:nvPr/>
        </p:nvSpPr>
        <p:spPr bwMode="auto">
          <a:xfrm>
            <a:off x="0" y="-268288"/>
            <a:ext cx="1588"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2162" name="Rectangle 92">
            <a:extLst>
              <a:ext uri="{FF2B5EF4-FFF2-40B4-BE49-F238E27FC236}">
                <a16:creationId xmlns:a16="http://schemas.microsoft.com/office/drawing/2014/main" id="{33C30F0A-1DF9-3E4D-83A0-B956443BF94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90931418-FC85-3843-AD9C-04995804A2FD}" type="slidenum">
              <a:rPr lang="es-ES" altLang="es-ES_tradnl" sz="1400" smtClean="0">
                <a:solidFill>
                  <a:srgbClr val="000000"/>
                </a:solidFill>
                <a:latin typeface="Times New Roman" panose="02020603050405020304" pitchFamily="18" charset="0"/>
              </a:rPr>
              <a:pPr/>
              <a:t>201</a:t>
            </a:fld>
            <a:endParaRPr lang="es-ES" altLang="es-ES_tradnl" sz="1400">
              <a:solidFill>
                <a:srgbClr val="000000"/>
              </a:solidFill>
              <a:latin typeface="Times New Roman" panose="02020603050405020304" pitchFamily="18" charset="0"/>
            </a:endParaRPr>
          </a:p>
        </p:txBody>
      </p:sp>
      <p:sp>
        <p:nvSpPr>
          <p:cNvPr id="92163" name="Text Box 1">
            <a:extLst>
              <a:ext uri="{FF2B5EF4-FFF2-40B4-BE49-F238E27FC236}">
                <a16:creationId xmlns:a16="http://schemas.microsoft.com/office/drawing/2014/main" id="{3A1A13E2-7E01-1643-9439-3EE5CB779C13}"/>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BF63F6C-7EBA-FF4E-A173-5E4CE32324E8}" type="slidenum">
              <a:rPr lang="es-ES" altLang="es-ES_tradnl" sz="1400">
                <a:solidFill>
                  <a:srgbClr val="000000"/>
                </a:solidFill>
                <a:latin typeface="Times New Roman" panose="02020603050405020304" pitchFamily="18" charset="0"/>
              </a:rPr>
              <a:pPr algn="r" eaLnBrk="1">
                <a:lnSpc>
                  <a:spcPct val="95000"/>
                </a:lnSpc>
                <a:buSzPct val="100000"/>
              </a:pPr>
              <a:t>201</a:t>
            </a:fld>
            <a:endParaRPr lang="es-ES" altLang="es-ES_tradnl" sz="1400">
              <a:solidFill>
                <a:srgbClr val="000000"/>
              </a:solidFill>
              <a:latin typeface="Times New Roman" panose="02020603050405020304" pitchFamily="18" charset="0"/>
            </a:endParaRPr>
          </a:p>
        </p:txBody>
      </p:sp>
      <p:sp>
        <p:nvSpPr>
          <p:cNvPr id="92164" name="Text Box 2">
            <a:extLst>
              <a:ext uri="{FF2B5EF4-FFF2-40B4-BE49-F238E27FC236}">
                <a16:creationId xmlns:a16="http://schemas.microsoft.com/office/drawing/2014/main" id="{0DDA05FA-C384-FE4E-AAC0-25502DABC4A5}"/>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A1E3E17-0E63-A645-AB1F-F4703E250462}" type="slidenum">
              <a:rPr lang="es-ES" altLang="es-ES_tradnl" sz="1400">
                <a:solidFill>
                  <a:srgbClr val="000000"/>
                </a:solidFill>
                <a:latin typeface="Times New Roman" panose="02020603050405020304" pitchFamily="18" charset="0"/>
              </a:rPr>
              <a:pPr algn="r" eaLnBrk="1">
                <a:lnSpc>
                  <a:spcPct val="95000"/>
                </a:lnSpc>
                <a:buSzPct val="100000"/>
              </a:pPr>
              <a:t>201</a:t>
            </a:fld>
            <a:endParaRPr lang="es-ES" altLang="es-ES_tradnl" sz="1400">
              <a:solidFill>
                <a:srgbClr val="000000"/>
              </a:solidFill>
              <a:latin typeface="Times New Roman" panose="02020603050405020304" pitchFamily="18" charset="0"/>
            </a:endParaRPr>
          </a:p>
        </p:txBody>
      </p:sp>
      <p:sp>
        <p:nvSpPr>
          <p:cNvPr id="92165" name="Text Box 3">
            <a:extLst>
              <a:ext uri="{FF2B5EF4-FFF2-40B4-BE49-F238E27FC236}">
                <a16:creationId xmlns:a16="http://schemas.microsoft.com/office/drawing/2014/main" id="{8D1D3DC2-4530-2547-901B-58B6678507AA}"/>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78B281C-FE07-C949-A417-B8925AECAAE2}" type="slidenum">
              <a:rPr lang="es-ES" altLang="es-ES_tradnl" sz="1400">
                <a:solidFill>
                  <a:srgbClr val="000000"/>
                </a:solidFill>
                <a:latin typeface="Times New Roman" panose="02020603050405020304" pitchFamily="18" charset="0"/>
              </a:rPr>
              <a:pPr algn="r" eaLnBrk="1">
                <a:lnSpc>
                  <a:spcPct val="95000"/>
                </a:lnSpc>
                <a:buSzPct val="100000"/>
              </a:pPr>
              <a:t>201</a:t>
            </a:fld>
            <a:endParaRPr lang="es-ES" altLang="es-ES_tradnl" sz="1400">
              <a:solidFill>
                <a:srgbClr val="000000"/>
              </a:solidFill>
              <a:latin typeface="Times New Roman" panose="02020603050405020304" pitchFamily="18" charset="0"/>
            </a:endParaRPr>
          </a:p>
        </p:txBody>
      </p:sp>
      <p:sp>
        <p:nvSpPr>
          <p:cNvPr id="92166" name="Text Box 4">
            <a:extLst>
              <a:ext uri="{FF2B5EF4-FFF2-40B4-BE49-F238E27FC236}">
                <a16:creationId xmlns:a16="http://schemas.microsoft.com/office/drawing/2014/main" id="{070F634D-156F-6949-991B-E263A7B32383}"/>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95FEE41-CBB6-BD4D-8FEA-6F2CA843EE9C}" type="slidenum">
              <a:rPr lang="es-ES" altLang="es-ES_tradnl" sz="1400">
                <a:solidFill>
                  <a:srgbClr val="000000"/>
                </a:solidFill>
                <a:latin typeface="Times New Roman" panose="02020603050405020304" pitchFamily="18" charset="0"/>
              </a:rPr>
              <a:pPr algn="r" eaLnBrk="1">
                <a:lnSpc>
                  <a:spcPct val="95000"/>
                </a:lnSpc>
                <a:buSzPct val="100000"/>
              </a:pPr>
              <a:t>201</a:t>
            </a:fld>
            <a:endParaRPr lang="es-ES" altLang="es-ES_tradnl" sz="1400">
              <a:solidFill>
                <a:srgbClr val="000000"/>
              </a:solidFill>
              <a:latin typeface="Times New Roman" panose="02020603050405020304" pitchFamily="18" charset="0"/>
            </a:endParaRPr>
          </a:p>
        </p:txBody>
      </p:sp>
      <p:sp>
        <p:nvSpPr>
          <p:cNvPr id="92167" name="Text Box 5">
            <a:extLst>
              <a:ext uri="{FF2B5EF4-FFF2-40B4-BE49-F238E27FC236}">
                <a16:creationId xmlns:a16="http://schemas.microsoft.com/office/drawing/2014/main" id="{366B9FB4-EE2D-2A4A-945A-EE7D83272EEB}"/>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6DD43F8-4F60-6C42-872E-4FD4DFA46E51}" type="slidenum">
              <a:rPr lang="es-ES" altLang="es-ES_tradnl" sz="1400">
                <a:solidFill>
                  <a:srgbClr val="000000"/>
                </a:solidFill>
                <a:latin typeface="Times New Roman" panose="02020603050405020304" pitchFamily="18" charset="0"/>
              </a:rPr>
              <a:pPr algn="r" eaLnBrk="1">
                <a:lnSpc>
                  <a:spcPct val="95000"/>
                </a:lnSpc>
                <a:buSzPct val="100000"/>
              </a:pPr>
              <a:t>201</a:t>
            </a:fld>
            <a:endParaRPr lang="es-ES" altLang="es-ES_tradnl" sz="1400">
              <a:solidFill>
                <a:srgbClr val="000000"/>
              </a:solidFill>
              <a:latin typeface="Times New Roman" panose="02020603050405020304" pitchFamily="18" charset="0"/>
            </a:endParaRPr>
          </a:p>
        </p:txBody>
      </p:sp>
      <p:sp>
        <p:nvSpPr>
          <p:cNvPr id="92168" name="Text Box 6">
            <a:extLst>
              <a:ext uri="{FF2B5EF4-FFF2-40B4-BE49-F238E27FC236}">
                <a16:creationId xmlns:a16="http://schemas.microsoft.com/office/drawing/2014/main" id="{B6873307-183F-2647-802F-A807F89D012C}"/>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E1A6F0B-E754-8447-8A9B-44C9E6340AAD}" type="slidenum">
              <a:rPr lang="es-ES" altLang="es-ES_tradnl" sz="1400">
                <a:solidFill>
                  <a:srgbClr val="000000"/>
                </a:solidFill>
                <a:latin typeface="Times New Roman" panose="02020603050405020304" pitchFamily="18" charset="0"/>
              </a:rPr>
              <a:pPr algn="r" eaLnBrk="1">
                <a:lnSpc>
                  <a:spcPct val="95000"/>
                </a:lnSpc>
                <a:buSzPct val="100000"/>
              </a:pPr>
              <a:t>201</a:t>
            </a:fld>
            <a:endParaRPr lang="es-ES" altLang="es-ES_tradnl" sz="1400">
              <a:solidFill>
                <a:srgbClr val="000000"/>
              </a:solidFill>
              <a:latin typeface="Times New Roman" panose="02020603050405020304" pitchFamily="18" charset="0"/>
            </a:endParaRPr>
          </a:p>
        </p:txBody>
      </p:sp>
      <p:sp>
        <p:nvSpPr>
          <p:cNvPr id="92169" name="Text Box 7">
            <a:extLst>
              <a:ext uri="{FF2B5EF4-FFF2-40B4-BE49-F238E27FC236}">
                <a16:creationId xmlns:a16="http://schemas.microsoft.com/office/drawing/2014/main" id="{BC9BE646-BDDB-9F4D-8962-F0581C1FD56F}"/>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C84FBC9-90BB-DC4C-9DFC-1F062C663694}" type="slidenum">
              <a:rPr lang="es-ES" altLang="es-ES_tradnl" sz="1400">
                <a:solidFill>
                  <a:srgbClr val="000000"/>
                </a:solidFill>
                <a:latin typeface="Times New Roman" panose="02020603050405020304" pitchFamily="18" charset="0"/>
              </a:rPr>
              <a:pPr algn="r" eaLnBrk="1">
                <a:lnSpc>
                  <a:spcPct val="95000"/>
                </a:lnSpc>
                <a:buSzPct val="100000"/>
              </a:pPr>
              <a:t>201</a:t>
            </a:fld>
            <a:endParaRPr lang="es-ES" altLang="es-ES_tradnl" sz="1400">
              <a:solidFill>
                <a:srgbClr val="000000"/>
              </a:solidFill>
              <a:latin typeface="Times New Roman" panose="02020603050405020304" pitchFamily="18" charset="0"/>
            </a:endParaRPr>
          </a:p>
        </p:txBody>
      </p:sp>
      <p:sp>
        <p:nvSpPr>
          <p:cNvPr id="92170" name="Text Box 8">
            <a:extLst>
              <a:ext uri="{FF2B5EF4-FFF2-40B4-BE49-F238E27FC236}">
                <a16:creationId xmlns:a16="http://schemas.microsoft.com/office/drawing/2014/main" id="{0876E7C5-2885-FE45-B63D-48D5C54B50C5}"/>
              </a:ext>
            </a:extLst>
          </p:cNvPr>
          <p:cNvSpPr txBox="1">
            <a:spLocks noChangeArrowheads="1"/>
          </p:cNvSpPr>
          <p:nvPr/>
        </p:nvSpPr>
        <p:spPr bwMode="auto">
          <a:xfrm>
            <a:off x="4278313" y="10155238"/>
            <a:ext cx="3257550"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758A503-C2A6-BD41-A381-CBC0A8ADFCC2}" type="slidenum">
              <a:rPr lang="es-ES" altLang="es-ES_tradnl" sz="1400">
                <a:solidFill>
                  <a:srgbClr val="000000"/>
                </a:solidFill>
                <a:latin typeface="Times New Roman" panose="02020603050405020304" pitchFamily="18" charset="0"/>
              </a:rPr>
              <a:pPr algn="r" eaLnBrk="1">
                <a:lnSpc>
                  <a:spcPct val="95000"/>
                </a:lnSpc>
                <a:buSzPct val="100000"/>
              </a:pPr>
              <a:t>201</a:t>
            </a:fld>
            <a:endParaRPr lang="es-ES" altLang="es-ES_tradnl" sz="1400">
              <a:solidFill>
                <a:srgbClr val="000000"/>
              </a:solidFill>
              <a:latin typeface="Times New Roman" panose="02020603050405020304" pitchFamily="18" charset="0"/>
            </a:endParaRPr>
          </a:p>
        </p:txBody>
      </p:sp>
      <p:sp>
        <p:nvSpPr>
          <p:cNvPr id="92171" name="Text Box 9">
            <a:extLst>
              <a:ext uri="{FF2B5EF4-FFF2-40B4-BE49-F238E27FC236}">
                <a16:creationId xmlns:a16="http://schemas.microsoft.com/office/drawing/2014/main" id="{1EE9F20B-8ED7-EB46-973E-E0307CCA5424}"/>
              </a:ext>
            </a:extLst>
          </p:cNvPr>
          <p:cNvSpPr txBox="1">
            <a:spLocks noChangeArrowheads="1"/>
          </p:cNvSpPr>
          <p:nvPr/>
        </p:nvSpPr>
        <p:spPr bwMode="auto">
          <a:xfrm>
            <a:off x="4278313" y="10155238"/>
            <a:ext cx="3260725"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CF9A53A-4E63-3B42-ABF8-80D744909768}" type="slidenum">
              <a:rPr lang="es-ES" altLang="es-ES_tradnl" sz="1400">
                <a:solidFill>
                  <a:srgbClr val="000000"/>
                </a:solidFill>
                <a:latin typeface="Times New Roman" panose="02020603050405020304" pitchFamily="18" charset="0"/>
              </a:rPr>
              <a:pPr algn="r" eaLnBrk="1">
                <a:lnSpc>
                  <a:spcPct val="95000"/>
                </a:lnSpc>
                <a:buSzPct val="100000"/>
              </a:pPr>
              <a:t>201</a:t>
            </a:fld>
            <a:endParaRPr lang="es-ES" altLang="es-ES_tradnl" sz="1400">
              <a:solidFill>
                <a:srgbClr val="000000"/>
              </a:solidFill>
              <a:latin typeface="Times New Roman" panose="02020603050405020304" pitchFamily="18" charset="0"/>
            </a:endParaRPr>
          </a:p>
        </p:txBody>
      </p:sp>
      <p:sp>
        <p:nvSpPr>
          <p:cNvPr id="92172" name="Text Box 10">
            <a:extLst>
              <a:ext uri="{FF2B5EF4-FFF2-40B4-BE49-F238E27FC236}">
                <a16:creationId xmlns:a16="http://schemas.microsoft.com/office/drawing/2014/main" id="{282B2902-1933-DA44-9364-A36F31E6A5FC}"/>
              </a:ext>
            </a:extLst>
          </p:cNvPr>
          <p:cNvSpPr txBox="1">
            <a:spLocks noChangeArrowheads="1"/>
          </p:cNvSpPr>
          <p:nvPr/>
        </p:nvSpPr>
        <p:spPr bwMode="auto">
          <a:xfrm>
            <a:off x="4716463" y="11876088"/>
            <a:ext cx="3613150"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6F1CB5E-2A93-484A-B1B6-249B58A466D7}" type="slidenum">
              <a:rPr lang="es-ES" altLang="es-ES_tradnl" sz="1400">
                <a:solidFill>
                  <a:srgbClr val="000000"/>
                </a:solidFill>
                <a:latin typeface="Times New Roman" panose="02020603050405020304" pitchFamily="18" charset="0"/>
              </a:rPr>
              <a:pPr algn="r" eaLnBrk="1">
                <a:lnSpc>
                  <a:spcPct val="95000"/>
                </a:lnSpc>
                <a:buSzPct val="100000"/>
              </a:pPr>
              <a:t>201</a:t>
            </a:fld>
            <a:endParaRPr lang="es-ES" altLang="es-ES_tradnl" sz="1400">
              <a:solidFill>
                <a:srgbClr val="000000"/>
              </a:solidFill>
              <a:latin typeface="Times New Roman" panose="02020603050405020304" pitchFamily="18" charset="0"/>
            </a:endParaRPr>
          </a:p>
        </p:txBody>
      </p:sp>
      <p:sp>
        <p:nvSpPr>
          <p:cNvPr id="92173" name="Text Box 11">
            <a:extLst>
              <a:ext uri="{FF2B5EF4-FFF2-40B4-BE49-F238E27FC236}">
                <a16:creationId xmlns:a16="http://schemas.microsoft.com/office/drawing/2014/main" id="{0D3D1A72-0F0C-4A4A-9042-DDC379FE1EEB}"/>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92174" name="Text Box 12">
            <a:extLst>
              <a:ext uri="{FF2B5EF4-FFF2-40B4-BE49-F238E27FC236}">
                <a16:creationId xmlns:a16="http://schemas.microsoft.com/office/drawing/2014/main" id="{A547C4A5-5F0A-B647-909F-F7F22F337F11}"/>
              </a:ext>
            </a:extLst>
          </p:cNvPr>
          <p:cNvSpPr txBox="1">
            <a:spLocks noChangeArrowheads="1"/>
          </p:cNvSpPr>
          <p:nvPr/>
        </p:nvSpPr>
        <p:spPr bwMode="auto">
          <a:xfrm>
            <a:off x="0" y="-268288"/>
            <a:ext cx="1588"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4210" name="Rectangle 92">
            <a:extLst>
              <a:ext uri="{FF2B5EF4-FFF2-40B4-BE49-F238E27FC236}">
                <a16:creationId xmlns:a16="http://schemas.microsoft.com/office/drawing/2014/main" id="{44346220-FBE6-184F-BD55-C121D00B2CDE}"/>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BE4B22DC-1FBE-3746-8518-FC1E9D874240}" type="slidenum">
              <a:rPr lang="es-ES" altLang="es-ES_tradnl" sz="1400" smtClean="0">
                <a:solidFill>
                  <a:srgbClr val="000000"/>
                </a:solidFill>
                <a:latin typeface="Times New Roman" panose="02020603050405020304" pitchFamily="18" charset="0"/>
              </a:rPr>
              <a:pPr/>
              <a:t>202</a:t>
            </a:fld>
            <a:endParaRPr lang="es-ES" altLang="es-ES_tradnl" sz="1400">
              <a:solidFill>
                <a:srgbClr val="000000"/>
              </a:solidFill>
              <a:latin typeface="Times New Roman" panose="02020603050405020304" pitchFamily="18" charset="0"/>
            </a:endParaRPr>
          </a:p>
        </p:txBody>
      </p:sp>
      <p:sp>
        <p:nvSpPr>
          <p:cNvPr id="94211" name="Text Box 1">
            <a:extLst>
              <a:ext uri="{FF2B5EF4-FFF2-40B4-BE49-F238E27FC236}">
                <a16:creationId xmlns:a16="http://schemas.microsoft.com/office/drawing/2014/main" id="{8396594A-B3CB-9F4B-9B6C-4B8EA29844F0}"/>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B2BA376-F13D-844E-AE82-216E092E2D28}" type="slidenum">
              <a:rPr lang="es-ES" altLang="es-ES_tradnl" sz="1400">
                <a:solidFill>
                  <a:srgbClr val="000000"/>
                </a:solidFill>
                <a:latin typeface="Times New Roman" panose="02020603050405020304" pitchFamily="18" charset="0"/>
              </a:rPr>
              <a:pPr algn="r" eaLnBrk="1">
                <a:lnSpc>
                  <a:spcPct val="95000"/>
                </a:lnSpc>
                <a:buSzPct val="100000"/>
              </a:pPr>
              <a:t>202</a:t>
            </a:fld>
            <a:endParaRPr lang="es-ES" altLang="es-ES_tradnl" sz="1400">
              <a:solidFill>
                <a:srgbClr val="000000"/>
              </a:solidFill>
              <a:latin typeface="Times New Roman" panose="02020603050405020304" pitchFamily="18" charset="0"/>
            </a:endParaRPr>
          </a:p>
        </p:txBody>
      </p:sp>
      <p:sp>
        <p:nvSpPr>
          <p:cNvPr id="94212" name="Text Box 2">
            <a:extLst>
              <a:ext uri="{FF2B5EF4-FFF2-40B4-BE49-F238E27FC236}">
                <a16:creationId xmlns:a16="http://schemas.microsoft.com/office/drawing/2014/main" id="{86DA1AC3-6607-9E45-B738-A58BBBF8F31A}"/>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1D9372F-985B-D248-86C5-D76D8F1E13B1}" type="slidenum">
              <a:rPr lang="es-ES" altLang="es-ES_tradnl" sz="1400">
                <a:solidFill>
                  <a:srgbClr val="000000"/>
                </a:solidFill>
                <a:latin typeface="Times New Roman" panose="02020603050405020304" pitchFamily="18" charset="0"/>
              </a:rPr>
              <a:pPr algn="r" eaLnBrk="1">
                <a:lnSpc>
                  <a:spcPct val="95000"/>
                </a:lnSpc>
                <a:buSzPct val="100000"/>
              </a:pPr>
              <a:t>202</a:t>
            </a:fld>
            <a:endParaRPr lang="es-ES" altLang="es-ES_tradnl" sz="1400">
              <a:solidFill>
                <a:srgbClr val="000000"/>
              </a:solidFill>
              <a:latin typeface="Times New Roman" panose="02020603050405020304" pitchFamily="18" charset="0"/>
            </a:endParaRPr>
          </a:p>
        </p:txBody>
      </p:sp>
      <p:sp>
        <p:nvSpPr>
          <p:cNvPr id="94213" name="Text Box 3">
            <a:extLst>
              <a:ext uri="{FF2B5EF4-FFF2-40B4-BE49-F238E27FC236}">
                <a16:creationId xmlns:a16="http://schemas.microsoft.com/office/drawing/2014/main" id="{0B5F205A-20FA-544E-A8C6-8EA41A593BC0}"/>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4D42F7E-BAC7-1540-8374-8FB4A3FD1B81}" type="slidenum">
              <a:rPr lang="es-ES" altLang="es-ES_tradnl" sz="1400">
                <a:solidFill>
                  <a:srgbClr val="000000"/>
                </a:solidFill>
                <a:latin typeface="Times New Roman" panose="02020603050405020304" pitchFamily="18" charset="0"/>
              </a:rPr>
              <a:pPr algn="r" eaLnBrk="1">
                <a:lnSpc>
                  <a:spcPct val="95000"/>
                </a:lnSpc>
                <a:buSzPct val="100000"/>
              </a:pPr>
              <a:t>202</a:t>
            </a:fld>
            <a:endParaRPr lang="es-ES" altLang="es-ES_tradnl" sz="1400">
              <a:solidFill>
                <a:srgbClr val="000000"/>
              </a:solidFill>
              <a:latin typeface="Times New Roman" panose="02020603050405020304" pitchFamily="18" charset="0"/>
            </a:endParaRPr>
          </a:p>
        </p:txBody>
      </p:sp>
      <p:sp>
        <p:nvSpPr>
          <p:cNvPr id="94214" name="Text Box 4">
            <a:extLst>
              <a:ext uri="{FF2B5EF4-FFF2-40B4-BE49-F238E27FC236}">
                <a16:creationId xmlns:a16="http://schemas.microsoft.com/office/drawing/2014/main" id="{F30202E4-5334-EC4F-8300-CDFBA1159844}"/>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DE0D2D6-2347-6040-8C04-9E01C569D9DD}" type="slidenum">
              <a:rPr lang="es-ES" altLang="es-ES_tradnl" sz="1400">
                <a:solidFill>
                  <a:srgbClr val="000000"/>
                </a:solidFill>
                <a:latin typeface="Times New Roman" panose="02020603050405020304" pitchFamily="18" charset="0"/>
              </a:rPr>
              <a:pPr algn="r" eaLnBrk="1">
                <a:lnSpc>
                  <a:spcPct val="95000"/>
                </a:lnSpc>
                <a:buSzPct val="100000"/>
              </a:pPr>
              <a:t>202</a:t>
            </a:fld>
            <a:endParaRPr lang="es-ES" altLang="es-ES_tradnl" sz="1400">
              <a:solidFill>
                <a:srgbClr val="000000"/>
              </a:solidFill>
              <a:latin typeface="Times New Roman" panose="02020603050405020304" pitchFamily="18" charset="0"/>
            </a:endParaRPr>
          </a:p>
        </p:txBody>
      </p:sp>
      <p:sp>
        <p:nvSpPr>
          <p:cNvPr id="94215" name="Text Box 5">
            <a:extLst>
              <a:ext uri="{FF2B5EF4-FFF2-40B4-BE49-F238E27FC236}">
                <a16:creationId xmlns:a16="http://schemas.microsoft.com/office/drawing/2014/main" id="{7E6153A7-CD3C-AD4E-9C29-706E987AABCF}"/>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CF60E89-58B3-844A-A307-67BEA181842B}" type="slidenum">
              <a:rPr lang="es-ES" altLang="es-ES_tradnl" sz="1400">
                <a:solidFill>
                  <a:srgbClr val="000000"/>
                </a:solidFill>
                <a:latin typeface="Times New Roman" panose="02020603050405020304" pitchFamily="18" charset="0"/>
              </a:rPr>
              <a:pPr algn="r" eaLnBrk="1">
                <a:lnSpc>
                  <a:spcPct val="95000"/>
                </a:lnSpc>
                <a:buSzPct val="100000"/>
              </a:pPr>
              <a:t>202</a:t>
            </a:fld>
            <a:endParaRPr lang="es-ES" altLang="es-ES_tradnl" sz="1400">
              <a:solidFill>
                <a:srgbClr val="000000"/>
              </a:solidFill>
              <a:latin typeface="Times New Roman" panose="02020603050405020304" pitchFamily="18" charset="0"/>
            </a:endParaRPr>
          </a:p>
        </p:txBody>
      </p:sp>
      <p:sp>
        <p:nvSpPr>
          <p:cNvPr id="94216" name="Text Box 6">
            <a:extLst>
              <a:ext uri="{FF2B5EF4-FFF2-40B4-BE49-F238E27FC236}">
                <a16:creationId xmlns:a16="http://schemas.microsoft.com/office/drawing/2014/main" id="{894BFE6F-59C3-AB4D-97FA-B40462BA17FD}"/>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1C6C995-E9E3-CC42-A2E8-25051E539A27}" type="slidenum">
              <a:rPr lang="es-ES" altLang="es-ES_tradnl" sz="1400">
                <a:solidFill>
                  <a:srgbClr val="000000"/>
                </a:solidFill>
                <a:latin typeface="Times New Roman" panose="02020603050405020304" pitchFamily="18" charset="0"/>
              </a:rPr>
              <a:pPr algn="r" eaLnBrk="1">
                <a:lnSpc>
                  <a:spcPct val="95000"/>
                </a:lnSpc>
                <a:buSzPct val="100000"/>
              </a:pPr>
              <a:t>202</a:t>
            </a:fld>
            <a:endParaRPr lang="es-ES" altLang="es-ES_tradnl" sz="1400">
              <a:solidFill>
                <a:srgbClr val="000000"/>
              </a:solidFill>
              <a:latin typeface="Times New Roman" panose="02020603050405020304" pitchFamily="18" charset="0"/>
            </a:endParaRPr>
          </a:p>
        </p:txBody>
      </p:sp>
      <p:sp>
        <p:nvSpPr>
          <p:cNvPr id="94217" name="Text Box 7">
            <a:extLst>
              <a:ext uri="{FF2B5EF4-FFF2-40B4-BE49-F238E27FC236}">
                <a16:creationId xmlns:a16="http://schemas.microsoft.com/office/drawing/2014/main" id="{815490E2-19A0-984E-BF4C-3A29CF7F377A}"/>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4DB6171-5560-3840-A7E2-2AA3262830D0}" type="slidenum">
              <a:rPr lang="es-ES" altLang="es-ES_tradnl" sz="1400">
                <a:solidFill>
                  <a:srgbClr val="000000"/>
                </a:solidFill>
                <a:latin typeface="Times New Roman" panose="02020603050405020304" pitchFamily="18" charset="0"/>
              </a:rPr>
              <a:pPr algn="r" eaLnBrk="1">
                <a:lnSpc>
                  <a:spcPct val="95000"/>
                </a:lnSpc>
                <a:buSzPct val="100000"/>
              </a:pPr>
              <a:t>202</a:t>
            </a:fld>
            <a:endParaRPr lang="es-ES" altLang="es-ES_tradnl" sz="1400">
              <a:solidFill>
                <a:srgbClr val="000000"/>
              </a:solidFill>
              <a:latin typeface="Times New Roman" panose="02020603050405020304" pitchFamily="18" charset="0"/>
            </a:endParaRPr>
          </a:p>
        </p:txBody>
      </p:sp>
      <p:sp>
        <p:nvSpPr>
          <p:cNvPr id="94218" name="Text Box 8">
            <a:extLst>
              <a:ext uri="{FF2B5EF4-FFF2-40B4-BE49-F238E27FC236}">
                <a16:creationId xmlns:a16="http://schemas.microsoft.com/office/drawing/2014/main" id="{0C4CE1AC-F4C6-A34D-9F4A-6C2847FA85A0}"/>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500D5D2-1A58-3245-A266-D1F7FBC6CCDA}" type="slidenum">
              <a:rPr lang="es-ES" altLang="es-ES_tradnl" sz="1400">
                <a:solidFill>
                  <a:srgbClr val="000000"/>
                </a:solidFill>
                <a:latin typeface="Times New Roman" panose="02020603050405020304" pitchFamily="18" charset="0"/>
              </a:rPr>
              <a:pPr algn="r" eaLnBrk="1">
                <a:lnSpc>
                  <a:spcPct val="95000"/>
                </a:lnSpc>
                <a:buSzPct val="100000"/>
              </a:pPr>
              <a:t>202</a:t>
            </a:fld>
            <a:endParaRPr lang="es-ES" altLang="es-ES_tradnl" sz="1400">
              <a:solidFill>
                <a:srgbClr val="000000"/>
              </a:solidFill>
              <a:latin typeface="Times New Roman" panose="02020603050405020304" pitchFamily="18" charset="0"/>
            </a:endParaRPr>
          </a:p>
        </p:txBody>
      </p:sp>
      <p:sp>
        <p:nvSpPr>
          <p:cNvPr id="94219" name="Text Box 9">
            <a:extLst>
              <a:ext uri="{FF2B5EF4-FFF2-40B4-BE49-F238E27FC236}">
                <a16:creationId xmlns:a16="http://schemas.microsoft.com/office/drawing/2014/main" id="{3D6B776C-F0E6-4640-A547-CBD802DE08B5}"/>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BEC9296-5BB1-DE4B-8605-6A9E8181E070}" type="slidenum">
              <a:rPr lang="es-ES" altLang="es-ES_tradnl" sz="1400">
                <a:solidFill>
                  <a:srgbClr val="000000"/>
                </a:solidFill>
                <a:latin typeface="Times New Roman" panose="02020603050405020304" pitchFamily="18" charset="0"/>
              </a:rPr>
              <a:pPr algn="r" eaLnBrk="1">
                <a:lnSpc>
                  <a:spcPct val="95000"/>
                </a:lnSpc>
                <a:buSzPct val="100000"/>
              </a:pPr>
              <a:t>202</a:t>
            </a:fld>
            <a:endParaRPr lang="es-ES" altLang="es-ES_tradnl" sz="1400">
              <a:solidFill>
                <a:srgbClr val="000000"/>
              </a:solidFill>
              <a:latin typeface="Times New Roman" panose="02020603050405020304" pitchFamily="18" charset="0"/>
            </a:endParaRPr>
          </a:p>
        </p:txBody>
      </p:sp>
      <p:sp>
        <p:nvSpPr>
          <p:cNvPr id="94220" name="Text Box 10">
            <a:extLst>
              <a:ext uri="{FF2B5EF4-FFF2-40B4-BE49-F238E27FC236}">
                <a16:creationId xmlns:a16="http://schemas.microsoft.com/office/drawing/2014/main" id="{AE0B5A80-555C-6940-9943-333B3C385628}"/>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7BF5963-32A7-5C47-A64C-ADF1F6F4B9F1}" type="slidenum">
              <a:rPr lang="es-ES" altLang="es-ES_tradnl" sz="1400">
                <a:solidFill>
                  <a:srgbClr val="000000"/>
                </a:solidFill>
                <a:latin typeface="Times New Roman" panose="02020603050405020304" pitchFamily="18" charset="0"/>
              </a:rPr>
              <a:pPr algn="r" eaLnBrk="1">
                <a:lnSpc>
                  <a:spcPct val="95000"/>
                </a:lnSpc>
                <a:buSzPct val="100000"/>
              </a:pPr>
              <a:t>202</a:t>
            </a:fld>
            <a:endParaRPr lang="es-ES" altLang="es-ES_tradnl" sz="1400">
              <a:solidFill>
                <a:srgbClr val="000000"/>
              </a:solidFill>
              <a:latin typeface="Times New Roman" panose="02020603050405020304" pitchFamily="18" charset="0"/>
            </a:endParaRPr>
          </a:p>
        </p:txBody>
      </p:sp>
      <p:sp>
        <p:nvSpPr>
          <p:cNvPr id="94221" name="Text Box 11">
            <a:extLst>
              <a:ext uri="{FF2B5EF4-FFF2-40B4-BE49-F238E27FC236}">
                <a16:creationId xmlns:a16="http://schemas.microsoft.com/office/drawing/2014/main" id="{1C4F4B72-0B9D-8645-B350-D3DC17297428}"/>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DA56916E-7FD1-F342-9428-490864FA0796}" type="slidenum">
              <a:rPr lang="es-ES" altLang="es-ES_tradnl" sz="1400">
                <a:solidFill>
                  <a:srgbClr val="000000"/>
                </a:solidFill>
                <a:latin typeface="Times New Roman" panose="02020603050405020304" pitchFamily="18" charset="0"/>
              </a:rPr>
              <a:pPr algn="r">
                <a:lnSpc>
                  <a:spcPct val="95000"/>
                </a:lnSpc>
                <a:buSzPct val="100000"/>
              </a:pPr>
              <a:t>202</a:t>
            </a:fld>
            <a:endParaRPr lang="es-ES" altLang="es-ES_tradnl" sz="1400">
              <a:solidFill>
                <a:srgbClr val="000000"/>
              </a:solidFill>
              <a:latin typeface="Times New Roman" panose="02020603050405020304" pitchFamily="18" charset="0"/>
            </a:endParaRPr>
          </a:p>
        </p:txBody>
      </p:sp>
      <p:sp>
        <p:nvSpPr>
          <p:cNvPr id="94222" name="Text Box 12">
            <a:extLst>
              <a:ext uri="{FF2B5EF4-FFF2-40B4-BE49-F238E27FC236}">
                <a16:creationId xmlns:a16="http://schemas.microsoft.com/office/drawing/2014/main" id="{E81A12AC-9FCC-D146-BD9F-9BCF76384C38}"/>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611B23E9-7649-2045-83AE-6A648DC5DC6A}" type="slidenum">
              <a:rPr lang="es-ES" altLang="es-ES_tradnl" sz="1400">
                <a:solidFill>
                  <a:srgbClr val="000000"/>
                </a:solidFill>
                <a:latin typeface="Times New Roman" panose="02020603050405020304" pitchFamily="18" charset="0"/>
              </a:rPr>
              <a:pPr algn="r">
                <a:lnSpc>
                  <a:spcPct val="95000"/>
                </a:lnSpc>
                <a:buSzPct val="100000"/>
              </a:pPr>
              <a:t>202</a:t>
            </a:fld>
            <a:endParaRPr lang="es-ES" altLang="es-ES_tradnl" sz="1400">
              <a:solidFill>
                <a:srgbClr val="000000"/>
              </a:solidFill>
              <a:latin typeface="Times New Roman" panose="02020603050405020304" pitchFamily="18" charset="0"/>
            </a:endParaRPr>
          </a:p>
        </p:txBody>
      </p:sp>
      <p:sp>
        <p:nvSpPr>
          <p:cNvPr id="94223" name="Text Box 13">
            <a:extLst>
              <a:ext uri="{FF2B5EF4-FFF2-40B4-BE49-F238E27FC236}">
                <a16:creationId xmlns:a16="http://schemas.microsoft.com/office/drawing/2014/main" id="{C34E88EA-E231-884E-80F4-0FF4C42E791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94224" name="Text Box 14">
            <a:extLst>
              <a:ext uri="{FF2B5EF4-FFF2-40B4-BE49-F238E27FC236}">
                <a16:creationId xmlns:a16="http://schemas.microsoft.com/office/drawing/2014/main" id="{DB5E1605-AF0A-E04A-9E6C-CDAF695AD64A}"/>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6258" name="Rectangle 92">
            <a:extLst>
              <a:ext uri="{FF2B5EF4-FFF2-40B4-BE49-F238E27FC236}">
                <a16:creationId xmlns:a16="http://schemas.microsoft.com/office/drawing/2014/main" id="{639049C8-C12C-7C4A-B155-E98152CF6714}"/>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4AADB84-653D-B440-A056-8D892E153844}" type="slidenum">
              <a:rPr lang="es-ES" altLang="es-ES_tradnl" sz="1400" smtClean="0">
                <a:solidFill>
                  <a:srgbClr val="000000"/>
                </a:solidFill>
                <a:latin typeface="Times New Roman" panose="02020603050405020304" pitchFamily="18" charset="0"/>
              </a:rPr>
              <a:pPr/>
              <a:t>203</a:t>
            </a:fld>
            <a:endParaRPr lang="es-ES" altLang="es-ES_tradnl" sz="1400">
              <a:solidFill>
                <a:srgbClr val="000000"/>
              </a:solidFill>
              <a:latin typeface="Times New Roman" panose="02020603050405020304" pitchFamily="18" charset="0"/>
            </a:endParaRPr>
          </a:p>
        </p:txBody>
      </p:sp>
      <p:sp>
        <p:nvSpPr>
          <p:cNvPr id="96259" name="Text Box 1">
            <a:extLst>
              <a:ext uri="{FF2B5EF4-FFF2-40B4-BE49-F238E27FC236}">
                <a16:creationId xmlns:a16="http://schemas.microsoft.com/office/drawing/2014/main" id="{2D529472-AEFD-BC4B-9485-37E5829CD7BF}"/>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4477891-DD09-BD46-98E6-883ADDCA293B}" type="slidenum">
              <a:rPr lang="es-ES" altLang="es-ES_tradnl" sz="1400">
                <a:solidFill>
                  <a:srgbClr val="000000"/>
                </a:solidFill>
                <a:latin typeface="Times New Roman" panose="02020603050405020304" pitchFamily="18" charset="0"/>
              </a:rPr>
              <a:pPr algn="r" eaLnBrk="1">
                <a:lnSpc>
                  <a:spcPct val="95000"/>
                </a:lnSpc>
                <a:buSzPct val="100000"/>
              </a:pPr>
              <a:t>203</a:t>
            </a:fld>
            <a:endParaRPr lang="es-ES" altLang="es-ES_tradnl" sz="1400">
              <a:solidFill>
                <a:srgbClr val="000000"/>
              </a:solidFill>
              <a:latin typeface="Times New Roman" panose="02020603050405020304" pitchFamily="18" charset="0"/>
            </a:endParaRPr>
          </a:p>
        </p:txBody>
      </p:sp>
      <p:sp>
        <p:nvSpPr>
          <p:cNvPr id="96260" name="Text Box 2">
            <a:extLst>
              <a:ext uri="{FF2B5EF4-FFF2-40B4-BE49-F238E27FC236}">
                <a16:creationId xmlns:a16="http://schemas.microsoft.com/office/drawing/2014/main" id="{D5038E5D-F2AC-1140-B8FD-9D95EC8D9B4A}"/>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9DB3A76-C3B7-4A4A-BC30-E2AD80FE3286}" type="slidenum">
              <a:rPr lang="es-ES" altLang="es-ES_tradnl" sz="1400">
                <a:solidFill>
                  <a:srgbClr val="000000"/>
                </a:solidFill>
                <a:latin typeface="Times New Roman" panose="02020603050405020304" pitchFamily="18" charset="0"/>
              </a:rPr>
              <a:pPr algn="r" eaLnBrk="1">
                <a:lnSpc>
                  <a:spcPct val="95000"/>
                </a:lnSpc>
                <a:buSzPct val="100000"/>
              </a:pPr>
              <a:t>203</a:t>
            </a:fld>
            <a:endParaRPr lang="es-ES" altLang="es-ES_tradnl" sz="1400">
              <a:solidFill>
                <a:srgbClr val="000000"/>
              </a:solidFill>
              <a:latin typeface="Times New Roman" panose="02020603050405020304" pitchFamily="18" charset="0"/>
            </a:endParaRPr>
          </a:p>
        </p:txBody>
      </p:sp>
      <p:sp>
        <p:nvSpPr>
          <p:cNvPr id="96261" name="Text Box 3">
            <a:extLst>
              <a:ext uri="{FF2B5EF4-FFF2-40B4-BE49-F238E27FC236}">
                <a16:creationId xmlns:a16="http://schemas.microsoft.com/office/drawing/2014/main" id="{199D963F-7DFC-B54B-A8C9-E27D9341023A}"/>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D8183F9-A525-E14F-A22B-A0CCFCC1AF83}" type="slidenum">
              <a:rPr lang="es-ES" altLang="es-ES_tradnl" sz="1400">
                <a:solidFill>
                  <a:srgbClr val="000000"/>
                </a:solidFill>
                <a:latin typeface="Times New Roman" panose="02020603050405020304" pitchFamily="18" charset="0"/>
              </a:rPr>
              <a:pPr algn="r" eaLnBrk="1">
                <a:lnSpc>
                  <a:spcPct val="95000"/>
                </a:lnSpc>
                <a:buSzPct val="100000"/>
              </a:pPr>
              <a:t>203</a:t>
            </a:fld>
            <a:endParaRPr lang="es-ES" altLang="es-ES_tradnl" sz="1400">
              <a:solidFill>
                <a:srgbClr val="000000"/>
              </a:solidFill>
              <a:latin typeface="Times New Roman" panose="02020603050405020304" pitchFamily="18" charset="0"/>
            </a:endParaRPr>
          </a:p>
        </p:txBody>
      </p:sp>
      <p:sp>
        <p:nvSpPr>
          <p:cNvPr id="96262" name="Text Box 4">
            <a:extLst>
              <a:ext uri="{FF2B5EF4-FFF2-40B4-BE49-F238E27FC236}">
                <a16:creationId xmlns:a16="http://schemas.microsoft.com/office/drawing/2014/main" id="{DD39140F-3101-5942-BB1D-E301C30A811E}"/>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7C8DA52-5666-8741-9A84-3A7B842DBC36}" type="slidenum">
              <a:rPr lang="es-ES" altLang="es-ES_tradnl" sz="1400">
                <a:solidFill>
                  <a:srgbClr val="000000"/>
                </a:solidFill>
                <a:latin typeface="Times New Roman" panose="02020603050405020304" pitchFamily="18" charset="0"/>
              </a:rPr>
              <a:pPr algn="r" eaLnBrk="1">
                <a:lnSpc>
                  <a:spcPct val="95000"/>
                </a:lnSpc>
                <a:buSzPct val="100000"/>
              </a:pPr>
              <a:t>203</a:t>
            </a:fld>
            <a:endParaRPr lang="es-ES" altLang="es-ES_tradnl" sz="1400">
              <a:solidFill>
                <a:srgbClr val="000000"/>
              </a:solidFill>
              <a:latin typeface="Times New Roman" panose="02020603050405020304" pitchFamily="18" charset="0"/>
            </a:endParaRPr>
          </a:p>
        </p:txBody>
      </p:sp>
      <p:sp>
        <p:nvSpPr>
          <p:cNvPr id="96263" name="Text Box 5">
            <a:extLst>
              <a:ext uri="{FF2B5EF4-FFF2-40B4-BE49-F238E27FC236}">
                <a16:creationId xmlns:a16="http://schemas.microsoft.com/office/drawing/2014/main" id="{11A2EE61-12CF-1742-9EEF-823113CF4A1C}"/>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2162581-9985-1A4F-BEAD-FB696286E7CA}" type="slidenum">
              <a:rPr lang="es-ES" altLang="es-ES_tradnl" sz="1400">
                <a:solidFill>
                  <a:srgbClr val="000000"/>
                </a:solidFill>
                <a:latin typeface="Times New Roman" panose="02020603050405020304" pitchFamily="18" charset="0"/>
              </a:rPr>
              <a:pPr algn="r" eaLnBrk="1">
                <a:lnSpc>
                  <a:spcPct val="95000"/>
                </a:lnSpc>
                <a:buSzPct val="100000"/>
              </a:pPr>
              <a:t>203</a:t>
            </a:fld>
            <a:endParaRPr lang="es-ES" altLang="es-ES_tradnl" sz="1400">
              <a:solidFill>
                <a:srgbClr val="000000"/>
              </a:solidFill>
              <a:latin typeface="Times New Roman" panose="02020603050405020304" pitchFamily="18" charset="0"/>
            </a:endParaRPr>
          </a:p>
        </p:txBody>
      </p:sp>
      <p:sp>
        <p:nvSpPr>
          <p:cNvPr id="96264" name="Text Box 6">
            <a:extLst>
              <a:ext uri="{FF2B5EF4-FFF2-40B4-BE49-F238E27FC236}">
                <a16:creationId xmlns:a16="http://schemas.microsoft.com/office/drawing/2014/main" id="{A27E1EA3-5EEE-5646-BE4B-52BC250580F9}"/>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56A4CDA-F2AF-844A-809B-F18C16283EF1}" type="slidenum">
              <a:rPr lang="es-ES" altLang="es-ES_tradnl" sz="1400">
                <a:solidFill>
                  <a:srgbClr val="000000"/>
                </a:solidFill>
                <a:latin typeface="Times New Roman" panose="02020603050405020304" pitchFamily="18" charset="0"/>
              </a:rPr>
              <a:pPr algn="r" eaLnBrk="1">
                <a:lnSpc>
                  <a:spcPct val="95000"/>
                </a:lnSpc>
                <a:buSzPct val="100000"/>
              </a:pPr>
              <a:t>203</a:t>
            </a:fld>
            <a:endParaRPr lang="es-ES" altLang="es-ES_tradnl" sz="1400">
              <a:solidFill>
                <a:srgbClr val="000000"/>
              </a:solidFill>
              <a:latin typeface="Times New Roman" panose="02020603050405020304" pitchFamily="18" charset="0"/>
            </a:endParaRPr>
          </a:p>
        </p:txBody>
      </p:sp>
      <p:sp>
        <p:nvSpPr>
          <p:cNvPr id="96265" name="Text Box 7">
            <a:extLst>
              <a:ext uri="{FF2B5EF4-FFF2-40B4-BE49-F238E27FC236}">
                <a16:creationId xmlns:a16="http://schemas.microsoft.com/office/drawing/2014/main" id="{48CF2335-76D0-6D4B-89FF-3CA5C308CF39}"/>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3026814-A2B2-6442-B9B2-2296A97F1D2F}" type="slidenum">
              <a:rPr lang="es-ES" altLang="es-ES_tradnl" sz="1400">
                <a:solidFill>
                  <a:srgbClr val="000000"/>
                </a:solidFill>
                <a:latin typeface="Times New Roman" panose="02020603050405020304" pitchFamily="18" charset="0"/>
              </a:rPr>
              <a:pPr algn="r" eaLnBrk="1">
                <a:lnSpc>
                  <a:spcPct val="95000"/>
                </a:lnSpc>
                <a:buSzPct val="100000"/>
              </a:pPr>
              <a:t>203</a:t>
            </a:fld>
            <a:endParaRPr lang="es-ES" altLang="es-ES_tradnl" sz="1400">
              <a:solidFill>
                <a:srgbClr val="000000"/>
              </a:solidFill>
              <a:latin typeface="Times New Roman" panose="02020603050405020304" pitchFamily="18" charset="0"/>
            </a:endParaRPr>
          </a:p>
        </p:txBody>
      </p:sp>
      <p:sp>
        <p:nvSpPr>
          <p:cNvPr id="96266" name="Text Box 8">
            <a:extLst>
              <a:ext uri="{FF2B5EF4-FFF2-40B4-BE49-F238E27FC236}">
                <a16:creationId xmlns:a16="http://schemas.microsoft.com/office/drawing/2014/main" id="{B150A06C-43D7-F44C-9EF3-EA1F53FD2B2E}"/>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EBDD04B-9DE3-8F41-A2AD-007C471BF85C}" type="slidenum">
              <a:rPr lang="es-ES" altLang="es-ES_tradnl" sz="1400">
                <a:solidFill>
                  <a:srgbClr val="000000"/>
                </a:solidFill>
                <a:latin typeface="Times New Roman" panose="02020603050405020304" pitchFamily="18" charset="0"/>
              </a:rPr>
              <a:pPr algn="r" eaLnBrk="1">
                <a:lnSpc>
                  <a:spcPct val="95000"/>
                </a:lnSpc>
                <a:buSzPct val="100000"/>
              </a:pPr>
              <a:t>203</a:t>
            </a:fld>
            <a:endParaRPr lang="es-ES" altLang="es-ES_tradnl" sz="1400">
              <a:solidFill>
                <a:srgbClr val="000000"/>
              </a:solidFill>
              <a:latin typeface="Times New Roman" panose="02020603050405020304" pitchFamily="18" charset="0"/>
            </a:endParaRPr>
          </a:p>
        </p:txBody>
      </p:sp>
      <p:sp>
        <p:nvSpPr>
          <p:cNvPr id="96267" name="Text Box 9">
            <a:extLst>
              <a:ext uri="{FF2B5EF4-FFF2-40B4-BE49-F238E27FC236}">
                <a16:creationId xmlns:a16="http://schemas.microsoft.com/office/drawing/2014/main" id="{8ECD5D50-89BE-8F4C-9CA7-E731F54E9ED1}"/>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60247A1-298E-FD47-8ED6-DB6B9D46F418}" type="slidenum">
              <a:rPr lang="es-ES" altLang="es-ES_tradnl" sz="1400">
                <a:solidFill>
                  <a:srgbClr val="000000"/>
                </a:solidFill>
                <a:latin typeface="Times New Roman" panose="02020603050405020304" pitchFamily="18" charset="0"/>
              </a:rPr>
              <a:pPr algn="r" eaLnBrk="1">
                <a:lnSpc>
                  <a:spcPct val="95000"/>
                </a:lnSpc>
                <a:buSzPct val="100000"/>
              </a:pPr>
              <a:t>203</a:t>
            </a:fld>
            <a:endParaRPr lang="es-ES" altLang="es-ES_tradnl" sz="1400">
              <a:solidFill>
                <a:srgbClr val="000000"/>
              </a:solidFill>
              <a:latin typeface="Times New Roman" panose="02020603050405020304" pitchFamily="18" charset="0"/>
            </a:endParaRPr>
          </a:p>
        </p:txBody>
      </p:sp>
      <p:sp>
        <p:nvSpPr>
          <p:cNvPr id="96268" name="Text Box 10">
            <a:extLst>
              <a:ext uri="{FF2B5EF4-FFF2-40B4-BE49-F238E27FC236}">
                <a16:creationId xmlns:a16="http://schemas.microsoft.com/office/drawing/2014/main" id="{F128DF19-A19A-C64E-A940-6B70BCDDA7A3}"/>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8605E24-1E0C-6045-BDC7-D2705CE3547E}" type="slidenum">
              <a:rPr lang="es-ES" altLang="es-ES_tradnl" sz="1400">
                <a:solidFill>
                  <a:srgbClr val="000000"/>
                </a:solidFill>
                <a:latin typeface="Times New Roman" panose="02020603050405020304" pitchFamily="18" charset="0"/>
              </a:rPr>
              <a:pPr algn="r" eaLnBrk="1">
                <a:lnSpc>
                  <a:spcPct val="95000"/>
                </a:lnSpc>
                <a:buSzPct val="100000"/>
              </a:pPr>
              <a:t>203</a:t>
            </a:fld>
            <a:endParaRPr lang="es-ES" altLang="es-ES_tradnl" sz="1400">
              <a:solidFill>
                <a:srgbClr val="000000"/>
              </a:solidFill>
              <a:latin typeface="Times New Roman" panose="02020603050405020304" pitchFamily="18" charset="0"/>
            </a:endParaRPr>
          </a:p>
        </p:txBody>
      </p:sp>
      <p:sp>
        <p:nvSpPr>
          <p:cNvPr id="96269" name="Text Box 11">
            <a:extLst>
              <a:ext uri="{FF2B5EF4-FFF2-40B4-BE49-F238E27FC236}">
                <a16:creationId xmlns:a16="http://schemas.microsoft.com/office/drawing/2014/main" id="{FF735C76-8B40-1649-91A9-533B729C76AB}"/>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3D6BAAE1-1575-C744-A88D-94FBCBE914EB}" type="slidenum">
              <a:rPr lang="es-ES" altLang="es-ES_tradnl" sz="1400">
                <a:solidFill>
                  <a:srgbClr val="000000"/>
                </a:solidFill>
                <a:latin typeface="Times New Roman" panose="02020603050405020304" pitchFamily="18" charset="0"/>
              </a:rPr>
              <a:pPr algn="r">
                <a:lnSpc>
                  <a:spcPct val="95000"/>
                </a:lnSpc>
                <a:buSzPct val="100000"/>
              </a:pPr>
              <a:t>203</a:t>
            </a:fld>
            <a:endParaRPr lang="es-ES" altLang="es-ES_tradnl" sz="1400">
              <a:solidFill>
                <a:srgbClr val="000000"/>
              </a:solidFill>
              <a:latin typeface="Times New Roman" panose="02020603050405020304" pitchFamily="18" charset="0"/>
            </a:endParaRPr>
          </a:p>
        </p:txBody>
      </p:sp>
      <p:sp>
        <p:nvSpPr>
          <p:cNvPr id="96270" name="Text Box 12">
            <a:extLst>
              <a:ext uri="{FF2B5EF4-FFF2-40B4-BE49-F238E27FC236}">
                <a16:creationId xmlns:a16="http://schemas.microsoft.com/office/drawing/2014/main" id="{8C8DA953-2A01-6243-8CC1-1100E3A8BBB2}"/>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9BAA2EA3-D899-4E42-B0D5-CE6AB4487AE0}" type="slidenum">
              <a:rPr lang="es-ES" altLang="es-ES_tradnl" sz="1400">
                <a:solidFill>
                  <a:srgbClr val="000000"/>
                </a:solidFill>
                <a:latin typeface="Times New Roman" panose="02020603050405020304" pitchFamily="18" charset="0"/>
              </a:rPr>
              <a:pPr algn="r">
                <a:lnSpc>
                  <a:spcPct val="95000"/>
                </a:lnSpc>
                <a:buSzPct val="100000"/>
              </a:pPr>
              <a:t>203</a:t>
            </a:fld>
            <a:endParaRPr lang="es-ES" altLang="es-ES_tradnl" sz="1400">
              <a:solidFill>
                <a:srgbClr val="000000"/>
              </a:solidFill>
              <a:latin typeface="Times New Roman" panose="02020603050405020304" pitchFamily="18" charset="0"/>
            </a:endParaRPr>
          </a:p>
        </p:txBody>
      </p:sp>
      <p:sp>
        <p:nvSpPr>
          <p:cNvPr id="96271" name="Text Box 13">
            <a:extLst>
              <a:ext uri="{FF2B5EF4-FFF2-40B4-BE49-F238E27FC236}">
                <a16:creationId xmlns:a16="http://schemas.microsoft.com/office/drawing/2014/main" id="{F9C2546B-E544-294F-8A39-71A7D70D9E21}"/>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96272" name="Text Box 14">
            <a:extLst>
              <a:ext uri="{FF2B5EF4-FFF2-40B4-BE49-F238E27FC236}">
                <a16:creationId xmlns:a16="http://schemas.microsoft.com/office/drawing/2014/main" id="{F373223A-EA7C-0345-850A-4CF08B29F5AC}"/>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6258" name="Rectangle 92">
            <a:extLst>
              <a:ext uri="{FF2B5EF4-FFF2-40B4-BE49-F238E27FC236}">
                <a16:creationId xmlns:a16="http://schemas.microsoft.com/office/drawing/2014/main" id="{639049C8-C12C-7C4A-B155-E98152CF6714}"/>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4AADB84-653D-B440-A056-8D892E153844}" type="slidenum">
              <a:rPr lang="es-ES" altLang="es-ES_tradnl" sz="1400" smtClean="0">
                <a:solidFill>
                  <a:srgbClr val="000000"/>
                </a:solidFill>
                <a:latin typeface="Times New Roman" panose="02020603050405020304" pitchFamily="18" charset="0"/>
              </a:rPr>
              <a:pPr/>
              <a:t>204</a:t>
            </a:fld>
            <a:endParaRPr lang="es-ES" altLang="es-ES_tradnl" sz="1400">
              <a:solidFill>
                <a:srgbClr val="000000"/>
              </a:solidFill>
              <a:latin typeface="Times New Roman" panose="02020603050405020304" pitchFamily="18" charset="0"/>
            </a:endParaRPr>
          </a:p>
        </p:txBody>
      </p:sp>
      <p:sp>
        <p:nvSpPr>
          <p:cNvPr id="96259" name="Text Box 1">
            <a:extLst>
              <a:ext uri="{FF2B5EF4-FFF2-40B4-BE49-F238E27FC236}">
                <a16:creationId xmlns:a16="http://schemas.microsoft.com/office/drawing/2014/main" id="{2D529472-AEFD-BC4B-9485-37E5829CD7BF}"/>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4477891-DD09-BD46-98E6-883ADDCA293B}" type="slidenum">
              <a:rPr lang="es-ES" altLang="es-ES_tradnl" sz="1400">
                <a:solidFill>
                  <a:srgbClr val="000000"/>
                </a:solidFill>
                <a:latin typeface="Times New Roman" panose="02020603050405020304" pitchFamily="18" charset="0"/>
              </a:rPr>
              <a:pPr algn="r" eaLnBrk="1">
                <a:lnSpc>
                  <a:spcPct val="95000"/>
                </a:lnSpc>
                <a:buSzPct val="100000"/>
              </a:pPr>
              <a:t>204</a:t>
            </a:fld>
            <a:endParaRPr lang="es-ES" altLang="es-ES_tradnl" sz="1400">
              <a:solidFill>
                <a:srgbClr val="000000"/>
              </a:solidFill>
              <a:latin typeface="Times New Roman" panose="02020603050405020304" pitchFamily="18" charset="0"/>
            </a:endParaRPr>
          </a:p>
        </p:txBody>
      </p:sp>
      <p:sp>
        <p:nvSpPr>
          <p:cNvPr id="96260" name="Text Box 2">
            <a:extLst>
              <a:ext uri="{FF2B5EF4-FFF2-40B4-BE49-F238E27FC236}">
                <a16:creationId xmlns:a16="http://schemas.microsoft.com/office/drawing/2014/main" id="{D5038E5D-F2AC-1140-B8FD-9D95EC8D9B4A}"/>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9DB3A76-C3B7-4A4A-BC30-E2AD80FE3286}" type="slidenum">
              <a:rPr lang="es-ES" altLang="es-ES_tradnl" sz="1400">
                <a:solidFill>
                  <a:srgbClr val="000000"/>
                </a:solidFill>
                <a:latin typeface="Times New Roman" panose="02020603050405020304" pitchFamily="18" charset="0"/>
              </a:rPr>
              <a:pPr algn="r" eaLnBrk="1">
                <a:lnSpc>
                  <a:spcPct val="95000"/>
                </a:lnSpc>
                <a:buSzPct val="100000"/>
              </a:pPr>
              <a:t>204</a:t>
            </a:fld>
            <a:endParaRPr lang="es-ES" altLang="es-ES_tradnl" sz="1400">
              <a:solidFill>
                <a:srgbClr val="000000"/>
              </a:solidFill>
              <a:latin typeface="Times New Roman" panose="02020603050405020304" pitchFamily="18" charset="0"/>
            </a:endParaRPr>
          </a:p>
        </p:txBody>
      </p:sp>
      <p:sp>
        <p:nvSpPr>
          <p:cNvPr id="96261" name="Text Box 3">
            <a:extLst>
              <a:ext uri="{FF2B5EF4-FFF2-40B4-BE49-F238E27FC236}">
                <a16:creationId xmlns:a16="http://schemas.microsoft.com/office/drawing/2014/main" id="{199D963F-7DFC-B54B-A8C9-E27D9341023A}"/>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D8183F9-A525-E14F-A22B-A0CCFCC1AF83}" type="slidenum">
              <a:rPr lang="es-ES" altLang="es-ES_tradnl" sz="1400">
                <a:solidFill>
                  <a:srgbClr val="000000"/>
                </a:solidFill>
                <a:latin typeface="Times New Roman" panose="02020603050405020304" pitchFamily="18" charset="0"/>
              </a:rPr>
              <a:pPr algn="r" eaLnBrk="1">
                <a:lnSpc>
                  <a:spcPct val="95000"/>
                </a:lnSpc>
                <a:buSzPct val="100000"/>
              </a:pPr>
              <a:t>204</a:t>
            </a:fld>
            <a:endParaRPr lang="es-ES" altLang="es-ES_tradnl" sz="1400">
              <a:solidFill>
                <a:srgbClr val="000000"/>
              </a:solidFill>
              <a:latin typeface="Times New Roman" panose="02020603050405020304" pitchFamily="18" charset="0"/>
            </a:endParaRPr>
          </a:p>
        </p:txBody>
      </p:sp>
      <p:sp>
        <p:nvSpPr>
          <p:cNvPr id="96262" name="Text Box 4">
            <a:extLst>
              <a:ext uri="{FF2B5EF4-FFF2-40B4-BE49-F238E27FC236}">
                <a16:creationId xmlns:a16="http://schemas.microsoft.com/office/drawing/2014/main" id="{DD39140F-3101-5942-BB1D-E301C30A811E}"/>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7C8DA52-5666-8741-9A84-3A7B842DBC36}" type="slidenum">
              <a:rPr lang="es-ES" altLang="es-ES_tradnl" sz="1400">
                <a:solidFill>
                  <a:srgbClr val="000000"/>
                </a:solidFill>
                <a:latin typeface="Times New Roman" panose="02020603050405020304" pitchFamily="18" charset="0"/>
              </a:rPr>
              <a:pPr algn="r" eaLnBrk="1">
                <a:lnSpc>
                  <a:spcPct val="95000"/>
                </a:lnSpc>
                <a:buSzPct val="100000"/>
              </a:pPr>
              <a:t>204</a:t>
            </a:fld>
            <a:endParaRPr lang="es-ES" altLang="es-ES_tradnl" sz="1400">
              <a:solidFill>
                <a:srgbClr val="000000"/>
              </a:solidFill>
              <a:latin typeface="Times New Roman" panose="02020603050405020304" pitchFamily="18" charset="0"/>
            </a:endParaRPr>
          </a:p>
        </p:txBody>
      </p:sp>
      <p:sp>
        <p:nvSpPr>
          <p:cNvPr id="96263" name="Text Box 5">
            <a:extLst>
              <a:ext uri="{FF2B5EF4-FFF2-40B4-BE49-F238E27FC236}">
                <a16:creationId xmlns:a16="http://schemas.microsoft.com/office/drawing/2014/main" id="{11A2EE61-12CF-1742-9EEF-823113CF4A1C}"/>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2162581-9985-1A4F-BEAD-FB696286E7CA}" type="slidenum">
              <a:rPr lang="es-ES" altLang="es-ES_tradnl" sz="1400">
                <a:solidFill>
                  <a:srgbClr val="000000"/>
                </a:solidFill>
                <a:latin typeface="Times New Roman" panose="02020603050405020304" pitchFamily="18" charset="0"/>
              </a:rPr>
              <a:pPr algn="r" eaLnBrk="1">
                <a:lnSpc>
                  <a:spcPct val="95000"/>
                </a:lnSpc>
                <a:buSzPct val="100000"/>
              </a:pPr>
              <a:t>204</a:t>
            </a:fld>
            <a:endParaRPr lang="es-ES" altLang="es-ES_tradnl" sz="1400">
              <a:solidFill>
                <a:srgbClr val="000000"/>
              </a:solidFill>
              <a:latin typeface="Times New Roman" panose="02020603050405020304" pitchFamily="18" charset="0"/>
            </a:endParaRPr>
          </a:p>
        </p:txBody>
      </p:sp>
      <p:sp>
        <p:nvSpPr>
          <p:cNvPr id="96264" name="Text Box 6">
            <a:extLst>
              <a:ext uri="{FF2B5EF4-FFF2-40B4-BE49-F238E27FC236}">
                <a16:creationId xmlns:a16="http://schemas.microsoft.com/office/drawing/2014/main" id="{A27E1EA3-5EEE-5646-BE4B-52BC250580F9}"/>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56A4CDA-F2AF-844A-809B-F18C16283EF1}" type="slidenum">
              <a:rPr lang="es-ES" altLang="es-ES_tradnl" sz="1400">
                <a:solidFill>
                  <a:srgbClr val="000000"/>
                </a:solidFill>
                <a:latin typeface="Times New Roman" panose="02020603050405020304" pitchFamily="18" charset="0"/>
              </a:rPr>
              <a:pPr algn="r" eaLnBrk="1">
                <a:lnSpc>
                  <a:spcPct val="95000"/>
                </a:lnSpc>
                <a:buSzPct val="100000"/>
              </a:pPr>
              <a:t>204</a:t>
            </a:fld>
            <a:endParaRPr lang="es-ES" altLang="es-ES_tradnl" sz="1400">
              <a:solidFill>
                <a:srgbClr val="000000"/>
              </a:solidFill>
              <a:latin typeface="Times New Roman" panose="02020603050405020304" pitchFamily="18" charset="0"/>
            </a:endParaRPr>
          </a:p>
        </p:txBody>
      </p:sp>
      <p:sp>
        <p:nvSpPr>
          <p:cNvPr id="96265" name="Text Box 7">
            <a:extLst>
              <a:ext uri="{FF2B5EF4-FFF2-40B4-BE49-F238E27FC236}">
                <a16:creationId xmlns:a16="http://schemas.microsoft.com/office/drawing/2014/main" id="{48CF2335-76D0-6D4B-89FF-3CA5C308CF39}"/>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3026814-A2B2-6442-B9B2-2296A97F1D2F}" type="slidenum">
              <a:rPr lang="es-ES" altLang="es-ES_tradnl" sz="1400">
                <a:solidFill>
                  <a:srgbClr val="000000"/>
                </a:solidFill>
                <a:latin typeface="Times New Roman" panose="02020603050405020304" pitchFamily="18" charset="0"/>
              </a:rPr>
              <a:pPr algn="r" eaLnBrk="1">
                <a:lnSpc>
                  <a:spcPct val="95000"/>
                </a:lnSpc>
                <a:buSzPct val="100000"/>
              </a:pPr>
              <a:t>204</a:t>
            </a:fld>
            <a:endParaRPr lang="es-ES" altLang="es-ES_tradnl" sz="1400">
              <a:solidFill>
                <a:srgbClr val="000000"/>
              </a:solidFill>
              <a:latin typeface="Times New Roman" panose="02020603050405020304" pitchFamily="18" charset="0"/>
            </a:endParaRPr>
          </a:p>
        </p:txBody>
      </p:sp>
      <p:sp>
        <p:nvSpPr>
          <p:cNvPr id="96266" name="Text Box 8">
            <a:extLst>
              <a:ext uri="{FF2B5EF4-FFF2-40B4-BE49-F238E27FC236}">
                <a16:creationId xmlns:a16="http://schemas.microsoft.com/office/drawing/2014/main" id="{B150A06C-43D7-F44C-9EF3-EA1F53FD2B2E}"/>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EBDD04B-9DE3-8F41-A2AD-007C471BF85C}" type="slidenum">
              <a:rPr lang="es-ES" altLang="es-ES_tradnl" sz="1400">
                <a:solidFill>
                  <a:srgbClr val="000000"/>
                </a:solidFill>
                <a:latin typeface="Times New Roman" panose="02020603050405020304" pitchFamily="18" charset="0"/>
              </a:rPr>
              <a:pPr algn="r" eaLnBrk="1">
                <a:lnSpc>
                  <a:spcPct val="95000"/>
                </a:lnSpc>
                <a:buSzPct val="100000"/>
              </a:pPr>
              <a:t>204</a:t>
            </a:fld>
            <a:endParaRPr lang="es-ES" altLang="es-ES_tradnl" sz="1400">
              <a:solidFill>
                <a:srgbClr val="000000"/>
              </a:solidFill>
              <a:latin typeface="Times New Roman" panose="02020603050405020304" pitchFamily="18" charset="0"/>
            </a:endParaRPr>
          </a:p>
        </p:txBody>
      </p:sp>
      <p:sp>
        <p:nvSpPr>
          <p:cNvPr id="96267" name="Text Box 9">
            <a:extLst>
              <a:ext uri="{FF2B5EF4-FFF2-40B4-BE49-F238E27FC236}">
                <a16:creationId xmlns:a16="http://schemas.microsoft.com/office/drawing/2014/main" id="{8ECD5D50-89BE-8F4C-9CA7-E731F54E9ED1}"/>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60247A1-298E-FD47-8ED6-DB6B9D46F418}" type="slidenum">
              <a:rPr lang="es-ES" altLang="es-ES_tradnl" sz="1400">
                <a:solidFill>
                  <a:srgbClr val="000000"/>
                </a:solidFill>
                <a:latin typeface="Times New Roman" panose="02020603050405020304" pitchFamily="18" charset="0"/>
              </a:rPr>
              <a:pPr algn="r" eaLnBrk="1">
                <a:lnSpc>
                  <a:spcPct val="95000"/>
                </a:lnSpc>
                <a:buSzPct val="100000"/>
              </a:pPr>
              <a:t>204</a:t>
            </a:fld>
            <a:endParaRPr lang="es-ES" altLang="es-ES_tradnl" sz="1400">
              <a:solidFill>
                <a:srgbClr val="000000"/>
              </a:solidFill>
              <a:latin typeface="Times New Roman" panose="02020603050405020304" pitchFamily="18" charset="0"/>
            </a:endParaRPr>
          </a:p>
        </p:txBody>
      </p:sp>
      <p:sp>
        <p:nvSpPr>
          <p:cNvPr id="96268" name="Text Box 10">
            <a:extLst>
              <a:ext uri="{FF2B5EF4-FFF2-40B4-BE49-F238E27FC236}">
                <a16:creationId xmlns:a16="http://schemas.microsoft.com/office/drawing/2014/main" id="{F128DF19-A19A-C64E-A940-6B70BCDDA7A3}"/>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8605E24-1E0C-6045-BDC7-D2705CE3547E}" type="slidenum">
              <a:rPr lang="es-ES" altLang="es-ES_tradnl" sz="1400">
                <a:solidFill>
                  <a:srgbClr val="000000"/>
                </a:solidFill>
                <a:latin typeface="Times New Roman" panose="02020603050405020304" pitchFamily="18" charset="0"/>
              </a:rPr>
              <a:pPr algn="r" eaLnBrk="1">
                <a:lnSpc>
                  <a:spcPct val="95000"/>
                </a:lnSpc>
                <a:buSzPct val="100000"/>
              </a:pPr>
              <a:t>204</a:t>
            </a:fld>
            <a:endParaRPr lang="es-ES" altLang="es-ES_tradnl" sz="1400">
              <a:solidFill>
                <a:srgbClr val="000000"/>
              </a:solidFill>
              <a:latin typeface="Times New Roman" panose="02020603050405020304" pitchFamily="18" charset="0"/>
            </a:endParaRPr>
          </a:p>
        </p:txBody>
      </p:sp>
      <p:sp>
        <p:nvSpPr>
          <p:cNvPr id="96269" name="Text Box 11">
            <a:extLst>
              <a:ext uri="{FF2B5EF4-FFF2-40B4-BE49-F238E27FC236}">
                <a16:creationId xmlns:a16="http://schemas.microsoft.com/office/drawing/2014/main" id="{FF735C76-8B40-1649-91A9-533B729C76AB}"/>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3D6BAAE1-1575-C744-A88D-94FBCBE914EB}" type="slidenum">
              <a:rPr lang="es-ES" altLang="es-ES_tradnl" sz="1400">
                <a:solidFill>
                  <a:srgbClr val="000000"/>
                </a:solidFill>
                <a:latin typeface="Times New Roman" panose="02020603050405020304" pitchFamily="18" charset="0"/>
              </a:rPr>
              <a:pPr algn="r">
                <a:lnSpc>
                  <a:spcPct val="95000"/>
                </a:lnSpc>
                <a:buSzPct val="100000"/>
              </a:pPr>
              <a:t>204</a:t>
            </a:fld>
            <a:endParaRPr lang="es-ES" altLang="es-ES_tradnl" sz="1400">
              <a:solidFill>
                <a:srgbClr val="000000"/>
              </a:solidFill>
              <a:latin typeface="Times New Roman" panose="02020603050405020304" pitchFamily="18" charset="0"/>
            </a:endParaRPr>
          </a:p>
        </p:txBody>
      </p:sp>
      <p:sp>
        <p:nvSpPr>
          <p:cNvPr id="96270" name="Text Box 12">
            <a:extLst>
              <a:ext uri="{FF2B5EF4-FFF2-40B4-BE49-F238E27FC236}">
                <a16:creationId xmlns:a16="http://schemas.microsoft.com/office/drawing/2014/main" id="{8C8DA953-2A01-6243-8CC1-1100E3A8BBB2}"/>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9BAA2EA3-D899-4E42-B0D5-CE6AB4487AE0}" type="slidenum">
              <a:rPr lang="es-ES" altLang="es-ES_tradnl" sz="1400">
                <a:solidFill>
                  <a:srgbClr val="000000"/>
                </a:solidFill>
                <a:latin typeface="Times New Roman" panose="02020603050405020304" pitchFamily="18" charset="0"/>
              </a:rPr>
              <a:pPr algn="r">
                <a:lnSpc>
                  <a:spcPct val="95000"/>
                </a:lnSpc>
                <a:buSzPct val="100000"/>
              </a:pPr>
              <a:t>204</a:t>
            </a:fld>
            <a:endParaRPr lang="es-ES" altLang="es-ES_tradnl" sz="1400">
              <a:solidFill>
                <a:srgbClr val="000000"/>
              </a:solidFill>
              <a:latin typeface="Times New Roman" panose="02020603050405020304" pitchFamily="18" charset="0"/>
            </a:endParaRPr>
          </a:p>
        </p:txBody>
      </p:sp>
      <p:sp>
        <p:nvSpPr>
          <p:cNvPr id="96271" name="Text Box 13">
            <a:extLst>
              <a:ext uri="{FF2B5EF4-FFF2-40B4-BE49-F238E27FC236}">
                <a16:creationId xmlns:a16="http://schemas.microsoft.com/office/drawing/2014/main" id="{F9C2546B-E544-294F-8A39-71A7D70D9E21}"/>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96272" name="Text Box 14">
            <a:extLst>
              <a:ext uri="{FF2B5EF4-FFF2-40B4-BE49-F238E27FC236}">
                <a16:creationId xmlns:a16="http://schemas.microsoft.com/office/drawing/2014/main" id="{F373223A-EA7C-0345-850A-4CF08B29F5AC}"/>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948748771"/>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8770" name="Rectangle 92">
            <a:extLst>
              <a:ext uri="{FF2B5EF4-FFF2-40B4-BE49-F238E27FC236}">
                <a16:creationId xmlns:a16="http://schemas.microsoft.com/office/drawing/2014/main" id="{9D0DEB35-120D-8C49-AE4E-0C821C5A359B}"/>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F715DD83-FD4A-A246-B691-27A7C77EA1B9}" type="slidenum">
              <a:rPr lang="es-ES" altLang="es-ES_tradnl" sz="1400">
                <a:solidFill>
                  <a:srgbClr val="000000"/>
                </a:solidFill>
                <a:latin typeface="Times New Roman" panose="02020603050405020304" pitchFamily="18" charset="0"/>
              </a:rPr>
              <a:pPr/>
              <a:t>205</a:t>
            </a:fld>
            <a:endParaRPr lang="es-ES" altLang="es-ES_tradnl" sz="1400">
              <a:solidFill>
                <a:srgbClr val="000000"/>
              </a:solidFill>
              <a:latin typeface="Times New Roman" panose="02020603050405020304" pitchFamily="18" charset="0"/>
            </a:endParaRPr>
          </a:p>
        </p:txBody>
      </p:sp>
      <p:sp>
        <p:nvSpPr>
          <p:cNvPr id="288771" name="Text Box 1">
            <a:extLst>
              <a:ext uri="{FF2B5EF4-FFF2-40B4-BE49-F238E27FC236}">
                <a16:creationId xmlns:a16="http://schemas.microsoft.com/office/drawing/2014/main" id="{62D31E81-A902-454D-9F53-AFA8F4BAC995}"/>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826959C-73CD-6E48-9E65-9871C99E14A3}" type="slidenum">
              <a:rPr lang="es-ES" altLang="es-ES_tradnl" sz="1400">
                <a:solidFill>
                  <a:srgbClr val="000000"/>
                </a:solidFill>
                <a:latin typeface="Times New Roman" panose="02020603050405020304" pitchFamily="18" charset="0"/>
              </a:rPr>
              <a:pPr algn="r" eaLnBrk="1">
                <a:lnSpc>
                  <a:spcPct val="95000"/>
                </a:lnSpc>
                <a:buSzPct val="100000"/>
              </a:pPr>
              <a:t>205</a:t>
            </a:fld>
            <a:endParaRPr lang="es-ES" altLang="es-ES_tradnl" sz="1400">
              <a:solidFill>
                <a:srgbClr val="000000"/>
              </a:solidFill>
              <a:latin typeface="Times New Roman" panose="02020603050405020304" pitchFamily="18" charset="0"/>
            </a:endParaRPr>
          </a:p>
        </p:txBody>
      </p:sp>
      <p:sp>
        <p:nvSpPr>
          <p:cNvPr id="288772" name="Text Box 2">
            <a:extLst>
              <a:ext uri="{FF2B5EF4-FFF2-40B4-BE49-F238E27FC236}">
                <a16:creationId xmlns:a16="http://schemas.microsoft.com/office/drawing/2014/main" id="{2A58CB9E-53A2-6F49-AE6F-B254F69FE890}"/>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5F0BC59-4115-9140-951E-369DF40E949C}" type="slidenum">
              <a:rPr lang="es-ES" altLang="es-ES_tradnl" sz="1400">
                <a:solidFill>
                  <a:srgbClr val="000000"/>
                </a:solidFill>
                <a:latin typeface="Times New Roman" panose="02020603050405020304" pitchFamily="18" charset="0"/>
              </a:rPr>
              <a:pPr algn="r" eaLnBrk="1">
                <a:lnSpc>
                  <a:spcPct val="95000"/>
                </a:lnSpc>
                <a:buSzPct val="100000"/>
              </a:pPr>
              <a:t>205</a:t>
            </a:fld>
            <a:endParaRPr lang="es-ES" altLang="es-ES_tradnl" sz="1400">
              <a:solidFill>
                <a:srgbClr val="000000"/>
              </a:solidFill>
              <a:latin typeface="Times New Roman" panose="02020603050405020304" pitchFamily="18" charset="0"/>
            </a:endParaRPr>
          </a:p>
        </p:txBody>
      </p:sp>
      <p:sp>
        <p:nvSpPr>
          <p:cNvPr id="288773" name="Text Box 3">
            <a:extLst>
              <a:ext uri="{FF2B5EF4-FFF2-40B4-BE49-F238E27FC236}">
                <a16:creationId xmlns:a16="http://schemas.microsoft.com/office/drawing/2014/main" id="{E7FDA5FE-501C-CF49-B42F-D4C8B5B99838}"/>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B57D445-1045-F443-B318-C1E6399A1F00}" type="slidenum">
              <a:rPr lang="es-ES" altLang="es-ES_tradnl" sz="1400">
                <a:solidFill>
                  <a:srgbClr val="000000"/>
                </a:solidFill>
                <a:latin typeface="Times New Roman" panose="02020603050405020304" pitchFamily="18" charset="0"/>
              </a:rPr>
              <a:pPr algn="r" eaLnBrk="1">
                <a:lnSpc>
                  <a:spcPct val="95000"/>
                </a:lnSpc>
                <a:buSzPct val="100000"/>
              </a:pPr>
              <a:t>205</a:t>
            </a:fld>
            <a:endParaRPr lang="es-ES" altLang="es-ES_tradnl" sz="1400">
              <a:solidFill>
                <a:srgbClr val="000000"/>
              </a:solidFill>
              <a:latin typeface="Times New Roman" panose="02020603050405020304" pitchFamily="18" charset="0"/>
            </a:endParaRPr>
          </a:p>
        </p:txBody>
      </p:sp>
      <p:sp>
        <p:nvSpPr>
          <p:cNvPr id="288774" name="Text Box 4">
            <a:extLst>
              <a:ext uri="{FF2B5EF4-FFF2-40B4-BE49-F238E27FC236}">
                <a16:creationId xmlns:a16="http://schemas.microsoft.com/office/drawing/2014/main" id="{DDE35D32-D79E-E144-AFDD-E948C6A09EA0}"/>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42BD7F4-2F33-4747-91D4-D8F54FD11057}" type="slidenum">
              <a:rPr lang="es-ES" altLang="es-ES_tradnl" sz="1400">
                <a:solidFill>
                  <a:srgbClr val="000000"/>
                </a:solidFill>
                <a:latin typeface="Times New Roman" panose="02020603050405020304" pitchFamily="18" charset="0"/>
              </a:rPr>
              <a:pPr algn="r" eaLnBrk="1">
                <a:lnSpc>
                  <a:spcPct val="95000"/>
                </a:lnSpc>
                <a:buSzPct val="100000"/>
              </a:pPr>
              <a:t>205</a:t>
            </a:fld>
            <a:endParaRPr lang="es-ES" altLang="es-ES_tradnl" sz="1400">
              <a:solidFill>
                <a:srgbClr val="000000"/>
              </a:solidFill>
              <a:latin typeface="Times New Roman" panose="02020603050405020304" pitchFamily="18" charset="0"/>
            </a:endParaRPr>
          </a:p>
        </p:txBody>
      </p:sp>
      <p:sp>
        <p:nvSpPr>
          <p:cNvPr id="288775" name="Text Box 5">
            <a:extLst>
              <a:ext uri="{FF2B5EF4-FFF2-40B4-BE49-F238E27FC236}">
                <a16:creationId xmlns:a16="http://schemas.microsoft.com/office/drawing/2014/main" id="{293D59D4-9B37-4148-9F5A-656CA5BD0538}"/>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97B6C32-6A43-2F4D-BBCA-165DEEEDAD6F}" type="slidenum">
              <a:rPr lang="es-ES" altLang="es-ES_tradnl" sz="1400">
                <a:solidFill>
                  <a:srgbClr val="000000"/>
                </a:solidFill>
                <a:latin typeface="Times New Roman" panose="02020603050405020304" pitchFamily="18" charset="0"/>
              </a:rPr>
              <a:pPr algn="r" eaLnBrk="1">
                <a:lnSpc>
                  <a:spcPct val="95000"/>
                </a:lnSpc>
                <a:buSzPct val="100000"/>
              </a:pPr>
              <a:t>205</a:t>
            </a:fld>
            <a:endParaRPr lang="es-ES" altLang="es-ES_tradnl" sz="1400">
              <a:solidFill>
                <a:srgbClr val="000000"/>
              </a:solidFill>
              <a:latin typeface="Times New Roman" panose="02020603050405020304" pitchFamily="18" charset="0"/>
            </a:endParaRPr>
          </a:p>
        </p:txBody>
      </p:sp>
      <p:sp>
        <p:nvSpPr>
          <p:cNvPr id="288776" name="Text Box 6">
            <a:extLst>
              <a:ext uri="{FF2B5EF4-FFF2-40B4-BE49-F238E27FC236}">
                <a16:creationId xmlns:a16="http://schemas.microsoft.com/office/drawing/2014/main" id="{72FE5AE3-2B22-A549-9482-EB2F91C868E0}"/>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A12D7C9-4C32-DB4B-A2CE-339E6E0453AB}" type="slidenum">
              <a:rPr lang="es-ES" altLang="es-ES_tradnl" sz="1400">
                <a:solidFill>
                  <a:srgbClr val="000000"/>
                </a:solidFill>
                <a:latin typeface="Times New Roman" panose="02020603050405020304" pitchFamily="18" charset="0"/>
              </a:rPr>
              <a:pPr algn="r" eaLnBrk="1">
                <a:lnSpc>
                  <a:spcPct val="95000"/>
                </a:lnSpc>
                <a:buSzPct val="100000"/>
              </a:pPr>
              <a:t>205</a:t>
            </a:fld>
            <a:endParaRPr lang="es-ES" altLang="es-ES_tradnl" sz="1400">
              <a:solidFill>
                <a:srgbClr val="000000"/>
              </a:solidFill>
              <a:latin typeface="Times New Roman" panose="02020603050405020304" pitchFamily="18" charset="0"/>
            </a:endParaRPr>
          </a:p>
        </p:txBody>
      </p:sp>
      <p:sp>
        <p:nvSpPr>
          <p:cNvPr id="288777" name="Text Box 7">
            <a:extLst>
              <a:ext uri="{FF2B5EF4-FFF2-40B4-BE49-F238E27FC236}">
                <a16:creationId xmlns:a16="http://schemas.microsoft.com/office/drawing/2014/main" id="{12BF1902-64FB-A24C-B766-087405F5D204}"/>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CF42BBE-9E19-134F-88BF-F9F16F9E5780}" type="slidenum">
              <a:rPr lang="es-ES" altLang="es-ES_tradnl" sz="1400">
                <a:solidFill>
                  <a:srgbClr val="000000"/>
                </a:solidFill>
                <a:latin typeface="Times New Roman" panose="02020603050405020304" pitchFamily="18" charset="0"/>
              </a:rPr>
              <a:pPr algn="r" eaLnBrk="1">
                <a:lnSpc>
                  <a:spcPct val="95000"/>
                </a:lnSpc>
                <a:buSzPct val="100000"/>
              </a:pPr>
              <a:t>205</a:t>
            </a:fld>
            <a:endParaRPr lang="es-ES" altLang="es-ES_tradnl" sz="1400">
              <a:solidFill>
                <a:srgbClr val="000000"/>
              </a:solidFill>
              <a:latin typeface="Times New Roman" panose="02020603050405020304" pitchFamily="18" charset="0"/>
            </a:endParaRPr>
          </a:p>
        </p:txBody>
      </p:sp>
      <p:sp>
        <p:nvSpPr>
          <p:cNvPr id="288778" name="Text Box 8">
            <a:extLst>
              <a:ext uri="{FF2B5EF4-FFF2-40B4-BE49-F238E27FC236}">
                <a16:creationId xmlns:a16="http://schemas.microsoft.com/office/drawing/2014/main" id="{AFACE394-83A4-F742-B947-0C87FEF94602}"/>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9C39DA5-8350-564A-B033-DF79C52A02D4}" type="slidenum">
              <a:rPr lang="es-ES" altLang="es-ES_tradnl" sz="1400">
                <a:solidFill>
                  <a:srgbClr val="000000"/>
                </a:solidFill>
                <a:latin typeface="Times New Roman" panose="02020603050405020304" pitchFamily="18" charset="0"/>
              </a:rPr>
              <a:pPr algn="r" eaLnBrk="1">
                <a:lnSpc>
                  <a:spcPct val="95000"/>
                </a:lnSpc>
                <a:buSzPct val="100000"/>
              </a:pPr>
              <a:t>205</a:t>
            </a:fld>
            <a:endParaRPr lang="es-ES" altLang="es-ES_tradnl" sz="1400">
              <a:solidFill>
                <a:srgbClr val="000000"/>
              </a:solidFill>
              <a:latin typeface="Times New Roman" panose="02020603050405020304" pitchFamily="18" charset="0"/>
            </a:endParaRPr>
          </a:p>
        </p:txBody>
      </p:sp>
      <p:sp>
        <p:nvSpPr>
          <p:cNvPr id="288779" name="Text Box 9">
            <a:extLst>
              <a:ext uri="{FF2B5EF4-FFF2-40B4-BE49-F238E27FC236}">
                <a16:creationId xmlns:a16="http://schemas.microsoft.com/office/drawing/2014/main" id="{6CF1A025-0281-1245-A4DD-AE28BE615032}"/>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8156B5F-8015-6A40-9A75-94A05FD7ABD4}" type="slidenum">
              <a:rPr lang="es-ES" altLang="es-ES_tradnl" sz="1400">
                <a:solidFill>
                  <a:srgbClr val="000000"/>
                </a:solidFill>
                <a:latin typeface="Times New Roman" panose="02020603050405020304" pitchFamily="18" charset="0"/>
              </a:rPr>
              <a:pPr algn="r" eaLnBrk="1">
                <a:lnSpc>
                  <a:spcPct val="95000"/>
                </a:lnSpc>
                <a:buSzPct val="100000"/>
              </a:pPr>
              <a:t>205</a:t>
            </a:fld>
            <a:endParaRPr lang="es-ES" altLang="es-ES_tradnl" sz="1400">
              <a:solidFill>
                <a:srgbClr val="000000"/>
              </a:solidFill>
              <a:latin typeface="Times New Roman" panose="02020603050405020304" pitchFamily="18" charset="0"/>
            </a:endParaRPr>
          </a:p>
        </p:txBody>
      </p:sp>
      <p:sp>
        <p:nvSpPr>
          <p:cNvPr id="288780" name="Text Box 10">
            <a:extLst>
              <a:ext uri="{FF2B5EF4-FFF2-40B4-BE49-F238E27FC236}">
                <a16:creationId xmlns:a16="http://schemas.microsoft.com/office/drawing/2014/main" id="{B4EC2AAB-0423-CA46-B856-6A7F0FAAFDFE}"/>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001F507-97A9-BB4E-A0F8-1499AC153156}" type="slidenum">
              <a:rPr lang="es-ES" altLang="es-ES_tradnl" sz="1400">
                <a:solidFill>
                  <a:srgbClr val="000000"/>
                </a:solidFill>
                <a:latin typeface="Times New Roman" panose="02020603050405020304" pitchFamily="18" charset="0"/>
              </a:rPr>
              <a:pPr algn="r" eaLnBrk="1">
                <a:lnSpc>
                  <a:spcPct val="95000"/>
                </a:lnSpc>
                <a:buSzPct val="100000"/>
              </a:pPr>
              <a:t>205</a:t>
            </a:fld>
            <a:endParaRPr lang="es-ES" altLang="es-ES_tradnl" sz="1400">
              <a:solidFill>
                <a:srgbClr val="000000"/>
              </a:solidFill>
              <a:latin typeface="Times New Roman" panose="02020603050405020304" pitchFamily="18" charset="0"/>
            </a:endParaRPr>
          </a:p>
        </p:txBody>
      </p:sp>
      <p:sp>
        <p:nvSpPr>
          <p:cNvPr id="288781" name="Text Box 11">
            <a:extLst>
              <a:ext uri="{FF2B5EF4-FFF2-40B4-BE49-F238E27FC236}">
                <a16:creationId xmlns:a16="http://schemas.microsoft.com/office/drawing/2014/main" id="{371A30D8-2F27-F34E-B980-726AF20DC036}"/>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88782" name="Text Box 12">
            <a:extLst>
              <a:ext uri="{FF2B5EF4-FFF2-40B4-BE49-F238E27FC236}">
                <a16:creationId xmlns:a16="http://schemas.microsoft.com/office/drawing/2014/main" id="{44439FD1-F9F2-E34D-88B0-D3E525EC1B3B}"/>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0818" name="Rectangle 92">
            <a:extLst>
              <a:ext uri="{FF2B5EF4-FFF2-40B4-BE49-F238E27FC236}">
                <a16:creationId xmlns:a16="http://schemas.microsoft.com/office/drawing/2014/main" id="{5E98F6B2-5B49-2E45-8AB1-83495B3C0FCA}"/>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85DDC6B4-8EBB-374A-BEF4-445F1EF1C18E}" type="slidenum">
              <a:rPr lang="es-ES" altLang="es-ES_tradnl" sz="1400">
                <a:solidFill>
                  <a:srgbClr val="000000"/>
                </a:solidFill>
                <a:latin typeface="Times New Roman" panose="02020603050405020304" pitchFamily="18" charset="0"/>
              </a:rPr>
              <a:pPr/>
              <a:t>206</a:t>
            </a:fld>
            <a:endParaRPr lang="es-ES" altLang="es-ES_tradnl" sz="1400">
              <a:solidFill>
                <a:srgbClr val="000000"/>
              </a:solidFill>
              <a:latin typeface="Times New Roman" panose="02020603050405020304" pitchFamily="18" charset="0"/>
            </a:endParaRPr>
          </a:p>
        </p:txBody>
      </p:sp>
      <p:sp>
        <p:nvSpPr>
          <p:cNvPr id="290819" name="Text Box 1">
            <a:extLst>
              <a:ext uri="{FF2B5EF4-FFF2-40B4-BE49-F238E27FC236}">
                <a16:creationId xmlns:a16="http://schemas.microsoft.com/office/drawing/2014/main" id="{443B07B6-D4FA-9049-B254-F39245F4E573}"/>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72E1B49-D524-064B-8DFC-7E9668BF26FB}" type="slidenum">
              <a:rPr lang="es-ES" altLang="es-ES_tradnl" sz="1400">
                <a:solidFill>
                  <a:srgbClr val="000000"/>
                </a:solidFill>
                <a:latin typeface="Times New Roman" panose="02020603050405020304" pitchFamily="18" charset="0"/>
              </a:rPr>
              <a:pPr algn="r" eaLnBrk="1">
                <a:lnSpc>
                  <a:spcPct val="95000"/>
                </a:lnSpc>
                <a:buSzPct val="100000"/>
              </a:pPr>
              <a:t>206</a:t>
            </a:fld>
            <a:endParaRPr lang="es-ES" altLang="es-ES_tradnl" sz="1400">
              <a:solidFill>
                <a:srgbClr val="000000"/>
              </a:solidFill>
              <a:latin typeface="Times New Roman" panose="02020603050405020304" pitchFamily="18" charset="0"/>
            </a:endParaRPr>
          </a:p>
        </p:txBody>
      </p:sp>
      <p:sp>
        <p:nvSpPr>
          <p:cNvPr id="290820" name="Text Box 2">
            <a:extLst>
              <a:ext uri="{FF2B5EF4-FFF2-40B4-BE49-F238E27FC236}">
                <a16:creationId xmlns:a16="http://schemas.microsoft.com/office/drawing/2014/main" id="{0CC37D83-0360-4043-A199-83E14C0373CD}"/>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8D28A31-A9D2-3044-82F2-4557F005300A}" type="slidenum">
              <a:rPr lang="es-ES" altLang="es-ES_tradnl" sz="1400">
                <a:solidFill>
                  <a:srgbClr val="000000"/>
                </a:solidFill>
                <a:latin typeface="Times New Roman" panose="02020603050405020304" pitchFamily="18" charset="0"/>
              </a:rPr>
              <a:pPr algn="r" eaLnBrk="1">
                <a:lnSpc>
                  <a:spcPct val="95000"/>
                </a:lnSpc>
                <a:buSzPct val="100000"/>
              </a:pPr>
              <a:t>206</a:t>
            </a:fld>
            <a:endParaRPr lang="es-ES" altLang="es-ES_tradnl" sz="1400">
              <a:solidFill>
                <a:srgbClr val="000000"/>
              </a:solidFill>
              <a:latin typeface="Times New Roman" panose="02020603050405020304" pitchFamily="18" charset="0"/>
            </a:endParaRPr>
          </a:p>
        </p:txBody>
      </p:sp>
      <p:sp>
        <p:nvSpPr>
          <p:cNvPr id="290821" name="Text Box 3">
            <a:extLst>
              <a:ext uri="{FF2B5EF4-FFF2-40B4-BE49-F238E27FC236}">
                <a16:creationId xmlns:a16="http://schemas.microsoft.com/office/drawing/2014/main" id="{0635B230-EB8C-294A-AFAB-DCF9D84C8137}"/>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5CA26CB-CB24-AE4B-9C23-A18C9F18AE46}" type="slidenum">
              <a:rPr lang="es-ES" altLang="es-ES_tradnl" sz="1400">
                <a:solidFill>
                  <a:srgbClr val="000000"/>
                </a:solidFill>
                <a:latin typeface="Times New Roman" panose="02020603050405020304" pitchFamily="18" charset="0"/>
              </a:rPr>
              <a:pPr algn="r" eaLnBrk="1">
                <a:lnSpc>
                  <a:spcPct val="95000"/>
                </a:lnSpc>
                <a:buSzPct val="100000"/>
              </a:pPr>
              <a:t>206</a:t>
            </a:fld>
            <a:endParaRPr lang="es-ES" altLang="es-ES_tradnl" sz="1400">
              <a:solidFill>
                <a:srgbClr val="000000"/>
              </a:solidFill>
              <a:latin typeface="Times New Roman" panose="02020603050405020304" pitchFamily="18" charset="0"/>
            </a:endParaRPr>
          </a:p>
        </p:txBody>
      </p:sp>
      <p:sp>
        <p:nvSpPr>
          <p:cNvPr id="290822" name="Text Box 4">
            <a:extLst>
              <a:ext uri="{FF2B5EF4-FFF2-40B4-BE49-F238E27FC236}">
                <a16:creationId xmlns:a16="http://schemas.microsoft.com/office/drawing/2014/main" id="{4B1F1F1E-C5BD-0843-A23E-672BB1E3E7F9}"/>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394ACB0-731C-5443-B85B-88186F4A3E79}" type="slidenum">
              <a:rPr lang="es-ES" altLang="es-ES_tradnl" sz="1400">
                <a:solidFill>
                  <a:srgbClr val="000000"/>
                </a:solidFill>
                <a:latin typeface="Times New Roman" panose="02020603050405020304" pitchFamily="18" charset="0"/>
              </a:rPr>
              <a:pPr algn="r" eaLnBrk="1">
                <a:lnSpc>
                  <a:spcPct val="95000"/>
                </a:lnSpc>
                <a:buSzPct val="100000"/>
              </a:pPr>
              <a:t>206</a:t>
            </a:fld>
            <a:endParaRPr lang="es-ES" altLang="es-ES_tradnl" sz="1400">
              <a:solidFill>
                <a:srgbClr val="000000"/>
              </a:solidFill>
              <a:latin typeface="Times New Roman" panose="02020603050405020304" pitchFamily="18" charset="0"/>
            </a:endParaRPr>
          </a:p>
        </p:txBody>
      </p:sp>
      <p:sp>
        <p:nvSpPr>
          <p:cNvPr id="290823" name="Text Box 5">
            <a:extLst>
              <a:ext uri="{FF2B5EF4-FFF2-40B4-BE49-F238E27FC236}">
                <a16:creationId xmlns:a16="http://schemas.microsoft.com/office/drawing/2014/main" id="{6C040C6E-9520-EA41-938E-874F978898A9}"/>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0A58768-8D65-4E42-99FC-0D5512D0FE84}" type="slidenum">
              <a:rPr lang="es-ES" altLang="es-ES_tradnl" sz="1400">
                <a:solidFill>
                  <a:srgbClr val="000000"/>
                </a:solidFill>
                <a:latin typeface="Times New Roman" panose="02020603050405020304" pitchFamily="18" charset="0"/>
              </a:rPr>
              <a:pPr algn="r" eaLnBrk="1">
                <a:lnSpc>
                  <a:spcPct val="95000"/>
                </a:lnSpc>
                <a:buSzPct val="100000"/>
              </a:pPr>
              <a:t>206</a:t>
            </a:fld>
            <a:endParaRPr lang="es-ES" altLang="es-ES_tradnl" sz="1400">
              <a:solidFill>
                <a:srgbClr val="000000"/>
              </a:solidFill>
              <a:latin typeface="Times New Roman" panose="02020603050405020304" pitchFamily="18" charset="0"/>
            </a:endParaRPr>
          </a:p>
        </p:txBody>
      </p:sp>
      <p:sp>
        <p:nvSpPr>
          <p:cNvPr id="290824" name="Text Box 6">
            <a:extLst>
              <a:ext uri="{FF2B5EF4-FFF2-40B4-BE49-F238E27FC236}">
                <a16:creationId xmlns:a16="http://schemas.microsoft.com/office/drawing/2014/main" id="{7D86C8BE-9CF8-6044-B6F6-3246AF68FA14}"/>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13659C3-C46A-AA46-9EC1-D97156D0EFA5}" type="slidenum">
              <a:rPr lang="es-ES" altLang="es-ES_tradnl" sz="1400">
                <a:solidFill>
                  <a:srgbClr val="000000"/>
                </a:solidFill>
                <a:latin typeface="Times New Roman" panose="02020603050405020304" pitchFamily="18" charset="0"/>
              </a:rPr>
              <a:pPr algn="r" eaLnBrk="1">
                <a:lnSpc>
                  <a:spcPct val="95000"/>
                </a:lnSpc>
                <a:buSzPct val="100000"/>
              </a:pPr>
              <a:t>206</a:t>
            </a:fld>
            <a:endParaRPr lang="es-ES" altLang="es-ES_tradnl" sz="1400">
              <a:solidFill>
                <a:srgbClr val="000000"/>
              </a:solidFill>
              <a:latin typeface="Times New Roman" panose="02020603050405020304" pitchFamily="18" charset="0"/>
            </a:endParaRPr>
          </a:p>
        </p:txBody>
      </p:sp>
      <p:sp>
        <p:nvSpPr>
          <p:cNvPr id="290825" name="Text Box 7">
            <a:extLst>
              <a:ext uri="{FF2B5EF4-FFF2-40B4-BE49-F238E27FC236}">
                <a16:creationId xmlns:a16="http://schemas.microsoft.com/office/drawing/2014/main" id="{AECA655A-914D-C549-90A0-109461D49781}"/>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E33BD5F-C6F2-BC4F-BB14-A00B3551AEA3}" type="slidenum">
              <a:rPr lang="es-ES" altLang="es-ES_tradnl" sz="1400">
                <a:solidFill>
                  <a:srgbClr val="000000"/>
                </a:solidFill>
                <a:latin typeface="Times New Roman" panose="02020603050405020304" pitchFamily="18" charset="0"/>
              </a:rPr>
              <a:pPr algn="r" eaLnBrk="1">
                <a:lnSpc>
                  <a:spcPct val="95000"/>
                </a:lnSpc>
                <a:buSzPct val="100000"/>
              </a:pPr>
              <a:t>206</a:t>
            </a:fld>
            <a:endParaRPr lang="es-ES" altLang="es-ES_tradnl" sz="1400">
              <a:solidFill>
                <a:srgbClr val="000000"/>
              </a:solidFill>
              <a:latin typeface="Times New Roman" panose="02020603050405020304" pitchFamily="18" charset="0"/>
            </a:endParaRPr>
          </a:p>
        </p:txBody>
      </p:sp>
      <p:sp>
        <p:nvSpPr>
          <p:cNvPr id="290826" name="Text Box 8">
            <a:extLst>
              <a:ext uri="{FF2B5EF4-FFF2-40B4-BE49-F238E27FC236}">
                <a16:creationId xmlns:a16="http://schemas.microsoft.com/office/drawing/2014/main" id="{14B469C6-B0B1-0941-91B1-E3191FD686D1}"/>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B658EFE-7998-AC41-A83C-B64B948509BE}" type="slidenum">
              <a:rPr lang="es-ES" altLang="es-ES_tradnl" sz="1400">
                <a:solidFill>
                  <a:srgbClr val="000000"/>
                </a:solidFill>
                <a:latin typeface="Times New Roman" panose="02020603050405020304" pitchFamily="18" charset="0"/>
              </a:rPr>
              <a:pPr algn="r" eaLnBrk="1">
                <a:lnSpc>
                  <a:spcPct val="95000"/>
                </a:lnSpc>
                <a:buSzPct val="100000"/>
              </a:pPr>
              <a:t>206</a:t>
            </a:fld>
            <a:endParaRPr lang="es-ES" altLang="es-ES_tradnl" sz="1400">
              <a:solidFill>
                <a:srgbClr val="000000"/>
              </a:solidFill>
              <a:latin typeface="Times New Roman" panose="02020603050405020304" pitchFamily="18" charset="0"/>
            </a:endParaRPr>
          </a:p>
        </p:txBody>
      </p:sp>
      <p:sp>
        <p:nvSpPr>
          <p:cNvPr id="290827" name="Text Box 9">
            <a:extLst>
              <a:ext uri="{FF2B5EF4-FFF2-40B4-BE49-F238E27FC236}">
                <a16:creationId xmlns:a16="http://schemas.microsoft.com/office/drawing/2014/main" id="{9A739E31-9C2A-3F47-8DA2-B87DCB81179A}"/>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F5A9819-9759-0E47-9A00-DBC4BDC23EA5}" type="slidenum">
              <a:rPr lang="es-ES" altLang="es-ES_tradnl" sz="1400">
                <a:solidFill>
                  <a:srgbClr val="000000"/>
                </a:solidFill>
                <a:latin typeface="Times New Roman" panose="02020603050405020304" pitchFamily="18" charset="0"/>
              </a:rPr>
              <a:pPr algn="r" eaLnBrk="1">
                <a:lnSpc>
                  <a:spcPct val="95000"/>
                </a:lnSpc>
                <a:buSzPct val="100000"/>
              </a:pPr>
              <a:t>206</a:t>
            </a:fld>
            <a:endParaRPr lang="es-ES" altLang="es-ES_tradnl" sz="1400">
              <a:solidFill>
                <a:srgbClr val="000000"/>
              </a:solidFill>
              <a:latin typeface="Times New Roman" panose="02020603050405020304" pitchFamily="18" charset="0"/>
            </a:endParaRPr>
          </a:p>
        </p:txBody>
      </p:sp>
      <p:sp>
        <p:nvSpPr>
          <p:cNvPr id="290828" name="Text Box 10">
            <a:extLst>
              <a:ext uri="{FF2B5EF4-FFF2-40B4-BE49-F238E27FC236}">
                <a16:creationId xmlns:a16="http://schemas.microsoft.com/office/drawing/2014/main" id="{418059F6-15E1-B141-88E3-991A351201A1}"/>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1CCD97D-F64F-0B40-8508-0F9CC0D1347E}" type="slidenum">
              <a:rPr lang="es-ES" altLang="es-ES_tradnl" sz="1400">
                <a:solidFill>
                  <a:srgbClr val="000000"/>
                </a:solidFill>
                <a:latin typeface="Times New Roman" panose="02020603050405020304" pitchFamily="18" charset="0"/>
              </a:rPr>
              <a:pPr algn="r" eaLnBrk="1">
                <a:lnSpc>
                  <a:spcPct val="95000"/>
                </a:lnSpc>
                <a:buSzPct val="100000"/>
              </a:pPr>
              <a:t>206</a:t>
            </a:fld>
            <a:endParaRPr lang="es-ES" altLang="es-ES_tradnl" sz="1400">
              <a:solidFill>
                <a:srgbClr val="000000"/>
              </a:solidFill>
              <a:latin typeface="Times New Roman" panose="02020603050405020304" pitchFamily="18" charset="0"/>
            </a:endParaRPr>
          </a:p>
        </p:txBody>
      </p:sp>
      <p:sp>
        <p:nvSpPr>
          <p:cNvPr id="290829" name="Text Box 11">
            <a:extLst>
              <a:ext uri="{FF2B5EF4-FFF2-40B4-BE49-F238E27FC236}">
                <a16:creationId xmlns:a16="http://schemas.microsoft.com/office/drawing/2014/main" id="{172EBB51-6CFE-4848-8CEA-4CDACFB20920}"/>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90830" name="Text Box 12">
            <a:extLst>
              <a:ext uri="{FF2B5EF4-FFF2-40B4-BE49-F238E27FC236}">
                <a16:creationId xmlns:a16="http://schemas.microsoft.com/office/drawing/2014/main" id="{0D2CECB8-37A6-FD4F-AEE1-BEB1A08A8CD2}"/>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3602" name="Rectangle 92"/>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9pPr>
          </a:lstStyle>
          <a:p>
            <a:fld id="{6A4995B7-3001-4649-96BD-5B3FD9048856}" type="slidenum">
              <a:rPr lang="es-ES" altLang="es-ES_tradnl" sz="1400">
                <a:solidFill>
                  <a:srgbClr val="000000"/>
                </a:solidFill>
                <a:latin typeface="Times New Roman" charset="0"/>
              </a:rPr>
              <a:pPr/>
              <a:t>207</a:t>
            </a:fld>
            <a:endParaRPr lang="es-ES" altLang="es-ES_tradnl" sz="1400">
              <a:solidFill>
                <a:srgbClr val="000000"/>
              </a:solidFill>
              <a:latin typeface="Times New Roman" charset="0"/>
            </a:endParaRPr>
          </a:p>
        </p:txBody>
      </p:sp>
      <p:sp>
        <p:nvSpPr>
          <p:cNvPr id="153603" name="Text Box 1"/>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AA790C6D-9041-F946-9DD3-89D38B48E734}" type="slidenum">
              <a:rPr lang="es-ES" altLang="es-ES_tradnl" sz="1400">
                <a:solidFill>
                  <a:srgbClr val="000000"/>
                </a:solidFill>
                <a:latin typeface="Times New Roman" charset="0"/>
              </a:rPr>
              <a:pPr algn="r" eaLnBrk="1">
                <a:lnSpc>
                  <a:spcPct val="95000"/>
                </a:lnSpc>
                <a:buSzPct val="100000"/>
              </a:pPr>
              <a:t>207</a:t>
            </a:fld>
            <a:endParaRPr lang="es-ES" altLang="es-ES_tradnl" sz="1400">
              <a:solidFill>
                <a:srgbClr val="000000"/>
              </a:solidFill>
              <a:latin typeface="Times New Roman" charset="0"/>
            </a:endParaRPr>
          </a:p>
        </p:txBody>
      </p:sp>
      <p:sp>
        <p:nvSpPr>
          <p:cNvPr id="153604" name="Text Box 2"/>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20EF1424-7706-744A-B591-76F7BD07D1B2}" type="slidenum">
              <a:rPr lang="es-ES" altLang="es-ES_tradnl" sz="1400">
                <a:solidFill>
                  <a:srgbClr val="000000"/>
                </a:solidFill>
                <a:latin typeface="Times New Roman" charset="0"/>
              </a:rPr>
              <a:pPr algn="r" eaLnBrk="1">
                <a:lnSpc>
                  <a:spcPct val="95000"/>
                </a:lnSpc>
                <a:buSzPct val="100000"/>
              </a:pPr>
              <a:t>207</a:t>
            </a:fld>
            <a:endParaRPr lang="es-ES" altLang="es-ES_tradnl" sz="1400">
              <a:solidFill>
                <a:srgbClr val="000000"/>
              </a:solidFill>
              <a:latin typeface="Times New Roman" charset="0"/>
            </a:endParaRPr>
          </a:p>
        </p:txBody>
      </p:sp>
      <p:sp>
        <p:nvSpPr>
          <p:cNvPr id="153605" name="Text Box 3"/>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F74A0F6D-A276-F14D-A994-9FDF227645F5}" type="slidenum">
              <a:rPr lang="es-ES" altLang="es-ES_tradnl" sz="1400">
                <a:solidFill>
                  <a:srgbClr val="000000"/>
                </a:solidFill>
                <a:latin typeface="Times New Roman" charset="0"/>
              </a:rPr>
              <a:pPr algn="r" eaLnBrk="1">
                <a:lnSpc>
                  <a:spcPct val="95000"/>
                </a:lnSpc>
                <a:buSzPct val="100000"/>
              </a:pPr>
              <a:t>207</a:t>
            </a:fld>
            <a:endParaRPr lang="es-ES" altLang="es-ES_tradnl" sz="1400">
              <a:solidFill>
                <a:srgbClr val="000000"/>
              </a:solidFill>
              <a:latin typeface="Times New Roman" charset="0"/>
            </a:endParaRPr>
          </a:p>
        </p:txBody>
      </p:sp>
      <p:sp>
        <p:nvSpPr>
          <p:cNvPr id="153606" name="Text Box 4"/>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E30AC593-F6EB-7145-9E2F-47FC71331250}" type="slidenum">
              <a:rPr lang="es-ES" altLang="es-ES_tradnl" sz="1400">
                <a:solidFill>
                  <a:srgbClr val="000000"/>
                </a:solidFill>
                <a:latin typeface="Times New Roman" charset="0"/>
              </a:rPr>
              <a:pPr algn="r" eaLnBrk="1">
                <a:lnSpc>
                  <a:spcPct val="95000"/>
                </a:lnSpc>
                <a:buSzPct val="100000"/>
              </a:pPr>
              <a:t>207</a:t>
            </a:fld>
            <a:endParaRPr lang="es-ES" altLang="es-ES_tradnl" sz="1400">
              <a:solidFill>
                <a:srgbClr val="000000"/>
              </a:solidFill>
              <a:latin typeface="Times New Roman" charset="0"/>
            </a:endParaRPr>
          </a:p>
        </p:txBody>
      </p:sp>
      <p:sp>
        <p:nvSpPr>
          <p:cNvPr id="153607" name="Text Box 5"/>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5CB8DB5A-5F7D-4242-8BDC-91B6259AFEE9}" type="slidenum">
              <a:rPr lang="es-ES" altLang="es-ES_tradnl" sz="1400">
                <a:solidFill>
                  <a:srgbClr val="000000"/>
                </a:solidFill>
                <a:latin typeface="Times New Roman" charset="0"/>
              </a:rPr>
              <a:pPr algn="r" eaLnBrk="1">
                <a:lnSpc>
                  <a:spcPct val="95000"/>
                </a:lnSpc>
                <a:buSzPct val="100000"/>
              </a:pPr>
              <a:t>207</a:t>
            </a:fld>
            <a:endParaRPr lang="es-ES" altLang="es-ES_tradnl" sz="1400">
              <a:solidFill>
                <a:srgbClr val="000000"/>
              </a:solidFill>
              <a:latin typeface="Times New Roman" charset="0"/>
            </a:endParaRPr>
          </a:p>
        </p:txBody>
      </p:sp>
      <p:sp>
        <p:nvSpPr>
          <p:cNvPr id="153608" name="Text Box 6"/>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AD848BCF-3394-4841-AF2E-11C332E574CA}" type="slidenum">
              <a:rPr lang="es-ES" altLang="es-ES_tradnl" sz="1400">
                <a:solidFill>
                  <a:srgbClr val="000000"/>
                </a:solidFill>
                <a:latin typeface="Times New Roman" charset="0"/>
              </a:rPr>
              <a:pPr algn="r" eaLnBrk="1">
                <a:lnSpc>
                  <a:spcPct val="95000"/>
                </a:lnSpc>
                <a:buSzPct val="100000"/>
              </a:pPr>
              <a:t>207</a:t>
            </a:fld>
            <a:endParaRPr lang="es-ES" altLang="es-ES_tradnl" sz="1400">
              <a:solidFill>
                <a:srgbClr val="000000"/>
              </a:solidFill>
              <a:latin typeface="Times New Roman" charset="0"/>
            </a:endParaRPr>
          </a:p>
        </p:txBody>
      </p:sp>
      <p:sp>
        <p:nvSpPr>
          <p:cNvPr id="153609" name="Text Box 7"/>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99A6D1A6-9B92-6648-90AD-AAA7FDDE71AC}" type="slidenum">
              <a:rPr lang="es-ES" altLang="es-ES_tradnl" sz="1400">
                <a:solidFill>
                  <a:srgbClr val="000000"/>
                </a:solidFill>
                <a:latin typeface="Times New Roman" charset="0"/>
              </a:rPr>
              <a:pPr algn="r" eaLnBrk="1">
                <a:lnSpc>
                  <a:spcPct val="95000"/>
                </a:lnSpc>
                <a:buSzPct val="100000"/>
              </a:pPr>
              <a:t>207</a:t>
            </a:fld>
            <a:endParaRPr lang="es-ES" altLang="es-ES_tradnl" sz="1400">
              <a:solidFill>
                <a:srgbClr val="000000"/>
              </a:solidFill>
              <a:latin typeface="Times New Roman" charset="0"/>
            </a:endParaRPr>
          </a:p>
        </p:txBody>
      </p:sp>
      <p:sp>
        <p:nvSpPr>
          <p:cNvPr id="153610" name="Text Box 8"/>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9DD2A9BF-C974-6E45-8ED0-F57D008304D6}" type="slidenum">
              <a:rPr lang="es-ES" altLang="es-ES_tradnl" sz="1400">
                <a:solidFill>
                  <a:srgbClr val="000000"/>
                </a:solidFill>
                <a:latin typeface="Times New Roman" charset="0"/>
              </a:rPr>
              <a:pPr algn="r" eaLnBrk="1">
                <a:lnSpc>
                  <a:spcPct val="95000"/>
                </a:lnSpc>
                <a:buSzPct val="100000"/>
              </a:pPr>
              <a:t>207</a:t>
            </a:fld>
            <a:endParaRPr lang="es-ES" altLang="es-ES_tradnl" sz="1400">
              <a:solidFill>
                <a:srgbClr val="000000"/>
              </a:solidFill>
              <a:latin typeface="Times New Roman" charset="0"/>
            </a:endParaRPr>
          </a:p>
        </p:txBody>
      </p:sp>
      <p:sp>
        <p:nvSpPr>
          <p:cNvPr id="153611" name="Text Box 9"/>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AA370807-1018-C84F-91E4-F6206518D26D}" type="slidenum">
              <a:rPr lang="es-ES" altLang="es-ES_tradnl" sz="1400">
                <a:solidFill>
                  <a:srgbClr val="000000"/>
                </a:solidFill>
                <a:latin typeface="Times New Roman" charset="0"/>
              </a:rPr>
              <a:pPr algn="r" eaLnBrk="1">
                <a:lnSpc>
                  <a:spcPct val="95000"/>
                </a:lnSpc>
                <a:buSzPct val="100000"/>
              </a:pPr>
              <a:t>207</a:t>
            </a:fld>
            <a:endParaRPr lang="es-ES" altLang="es-ES_tradnl" sz="1400">
              <a:solidFill>
                <a:srgbClr val="000000"/>
              </a:solidFill>
              <a:latin typeface="Times New Roman" charset="0"/>
            </a:endParaRPr>
          </a:p>
        </p:txBody>
      </p:sp>
      <p:sp>
        <p:nvSpPr>
          <p:cNvPr id="153612" name="Text Box 10"/>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AE2B93B2-1EEA-8442-B281-218A53062AFD}" type="slidenum">
              <a:rPr lang="es-ES" altLang="es-ES_tradnl" sz="1400">
                <a:solidFill>
                  <a:srgbClr val="000000"/>
                </a:solidFill>
                <a:latin typeface="Times New Roman" charset="0"/>
              </a:rPr>
              <a:pPr algn="r" eaLnBrk="1">
                <a:lnSpc>
                  <a:spcPct val="95000"/>
                </a:lnSpc>
                <a:buSzPct val="100000"/>
              </a:pPr>
              <a:t>207</a:t>
            </a:fld>
            <a:endParaRPr lang="es-ES" altLang="es-ES_tradnl" sz="1400">
              <a:solidFill>
                <a:srgbClr val="000000"/>
              </a:solidFill>
              <a:latin typeface="Times New Roman" charset="0"/>
            </a:endParaRPr>
          </a:p>
        </p:txBody>
      </p:sp>
      <p:sp>
        <p:nvSpPr>
          <p:cNvPr id="153613" name="Text Box 11"/>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53614" name="Text Box 12"/>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 altLang="es-ES_tradnl"/>
          </a:p>
        </p:txBody>
      </p:sp>
    </p:spTree>
    <p:extLst>
      <p:ext uri="{BB962C8B-B14F-4D97-AF65-F5344CB8AC3E}">
        <p14:creationId xmlns:p14="http://schemas.microsoft.com/office/powerpoint/2010/main" val="781342643"/>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6306" name="Rectangle 92">
            <a:extLst>
              <a:ext uri="{FF2B5EF4-FFF2-40B4-BE49-F238E27FC236}">
                <a16:creationId xmlns:a16="http://schemas.microsoft.com/office/drawing/2014/main" id="{38516D06-97BA-5D47-8535-CC5F233DAA2E}"/>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7C3DD44E-1B92-A64E-B7F7-43FBC34467FE}" type="slidenum">
              <a:rPr lang="es-ES" altLang="es-ES_tradnl" sz="1400">
                <a:solidFill>
                  <a:srgbClr val="000000"/>
                </a:solidFill>
                <a:latin typeface="Times New Roman" panose="02020603050405020304" pitchFamily="18" charset="0"/>
              </a:rPr>
              <a:pPr/>
              <a:t>208</a:t>
            </a:fld>
            <a:endParaRPr lang="es-ES" altLang="es-ES_tradnl" sz="1400">
              <a:solidFill>
                <a:srgbClr val="000000"/>
              </a:solidFill>
              <a:latin typeface="Times New Roman" panose="02020603050405020304" pitchFamily="18" charset="0"/>
            </a:endParaRPr>
          </a:p>
        </p:txBody>
      </p:sp>
      <p:sp>
        <p:nvSpPr>
          <p:cNvPr id="226307" name="Text Box 1">
            <a:extLst>
              <a:ext uri="{FF2B5EF4-FFF2-40B4-BE49-F238E27FC236}">
                <a16:creationId xmlns:a16="http://schemas.microsoft.com/office/drawing/2014/main" id="{FCFC8ABF-BD25-3040-A80C-F2F1DE653B08}"/>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9F1DDF2-2349-1041-B39A-A1363144EBDD}" type="slidenum">
              <a:rPr lang="es-ES" altLang="es-ES_tradnl" sz="1400">
                <a:solidFill>
                  <a:srgbClr val="000000"/>
                </a:solidFill>
                <a:latin typeface="Times New Roman" panose="02020603050405020304" pitchFamily="18" charset="0"/>
              </a:rPr>
              <a:pPr algn="r" eaLnBrk="1">
                <a:lnSpc>
                  <a:spcPct val="95000"/>
                </a:lnSpc>
                <a:buSzPct val="100000"/>
              </a:pPr>
              <a:t>208</a:t>
            </a:fld>
            <a:endParaRPr lang="es-ES" altLang="es-ES_tradnl" sz="1400">
              <a:solidFill>
                <a:srgbClr val="000000"/>
              </a:solidFill>
              <a:latin typeface="Times New Roman" panose="02020603050405020304" pitchFamily="18" charset="0"/>
            </a:endParaRPr>
          </a:p>
        </p:txBody>
      </p:sp>
      <p:sp>
        <p:nvSpPr>
          <p:cNvPr id="226308" name="Text Box 2">
            <a:extLst>
              <a:ext uri="{FF2B5EF4-FFF2-40B4-BE49-F238E27FC236}">
                <a16:creationId xmlns:a16="http://schemas.microsoft.com/office/drawing/2014/main" id="{433A89ED-DC78-B041-A835-23D92CD6D311}"/>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F58B202-A415-8448-946B-D2D2E1D6FA82}" type="slidenum">
              <a:rPr lang="es-ES" altLang="es-ES_tradnl" sz="1400">
                <a:solidFill>
                  <a:srgbClr val="000000"/>
                </a:solidFill>
                <a:latin typeface="Times New Roman" panose="02020603050405020304" pitchFamily="18" charset="0"/>
              </a:rPr>
              <a:pPr algn="r" eaLnBrk="1">
                <a:lnSpc>
                  <a:spcPct val="95000"/>
                </a:lnSpc>
                <a:buSzPct val="100000"/>
              </a:pPr>
              <a:t>208</a:t>
            </a:fld>
            <a:endParaRPr lang="es-ES" altLang="es-ES_tradnl" sz="1400">
              <a:solidFill>
                <a:srgbClr val="000000"/>
              </a:solidFill>
              <a:latin typeface="Times New Roman" panose="02020603050405020304" pitchFamily="18" charset="0"/>
            </a:endParaRPr>
          </a:p>
        </p:txBody>
      </p:sp>
      <p:sp>
        <p:nvSpPr>
          <p:cNvPr id="226309" name="Text Box 3">
            <a:extLst>
              <a:ext uri="{FF2B5EF4-FFF2-40B4-BE49-F238E27FC236}">
                <a16:creationId xmlns:a16="http://schemas.microsoft.com/office/drawing/2014/main" id="{84FC4E45-53C8-8F40-A4D7-C9E2A49700A6}"/>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F9FDC8C-315A-344B-8065-A25818B545CA}" type="slidenum">
              <a:rPr lang="es-ES" altLang="es-ES_tradnl" sz="1400">
                <a:solidFill>
                  <a:srgbClr val="000000"/>
                </a:solidFill>
                <a:latin typeface="Times New Roman" panose="02020603050405020304" pitchFamily="18" charset="0"/>
              </a:rPr>
              <a:pPr algn="r" eaLnBrk="1">
                <a:lnSpc>
                  <a:spcPct val="95000"/>
                </a:lnSpc>
                <a:buSzPct val="100000"/>
              </a:pPr>
              <a:t>208</a:t>
            </a:fld>
            <a:endParaRPr lang="es-ES" altLang="es-ES_tradnl" sz="1400">
              <a:solidFill>
                <a:srgbClr val="000000"/>
              </a:solidFill>
              <a:latin typeface="Times New Roman" panose="02020603050405020304" pitchFamily="18" charset="0"/>
            </a:endParaRPr>
          </a:p>
        </p:txBody>
      </p:sp>
      <p:sp>
        <p:nvSpPr>
          <p:cNvPr id="226310" name="Text Box 4">
            <a:extLst>
              <a:ext uri="{FF2B5EF4-FFF2-40B4-BE49-F238E27FC236}">
                <a16:creationId xmlns:a16="http://schemas.microsoft.com/office/drawing/2014/main" id="{9621C73D-A93A-3740-B0FD-07667C176FB0}"/>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CB206F5-3959-FB49-8EDA-68281751399C}" type="slidenum">
              <a:rPr lang="es-ES" altLang="es-ES_tradnl" sz="1400">
                <a:solidFill>
                  <a:srgbClr val="000000"/>
                </a:solidFill>
                <a:latin typeface="Times New Roman" panose="02020603050405020304" pitchFamily="18" charset="0"/>
              </a:rPr>
              <a:pPr algn="r" eaLnBrk="1">
                <a:lnSpc>
                  <a:spcPct val="95000"/>
                </a:lnSpc>
                <a:buSzPct val="100000"/>
              </a:pPr>
              <a:t>208</a:t>
            </a:fld>
            <a:endParaRPr lang="es-ES" altLang="es-ES_tradnl" sz="1400">
              <a:solidFill>
                <a:srgbClr val="000000"/>
              </a:solidFill>
              <a:latin typeface="Times New Roman" panose="02020603050405020304" pitchFamily="18" charset="0"/>
            </a:endParaRPr>
          </a:p>
        </p:txBody>
      </p:sp>
      <p:sp>
        <p:nvSpPr>
          <p:cNvPr id="226311" name="Text Box 5">
            <a:extLst>
              <a:ext uri="{FF2B5EF4-FFF2-40B4-BE49-F238E27FC236}">
                <a16:creationId xmlns:a16="http://schemas.microsoft.com/office/drawing/2014/main" id="{06DE79EC-3ABE-9C4F-B50A-6B955DB0ED14}"/>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54633BF-7DB2-2846-A007-83152751089F}" type="slidenum">
              <a:rPr lang="es-ES" altLang="es-ES_tradnl" sz="1400">
                <a:solidFill>
                  <a:srgbClr val="000000"/>
                </a:solidFill>
                <a:latin typeface="Times New Roman" panose="02020603050405020304" pitchFamily="18" charset="0"/>
              </a:rPr>
              <a:pPr algn="r" eaLnBrk="1">
                <a:lnSpc>
                  <a:spcPct val="95000"/>
                </a:lnSpc>
                <a:buSzPct val="100000"/>
              </a:pPr>
              <a:t>208</a:t>
            </a:fld>
            <a:endParaRPr lang="es-ES" altLang="es-ES_tradnl" sz="1400">
              <a:solidFill>
                <a:srgbClr val="000000"/>
              </a:solidFill>
              <a:latin typeface="Times New Roman" panose="02020603050405020304" pitchFamily="18" charset="0"/>
            </a:endParaRPr>
          </a:p>
        </p:txBody>
      </p:sp>
      <p:sp>
        <p:nvSpPr>
          <p:cNvPr id="226312" name="Text Box 6">
            <a:extLst>
              <a:ext uri="{FF2B5EF4-FFF2-40B4-BE49-F238E27FC236}">
                <a16:creationId xmlns:a16="http://schemas.microsoft.com/office/drawing/2014/main" id="{F2F2B71E-EDD9-B94A-A7F8-5CFE0DF7472E}"/>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DC2D449-0865-E944-91C0-3CC1B84D05E9}" type="slidenum">
              <a:rPr lang="es-ES" altLang="es-ES_tradnl" sz="1400">
                <a:solidFill>
                  <a:srgbClr val="000000"/>
                </a:solidFill>
                <a:latin typeface="Times New Roman" panose="02020603050405020304" pitchFamily="18" charset="0"/>
              </a:rPr>
              <a:pPr algn="r" eaLnBrk="1">
                <a:lnSpc>
                  <a:spcPct val="95000"/>
                </a:lnSpc>
                <a:buSzPct val="100000"/>
              </a:pPr>
              <a:t>208</a:t>
            </a:fld>
            <a:endParaRPr lang="es-ES" altLang="es-ES_tradnl" sz="1400">
              <a:solidFill>
                <a:srgbClr val="000000"/>
              </a:solidFill>
              <a:latin typeface="Times New Roman" panose="02020603050405020304" pitchFamily="18" charset="0"/>
            </a:endParaRPr>
          </a:p>
        </p:txBody>
      </p:sp>
      <p:sp>
        <p:nvSpPr>
          <p:cNvPr id="226313" name="Text Box 7">
            <a:extLst>
              <a:ext uri="{FF2B5EF4-FFF2-40B4-BE49-F238E27FC236}">
                <a16:creationId xmlns:a16="http://schemas.microsoft.com/office/drawing/2014/main" id="{B1CE5707-0D1A-A242-994F-C78488EF7D1B}"/>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001F341-64FB-164F-864B-CF998987DD94}" type="slidenum">
              <a:rPr lang="es-ES" altLang="es-ES_tradnl" sz="1400">
                <a:solidFill>
                  <a:srgbClr val="000000"/>
                </a:solidFill>
                <a:latin typeface="Times New Roman" panose="02020603050405020304" pitchFamily="18" charset="0"/>
              </a:rPr>
              <a:pPr algn="r" eaLnBrk="1">
                <a:lnSpc>
                  <a:spcPct val="95000"/>
                </a:lnSpc>
                <a:buSzPct val="100000"/>
              </a:pPr>
              <a:t>208</a:t>
            </a:fld>
            <a:endParaRPr lang="es-ES" altLang="es-ES_tradnl" sz="1400">
              <a:solidFill>
                <a:srgbClr val="000000"/>
              </a:solidFill>
              <a:latin typeface="Times New Roman" panose="02020603050405020304" pitchFamily="18" charset="0"/>
            </a:endParaRPr>
          </a:p>
        </p:txBody>
      </p:sp>
      <p:sp>
        <p:nvSpPr>
          <p:cNvPr id="226314" name="Text Box 8">
            <a:extLst>
              <a:ext uri="{FF2B5EF4-FFF2-40B4-BE49-F238E27FC236}">
                <a16:creationId xmlns:a16="http://schemas.microsoft.com/office/drawing/2014/main" id="{AB83EE59-DBA9-EE4B-B36A-C5B7F0A36EEE}"/>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9B9CD15-3B50-DC44-B449-DC800AC36DF1}" type="slidenum">
              <a:rPr lang="es-ES" altLang="es-ES_tradnl" sz="1400">
                <a:solidFill>
                  <a:srgbClr val="000000"/>
                </a:solidFill>
                <a:latin typeface="Times New Roman" panose="02020603050405020304" pitchFamily="18" charset="0"/>
              </a:rPr>
              <a:pPr algn="r" eaLnBrk="1">
                <a:lnSpc>
                  <a:spcPct val="95000"/>
                </a:lnSpc>
                <a:buSzPct val="100000"/>
              </a:pPr>
              <a:t>208</a:t>
            </a:fld>
            <a:endParaRPr lang="es-ES" altLang="es-ES_tradnl" sz="1400">
              <a:solidFill>
                <a:srgbClr val="000000"/>
              </a:solidFill>
              <a:latin typeface="Times New Roman" panose="02020603050405020304" pitchFamily="18" charset="0"/>
            </a:endParaRPr>
          </a:p>
        </p:txBody>
      </p:sp>
      <p:sp>
        <p:nvSpPr>
          <p:cNvPr id="226315" name="Text Box 9">
            <a:extLst>
              <a:ext uri="{FF2B5EF4-FFF2-40B4-BE49-F238E27FC236}">
                <a16:creationId xmlns:a16="http://schemas.microsoft.com/office/drawing/2014/main" id="{6DA62B5F-A13F-CD4A-9010-F709D5A95866}"/>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DD269A2-0537-114B-96F6-3B08E5F639E6}" type="slidenum">
              <a:rPr lang="es-ES" altLang="es-ES_tradnl" sz="1400">
                <a:solidFill>
                  <a:srgbClr val="000000"/>
                </a:solidFill>
                <a:latin typeface="Times New Roman" panose="02020603050405020304" pitchFamily="18" charset="0"/>
              </a:rPr>
              <a:pPr algn="r" eaLnBrk="1">
                <a:lnSpc>
                  <a:spcPct val="95000"/>
                </a:lnSpc>
                <a:buSzPct val="100000"/>
              </a:pPr>
              <a:t>208</a:t>
            </a:fld>
            <a:endParaRPr lang="es-ES" altLang="es-ES_tradnl" sz="1400">
              <a:solidFill>
                <a:srgbClr val="000000"/>
              </a:solidFill>
              <a:latin typeface="Times New Roman" panose="02020603050405020304" pitchFamily="18" charset="0"/>
            </a:endParaRPr>
          </a:p>
        </p:txBody>
      </p:sp>
      <p:sp>
        <p:nvSpPr>
          <p:cNvPr id="226316" name="Text Box 10">
            <a:extLst>
              <a:ext uri="{FF2B5EF4-FFF2-40B4-BE49-F238E27FC236}">
                <a16:creationId xmlns:a16="http://schemas.microsoft.com/office/drawing/2014/main" id="{68D838A3-C40B-4A44-A8DF-857FBD25B4D7}"/>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994DEDE-5A20-7A42-892C-CF0789F8372E}" type="slidenum">
              <a:rPr lang="es-ES" altLang="es-ES_tradnl" sz="1400">
                <a:solidFill>
                  <a:srgbClr val="000000"/>
                </a:solidFill>
                <a:latin typeface="Times New Roman" panose="02020603050405020304" pitchFamily="18" charset="0"/>
              </a:rPr>
              <a:pPr algn="r" eaLnBrk="1">
                <a:lnSpc>
                  <a:spcPct val="95000"/>
                </a:lnSpc>
                <a:buSzPct val="100000"/>
              </a:pPr>
              <a:t>208</a:t>
            </a:fld>
            <a:endParaRPr lang="es-ES" altLang="es-ES_tradnl" sz="1400">
              <a:solidFill>
                <a:srgbClr val="000000"/>
              </a:solidFill>
              <a:latin typeface="Times New Roman" panose="02020603050405020304" pitchFamily="18" charset="0"/>
            </a:endParaRPr>
          </a:p>
        </p:txBody>
      </p:sp>
      <p:sp>
        <p:nvSpPr>
          <p:cNvPr id="226317" name="Text Box 11">
            <a:extLst>
              <a:ext uri="{FF2B5EF4-FFF2-40B4-BE49-F238E27FC236}">
                <a16:creationId xmlns:a16="http://schemas.microsoft.com/office/drawing/2014/main" id="{D1DF8E9E-119D-124A-B81E-B5583A0044E6}"/>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26318" name="Text Box 12">
            <a:extLst>
              <a:ext uri="{FF2B5EF4-FFF2-40B4-BE49-F238E27FC236}">
                <a16:creationId xmlns:a16="http://schemas.microsoft.com/office/drawing/2014/main" id="{AAE8CFDF-F312-2241-9DE6-27AC7E731B10}"/>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3279868972"/>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8354" name="Rectangle 92">
            <a:extLst>
              <a:ext uri="{FF2B5EF4-FFF2-40B4-BE49-F238E27FC236}">
                <a16:creationId xmlns:a16="http://schemas.microsoft.com/office/drawing/2014/main" id="{F00B30AF-9F12-C64C-BFEB-64F06B3DF371}"/>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BE9641FB-2D6B-544A-B298-94097B8772FA}" type="slidenum">
              <a:rPr lang="es-ES" altLang="es-ES_tradnl" sz="1400">
                <a:solidFill>
                  <a:srgbClr val="000000"/>
                </a:solidFill>
                <a:latin typeface="Times New Roman" panose="02020603050405020304" pitchFamily="18" charset="0"/>
              </a:rPr>
              <a:pPr/>
              <a:t>209</a:t>
            </a:fld>
            <a:endParaRPr lang="es-ES" altLang="es-ES_tradnl" sz="1400">
              <a:solidFill>
                <a:srgbClr val="000000"/>
              </a:solidFill>
              <a:latin typeface="Times New Roman" panose="02020603050405020304" pitchFamily="18" charset="0"/>
            </a:endParaRPr>
          </a:p>
        </p:txBody>
      </p:sp>
      <p:sp>
        <p:nvSpPr>
          <p:cNvPr id="228355" name="Text Box 1">
            <a:extLst>
              <a:ext uri="{FF2B5EF4-FFF2-40B4-BE49-F238E27FC236}">
                <a16:creationId xmlns:a16="http://schemas.microsoft.com/office/drawing/2014/main" id="{4A2450E2-947F-0949-9E0F-79BC8450FEF8}"/>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F6CC52D-A7AC-7F42-BD97-73D3E57B59AA}" type="slidenum">
              <a:rPr lang="es-ES" altLang="es-ES_tradnl" sz="1400">
                <a:solidFill>
                  <a:srgbClr val="000000"/>
                </a:solidFill>
                <a:latin typeface="Times New Roman" panose="02020603050405020304" pitchFamily="18" charset="0"/>
              </a:rPr>
              <a:pPr algn="r" eaLnBrk="1">
                <a:lnSpc>
                  <a:spcPct val="95000"/>
                </a:lnSpc>
                <a:buSzPct val="100000"/>
              </a:pPr>
              <a:t>209</a:t>
            </a:fld>
            <a:endParaRPr lang="es-ES" altLang="es-ES_tradnl" sz="1400">
              <a:solidFill>
                <a:srgbClr val="000000"/>
              </a:solidFill>
              <a:latin typeface="Times New Roman" panose="02020603050405020304" pitchFamily="18" charset="0"/>
            </a:endParaRPr>
          </a:p>
        </p:txBody>
      </p:sp>
      <p:sp>
        <p:nvSpPr>
          <p:cNvPr id="228356" name="Text Box 2">
            <a:extLst>
              <a:ext uri="{FF2B5EF4-FFF2-40B4-BE49-F238E27FC236}">
                <a16:creationId xmlns:a16="http://schemas.microsoft.com/office/drawing/2014/main" id="{E3B5541B-F6CD-A14A-8052-8E1400FB3664}"/>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7FA919D-FDE0-7E48-B32C-EA56E4D2B983}" type="slidenum">
              <a:rPr lang="es-ES" altLang="es-ES_tradnl" sz="1400">
                <a:solidFill>
                  <a:srgbClr val="000000"/>
                </a:solidFill>
                <a:latin typeface="Times New Roman" panose="02020603050405020304" pitchFamily="18" charset="0"/>
              </a:rPr>
              <a:pPr algn="r" eaLnBrk="1">
                <a:lnSpc>
                  <a:spcPct val="95000"/>
                </a:lnSpc>
                <a:buSzPct val="100000"/>
              </a:pPr>
              <a:t>209</a:t>
            </a:fld>
            <a:endParaRPr lang="es-ES" altLang="es-ES_tradnl" sz="1400">
              <a:solidFill>
                <a:srgbClr val="000000"/>
              </a:solidFill>
              <a:latin typeface="Times New Roman" panose="02020603050405020304" pitchFamily="18" charset="0"/>
            </a:endParaRPr>
          </a:p>
        </p:txBody>
      </p:sp>
      <p:sp>
        <p:nvSpPr>
          <p:cNvPr id="228357" name="Text Box 3">
            <a:extLst>
              <a:ext uri="{FF2B5EF4-FFF2-40B4-BE49-F238E27FC236}">
                <a16:creationId xmlns:a16="http://schemas.microsoft.com/office/drawing/2014/main" id="{99B25B3B-DBAD-9E41-B25E-1682A5991BC2}"/>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8DDDF81-221B-4547-A2FE-BD6653C1F313}" type="slidenum">
              <a:rPr lang="es-ES" altLang="es-ES_tradnl" sz="1400">
                <a:solidFill>
                  <a:srgbClr val="000000"/>
                </a:solidFill>
                <a:latin typeface="Times New Roman" panose="02020603050405020304" pitchFamily="18" charset="0"/>
              </a:rPr>
              <a:pPr algn="r" eaLnBrk="1">
                <a:lnSpc>
                  <a:spcPct val="95000"/>
                </a:lnSpc>
                <a:buSzPct val="100000"/>
              </a:pPr>
              <a:t>209</a:t>
            </a:fld>
            <a:endParaRPr lang="es-ES" altLang="es-ES_tradnl" sz="1400">
              <a:solidFill>
                <a:srgbClr val="000000"/>
              </a:solidFill>
              <a:latin typeface="Times New Roman" panose="02020603050405020304" pitchFamily="18" charset="0"/>
            </a:endParaRPr>
          </a:p>
        </p:txBody>
      </p:sp>
      <p:sp>
        <p:nvSpPr>
          <p:cNvPr id="228358" name="Text Box 4">
            <a:extLst>
              <a:ext uri="{FF2B5EF4-FFF2-40B4-BE49-F238E27FC236}">
                <a16:creationId xmlns:a16="http://schemas.microsoft.com/office/drawing/2014/main" id="{D855FDE8-7683-C24D-A461-2D5D42CC466C}"/>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0B6C1CA-0F40-8B48-AEB9-153E1D332DB4}" type="slidenum">
              <a:rPr lang="es-ES" altLang="es-ES_tradnl" sz="1400">
                <a:solidFill>
                  <a:srgbClr val="000000"/>
                </a:solidFill>
                <a:latin typeface="Times New Roman" panose="02020603050405020304" pitchFamily="18" charset="0"/>
              </a:rPr>
              <a:pPr algn="r" eaLnBrk="1">
                <a:lnSpc>
                  <a:spcPct val="95000"/>
                </a:lnSpc>
                <a:buSzPct val="100000"/>
              </a:pPr>
              <a:t>209</a:t>
            </a:fld>
            <a:endParaRPr lang="es-ES" altLang="es-ES_tradnl" sz="1400">
              <a:solidFill>
                <a:srgbClr val="000000"/>
              </a:solidFill>
              <a:latin typeface="Times New Roman" panose="02020603050405020304" pitchFamily="18" charset="0"/>
            </a:endParaRPr>
          </a:p>
        </p:txBody>
      </p:sp>
      <p:sp>
        <p:nvSpPr>
          <p:cNvPr id="228359" name="Text Box 5">
            <a:extLst>
              <a:ext uri="{FF2B5EF4-FFF2-40B4-BE49-F238E27FC236}">
                <a16:creationId xmlns:a16="http://schemas.microsoft.com/office/drawing/2014/main" id="{BA25571B-F1A2-5C4B-96E2-FA3F13823D87}"/>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6CA5C56-42F1-CC4C-9F79-27F782E4FCA2}" type="slidenum">
              <a:rPr lang="es-ES" altLang="es-ES_tradnl" sz="1400">
                <a:solidFill>
                  <a:srgbClr val="000000"/>
                </a:solidFill>
                <a:latin typeface="Times New Roman" panose="02020603050405020304" pitchFamily="18" charset="0"/>
              </a:rPr>
              <a:pPr algn="r" eaLnBrk="1">
                <a:lnSpc>
                  <a:spcPct val="95000"/>
                </a:lnSpc>
                <a:buSzPct val="100000"/>
              </a:pPr>
              <a:t>209</a:t>
            </a:fld>
            <a:endParaRPr lang="es-ES" altLang="es-ES_tradnl" sz="1400">
              <a:solidFill>
                <a:srgbClr val="000000"/>
              </a:solidFill>
              <a:latin typeface="Times New Roman" panose="02020603050405020304" pitchFamily="18" charset="0"/>
            </a:endParaRPr>
          </a:p>
        </p:txBody>
      </p:sp>
      <p:sp>
        <p:nvSpPr>
          <p:cNvPr id="228360" name="Text Box 6">
            <a:extLst>
              <a:ext uri="{FF2B5EF4-FFF2-40B4-BE49-F238E27FC236}">
                <a16:creationId xmlns:a16="http://schemas.microsoft.com/office/drawing/2014/main" id="{03851CCA-9BC9-C140-B980-DCBBC20BFDF5}"/>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85F79AE-DAAE-D748-933F-C4C6F4467EE6}" type="slidenum">
              <a:rPr lang="es-ES" altLang="es-ES_tradnl" sz="1400">
                <a:solidFill>
                  <a:srgbClr val="000000"/>
                </a:solidFill>
                <a:latin typeface="Times New Roman" panose="02020603050405020304" pitchFamily="18" charset="0"/>
              </a:rPr>
              <a:pPr algn="r" eaLnBrk="1">
                <a:lnSpc>
                  <a:spcPct val="95000"/>
                </a:lnSpc>
                <a:buSzPct val="100000"/>
              </a:pPr>
              <a:t>209</a:t>
            </a:fld>
            <a:endParaRPr lang="es-ES" altLang="es-ES_tradnl" sz="1400">
              <a:solidFill>
                <a:srgbClr val="000000"/>
              </a:solidFill>
              <a:latin typeface="Times New Roman" panose="02020603050405020304" pitchFamily="18" charset="0"/>
            </a:endParaRPr>
          </a:p>
        </p:txBody>
      </p:sp>
      <p:sp>
        <p:nvSpPr>
          <p:cNvPr id="228361" name="Text Box 7">
            <a:extLst>
              <a:ext uri="{FF2B5EF4-FFF2-40B4-BE49-F238E27FC236}">
                <a16:creationId xmlns:a16="http://schemas.microsoft.com/office/drawing/2014/main" id="{990F41D0-F7C6-AB44-A6EE-B5C282DC570D}"/>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CF4EF6B-8616-1A47-8A66-3B1662636E62}" type="slidenum">
              <a:rPr lang="es-ES" altLang="es-ES_tradnl" sz="1400">
                <a:solidFill>
                  <a:srgbClr val="000000"/>
                </a:solidFill>
                <a:latin typeface="Times New Roman" panose="02020603050405020304" pitchFamily="18" charset="0"/>
              </a:rPr>
              <a:pPr algn="r" eaLnBrk="1">
                <a:lnSpc>
                  <a:spcPct val="95000"/>
                </a:lnSpc>
                <a:buSzPct val="100000"/>
              </a:pPr>
              <a:t>209</a:t>
            </a:fld>
            <a:endParaRPr lang="es-ES" altLang="es-ES_tradnl" sz="1400">
              <a:solidFill>
                <a:srgbClr val="000000"/>
              </a:solidFill>
              <a:latin typeface="Times New Roman" panose="02020603050405020304" pitchFamily="18" charset="0"/>
            </a:endParaRPr>
          </a:p>
        </p:txBody>
      </p:sp>
      <p:sp>
        <p:nvSpPr>
          <p:cNvPr id="228362" name="Text Box 8">
            <a:extLst>
              <a:ext uri="{FF2B5EF4-FFF2-40B4-BE49-F238E27FC236}">
                <a16:creationId xmlns:a16="http://schemas.microsoft.com/office/drawing/2014/main" id="{F6053D76-A907-8849-93E3-16FD45BC7BE0}"/>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5C3E17E-C9BE-7E4B-973B-50365A647997}" type="slidenum">
              <a:rPr lang="es-ES" altLang="es-ES_tradnl" sz="1400">
                <a:solidFill>
                  <a:srgbClr val="000000"/>
                </a:solidFill>
                <a:latin typeface="Times New Roman" panose="02020603050405020304" pitchFamily="18" charset="0"/>
              </a:rPr>
              <a:pPr algn="r" eaLnBrk="1">
                <a:lnSpc>
                  <a:spcPct val="95000"/>
                </a:lnSpc>
                <a:buSzPct val="100000"/>
              </a:pPr>
              <a:t>209</a:t>
            </a:fld>
            <a:endParaRPr lang="es-ES" altLang="es-ES_tradnl" sz="1400">
              <a:solidFill>
                <a:srgbClr val="000000"/>
              </a:solidFill>
              <a:latin typeface="Times New Roman" panose="02020603050405020304" pitchFamily="18" charset="0"/>
            </a:endParaRPr>
          </a:p>
        </p:txBody>
      </p:sp>
      <p:sp>
        <p:nvSpPr>
          <p:cNvPr id="228363" name="Text Box 9">
            <a:extLst>
              <a:ext uri="{FF2B5EF4-FFF2-40B4-BE49-F238E27FC236}">
                <a16:creationId xmlns:a16="http://schemas.microsoft.com/office/drawing/2014/main" id="{DA7FFBF6-9CA9-214E-AF1F-ECB36690ECF6}"/>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BE940B8-2126-2446-9CDA-8D9ED4996ABA}" type="slidenum">
              <a:rPr lang="es-ES" altLang="es-ES_tradnl" sz="1400">
                <a:solidFill>
                  <a:srgbClr val="000000"/>
                </a:solidFill>
                <a:latin typeface="Times New Roman" panose="02020603050405020304" pitchFamily="18" charset="0"/>
              </a:rPr>
              <a:pPr algn="r" eaLnBrk="1">
                <a:lnSpc>
                  <a:spcPct val="95000"/>
                </a:lnSpc>
                <a:buSzPct val="100000"/>
              </a:pPr>
              <a:t>209</a:t>
            </a:fld>
            <a:endParaRPr lang="es-ES" altLang="es-ES_tradnl" sz="1400">
              <a:solidFill>
                <a:srgbClr val="000000"/>
              </a:solidFill>
              <a:latin typeface="Times New Roman" panose="02020603050405020304" pitchFamily="18" charset="0"/>
            </a:endParaRPr>
          </a:p>
        </p:txBody>
      </p:sp>
      <p:sp>
        <p:nvSpPr>
          <p:cNvPr id="228364" name="Text Box 10">
            <a:extLst>
              <a:ext uri="{FF2B5EF4-FFF2-40B4-BE49-F238E27FC236}">
                <a16:creationId xmlns:a16="http://schemas.microsoft.com/office/drawing/2014/main" id="{1F7E02E1-252F-954C-B409-AFE032D5F1FA}"/>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9F1DC9A-C8F6-F140-92AD-75D9FBE15210}" type="slidenum">
              <a:rPr lang="es-ES" altLang="es-ES_tradnl" sz="1400">
                <a:solidFill>
                  <a:srgbClr val="000000"/>
                </a:solidFill>
                <a:latin typeface="Times New Roman" panose="02020603050405020304" pitchFamily="18" charset="0"/>
              </a:rPr>
              <a:pPr algn="r" eaLnBrk="1">
                <a:lnSpc>
                  <a:spcPct val="95000"/>
                </a:lnSpc>
                <a:buSzPct val="100000"/>
              </a:pPr>
              <a:t>209</a:t>
            </a:fld>
            <a:endParaRPr lang="es-ES" altLang="es-ES_tradnl" sz="1400">
              <a:solidFill>
                <a:srgbClr val="000000"/>
              </a:solidFill>
              <a:latin typeface="Times New Roman" panose="02020603050405020304" pitchFamily="18" charset="0"/>
            </a:endParaRPr>
          </a:p>
        </p:txBody>
      </p:sp>
      <p:sp>
        <p:nvSpPr>
          <p:cNvPr id="228365" name="Text Box 11">
            <a:extLst>
              <a:ext uri="{FF2B5EF4-FFF2-40B4-BE49-F238E27FC236}">
                <a16:creationId xmlns:a16="http://schemas.microsoft.com/office/drawing/2014/main" id="{466399DC-63AF-0E49-8255-B627275C51C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28366" name="Text Box 12">
            <a:extLst>
              <a:ext uri="{FF2B5EF4-FFF2-40B4-BE49-F238E27FC236}">
                <a16:creationId xmlns:a16="http://schemas.microsoft.com/office/drawing/2014/main" id="{DB058442-A940-4842-B3ED-FBA9EA9FFC33}"/>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394262375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10" name="Rectangle 94">
            <a:extLst>
              <a:ext uri="{FF2B5EF4-FFF2-40B4-BE49-F238E27FC236}">
                <a16:creationId xmlns:a16="http://schemas.microsoft.com/office/drawing/2014/main" id="{A3979286-3CF1-084A-81ED-E79C64E099E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83AF300B-2914-5D44-8626-6862F8B412F9}" type="slidenum">
              <a:rPr lang="es-ES" altLang="es-ES_tradnl" sz="1400" smtClean="0">
                <a:solidFill>
                  <a:srgbClr val="000000"/>
                </a:solidFill>
                <a:latin typeface="Times New Roman" panose="02020603050405020304" pitchFamily="18" charset="0"/>
              </a:rPr>
              <a:pPr/>
              <a:t>21</a:t>
            </a:fld>
            <a:endParaRPr lang="es-ES" altLang="es-ES_tradnl" sz="1400">
              <a:solidFill>
                <a:srgbClr val="000000"/>
              </a:solidFill>
              <a:latin typeface="Times New Roman" panose="02020603050405020304" pitchFamily="18" charset="0"/>
            </a:endParaRPr>
          </a:p>
        </p:txBody>
      </p:sp>
      <p:sp>
        <p:nvSpPr>
          <p:cNvPr id="43011" name="Text Box 1">
            <a:extLst>
              <a:ext uri="{FF2B5EF4-FFF2-40B4-BE49-F238E27FC236}">
                <a16:creationId xmlns:a16="http://schemas.microsoft.com/office/drawing/2014/main" id="{50AC65B8-77C2-C947-8DC6-B55C1B56356C}"/>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CD9A745-A395-7B40-BB6F-88A8B045F791}" type="slidenum">
              <a:rPr lang="es-ES" altLang="es-ES_tradnl" sz="1400">
                <a:solidFill>
                  <a:srgbClr val="000000"/>
                </a:solidFill>
                <a:latin typeface="Times New Roman" panose="02020603050405020304" pitchFamily="18" charset="0"/>
              </a:rPr>
              <a:pPr algn="r" eaLnBrk="1">
                <a:lnSpc>
                  <a:spcPct val="95000"/>
                </a:lnSpc>
                <a:buSzPct val="100000"/>
              </a:pPr>
              <a:t>21</a:t>
            </a:fld>
            <a:endParaRPr lang="es-ES" altLang="es-ES_tradnl" sz="1400">
              <a:solidFill>
                <a:srgbClr val="000000"/>
              </a:solidFill>
              <a:latin typeface="Times New Roman" panose="02020603050405020304" pitchFamily="18" charset="0"/>
            </a:endParaRPr>
          </a:p>
        </p:txBody>
      </p:sp>
      <p:sp>
        <p:nvSpPr>
          <p:cNvPr id="43012" name="Text Box 2">
            <a:extLst>
              <a:ext uri="{FF2B5EF4-FFF2-40B4-BE49-F238E27FC236}">
                <a16:creationId xmlns:a16="http://schemas.microsoft.com/office/drawing/2014/main" id="{587FE759-A52E-6F4F-8789-1840DE230CDA}"/>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78202DE-998B-414C-B7A5-4DB355B97F33}" type="slidenum">
              <a:rPr lang="es-ES" altLang="es-ES_tradnl" sz="1400">
                <a:solidFill>
                  <a:srgbClr val="000000"/>
                </a:solidFill>
                <a:latin typeface="Times New Roman" panose="02020603050405020304" pitchFamily="18" charset="0"/>
              </a:rPr>
              <a:pPr algn="r" eaLnBrk="1">
                <a:lnSpc>
                  <a:spcPct val="95000"/>
                </a:lnSpc>
                <a:buSzPct val="100000"/>
              </a:pPr>
              <a:t>21</a:t>
            </a:fld>
            <a:endParaRPr lang="es-ES" altLang="es-ES_tradnl" sz="1400">
              <a:solidFill>
                <a:srgbClr val="000000"/>
              </a:solidFill>
              <a:latin typeface="Times New Roman" panose="02020603050405020304" pitchFamily="18" charset="0"/>
            </a:endParaRPr>
          </a:p>
        </p:txBody>
      </p:sp>
      <p:sp>
        <p:nvSpPr>
          <p:cNvPr id="43013" name="Text Box 3">
            <a:extLst>
              <a:ext uri="{FF2B5EF4-FFF2-40B4-BE49-F238E27FC236}">
                <a16:creationId xmlns:a16="http://schemas.microsoft.com/office/drawing/2014/main" id="{61FF036A-899B-F047-B861-04A9C96D9211}"/>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6026566-4CBA-F846-8D7B-A1FB53146603}" type="slidenum">
              <a:rPr lang="es-ES" altLang="es-ES_tradnl" sz="1400">
                <a:solidFill>
                  <a:srgbClr val="000000"/>
                </a:solidFill>
                <a:latin typeface="Times New Roman" panose="02020603050405020304" pitchFamily="18" charset="0"/>
              </a:rPr>
              <a:pPr algn="r" eaLnBrk="1">
                <a:lnSpc>
                  <a:spcPct val="95000"/>
                </a:lnSpc>
                <a:buSzPct val="100000"/>
              </a:pPr>
              <a:t>21</a:t>
            </a:fld>
            <a:endParaRPr lang="es-ES" altLang="es-ES_tradnl" sz="1400">
              <a:solidFill>
                <a:srgbClr val="000000"/>
              </a:solidFill>
              <a:latin typeface="Times New Roman" panose="02020603050405020304" pitchFamily="18" charset="0"/>
            </a:endParaRPr>
          </a:p>
        </p:txBody>
      </p:sp>
      <p:sp>
        <p:nvSpPr>
          <p:cNvPr id="43014" name="Text Box 4">
            <a:extLst>
              <a:ext uri="{FF2B5EF4-FFF2-40B4-BE49-F238E27FC236}">
                <a16:creationId xmlns:a16="http://schemas.microsoft.com/office/drawing/2014/main" id="{6E2BC3D6-9DC5-4140-B791-E073B40C3E8D}"/>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A3063AF-0AF2-0F4A-B172-62443CE0A97B}" type="slidenum">
              <a:rPr lang="es-ES" altLang="es-ES_tradnl" sz="1400">
                <a:solidFill>
                  <a:srgbClr val="000000"/>
                </a:solidFill>
                <a:latin typeface="Times New Roman" panose="02020603050405020304" pitchFamily="18" charset="0"/>
              </a:rPr>
              <a:pPr algn="r" eaLnBrk="1">
                <a:lnSpc>
                  <a:spcPct val="95000"/>
                </a:lnSpc>
                <a:buSzPct val="100000"/>
              </a:pPr>
              <a:t>21</a:t>
            </a:fld>
            <a:endParaRPr lang="es-ES" altLang="es-ES_tradnl" sz="1400">
              <a:solidFill>
                <a:srgbClr val="000000"/>
              </a:solidFill>
              <a:latin typeface="Times New Roman" panose="02020603050405020304" pitchFamily="18" charset="0"/>
            </a:endParaRPr>
          </a:p>
        </p:txBody>
      </p:sp>
      <p:sp>
        <p:nvSpPr>
          <p:cNvPr id="43015" name="Text Box 5">
            <a:extLst>
              <a:ext uri="{FF2B5EF4-FFF2-40B4-BE49-F238E27FC236}">
                <a16:creationId xmlns:a16="http://schemas.microsoft.com/office/drawing/2014/main" id="{01DCB773-979E-5841-A9E8-5E71477C9337}"/>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80C8F26-334B-AB4E-BBD5-339CFA05425E}" type="slidenum">
              <a:rPr lang="es-ES" altLang="es-ES_tradnl" sz="1400">
                <a:solidFill>
                  <a:srgbClr val="000000"/>
                </a:solidFill>
                <a:latin typeface="Times New Roman" panose="02020603050405020304" pitchFamily="18" charset="0"/>
              </a:rPr>
              <a:pPr algn="r" eaLnBrk="1">
                <a:lnSpc>
                  <a:spcPct val="95000"/>
                </a:lnSpc>
                <a:buSzPct val="100000"/>
              </a:pPr>
              <a:t>21</a:t>
            </a:fld>
            <a:endParaRPr lang="es-ES" altLang="es-ES_tradnl" sz="1400">
              <a:solidFill>
                <a:srgbClr val="000000"/>
              </a:solidFill>
              <a:latin typeface="Times New Roman" panose="02020603050405020304" pitchFamily="18" charset="0"/>
            </a:endParaRPr>
          </a:p>
        </p:txBody>
      </p:sp>
      <p:sp>
        <p:nvSpPr>
          <p:cNvPr id="43016" name="Text Box 6">
            <a:extLst>
              <a:ext uri="{FF2B5EF4-FFF2-40B4-BE49-F238E27FC236}">
                <a16:creationId xmlns:a16="http://schemas.microsoft.com/office/drawing/2014/main" id="{3AEDFCFB-2AA9-9843-AA15-F6F384D4EF45}"/>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EB49E78-8786-9948-9A7D-623ACC9CCA52}" type="slidenum">
              <a:rPr lang="es-ES" altLang="es-ES_tradnl" sz="1400">
                <a:solidFill>
                  <a:srgbClr val="000000"/>
                </a:solidFill>
                <a:latin typeface="Times New Roman" panose="02020603050405020304" pitchFamily="18" charset="0"/>
              </a:rPr>
              <a:pPr algn="r" eaLnBrk="1">
                <a:lnSpc>
                  <a:spcPct val="95000"/>
                </a:lnSpc>
                <a:buSzPct val="100000"/>
              </a:pPr>
              <a:t>21</a:t>
            </a:fld>
            <a:endParaRPr lang="es-ES" altLang="es-ES_tradnl" sz="1400">
              <a:solidFill>
                <a:srgbClr val="000000"/>
              </a:solidFill>
              <a:latin typeface="Times New Roman" panose="02020603050405020304" pitchFamily="18" charset="0"/>
            </a:endParaRPr>
          </a:p>
        </p:txBody>
      </p:sp>
      <p:sp>
        <p:nvSpPr>
          <p:cNvPr id="43017" name="Text Box 7">
            <a:extLst>
              <a:ext uri="{FF2B5EF4-FFF2-40B4-BE49-F238E27FC236}">
                <a16:creationId xmlns:a16="http://schemas.microsoft.com/office/drawing/2014/main" id="{8FFF5D53-33BE-C54D-8EA5-BCD3485C533C}"/>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2AB4B44-17CF-8849-A28C-14122B817AAA}" type="slidenum">
              <a:rPr lang="es-ES" altLang="es-ES_tradnl" sz="1400">
                <a:solidFill>
                  <a:srgbClr val="000000"/>
                </a:solidFill>
                <a:latin typeface="Times New Roman" panose="02020603050405020304" pitchFamily="18" charset="0"/>
              </a:rPr>
              <a:pPr algn="r" eaLnBrk="1">
                <a:lnSpc>
                  <a:spcPct val="95000"/>
                </a:lnSpc>
                <a:buSzPct val="100000"/>
              </a:pPr>
              <a:t>21</a:t>
            </a:fld>
            <a:endParaRPr lang="es-ES" altLang="es-ES_tradnl" sz="1400">
              <a:solidFill>
                <a:srgbClr val="000000"/>
              </a:solidFill>
              <a:latin typeface="Times New Roman" panose="02020603050405020304" pitchFamily="18" charset="0"/>
            </a:endParaRPr>
          </a:p>
        </p:txBody>
      </p:sp>
      <p:sp>
        <p:nvSpPr>
          <p:cNvPr id="43018" name="Text Box 8">
            <a:extLst>
              <a:ext uri="{FF2B5EF4-FFF2-40B4-BE49-F238E27FC236}">
                <a16:creationId xmlns:a16="http://schemas.microsoft.com/office/drawing/2014/main" id="{388CFB04-06E9-DB45-A37C-E626D1DE4475}"/>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24B1838-AF87-5A43-BE5E-F2F22FCD00E5}" type="slidenum">
              <a:rPr lang="es-ES" altLang="es-ES_tradnl" sz="1400">
                <a:solidFill>
                  <a:srgbClr val="000000"/>
                </a:solidFill>
                <a:latin typeface="Times New Roman" panose="02020603050405020304" pitchFamily="18" charset="0"/>
              </a:rPr>
              <a:pPr algn="r" eaLnBrk="1">
                <a:lnSpc>
                  <a:spcPct val="95000"/>
                </a:lnSpc>
                <a:buSzPct val="100000"/>
              </a:pPr>
              <a:t>21</a:t>
            </a:fld>
            <a:endParaRPr lang="es-ES" altLang="es-ES_tradnl" sz="1400">
              <a:solidFill>
                <a:srgbClr val="000000"/>
              </a:solidFill>
              <a:latin typeface="Times New Roman" panose="02020603050405020304" pitchFamily="18" charset="0"/>
            </a:endParaRPr>
          </a:p>
        </p:txBody>
      </p:sp>
      <p:sp>
        <p:nvSpPr>
          <p:cNvPr id="43019" name="Text Box 9">
            <a:extLst>
              <a:ext uri="{FF2B5EF4-FFF2-40B4-BE49-F238E27FC236}">
                <a16:creationId xmlns:a16="http://schemas.microsoft.com/office/drawing/2014/main" id="{374A5A0A-F50B-0741-9AA7-9E6A32E9ED70}"/>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AE31C1B-70CE-B242-8033-3B93F28C5813}" type="slidenum">
              <a:rPr lang="es-ES" altLang="es-ES_tradnl" sz="1400">
                <a:solidFill>
                  <a:srgbClr val="000000"/>
                </a:solidFill>
                <a:latin typeface="Times New Roman" panose="02020603050405020304" pitchFamily="18" charset="0"/>
              </a:rPr>
              <a:pPr algn="r" eaLnBrk="1">
                <a:lnSpc>
                  <a:spcPct val="95000"/>
                </a:lnSpc>
                <a:buSzPct val="100000"/>
              </a:pPr>
              <a:t>21</a:t>
            </a:fld>
            <a:endParaRPr lang="es-ES" altLang="es-ES_tradnl" sz="1400">
              <a:solidFill>
                <a:srgbClr val="000000"/>
              </a:solidFill>
              <a:latin typeface="Times New Roman" panose="02020603050405020304" pitchFamily="18" charset="0"/>
            </a:endParaRPr>
          </a:p>
        </p:txBody>
      </p:sp>
      <p:sp>
        <p:nvSpPr>
          <p:cNvPr id="43020" name="Text Box 10">
            <a:extLst>
              <a:ext uri="{FF2B5EF4-FFF2-40B4-BE49-F238E27FC236}">
                <a16:creationId xmlns:a16="http://schemas.microsoft.com/office/drawing/2014/main" id="{0AAAA916-0DFD-8744-8563-AC6A15AED2D4}"/>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E47C409-07CB-EB40-8D86-22B33F25C869}" type="slidenum">
              <a:rPr lang="es-ES" altLang="es-ES_tradnl" sz="1400">
                <a:solidFill>
                  <a:srgbClr val="000000"/>
                </a:solidFill>
                <a:latin typeface="Times New Roman" panose="02020603050405020304" pitchFamily="18" charset="0"/>
              </a:rPr>
              <a:pPr algn="r" eaLnBrk="1">
                <a:lnSpc>
                  <a:spcPct val="95000"/>
                </a:lnSpc>
                <a:buSzPct val="100000"/>
              </a:pPr>
              <a:t>21</a:t>
            </a:fld>
            <a:endParaRPr lang="es-ES" altLang="es-ES_tradnl" sz="1400">
              <a:solidFill>
                <a:srgbClr val="000000"/>
              </a:solidFill>
              <a:latin typeface="Times New Roman" panose="02020603050405020304" pitchFamily="18" charset="0"/>
            </a:endParaRPr>
          </a:p>
        </p:txBody>
      </p:sp>
      <p:sp>
        <p:nvSpPr>
          <p:cNvPr id="43021" name="Text Box 11">
            <a:extLst>
              <a:ext uri="{FF2B5EF4-FFF2-40B4-BE49-F238E27FC236}">
                <a16:creationId xmlns:a16="http://schemas.microsoft.com/office/drawing/2014/main" id="{25071731-FF03-A846-B7B4-3D8CF4914EA0}"/>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3022" name="Text Box 12">
            <a:extLst>
              <a:ext uri="{FF2B5EF4-FFF2-40B4-BE49-F238E27FC236}">
                <a16:creationId xmlns:a16="http://schemas.microsoft.com/office/drawing/2014/main" id="{DB8A50C7-D7F8-654C-87EC-79A9CB7C3DC9}"/>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2912925614"/>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0402" name="Rectangle 94">
            <a:extLst>
              <a:ext uri="{FF2B5EF4-FFF2-40B4-BE49-F238E27FC236}">
                <a16:creationId xmlns:a16="http://schemas.microsoft.com/office/drawing/2014/main" id="{F8F185D2-C353-F849-9B1D-079F2C36AB17}"/>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D7625BDF-6F4A-B947-8D81-9572F91C308B}" type="slidenum">
              <a:rPr lang="es-ES" altLang="es-ES_tradnl" sz="1400">
                <a:solidFill>
                  <a:srgbClr val="000000"/>
                </a:solidFill>
                <a:latin typeface="Times New Roman" panose="02020603050405020304" pitchFamily="18" charset="0"/>
              </a:rPr>
              <a:pPr/>
              <a:t>210</a:t>
            </a:fld>
            <a:endParaRPr lang="es-ES" altLang="es-ES_tradnl" sz="1400">
              <a:solidFill>
                <a:srgbClr val="000000"/>
              </a:solidFill>
              <a:latin typeface="Times New Roman" panose="02020603050405020304" pitchFamily="18" charset="0"/>
            </a:endParaRPr>
          </a:p>
        </p:txBody>
      </p:sp>
      <p:sp>
        <p:nvSpPr>
          <p:cNvPr id="230403" name="Text Box 1">
            <a:extLst>
              <a:ext uri="{FF2B5EF4-FFF2-40B4-BE49-F238E27FC236}">
                <a16:creationId xmlns:a16="http://schemas.microsoft.com/office/drawing/2014/main" id="{23E81C94-09A5-C14A-A036-3C25207F8B11}"/>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597137D-3F92-594A-8021-0B9B0B659456}" type="slidenum">
              <a:rPr lang="es-ES" altLang="es-ES_tradnl" sz="1400">
                <a:solidFill>
                  <a:srgbClr val="000000"/>
                </a:solidFill>
                <a:latin typeface="Times New Roman" panose="02020603050405020304" pitchFamily="18" charset="0"/>
              </a:rPr>
              <a:pPr algn="r" eaLnBrk="1">
                <a:lnSpc>
                  <a:spcPct val="95000"/>
                </a:lnSpc>
                <a:buSzPct val="100000"/>
              </a:pPr>
              <a:t>210</a:t>
            </a:fld>
            <a:endParaRPr lang="es-ES" altLang="es-ES_tradnl" sz="1400">
              <a:solidFill>
                <a:srgbClr val="000000"/>
              </a:solidFill>
              <a:latin typeface="Times New Roman" panose="02020603050405020304" pitchFamily="18" charset="0"/>
            </a:endParaRPr>
          </a:p>
        </p:txBody>
      </p:sp>
      <p:sp>
        <p:nvSpPr>
          <p:cNvPr id="230404" name="Text Box 2">
            <a:extLst>
              <a:ext uri="{FF2B5EF4-FFF2-40B4-BE49-F238E27FC236}">
                <a16:creationId xmlns:a16="http://schemas.microsoft.com/office/drawing/2014/main" id="{A8600B83-99AB-CB4F-AA7E-E81C52241A11}"/>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95A30AF-3C50-7046-95E7-DB84344FBAF4}" type="slidenum">
              <a:rPr lang="es-ES" altLang="es-ES_tradnl" sz="1400">
                <a:solidFill>
                  <a:srgbClr val="000000"/>
                </a:solidFill>
                <a:latin typeface="Times New Roman" panose="02020603050405020304" pitchFamily="18" charset="0"/>
              </a:rPr>
              <a:pPr algn="r" eaLnBrk="1">
                <a:lnSpc>
                  <a:spcPct val="95000"/>
                </a:lnSpc>
                <a:buSzPct val="100000"/>
              </a:pPr>
              <a:t>210</a:t>
            </a:fld>
            <a:endParaRPr lang="es-ES" altLang="es-ES_tradnl" sz="1400">
              <a:solidFill>
                <a:srgbClr val="000000"/>
              </a:solidFill>
              <a:latin typeface="Times New Roman" panose="02020603050405020304" pitchFamily="18" charset="0"/>
            </a:endParaRPr>
          </a:p>
        </p:txBody>
      </p:sp>
      <p:sp>
        <p:nvSpPr>
          <p:cNvPr id="230405" name="Text Box 3">
            <a:extLst>
              <a:ext uri="{FF2B5EF4-FFF2-40B4-BE49-F238E27FC236}">
                <a16:creationId xmlns:a16="http://schemas.microsoft.com/office/drawing/2014/main" id="{AAB1D95E-53AC-2A44-90B0-6E38E3D0E912}"/>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AF95320-3EA8-0A4C-8A29-AF5E2B010FE7}" type="slidenum">
              <a:rPr lang="es-ES" altLang="es-ES_tradnl" sz="1400">
                <a:solidFill>
                  <a:srgbClr val="000000"/>
                </a:solidFill>
                <a:latin typeface="Times New Roman" panose="02020603050405020304" pitchFamily="18" charset="0"/>
              </a:rPr>
              <a:pPr algn="r" eaLnBrk="1">
                <a:lnSpc>
                  <a:spcPct val="95000"/>
                </a:lnSpc>
                <a:buSzPct val="100000"/>
              </a:pPr>
              <a:t>210</a:t>
            </a:fld>
            <a:endParaRPr lang="es-ES" altLang="es-ES_tradnl" sz="1400">
              <a:solidFill>
                <a:srgbClr val="000000"/>
              </a:solidFill>
              <a:latin typeface="Times New Roman" panose="02020603050405020304" pitchFamily="18" charset="0"/>
            </a:endParaRPr>
          </a:p>
        </p:txBody>
      </p:sp>
      <p:sp>
        <p:nvSpPr>
          <p:cNvPr id="230406" name="Text Box 4">
            <a:extLst>
              <a:ext uri="{FF2B5EF4-FFF2-40B4-BE49-F238E27FC236}">
                <a16:creationId xmlns:a16="http://schemas.microsoft.com/office/drawing/2014/main" id="{5C012DFF-B9F3-5B48-8ADA-68C26E741C7D}"/>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93BC322-1146-D942-885A-C618F9DA81E1}" type="slidenum">
              <a:rPr lang="es-ES" altLang="es-ES_tradnl" sz="1400">
                <a:solidFill>
                  <a:srgbClr val="000000"/>
                </a:solidFill>
                <a:latin typeface="Times New Roman" panose="02020603050405020304" pitchFamily="18" charset="0"/>
              </a:rPr>
              <a:pPr algn="r" eaLnBrk="1">
                <a:lnSpc>
                  <a:spcPct val="95000"/>
                </a:lnSpc>
                <a:buSzPct val="100000"/>
              </a:pPr>
              <a:t>210</a:t>
            </a:fld>
            <a:endParaRPr lang="es-ES" altLang="es-ES_tradnl" sz="1400">
              <a:solidFill>
                <a:srgbClr val="000000"/>
              </a:solidFill>
              <a:latin typeface="Times New Roman" panose="02020603050405020304" pitchFamily="18" charset="0"/>
            </a:endParaRPr>
          </a:p>
        </p:txBody>
      </p:sp>
      <p:sp>
        <p:nvSpPr>
          <p:cNvPr id="230407" name="Text Box 5">
            <a:extLst>
              <a:ext uri="{FF2B5EF4-FFF2-40B4-BE49-F238E27FC236}">
                <a16:creationId xmlns:a16="http://schemas.microsoft.com/office/drawing/2014/main" id="{A1BEF615-A3B9-4240-A981-74045E8B6449}"/>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11C504F-6156-5344-9F28-57D70ECF5BFB}" type="slidenum">
              <a:rPr lang="es-ES" altLang="es-ES_tradnl" sz="1400">
                <a:solidFill>
                  <a:srgbClr val="000000"/>
                </a:solidFill>
                <a:latin typeface="Times New Roman" panose="02020603050405020304" pitchFamily="18" charset="0"/>
              </a:rPr>
              <a:pPr algn="r" eaLnBrk="1">
                <a:lnSpc>
                  <a:spcPct val="95000"/>
                </a:lnSpc>
                <a:buSzPct val="100000"/>
              </a:pPr>
              <a:t>210</a:t>
            </a:fld>
            <a:endParaRPr lang="es-ES" altLang="es-ES_tradnl" sz="1400">
              <a:solidFill>
                <a:srgbClr val="000000"/>
              </a:solidFill>
              <a:latin typeface="Times New Roman" panose="02020603050405020304" pitchFamily="18" charset="0"/>
            </a:endParaRPr>
          </a:p>
        </p:txBody>
      </p:sp>
      <p:sp>
        <p:nvSpPr>
          <p:cNvPr id="230408" name="Text Box 6">
            <a:extLst>
              <a:ext uri="{FF2B5EF4-FFF2-40B4-BE49-F238E27FC236}">
                <a16:creationId xmlns:a16="http://schemas.microsoft.com/office/drawing/2014/main" id="{C0A0D471-EE01-D74A-BF94-8A348E8DBB95}"/>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79A6CD8-1D69-4D42-9461-601CA0723D28}" type="slidenum">
              <a:rPr lang="es-ES" altLang="es-ES_tradnl" sz="1400">
                <a:solidFill>
                  <a:srgbClr val="000000"/>
                </a:solidFill>
                <a:latin typeface="Times New Roman" panose="02020603050405020304" pitchFamily="18" charset="0"/>
              </a:rPr>
              <a:pPr algn="r" eaLnBrk="1">
                <a:lnSpc>
                  <a:spcPct val="95000"/>
                </a:lnSpc>
                <a:buSzPct val="100000"/>
              </a:pPr>
              <a:t>210</a:t>
            </a:fld>
            <a:endParaRPr lang="es-ES" altLang="es-ES_tradnl" sz="1400">
              <a:solidFill>
                <a:srgbClr val="000000"/>
              </a:solidFill>
              <a:latin typeface="Times New Roman" panose="02020603050405020304" pitchFamily="18" charset="0"/>
            </a:endParaRPr>
          </a:p>
        </p:txBody>
      </p:sp>
      <p:sp>
        <p:nvSpPr>
          <p:cNvPr id="230409" name="Text Box 7">
            <a:extLst>
              <a:ext uri="{FF2B5EF4-FFF2-40B4-BE49-F238E27FC236}">
                <a16:creationId xmlns:a16="http://schemas.microsoft.com/office/drawing/2014/main" id="{136F0D1B-E941-5345-A4CE-728E4A15338D}"/>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D83BDDD-EF94-DB4A-BA2B-EE4F58AA41A4}" type="slidenum">
              <a:rPr lang="es-ES" altLang="es-ES_tradnl" sz="1400">
                <a:solidFill>
                  <a:srgbClr val="000000"/>
                </a:solidFill>
                <a:latin typeface="Times New Roman" panose="02020603050405020304" pitchFamily="18" charset="0"/>
              </a:rPr>
              <a:pPr algn="r" eaLnBrk="1">
                <a:lnSpc>
                  <a:spcPct val="95000"/>
                </a:lnSpc>
                <a:buSzPct val="100000"/>
              </a:pPr>
              <a:t>210</a:t>
            </a:fld>
            <a:endParaRPr lang="es-ES" altLang="es-ES_tradnl" sz="1400">
              <a:solidFill>
                <a:srgbClr val="000000"/>
              </a:solidFill>
              <a:latin typeface="Times New Roman" panose="02020603050405020304" pitchFamily="18" charset="0"/>
            </a:endParaRPr>
          </a:p>
        </p:txBody>
      </p:sp>
      <p:sp>
        <p:nvSpPr>
          <p:cNvPr id="230410" name="Text Box 8">
            <a:extLst>
              <a:ext uri="{FF2B5EF4-FFF2-40B4-BE49-F238E27FC236}">
                <a16:creationId xmlns:a16="http://schemas.microsoft.com/office/drawing/2014/main" id="{303E9DAE-D77B-814A-A850-F3715B7A8EC8}"/>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F0E080E-72D3-2C4E-888A-11A5F0BB552F}" type="slidenum">
              <a:rPr lang="es-ES" altLang="es-ES_tradnl" sz="1400">
                <a:solidFill>
                  <a:srgbClr val="000000"/>
                </a:solidFill>
                <a:latin typeface="Times New Roman" panose="02020603050405020304" pitchFamily="18" charset="0"/>
              </a:rPr>
              <a:pPr algn="r" eaLnBrk="1">
                <a:lnSpc>
                  <a:spcPct val="95000"/>
                </a:lnSpc>
                <a:buSzPct val="100000"/>
              </a:pPr>
              <a:t>210</a:t>
            </a:fld>
            <a:endParaRPr lang="es-ES" altLang="es-ES_tradnl" sz="1400">
              <a:solidFill>
                <a:srgbClr val="000000"/>
              </a:solidFill>
              <a:latin typeface="Times New Roman" panose="02020603050405020304" pitchFamily="18" charset="0"/>
            </a:endParaRPr>
          </a:p>
        </p:txBody>
      </p:sp>
      <p:sp>
        <p:nvSpPr>
          <p:cNvPr id="230411" name="Text Box 9">
            <a:extLst>
              <a:ext uri="{FF2B5EF4-FFF2-40B4-BE49-F238E27FC236}">
                <a16:creationId xmlns:a16="http://schemas.microsoft.com/office/drawing/2014/main" id="{2EEEF86A-7686-324F-9180-7FD4A792AA2A}"/>
              </a:ext>
            </a:extLst>
          </p:cNvPr>
          <p:cNvSpPr txBox="1">
            <a:spLocks noChangeArrowheads="1"/>
          </p:cNvSpPr>
          <p:nvPr/>
        </p:nvSpPr>
        <p:spPr bwMode="auto">
          <a:xfrm>
            <a:off x="4278313" y="10155238"/>
            <a:ext cx="3198812"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06D75DE-BD66-5A46-A0BC-42B63DCA98C6}" type="slidenum">
              <a:rPr lang="es-ES" altLang="es-ES_tradnl" sz="1400">
                <a:solidFill>
                  <a:srgbClr val="000000"/>
                </a:solidFill>
                <a:latin typeface="Times New Roman" panose="02020603050405020304" pitchFamily="18" charset="0"/>
              </a:rPr>
              <a:pPr algn="r" eaLnBrk="1">
                <a:lnSpc>
                  <a:spcPct val="95000"/>
                </a:lnSpc>
                <a:buSzPct val="100000"/>
              </a:pPr>
              <a:t>210</a:t>
            </a:fld>
            <a:endParaRPr lang="es-ES" altLang="es-ES_tradnl" sz="1400">
              <a:solidFill>
                <a:srgbClr val="000000"/>
              </a:solidFill>
              <a:latin typeface="Times New Roman" panose="02020603050405020304" pitchFamily="18" charset="0"/>
            </a:endParaRPr>
          </a:p>
        </p:txBody>
      </p:sp>
      <p:sp>
        <p:nvSpPr>
          <p:cNvPr id="230412" name="Text Box 10">
            <a:extLst>
              <a:ext uri="{FF2B5EF4-FFF2-40B4-BE49-F238E27FC236}">
                <a16:creationId xmlns:a16="http://schemas.microsoft.com/office/drawing/2014/main" id="{3C7C439B-2734-7344-A7BD-09E16D3D77EC}"/>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4A31A28-142D-F442-9ED6-1900034ED57F}" type="slidenum">
              <a:rPr lang="es-ES" altLang="es-ES_tradnl" sz="1400">
                <a:solidFill>
                  <a:srgbClr val="000000"/>
                </a:solidFill>
                <a:latin typeface="Times New Roman" panose="02020603050405020304" pitchFamily="18" charset="0"/>
              </a:rPr>
              <a:pPr algn="r" eaLnBrk="1">
                <a:lnSpc>
                  <a:spcPct val="95000"/>
                </a:lnSpc>
                <a:buSzPct val="100000"/>
              </a:pPr>
              <a:t>210</a:t>
            </a:fld>
            <a:endParaRPr lang="es-ES" altLang="es-ES_tradnl" sz="1400">
              <a:solidFill>
                <a:srgbClr val="000000"/>
              </a:solidFill>
              <a:latin typeface="Times New Roman" panose="02020603050405020304" pitchFamily="18" charset="0"/>
            </a:endParaRPr>
          </a:p>
        </p:txBody>
      </p:sp>
      <p:sp>
        <p:nvSpPr>
          <p:cNvPr id="230413" name="Text Box 11">
            <a:extLst>
              <a:ext uri="{FF2B5EF4-FFF2-40B4-BE49-F238E27FC236}">
                <a16:creationId xmlns:a16="http://schemas.microsoft.com/office/drawing/2014/main" id="{2E144FD0-F973-114F-A195-BC6EB873BC91}"/>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30414" name="Text Box 12">
            <a:extLst>
              <a:ext uri="{FF2B5EF4-FFF2-40B4-BE49-F238E27FC236}">
                <a16:creationId xmlns:a16="http://schemas.microsoft.com/office/drawing/2014/main" id="{78F91D62-7C48-E94B-9587-2F72152716A8}"/>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97A8C6B3-9E9C-7446-B667-95EE03B0F731}" type="slidenum">
              <a:rPr lang="es-ES"/>
              <a:pPr/>
              <a:t>211</a:t>
            </a:fld>
            <a:endParaRPr lang="es-ES"/>
          </a:p>
        </p:txBody>
      </p:sp>
      <p:sp>
        <p:nvSpPr>
          <p:cNvPr id="420865"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C90D14FB-5C62-4E45-935F-AD140A8EDBF9}" type="slidenum">
              <a:rPr lang="es-ES" sz="1400">
                <a:solidFill>
                  <a:srgbClr val="000000"/>
                </a:solidFill>
                <a:latin typeface="Times New Roman" charset="0"/>
              </a:rPr>
              <a:pPr algn="r" eaLnBrk="1">
                <a:lnSpc>
                  <a:spcPct val="95000"/>
                </a:lnSpc>
                <a:buClrTx/>
                <a:buFontTx/>
                <a:buNone/>
              </a:pPr>
              <a:t>211</a:t>
            </a:fld>
            <a:endParaRPr lang="es-ES" sz="1400">
              <a:solidFill>
                <a:srgbClr val="000000"/>
              </a:solidFill>
              <a:latin typeface="Times New Roman" charset="0"/>
            </a:endParaRPr>
          </a:p>
        </p:txBody>
      </p:sp>
      <p:sp>
        <p:nvSpPr>
          <p:cNvPr id="420866"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DA9FAF23-9E1D-6B4D-BCFE-B2CFBC0BBA17}" type="slidenum">
              <a:rPr lang="es-ES" sz="1400">
                <a:solidFill>
                  <a:srgbClr val="000000"/>
                </a:solidFill>
                <a:latin typeface="Times New Roman" charset="0"/>
              </a:rPr>
              <a:pPr algn="r" eaLnBrk="1">
                <a:lnSpc>
                  <a:spcPct val="95000"/>
                </a:lnSpc>
                <a:buClrTx/>
                <a:buFontTx/>
                <a:buNone/>
              </a:pPr>
              <a:t>211</a:t>
            </a:fld>
            <a:endParaRPr lang="es-ES" sz="1400">
              <a:solidFill>
                <a:srgbClr val="000000"/>
              </a:solidFill>
              <a:latin typeface="Times New Roman" charset="0"/>
            </a:endParaRPr>
          </a:p>
        </p:txBody>
      </p:sp>
      <p:sp>
        <p:nvSpPr>
          <p:cNvPr id="420867"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4BB728B-1078-4B45-92E6-532F65C06760}" type="slidenum">
              <a:rPr lang="es-ES" sz="1400">
                <a:solidFill>
                  <a:srgbClr val="000000"/>
                </a:solidFill>
                <a:latin typeface="Times New Roman" charset="0"/>
              </a:rPr>
              <a:pPr algn="r" eaLnBrk="1">
                <a:lnSpc>
                  <a:spcPct val="95000"/>
                </a:lnSpc>
                <a:buClrTx/>
                <a:buFontTx/>
                <a:buNone/>
              </a:pPr>
              <a:t>211</a:t>
            </a:fld>
            <a:endParaRPr lang="es-ES" sz="1400">
              <a:solidFill>
                <a:srgbClr val="000000"/>
              </a:solidFill>
              <a:latin typeface="Times New Roman" charset="0"/>
            </a:endParaRPr>
          </a:p>
        </p:txBody>
      </p:sp>
      <p:sp>
        <p:nvSpPr>
          <p:cNvPr id="420868"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10A378D-D90E-F645-BAB8-63674CC21AAB}" type="slidenum">
              <a:rPr lang="es-ES" sz="1400">
                <a:solidFill>
                  <a:srgbClr val="000000"/>
                </a:solidFill>
                <a:latin typeface="Times New Roman" charset="0"/>
              </a:rPr>
              <a:pPr algn="r" eaLnBrk="1">
                <a:lnSpc>
                  <a:spcPct val="95000"/>
                </a:lnSpc>
                <a:buClrTx/>
                <a:buFontTx/>
                <a:buNone/>
              </a:pPr>
              <a:t>211</a:t>
            </a:fld>
            <a:endParaRPr lang="es-ES" sz="1400">
              <a:solidFill>
                <a:srgbClr val="000000"/>
              </a:solidFill>
              <a:latin typeface="Times New Roman" charset="0"/>
            </a:endParaRPr>
          </a:p>
        </p:txBody>
      </p:sp>
      <p:sp>
        <p:nvSpPr>
          <p:cNvPr id="420869"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71A1CA9-1626-6842-9D82-C2C9DC46E950}" type="slidenum">
              <a:rPr lang="es-ES" sz="1400">
                <a:solidFill>
                  <a:srgbClr val="000000"/>
                </a:solidFill>
                <a:latin typeface="Times New Roman" charset="0"/>
              </a:rPr>
              <a:pPr algn="r" eaLnBrk="1">
                <a:lnSpc>
                  <a:spcPct val="95000"/>
                </a:lnSpc>
                <a:buClrTx/>
                <a:buFontTx/>
                <a:buNone/>
              </a:pPr>
              <a:t>211</a:t>
            </a:fld>
            <a:endParaRPr lang="es-ES" sz="1400">
              <a:solidFill>
                <a:srgbClr val="000000"/>
              </a:solidFill>
              <a:latin typeface="Times New Roman" charset="0"/>
            </a:endParaRPr>
          </a:p>
        </p:txBody>
      </p:sp>
      <p:sp>
        <p:nvSpPr>
          <p:cNvPr id="420870"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2D7AF2-71CC-3346-8368-729DFEEA5F4E}" type="slidenum">
              <a:rPr lang="es-ES" sz="1400">
                <a:solidFill>
                  <a:srgbClr val="000000"/>
                </a:solidFill>
                <a:latin typeface="Times New Roman" charset="0"/>
              </a:rPr>
              <a:pPr algn="r" eaLnBrk="1">
                <a:lnSpc>
                  <a:spcPct val="95000"/>
                </a:lnSpc>
                <a:buClrTx/>
                <a:buFontTx/>
                <a:buNone/>
              </a:pPr>
              <a:t>211</a:t>
            </a:fld>
            <a:endParaRPr lang="es-ES" sz="1400">
              <a:solidFill>
                <a:srgbClr val="000000"/>
              </a:solidFill>
              <a:latin typeface="Times New Roman" charset="0"/>
            </a:endParaRPr>
          </a:p>
        </p:txBody>
      </p:sp>
      <p:sp>
        <p:nvSpPr>
          <p:cNvPr id="420871" name="Text Box 7"/>
          <p:cNvSpPr txBox="1">
            <a:spLocks noChangeArrowheads="1"/>
          </p:cNvSpPr>
          <p:nvPr/>
        </p:nvSpPr>
        <p:spPr bwMode="auto">
          <a:xfrm>
            <a:off x="4278313" y="10155238"/>
            <a:ext cx="3190875" cy="4445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64E2AF04-FAC3-9E42-A1D4-70265B8997C7}" type="slidenum">
              <a:rPr lang="es-ES" sz="1400">
                <a:solidFill>
                  <a:srgbClr val="000000"/>
                </a:solidFill>
                <a:latin typeface="Times New Roman" charset="0"/>
              </a:rPr>
              <a:pPr algn="r" eaLnBrk="1">
                <a:lnSpc>
                  <a:spcPct val="95000"/>
                </a:lnSpc>
                <a:buClrTx/>
                <a:buFontTx/>
                <a:buNone/>
              </a:pPr>
              <a:t>211</a:t>
            </a:fld>
            <a:endParaRPr lang="es-ES" sz="1400">
              <a:solidFill>
                <a:srgbClr val="000000"/>
              </a:solidFill>
              <a:latin typeface="Times New Roman" charset="0"/>
            </a:endParaRPr>
          </a:p>
        </p:txBody>
      </p:sp>
      <p:sp>
        <p:nvSpPr>
          <p:cNvPr id="420872" name="Text Box 8"/>
          <p:cNvSpPr txBox="1">
            <a:spLocks noChangeArrowheads="1"/>
          </p:cNvSpPr>
          <p:nvPr/>
        </p:nvSpPr>
        <p:spPr bwMode="auto">
          <a:xfrm>
            <a:off x="4278313" y="10155238"/>
            <a:ext cx="3246437" cy="5000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958FF6BD-F9B0-FB49-9756-5E63E5B3290B}" type="slidenum">
              <a:rPr lang="es-ES" sz="1400">
                <a:solidFill>
                  <a:srgbClr val="000000"/>
                </a:solidFill>
                <a:latin typeface="Times New Roman" charset="0"/>
              </a:rPr>
              <a:pPr algn="r" eaLnBrk="1">
                <a:lnSpc>
                  <a:spcPct val="95000"/>
                </a:lnSpc>
                <a:buClrTx/>
                <a:buFontTx/>
                <a:buNone/>
              </a:pPr>
              <a:t>211</a:t>
            </a:fld>
            <a:endParaRPr lang="es-ES" sz="1400">
              <a:solidFill>
                <a:srgbClr val="000000"/>
              </a:solidFill>
              <a:latin typeface="Times New Roman" charset="0"/>
            </a:endParaRPr>
          </a:p>
        </p:txBody>
      </p:sp>
      <p:sp>
        <p:nvSpPr>
          <p:cNvPr id="420873" name="Text Box 9"/>
          <p:cNvSpPr txBox="1">
            <a:spLocks noChangeArrowheads="1"/>
          </p:cNvSpPr>
          <p:nvPr/>
        </p:nvSpPr>
        <p:spPr bwMode="auto">
          <a:xfrm>
            <a:off x="4278313" y="10155238"/>
            <a:ext cx="3249612" cy="5032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D06D639-D252-A542-A0D5-F4AD2CB1A34B}" type="slidenum">
              <a:rPr lang="es-ES" sz="1400">
                <a:solidFill>
                  <a:srgbClr val="000000"/>
                </a:solidFill>
                <a:latin typeface="Times New Roman" charset="0"/>
              </a:rPr>
              <a:pPr algn="r" eaLnBrk="1">
                <a:lnSpc>
                  <a:spcPct val="95000"/>
                </a:lnSpc>
                <a:buClrTx/>
                <a:buFontTx/>
                <a:buNone/>
              </a:pPr>
              <a:t>211</a:t>
            </a:fld>
            <a:endParaRPr lang="es-ES" sz="1400">
              <a:solidFill>
                <a:srgbClr val="000000"/>
              </a:solidFill>
              <a:latin typeface="Times New Roman" charset="0"/>
            </a:endParaRPr>
          </a:p>
        </p:txBody>
      </p:sp>
      <p:sp>
        <p:nvSpPr>
          <p:cNvPr id="420874"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175DC4E-3FB3-974F-93D1-9775BF8A7BA7}" type="slidenum">
              <a:rPr lang="es-ES" sz="1400">
                <a:solidFill>
                  <a:srgbClr val="000000"/>
                </a:solidFill>
                <a:latin typeface="Times New Roman" charset="0"/>
              </a:rPr>
              <a:pPr algn="r" eaLnBrk="1">
                <a:lnSpc>
                  <a:spcPct val="95000"/>
                </a:lnSpc>
                <a:buClrTx/>
                <a:buFontTx/>
                <a:buNone/>
              </a:pPr>
              <a:t>211</a:t>
            </a:fld>
            <a:endParaRPr lang="es-ES" sz="1400">
              <a:solidFill>
                <a:srgbClr val="000000"/>
              </a:solidFill>
              <a:latin typeface="Times New Roman" charset="0"/>
            </a:endParaRPr>
          </a:p>
        </p:txBody>
      </p:sp>
      <p:sp>
        <p:nvSpPr>
          <p:cNvPr id="420875"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0876" name="Text Box 12"/>
          <p:cNvSpPr txBox="1">
            <a:spLocks noChangeArrowheads="1"/>
          </p:cNvSpPr>
          <p:nvPr/>
        </p:nvSpPr>
        <p:spPr bwMode="auto">
          <a:xfrm>
            <a:off x="0" y="-217488"/>
            <a:ext cx="1588" cy="4365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3438763103"/>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212</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212</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212</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212</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212</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212</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212</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212</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212</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212</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212</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3230172070"/>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2082" name="Rectangle 92"/>
          <p:cNvSpPr>
            <a:spLocks noGrp="1" noChangeArrowheads="1"/>
          </p:cNvSpPr>
          <p:nvPr>
            <p:ph type="sldNum" sz="quarter"/>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9pPr>
          </a:lstStyle>
          <a:p>
            <a:fld id="{EC90CB15-58BB-7C4A-93D5-996E71FFCDA1}" type="slidenum">
              <a:rPr lang="es-ES" altLang="es-ES_tradnl" sz="1400">
                <a:solidFill>
                  <a:srgbClr val="000000"/>
                </a:solidFill>
                <a:latin typeface="Times New Roman" charset="0"/>
              </a:rPr>
              <a:pPr/>
              <a:t>213</a:t>
            </a:fld>
            <a:endParaRPr lang="es-ES" altLang="es-ES_tradnl" sz="1400">
              <a:solidFill>
                <a:srgbClr val="000000"/>
              </a:solidFill>
              <a:latin typeface="Times New Roman" charset="0"/>
            </a:endParaRPr>
          </a:p>
        </p:txBody>
      </p:sp>
      <p:sp>
        <p:nvSpPr>
          <p:cNvPr id="302083" name="Text Box 1"/>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832049D0-59DE-C741-A5E3-6B1F961F8B46}" type="slidenum">
              <a:rPr lang="es-ES" altLang="es-ES_tradnl" sz="1400">
                <a:solidFill>
                  <a:srgbClr val="000000"/>
                </a:solidFill>
                <a:latin typeface="Times New Roman" charset="0"/>
              </a:rPr>
              <a:pPr algn="r" eaLnBrk="1">
                <a:lnSpc>
                  <a:spcPct val="95000"/>
                </a:lnSpc>
                <a:buSzPct val="100000"/>
              </a:pPr>
              <a:t>213</a:t>
            </a:fld>
            <a:endParaRPr lang="es-ES" altLang="es-ES_tradnl" sz="1400">
              <a:solidFill>
                <a:srgbClr val="000000"/>
              </a:solidFill>
              <a:latin typeface="Times New Roman" charset="0"/>
            </a:endParaRPr>
          </a:p>
        </p:txBody>
      </p:sp>
      <p:sp>
        <p:nvSpPr>
          <p:cNvPr id="302084" name="Text Box 2"/>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D597A661-AEE6-2343-B88D-00AC6104B14A}" type="slidenum">
              <a:rPr lang="es-ES" altLang="es-ES_tradnl" sz="1400">
                <a:solidFill>
                  <a:srgbClr val="000000"/>
                </a:solidFill>
                <a:latin typeface="Times New Roman" charset="0"/>
              </a:rPr>
              <a:pPr algn="r" eaLnBrk="1">
                <a:lnSpc>
                  <a:spcPct val="95000"/>
                </a:lnSpc>
                <a:buSzPct val="100000"/>
              </a:pPr>
              <a:t>213</a:t>
            </a:fld>
            <a:endParaRPr lang="es-ES" altLang="es-ES_tradnl" sz="1400">
              <a:solidFill>
                <a:srgbClr val="000000"/>
              </a:solidFill>
              <a:latin typeface="Times New Roman" charset="0"/>
            </a:endParaRPr>
          </a:p>
        </p:txBody>
      </p:sp>
      <p:sp>
        <p:nvSpPr>
          <p:cNvPr id="302085" name="Text Box 3"/>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B8D702DB-D7C1-3E43-9EC5-B85F5B02C57C}" type="slidenum">
              <a:rPr lang="es-ES" altLang="es-ES_tradnl" sz="1400">
                <a:solidFill>
                  <a:srgbClr val="000000"/>
                </a:solidFill>
                <a:latin typeface="Times New Roman" charset="0"/>
              </a:rPr>
              <a:pPr algn="r" eaLnBrk="1">
                <a:lnSpc>
                  <a:spcPct val="95000"/>
                </a:lnSpc>
                <a:buSzPct val="100000"/>
              </a:pPr>
              <a:t>213</a:t>
            </a:fld>
            <a:endParaRPr lang="es-ES" altLang="es-ES_tradnl" sz="1400">
              <a:solidFill>
                <a:srgbClr val="000000"/>
              </a:solidFill>
              <a:latin typeface="Times New Roman" charset="0"/>
            </a:endParaRPr>
          </a:p>
        </p:txBody>
      </p:sp>
      <p:sp>
        <p:nvSpPr>
          <p:cNvPr id="302086" name="Text Box 4"/>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105DEEA4-D9C3-9E40-91BD-3000184F7F99}" type="slidenum">
              <a:rPr lang="es-ES" altLang="es-ES_tradnl" sz="1400">
                <a:solidFill>
                  <a:srgbClr val="000000"/>
                </a:solidFill>
                <a:latin typeface="Times New Roman" charset="0"/>
              </a:rPr>
              <a:pPr algn="r" eaLnBrk="1">
                <a:lnSpc>
                  <a:spcPct val="95000"/>
                </a:lnSpc>
                <a:buSzPct val="100000"/>
              </a:pPr>
              <a:t>213</a:t>
            </a:fld>
            <a:endParaRPr lang="es-ES" altLang="es-ES_tradnl" sz="1400">
              <a:solidFill>
                <a:srgbClr val="000000"/>
              </a:solidFill>
              <a:latin typeface="Times New Roman" charset="0"/>
            </a:endParaRPr>
          </a:p>
        </p:txBody>
      </p:sp>
      <p:sp>
        <p:nvSpPr>
          <p:cNvPr id="302087" name="Text Box 5"/>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5E6E7F0E-2A75-3549-8EF0-2433204BB0B0}" type="slidenum">
              <a:rPr lang="es-ES" altLang="es-ES_tradnl" sz="1400">
                <a:solidFill>
                  <a:srgbClr val="000000"/>
                </a:solidFill>
                <a:latin typeface="Times New Roman" charset="0"/>
              </a:rPr>
              <a:pPr algn="r" eaLnBrk="1">
                <a:lnSpc>
                  <a:spcPct val="95000"/>
                </a:lnSpc>
                <a:buSzPct val="100000"/>
              </a:pPr>
              <a:t>213</a:t>
            </a:fld>
            <a:endParaRPr lang="es-ES" altLang="es-ES_tradnl" sz="1400">
              <a:solidFill>
                <a:srgbClr val="000000"/>
              </a:solidFill>
              <a:latin typeface="Times New Roman" charset="0"/>
            </a:endParaRPr>
          </a:p>
        </p:txBody>
      </p:sp>
      <p:sp>
        <p:nvSpPr>
          <p:cNvPr id="302088" name="Text Box 6"/>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124DA13E-1A0E-3947-87BA-7FB61D49B13B}" type="slidenum">
              <a:rPr lang="es-ES" altLang="es-ES_tradnl" sz="1400">
                <a:solidFill>
                  <a:srgbClr val="000000"/>
                </a:solidFill>
                <a:latin typeface="Times New Roman" charset="0"/>
              </a:rPr>
              <a:pPr algn="r" eaLnBrk="1">
                <a:lnSpc>
                  <a:spcPct val="95000"/>
                </a:lnSpc>
                <a:buSzPct val="100000"/>
              </a:pPr>
              <a:t>213</a:t>
            </a:fld>
            <a:endParaRPr lang="es-ES" altLang="es-ES_tradnl" sz="1400">
              <a:solidFill>
                <a:srgbClr val="000000"/>
              </a:solidFill>
              <a:latin typeface="Times New Roman" charset="0"/>
            </a:endParaRPr>
          </a:p>
        </p:txBody>
      </p:sp>
      <p:sp>
        <p:nvSpPr>
          <p:cNvPr id="302089" name="Text Box 7"/>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4664E69D-A5AE-ED4C-97B3-453645D85A8D}" type="slidenum">
              <a:rPr lang="es-ES" altLang="es-ES_tradnl" sz="1400">
                <a:solidFill>
                  <a:srgbClr val="000000"/>
                </a:solidFill>
                <a:latin typeface="Times New Roman" charset="0"/>
              </a:rPr>
              <a:pPr algn="r" eaLnBrk="1">
                <a:lnSpc>
                  <a:spcPct val="95000"/>
                </a:lnSpc>
                <a:buSzPct val="100000"/>
              </a:pPr>
              <a:t>213</a:t>
            </a:fld>
            <a:endParaRPr lang="es-ES" altLang="es-ES_tradnl" sz="1400">
              <a:solidFill>
                <a:srgbClr val="000000"/>
              </a:solidFill>
              <a:latin typeface="Times New Roman" charset="0"/>
            </a:endParaRPr>
          </a:p>
        </p:txBody>
      </p:sp>
      <p:sp>
        <p:nvSpPr>
          <p:cNvPr id="302090" name="Text Box 8"/>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38F94D31-03B3-BE4B-BBD4-532E8E75CBC7}" type="slidenum">
              <a:rPr lang="es-ES" altLang="es-ES_tradnl" sz="1400">
                <a:solidFill>
                  <a:srgbClr val="000000"/>
                </a:solidFill>
                <a:latin typeface="Times New Roman" charset="0"/>
              </a:rPr>
              <a:pPr algn="r" eaLnBrk="1">
                <a:lnSpc>
                  <a:spcPct val="95000"/>
                </a:lnSpc>
                <a:buSzPct val="100000"/>
              </a:pPr>
              <a:t>213</a:t>
            </a:fld>
            <a:endParaRPr lang="es-ES" altLang="es-ES_tradnl" sz="1400">
              <a:solidFill>
                <a:srgbClr val="000000"/>
              </a:solidFill>
              <a:latin typeface="Times New Roman" charset="0"/>
            </a:endParaRPr>
          </a:p>
        </p:txBody>
      </p:sp>
      <p:sp>
        <p:nvSpPr>
          <p:cNvPr id="302091" name="Text Box 9"/>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27C5710A-95F2-6D45-9775-FBA1F15DA7D5}" type="slidenum">
              <a:rPr lang="es-ES" altLang="es-ES_tradnl" sz="1400">
                <a:solidFill>
                  <a:srgbClr val="000000"/>
                </a:solidFill>
                <a:latin typeface="Times New Roman" charset="0"/>
              </a:rPr>
              <a:pPr algn="r" eaLnBrk="1">
                <a:lnSpc>
                  <a:spcPct val="95000"/>
                </a:lnSpc>
                <a:buSzPct val="100000"/>
              </a:pPr>
              <a:t>213</a:t>
            </a:fld>
            <a:endParaRPr lang="es-ES" altLang="es-ES_tradnl" sz="1400">
              <a:solidFill>
                <a:srgbClr val="000000"/>
              </a:solidFill>
              <a:latin typeface="Times New Roman" charset="0"/>
            </a:endParaRPr>
          </a:p>
        </p:txBody>
      </p:sp>
      <p:sp>
        <p:nvSpPr>
          <p:cNvPr id="302092" name="Text Box 10"/>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3956C1E4-9A52-DD43-B3E9-5FC30FD212FF}" type="slidenum">
              <a:rPr lang="es-ES" altLang="es-ES_tradnl" sz="1400">
                <a:solidFill>
                  <a:srgbClr val="000000"/>
                </a:solidFill>
                <a:latin typeface="Times New Roman" charset="0"/>
              </a:rPr>
              <a:pPr algn="r" eaLnBrk="1">
                <a:lnSpc>
                  <a:spcPct val="95000"/>
                </a:lnSpc>
                <a:buSzPct val="100000"/>
              </a:pPr>
              <a:t>213</a:t>
            </a:fld>
            <a:endParaRPr lang="es-ES" altLang="es-ES_tradnl" sz="1400">
              <a:solidFill>
                <a:srgbClr val="000000"/>
              </a:solidFill>
              <a:latin typeface="Times New Roman" charset="0"/>
            </a:endParaRPr>
          </a:p>
        </p:txBody>
      </p:sp>
      <p:sp>
        <p:nvSpPr>
          <p:cNvPr id="302093" name="Text Box 11"/>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02094" name="Text Box 12"/>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 altLang="es-ES_tradnl"/>
          </a:p>
        </p:txBody>
      </p:sp>
    </p:spTree>
    <p:extLst>
      <p:ext uri="{BB962C8B-B14F-4D97-AF65-F5344CB8AC3E}">
        <p14:creationId xmlns:p14="http://schemas.microsoft.com/office/powerpoint/2010/main" val="2324674061"/>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2082" name="Rectangle 92"/>
          <p:cNvSpPr>
            <a:spLocks noGrp="1" noChangeArrowheads="1"/>
          </p:cNvSpPr>
          <p:nvPr>
            <p:ph type="sldNum" sz="quarter"/>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9pPr>
          </a:lstStyle>
          <a:p>
            <a:fld id="{EC90CB15-58BB-7C4A-93D5-996E71FFCDA1}" type="slidenum">
              <a:rPr lang="es-ES" altLang="es-ES_tradnl" sz="1400">
                <a:solidFill>
                  <a:srgbClr val="000000"/>
                </a:solidFill>
                <a:latin typeface="Times New Roman" charset="0"/>
              </a:rPr>
              <a:pPr/>
              <a:t>214</a:t>
            </a:fld>
            <a:endParaRPr lang="es-ES" altLang="es-ES_tradnl" sz="1400">
              <a:solidFill>
                <a:srgbClr val="000000"/>
              </a:solidFill>
              <a:latin typeface="Times New Roman" charset="0"/>
            </a:endParaRPr>
          </a:p>
        </p:txBody>
      </p:sp>
      <p:sp>
        <p:nvSpPr>
          <p:cNvPr id="302083" name="Text Box 1"/>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832049D0-59DE-C741-A5E3-6B1F961F8B46}" type="slidenum">
              <a:rPr lang="es-ES" altLang="es-ES_tradnl" sz="1400">
                <a:solidFill>
                  <a:srgbClr val="000000"/>
                </a:solidFill>
                <a:latin typeface="Times New Roman" charset="0"/>
              </a:rPr>
              <a:pPr algn="r" eaLnBrk="1">
                <a:lnSpc>
                  <a:spcPct val="95000"/>
                </a:lnSpc>
                <a:buSzPct val="100000"/>
              </a:pPr>
              <a:t>214</a:t>
            </a:fld>
            <a:endParaRPr lang="es-ES" altLang="es-ES_tradnl" sz="1400">
              <a:solidFill>
                <a:srgbClr val="000000"/>
              </a:solidFill>
              <a:latin typeface="Times New Roman" charset="0"/>
            </a:endParaRPr>
          </a:p>
        </p:txBody>
      </p:sp>
      <p:sp>
        <p:nvSpPr>
          <p:cNvPr id="302084" name="Text Box 2"/>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D597A661-AEE6-2343-B88D-00AC6104B14A}" type="slidenum">
              <a:rPr lang="es-ES" altLang="es-ES_tradnl" sz="1400">
                <a:solidFill>
                  <a:srgbClr val="000000"/>
                </a:solidFill>
                <a:latin typeface="Times New Roman" charset="0"/>
              </a:rPr>
              <a:pPr algn="r" eaLnBrk="1">
                <a:lnSpc>
                  <a:spcPct val="95000"/>
                </a:lnSpc>
                <a:buSzPct val="100000"/>
              </a:pPr>
              <a:t>214</a:t>
            </a:fld>
            <a:endParaRPr lang="es-ES" altLang="es-ES_tradnl" sz="1400">
              <a:solidFill>
                <a:srgbClr val="000000"/>
              </a:solidFill>
              <a:latin typeface="Times New Roman" charset="0"/>
            </a:endParaRPr>
          </a:p>
        </p:txBody>
      </p:sp>
      <p:sp>
        <p:nvSpPr>
          <p:cNvPr id="302085" name="Text Box 3"/>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B8D702DB-D7C1-3E43-9EC5-B85F5B02C57C}" type="slidenum">
              <a:rPr lang="es-ES" altLang="es-ES_tradnl" sz="1400">
                <a:solidFill>
                  <a:srgbClr val="000000"/>
                </a:solidFill>
                <a:latin typeface="Times New Roman" charset="0"/>
              </a:rPr>
              <a:pPr algn="r" eaLnBrk="1">
                <a:lnSpc>
                  <a:spcPct val="95000"/>
                </a:lnSpc>
                <a:buSzPct val="100000"/>
              </a:pPr>
              <a:t>214</a:t>
            </a:fld>
            <a:endParaRPr lang="es-ES" altLang="es-ES_tradnl" sz="1400">
              <a:solidFill>
                <a:srgbClr val="000000"/>
              </a:solidFill>
              <a:latin typeface="Times New Roman" charset="0"/>
            </a:endParaRPr>
          </a:p>
        </p:txBody>
      </p:sp>
      <p:sp>
        <p:nvSpPr>
          <p:cNvPr id="302086" name="Text Box 4"/>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105DEEA4-D9C3-9E40-91BD-3000184F7F99}" type="slidenum">
              <a:rPr lang="es-ES" altLang="es-ES_tradnl" sz="1400">
                <a:solidFill>
                  <a:srgbClr val="000000"/>
                </a:solidFill>
                <a:latin typeface="Times New Roman" charset="0"/>
              </a:rPr>
              <a:pPr algn="r" eaLnBrk="1">
                <a:lnSpc>
                  <a:spcPct val="95000"/>
                </a:lnSpc>
                <a:buSzPct val="100000"/>
              </a:pPr>
              <a:t>214</a:t>
            </a:fld>
            <a:endParaRPr lang="es-ES" altLang="es-ES_tradnl" sz="1400">
              <a:solidFill>
                <a:srgbClr val="000000"/>
              </a:solidFill>
              <a:latin typeface="Times New Roman" charset="0"/>
            </a:endParaRPr>
          </a:p>
        </p:txBody>
      </p:sp>
      <p:sp>
        <p:nvSpPr>
          <p:cNvPr id="302087" name="Text Box 5"/>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5E6E7F0E-2A75-3549-8EF0-2433204BB0B0}" type="slidenum">
              <a:rPr lang="es-ES" altLang="es-ES_tradnl" sz="1400">
                <a:solidFill>
                  <a:srgbClr val="000000"/>
                </a:solidFill>
                <a:latin typeface="Times New Roman" charset="0"/>
              </a:rPr>
              <a:pPr algn="r" eaLnBrk="1">
                <a:lnSpc>
                  <a:spcPct val="95000"/>
                </a:lnSpc>
                <a:buSzPct val="100000"/>
              </a:pPr>
              <a:t>214</a:t>
            </a:fld>
            <a:endParaRPr lang="es-ES" altLang="es-ES_tradnl" sz="1400">
              <a:solidFill>
                <a:srgbClr val="000000"/>
              </a:solidFill>
              <a:latin typeface="Times New Roman" charset="0"/>
            </a:endParaRPr>
          </a:p>
        </p:txBody>
      </p:sp>
      <p:sp>
        <p:nvSpPr>
          <p:cNvPr id="302088" name="Text Box 6"/>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124DA13E-1A0E-3947-87BA-7FB61D49B13B}" type="slidenum">
              <a:rPr lang="es-ES" altLang="es-ES_tradnl" sz="1400">
                <a:solidFill>
                  <a:srgbClr val="000000"/>
                </a:solidFill>
                <a:latin typeface="Times New Roman" charset="0"/>
              </a:rPr>
              <a:pPr algn="r" eaLnBrk="1">
                <a:lnSpc>
                  <a:spcPct val="95000"/>
                </a:lnSpc>
                <a:buSzPct val="100000"/>
              </a:pPr>
              <a:t>214</a:t>
            </a:fld>
            <a:endParaRPr lang="es-ES" altLang="es-ES_tradnl" sz="1400">
              <a:solidFill>
                <a:srgbClr val="000000"/>
              </a:solidFill>
              <a:latin typeface="Times New Roman" charset="0"/>
            </a:endParaRPr>
          </a:p>
        </p:txBody>
      </p:sp>
      <p:sp>
        <p:nvSpPr>
          <p:cNvPr id="302089" name="Text Box 7"/>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4664E69D-A5AE-ED4C-97B3-453645D85A8D}" type="slidenum">
              <a:rPr lang="es-ES" altLang="es-ES_tradnl" sz="1400">
                <a:solidFill>
                  <a:srgbClr val="000000"/>
                </a:solidFill>
                <a:latin typeface="Times New Roman" charset="0"/>
              </a:rPr>
              <a:pPr algn="r" eaLnBrk="1">
                <a:lnSpc>
                  <a:spcPct val="95000"/>
                </a:lnSpc>
                <a:buSzPct val="100000"/>
              </a:pPr>
              <a:t>214</a:t>
            </a:fld>
            <a:endParaRPr lang="es-ES" altLang="es-ES_tradnl" sz="1400">
              <a:solidFill>
                <a:srgbClr val="000000"/>
              </a:solidFill>
              <a:latin typeface="Times New Roman" charset="0"/>
            </a:endParaRPr>
          </a:p>
        </p:txBody>
      </p:sp>
      <p:sp>
        <p:nvSpPr>
          <p:cNvPr id="302090" name="Text Box 8"/>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38F94D31-03B3-BE4B-BBD4-532E8E75CBC7}" type="slidenum">
              <a:rPr lang="es-ES" altLang="es-ES_tradnl" sz="1400">
                <a:solidFill>
                  <a:srgbClr val="000000"/>
                </a:solidFill>
                <a:latin typeface="Times New Roman" charset="0"/>
              </a:rPr>
              <a:pPr algn="r" eaLnBrk="1">
                <a:lnSpc>
                  <a:spcPct val="95000"/>
                </a:lnSpc>
                <a:buSzPct val="100000"/>
              </a:pPr>
              <a:t>214</a:t>
            </a:fld>
            <a:endParaRPr lang="es-ES" altLang="es-ES_tradnl" sz="1400">
              <a:solidFill>
                <a:srgbClr val="000000"/>
              </a:solidFill>
              <a:latin typeface="Times New Roman" charset="0"/>
            </a:endParaRPr>
          </a:p>
        </p:txBody>
      </p:sp>
      <p:sp>
        <p:nvSpPr>
          <p:cNvPr id="302091" name="Text Box 9"/>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27C5710A-95F2-6D45-9775-FBA1F15DA7D5}" type="slidenum">
              <a:rPr lang="es-ES" altLang="es-ES_tradnl" sz="1400">
                <a:solidFill>
                  <a:srgbClr val="000000"/>
                </a:solidFill>
                <a:latin typeface="Times New Roman" charset="0"/>
              </a:rPr>
              <a:pPr algn="r" eaLnBrk="1">
                <a:lnSpc>
                  <a:spcPct val="95000"/>
                </a:lnSpc>
                <a:buSzPct val="100000"/>
              </a:pPr>
              <a:t>214</a:t>
            </a:fld>
            <a:endParaRPr lang="es-ES" altLang="es-ES_tradnl" sz="1400">
              <a:solidFill>
                <a:srgbClr val="000000"/>
              </a:solidFill>
              <a:latin typeface="Times New Roman" charset="0"/>
            </a:endParaRPr>
          </a:p>
        </p:txBody>
      </p:sp>
      <p:sp>
        <p:nvSpPr>
          <p:cNvPr id="302092" name="Text Box 10"/>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3956C1E4-9A52-DD43-B3E9-5FC30FD212FF}" type="slidenum">
              <a:rPr lang="es-ES" altLang="es-ES_tradnl" sz="1400">
                <a:solidFill>
                  <a:srgbClr val="000000"/>
                </a:solidFill>
                <a:latin typeface="Times New Roman" charset="0"/>
              </a:rPr>
              <a:pPr algn="r" eaLnBrk="1">
                <a:lnSpc>
                  <a:spcPct val="95000"/>
                </a:lnSpc>
                <a:buSzPct val="100000"/>
              </a:pPr>
              <a:t>214</a:t>
            </a:fld>
            <a:endParaRPr lang="es-ES" altLang="es-ES_tradnl" sz="1400">
              <a:solidFill>
                <a:srgbClr val="000000"/>
              </a:solidFill>
              <a:latin typeface="Times New Roman" charset="0"/>
            </a:endParaRPr>
          </a:p>
        </p:txBody>
      </p:sp>
      <p:sp>
        <p:nvSpPr>
          <p:cNvPr id="302093" name="Text Box 11"/>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02094" name="Text Box 12"/>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 altLang="es-ES_tradnl"/>
          </a:p>
        </p:txBody>
      </p:sp>
    </p:spTree>
    <p:extLst>
      <p:ext uri="{BB962C8B-B14F-4D97-AF65-F5344CB8AC3E}">
        <p14:creationId xmlns:p14="http://schemas.microsoft.com/office/powerpoint/2010/main" val="3053761183"/>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7634" name="Rectangle 92">
            <a:extLst>
              <a:ext uri="{FF2B5EF4-FFF2-40B4-BE49-F238E27FC236}">
                <a16:creationId xmlns:a16="http://schemas.microsoft.com/office/drawing/2014/main" id="{B68FBC07-807D-5643-8104-377458B0B3EE}"/>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4154694E-25E5-4E45-A61B-A08D70866286}" type="slidenum">
              <a:rPr lang="es-ES" altLang="es-ES_tradnl" sz="1400" smtClean="0">
                <a:solidFill>
                  <a:srgbClr val="000000"/>
                </a:solidFill>
                <a:latin typeface="Times New Roman" panose="02020603050405020304" pitchFamily="18" charset="0"/>
              </a:rPr>
              <a:pPr/>
              <a:t>215</a:t>
            </a:fld>
            <a:endParaRPr lang="es-ES" altLang="es-ES_tradnl" sz="1400">
              <a:solidFill>
                <a:srgbClr val="000000"/>
              </a:solidFill>
              <a:latin typeface="Times New Roman" panose="02020603050405020304" pitchFamily="18" charset="0"/>
            </a:endParaRPr>
          </a:p>
        </p:txBody>
      </p:sp>
      <p:sp>
        <p:nvSpPr>
          <p:cNvPr id="197635" name="Text Box 1">
            <a:extLst>
              <a:ext uri="{FF2B5EF4-FFF2-40B4-BE49-F238E27FC236}">
                <a16:creationId xmlns:a16="http://schemas.microsoft.com/office/drawing/2014/main" id="{BD70A312-0F92-3C48-BA74-92D3129101DB}"/>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5A659A7-A7D9-824F-B8D6-54EA845C2968}" type="slidenum">
              <a:rPr lang="es-ES" altLang="es-ES_tradnl" sz="1400">
                <a:solidFill>
                  <a:srgbClr val="000000"/>
                </a:solidFill>
                <a:latin typeface="Times New Roman" panose="02020603050405020304" pitchFamily="18" charset="0"/>
              </a:rPr>
              <a:pPr algn="r" eaLnBrk="1">
                <a:lnSpc>
                  <a:spcPct val="95000"/>
                </a:lnSpc>
                <a:buSzPct val="100000"/>
              </a:pPr>
              <a:t>215</a:t>
            </a:fld>
            <a:endParaRPr lang="es-ES" altLang="es-ES_tradnl" sz="1400">
              <a:solidFill>
                <a:srgbClr val="000000"/>
              </a:solidFill>
              <a:latin typeface="Times New Roman" panose="02020603050405020304" pitchFamily="18" charset="0"/>
            </a:endParaRPr>
          </a:p>
        </p:txBody>
      </p:sp>
      <p:sp>
        <p:nvSpPr>
          <p:cNvPr id="197636" name="Text Box 2">
            <a:extLst>
              <a:ext uri="{FF2B5EF4-FFF2-40B4-BE49-F238E27FC236}">
                <a16:creationId xmlns:a16="http://schemas.microsoft.com/office/drawing/2014/main" id="{43D4CB3B-78C6-4040-81C1-383575FEDC96}"/>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45FFA4E-70C1-3246-B3DA-D4C1E9F436B2}" type="slidenum">
              <a:rPr lang="es-ES" altLang="es-ES_tradnl" sz="1400">
                <a:solidFill>
                  <a:srgbClr val="000000"/>
                </a:solidFill>
                <a:latin typeface="Times New Roman" panose="02020603050405020304" pitchFamily="18" charset="0"/>
              </a:rPr>
              <a:pPr algn="r" eaLnBrk="1">
                <a:lnSpc>
                  <a:spcPct val="95000"/>
                </a:lnSpc>
                <a:buSzPct val="100000"/>
              </a:pPr>
              <a:t>215</a:t>
            </a:fld>
            <a:endParaRPr lang="es-ES" altLang="es-ES_tradnl" sz="1400">
              <a:solidFill>
                <a:srgbClr val="000000"/>
              </a:solidFill>
              <a:latin typeface="Times New Roman" panose="02020603050405020304" pitchFamily="18" charset="0"/>
            </a:endParaRPr>
          </a:p>
        </p:txBody>
      </p:sp>
      <p:sp>
        <p:nvSpPr>
          <p:cNvPr id="197637" name="Text Box 3">
            <a:extLst>
              <a:ext uri="{FF2B5EF4-FFF2-40B4-BE49-F238E27FC236}">
                <a16:creationId xmlns:a16="http://schemas.microsoft.com/office/drawing/2014/main" id="{9505F7AE-BF4B-E548-A44B-33CB0A3DCD73}"/>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0A1DC0B-B921-5C4D-BC7F-448443CE12D2}" type="slidenum">
              <a:rPr lang="es-ES" altLang="es-ES_tradnl" sz="1400">
                <a:solidFill>
                  <a:srgbClr val="000000"/>
                </a:solidFill>
                <a:latin typeface="Times New Roman" panose="02020603050405020304" pitchFamily="18" charset="0"/>
              </a:rPr>
              <a:pPr algn="r" eaLnBrk="1">
                <a:lnSpc>
                  <a:spcPct val="95000"/>
                </a:lnSpc>
                <a:buSzPct val="100000"/>
              </a:pPr>
              <a:t>215</a:t>
            </a:fld>
            <a:endParaRPr lang="es-ES" altLang="es-ES_tradnl" sz="1400">
              <a:solidFill>
                <a:srgbClr val="000000"/>
              </a:solidFill>
              <a:latin typeface="Times New Roman" panose="02020603050405020304" pitchFamily="18" charset="0"/>
            </a:endParaRPr>
          </a:p>
        </p:txBody>
      </p:sp>
      <p:sp>
        <p:nvSpPr>
          <p:cNvPr id="197638" name="Text Box 4">
            <a:extLst>
              <a:ext uri="{FF2B5EF4-FFF2-40B4-BE49-F238E27FC236}">
                <a16:creationId xmlns:a16="http://schemas.microsoft.com/office/drawing/2014/main" id="{F25134C9-131D-3842-B92C-2E25D79C9EC9}"/>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BB6C0E7-AF10-6E45-873C-EFE330840BB6}" type="slidenum">
              <a:rPr lang="es-ES" altLang="es-ES_tradnl" sz="1400">
                <a:solidFill>
                  <a:srgbClr val="000000"/>
                </a:solidFill>
                <a:latin typeface="Times New Roman" panose="02020603050405020304" pitchFamily="18" charset="0"/>
              </a:rPr>
              <a:pPr algn="r" eaLnBrk="1">
                <a:lnSpc>
                  <a:spcPct val="95000"/>
                </a:lnSpc>
                <a:buSzPct val="100000"/>
              </a:pPr>
              <a:t>215</a:t>
            </a:fld>
            <a:endParaRPr lang="es-ES" altLang="es-ES_tradnl" sz="1400">
              <a:solidFill>
                <a:srgbClr val="000000"/>
              </a:solidFill>
              <a:latin typeface="Times New Roman" panose="02020603050405020304" pitchFamily="18" charset="0"/>
            </a:endParaRPr>
          </a:p>
        </p:txBody>
      </p:sp>
      <p:sp>
        <p:nvSpPr>
          <p:cNvPr id="197639" name="Text Box 5">
            <a:extLst>
              <a:ext uri="{FF2B5EF4-FFF2-40B4-BE49-F238E27FC236}">
                <a16:creationId xmlns:a16="http://schemas.microsoft.com/office/drawing/2014/main" id="{E64A5DE7-E808-5A48-99D5-786FC1EB026D}"/>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27DAA34-1219-AC4D-B1E2-D213E896382C}" type="slidenum">
              <a:rPr lang="es-ES" altLang="es-ES_tradnl" sz="1400">
                <a:solidFill>
                  <a:srgbClr val="000000"/>
                </a:solidFill>
                <a:latin typeface="Times New Roman" panose="02020603050405020304" pitchFamily="18" charset="0"/>
              </a:rPr>
              <a:pPr algn="r" eaLnBrk="1">
                <a:lnSpc>
                  <a:spcPct val="95000"/>
                </a:lnSpc>
                <a:buSzPct val="100000"/>
              </a:pPr>
              <a:t>215</a:t>
            </a:fld>
            <a:endParaRPr lang="es-ES" altLang="es-ES_tradnl" sz="1400">
              <a:solidFill>
                <a:srgbClr val="000000"/>
              </a:solidFill>
              <a:latin typeface="Times New Roman" panose="02020603050405020304" pitchFamily="18" charset="0"/>
            </a:endParaRPr>
          </a:p>
        </p:txBody>
      </p:sp>
      <p:sp>
        <p:nvSpPr>
          <p:cNvPr id="197640" name="Text Box 6">
            <a:extLst>
              <a:ext uri="{FF2B5EF4-FFF2-40B4-BE49-F238E27FC236}">
                <a16:creationId xmlns:a16="http://schemas.microsoft.com/office/drawing/2014/main" id="{82025910-9D46-B144-97FC-89CE0CE1F6D7}"/>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8427886-1C47-5A47-B07D-72E775246FCA}" type="slidenum">
              <a:rPr lang="es-ES" altLang="es-ES_tradnl" sz="1400">
                <a:solidFill>
                  <a:srgbClr val="000000"/>
                </a:solidFill>
                <a:latin typeface="Times New Roman" panose="02020603050405020304" pitchFamily="18" charset="0"/>
              </a:rPr>
              <a:pPr algn="r" eaLnBrk="1">
                <a:lnSpc>
                  <a:spcPct val="95000"/>
                </a:lnSpc>
                <a:buSzPct val="100000"/>
              </a:pPr>
              <a:t>215</a:t>
            </a:fld>
            <a:endParaRPr lang="es-ES" altLang="es-ES_tradnl" sz="1400">
              <a:solidFill>
                <a:srgbClr val="000000"/>
              </a:solidFill>
              <a:latin typeface="Times New Roman" panose="02020603050405020304" pitchFamily="18" charset="0"/>
            </a:endParaRPr>
          </a:p>
        </p:txBody>
      </p:sp>
      <p:sp>
        <p:nvSpPr>
          <p:cNvPr id="197641" name="Text Box 7">
            <a:extLst>
              <a:ext uri="{FF2B5EF4-FFF2-40B4-BE49-F238E27FC236}">
                <a16:creationId xmlns:a16="http://schemas.microsoft.com/office/drawing/2014/main" id="{D7970684-DE21-BC40-A200-0BC954EBB712}"/>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3480A4B-E0FE-1A40-9655-0A9CDB48ADCE}" type="slidenum">
              <a:rPr lang="es-ES" altLang="es-ES_tradnl" sz="1400">
                <a:solidFill>
                  <a:srgbClr val="000000"/>
                </a:solidFill>
                <a:latin typeface="Times New Roman" panose="02020603050405020304" pitchFamily="18" charset="0"/>
              </a:rPr>
              <a:pPr algn="r" eaLnBrk="1">
                <a:lnSpc>
                  <a:spcPct val="95000"/>
                </a:lnSpc>
                <a:buSzPct val="100000"/>
              </a:pPr>
              <a:t>215</a:t>
            </a:fld>
            <a:endParaRPr lang="es-ES" altLang="es-ES_tradnl" sz="1400">
              <a:solidFill>
                <a:srgbClr val="000000"/>
              </a:solidFill>
              <a:latin typeface="Times New Roman" panose="02020603050405020304" pitchFamily="18" charset="0"/>
            </a:endParaRPr>
          </a:p>
        </p:txBody>
      </p:sp>
      <p:sp>
        <p:nvSpPr>
          <p:cNvPr id="197642" name="Text Box 8">
            <a:extLst>
              <a:ext uri="{FF2B5EF4-FFF2-40B4-BE49-F238E27FC236}">
                <a16:creationId xmlns:a16="http://schemas.microsoft.com/office/drawing/2014/main" id="{80815804-5870-1841-9820-515FBBCB5CF1}"/>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8C3757C-0E14-2544-9EB7-86DB1FAFBE0F}" type="slidenum">
              <a:rPr lang="es-ES" altLang="es-ES_tradnl" sz="1400">
                <a:solidFill>
                  <a:srgbClr val="000000"/>
                </a:solidFill>
                <a:latin typeface="Times New Roman" panose="02020603050405020304" pitchFamily="18" charset="0"/>
              </a:rPr>
              <a:pPr algn="r" eaLnBrk="1">
                <a:lnSpc>
                  <a:spcPct val="95000"/>
                </a:lnSpc>
                <a:buSzPct val="100000"/>
              </a:pPr>
              <a:t>215</a:t>
            </a:fld>
            <a:endParaRPr lang="es-ES" altLang="es-ES_tradnl" sz="1400">
              <a:solidFill>
                <a:srgbClr val="000000"/>
              </a:solidFill>
              <a:latin typeface="Times New Roman" panose="02020603050405020304" pitchFamily="18" charset="0"/>
            </a:endParaRPr>
          </a:p>
        </p:txBody>
      </p:sp>
      <p:sp>
        <p:nvSpPr>
          <p:cNvPr id="197643" name="Text Box 9">
            <a:extLst>
              <a:ext uri="{FF2B5EF4-FFF2-40B4-BE49-F238E27FC236}">
                <a16:creationId xmlns:a16="http://schemas.microsoft.com/office/drawing/2014/main" id="{10C42E91-3C07-424D-B7B5-A23434A0BA2F}"/>
              </a:ext>
            </a:extLst>
          </p:cNvPr>
          <p:cNvSpPr txBox="1">
            <a:spLocks noChangeArrowheads="1"/>
          </p:cNvSpPr>
          <p:nvPr/>
        </p:nvSpPr>
        <p:spPr bwMode="auto">
          <a:xfrm>
            <a:off x="4278313" y="10155238"/>
            <a:ext cx="3198812"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92F63CF-1D95-D049-BA6B-4A0447C8AE5E}" type="slidenum">
              <a:rPr lang="es-ES" altLang="es-ES_tradnl" sz="1400">
                <a:solidFill>
                  <a:srgbClr val="000000"/>
                </a:solidFill>
                <a:latin typeface="Times New Roman" panose="02020603050405020304" pitchFamily="18" charset="0"/>
              </a:rPr>
              <a:pPr algn="r" eaLnBrk="1">
                <a:lnSpc>
                  <a:spcPct val="95000"/>
                </a:lnSpc>
                <a:buSzPct val="100000"/>
              </a:pPr>
              <a:t>215</a:t>
            </a:fld>
            <a:endParaRPr lang="es-ES" altLang="es-ES_tradnl" sz="1400">
              <a:solidFill>
                <a:srgbClr val="000000"/>
              </a:solidFill>
              <a:latin typeface="Times New Roman" panose="02020603050405020304" pitchFamily="18" charset="0"/>
            </a:endParaRPr>
          </a:p>
        </p:txBody>
      </p:sp>
      <p:sp>
        <p:nvSpPr>
          <p:cNvPr id="197644" name="Text Box 10">
            <a:extLst>
              <a:ext uri="{FF2B5EF4-FFF2-40B4-BE49-F238E27FC236}">
                <a16:creationId xmlns:a16="http://schemas.microsoft.com/office/drawing/2014/main" id="{5F1D122C-84A5-8040-BD25-9CEC2410F786}"/>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92A4289-BD7B-1E42-B14F-836FA975D6D3}" type="slidenum">
              <a:rPr lang="es-ES" altLang="es-ES_tradnl" sz="1400">
                <a:solidFill>
                  <a:srgbClr val="000000"/>
                </a:solidFill>
                <a:latin typeface="Times New Roman" panose="02020603050405020304" pitchFamily="18" charset="0"/>
              </a:rPr>
              <a:pPr algn="r" eaLnBrk="1">
                <a:lnSpc>
                  <a:spcPct val="95000"/>
                </a:lnSpc>
                <a:buSzPct val="100000"/>
              </a:pPr>
              <a:t>215</a:t>
            </a:fld>
            <a:endParaRPr lang="es-ES" altLang="es-ES_tradnl" sz="1400">
              <a:solidFill>
                <a:srgbClr val="000000"/>
              </a:solidFill>
              <a:latin typeface="Times New Roman" panose="02020603050405020304" pitchFamily="18" charset="0"/>
            </a:endParaRPr>
          </a:p>
        </p:txBody>
      </p:sp>
      <p:sp>
        <p:nvSpPr>
          <p:cNvPr id="197645" name="Text Box 11">
            <a:extLst>
              <a:ext uri="{FF2B5EF4-FFF2-40B4-BE49-F238E27FC236}">
                <a16:creationId xmlns:a16="http://schemas.microsoft.com/office/drawing/2014/main" id="{E8026D18-9782-AE4B-B669-5FC75977189F}"/>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97646" name="Text Box 12">
            <a:extLst>
              <a:ext uri="{FF2B5EF4-FFF2-40B4-BE49-F238E27FC236}">
                <a16:creationId xmlns:a16="http://schemas.microsoft.com/office/drawing/2014/main" id="{FBB0835B-9AB6-7443-96B4-9A0F706D24C6}"/>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1157019014"/>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2226" name="Rectangle 92"/>
          <p:cNvSpPr>
            <a:spLocks noGrp="1" noChangeArrowheads="1"/>
          </p:cNvSpPr>
          <p:nvPr>
            <p:ph type="sldNum" sz="quarter"/>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9pPr>
          </a:lstStyle>
          <a:p>
            <a:fld id="{32792F78-CBC0-AA40-990D-A9FFBAB8F3D7}" type="slidenum">
              <a:rPr lang="es-ES" altLang="es-ES_tradnl" sz="1400">
                <a:solidFill>
                  <a:srgbClr val="000000"/>
                </a:solidFill>
                <a:latin typeface="Times New Roman" charset="0"/>
              </a:rPr>
              <a:pPr/>
              <a:t>216</a:t>
            </a:fld>
            <a:endParaRPr lang="es-ES" altLang="es-ES_tradnl" sz="1400">
              <a:solidFill>
                <a:srgbClr val="000000"/>
              </a:solidFill>
              <a:latin typeface="Times New Roman" charset="0"/>
            </a:endParaRPr>
          </a:p>
        </p:txBody>
      </p:sp>
      <p:sp>
        <p:nvSpPr>
          <p:cNvPr id="52227" name="Text Box 1"/>
          <p:cNvSpPr txBox="1">
            <a:spLocks noChangeArrowheads="1"/>
          </p:cNvSpPr>
          <p:nvPr/>
        </p:nvSpPr>
        <p:spPr bwMode="auto">
          <a:xfrm>
            <a:off x="4278313" y="10155238"/>
            <a:ext cx="3163887"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D264243C-1C0D-BD4D-A275-C739BC1C3A4F}" type="slidenum">
              <a:rPr lang="es-ES" altLang="es-ES_tradnl" sz="1400">
                <a:solidFill>
                  <a:srgbClr val="000000"/>
                </a:solidFill>
                <a:latin typeface="Times New Roman" charset="0"/>
              </a:rPr>
              <a:pPr algn="r" eaLnBrk="1">
                <a:lnSpc>
                  <a:spcPct val="95000"/>
                </a:lnSpc>
                <a:buSzPct val="100000"/>
              </a:pPr>
              <a:t>216</a:t>
            </a:fld>
            <a:endParaRPr lang="es-ES" altLang="es-ES_tradnl" sz="1400">
              <a:solidFill>
                <a:srgbClr val="000000"/>
              </a:solidFill>
              <a:latin typeface="Times New Roman" charset="0"/>
            </a:endParaRPr>
          </a:p>
        </p:txBody>
      </p:sp>
      <p:sp>
        <p:nvSpPr>
          <p:cNvPr id="52228" name="Text Box 2"/>
          <p:cNvSpPr txBox="1">
            <a:spLocks noChangeArrowheads="1"/>
          </p:cNvSpPr>
          <p:nvPr/>
        </p:nvSpPr>
        <p:spPr bwMode="auto">
          <a:xfrm>
            <a:off x="4278313" y="10155238"/>
            <a:ext cx="3165475" cy="41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EF13F524-21EB-914B-A5D7-C75DC4AA161E}" type="slidenum">
              <a:rPr lang="es-ES" altLang="es-ES_tradnl" sz="1400">
                <a:solidFill>
                  <a:srgbClr val="000000"/>
                </a:solidFill>
                <a:latin typeface="Times New Roman" charset="0"/>
              </a:rPr>
              <a:pPr algn="r" eaLnBrk="1">
                <a:lnSpc>
                  <a:spcPct val="95000"/>
                </a:lnSpc>
                <a:buSzPct val="100000"/>
              </a:pPr>
              <a:t>216</a:t>
            </a:fld>
            <a:endParaRPr lang="es-ES" altLang="es-ES_tradnl" sz="1400">
              <a:solidFill>
                <a:srgbClr val="000000"/>
              </a:solidFill>
              <a:latin typeface="Times New Roman" charset="0"/>
            </a:endParaRPr>
          </a:p>
        </p:txBody>
      </p:sp>
      <p:sp>
        <p:nvSpPr>
          <p:cNvPr id="52229" name="Text Box 3"/>
          <p:cNvSpPr txBox="1">
            <a:spLocks noChangeArrowheads="1"/>
          </p:cNvSpPr>
          <p:nvPr/>
        </p:nvSpPr>
        <p:spPr bwMode="auto">
          <a:xfrm>
            <a:off x="4278313" y="10155238"/>
            <a:ext cx="3170237" cy="423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C24FB722-F861-D243-A323-0E344B429EB7}" type="slidenum">
              <a:rPr lang="es-ES" altLang="es-ES_tradnl" sz="1400">
                <a:solidFill>
                  <a:srgbClr val="000000"/>
                </a:solidFill>
                <a:latin typeface="Times New Roman" charset="0"/>
              </a:rPr>
              <a:pPr algn="r" eaLnBrk="1">
                <a:lnSpc>
                  <a:spcPct val="95000"/>
                </a:lnSpc>
                <a:buSzPct val="100000"/>
              </a:pPr>
              <a:t>216</a:t>
            </a:fld>
            <a:endParaRPr lang="es-ES" altLang="es-ES_tradnl" sz="1400">
              <a:solidFill>
                <a:srgbClr val="000000"/>
              </a:solidFill>
              <a:latin typeface="Times New Roman" charset="0"/>
            </a:endParaRPr>
          </a:p>
        </p:txBody>
      </p:sp>
      <p:sp>
        <p:nvSpPr>
          <p:cNvPr id="52230" name="Text Box 4"/>
          <p:cNvSpPr txBox="1">
            <a:spLocks noChangeArrowheads="1"/>
          </p:cNvSpPr>
          <p:nvPr/>
        </p:nvSpPr>
        <p:spPr bwMode="auto">
          <a:xfrm>
            <a:off x="4278313" y="10155238"/>
            <a:ext cx="3171825" cy="425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D6B76FB2-661A-1C41-AF23-8A4B4FC8F648}" type="slidenum">
              <a:rPr lang="es-ES" altLang="es-ES_tradnl" sz="1400">
                <a:solidFill>
                  <a:srgbClr val="000000"/>
                </a:solidFill>
                <a:latin typeface="Times New Roman" charset="0"/>
              </a:rPr>
              <a:pPr algn="r" eaLnBrk="1">
                <a:lnSpc>
                  <a:spcPct val="95000"/>
                </a:lnSpc>
                <a:buSzPct val="100000"/>
              </a:pPr>
              <a:t>216</a:t>
            </a:fld>
            <a:endParaRPr lang="es-ES" altLang="es-ES_tradnl" sz="1400">
              <a:solidFill>
                <a:srgbClr val="000000"/>
              </a:solidFill>
              <a:latin typeface="Times New Roman" charset="0"/>
            </a:endParaRPr>
          </a:p>
        </p:txBody>
      </p:sp>
      <p:sp>
        <p:nvSpPr>
          <p:cNvPr id="52231" name="Text Box 5"/>
          <p:cNvSpPr txBox="1">
            <a:spLocks noChangeArrowheads="1"/>
          </p:cNvSpPr>
          <p:nvPr/>
        </p:nvSpPr>
        <p:spPr bwMode="auto">
          <a:xfrm>
            <a:off x="4278313" y="10155238"/>
            <a:ext cx="3178175" cy="43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5CBE577C-0CC4-0B45-942D-DB41B2D69BD4}" type="slidenum">
              <a:rPr lang="es-ES" altLang="es-ES_tradnl" sz="1400">
                <a:solidFill>
                  <a:srgbClr val="000000"/>
                </a:solidFill>
                <a:latin typeface="Times New Roman" charset="0"/>
              </a:rPr>
              <a:pPr algn="r" eaLnBrk="1">
                <a:lnSpc>
                  <a:spcPct val="95000"/>
                </a:lnSpc>
                <a:buSzPct val="100000"/>
              </a:pPr>
              <a:t>216</a:t>
            </a:fld>
            <a:endParaRPr lang="es-ES" altLang="es-ES_tradnl" sz="1400">
              <a:solidFill>
                <a:srgbClr val="000000"/>
              </a:solidFill>
              <a:latin typeface="Times New Roman" charset="0"/>
            </a:endParaRPr>
          </a:p>
        </p:txBody>
      </p:sp>
      <p:sp>
        <p:nvSpPr>
          <p:cNvPr id="52232" name="Text Box 6"/>
          <p:cNvSpPr txBox="1">
            <a:spLocks noChangeArrowheads="1"/>
          </p:cNvSpPr>
          <p:nvPr/>
        </p:nvSpPr>
        <p:spPr bwMode="auto">
          <a:xfrm>
            <a:off x="4278313" y="10155238"/>
            <a:ext cx="3184525" cy="438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AA07DAD3-12D3-874D-A76E-920C4D13F144}" type="slidenum">
              <a:rPr lang="es-ES" altLang="es-ES_tradnl" sz="1400">
                <a:solidFill>
                  <a:srgbClr val="000000"/>
                </a:solidFill>
                <a:latin typeface="Times New Roman" charset="0"/>
              </a:rPr>
              <a:pPr algn="r" eaLnBrk="1">
                <a:lnSpc>
                  <a:spcPct val="95000"/>
                </a:lnSpc>
                <a:buSzPct val="100000"/>
              </a:pPr>
              <a:t>216</a:t>
            </a:fld>
            <a:endParaRPr lang="es-ES" altLang="es-ES_tradnl" sz="1400">
              <a:solidFill>
                <a:srgbClr val="000000"/>
              </a:solidFill>
              <a:latin typeface="Times New Roman" charset="0"/>
            </a:endParaRPr>
          </a:p>
        </p:txBody>
      </p:sp>
      <p:sp>
        <p:nvSpPr>
          <p:cNvPr id="52233" name="Text Box 7"/>
          <p:cNvSpPr txBox="1">
            <a:spLocks noChangeArrowheads="1"/>
          </p:cNvSpPr>
          <p:nvPr/>
        </p:nvSpPr>
        <p:spPr bwMode="auto">
          <a:xfrm>
            <a:off x="4278313" y="10155238"/>
            <a:ext cx="3194050" cy="447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ADE999AD-06C0-1143-BFBA-D998E608D808}" type="slidenum">
              <a:rPr lang="es-ES" altLang="es-ES_tradnl" sz="1400">
                <a:solidFill>
                  <a:srgbClr val="000000"/>
                </a:solidFill>
                <a:latin typeface="Times New Roman" charset="0"/>
              </a:rPr>
              <a:pPr algn="r" eaLnBrk="1">
                <a:lnSpc>
                  <a:spcPct val="95000"/>
                </a:lnSpc>
                <a:buSzPct val="100000"/>
              </a:pPr>
              <a:t>216</a:t>
            </a:fld>
            <a:endParaRPr lang="es-ES" altLang="es-ES_tradnl" sz="1400">
              <a:solidFill>
                <a:srgbClr val="000000"/>
              </a:solidFill>
              <a:latin typeface="Times New Roman" charset="0"/>
            </a:endParaRPr>
          </a:p>
        </p:txBody>
      </p:sp>
      <p:sp>
        <p:nvSpPr>
          <p:cNvPr id="52234" name="Text Box 8"/>
          <p:cNvSpPr txBox="1">
            <a:spLocks noChangeArrowheads="1"/>
          </p:cNvSpPr>
          <p:nvPr/>
        </p:nvSpPr>
        <p:spPr bwMode="auto">
          <a:xfrm>
            <a:off x="4278313" y="10155238"/>
            <a:ext cx="3246437" cy="500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718BB4E0-4123-2A4E-A3F1-566C61427B13}" type="slidenum">
              <a:rPr lang="es-ES" altLang="es-ES_tradnl" sz="1400">
                <a:solidFill>
                  <a:srgbClr val="000000"/>
                </a:solidFill>
                <a:latin typeface="Times New Roman" charset="0"/>
              </a:rPr>
              <a:pPr algn="r" eaLnBrk="1">
                <a:lnSpc>
                  <a:spcPct val="95000"/>
                </a:lnSpc>
                <a:buSzPct val="100000"/>
              </a:pPr>
              <a:t>216</a:t>
            </a:fld>
            <a:endParaRPr lang="es-ES" altLang="es-ES_tradnl" sz="1400">
              <a:solidFill>
                <a:srgbClr val="000000"/>
              </a:solidFill>
              <a:latin typeface="Times New Roman" charset="0"/>
            </a:endParaRPr>
          </a:p>
        </p:txBody>
      </p:sp>
      <p:sp>
        <p:nvSpPr>
          <p:cNvPr id="52235" name="Text Box 9"/>
          <p:cNvSpPr txBox="1">
            <a:spLocks noChangeArrowheads="1"/>
          </p:cNvSpPr>
          <p:nvPr/>
        </p:nvSpPr>
        <p:spPr bwMode="auto">
          <a:xfrm>
            <a:off x="4278313" y="10155238"/>
            <a:ext cx="3249612" cy="50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15776BA1-D9F0-2542-8B1D-30DA169146AC}" type="slidenum">
              <a:rPr lang="es-ES" altLang="es-ES_tradnl" sz="1400">
                <a:solidFill>
                  <a:srgbClr val="000000"/>
                </a:solidFill>
                <a:latin typeface="Times New Roman" charset="0"/>
              </a:rPr>
              <a:pPr algn="r" eaLnBrk="1">
                <a:lnSpc>
                  <a:spcPct val="95000"/>
                </a:lnSpc>
                <a:buSzPct val="100000"/>
              </a:pPr>
              <a:t>216</a:t>
            </a:fld>
            <a:endParaRPr lang="es-ES" altLang="es-ES_tradnl" sz="1400">
              <a:solidFill>
                <a:srgbClr val="000000"/>
              </a:solidFill>
              <a:latin typeface="Times New Roman" charset="0"/>
            </a:endParaRPr>
          </a:p>
        </p:txBody>
      </p:sp>
      <p:sp>
        <p:nvSpPr>
          <p:cNvPr id="52236" name="Text Box 10"/>
          <p:cNvSpPr txBox="1">
            <a:spLocks noChangeArrowheads="1"/>
          </p:cNvSpPr>
          <p:nvPr/>
        </p:nvSpPr>
        <p:spPr bwMode="auto">
          <a:xfrm>
            <a:off x="4278313" y="10156825"/>
            <a:ext cx="3278187" cy="531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29363727-A58C-C043-AA50-00C95182D68F}" type="slidenum">
              <a:rPr lang="es-ES" altLang="es-ES_tradnl" sz="1400">
                <a:solidFill>
                  <a:srgbClr val="000000"/>
                </a:solidFill>
                <a:latin typeface="Times New Roman" charset="0"/>
              </a:rPr>
              <a:pPr algn="r" eaLnBrk="1">
                <a:lnSpc>
                  <a:spcPct val="95000"/>
                </a:lnSpc>
                <a:buSzPct val="100000"/>
              </a:pPr>
              <a:t>216</a:t>
            </a:fld>
            <a:endParaRPr lang="es-ES" altLang="es-ES_tradnl" sz="1400">
              <a:solidFill>
                <a:srgbClr val="000000"/>
              </a:solidFill>
              <a:latin typeface="Times New Roman" charset="0"/>
            </a:endParaRPr>
          </a:p>
        </p:txBody>
      </p:sp>
      <p:sp>
        <p:nvSpPr>
          <p:cNvPr id="52237" name="Text Box 11"/>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2238" name="Text Box 12"/>
          <p:cNvSpPr txBox="1">
            <a:spLocks noChangeArrowheads="1"/>
          </p:cNvSpPr>
          <p:nvPr/>
        </p:nvSpPr>
        <p:spPr bwMode="auto">
          <a:xfrm>
            <a:off x="0" y="-217488"/>
            <a:ext cx="1588" cy="436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 altLang="es-ES_tradnl"/>
          </a:p>
        </p:txBody>
      </p:sp>
    </p:spTree>
    <p:extLst>
      <p:ext uri="{BB962C8B-B14F-4D97-AF65-F5344CB8AC3E}">
        <p14:creationId xmlns:p14="http://schemas.microsoft.com/office/powerpoint/2010/main" val="2862514943"/>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 name="Rectangle 76"/>
          <p:cNvSpPr>
            <a:spLocks noGrp="1" noChangeArrowheads="1"/>
          </p:cNvSpPr>
          <p:nvPr>
            <p:ph type="sldNum" sz="quarter"/>
          </p:nvPr>
        </p:nvSpPr>
        <p:spPr/>
        <p:txBody>
          <a:bodyPr/>
          <a:lstStyle>
            <a:lvl1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1pPr>
            <a:lvl2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2pPr>
            <a:lvl3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3pPr>
            <a:lvl4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4pPr>
            <a:lvl5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9pPr>
          </a:lstStyle>
          <a:p>
            <a:pPr>
              <a:spcBef>
                <a:spcPct val="0"/>
              </a:spcBef>
              <a:buClrTx/>
              <a:buFontTx/>
              <a:buNone/>
            </a:pPr>
            <a:fld id="{04BC827B-4FD0-D04F-9326-5E8B46B0622E}" type="slidenum">
              <a:rPr lang="es-ES" altLang="es-ES_tradnl" sz="1400">
                <a:ea typeface="Segoe UI" charset="0"/>
                <a:cs typeface="Segoe UI" charset="0"/>
              </a:rPr>
              <a:pPr>
                <a:spcBef>
                  <a:spcPct val="0"/>
                </a:spcBef>
                <a:buClrTx/>
                <a:buFontTx/>
                <a:buNone/>
              </a:pPr>
              <a:t>217</a:t>
            </a:fld>
            <a:endParaRPr lang="es-ES" altLang="es-ES_tradnl" sz="1400">
              <a:ea typeface="Segoe UI" charset="0"/>
              <a:cs typeface="Segoe UI" charset="0"/>
            </a:endParaRPr>
          </a:p>
        </p:txBody>
      </p:sp>
      <p:sp>
        <p:nvSpPr>
          <p:cNvPr id="418817" name="Text Box 1"/>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3198CABE-414C-F14B-B600-C6B13C3A75AD}" type="slidenum">
              <a:rPr lang="es-ES" altLang="es-ES_tradnl" sz="1400" smtClean="0"/>
              <a:pPr algn="r" eaLnBrk="1">
                <a:lnSpc>
                  <a:spcPct val="95000"/>
                </a:lnSpc>
                <a:spcBef>
                  <a:spcPct val="0"/>
                </a:spcBef>
                <a:buClrTx/>
                <a:buFontTx/>
                <a:buNone/>
                <a:defRPr/>
              </a:pPr>
              <a:t>217</a:t>
            </a:fld>
            <a:endParaRPr lang="es-ES" altLang="es-ES_tradnl" sz="1400"/>
          </a:p>
        </p:txBody>
      </p:sp>
      <p:sp>
        <p:nvSpPr>
          <p:cNvPr id="418818" name="Text Box 2"/>
          <p:cNvSpPr txBox="1">
            <a:spLocks noChangeArrowheads="1"/>
          </p:cNvSpPr>
          <p:nvPr/>
        </p:nvSpPr>
        <p:spPr bwMode="auto">
          <a:xfrm>
            <a:off x="4278313" y="10155238"/>
            <a:ext cx="3176587" cy="4302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F8FD8DA4-B88B-4C4F-9A40-B98DBC77E4F3}" type="slidenum">
              <a:rPr lang="es-ES" altLang="es-ES_tradnl" sz="1400" smtClean="0"/>
              <a:pPr algn="r" eaLnBrk="1">
                <a:lnSpc>
                  <a:spcPct val="95000"/>
                </a:lnSpc>
                <a:spcBef>
                  <a:spcPct val="0"/>
                </a:spcBef>
                <a:buClrTx/>
                <a:buFontTx/>
                <a:buNone/>
                <a:defRPr/>
              </a:pPr>
              <a:t>217</a:t>
            </a:fld>
            <a:endParaRPr lang="es-ES" altLang="es-ES_tradnl" sz="1400"/>
          </a:p>
        </p:txBody>
      </p:sp>
      <p:sp>
        <p:nvSpPr>
          <p:cNvPr id="418819" name="Text Box 3"/>
          <p:cNvSpPr txBox="1">
            <a:spLocks noChangeArrowheads="1"/>
          </p:cNvSpPr>
          <p:nvPr/>
        </p:nvSpPr>
        <p:spPr bwMode="auto">
          <a:xfrm>
            <a:off x="4278313" y="10155238"/>
            <a:ext cx="3200400" cy="4540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4C009172-1C20-1349-9488-71DC98623C88}" type="slidenum">
              <a:rPr lang="es-ES" altLang="es-ES_tradnl" sz="1400" smtClean="0"/>
              <a:pPr algn="r" eaLnBrk="1">
                <a:lnSpc>
                  <a:spcPct val="95000"/>
                </a:lnSpc>
                <a:spcBef>
                  <a:spcPct val="0"/>
                </a:spcBef>
                <a:buClrTx/>
                <a:buFontTx/>
                <a:buNone/>
                <a:defRPr/>
              </a:pPr>
              <a:t>217</a:t>
            </a:fld>
            <a:endParaRPr lang="es-ES" altLang="es-ES_tradnl" sz="1400"/>
          </a:p>
        </p:txBody>
      </p:sp>
      <p:sp>
        <p:nvSpPr>
          <p:cNvPr id="418820" name="Text Box 4"/>
          <p:cNvSpPr txBox="1">
            <a:spLocks noChangeArrowheads="1"/>
          </p:cNvSpPr>
          <p:nvPr/>
        </p:nvSpPr>
        <p:spPr bwMode="auto">
          <a:xfrm>
            <a:off x="4278313" y="10155238"/>
            <a:ext cx="3224212" cy="4778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DD8EC3A4-6AE9-FF4F-B8EB-428C170C818D}" type="slidenum">
              <a:rPr lang="es-ES" altLang="es-ES_tradnl" sz="1400" smtClean="0"/>
              <a:pPr algn="r" eaLnBrk="1">
                <a:lnSpc>
                  <a:spcPct val="95000"/>
                </a:lnSpc>
                <a:spcBef>
                  <a:spcPct val="0"/>
                </a:spcBef>
                <a:buClrTx/>
                <a:buFontTx/>
                <a:buNone/>
                <a:defRPr/>
              </a:pPr>
              <a:t>217</a:t>
            </a:fld>
            <a:endParaRPr lang="es-ES" altLang="es-ES_tradnl" sz="1400"/>
          </a:p>
        </p:txBody>
      </p:sp>
      <p:sp>
        <p:nvSpPr>
          <p:cNvPr id="418821" name="Text Box 5"/>
          <p:cNvSpPr txBox="1">
            <a:spLocks noChangeArrowheads="1"/>
          </p:cNvSpPr>
          <p:nvPr/>
        </p:nvSpPr>
        <p:spPr bwMode="auto">
          <a:xfrm>
            <a:off x="4278313" y="10155238"/>
            <a:ext cx="3246437" cy="5000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065888F6-CFC2-EC42-AF9B-E4936D4B7FD0}" type="slidenum">
              <a:rPr lang="es-ES" altLang="es-ES_tradnl" sz="1400" smtClean="0"/>
              <a:pPr algn="r" eaLnBrk="1">
                <a:lnSpc>
                  <a:spcPct val="95000"/>
                </a:lnSpc>
                <a:spcBef>
                  <a:spcPct val="0"/>
                </a:spcBef>
                <a:buClrTx/>
                <a:buFontTx/>
                <a:buNone/>
                <a:defRPr/>
              </a:pPr>
              <a:t>217</a:t>
            </a:fld>
            <a:endParaRPr lang="es-ES" altLang="es-ES_tradnl" sz="1400"/>
          </a:p>
        </p:txBody>
      </p:sp>
      <p:sp>
        <p:nvSpPr>
          <p:cNvPr id="418822" name="Text Box 6"/>
          <p:cNvSpPr txBox="1">
            <a:spLocks noChangeArrowheads="1"/>
          </p:cNvSpPr>
          <p:nvPr/>
        </p:nvSpPr>
        <p:spPr bwMode="auto">
          <a:xfrm>
            <a:off x="4278313" y="10155238"/>
            <a:ext cx="3259137" cy="5127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E13E5698-1A7B-3E44-8AFB-24FB1B927FE0}" type="slidenum">
              <a:rPr lang="es-ES" altLang="es-ES_tradnl" sz="1400" smtClean="0"/>
              <a:pPr algn="r" eaLnBrk="1">
                <a:lnSpc>
                  <a:spcPct val="95000"/>
                </a:lnSpc>
                <a:spcBef>
                  <a:spcPct val="0"/>
                </a:spcBef>
                <a:buClrTx/>
                <a:buFontTx/>
                <a:buNone/>
                <a:defRPr/>
              </a:pPr>
              <a:t>217</a:t>
            </a:fld>
            <a:endParaRPr lang="es-ES" altLang="es-ES_tradnl" sz="1400"/>
          </a:p>
        </p:txBody>
      </p:sp>
      <p:sp>
        <p:nvSpPr>
          <p:cNvPr id="418823" name="Text Box 7"/>
          <p:cNvSpPr txBox="1">
            <a:spLocks noChangeArrowheads="1"/>
          </p:cNvSpPr>
          <p:nvPr/>
        </p:nvSpPr>
        <p:spPr bwMode="auto">
          <a:xfrm>
            <a:off x="4278313" y="10155238"/>
            <a:ext cx="3265487" cy="5191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ED35E263-2881-604C-8FB1-2187F1C3B092}" type="slidenum">
              <a:rPr lang="es-ES" altLang="es-ES_tradnl" sz="1400" smtClean="0"/>
              <a:pPr algn="r" eaLnBrk="1">
                <a:lnSpc>
                  <a:spcPct val="95000"/>
                </a:lnSpc>
                <a:spcBef>
                  <a:spcPct val="0"/>
                </a:spcBef>
                <a:buClrTx/>
                <a:buFontTx/>
                <a:buNone/>
                <a:defRPr/>
              </a:pPr>
              <a:t>217</a:t>
            </a:fld>
            <a:endParaRPr lang="es-ES" altLang="es-ES_tradnl" sz="1400"/>
          </a:p>
        </p:txBody>
      </p:sp>
      <p:sp>
        <p:nvSpPr>
          <p:cNvPr id="418824" name="Text Box 8"/>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826E8807-D6F8-7545-B212-4765B20771F0}" type="slidenum">
              <a:rPr lang="es-ES" altLang="es-ES_tradnl" sz="1400" smtClean="0"/>
              <a:pPr algn="r" eaLnBrk="1">
                <a:lnSpc>
                  <a:spcPct val="95000"/>
                </a:lnSpc>
                <a:spcBef>
                  <a:spcPct val="0"/>
                </a:spcBef>
                <a:buClrTx/>
                <a:buFontTx/>
                <a:buNone/>
                <a:defRPr/>
              </a:pPr>
              <a:t>217</a:t>
            </a:fld>
            <a:endParaRPr lang="es-ES" altLang="es-ES_tradnl" sz="1400"/>
          </a:p>
        </p:txBody>
      </p:sp>
      <p:sp>
        <p:nvSpPr>
          <p:cNvPr id="418825" name="Text Box 9"/>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sp>
      <p:sp>
        <p:nvSpPr>
          <p:cNvPr id="418826" name="Text Box 10"/>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pPr>
              <a:buClr>
                <a:srgbClr val="000000"/>
              </a:buClr>
              <a:buSzPct val="100000"/>
              <a:buFont typeface="Times New Roman" charset="0"/>
              <a:buNone/>
              <a:defRPr/>
            </a:pPr>
            <a:endParaRPr lang="es-ES_tradnl" altLang="es-ES_tradnl"/>
          </a:p>
        </p:txBody>
      </p:sp>
    </p:spTree>
    <p:extLst>
      <p:ext uri="{BB962C8B-B14F-4D97-AF65-F5344CB8AC3E}">
        <p14:creationId xmlns:p14="http://schemas.microsoft.com/office/powerpoint/2010/main" val="172395529"/>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 name="Rectangle 76"/>
          <p:cNvSpPr>
            <a:spLocks noGrp="1" noChangeArrowheads="1"/>
          </p:cNvSpPr>
          <p:nvPr>
            <p:ph type="sldNum" sz="quarter"/>
          </p:nvPr>
        </p:nvSpPr>
        <p:spPr/>
        <p:txBody>
          <a:bodyPr/>
          <a:lstStyle>
            <a:lvl1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1pPr>
            <a:lvl2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2pPr>
            <a:lvl3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3pPr>
            <a:lvl4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4pPr>
            <a:lvl5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9pPr>
          </a:lstStyle>
          <a:p>
            <a:pPr>
              <a:spcBef>
                <a:spcPct val="0"/>
              </a:spcBef>
              <a:buClrTx/>
              <a:buFontTx/>
              <a:buNone/>
            </a:pPr>
            <a:fld id="{35F85537-B0CE-F24D-95BC-AF7A7F68AF17}" type="slidenum">
              <a:rPr lang="es-ES" altLang="es-ES_tradnl" sz="1400">
                <a:ea typeface="Segoe UI" charset="0"/>
                <a:cs typeface="Segoe UI" charset="0"/>
              </a:rPr>
              <a:pPr>
                <a:spcBef>
                  <a:spcPct val="0"/>
                </a:spcBef>
                <a:buClrTx/>
                <a:buFontTx/>
                <a:buNone/>
              </a:pPr>
              <a:t>218</a:t>
            </a:fld>
            <a:endParaRPr lang="es-ES" altLang="es-ES_tradnl" sz="1400">
              <a:ea typeface="Segoe UI" charset="0"/>
              <a:cs typeface="Segoe UI" charset="0"/>
            </a:endParaRPr>
          </a:p>
        </p:txBody>
      </p:sp>
      <p:sp>
        <p:nvSpPr>
          <p:cNvPr id="419841" name="Text Box 1"/>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F08B718C-B8A1-3A4E-8B80-0B08087C8B4B}" type="slidenum">
              <a:rPr lang="es-ES" altLang="es-ES_tradnl" sz="1400" smtClean="0"/>
              <a:pPr algn="r" eaLnBrk="1">
                <a:lnSpc>
                  <a:spcPct val="95000"/>
                </a:lnSpc>
                <a:spcBef>
                  <a:spcPct val="0"/>
                </a:spcBef>
                <a:buClrTx/>
                <a:buFontTx/>
                <a:buNone/>
                <a:defRPr/>
              </a:pPr>
              <a:t>218</a:t>
            </a:fld>
            <a:endParaRPr lang="es-ES" altLang="es-ES_tradnl" sz="1400"/>
          </a:p>
        </p:txBody>
      </p:sp>
      <p:sp>
        <p:nvSpPr>
          <p:cNvPr id="419842" name="Text Box 2"/>
          <p:cNvSpPr txBox="1">
            <a:spLocks noChangeArrowheads="1"/>
          </p:cNvSpPr>
          <p:nvPr/>
        </p:nvSpPr>
        <p:spPr bwMode="auto">
          <a:xfrm>
            <a:off x="4278313" y="10155238"/>
            <a:ext cx="3176587" cy="4302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1EC792A7-64BC-AC41-A053-51BF0BD361BB}" type="slidenum">
              <a:rPr lang="es-ES" altLang="es-ES_tradnl" sz="1400" smtClean="0"/>
              <a:pPr algn="r" eaLnBrk="1">
                <a:lnSpc>
                  <a:spcPct val="95000"/>
                </a:lnSpc>
                <a:spcBef>
                  <a:spcPct val="0"/>
                </a:spcBef>
                <a:buClrTx/>
                <a:buFontTx/>
                <a:buNone/>
                <a:defRPr/>
              </a:pPr>
              <a:t>218</a:t>
            </a:fld>
            <a:endParaRPr lang="es-ES" altLang="es-ES_tradnl" sz="1400"/>
          </a:p>
        </p:txBody>
      </p:sp>
      <p:sp>
        <p:nvSpPr>
          <p:cNvPr id="419843" name="Text Box 3"/>
          <p:cNvSpPr txBox="1">
            <a:spLocks noChangeArrowheads="1"/>
          </p:cNvSpPr>
          <p:nvPr/>
        </p:nvSpPr>
        <p:spPr bwMode="auto">
          <a:xfrm>
            <a:off x="4278313" y="10155238"/>
            <a:ext cx="3200400" cy="4540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425DFBB0-EEE7-6447-8E73-398D29B1D432}" type="slidenum">
              <a:rPr lang="es-ES" altLang="es-ES_tradnl" sz="1400" smtClean="0"/>
              <a:pPr algn="r" eaLnBrk="1">
                <a:lnSpc>
                  <a:spcPct val="95000"/>
                </a:lnSpc>
                <a:spcBef>
                  <a:spcPct val="0"/>
                </a:spcBef>
                <a:buClrTx/>
                <a:buFontTx/>
                <a:buNone/>
                <a:defRPr/>
              </a:pPr>
              <a:t>218</a:t>
            </a:fld>
            <a:endParaRPr lang="es-ES" altLang="es-ES_tradnl" sz="1400"/>
          </a:p>
        </p:txBody>
      </p:sp>
      <p:sp>
        <p:nvSpPr>
          <p:cNvPr id="419844" name="Text Box 4"/>
          <p:cNvSpPr txBox="1">
            <a:spLocks noChangeArrowheads="1"/>
          </p:cNvSpPr>
          <p:nvPr/>
        </p:nvSpPr>
        <p:spPr bwMode="auto">
          <a:xfrm>
            <a:off x="4278313" y="10155238"/>
            <a:ext cx="3224212" cy="47783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9479E22B-5EC1-E94E-8AC0-1A6D7C94D54D}" type="slidenum">
              <a:rPr lang="es-ES" altLang="es-ES_tradnl" sz="1400" smtClean="0"/>
              <a:pPr algn="r" eaLnBrk="1">
                <a:lnSpc>
                  <a:spcPct val="95000"/>
                </a:lnSpc>
                <a:spcBef>
                  <a:spcPct val="0"/>
                </a:spcBef>
                <a:buClrTx/>
                <a:buFontTx/>
                <a:buNone/>
                <a:defRPr/>
              </a:pPr>
              <a:t>218</a:t>
            </a:fld>
            <a:endParaRPr lang="es-ES" altLang="es-ES_tradnl" sz="1400"/>
          </a:p>
        </p:txBody>
      </p:sp>
      <p:sp>
        <p:nvSpPr>
          <p:cNvPr id="419845" name="Text Box 5"/>
          <p:cNvSpPr txBox="1">
            <a:spLocks noChangeArrowheads="1"/>
          </p:cNvSpPr>
          <p:nvPr/>
        </p:nvSpPr>
        <p:spPr bwMode="auto">
          <a:xfrm>
            <a:off x="4278313" y="10155238"/>
            <a:ext cx="3246437" cy="50006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2CE6F865-9BAF-A140-A2D5-43E9CA4CCDC4}" type="slidenum">
              <a:rPr lang="es-ES" altLang="es-ES_tradnl" sz="1400" smtClean="0"/>
              <a:pPr algn="r" eaLnBrk="1">
                <a:lnSpc>
                  <a:spcPct val="95000"/>
                </a:lnSpc>
                <a:spcBef>
                  <a:spcPct val="0"/>
                </a:spcBef>
                <a:buClrTx/>
                <a:buFontTx/>
                <a:buNone/>
                <a:defRPr/>
              </a:pPr>
              <a:t>218</a:t>
            </a:fld>
            <a:endParaRPr lang="es-ES" altLang="es-ES_tradnl" sz="1400"/>
          </a:p>
        </p:txBody>
      </p:sp>
      <p:sp>
        <p:nvSpPr>
          <p:cNvPr id="419846" name="Text Box 6"/>
          <p:cNvSpPr txBox="1">
            <a:spLocks noChangeArrowheads="1"/>
          </p:cNvSpPr>
          <p:nvPr/>
        </p:nvSpPr>
        <p:spPr bwMode="auto">
          <a:xfrm>
            <a:off x="4278313" y="10155238"/>
            <a:ext cx="3259137" cy="51276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E74CDACD-FD72-AC4A-AA39-A6846FA2E063}" type="slidenum">
              <a:rPr lang="es-ES" altLang="es-ES_tradnl" sz="1400" smtClean="0"/>
              <a:pPr algn="r" eaLnBrk="1">
                <a:lnSpc>
                  <a:spcPct val="95000"/>
                </a:lnSpc>
                <a:spcBef>
                  <a:spcPct val="0"/>
                </a:spcBef>
                <a:buClrTx/>
                <a:buFontTx/>
                <a:buNone/>
                <a:defRPr/>
              </a:pPr>
              <a:t>218</a:t>
            </a:fld>
            <a:endParaRPr lang="es-ES" altLang="es-ES_tradnl" sz="1400"/>
          </a:p>
        </p:txBody>
      </p:sp>
      <p:sp>
        <p:nvSpPr>
          <p:cNvPr id="419847" name="Text Box 7"/>
          <p:cNvSpPr txBox="1">
            <a:spLocks noChangeArrowheads="1"/>
          </p:cNvSpPr>
          <p:nvPr/>
        </p:nvSpPr>
        <p:spPr bwMode="auto">
          <a:xfrm>
            <a:off x="4278313" y="10155238"/>
            <a:ext cx="3265487" cy="5191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A90E6979-A5EE-2C4E-A30A-42F3BD41F623}" type="slidenum">
              <a:rPr lang="es-ES" altLang="es-ES_tradnl" sz="1400" smtClean="0"/>
              <a:pPr algn="r" eaLnBrk="1">
                <a:lnSpc>
                  <a:spcPct val="95000"/>
                </a:lnSpc>
                <a:spcBef>
                  <a:spcPct val="0"/>
                </a:spcBef>
                <a:buClrTx/>
                <a:buFontTx/>
                <a:buNone/>
                <a:defRPr/>
              </a:pPr>
              <a:t>218</a:t>
            </a:fld>
            <a:endParaRPr lang="es-ES" altLang="es-ES_tradnl" sz="1400"/>
          </a:p>
        </p:txBody>
      </p:sp>
      <p:sp>
        <p:nvSpPr>
          <p:cNvPr id="419848" name="Text Box 8"/>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46768FA9-E675-A245-B245-1E52B0E46931}" type="slidenum">
              <a:rPr lang="es-ES" altLang="es-ES_tradnl" sz="1400" smtClean="0"/>
              <a:pPr algn="r" eaLnBrk="1">
                <a:lnSpc>
                  <a:spcPct val="95000"/>
                </a:lnSpc>
                <a:spcBef>
                  <a:spcPct val="0"/>
                </a:spcBef>
                <a:buClrTx/>
                <a:buFontTx/>
                <a:buNone/>
                <a:defRPr/>
              </a:pPr>
              <a:t>218</a:t>
            </a:fld>
            <a:endParaRPr lang="es-ES" altLang="es-ES_tradnl" sz="1400"/>
          </a:p>
        </p:txBody>
      </p:sp>
      <p:sp>
        <p:nvSpPr>
          <p:cNvPr id="419849" name="Text Box 9"/>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sp>
      <p:sp>
        <p:nvSpPr>
          <p:cNvPr id="419850" name="Text Box 10"/>
          <p:cNvSpPr txBox="1">
            <a:spLocks noChangeArrowheads="1"/>
          </p:cNvSpPr>
          <p:nvPr/>
        </p:nvSpPr>
        <p:spPr bwMode="auto">
          <a:xfrm>
            <a:off x="0" y="-228600"/>
            <a:ext cx="1588" cy="4603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pPr>
              <a:buClr>
                <a:srgbClr val="000000"/>
              </a:buClr>
              <a:buSzPct val="100000"/>
              <a:buFont typeface="Times New Roman" charset="0"/>
              <a:buNone/>
              <a:defRPr/>
            </a:pPr>
            <a:endParaRPr lang="es-ES_tradnl" altLang="es-ES_tradnl"/>
          </a:p>
        </p:txBody>
      </p:sp>
    </p:spTree>
    <p:extLst>
      <p:ext uri="{BB962C8B-B14F-4D97-AF65-F5344CB8AC3E}">
        <p14:creationId xmlns:p14="http://schemas.microsoft.com/office/powerpoint/2010/main" val="1756317643"/>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7618" name="Rectangle 92"/>
          <p:cNvSpPr>
            <a:spLocks noGrp="1" noChangeArrowheads="1"/>
          </p:cNvSpPr>
          <p:nvPr>
            <p:ph type="sldNum" sz="quarter"/>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9pPr>
          </a:lstStyle>
          <a:p>
            <a:fld id="{4A3403B6-116F-5144-8950-B514664FD72D}" type="slidenum">
              <a:rPr lang="es-ES" altLang="es-ES_tradnl" sz="1400">
                <a:solidFill>
                  <a:srgbClr val="000000"/>
                </a:solidFill>
                <a:latin typeface="Times New Roman" charset="0"/>
              </a:rPr>
              <a:pPr/>
              <a:t>219</a:t>
            </a:fld>
            <a:endParaRPr lang="es-ES" altLang="es-ES_tradnl" sz="1400">
              <a:solidFill>
                <a:srgbClr val="000000"/>
              </a:solidFill>
              <a:latin typeface="Times New Roman" charset="0"/>
            </a:endParaRPr>
          </a:p>
        </p:txBody>
      </p:sp>
      <p:sp>
        <p:nvSpPr>
          <p:cNvPr id="367619" name="Text Box 1"/>
          <p:cNvSpPr txBox="1">
            <a:spLocks noChangeArrowheads="1"/>
          </p:cNvSpPr>
          <p:nvPr/>
        </p:nvSpPr>
        <p:spPr bwMode="auto">
          <a:xfrm>
            <a:off x="4278313" y="10155238"/>
            <a:ext cx="3200400" cy="454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476D97D6-C795-2844-8903-C248ED66F174}" type="slidenum">
              <a:rPr lang="es-ES" altLang="es-ES_tradnl" sz="1400">
                <a:solidFill>
                  <a:srgbClr val="000000"/>
                </a:solidFill>
                <a:latin typeface="Times New Roman" charset="0"/>
              </a:rPr>
              <a:pPr algn="r" eaLnBrk="1">
                <a:lnSpc>
                  <a:spcPct val="95000"/>
                </a:lnSpc>
                <a:buSzPct val="100000"/>
              </a:pPr>
              <a:t>219</a:t>
            </a:fld>
            <a:endParaRPr lang="es-ES" altLang="es-ES_tradnl" sz="1400">
              <a:solidFill>
                <a:srgbClr val="000000"/>
              </a:solidFill>
              <a:latin typeface="Times New Roman" charset="0"/>
            </a:endParaRPr>
          </a:p>
        </p:txBody>
      </p:sp>
      <p:sp>
        <p:nvSpPr>
          <p:cNvPr id="367620" name="Text Box 2"/>
          <p:cNvSpPr txBox="1">
            <a:spLocks noChangeArrowheads="1"/>
          </p:cNvSpPr>
          <p:nvPr/>
        </p:nvSpPr>
        <p:spPr bwMode="auto">
          <a:xfrm>
            <a:off x="4278313" y="10155238"/>
            <a:ext cx="3224212" cy="477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6197DA7B-D046-5E4E-98B0-5C768280ECE7}" type="slidenum">
              <a:rPr lang="es-ES" altLang="es-ES_tradnl" sz="1400">
                <a:solidFill>
                  <a:srgbClr val="000000"/>
                </a:solidFill>
                <a:latin typeface="Times New Roman" charset="0"/>
              </a:rPr>
              <a:pPr algn="r" eaLnBrk="1">
                <a:lnSpc>
                  <a:spcPct val="95000"/>
                </a:lnSpc>
                <a:buSzPct val="100000"/>
              </a:pPr>
              <a:t>219</a:t>
            </a:fld>
            <a:endParaRPr lang="es-ES" altLang="es-ES_tradnl" sz="1400">
              <a:solidFill>
                <a:srgbClr val="000000"/>
              </a:solidFill>
              <a:latin typeface="Times New Roman" charset="0"/>
            </a:endParaRPr>
          </a:p>
        </p:txBody>
      </p:sp>
      <p:sp>
        <p:nvSpPr>
          <p:cNvPr id="367621" name="Text Box 3"/>
          <p:cNvSpPr txBox="1">
            <a:spLocks noChangeArrowheads="1"/>
          </p:cNvSpPr>
          <p:nvPr/>
        </p:nvSpPr>
        <p:spPr bwMode="auto">
          <a:xfrm>
            <a:off x="4278313" y="10155238"/>
            <a:ext cx="3246437" cy="500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A567225F-E92A-CC43-B175-0AF67A7621CF}" type="slidenum">
              <a:rPr lang="es-ES" altLang="es-ES_tradnl" sz="1400">
                <a:solidFill>
                  <a:srgbClr val="000000"/>
                </a:solidFill>
                <a:latin typeface="Times New Roman" charset="0"/>
              </a:rPr>
              <a:pPr algn="r" eaLnBrk="1">
                <a:lnSpc>
                  <a:spcPct val="95000"/>
                </a:lnSpc>
                <a:buSzPct val="100000"/>
              </a:pPr>
              <a:t>219</a:t>
            </a:fld>
            <a:endParaRPr lang="es-ES" altLang="es-ES_tradnl" sz="1400">
              <a:solidFill>
                <a:srgbClr val="000000"/>
              </a:solidFill>
              <a:latin typeface="Times New Roman" charset="0"/>
            </a:endParaRPr>
          </a:p>
        </p:txBody>
      </p:sp>
      <p:sp>
        <p:nvSpPr>
          <p:cNvPr id="367622" name="Text Box 4"/>
          <p:cNvSpPr txBox="1">
            <a:spLocks noChangeArrowheads="1"/>
          </p:cNvSpPr>
          <p:nvPr/>
        </p:nvSpPr>
        <p:spPr bwMode="auto">
          <a:xfrm>
            <a:off x="4278313" y="10155238"/>
            <a:ext cx="3259137" cy="512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322D18E4-33D7-B646-A0DF-5635C0ACD5AB}" type="slidenum">
              <a:rPr lang="es-ES" altLang="es-ES_tradnl" sz="1400">
                <a:solidFill>
                  <a:srgbClr val="000000"/>
                </a:solidFill>
                <a:latin typeface="Times New Roman" charset="0"/>
              </a:rPr>
              <a:pPr algn="r" eaLnBrk="1">
                <a:lnSpc>
                  <a:spcPct val="95000"/>
                </a:lnSpc>
                <a:buSzPct val="100000"/>
              </a:pPr>
              <a:t>219</a:t>
            </a:fld>
            <a:endParaRPr lang="es-ES" altLang="es-ES_tradnl" sz="1400">
              <a:solidFill>
                <a:srgbClr val="000000"/>
              </a:solidFill>
              <a:latin typeface="Times New Roman" charset="0"/>
            </a:endParaRPr>
          </a:p>
        </p:txBody>
      </p:sp>
      <p:sp>
        <p:nvSpPr>
          <p:cNvPr id="367623" name="Text Box 5"/>
          <p:cNvSpPr txBox="1">
            <a:spLocks noChangeArrowheads="1"/>
          </p:cNvSpPr>
          <p:nvPr/>
        </p:nvSpPr>
        <p:spPr bwMode="auto">
          <a:xfrm>
            <a:off x="4278313" y="10155238"/>
            <a:ext cx="3265487"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6CA6C34F-9DF0-6448-8A94-9BE9978B113B}" type="slidenum">
              <a:rPr lang="es-ES" altLang="es-ES_tradnl" sz="1400">
                <a:solidFill>
                  <a:srgbClr val="000000"/>
                </a:solidFill>
                <a:latin typeface="Times New Roman" charset="0"/>
              </a:rPr>
              <a:pPr algn="r" eaLnBrk="1">
                <a:lnSpc>
                  <a:spcPct val="95000"/>
                </a:lnSpc>
                <a:buSzPct val="100000"/>
              </a:pPr>
              <a:t>219</a:t>
            </a:fld>
            <a:endParaRPr lang="es-ES" altLang="es-ES_tradnl" sz="1400">
              <a:solidFill>
                <a:srgbClr val="000000"/>
              </a:solidFill>
              <a:latin typeface="Times New Roman" charset="0"/>
            </a:endParaRPr>
          </a:p>
        </p:txBody>
      </p:sp>
      <p:sp>
        <p:nvSpPr>
          <p:cNvPr id="367624" name="Text Box 6"/>
          <p:cNvSpPr txBox="1">
            <a:spLocks noChangeArrowheads="1"/>
          </p:cNvSpPr>
          <p:nvPr/>
        </p:nvSpPr>
        <p:spPr bwMode="auto">
          <a:xfrm>
            <a:off x="4278313" y="10156825"/>
            <a:ext cx="3278187" cy="531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3FB72AFE-B51F-E745-9C17-482B9E319DCB}" type="slidenum">
              <a:rPr lang="es-ES" altLang="es-ES_tradnl" sz="1400">
                <a:solidFill>
                  <a:srgbClr val="000000"/>
                </a:solidFill>
                <a:latin typeface="Times New Roman" charset="0"/>
              </a:rPr>
              <a:pPr algn="r" eaLnBrk="1">
                <a:lnSpc>
                  <a:spcPct val="95000"/>
                </a:lnSpc>
                <a:buSzPct val="100000"/>
              </a:pPr>
              <a:t>219</a:t>
            </a:fld>
            <a:endParaRPr lang="es-ES" altLang="es-ES_tradnl" sz="1400">
              <a:solidFill>
                <a:srgbClr val="000000"/>
              </a:solidFill>
              <a:latin typeface="Times New Roman" charset="0"/>
            </a:endParaRPr>
          </a:p>
        </p:txBody>
      </p:sp>
      <p:sp>
        <p:nvSpPr>
          <p:cNvPr id="367625" name="Text Box 7"/>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67626" name="Text Box 8"/>
          <p:cNvSpPr txBox="1">
            <a:spLocks noChangeArrowheads="1"/>
          </p:cNvSpPr>
          <p:nvPr/>
        </p:nvSpPr>
        <p:spPr bwMode="auto">
          <a:xfrm>
            <a:off x="0" y="-228600"/>
            <a:ext cx="1588"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 altLang="es-ES_tradnl"/>
          </a:p>
        </p:txBody>
      </p:sp>
    </p:spTree>
    <p:extLst>
      <p:ext uri="{BB962C8B-B14F-4D97-AF65-F5344CB8AC3E}">
        <p14:creationId xmlns:p14="http://schemas.microsoft.com/office/powerpoint/2010/main" val="198886995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8" name="Rectangle 42">
            <a:extLst>
              <a:ext uri="{FF2B5EF4-FFF2-40B4-BE49-F238E27FC236}">
                <a16:creationId xmlns:a16="http://schemas.microsoft.com/office/drawing/2014/main" id="{A6A8A78E-A577-B248-B114-05FB736BF594}"/>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buClr>
                <a:srgbClr val="000000"/>
              </a:buClr>
              <a:buSzPct val="100000"/>
              <a:buFont typeface="Times New Roman" panose="02020603050405020304" pitchFamily="18" charset="0"/>
              <a:tabLst>
                <a:tab pos="449263" algn="l"/>
                <a:tab pos="898525" algn="l"/>
                <a:tab pos="1347788" algn="l"/>
                <a:tab pos="1797050" algn="l"/>
                <a:tab pos="2246313" algn="l"/>
                <a:tab pos="2695575" algn="l"/>
                <a:tab pos="3144838"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449263" algn="l"/>
                <a:tab pos="898525" algn="l"/>
                <a:tab pos="1347788" algn="l"/>
                <a:tab pos="1797050" algn="l"/>
                <a:tab pos="2246313" algn="l"/>
                <a:tab pos="2695575" algn="l"/>
                <a:tab pos="3144838"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449263" algn="l"/>
                <a:tab pos="898525" algn="l"/>
                <a:tab pos="1347788" algn="l"/>
                <a:tab pos="1797050" algn="l"/>
                <a:tab pos="2246313" algn="l"/>
                <a:tab pos="2695575" algn="l"/>
                <a:tab pos="3144838"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449263" algn="l"/>
                <a:tab pos="898525" algn="l"/>
                <a:tab pos="1347788" algn="l"/>
                <a:tab pos="1797050" algn="l"/>
                <a:tab pos="2246313" algn="l"/>
                <a:tab pos="2695575" algn="l"/>
                <a:tab pos="3144838"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449263" algn="l"/>
                <a:tab pos="898525" algn="l"/>
                <a:tab pos="1347788" algn="l"/>
                <a:tab pos="1797050" algn="l"/>
                <a:tab pos="2246313" algn="l"/>
                <a:tab pos="2695575" algn="l"/>
                <a:tab pos="3144838"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449263" algn="l"/>
                <a:tab pos="898525" algn="l"/>
                <a:tab pos="1347788" algn="l"/>
                <a:tab pos="1797050" algn="l"/>
                <a:tab pos="2246313" algn="l"/>
                <a:tab pos="2695575" algn="l"/>
                <a:tab pos="3144838"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449263" algn="l"/>
                <a:tab pos="898525" algn="l"/>
                <a:tab pos="1347788" algn="l"/>
                <a:tab pos="1797050" algn="l"/>
                <a:tab pos="2246313" algn="l"/>
                <a:tab pos="2695575" algn="l"/>
                <a:tab pos="3144838"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449263" algn="l"/>
                <a:tab pos="898525" algn="l"/>
                <a:tab pos="1347788" algn="l"/>
                <a:tab pos="1797050" algn="l"/>
                <a:tab pos="2246313" algn="l"/>
                <a:tab pos="2695575" algn="l"/>
                <a:tab pos="3144838"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449263" algn="l"/>
                <a:tab pos="898525" algn="l"/>
                <a:tab pos="1347788" algn="l"/>
                <a:tab pos="1797050" algn="l"/>
                <a:tab pos="2246313" algn="l"/>
                <a:tab pos="2695575" algn="l"/>
                <a:tab pos="3144838" algn="l"/>
              </a:tabLst>
              <a:defRPr sz="1200">
                <a:solidFill>
                  <a:srgbClr val="000000"/>
                </a:solidFill>
                <a:latin typeface="Times New Roman" panose="02020603050405020304" pitchFamily="18" charset="0"/>
              </a:defRPr>
            </a:lvl9pPr>
          </a:lstStyle>
          <a:p>
            <a:pPr>
              <a:spcBef>
                <a:spcPct val="0"/>
              </a:spcBef>
              <a:buClrTx/>
              <a:buFontTx/>
              <a:buNone/>
            </a:pPr>
            <a:fld id="{73930A54-AD53-8741-AE70-FE93FCEC08A3}" type="slidenum">
              <a:rPr lang="es-ES" altLang="es-ES_tradnl" sz="1400" smtClean="0"/>
              <a:pPr>
                <a:spcBef>
                  <a:spcPct val="0"/>
                </a:spcBef>
                <a:buClrTx/>
                <a:buFontTx/>
                <a:buNone/>
              </a:pPr>
              <a:t>22</a:t>
            </a:fld>
            <a:endParaRPr lang="es-ES" altLang="es-ES_tradnl" sz="1400"/>
          </a:p>
        </p:txBody>
      </p:sp>
      <p:sp>
        <p:nvSpPr>
          <p:cNvPr id="45059" name="Text Box 1">
            <a:extLst>
              <a:ext uri="{FF2B5EF4-FFF2-40B4-BE49-F238E27FC236}">
                <a16:creationId xmlns:a16="http://schemas.microsoft.com/office/drawing/2014/main" id="{9F638D78-DE83-2D4D-8459-9282BEBB6ACF}"/>
              </a:ext>
            </a:extLst>
          </p:cNvPr>
          <p:cNvSpPr txBox="1">
            <a:spLocks noChangeArrowheads="1"/>
          </p:cNvSpPr>
          <p:nvPr/>
        </p:nvSpPr>
        <p:spPr bwMode="auto">
          <a:xfrm>
            <a:off x="4278313" y="10155238"/>
            <a:ext cx="3227387"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E4150C3-2504-1443-A181-BC4858FBC084}" type="slidenum">
              <a:rPr lang="es-ES" altLang="es-ES_tradnl" sz="1400">
                <a:solidFill>
                  <a:srgbClr val="000000"/>
                </a:solidFill>
                <a:latin typeface="Times New Roman" panose="02020603050405020304" pitchFamily="18" charset="0"/>
              </a:rPr>
              <a:pPr algn="r" eaLnBrk="1">
                <a:lnSpc>
                  <a:spcPct val="95000"/>
                </a:lnSpc>
                <a:buSzPct val="100000"/>
              </a:pPr>
              <a:t>22</a:t>
            </a:fld>
            <a:endParaRPr lang="es-ES" altLang="es-ES_tradnl" sz="1400">
              <a:solidFill>
                <a:srgbClr val="000000"/>
              </a:solidFill>
              <a:latin typeface="Times New Roman" panose="02020603050405020304" pitchFamily="18" charset="0"/>
            </a:endParaRPr>
          </a:p>
        </p:txBody>
      </p:sp>
      <p:sp>
        <p:nvSpPr>
          <p:cNvPr id="45060" name="Text Box 2">
            <a:extLst>
              <a:ext uri="{FF2B5EF4-FFF2-40B4-BE49-F238E27FC236}">
                <a16:creationId xmlns:a16="http://schemas.microsoft.com/office/drawing/2014/main" id="{4741D81B-7006-7142-8FF7-28FD47540CD2}"/>
              </a:ext>
            </a:extLst>
          </p:cNvPr>
          <p:cNvSpPr txBox="1">
            <a:spLocks noChangeArrowheads="1"/>
          </p:cNvSpPr>
          <p:nvPr/>
        </p:nvSpPr>
        <p:spPr bwMode="auto">
          <a:xfrm>
            <a:off x="4278313" y="10155238"/>
            <a:ext cx="3230562" cy="484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B9EA9B3-4A42-DE41-8ABC-9B20104F7FDF}" type="slidenum">
              <a:rPr lang="es-ES" altLang="es-ES_tradnl" sz="1400">
                <a:solidFill>
                  <a:srgbClr val="000000"/>
                </a:solidFill>
                <a:latin typeface="Times New Roman" panose="02020603050405020304" pitchFamily="18" charset="0"/>
              </a:rPr>
              <a:pPr algn="r" eaLnBrk="1">
                <a:lnSpc>
                  <a:spcPct val="95000"/>
                </a:lnSpc>
                <a:buSzPct val="100000"/>
              </a:pPr>
              <a:t>22</a:t>
            </a:fld>
            <a:endParaRPr lang="es-ES" altLang="es-ES_tradnl" sz="1400">
              <a:solidFill>
                <a:srgbClr val="000000"/>
              </a:solidFill>
              <a:latin typeface="Times New Roman" panose="02020603050405020304" pitchFamily="18" charset="0"/>
            </a:endParaRPr>
          </a:p>
        </p:txBody>
      </p:sp>
      <p:sp>
        <p:nvSpPr>
          <p:cNvPr id="45061" name="Text Box 3">
            <a:extLst>
              <a:ext uri="{FF2B5EF4-FFF2-40B4-BE49-F238E27FC236}">
                <a16:creationId xmlns:a16="http://schemas.microsoft.com/office/drawing/2014/main" id="{587C7FBC-BD26-3247-8445-DE69A5EFF674}"/>
              </a:ext>
            </a:extLst>
          </p:cNvPr>
          <p:cNvSpPr txBox="1">
            <a:spLocks noChangeArrowheads="1"/>
          </p:cNvSpPr>
          <p:nvPr/>
        </p:nvSpPr>
        <p:spPr bwMode="auto">
          <a:xfrm>
            <a:off x="4278313" y="10155238"/>
            <a:ext cx="3235325"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6AEB8DA-D7D7-FA4F-83EE-F96300F024D8}" type="slidenum">
              <a:rPr lang="es-ES" altLang="es-ES_tradnl" sz="1400">
                <a:solidFill>
                  <a:srgbClr val="000000"/>
                </a:solidFill>
                <a:latin typeface="Times New Roman" panose="02020603050405020304" pitchFamily="18" charset="0"/>
              </a:rPr>
              <a:pPr algn="r" eaLnBrk="1">
                <a:lnSpc>
                  <a:spcPct val="95000"/>
                </a:lnSpc>
                <a:buSzPct val="100000"/>
              </a:pPr>
              <a:t>22</a:t>
            </a:fld>
            <a:endParaRPr lang="es-ES" altLang="es-ES_tradnl" sz="1400">
              <a:solidFill>
                <a:srgbClr val="000000"/>
              </a:solidFill>
              <a:latin typeface="Times New Roman" panose="02020603050405020304" pitchFamily="18" charset="0"/>
            </a:endParaRPr>
          </a:p>
        </p:txBody>
      </p:sp>
      <p:sp>
        <p:nvSpPr>
          <p:cNvPr id="45062" name="Text Box 4">
            <a:extLst>
              <a:ext uri="{FF2B5EF4-FFF2-40B4-BE49-F238E27FC236}">
                <a16:creationId xmlns:a16="http://schemas.microsoft.com/office/drawing/2014/main" id="{BA185A58-BC49-F44D-A41B-EBB415D74A62}"/>
              </a:ext>
            </a:extLst>
          </p:cNvPr>
          <p:cNvSpPr txBox="1">
            <a:spLocks noChangeArrowheads="1"/>
          </p:cNvSpPr>
          <p:nvPr/>
        </p:nvSpPr>
        <p:spPr bwMode="auto">
          <a:xfrm>
            <a:off x="4278313" y="10155238"/>
            <a:ext cx="3236912" cy="49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4E2BD45E-3FF0-DC49-B80C-6DB87D25572A}" type="slidenum">
              <a:rPr lang="es-ES" altLang="es-ES_tradnl" sz="1400">
                <a:solidFill>
                  <a:srgbClr val="000000"/>
                </a:solidFill>
                <a:latin typeface="Times New Roman" panose="02020603050405020304" pitchFamily="18" charset="0"/>
              </a:rPr>
              <a:pPr algn="r">
                <a:lnSpc>
                  <a:spcPct val="95000"/>
                </a:lnSpc>
                <a:buSzPct val="100000"/>
              </a:pPr>
              <a:t>22</a:t>
            </a:fld>
            <a:endParaRPr lang="es-ES" altLang="es-ES_tradnl" sz="1400">
              <a:solidFill>
                <a:srgbClr val="000000"/>
              </a:solidFill>
              <a:latin typeface="Times New Roman" panose="02020603050405020304" pitchFamily="18" charset="0"/>
            </a:endParaRPr>
          </a:p>
        </p:txBody>
      </p:sp>
      <p:sp>
        <p:nvSpPr>
          <p:cNvPr id="45063" name="Text Box 5">
            <a:extLst>
              <a:ext uri="{FF2B5EF4-FFF2-40B4-BE49-F238E27FC236}">
                <a16:creationId xmlns:a16="http://schemas.microsoft.com/office/drawing/2014/main" id="{2DDC041E-B3C2-AC41-B49E-EF65B60B1ED6}"/>
              </a:ext>
            </a:extLst>
          </p:cNvPr>
          <p:cNvSpPr txBox="1">
            <a:spLocks noChangeArrowheads="1"/>
          </p:cNvSpPr>
          <p:nvPr/>
        </p:nvSpPr>
        <p:spPr bwMode="auto">
          <a:xfrm>
            <a:off x="4716463" y="11876088"/>
            <a:ext cx="3613150"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spcBef>
                <a:spcPct val="30000"/>
              </a:spcBef>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panose="02020603050405020304" pitchFamily="18" charset="0"/>
              </a:defRPr>
            </a:lvl9pPr>
          </a:lstStyle>
          <a:p>
            <a:pPr algn="r">
              <a:lnSpc>
                <a:spcPct val="95000"/>
              </a:lnSpc>
              <a:spcBef>
                <a:spcPct val="0"/>
              </a:spcBef>
              <a:buClrTx/>
              <a:buFontTx/>
              <a:buNone/>
            </a:pPr>
            <a:fld id="{E9BC21C2-63FA-BA48-A787-CDEEF01094F8}" type="slidenum">
              <a:rPr lang="es-ES" altLang="es-ES_tradnl" sz="1400"/>
              <a:pPr algn="r">
                <a:lnSpc>
                  <a:spcPct val="95000"/>
                </a:lnSpc>
                <a:spcBef>
                  <a:spcPct val="0"/>
                </a:spcBef>
                <a:buClrTx/>
                <a:buFontTx/>
                <a:buNone/>
              </a:pPr>
              <a:t>22</a:t>
            </a:fld>
            <a:endParaRPr lang="es-ES" altLang="es-ES_tradnl" sz="1400"/>
          </a:p>
        </p:txBody>
      </p:sp>
      <p:sp>
        <p:nvSpPr>
          <p:cNvPr id="45064" name="Text Box 6">
            <a:extLst>
              <a:ext uri="{FF2B5EF4-FFF2-40B4-BE49-F238E27FC236}">
                <a16:creationId xmlns:a16="http://schemas.microsoft.com/office/drawing/2014/main" id="{7D7B6229-4954-3D4F-B3C2-34ECDDB92C2F}"/>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02407" name="Text Box 7">
            <a:extLst>
              <a:ext uri="{FF2B5EF4-FFF2-40B4-BE49-F238E27FC236}">
                <a16:creationId xmlns:a16="http://schemas.microsoft.com/office/drawing/2014/main" id="{BE56A825-29E2-F749-92F8-6B8228F28751}"/>
              </a:ext>
            </a:extLst>
          </p:cNvPr>
          <p:cNvSpPr txBox="1">
            <a:spLocks noChangeArrowheads="1"/>
          </p:cNvSpPr>
          <p:nvPr/>
        </p:nvSpPr>
        <p:spPr bwMode="auto">
          <a:xfrm>
            <a:off x="0" y="-268288"/>
            <a:ext cx="1588" cy="538163"/>
          </a:xfrm>
          <a:prstGeom prst="rect">
            <a:avLst/>
          </a:prstGeom>
          <a:noFill/>
          <a:ln>
            <a:noFill/>
          </a:ln>
          <a:effectLst/>
        </p:spPr>
        <p:txBody>
          <a:bodyPr wrap="none" anchor="ctr"/>
          <a:lstStyle/>
          <a:p>
            <a:pPr>
              <a:buClr>
                <a:srgbClr val="000000"/>
              </a:buClr>
              <a:buSzPct val="100000"/>
              <a:buFont typeface="Times New Roman" charset="0"/>
              <a:buNone/>
              <a:defRPr/>
            </a:pPr>
            <a:endParaRPr lang="es-ES_tradnl">
              <a:latin typeface="Arial" charset="0"/>
              <a:ea typeface="+mn-ea"/>
            </a:endParaRPr>
          </a:p>
        </p:txBody>
      </p:sp>
    </p:spTree>
    <p:extLst>
      <p:ext uri="{BB962C8B-B14F-4D97-AF65-F5344CB8AC3E}">
        <p14:creationId xmlns:p14="http://schemas.microsoft.com/office/powerpoint/2010/main" val="1931323948"/>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6066" name="Rectangle 76"/>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ea typeface="ＭＳ Ｐゴシック" charset="-128"/>
              </a:defRPr>
            </a:lvl1pPr>
            <a:lvl2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ea typeface="ＭＳ Ｐゴシック" charset="-128"/>
              </a:defRPr>
            </a:lvl2pPr>
            <a:lvl3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ea typeface="ＭＳ Ｐゴシック" charset="-128"/>
              </a:defRPr>
            </a:lvl3pPr>
            <a:lvl4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ea typeface="ＭＳ Ｐゴシック" charset="-128"/>
              </a:defRPr>
            </a:lvl4pPr>
            <a:lvl5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ea typeface="ＭＳ Ｐゴシック" charset="-128"/>
              </a:defRPr>
            </a:lvl5pPr>
            <a:lvl6pPr marL="25146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ea typeface="ＭＳ Ｐゴシック" charset="-128"/>
              </a:defRPr>
            </a:lvl6pPr>
            <a:lvl7pPr marL="29718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ea typeface="ＭＳ Ｐゴシック" charset="-128"/>
              </a:defRPr>
            </a:lvl7pPr>
            <a:lvl8pPr marL="34290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ea typeface="ＭＳ Ｐゴシック" charset="-128"/>
              </a:defRPr>
            </a:lvl8pPr>
            <a:lvl9pPr marL="38862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ea typeface="ＭＳ Ｐゴシック" charset="-128"/>
              </a:defRPr>
            </a:lvl9pPr>
          </a:lstStyle>
          <a:p>
            <a:pPr>
              <a:spcBef>
                <a:spcPct val="0"/>
              </a:spcBef>
              <a:buClrTx/>
              <a:buFontTx/>
              <a:buNone/>
            </a:pPr>
            <a:fld id="{71B2E65C-DD2C-0F4A-9CD1-034DEDC6BE02}" type="slidenum">
              <a:rPr lang="es-ES" altLang="es-ES_tradnl" sz="1400"/>
              <a:pPr>
                <a:spcBef>
                  <a:spcPct val="0"/>
                </a:spcBef>
                <a:buClrTx/>
                <a:buFontTx/>
                <a:buNone/>
              </a:pPr>
              <a:t>220</a:t>
            </a:fld>
            <a:endParaRPr lang="es-ES" altLang="es-ES_tradnl" sz="1400"/>
          </a:p>
        </p:txBody>
      </p:sp>
      <p:sp>
        <p:nvSpPr>
          <p:cNvPr id="268289" name="Text Box 1"/>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5CAEA133-6957-3D47-BA10-2B00DB58455E}" type="slidenum">
              <a:rPr lang="es-ES" altLang="es-ES_tradnl" sz="1400" smtClean="0"/>
              <a:pPr algn="r" eaLnBrk="1">
                <a:lnSpc>
                  <a:spcPct val="95000"/>
                </a:lnSpc>
                <a:spcBef>
                  <a:spcPct val="0"/>
                </a:spcBef>
                <a:buClrTx/>
                <a:buFontTx/>
                <a:buNone/>
                <a:defRPr/>
              </a:pPr>
              <a:t>220</a:t>
            </a:fld>
            <a:endParaRPr lang="es-ES" altLang="es-ES_tradnl" sz="1400"/>
          </a:p>
        </p:txBody>
      </p:sp>
      <p:sp>
        <p:nvSpPr>
          <p:cNvPr id="268290" name="Text Box 2"/>
          <p:cNvSpPr txBox="1">
            <a:spLocks noChangeArrowheads="1"/>
          </p:cNvSpPr>
          <p:nvPr/>
        </p:nvSpPr>
        <p:spPr bwMode="auto">
          <a:xfrm>
            <a:off x="4278313" y="10155238"/>
            <a:ext cx="3176587" cy="4302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412020F6-661C-094B-879A-AFAA59D530BD}" type="slidenum">
              <a:rPr lang="es-ES" altLang="es-ES_tradnl" sz="1400" smtClean="0"/>
              <a:pPr algn="r" eaLnBrk="1">
                <a:lnSpc>
                  <a:spcPct val="95000"/>
                </a:lnSpc>
                <a:spcBef>
                  <a:spcPct val="0"/>
                </a:spcBef>
                <a:buClrTx/>
                <a:buFontTx/>
                <a:buNone/>
                <a:defRPr/>
              </a:pPr>
              <a:t>220</a:t>
            </a:fld>
            <a:endParaRPr lang="es-ES" altLang="es-ES_tradnl" sz="1400"/>
          </a:p>
        </p:txBody>
      </p:sp>
      <p:sp>
        <p:nvSpPr>
          <p:cNvPr id="268291" name="Text Box 3"/>
          <p:cNvSpPr txBox="1">
            <a:spLocks noChangeArrowheads="1"/>
          </p:cNvSpPr>
          <p:nvPr/>
        </p:nvSpPr>
        <p:spPr bwMode="auto">
          <a:xfrm>
            <a:off x="4278313" y="10155238"/>
            <a:ext cx="3200400" cy="454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31EBD762-3657-E141-BD18-00F56834F745}" type="slidenum">
              <a:rPr lang="es-ES" altLang="es-ES_tradnl" sz="1400" smtClean="0"/>
              <a:pPr algn="r" eaLnBrk="1">
                <a:lnSpc>
                  <a:spcPct val="95000"/>
                </a:lnSpc>
                <a:spcBef>
                  <a:spcPct val="0"/>
                </a:spcBef>
                <a:buClrTx/>
                <a:buFontTx/>
                <a:buNone/>
                <a:defRPr/>
              </a:pPr>
              <a:t>220</a:t>
            </a:fld>
            <a:endParaRPr lang="es-ES" altLang="es-ES_tradnl" sz="1400"/>
          </a:p>
        </p:txBody>
      </p:sp>
      <p:sp>
        <p:nvSpPr>
          <p:cNvPr id="268292" name="Text Box 4"/>
          <p:cNvSpPr txBox="1">
            <a:spLocks noChangeArrowheads="1"/>
          </p:cNvSpPr>
          <p:nvPr/>
        </p:nvSpPr>
        <p:spPr bwMode="auto">
          <a:xfrm>
            <a:off x="4278313" y="10155238"/>
            <a:ext cx="3224212" cy="4778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6CF70834-E85F-FB4F-9426-CE24840BC300}" type="slidenum">
              <a:rPr lang="es-ES" altLang="es-ES_tradnl" sz="1400" smtClean="0"/>
              <a:pPr algn="r" eaLnBrk="1">
                <a:lnSpc>
                  <a:spcPct val="95000"/>
                </a:lnSpc>
                <a:spcBef>
                  <a:spcPct val="0"/>
                </a:spcBef>
                <a:buClrTx/>
                <a:buFontTx/>
                <a:buNone/>
                <a:defRPr/>
              </a:pPr>
              <a:t>220</a:t>
            </a:fld>
            <a:endParaRPr lang="es-ES" altLang="es-ES_tradnl" sz="1400"/>
          </a:p>
        </p:txBody>
      </p:sp>
      <p:sp>
        <p:nvSpPr>
          <p:cNvPr id="268293" name="Text Box 5"/>
          <p:cNvSpPr txBox="1">
            <a:spLocks noChangeArrowheads="1"/>
          </p:cNvSpPr>
          <p:nvPr/>
        </p:nvSpPr>
        <p:spPr bwMode="auto">
          <a:xfrm>
            <a:off x="4278313" y="10155238"/>
            <a:ext cx="3246437" cy="5000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B9365163-34CA-E344-9E9C-75D0B9FDAD95}" type="slidenum">
              <a:rPr lang="es-ES" altLang="es-ES_tradnl" sz="1400" smtClean="0"/>
              <a:pPr algn="r" eaLnBrk="1">
                <a:lnSpc>
                  <a:spcPct val="95000"/>
                </a:lnSpc>
                <a:spcBef>
                  <a:spcPct val="0"/>
                </a:spcBef>
                <a:buClrTx/>
                <a:buFontTx/>
                <a:buNone/>
                <a:defRPr/>
              </a:pPr>
              <a:t>220</a:t>
            </a:fld>
            <a:endParaRPr lang="es-ES" altLang="es-ES_tradnl" sz="1400"/>
          </a:p>
        </p:txBody>
      </p:sp>
      <p:sp>
        <p:nvSpPr>
          <p:cNvPr id="268294" name="Text Box 6"/>
          <p:cNvSpPr txBox="1">
            <a:spLocks noChangeArrowheads="1"/>
          </p:cNvSpPr>
          <p:nvPr/>
        </p:nvSpPr>
        <p:spPr bwMode="auto">
          <a:xfrm>
            <a:off x="4278313" y="10155238"/>
            <a:ext cx="3259137" cy="5127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02222FFF-473A-0547-9DB6-88CB15835D62}" type="slidenum">
              <a:rPr lang="es-ES" altLang="es-ES_tradnl" sz="1400" smtClean="0"/>
              <a:pPr algn="r" eaLnBrk="1">
                <a:lnSpc>
                  <a:spcPct val="95000"/>
                </a:lnSpc>
                <a:spcBef>
                  <a:spcPct val="0"/>
                </a:spcBef>
                <a:buClrTx/>
                <a:buFontTx/>
                <a:buNone/>
                <a:defRPr/>
              </a:pPr>
              <a:t>220</a:t>
            </a:fld>
            <a:endParaRPr lang="es-ES" altLang="es-ES_tradnl" sz="1400"/>
          </a:p>
        </p:txBody>
      </p:sp>
      <p:sp>
        <p:nvSpPr>
          <p:cNvPr id="268295" name="Text Box 7"/>
          <p:cNvSpPr txBox="1">
            <a:spLocks noChangeArrowheads="1"/>
          </p:cNvSpPr>
          <p:nvPr/>
        </p:nvSpPr>
        <p:spPr bwMode="auto">
          <a:xfrm>
            <a:off x="4278313" y="10155238"/>
            <a:ext cx="3265487"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EDBC38C4-32BF-6849-9952-0001426F1C2E}" type="slidenum">
              <a:rPr lang="es-ES" altLang="es-ES_tradnl" sz="1400" smtClean="0"/>
              <a:pPr algn="r" eaLnBrk="1">
                <a:lnSpc>
                  <a:spcPct val="95000"/>
                </a:lnSpc>
                <a:spcBef>
                  <a:spcPct val="0"/>
                </a:spcBef>
                <a:buClrTx/>
                <a:buFontTx/>
                <a:buNone/>
                <a:defRPr/>
              </a:pPr>
              <a:t>220</a:t>
            </a:fld>
            <a:endParaRPr lang="es-ES" altLang="es-ES_tradnl" sz="1400"/>
          </a:p>
        </p:txBody>
      </p:sp>
      <p:sp>
        <p:nvSpPr>
          <p:cNvPr id="268296" name="Text Box 8"/>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1956E5FD-D886-194E-95FF-B6F2A9CD509F}" type="slidenum">
              <a:rPr lang="es-ES" altLang="es-ES_tradnl" sz="1400" smtClean="0"/>
              <a:pPr algn="r" eaLnBrk="1">
                <a:lnSpc>
                  <a:spcPct val="95000"/>
                </a:lnSpc>
                <a:spcBef>
                  <a:spcPct val="0"/>
                </a:spcBef>
                <a:buClrTx/>
                <a:buFontTx/>
                <a:buNone/>
                <a:defRPr/>
              </a:pPr>
              <a:t>220</a:t>
            </a:fld>
            <a:endParaRPr lang="es-ES" altLang="es-ES_tradnl" sz="1400"/>
          </a:p>
        </p:txBody>
      </p:sp>
      <p:sp>
        <p:nvSpPr>
          <p:cNvPr id="268297" name="Text Box 9"/>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sp>
      <p:sp>
        <p:nvSpPr>
          <p:cNvPr id="268298" name="Text Box 10"/>
          <p:cNvSpPr txBox="1">
            <a:spLocks noChangeArrowheads="1"/>
          </p:cNvSpPr>
          <p:nvPr/>
        </p:nvSpPr>
        <p:spPr bwMode="auto">
          <a:xfrm>
            <a:off x="0" y="-217488"/>
            <a:ext cx="1588" cy="4365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pPr>
              <a:buClr>
                <a:srgbClr val="000000"/>
              </a:buClr>
              <a:buSzPct val="100000"/>
              <a:buFont typeface="Times New Roman" charset="0"/>
              <a:buNone/>
              <a:defRPr/>
            </a:pPr>
            <a:endParaRPr lang="es-ES_tradnl" altLang="es-ES_tradnl"/>
          </a:p>
        </p:txBody>
      </p:sp>
    </p:spTree>
    <p:extLst>
      <p:ext uri="{BB962C8B-B14F-4D97-AF65-F5344CB8AC3E}">
        <p14:creationId xmlns:p14="http://schemas.microsoft.com/office/powerpoint/2010/main" val="200006247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10" name="Rectangle 94">
            <a:extLst>
              <a:ext uri="{FF2B5EF4-FFF2-40B4-BE49-F238E27FC236}">
                <a16:creationId xmlns:a16="http://schemas.microsoft.com/office/drawing/2014/main" id="{A3979286-3CF1-084A-81ED-E79C64E099E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83AF300B-2914-5D44-8626-6862F8B412F9}" type="slidenum">
              <a:rPr lang="es-ES" altLang="es-ES_tradnl" sz="1400" smtClean="0">
                <a:solidFill>
                  <a:srgbClr val="000000"/>
                </a:solidFill>
                <a:latin typeface="Times New Roman" panose="02020603050405020304" pitchFamily="18" charset="0"/>
              </a:rPr>
              <a:pPr/>
              <a:t>23</a:t>
            </a:fld>
            <a:endParaRPr lang="es-ES" altLang="es-ES_tradnl" sz="1400">
              <a:solidFill>
                <a:srgbClr val="000000"/>
              </a:solidFill>
              <a:latin typeface="Times New Roman" panose="02020603050405020304" pitchFamily="18" charset="0"/>
            </a:endParaRPr>
          </a:p>
        </p:txBody>
      </p:sp>
      <p:sp>
        <p:nvSpPr>
          <p:cNvPr id="43011" name="Text Box 1">
            <a:extLst>
              <a:ext uri="{FF2B5EF4-FFF2-40B4-BE49-F238E27FC236}">
                <a16:creationId xmlns:a16="http://schemas.microsoft.com/office/drawing/2014/main" id="{50AC65B8-77C2-C947-8DC6-B55C1B56356C}"/>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CD9A745-A395-7B40-BB6F-88A8B045F791}" type="slidenum">
              <a:rPr lang="es-ES" altLang="es-ES_tradnl" sz="1400">
                <a:solidFill>
                  <a:srgbClr val="000000"/>
                </a:solidFill>
                <a:latin typeface="Times New Roman" panose="02020603050405020304" pitchFamily="18" charset="0"/>
              </a:rPr>
              <a:pPr algn="r" eaLnBrk="1">
                <a:lnSpc>
                  <a:spcPct val="95000"/>
                </a:lnSpc>
                <a:buSzPct val="100000"/>
              </a:pPr>
              <a:t>23</a:t>
            </a:fld>
            <a:endParaRPr lang="es-ES" altLang="es-ES_tradnl" sz="1400">
              <a:solidFill>
                <a:srgbClr val="000000"/>
              </a:solidFill>
              <a:latin typeface="Times New Roman" panose="02020603050405020304" pitchFamily="18" charset="0"/>
            </a:endParaRPr>
          </a:p>
        </p:txBody>
      </p:sp>
      <p:sp>
        <p:nvSpPr>
          <p:cNvPr id="43012" name="Text Box 2">
            <a:extLst>
              <a:ext uri="{FF2B5EF4-FFF2-40B4-BE49-F238E27FC236}">
                <a16:creationId xmlns:a16="http://schemas.microsoft.com/office/drawing/2014/main" id="{587FE759-A52E-6F4F-8789-1840DE230CDA}"/>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78202DE-998B-414C-B7A5-4DB355B97F33}" type="slidenum">
              <a:rPr lang="es-ES" altLang="es-ES_tradnl" sz="1400">
                <a:solidFill>
                  <a:srgbClr val="000000"/>
                </a:solidFill>
                <a:latin typeface="Times New Roman" panose="02020603050405020304" pitchFamily="18" charset="0"/>
              </a:rPr>
              <a:pPr algn="r" eaLnBrk="1">
                <a:lnSpc>
                  <a:spcPct val="95000"/>
                </a:lnSpc>
                <a:buSzPct val="100000"/>
              </a:pPr>
              <a:t>23</a:t>
            </a:fld>
            <a:endParaRPr lang="es-ES" altLang="es-ES_tradnl" sz="1400">
              <a:solidFill>
                <a:srgbClr val="000000"/>
              </a:solidFill>
              <a:latin typeface="Times New Roman" panose="02020603050405020304" pitchFamily="18" charset="0"/>
            </a:endParaRPr>
          </a:p>
        </p:txBody>
      </p:sp>
      <p:sp>
        <p:nvSpPr>
          <p:cNvPr id="43013" name="Text Box 3">
            <a:extLst>
              <a:ext uri="{FF2B5EF4-FFF2-40B4-BE49-F238E27FC236}">
                <a16:creationId xmlns:a16="http://schemas.microsoft.com/office/drawing/2014/main" id="{61FF036A-899B-F047-B861-04A9C96D9211}"/>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6026566-4CBA-F846-8D7B-A1FB53146603}" type="slidenum">
              <a:rPr lang="es-ES" altLang="es-ES_tradnl" sz="1400">
                <a:solidFill>
                  <a:srgbClr val="000000"/>
                </a:solidFill>
                <a:latin typeface="Times New Roman" panose="02020603050405020304" pitchFamily="18" charset="0"/>
              </a:rPr>
              <a:pPr algn="r" eaLnBrk="1">
                <a:lnSpc>
                  <a:spcPct val="95000"/>
                </a:lnSpc>
                <a:buSzPct val="100000"/>
              </a:pPr>
              <a:t>23</a:t>
            </a:fld>
            <a:endParaRPr lang="es-ES" altLang="es-ES_tradnl" sz="1400">
              <a:solidFill>
                <a:srgbClr val="000000"/>
              </a:solidFill>
              <a:latin typeface="Times New Roman" panose="02020603050405020304" pitchFamily="18" charset="0"/>
            </a:endParaRPr>
          </a:p>
        </p:txBody>
      </p:sp>
      <p:sp>
        <p:nvSpPr>
          <p:cNvPr id="43014" name="Text Box 4">
            <a:extLst>
              <a:ext uri="{FF2B5EF4-FFF2-40B4-BE49-F238E27FC236}">
                <a16:creationId xmlns:a16="http://schemas.microsoft.com/office/drawing/2014/main" id="{6E2BC3D6-9DC5-4140-B791-E073B40C3E8D}"/>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A3063AF-0AF2-0F4A-B172-62443CE0A97B}" type="slidenum">
              <a:rPr lang="es-ES" altLang="es-ES_tradnl" sz="1400">
                <a:solidFill>
                  <a:srgbClr val="000000"/>
                </a:solidFill>
                <a:latin typeface="Times New Roman" panose="02020603050405020304" pitchFamily="18" charset="0"/>
              </a:rPr>
              <a:pPr algn="r" eaLnBrk="1">
                <a:lnSpc>
                  <a:spcPct val="95000"/>
                </a:lnSpc>
                <a:buSzPct val="100000"/>
              </a:pPr>
              <a:t>23</a:t>
            </a:fld>
            <a:endParaRPr lang="es-ES" altLang="es-ES_tradnl" sz="1400">
              <a:solidFill>
                <a:srgbClr val="000000"/>
              </a:solidFill>
              <a:latin typeface="Times New Roman" panose="02020603050405020304" pitchFamily="18" charset="0"/>
            </a:endParaRPr>
          </a:p>
        </p:txBody>
      </p:sp>
      <p:sp>
        <p:nvSpPr>
          <p:cNvPr id="43015" name="Text Box 5">
            <a:extLst>
              <a:ext uri="{FF2B5EF4-FFF2-40B4-BE49-F238E27FC236}">
                <a16:creationId xmlns:a16="http://schemas.microsoft.com/office/drawing/2014/main" id="{01DCB773-979E-5841-A9E8-5E71477C9337}"/>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80C8F26-334B-AB4E-BBD5-339CFA05425E}" type="slidenum">
              <a:rPr lang="es-ES" altLang="es-ES_tradnl" sz="1400">
                <a:solidFill>
                  <a:srgbClr val="000000"/>
                </a:solidFill>
                <a:latin typeface="Times New Roman" panose="02020603050405020304" pitchFamily="18" charset="0"/>
              </a:rPr>
              <a:pPr algn="r" eaLnBrk="1">
                <a:lnSpc>
                  <a:spcPct val="95000"/>
                </a:lnSpc>
                <a:buSzPct val="100000"/>
              </a:pPr>
              <a:t>23</a:t>
            </a:fld>
            <a:endParaRPr lang="es-ES" altLang="es-ES_tradnl" sz="1400">
              <a:solidFill>
                <a:srgbClr val="000000"/>
              </a:solidFill>
              <a:latin typeface="Times New Roman" panose="02020603050405020304" pitchFamily="18" charset="0"/>
            </a:endParaRPr>
          </a:p>
        </p:txBody>
      </p:sp>
      <p:sp>
        <p:nvSpPr>
          <p:cNvPr id="43016" name="Text Box 6">
            <a:extLst>
              <a:ext uri="{FF2B5EF4-FFF2-40B4-BE49-F238E27FC236}">
                <a16:creationId xmlns:a16="http://schemas.microsoft.com/office/drawing/2014/main" id="{3AEDFCFB-2AA9-9843-AA15-F6F384D4EF45}"/>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EB49E78-8786-9948-9A7D-623ACC9CCA52}" type="slidenum">
              <a:rPr lang="es-ES" altLang="es-ES_tradnl" sz="1400">
                <a:solidFill>
                  <a:srgbClr val="000000"/>
                </a:solidFill>
                <a:latin typeface="Times New Roman" panose="02020603050405020304" pitchFamily="18" charset="0"/>
              </a:rPr>
              <a:pPr algn="r" eaLnBrk="1">
                <a:lnSpc>
                  <a:spcPct val="95000"/>
                </a:lnSpc>
                <a:buSzPct val="100000"/>
              </a:pPr>
              <a:t>23</a:t>
            </a:fld>
            <a:endParaRPr lang="es-ES" altLang="es-ES_tradnl" sz="1400">
              <a:solidFill>
                <a:srgbClr val="000000"/>
              </a:solidFill>
              <a:latin typeface="Times New Roman" panose="02020603050405020304" pitchFamily="18" charset="0"/>
            </a:endParaRPr>
          </a:p>
        </p:txBody>
      </p:sp>
      <p:sp>
        <p:nvSpPr>
          <p:cNvPr id="43017" name="Text Box 7">
            <a:extLst>
              <a:ext uri="{FF2B5EF4-FFF2-40B4-BE49-F238E27FC236}">
                <a16:creationId xmlns:a16="http://schemas.microsoft.com/office/drawing/2014/main" id="{8FFF5D53-33BE-C54D-8EA5-BCD3485C533C}"/>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2AB4B44-17CF-8849-A28C-14122B817AAA}" type="slidenum">
              <a:rPr lang="es-ES" altLang="es-ES_tradnl" sz="1400">
                <a:solidFill>
                  <a:srgbClr val="000000"/>
                </a:solidFill>
                <a:latin typeface="Times New Roman" panose="02020603050405020304" pitchFamily="18" charset="0"/>
              </a:rPr>
              <a:pPr algn="r" eaLnBrk="1">
                <a:lnSpc>
                  <a:spcPct val="95000"/>
                </a:lnSpc>
                <a:buSzPct val="100000"/>
              </a:pPr>
              <a:t>23</a:t>
            </a:fld>
            <a:endParaRPr lang="es-ES" altLang="es-ES_tradnl" sz="1400">
              <a:solidFill>
                <a:srgbClr val="000000"/>
              </a:solidFill>
              <a:latin typeface="Times New Roman" panose="02020603050405020304" pitchFamily="18" charset="0"/>
            </a:endParaRPr>
          </a:p>
        </p:txBody>
      </p:sp>
      <p:sp>
        <p:nvSpPr>
          <p:cNvPr id="43018" name="Text Box 8">
            <a:extLst>
              <a:ext uri="{FF2B5EF4-FFF2-40B4-BE49-F238E27FC236}">
                <a16:creationId xmlns:a16="http://schemas.microsoft.com/office/drawing/2014/main" id="{388CFB04-06E9-DB45-A37C-E626D1DE4475}"/>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24B1838-AF87-5A43-BE5E-F2F22FCD00E5}" type="slidenum">
              <a:rPr lang="es-ES" altLang="es-ES_tradnl" sz="1400">
                <a:solidFill>
                  <a:srgbClr val="000000"/>
                </a:solidFill>
                <a:latin typeface="Times New Roman" panose="02020603050405020304" pitchFamily="18" charset="0"/>
              </a:rPr>
              <a:pPr algn="r" eaLnBrk="1">
                <a:lnSpc>
                  <a:spcPct val="95000"/>
                </a:lnSpc>
                <a:buSzPct val="100000"/>
              </a:pPr>
              <a:t>23</a:t>
            </a:fld>
            <a:endParaRPr lang="es-ES" altLang="es-ES_tradnl" sz="1400">
              <a:solidFill>
                <a:srgbClr val="000000"/>
              </a:solidFill>
              <a:latin typeface="Times New Roman" panose="02020603050405020304" pitchFamily="18" charset="0"/>
            </a:endParaRPr>
          </a:p>
        </p:txBody>
      </p:sp>
      <p:sp>
        <p:nvSpPr>
          <p:cNvPr id="43019" name="Text Box 9">
            <a:extLst>
              <a:ext uri="{FF2B5EF4-FFF2-40B4-BE49-F238E27FC236}">
                <a16:creationId xmlns:a16="http://schemas.microsoft.com/office/drawing/2014/main" id="{374A5A0A-F50B-0741-9AA7-9E6A32E9ED70}"/>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AE31C1B-70CE-B242-8033-3B93F28C5813}" type="slidenum">
              <a:rPr lang="es-ES" altLang="es-ES_tradnl" sz="1400">
                <a:solidFill>
                  <a:srgbClr val="000000"/>
                </a:solidFill>
                <a:latin typeface="Times New Roman" panose="02020603050405020304" pitchFamily="18" charset="0"/>
              </a:rPr>
              <a:pPr algn="r" eaLnBrk="1">
                <a:lnSpc>
                  <a:spcPct val="95000"/>
                </a:lnSpc>
                <a:buSzPct val="100000"/>
              </a:pPr>
              <a:t>23</a:t>
            </a:fld>
            <a:endParaRPr lang="es-ES" altLang="es-ES_tradnl" sz="1400">
              <a:solidFill>
                <a:srgbClr val="000000"/>
              </a:solidFill>
              <a:latin typeface="Times New Roman" panose="02020603050405020304" pitchFamily="18" charset="0"/>
            </a:endParaRPr>
          </a:p>
        </p:txBody>
      </p:sp>
      <p:sp>
        <p:nvSpPr>
          <p:cNvPr id="43020" name="Text Box 10">
            <a:extLst>
              <a:ext uri="{FF2B5EF4-FFF2-40B4-BE49-F238E27FC236}">
                <a16:creationId xmlns:a16="http://schemas.microsoft.com/office/drawing/2014/main" id="{0AAAA916-0DFD-8744-8563-AC6A15AED2D4}"/>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E47C409-07CB-EB40-8D86-22B33F25C869}" type="slidenum">
              <a:rPr lang="es-ES" altLang="es-ES_tradnl" sz="1400">
                <a:solidFill>
                  <a:srgbClr val="000000"/>
                </a:solidFill>
                <a:latin typeface="Times New Roman" panose="02020603050405020304" pitchFamily="18" charset="0"/>
              </a:rPr>
              <a:pPr algn="r" eaLnBrk="1">
                <a:lnSpc>
                  <a:spcPct val="95000"/>
                </a:lnSpc>
                <a:buSzPct val="100000"/>
              </a:pPr>
              <a:t>23</a:t>
            </a:fld>
            <a:endParaRPr lang="es-ES" altLang="es-ES_tradnl" sz="1400">
              <a:solidFill>
                <a:srgbClr val="000000"/>
              </a:solidFill>
              <a:latin typeface="Times New Roman" panose="02020603050405020304" pitchFamily="18" charset="0"/>
            </a:endParaRPr>
          </a:p>
        </p:txBody>
      </p:sp>
      <p:sp>
        <p:nvSpPr>
          <p:cNvPr id="43021" name="Text Box 11">
            <a:extLst>
              <a:ext uri="{FF2B5EF4-FFF2-40B4-BE49-F238E27FC236}">
                <a16:creationId xmlns:a16="http://schemas.microsoft.com/office/drawing/2014/main" id="{25071731-FF03-A846-B7B4-3D8CF4914EA0}"/>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3022" name="Text Box 12">
            <a:extLst>
              <a:ext uri="{FF2B5EF4-FFF2-40B4-BE49-F238E27FC236}">
                <a16:creationId xmlns:a16="http://schemas.microsoft.com/office/drawing/2014/main" id="{DB8A50C7-D7F8-654C-87EC-79A9CB7C3DC9}"/>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228932857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7586" name="Rectangle 94">
            <a:extLst>
              <a:ext uri="{FF2B5EF4-FFF2-40B4-BE49-F238E27FC236}">
                <a16:creationId xmlns:a16="http://schemas.microsoft.com/office/drawing/2014/main" id="{B5E38416-C266-1E4F-8E16-28491AF44911}"/>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491A5D00-FF4E-384D-B9ED-052F84D5005F}" type="slidenum">
              <a:rPr lang="es-ES" altLang="es-ES_tradnl" sz="1400" smtClean="0">
                <a:solidFill>
                  <a:srgbClr val="000000"/>
                </a:solidFill>
                <a:latin typeface="Times New Roman" panose="02020603050405020304" pitchFamily="18" charset="0"/>
              </a:rPr>
              <a:pPr/>
              <a:t>24</a:t>
            </a:fld>
            <a:endParaRPr lang="es-ES" altLang="es-ES_tradnl" sz="1400">
              <a:solidFill>
                <a:srgbClr val="000000"/>
              </a:solidFill>
              <a:latin typeface="Times New Roman" panose="02020603050405020304" pitchFamily="18" charset="0"/>
            </a:endParaRPr>
          </a:p>
        </p:txBody>
      </p:sp>
      <p:sp>
        <p:nvSpPr>
          <p:cNvPr id="67587" name="Text Box 1">
            <a:extLst>
              <a:ext uri="{FF2B5EF4-FFF2-40B4-BE49-F238E27FC236}">
                <a16:creationId xmlns:a16="http://schemas.microsoft.com/office/drawing/2014/main" id="{08F161D5-F090-2B45-B61D-54EB56C0676E}"/>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A93A3ED-AD41-5E40-BB59-B838BDD4AFF2}" type="slidenum">
              <a:rPr lang="es-ES" altLang="es-ES_tradnl" sz="1400">
                <a:solidFill>
                  <a:srgbClr val="000000"/>
                </a:solidFill>
                <a:latin typeface="Times New Roman" panose="02020603050405020304" pitchFamily="18" charset="0"/>
              </a:rPr>
              <a:pPr algn="r" eaLnBrk="1">
                <a:lnSpc>
                  <a:spcPct val="95000"/>
                </a:lnSpc>
                <a:buSzPct val="100000"/>
              </a:pPr>
              <a:t>24</a:t>
            </a:fld>
            <a:endParaRPr lang="es-ES" altLang="es-ES_tradnl" sz="1400">
              <a:solidFill>
                <a:srgbClr val="000000"/>
              </a:solidFill>
              <a:latin typeface="Times New Roman" panose="02020603050405020304" pitchFamily="18" charset="0"/>
            </a:endParaRPr>
          </a:p>
        </p:txBody>
      </p:sp>
      <p:sp>
        <p:nvSpPr>
          <p:cNvPr id="67588" name="Text Box 2">
            <a:extLst>
              <a:ext uri="{FF2B5EF4-FFF2-40B4-BE49-F238E27FC236}">
                <a16:creationId xmlns:a16="http://schemas.microsoft.com/office/drawing/2014/main" id="{2980ABF3-4B46-1D4C-B888-148FFD800EB3}"/>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3FEE6BC-9D84-3C4F-B3C9-A0427571B4EC}" type="slidenum">
              <a:rPr lang="es-ES" altLang="es-ES_tradnl" sz="1400">
                <a:solidFill>
                  <a:srgbClr val="000000"/>
                </a:solidFill>
                <a:latin typeface="Times New Roman" panose="02020603050405020304" pitchFamily="18" charset="0"/>
              </a:rPr>
              <a:pPr algn="r" eaLnBrk="1">
                <a:lnSpc>
                  <a:spcPct val="95000"/>
                </a:lnSpc>
                <a:buSzPct val="100000"/>
              </a:pPr>
              <a:t>24</a:t>
            </a:fld>
            <a:endParaRPr lang="es-ES" altLang="es-ES_tradnl" sz="1400">
              <a:solidFill>
                <a:srgbClr val="000000"/>
              </a:solidFill>
              <a:latin typeface="Times New Roman" panose="02020603050405020304" pitchFamily="18" charset="0"/>
            </a:endParaRPr>
          </a:p>
        </p:txBody>
      </p:sp>
      <p:sp>
        <p:nvSpPr>
          <p:cNvPr id="67589" name="Text Box 3">
            <a:extLst>
              <a:ext uri="{FF2B5EF4-FFF2-40B4-BE49-F238E27FC236}">
                <a16:creationId xmlns:a16="http://schemas.microsoft.com/office/drawing/2014/main" id="{46DE22B5-061F-7644-8FE8-A4C166035BCA}"/>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0708DD9-479D-494B-B8A8-2D5EB38CDF37}" type="slidenum">
              <a:rPr lang="es-ES" altLang="es-ES_tradnl" sz="1400">
                <a:solidFill>
                  <a:srgbClr val="000000"/>
                </a:solidFill>
                <a:latin typeface="Times New Roman" panose="02020603050405020304" pitchFamily="18" charset="0"/>
              </a:rPr>
              <a:pPr algn="r" eaLnBrk="1">
                <a:lnSpc>
                  <a:spcPct val="95000"/>
                </a:lnSpc>
                <a:buSzPct val="100000"/>
              </a:pPr>
              <a:t>24</a:t>
            </a:fld>
            <a:endParaRPr lang="es-ES" altLang="es-ES_tradnl" sz="1400">
              <a:solidFill>
                <a:srgbClr val="000000"/>
              </a:solidFill>
              <a:latin typeface="Times New Roman" panose="02020603050405020304" pitchFamily="18" charset="0"/>
            </a:endParaRPr>
          </a:p>
        </p:txBody>
      </p:sp>
      <p:sp>
        <p:nvSpPr>
          <p:cNvPr id="67590" name="Text Box 4">
            <a:extLst>
              <a:ext uri="{FF2B5EF4-FFF2-40B4-BE49-F238E27FC236}">
                <a16:creationId xmlns:a16="http://schemas.microsoft.com/office/drawing/2014/main" id="{AF037A08-6DEE-9D4D-B1E5-D67E0ECCC141}"/>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E0257C8-ABF2-3943-9857-1BF56D298CD7}" type="slidenum">
              <a:rPr lang="es-ES" altLang="es-ES_tradnl" sz="1400">
                <a:solidFill>
                  <a:srgbClr val="000000"/>
                </a:solidFill>
                <a:latin typeface="Times New Roman" panose="02020603050405020304" pitchFamily="18" charset="0"/>
              </a:rPr>
              <a:pPr algn="r" eaLnBrk="1">
                <a:lnSpc>
                  <a:spcPct val="95000"/>
                </a:lnSpc>
                <a:buSzPct val="100000"/>
              </a:pPr>
              <a:t>24</a:t>
            </a:fld>
            <a:endParaRPr lang="es-ES" altLang="es-ES_tradnl" sz="1400">
              <a:solidFill>
                <a:srgbClr val="000000"/>
              </a:solidFill>
              <a:latin typeface="Times New Roman" panose="02020603050405020304" pitchFamily="18" charset="0"/>
            </a:endParaRPr>
          </a:p>
        </p:txBody>
      </p:sp>
      <p:sp>
        <p:nvSpPr>
          <p:cNvPr id="67591" name="Text Box 5">
            <a:extLst>
              <a:ext uri="{FF2B5EF4-FFF2-40B4-BE49-F238E27FC236}">
                <a16:creationId xmlns:a16="http://schemas.microsoft.com/office/drawing/2014/main" id="{315DB2A9-EC1D-A747-826D-5976BF77744B}"/>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3468A4F-11CE-F946-ABE9-536B6B7D9F11}" type="slidenum">
              <a:rPr lang="es-ES" altLang="es-ES_tradnl" sz="1400">
                <a:solidFill>
                  <a:srgbClr val="000000"/>
                </a:solidFill>
                <a:latin typeface="Times New Roman" panose="02020603050405020304" pitchFamily="18" charset="0"/>
              </a:rPr>
              <a:pPr algn="r" eaLnBrk="1">
                <a:lnSpc>
                  <a:spcPct val="95000"/>
                </a:lnSpc>
                <a:buSzPct val="100000"/>
              </a:pPr>
              <a:t>24</a:t>
            </a:fld>
            <a:endParaRPr lang="es-ES" altLang="es-ES_tradnl" sz="1400">
              <a:solidFill>
                <a:srgbClr val="000000"/>
              </a:solidFill>
              <a:latin typeface="Times New Roman" panose="02020603050405020304" pitchFamily="18" charset="0"/>
            </a:endParaRPr>
          </a:p>
        </p:txBody>
      </p:sp>
      <p:sp>
        <p:nvSpPr>
          <p:cNvPr id="67592" name="Text Box 6">
            <a:extLst>
              <a:ext uri="{FF2B5EF4-FFF2-40B4-BE49-F238E27FC236}">
                <a16:creationId xmlns:a16="http://schemas.microsoft.com/office/drawing/2014/main" id="{6524F31B-7DCF-3B46-9439-0741AE539745}"/>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1D2F365-39C1-AE49-AAFA-5416EAFC4BE2}" type="slidenum">
              <a:rPr lang="es-ES" altLang="es-ES_tradnl" sz="1400">
                <a:solidFill>
                  <a:srgbClr val="000000"/>
                </a:solidFill>
                <a:latin typeface="Times New Roman" panose="02020603050405020304" pitchFamily="18" charset="0"/>
              </a:rPr>
              <a:pPr algn="r" eaLnBrk="1">
                <a:lnSpc>
                  <a:spcPct val="95000"/>
                </a:lnSpc>
                <a:buSzPct val="100000"/>
              </a:pPr>
              <a:t>24</a:t>
            </a:fld>
            <a:endParaRPr lang="es-ES" altLang="es-ES_tradnl" sz="1400">
              <a:solidFill>
                <a:srgbClr val="000000"/>
              </a:solidFill>
              <a:latin typeface="Times New Roman" panose="02020603050405020304" pitchFamily="18" charset="0"/>
            </a:endParaRPr>
          </a:p>
        </p:txBody>
      </p:sp>
      <p:sp>
        <p:nvSpPr>
          <p:cNvPr id="67593" name="Text Box 7">
            <a:extLst>
              <a:ext uri="{FF2B5EF4-FFF2-40B4-BE49-F238E27FC236}">
                <a16:creationId xmlns:a16="http://schemas.microsoft.com/office/drawing/2014/main" id="{1B7D11AC-DD0E-184D-8D3D-EBEEAD4001E1}"/>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651B713-C47F-BA4D-B017-12835BB06361}" type="slidenum">
              <a:rPr lang="es-ES" altLang="es-ES_tradnl" sz="1400">
                <a:solidFill>
                  <a:srgbClr val="000000"/>
                </a:solidFill>
                <a:latin typeface="Times New Roman" panose="02020603050405020304" pitchFamily="18" charset="0"/>
              </a:rPr>
              <a:pPr algn="r" eaLnBrk="1">
                <a:lnSpc>
                  <a:spcPct val="95000"/>
                </a:lnSpc>
                <a:buSzPct val="100000"/>
              </a:pPr>
              <a:t>24</a:t>
            </a:fld>
            <a:endParaRPr lang="es-ES" altLang="es-ES_tradnl" sz="1400">
              <a:solidFill>
                <a:srgbClr val="000000"/>
              </a:solidFill>
              <a:latin typeface="Times New Roman" panose="02020603050405020304" pitchFamily="18" charset="0"/>
            </a:endParaRPr>
          </a:p>
        </p:txBody>
      </p:sp>
      <p:sp>
        <p:nvSpPr>
          <p:cNvPr id="67594" name="Text Box 8">
            <a:extLst>
              <a:ext uri="{FF2B5EF4-FFF2-40B4-BE49-F238E27FC236}">
                <a16:creationId xmlns:a16="http://schemas.microsoft.com/office/drawing/2014/main" id="{DC52467E-F493-9848-85A8-3E95813D0A78}"/>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8389CC2-19D0-4241-9267-78941CE6187C}" type="slidenum">
              <a:rPr lang="es-ES" altLang="es-ES_tradnl" sz="1400">
                <a:solidFill>
                  <a:srgbClr val="000000"/>
                </a:solidFill>
                <a:latin typeface="Times New Roman" panose="02020603050405020304" pitchFamily="18" charset="0"/>
              </a:rPr>
              <a:pPr algn="r" eaLnBrk="1">
                <a:lnSpc>
                  <a:spcPct val="95000"/>
                </a:lnSpc>
                <a:buSzPct val="100000"/>
              </a:pPr>
              <a:t>24</a:t>
            </a:fld>
            <a:endParaRPr lang="es-ES" altLang="es-ES_tradnl" sz="1400">
              <a:solidFill>
                <a:srgbClr val="000000"/>
              </a:solidFill>
              <a:latin typeface="Times New Roman" panose="02020603050405020304" pitchFamily="18" charset="0"/>
            </a:endParaRPr>
          </a:p>
        </p:txBody>
      </p:sp>
      <p:sp>
        <p:nvSpPr>
          <p:cNvPr id="67595" name="Text Box 9">
            <a:extLst>
              <a:ext uri="{FF2B5EF4-FFF2-40B4-BE49-F238E27FC236}">
                <a16:creationId xmlns:a16="http://schemas.microsoft.com/office/drawing/2014/main" id="{D4BCDFFA-9054-9741-BE85-ADA3A40AFE91}"/>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D682A83-32C5-4048-84FC-C7091F4E10B7}" type="slidenum">
              <a:rPr lang="es-ES" altLang="es-ES_tradnl" sz="1400">
                <a:solidFill>
                  <a:srgbClr val="000000"/>
                </a:solidFill>
                <a:latin typeface="Times New Roman" panose="02020603050405020304" pitchFamily="18" charset="0"/>
              </a:rPr>
              <a:pPr algn="r" eaLnBrk="1">
                <a:lnSpc>
                  <a:spcPct val="95000"/>
                </a:lnSpc>
                <a:buSzPct val="100000"/>
              </a:pPr>
              <a:t>24</a:t>
            </a:fld>
            <a:endParaRPr lang="es-ES" altLang="es-ES_tradnl" sz="1400">
              <a:solidFill>
                <a:srgbClr val="000000"/>
              </a:solidFill>
              <a:latin typeface="Times New Roman" panose="02020603050405020304" pitchFamily="18" charset="0"/>
            </a:endParaRPr>
          </a:p>
        </p:txBody>
      </p:sp>
      <p:sp>
        <p:nvSpPr>
          <p:cNvPr id="67596" name="Text Box 10">
            <a:extLst>
              <a:ext uri="{FF2B5EF4-FFF2-40B4-BE49-F238E27FC236}">
                <a16:creationId xmlns:a16="http://schemas.microsoft.com/office/drawing/2014/main" id="{49EF96B9-C614-9A4E-87A0-9FCFA1240742}"/>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F1100A7-BFDA-544B-8359-6B14D406CB77}" type="slidenum">
              <a:rPr lang="es-ES" altLang="es-ES_tradnl" sz="1400">
                <a:solidFill>
                  <a:srgbClr val="000000"/>
                </a:solidFill>
                <a:latin typeface="Times New Roman" panose="02020603050405020304" pitchFamily="18" charset="0"/>
              </a:rPr>
              <a:pPr algn="r" eaLnBrk="1">
                <a:lnSpc>
                  <a:spcPct val="95000"/>
                </a:lnSpc>
                <a:buSzPct val="100000"/>
              </a:pPr>
              <a:t>24</a:t>
            </a:fld>
            <a:endParaRPr lang="es-ES" altLang="es-ES_tradnl" sz="1400">
              <a:solidFill>
                <a:srgbClr val="000000"/>
              </a:solidFill>
              <a:latin typeface="Times New Roman" panose="02020603050405020304" pitchFamily="18" charset="0"/>
            </a:endParaRPr>
          </a:p>
        </p:txBody>
      </p:sp>
      <p:sp>
        <p:nvSpPr>
          <p:cNvPr id="67597" name="Text Box 11">
            <a:extLst>
              <a:ext uri="{FF2B5EF4-FFF2-40B4-BE49-F238E27FC236}">
                <a16:creationId xmlns:a16="http://schemas.microsoft.com/office/drawing/2014/main" id="{1A48B79A-CC5D-054D-A0CE-86131E67CD89}"/>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7598" name="Text Box 12">
            <a:extLst>
              <a:ext uri="{FF2B5EF4-FFF2-40B4-BE49-F238E27FC236}">
                <a16:creationId xmlns:a16="http://schemas.microsoft.com/office/drawing/2014/main" id="{442F2481-42EB-524A-BC4C-3992046A7FF9}"/>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9634" name="Rectangle 94">
            <a:extLst>
              <a:ext uri="{FF2B5EF4-FFF2-40B4-BE49-F238E27FC236}">
                <a16:creationId xmlns:a16="http://schemas.microsoft.com/office/drawing/2014/main" id="{321B0DE5-6F31-774C-8F25-550138967729}"/>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76645F9F-3315-8444-AD9A-A145F8DEAACC}" type="slidenum">
              <a:rPr lang="es-ES" altLang="es-ES_tradnl" sz="1400" smtClean="0">
                <a:solidFill>
                  <a:srgbClr val="000000"/>
                </a:solidFill>
                <a:latin typeface="Times New Roman" panose="02020603050405020304" pitchFamily="18" charset="0"/>
              </a:rPr>
              <a:pPr/>
              <a:t>25</a:t>
            </a:fld>
            <a:endParaRPr lang="es-ES" altLang="es-ES_tradnl" sz="1400">
              <a:solidFill>
                <a:srgbClr val="000000"/>
              </a:solidFill>
              <a:latin typeface="Times New Roman" panose="02020603050405020304" pitchFamily="18" charset="0"/>
            </a:endParaRPr>
          </a:p>
        </p:txBody>
      </p:sp>
      <p:sp>
        <p:nvSpPr>
          <p:cNvPr id="69635" name="Text Box 1">
            <a:extLst>
              <a:ext uri="{FF2B5EF4-FFF2-40B4-BE49-F238E27FC236}">
                <a16:creationId xmlns:a16="http://schemas.microsoft.com/office/drawing/2014/main" id="{6522A265-FEF8-714F-9F70-E5FD4EDB4A00}"/>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436501C-0E1A-3B40-A53B-C7B5562C2E37}" type="slidenum">
              <a:rPr lang="es-ES" altLang="es-ES_tradnl" sz="1400">
                <a:solidFill>
                  <a:srgbClr val="000000"/>
                </a:solidFill>
                <a:latin typeface="Times New Roman" panose="02020603050405020304" pitchFamily="18" charset="0"/>
              </a:rPr>
              <a:pPr algn="r" eaLnBrk="1">
                <a:lnSpc>
                  <a:spcPct val="95000"/>
                </a:lnSpc>
                <a:buSzPct val="100000"/>
              </a:pPr>
              <a:t>25</a:t>
            </a:fld>
            <a:endParaRPr lang="es-ES" altLang="es-ES_tradnl" sz="1400">
              <a:solidFill>
                <a:srgbClr val="000000"/>
              </a:solidFill>
              <a:latin typeface="Times New Roman" panose="02020603050405020304" pitchFamily="18" charset="0"/>
            </a:endParaRPr>
          </a:p>
        </p:txBody>
      </p:sp>
      <p:sp>
        <p:nvSpPr>
          <p:cNvPr id="69636" name="Text Box 2">
            <a:extLst>
              <a:ext uri="{FF2B5EF4-FFF2-40B4-BE49-F238E27FC236}">
                <a16:creationId xmlns:a16="http://schemas.microsoft.com/office/drawing/2014/main" id="{32C30F30-58E7-0641-A238-867C8EE58120}"/>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0D61C65-77AA-3A47-9E58-B4E56971BE8E}" type="slidenum">
              <a:rPr lang="es-ES" altLang="es-ES_tradnl" sz="1400">
                <a:solidFill>
                  <a:srgbClr val="000000"/>
                </a:solidFill>
                <a:latin typeface="Times New Roman" panose="02020603050405020304" pitchFamily="18" charset="0"/>
              </a:rPr>
              <a:pPr algn="r" eaLnBrk="1">
                <a:lnSpc>
                  <a:spcPct val="95000"/>
                </a:lnSpc>
                <a:buSzPct val="100000"/>
              </a:pPr>
              <a:t>25</a:t>
            </a:fld>
            <a:endParaRPr lang="es-ES" altLang="es-ES_tradnl" sz="1400">
              <a:solidFill>
                <a:srgbClr val="000000"/>
              </a:solidFill>
              <a:latin typeface="Times New Roman" panose="02020603050405020304" pitchFamily="18" charset="0"/>
            </a:endParaRPr>
          </a:p>
        </p:txBody>
      </p:sp>
      <p:sp>
        <p:nvSpPr>
          <p:cNvPr id="69637" name="Text Box 3">
            <a:extLst>
              <a:ext uri="{FF2B5EF4-FFF2-40B4-BE49-F238E27FC236}">
                <a16:creationId xmlns:a16="http://schemas.microsoft.com/office/drawing/2014/main" id="{2A2970D8-AD59-1D43-BC79-B418AC82065B}"/>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2C9CDCB-CB9C-444B-9FA1-E3211351B908}" type="slidenum">
              <a:rPr lang="es-ES" altLang="es-ES_tradnl" sz="1400">
                <a:solidFill>
                  <a:srgbClr val="000000"/>
                </a:solidFill>
                <a:latin typeface="Times New Roman" panose="02020603050405020304" pitchFamily="18" charset="0"/>
              </a:rPr>
              <a:pPr algn="r" eaLnBrk="1">
                <a:lnSpc>
                  <a:spcPct val="95000"/>
                </a:lnSpc>
                <a:buSzPct val="100000"/>
              </a:pPr>
              <a:t>25</a:t>
            </a:fld>
            <a:endParaRPr lang="es-ES" altLang="es-ES_tradnl" sz="1400">
              <a:solidFill>
                <a:srgbClr val="000000"/>
              </a:solidFill>
              <a:latin typeface="Times New Roman" panose="02020603050405020304" pitchFamily="18" charset="0"/>
            </a:endParaRPr>
          </a:p>
        </p:txBody>
      </p:sp>
      <p:sp>
        <p:nvSpPr>
          <p:cNvPr id="69638" name="Text Box 4">
            <a:extLst>
              <a:ext uri="{FF2B5EF4-FFF2-40B4-BE49-F238E27FC236}">
                <a16:creationId xmlns:a16="http://schemas.microsoft.com/office/drawing/2014/main" id="{9FEA506F-E3E0-9C45-989D-71613D791831}"/>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9DDD0F5-7341-9E4E-AA2A-B147AD78AAAF}" type="slidenum">
              <a:rPr lang="es-ES" altLang="es-ES_tradnl" sz="1400">
                <a:solidFill>
                  <a:srgbClr val="000000"/>
                </a:solidFill>
                <a:latin typeface="Times New Roman" panose="02020603050405020304" pitchFamily="18" charset="0"/>
              </a:rPr>
              <a:pPr algn="r" eaLnBrk="1">
                <a:lnSpc>
                  <a:spcPct val="95000"/>
                </a:lnSpc>
                <a:buSzPct val="100000"/>
              </a:pPr>
              <a:t>25</a:t>
            </a:fld>
            <a:endParaRPr lang="es-ES" altLang="es-ES_tradnl" sz="1400">
              <a:solidFill>
                <a:srgbClr val="000000"/>
              </a:solidFill>
              <a:latin typeface="Times New Roman" panose="02020603050405020304" pitchFamily="18" charset="0"/>
            </a:endParaRPr>
          </a:p>
        </p:txBody>
      </p:sp>
      <p:sp>
        <p:nvSpPr>
          <p:cNvPr id="69639" name="Text Box 5">
            <a:extLst>
              <a:ext uri="{FF2B5EF4-FFF2-40B4-BE49-F238E27FC236}">
                <a16:creationId xmlns:a16="http://schemas.microsoft.com/office/drawing/2014/main" id="{3040028F-2F2A-7243-BDC2-481122B9BEA4}"/>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898D70C-3129-8242-A4EA-61E59A173E30}" type="slidenum">
              <a:rPr lang="es-ES" altLang="es-ES_tradnl" sz="1400">
                <a:solidFill>
                  <a:srgbClr val="000000"/>
                </a:solidFill>
                <a:latin typeface="Times New Roman" panose="02020603050405020304" pitchFamily="18" charset="0"/>
              </a:rPr>
              <a:pPr algn="r" eaLnBrk="1">
                <a:lnSpc>
                  <a:spcPct val="95000"/>
                </a:lnSpc>
                <a:buSzPct val="100000"/>
              </a:pPr>
              <a:t>25</a:t>
            </a:fld>
            <a:endParaRPr lang="es-ES" altLang="es-ES_tradnl" sz="1400">
              <a:solidFill>
                <a:srgbClr val="000000"/>
              </a:solidFill>
              <a:latin typeface="Times New Roman" panose="02020603050405020304" pitchFamily="18" charset="0"/>
            </a:endParaRPr>
          </a:p>
        </p:txBody>
      </p:sp>
      <p:sp>
        <p:nvSpPr>
          <p:cNvPr id="69640" name="Text Box 6">
            <a:extLst>
              <a:ext uri="{FF2B5EF4-FFF2-40B4-BE49-F238E27FC236}">
                <a16:creationId xmlns:a16="http://schemas.microsoft.com/office/drawing/2014/main" id="{07585752-839C-614C-B564-903FAE255668}"/>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BC03B3F-67C3-7E4B-855C-45D3D54C1E77}" type="slidenum">
              <a:rPr lang="es-ES" altLang="es-ES_tradnl" sz="1400">
                <a:solidFill>
                  <a:srgbClr val="000000"/>
                </a:solidFill>
                <a:latin typeface="Times New Roman" panose="02020603050405020304" pitchFamily="18" charset="0"/>
              </a:rPr>
              <a:pPr algn="r" eaLnBrk="1">
                <a:lnSpc>
                  <a:spcPct val="95000"/>
                </a:lnSpc>
                <a:buSzPct val="100000"/>
              </a:pPr>
              <a:t>25</a:t>
            </a:fld>
            <a:endParaRPr lang="es-ES" altLang="es-ES_tradnl" sz="1400">
              <a:solidFill>
                <a:srgbClr val="000000"/>
              </a:solidFill>
              <a:latin typeface="Times New Roman" panose="02020603050405020304" pitchFamily="18" charset="0"/>
            </a:endParaRPr>
          </a:p>
        </p:txBody>
      </p:sp>
      <p:sp>
        <p:nvSpPr>
          <p:cNvPr id="69641" name="Text Box 7">
            <a:extLst>
              <a:ext uri="{FF2B5EF4-FFF2-40B4-BE49-F238E27FC236}">
                <a16:creationId xmlns:a16="http://schemas.microsoft.com/office/drawing/2014/main" id="{C544D2AA-B56F-3742-BE5B-A095AF799E2F}"/>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304ECDE-D289-4E44-BA77-1004B7EF7682}" type="slidenum">
              <a:rPr lang="es-ES" altLang="es-ES_tradnl" sz="1400">
                <a:solidFill>
                  <a:srgbClr val="000000"/>
                </a:solidFill>
                <a:latin typeface="Times New Roman" panose="02020603050405020304" pitchFamily="18" charset="0"/>
              </a:rPr>
              <a:pPr algn="r" eaLnBrk="1">
                <a:lnSpc>
                  <a:spcPct val="95000"/>
                </a:lnSpc>
                <a:buSzPct val="100000"/>
              </a:pPr>
              <a:t>25</a:t>
            </a:fld>
            <a:endParaRPr lang="es-ES" altLang="es-ES_tradnl" sz="1400">
              <a:solidFill>
                <a:srgbClr val="000000"/>
              </a:solidFill>
              <a:latin typeface="Times New Roman" panose="02020603050405020304" pitchFamily="18" charset="0"/>
            </a:endParaRPr>
          </a:p>
        </p:txBody>
      </p:sp>
      <p:sp>
        <p:nvSpPr>
          <p:cNvPr id="69642" name="Text Box 8">
            <a:extLst>
              <a:ext uri="{FF2B5EF4-FFF2-40B4-BE49-F238E27FC236}">
                <a16:creationId xmlns:a16="http://schemas.microsoft.com/office/drawing/2014/main" id="{A088F07E-0CE9-3345-A485-05E4F5BE3875}"/>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C9BD44F-0C4F-6E4F-AFAC-CC79A1A62E9F}" type="slidenum">
              <a:rPr lang="es-ES" altLang="es-ES_tradnl" sz="1400">
                <a:solidFill>
                  <a:srgbClr val="000000"/>
                </a:solidFill>
                <a:latin typeface="Times New Roman" panose="02020603050405020304" pitchFamily="18" charset="0"/>
              </a:rPr>
              <a:pPr algn="r" eaLnBrk="1">
                <a:lnSpc>
                  <a:spcPct val="95000"/>
                </a:lnSpc>
                <a:buSzPct val="100000"/>
              </a:pPr>
              <a:t>25</a:t>
            </a:fld>
            <a:endParaRPr lang="es-ES" altLang="es-ES_tradnl" sz="1400">
              <a:solidFill>
                <a:srgbClr val="000000"/>
              </a:solidFill>
              <a:latin typeface="Times New Roman" panose="02020603050405020304" pitchFamily="18" charset="0"/>
            </a:endParaRPr>
          </a:p>
        </p:txBody>
      </p:sp>
      <p:sp>
        <p:nvSpPr>
          <p:cNvPr id="69643" name="Text Box 9">
            <a:extLst>
              <a:ext uri="{FF2B5EF4-FFF2-40B4-BE49-F238E27FC236}">
                <a16:creationId xmlns:a16="http://schemas.microsoft.com/office/drawing/2014/main" id="{B1AC6F44-0852-AC4D-9A54-5A55381B208C}"/>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09FAE2A-531F-5E4C-B27E-0F05C6F30812}" type="slidenum">
              <a:rPr lang="es-ES" altLang="es-ES_tradnl" sz="1400">
                <a:solidFill>
                  <a:srgbClr val="000000"/>
                </a:solidFill>
                <a:latin typeface="Times New Roman" panose="02020603050405020304" pitchFamily="18" charset="0"/>
              </a:rPr>
              <a:pPr algn="r" eaLnBrk="1">
                <a:lnSpc>
                  <a:spcPct val="95000"/>
                </a:lnSpc>
                <a:buSzPct val="100000"/>
              </a:pPr>
              <a:t>25</a:t>
            </a:fld>
            <a:endParaRPr lang="es-ES" altLang="es-ES_tradnl" sz="1400">
              <a:solidFill>
                <a:srgbClr val="000000"/>
              </a:solidFill>
              <a:latin typeface="Times New Roman" panose="02020603050405020304" pitchFamily="18" charset="0"/>
            </a:endParaRPr>
          </a:p>
        </p:txBody>
      </p:sp>
      <p:sp>
        <p:nvSpPr>
          <p:cNvPr id="69644" name="Text Box 10">
            <a:extLst>
              <a:ext uri="{FF2B5EF4-FFF2-40B4-BE49-F238E27FC236}">
                <a16:creationId xmlns:a16="http://schemas.microsoft.com/office/drawing/2014/main" id="{381965D3-F630-7947-9F8B-A5E63147A1DC}"/>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680524B-504B-5947-821B-C276E165FBD0}" type="slidenum">
              <a:rPr lang="es-ES" altLang="es-ES_tradnl" sz="1400">
                <a:solidFill>
                  <a:srgbClr val="000000"/>
                </a:solidFill>
                <a:latin typeface="Times New Roman" panose="02020603050405020304" pitchFamily="18" charset="0"/>
              </a:rPr>
              <a:pPr algn="r" eaLnBrk="1">
                <a:lnSpc>
                  <a:spcPct val="95000"/>
                </a:lnSpc>
                <a:buSzPct val="100000"/>
              </a:pPr>
              <a:t>25</a:t>
            </a:fld>
            <a:endParaRPr lang="es-ES" altLang="es-ES_tradnl" sz="1400">
              <a:solidFill>
                <a:srgbClr val="000000"/>
              </a:solidFill>
              <a:latin typeface="Times New Roman" panose="02020603050405020304" pitchFamily="18" charset="0"/>
            </a:endParaRPr>
          </a:p>
        </p:txBody>
      </p:sp>
      <p:sp>
        <p:nvSpPr>
          <p:cNvPr id="69645" name="Text Box 11">
            <a:extLst>
              <a:ext uri="{FF2B5EF4-FFF2-40B4-BE49-F238E27FC236}">
                <a16:creationId xmlns:a16="http://schemas.microsoft.com/office/drawing/2014/main" id="{E6FEBFD9-EB64-284D-8F8D-414B9DBCCE91}"/>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9646" name="Text Box 12">
            <a:extLst>
              <a:ext uri="{FF2B5EF4-FFF2-40B4-BE49-F238E27FC236}">
                <a16:creationId xmlns:a16="http://schemas.microsoft.com/office/drawing/2014/main" id="{E9DE07FD-CB59-8649-AFE6-BC01FC00E522}"/>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1682" name="Rectangle 94">
            <a:extLst>
              <a:ext uri="{FF2B5EF4-FFF2-40B4-BE49-F238E27FC236}">
                <a16:creationId xmlns:a16="http://schemas.microsoft.com/office/drawing/2014/main" id="{99A55E7D-7E0C-964B-8527-05BBC488E9F5}"/>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FE633BE8-4E0C-C642-938C-F28E285027A8}" type="slidenum">
              <a:rPr lang="es-ES" altLang="es-ES_tradnl" sz="1400" smtClean="0">
                <a:solidFill>
                  <a:srgbClr val="000000"/>
                </a:solidFill>
                <a:latin typeface="Times New Roman" panose="02020603050405020304" pitchFamily="18" charset="0"/>
              </a:rPr>
              <a:pPr/>
              <a:t>26</a:t>
            </a:fld>
            <a:endParaRPr lang="es-ES" altLang="es-ES_tradnl" sz="1400">
              <a:solidFill>
                <a:srgbClr val="000000"/>
              </a:solidFill>
              <a:latin typeface="Times New Roman" panose="02020603050405020304" pitchFamily="18" charset="0"/>
            </a:endParaRPr>
          </a:p>
        </p:txBody>
      </p:sp>
      <p:sp>
        <p:nvSpPr>
          <p:cNvPr id="71683" name="Text Box 1">
            <a:extLst>
              <a:ext uri="{FF2B5EF4-FFF2-40B4-BE49-F238E27FC236}">
                <a16:creationId xmlns:a16="http://schemas.microsoft.com/office/drawing/2014/main" id="{1301071B-AFC3-DF4D-87E8-8DA7D4A8CE32}"/>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BC59652-3B91-9142-8525-49E9C3E8922C}" type="slidenum">
              <a:rPr lang="es-ES" altLang="es-ES_tradnl" sz="1400">
                <a:solidFill>
                  <a:srgbClr val="000000"/>
                </a:solidFill>
                <a:latin typeface="Times New Roman" panose="02020603050405020304" pitchFamily="18" charset="0"/>
              </a:rPr>
              <a:pPr algn="r" eaLnBrk="1">
                <a:lnSpc>
                  <a:spcPct val="95000"/>
                </a:lnSpc>
                <a:buSzPct val="100000"/>
              </a:pPr>
              <a:t>26</a:t>
            </a:fld>
            <a:endParaRPr lang="es-ES" altLang="es-ES_tradnl" sz="1400">
              <a:solidFill>
                <a:srgbClr val="000000"/>
              </a:solidFill>
              <a:latin typeface="Times New Roman" panose="02020603050405020304" pitchFamily="18" charset="0"/>
            </a:endParaRPr>
          </a:p>
        </p:txBody>
      </p:sp>
      <p:sp>
        <p:nvSpPr>
          <p:cNvPr id="71684" name="Text Box 2">
            <a:extLst>
              <a:ext uri="{FF2B5EF4-FFF2-40B4-BE49-F238E27FC236}">
                <a16:creationId xmlns:a16="http://schemas.microsoft.com/office/drawing/2014/main" id="{8F832728-06E5-8E4A-9C22-37CD03ADA487}"/>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2E7FEF7-09FA-DE4C-9401-4E7F3FD0D3BC}" type="slidenum">
              <a:rPr lang="es-ES" altLang="es-ES_tradnl" sz="1400">
                <a:solidFill>
                  <a:srgbClr val="000000"/>
                </a:solidFill>
                <a:latin typeface="Times New Roman" panose="02020603050405020304" pitchFamily="18" charset="0"/>
              </a:rPr>
              <a:pPr algn="r" eaLnBrk="1">
                <a:lnSpc>
                  <a:spcPct val="95000"/>
                </a:lnSpc>
                <a:buSzPct val="100000"/>
              </a:pPr>
              <a:t>26</a:t>
            </a:fld>
            <a:endParaRPr lang="es-ES" altLang="es-ES_tradnl" sz="1400">
              <a:solidFill>
                <a:srgbClr val="000000"/>
              </a:solidFill>
              <a:latin typeface="Times New Roman" panose="02020603050405020304" pitchFamily="18" charset="0"/>
            </a:endParaRPr>
          </a:p>
        </p:txBody>
      </p:sp>
      <p:sp>
        <p:nvSpPr>
          <p:cNvPr id="71685" name="Text Box 3">
            <a:extLst>
              <a:ext uri="{FF2B5EF4-FFF2-40B4-BE49-F238E27FC236}">
                <a16:creationId xmlns:a16="http://schemas.microsoft.com/office/drawing/2014/main" id="{7DCAF6D0-7D24-434F-BA06-D08880489B6F}"/>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E99D06D-2D35-2B40-A3C6-E4674A0ADECD}" type="slidenum">
              <a:rPr lang="es-ES" altLang="es-ES_tradnl" sz="1400">
                <a:solidFill>
                  <a:srgbClr val="000000"/>
                </a:solidFill>
                <a:latin typeface="Times New Roman" panose="02020603050405020304" pitchFamily="18" charset="0"/>
              </a:rPr>
              <a:pPr algn="r" eaLnBrk="1">
                <a:lnSpc>
                  <a:spcPct val="95000"/>
                </a:lnSpc>
                <a:buSzPct val="100000"/>
              </a:pPr>
              <a:t>26</a:t>
            </a:fld>
            <a:endParaRPr lang="es-ES" altLang="es-ES_tradnl" sz="1400">
              <a:solidFill>
                <a:srgbClr val="000000"/>
              </a:solidFill>
              <a:latin typeface="Times New Roman" panose="02020603050405020304" pitchFamily="18" charset="0"/>
            </a:endParaRPr>
          </a:p>
        </p:txBody>
      </p:sp>
      <p:sp>
        <p:nvSpPr>
          <p:cNvPr id="71686" name="Text Box 4">
            <a:extLst>
              <a:ext uri="{FF2B5EF4-FFF2-40B4-BE49-F238E27FC236}">
                <a16:creationId xmlns:a16="http://schemas.microsoft.com/office/drawing/2014/main" id="{42C58134-629A-E54D-8D1F-2C257409CE15}"/>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09764CB-731B-4448-8EEB-E7203C7BB57B}" type="slidenum">
              <a:rPr lang="es-ES" altLang="es-ES_tradnl" sz="1400">
                <a:solidFill>
                  <a:srgbClr val="000000"/>
                </a:solidFill>
                <a:latin typeface="Times New Roman" panose="02020603050405020304" pitchFamily="18" charset="0"/>
              </a:rPr>
              <a:pPr algn="r" eaLnBrk="1">
                <a:lnSpc>
                  <a:spcPct val="95000"/>
                </a:lnSpc>
                <a:buSzPct val="100000"/>
              </a:pPr>
              <a:t>26</a:t>
            </a:fld>
            <a:endParaRPr lang="es-ES" altLang="es-ES_tradnl" sz="1400">
              <a:solidFill>
                <a:srgbClr val="000000"/>
              </a:solidFill>
              <a:latin typeface="Times New Roman" panose="02020603050405020304" pitchFamily="18" charset="0"/>
            </a:endParaRPr>
          </a:p>
        </p:txBody>
      </p:sp>
      <p:sp>
        <p:nvSpPr>
          <p:cNvPr id="71687" name="Text Box 5">
            <a:extLst>
              <a:ext uri="{FF2B5EF4-FFF2-40B4-BE49-F238E27FC236}">
                <a16:creationId xmlns:a16="http://schemas.microsoft.com/office/drawing/2014/main" id="{AC140FA2-4C07-7C42-B683-37541C337054}"/>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2A73142-ED4D-A74B-ADEE-D538F0D8A49F}" type="slidenum">
              <a:rPr lang="es-ES" altLang="es-ES_tradnl" sz="1400">
                <a:solidFill>
                  <a:srgbClr val="000000"/>
                </a:solidFill>
                <a:latin typeface="Times New Roman" panose="02020603050405020304" pitchFamily="18" charset="0"/>
              </a:rPr>
              <a:pPr algn="r" eaLnBrk="1">
                <a:lnSpc>
                  <a:spcPct val="95000"/>
                </a:lnSpc>
                <a:buSzPct val="100000"/>
              </a:pPr>
              <a:t>26</a:t>
            </a:fld>
            <a:endParaRPr lang="es-ES" altLang="es-ES_tradnl" sz="1400">
              <a:solidFill>
                <a:srgbClr val="000000"/>
              </a:solidFill>
              <a:latin typeface="Times New Roman" panose="02020603050405020304" pitchFamily="18" charset="0"/>
            </a:endParaRPr>
          </a:p>
        </p:txBody>
      </p:sp>
      <p:sp>
        <p:nvSpPr>
          <p:cNvPr id="71688" name="Text Box 6">
            <a:extLst>
              <a:ext uri="{FF2B5EF4-FFF2-40B4-BE49-F238E27FC236}">
                <a16:creationId xmlns:a16="http://schemas.microsoft.com/office/drawing/2014/main" id="{08E9BAC9-5E98-DA4B-894E-089B834D4442}"/>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81D6177-880D-474C-98B6-20F21E10A0AE}" type="slidenum">
              <a:rPr lang="es-ES" altLang="es-ES_tradnl" sz="1400">
                <a:solidFill>
                  <a:srgbClr val="000000"/>
                </a:solidFill>
                <a:latin typeface="Times New Roman" panose="02020603050405020304" pitchFamily="18" charset="0"/>
              </a:rPr>
              <a:pPr algn="r" eaLnBrk="1">
                <a:lnSpc>
                  <a:spcPct val="95000"/>
                </a:lnSpc>
                <a:buSzPct val="100000"/>
              </a:pPr>
              <a:t>26</a:t>
            </a:fld>
            <a:endParaRPr lang="es-ES" altLang="es-ES_tradnl" sz="1400">
              <a:solidFill>
                <a:srgbClr val="000000"/>
              </a:solidFill>
              <a:latin typeface="Times New Roman" panose="02020603050405020304" pitchFamily="18" charset="0"/>
            </a:endParaRPr>
          </a:p>
        </p:txBody>
      </p:sp>
      <p:sp>
        <p:nvSpPr>
          <p:cNvPr id="71689" name="Text Box 7">
            <a:extLst>
              <a:ext uri="{FF2B5EF4-FFF2-40B4-BE49-F238E27FC236}">
                <a16:creationId xmlns:a16="http://schemas.microsoft.com/office/drawing/2014/main" id="{150F5457-D734-9742-BC78-7835EB7F9A32}"/>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A7FD9C8-0AD0-9247-8F21-22DAA48F58CC}" type="slidenum">
              <a:rPr lang="es-ES" altLang="es-ES_tradnl" sz="1400">
                <a:solidFill>
                  <a:srgbClr val="000000"/>
                </a:solidFill>
                <a:latin typeface="Times New Roman" panose="02020603050405020304" pitchFamily="18" charset="0"/>
              </a:rPr>
              <a:pPr algn="r" eaLnBrk="1">
                <a:lnSpc>
                  <a:spcPct val="95000"/>
                </a:lnSpc>
                <a:buSzPct val="100000"/>
              </a:pPr>
              <a:t>26</a:t>
            </a:fld>
            <a:endParaRPr lang="es-ES" altLang="es-ES_tradnl" sz="1400">
              <a:solidFill>
                <a:srgbClr val="000000"/>
              </a:solidFill>
              <a:latin typeface="Times New Roman" panose="02020603050405020304" pitchFamily="18" charset="0"/>
            </a:endParaRPr>
          </a:p>
        </p:txBody>
      </p:sp>
      <p:sp>
        <p:nvSpPr>
          <p:cNvPr id="71690" name="Text Box 8">
            <a:extLst>
              <a:ext uri="{FF2B5EF4-FFF2-40B4-BE49-F238E27FC236}">
                <a16:creationId xmlns:a16="http://schemas.microsoft.com/office/drawing/2014/main" id="{052A32CF-69D1-3343-8E86-038A07213B65}"/>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9D6A525-D244-4E40-8879-1646F93B86FB}" type="slidenum">
              <a:rPr lang="es-ES" altLang="es-ES_tradnl" sz="1400">
                <a:solidFill>
                  <a:srgbClr val="000000"/>
                </a:solidFill>
                <a:latin typeface="Times New Roman" panose="02020603050405020304" pitchFamily="18" charset="0"/>
              </a:rPr>
              <a:pPr algn="r" eaLnBrk="1">
                <a:lnSpc>
                  <a:spcPct val="95000"/>
                </a:lnSpc>
                <a:buSzPct val="100000"/>
              </a:pPr>
              <a:t>26</a:t>
            </a:fld>
            <a:endParaRPr lang="es-ES" altLang="es-ES_tradnl" sz="1400">
              <a:solidFill>
                <a:srgbClr val="000000"/>
              </a:solidFill>
              <a:latin typeface="Times New Roman" panose="02020603050405020304" pitchFamily="18" charset="0"/>
            </a:endParaRPr>
          </a:p>
        </p:txBody>
      </p:sp>
      <p:sp>
        <p:nvSpPr>
          <p:cNvPr id="71691" name="Text Box 9">
            <a:extLst>
              <a:ext uri="{FF2B5EF4-FFF2-40B4-BE49-F238E27FC236}">
                <a16:creationId xmlns:a16="http://schemas.microsoft.com/office/drawing/2014/main" id="{B926F6B5-9CB7-6548-955F-C5DC2CED88EC}"/>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EF03CD4-A635-8844-8267-EBD5221CA272}" type="slidenum">
              <a:rPr lang="es-ES" altLang="es-ES_tradnl" sz="1400">
                <a:solidFill>
                  <a:srgbClr val="000000"/>
                </a:solidFill>
                <a:latin typeface="Times New Roman" panose="02020603050405020304" pitchFamily="18" charset="0"/>
              </a:rPr>
              <a:pPr algn="r" eaLnBrk="1">
                <a:lnSpc>
                  <a:spcPct val="95000"/>
                </a:lnSpc>
                <a:buSzPct val="100000"/>
              </a:pPr>
              <a:t>26</a:t>
            </a:fld>
            <a:endParaRPr lang="es-ES" altLang="es-ES_tradnl" sz="1400">
              <a:solidFill>
                <a:srgbClr val="000000"/>
              </a:solidFill>
              <a:latin typeface="Times New Roman" panose="02020603050405020304" pitchFamily="18" charset="0"/>
            </a:endParaRPr>
          </a:p>
        </p:txBody>
      </p:sp>
      <p:sp>
        <p:nvSpPr>
          <p:cNvPr id="71692" name="Text Box 10">
            <a:extLst>
              <a:ext uri="{FF2B5EF4-FFF2-40B4-BE49-F238E27FC236}">
                <a16:creationId xmlns:a16="http://schemas.microsoft.com/office/drawing/2014/main" id="{C47F99D5-273B-5847-A976-43FD723BFF62}"/>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B8A9D9C-F5F5-514F-A481-57F11161176A}" type="slidenum">
              <a:rPr lang="es-ES" altLang="es-ES_tradnl" sz="1400">
                <a:solidFill>
                  <a:srgbClr val="000000"/>
                </a:solidFill>
                <a:latin typeface="Times New Roman" panose="02020603050405020304" pitchFamily="18" charset="0"/>
              </a:rPr>
              <a:pPr algn="r" eaLnBrk="1">
                <a:lnSpc>
                  <a:spcPct val="95000"/>
                </a:lnSpc>
                <a:buSzPct val="100000"/>
              </a:pPr>
              <a:t>26</a:t>
            </a:fld>
            <a:endParaRPr lang="es-ES" altLang="es-ES_tradnl" sz="1400">
              <a:solidFill>
                <a:srgbClr val="000000"/>
              </a:solidFill>
              <a:latin typeface="Times New Roman" panose="02020603050405020304" pitchFamily="18" charset="0"/>
            </a:endParaRPr>
          </a:p>
        </p:txBody>
      </p:sp>
      <p:sp>
        <p:nvSpPr>
          <p:cNvPr id="71693" name="Text Box 11">
            <a:extLst>
              <a:ext uri="{FF2B5EF4-FFF2-40B4-BE49-F238E27FC236}">
                <a16:creationId xmlns:a16="http://schemas.microsoft.com/office/drawing/2014/main" id="{4F48F889-F267-B346-875E-886B1C8EE233}"/>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71694" name="Text Box 12">
            <a:extLst>
              <a:ext uri="{FF2B5EF4-FFF2-40B4-BE49-F238E27FC236}">
                <a16:creationId xmlns:a16="http://schemas.microsoft.com/office/drawing/2014/main" id="{747CA58F-5972-F241-9E9F-456DB1ED7940}"/>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3730" name="Rectangle 92">
            <a:extLst>
              <a:ext uri="{FF2B5EF4-FFF2-40B4-BE49-F238E27FC236}">
                <a16:creationId xmlns:a16="http://schemas.microsoft.com/office/drawing/2014/main" id="{A9BDF48E-E492-E348-B738-6B143764D368}"/>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30222764-3053-0547-B9C9-07BD136EA0B9}" type="slidenum">
              <a:rPr lang="es-ES" altLang="es-ES_tradnl" sz="1400" smtClean="0">
                <a:solidFill>
                  <a:srgbClr val="000000"/>
                </a:solidFill>
                <a:latin typeface="Times New Roman" panose="02020603050405020304" pitchFamily="18" charset="0"/>
              </a:rPr>
              <a:pPr/>
              <a:t>27</a:t>
            </a:fld>
            <a:endParaRPr lang="es-ES" altLang="es-ES_tradnl" sz="1400">
              <a:solidFill>
                <a:srgbClr val="000000"/>
              </a:solidFill>
              <a:latin typeface="Times New Roman" panose="02020603050405020304" pitchFamily="18" charset="0"/>
            </a:endParaRPr>
          </a:p>
        </p:txBody>
      </p:sp>
      <p:sp>
        <p:nvSpPr>
          <p:cNvPr id="73731" name="Text Box 1">
            <a:extLst>
              <a:ext uri="{FF2B5EF4-FFF2-40B4-BE49-F238E27FC236}">
                <a16:creationId xmlns:a16="http://schemas.microsoft.com/office/drawing/2014/main" id="{360067BD-7387-EA4F-A03D-A7771BE5E16F}"/>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86EFB8B-11A6-3C4B-ADA8-07792F589FA5}" type="slidenum">
              <a:rPr lang="es-ES" altLang="es-ES_tradnl" sz="1400">
                <a:solidFill>
                  <a:srgbClr val="000000"/>
                </a:solidFill>
                <a:latin typeface="Times New Roman" panose="02020603050405020304" pitchFamily="18" charset="0"/>
              </a:rPr>
              <a:pPr algn="r" eaLnBrk="1">
                <a:lnSpc>
                  <a:spcPct val="95000"/>
                </a:lnSpc>
                <a:buSzPct val="100000"/>
              </a:pPr>
              <a:t>27</a:t>
            </a:fld>
            <a:endParaRPr lang="es-ES" altLang="es-ES_tradnl" sz="1400">
              <a:solidFill>
                <a:srgbClr val="000000"/>
              </a:solidFill>
              <a:latin typeface="Times New Roman" panose="02020603050405020304" pitchFamily="18" charset="0"/>
            </a:endParaRPr>
          </a:p>
        </p:txBody>
      </p:sp>
      <p:sp>
        <p:nvSpPr>
          <p:cNvPr id="73732" name="Text Box 2">
            <a:extLst>
              <a:ext uri="{FF2B5EF4-FFF2-40B4-BE49-F238E27FC236}">
                <a16:creationId xmlns:a16="http://schemas.microsoft.com/office/drawing/2014/main" id="{31FEBA46-9F40-C74D-BD97-B8B10902DA25}"/>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420DA11-4EF6-E14B-9153-5EF8D302EFAD}" type="slidenum">
              <a:rPr lang="es-ES" altLang="es-ES_tradnl" sz="1400">
                <a:solidFill>
                  <a:srgbClr val="000000"/>
                </a:solidFill>
                <a:latin typeface="Times New Roman" panose="02020603050405020304" pitchFamily="18" charset="0"/>
              </a:rPr>
              <a:pPr algn="r" eaLnBrk="1">
                <a:lnSpc>
                  <a:spcPct val="95000"/>
                </a:lnSpc>
                <a:buSzPct val="100000"/>
              </a:pPr>
              <a:t>27</a:t>
            </a:fld>
            <a:endParaRPr lang="es-ES" altLang="es-ES_tradnl" sz="1400">
              <a:solidFill>
                <a:srgbClr val="000000"/>
              </a:solidFill>
              <a:latin typeface="Times New Roman" panose="02020603050405020304" pitchFamily="18" charset="0"/>
            </a:endParaRPr>
          </a:p>
        </p:txBody>
      </p:sp>
      <p:sp>
        <p:nvSpPr>
          <p:cNvPr id="73733" name="Text Box 3">
            <a:extLst>
              <a:ext uri="{FF2B5EF4-FFF2-40B4-BE49-F238E27FC236}">
                <a16:creationId xmlns:a16="http://schemas.microsoft.com/office/drawing/2014/main" id="{D24D7B16-8616-AC41-A96F-19E4F48AE10F}"/>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46BBFBA-62EA-E844-BC9A-CFCD26B37582}" type="slidenum">
              <a:rPr lang="es-ES" altLang="es-ES_tradnl" sz="1400">
                <a:solidFill>
                  <a:srgbClr val="000000"/>
                </a:solidFill>
                <a:latin typeface="Times New Roman" panose="02020603050405020304" pitchFamily="18" charset="0"/>
              </a:rPr>
              <a:pPr algn="r" eaLnBrk="1">
                <a:lnSpc>
                  <a:spcPct val="95000"/>
                </a:lnSpc>
                <a:buSzPct val="100000"/>
              </a:pPr>
              <a:t>27</a:t>
            </a:fld>
            <a:endParaRPr lang="es-ES" altLang="es-ES_tradnl" sz="1400">
              <a:solidFill>
                <a:srgbClr val="000000"/>
              </a:solidFill>
              <a:latin typeface="Times New Roman" panose="02020603050405020304" pitchFamily="18" charset="0"/>
            </a:endParaRPr>
          </a:p>
        </p:txBody>
      </p:sp>
      <p:sp>
        <p:nvSpPr>
          <p:cNvPr id="73734" name="Text Box 4">
            <a:extLst>
              <a:ext uri="{FF2B5EF4-FFF2-40B4-BE49-F238E27FC236}">
                <a16:creationId xmlns:a16="http://schemas.microsoft.com/office/drawing/2014/main" id="{BF75423D-C279-D943-917B-46120E4ACF86}"/>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E523352-AFDE-0442-A6A5-F315B2C9C1E5}" type="slidenum">
              <a:rPr lang="es-ES" altLang="es-ES_tradnl" sz="1400">
                <a:solidFill>
                  <a:srgbClr val="000000"/>
                </a:solidFill>
                <a:latin typeface="Times New Roman" panose="02020603050405020304" pitchFamily="18" charset="0"/>
              </a:rPr>
              <a:pPr algn="r" eaLnBrk="1">
                <a:lnSpc>
                  <a:spcPct val="95000"/>
                </a:lnSpc>
                <a:buSzPct val="100000"/>
              </a:pPr>
              <a:t>27</a:t>
            </a:fld>
            <a:endParaRPr lang="es-ES" altLang="es-ES_tradnl" sz="1400">
              <a:solidFill>
                <a:srgbClr val="000000"/>
              </a:solidFill>
              <a:latin typeface="Times New Roman" panose="02020603050405020304" pitchFamily="18" charset="0"/>
            </a:endParaRPr>
          </a:p>
        </p:txBody>
      </p:sp>
      <p:sp>
        <p:nvSpPr>
          <p:cNvPr id="73735" name="Text Box 5">
            <a:extLst>
              <a:ext uri="{FF2B5EF4-FFF2-40B4-BE49-F238E27FC236}">
                <a16:creationId xmlns:a16="http://schemas.microsoft.com/office/drawing/2014/main" id="{1BB350F6-9EAD-DA47-98E3-4BC777015BD5}"/>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89CB08C-368F-7543-8CE3-611B91C453A1}" type="slidenum">
              <a:rPr lang="es-ES" altLang="es-ES_tradnl" sz="1400">
                <a:solidFill>
                  <a:srgbClr val="000000"/>
                </a:solidFill>
                <a:latin typeface="Times New Roman" panose="02020603050405020304" pitchFamily="18" charset="0"/>
              </a:rPr>
              <a:pPr algn="r" eaLnBrk="1">
                <a:lnSpc>
                  <a:spcPct val="95000"/>
                </a:lnSpc>
                <a:buSzPct val="100000"/>
              </a:pPr>
              <a:t>27</a:t>
            </a:fld>
            <a:endParaRPr lang="es-ES" altLang="es-ES_tradnl" sz="1400">
              <a:solidFill>
                <a:srgbClr val="000000"/>
              </a:solidFill>
              <a:latin typeface="Times New Roman" panose="02020603050405020304" pitchFamily="18" charset="0"/>
            </a:endParaRPr>
          </a:p>
        </p:txBody>
      </p:sp>
      <p:sp>
        <p:nvSpPr>
          <p:cNvPr id="73736" name="Text Box 6">
            <a:extLst>
              <a:ext uri="{FF2B5EF4-FFF2-40B4-BE49-F238E27FC236}">
                <a16:creationId xmlns:a16="http://schemas.microsoft.com/office/drawing/2014/main" id="{14C59546-4F71-464B-965E-044A22625150}"/>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83C49D6-02BF-B94C-BFD0-5143A82FF9EA}" type="slidenum">
              <a:rPr lang="es-ES" altLang="es-ES_tradnl" sz="1400">
                <a:solidFill>
                  <a:srgbClr val="000000"/>
                </a:solidFill>
                <a:latin typeface="Times New Roman" panose="02020603050405020304" pitchFamily="18" charset="0"/>
              </a:rPr>
              <a:pPr algn="r" eaLnBrk="1">
                <a:lnSpc>
                  <a:spcPct val="95000"/>
                </a:lnSpc>
                <a:buSzPct val="100000"/>
              </a:pPr>
              <a:t>27</a:t>
            </a:fld>
            <a:endParaRPr lang="es-ES" altLang="es-ES_tradnl" sz="1400">
              <a:solidFill>
                <a:srgbClr val="000000"/>
              </a:solidFill>
              <a:latin typeface="Times New Roman" panose="02020603050405020304" pitchFamily="18" charset="0"/>
            </a:endParaRPr>
          </a:p>
        </p:txBody>
      </p:sp>
      <p:sp>
        <p:nvSpPr>
          <p:cNvPr id="73737" name="Text Box 7">
            <a:extLst>
              <a:ext uri="{FF2B5EF4-FFF2-40B4-BE49-F238E27FC236}">
                <a16:creationId xmlns:a16="http://schemas.microsoft.com/office/drawing/2014/main" id="{EBDABA94-151E-CC47-ADEA-AE19F71A1404}"/>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8635D6E-6FCA-9542-8B64-D0F26B140372}" type="slidenum">
              <a:rPr lang="es-ES" altLang="es-ES_tradnl" sz="1400">
                <a:solidFill>
                  <a:srgbClr val="000000"/>
                </a:solidFill>
                <a:latin typeface="Times New Roman" panose="02020603050405020304" pitchFamily="18" charset="0"/>
              </a:rPr>
              <a:pPr algn="r" eaLnBrk="1">
                <a:lnSpc>
                  <a:spcPct val="95000"/>
                </a:lnSpc>
                <a:buSzPct val="100000"/>
              </a:pPr>
              <a:t>27</a:t>
            </a:fld>
            <a:endParaRPr lang="es-ES" altLang="es-ES_tradnl" sz="1400">
              <a:solidFill>
                <a:srgbClr val="000000"/>
              </a:solidFill>
              <a:latin typeface="Times New Roman" panose="02020603050405020304" pitchFamily="18" charset="0"/>
            </a:endParaRPr>
          </a:p>
        </p:txBody>
      </p:sp>
      <p:sp>
        <p:nvSpPr>
          <p:cNvPr id="73738" name="Text Box 8">
            <a:extLst>
              <a:ext uri="{FF2B5EF4-FFF2-40B4-BE49-F238E27FC236}">
                <a16:creationId xmlns:a16="http://schemas.microsoft.com/office/drawing/2014/main" id="{2C3CD233-25D3-C346-BDBD-B84853150C58}"/>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0EF9EBC-5E76-6B48-8D9C-60B5906DF885}" type="slidenum">
              <a:rPr lang="es-ES" altLang="es-ES_tradnl" sz="1400">
                <a:solidFill>
                  <a:srgbClr val="000000"/>
                </a:solidFill>
                <a:latin typeface="Times New Roman" panose="02020603050405020304" pitchFamily="18" charset="0"/>
              </a:rPr>
              <a:pPr algn="r" eaLnBrk="1">
                <a:lnSpc>
                  <a:spcPct val="95000"/>
                </a:lnSpc>
                <a:buSzPct val="100000"/>
              </a:pPr>
              <a:t>27</a:t>
            </a:fld>
            <a:endParaRPr lang="es-ES" altLang="es-ES_tradnl" sz="1400">
              <a:solidFill>
                <a:srgbClr val="000000"/>
              </a:solidFill>
              <a:latin typeface="Times New Roman" panose="02020603050405020304" pitchFamily="18" charset="0"/>
            </a:endParaRPr>
          </a:p>
        </p:txBody>
      </p:sp>
      <p:sp>
        <p:nvSpPr>
          <p:cNvPr id="73739" name="Text Box 9">
            <a:extLst>
              <a:ext uri="{FF2B5EF4-FFF2-40B4-BE49-F238E27FC236}">
                <a16:creationId xmlns:a16="http://schemas.microsoft.com/office/drawing/2014/main" id="{217EEC4B-9456-CE4B-BE80-58DC3FAFDDB1}"/>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428EAC9-C11F-C14D-9460-48F2F84313B0}" type="slidenum">
              <a:rPr lang="es-ES" altLang="es-ES_tradnl" sz="1400">
                <a:solidFill>
                  <a:srgbClr val="000000"/>
                </a:solidFill>
                <a:latin typeface="Times New Roman" panose="02020603050405020304" pitchFamily="18" charset="0"/>
              </a:rPr>
              <a:pPr algn="r" eaLnBrk="1">
                <a:lnSpc>
                  <a:spcPct val="95000"/>
                </a:lnSpc>
                <a:buSzPct val="100000"/>
              </a:pPr>
              <a:t>27</a:t>
            </a:fld>
            <a:endParaRPr lang="es-ES" altLang="es-ES_tradnl" sz="1400">
              <a:solidFill>
                <a:srgbClr val="000000"/>
              </a:solidFill>
              <a:latin typeface="Times New Roman" panose="02020603050405020304" pitchFamily="18" charset="0"/>
            </a:endParaRPr>
          </a:p>
        </p:txBody>
      </p:sp>
      <p:sp>
        <p:nvSpPr>
          <p:cNvPr id="73740" name="Text Box 10">
            <a:extLst>
              <a:ext uri="{FF2B5EF4-FFF2-40B4-BE49-F238E27FC236}">
                <a16:creationId xmlns:a16="http://schemas.microsoft.com/office/drawing/2014/main" id="{73996798-B79C-274C-A298-FB9CEA28A52D}"/>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518524D-B8D5-B043-ABF1-5B7B0DC5C0E0}" type="slidenum">
              <a:rPr lang="es-ES" altLang="es-ES_tradnl" sz="1400">
                <a:solidFill>
                  <a:srgbClr val="000000"/>
                </a:solidFill>
                <a:latin typeface="Times New Roman" panose="02020603050405020304" pitchFamily="18" charset="0"/>
              </a:rPr>
              <a:pPr algn="r" eaLnBrk="1">
                <a:lnSpc>
                  <a:spcPct val="95000"/>
                </a:lnSpc>
                <a:buSzPct val="100000"/>
              </a:pPr>
              <a:t>27</a:t>
            </a:fld>
            <a:endParaRPr lang="es-ES" altLang="es-ES_tradnl" sz="1400">
              <a:solidFill>
                <a:srgbClr val="000000"/>
              </a:solidFill>
              <a:latin typeface="Times New Roman" panose="02020603050405020304" pitchFamily="18" charset="0"/>
            </a:endParaRPr>
          </a:p>
        </p:txBody>
      </p:sp>
      <p:sp>
        <p:nvSpPr>
          <p:cNvPr id="73741" name="Text Box 11">
            <a:extLst>
              <a:ext uri="{FF2B5EF4-FFF2-40B4-BE49-F238E27FC236}">
                <a16:creationId xmlns:a16="http://schemas.microsoft.com/office/drawing/2014/main" id="{C856B592-8620-1448-8CF3-2DD79B215A6D}"/>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2B77A012-6DB4-7747-90AB-55F3D80E16A0}" type="slidenum">
              <a:rPr lang="es-ES" altLang="es-ES_tradnl" sz="1400">
                <a:solidFill>
                  <a:srgbClr val="000000"/>
                </a:solidFill>
                <a:latin typeface="Times New Roman" panose="02020603050405020304" pitchFamily="18" charset="0"/>
              </a:rPr>
              <a:pPr algn="r">
                <a:lnSpc>
                  <a:spcPct val="95000"/>
                </a:lnSpc>
                <a:buSzPct val="100000"/>
              </a:pPr>
              <a:t>27</a:t>
            </a:fld>
            <a:endParaRPr lang="es-ES" altLang="es-ES_tradnl" sz="1400">
              <a:solidFill>
                <a:srgbClr val="000000"/>
              </a:solidFill>
              <a:latin typeface="Times New Roman" panose="02020603050405020304" pitchFamily="18" charset="0"/>
            </a:endParaRPr>
          </a:p>
        </p:txBody>
      </p:sp>
      <p:sp>
        <p:nvSpPr>
          <p:cNvPr id="73742" name="Text Box 12">
            <a:extLst>
              <a:ext uri="{FF2B5EF4-FFF2-40B4-BE49-F238E27FC236}">
                <a16:creationId xmlns:a16="http://schemas.microsoft.com/office/drawing/2014/main" id="{B0B7696A-3C22-DE49-A6D3-975BA77C9A64}"/>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B879D70E-A527-7B4F-A5BC-F0D4391D13F1}" type="slidenum">
              <a:rPr lang="es-ES" altLang="es-ES_tradnl" sz="1400">
                <a:solidFill>
                  <a:srgbClr val="000000"/>
                </a:solidFill>
                <a:latin typeface="Times New Roman" panose="02020603050405020304" pitchFamily="18" charset="0"/>
              </a:rPr>
              <a:pPr algn="r">
                <a:lnSpc>
                  <a:spcPct val="95000"/>
                </a:lnSpc>
                <a:buSzPct val="100000"/>
              </a:pPr>
              <a:t>27</a:t>
            </a:fld>
            <a:endParaRPr lang="es-ES" altLang="es-ES_tradnl" sz="1400">
              <a:solidFill>
                <a:srgbClr val="000000"/>
              </a:solidFill>
              <a:latin typeface="Times New Roman" panose="02020603050405020304" pitchFamily="18" charset="0"/>
            </a:endParaRPr>
          </a:p>
        </p:txBody>
      </p:sp>
      <p:sp>
        <p:nvSpPr>
          <p:cNvPr id="73743" name="Text Box 13">
            <a:extLst>
              <a:ext uri="{FF2B5EF4-FFF2-40B4-BE49-F238E27FC236}">
                <a16:creationId xmlns:a16="http://schemas.microsoft.com/office/drawing/2014/main" id="{D2E0EFD6-7B9C-3741-8EDD-4D72C445FC6D}"/>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73744" name="Text Box 14">
            <a:extLst>
              <a:ext uri="{FF2B5EF4-FFF2-40B4-BE49-F238E27FC236}">
                <a16:creationId xmlns:a16="http://schemas.microsoft.com/office/drawing/2014/main" id="{0E5E5340-966B-5E41-BDE5-07CA3ED0FEFD}"/>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5778" name="Rectangle 92">
            <a:extLst>
              <a:ext uri="{FF2B5EF4-FFF2-40B4-BE49-F238E27FC236}">
                <a16:creationId xmlns:a16="http://schemas.microsoft.com/office/drawing/2014/main" id="{720C2A6F-CCCA-8442-A2F2-0A7D72D97586}"/>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99F88DB7-B637-7B4A-90A5-FF012B5FA57B}" type="slidenum">
              <a:rPr lang="es-ES" altLang="es-ES_tradnl" sz="1400" smtClean="0">
                <a:solidFill>
                  <a:srgbClr val="000000"/>
                </a:solidFill>
                <a:latin typeface="Times New Roman" panose="02020603050405020304" pitchFamily="18" charset="0"/>
              </a:rPr>
              <a:pPr/>
              <a:t>28</a:t>
            </a:fld>
            <a:endParaRPr lang="es-ES" altLang="es-ES_tradnl" sz="1400">
              <a:solidFill>
                <a:srgbClr val="000000"/>
              </a:solidFill>
              <a:latin typeface="Times New Roman" panose="02020603050405020304" pitchFamily="18" charset="0"/>
            </a:endParaRPr>
          </a:p>
        </p:txBody>
      </p:sp>
      <p:sp>
        <p:nvSpPr>
          <p:cNvPr id="75779" name="Text Box 1">
            <a:extLst>
              <a:ext uri="{FF2B5EF4-FFF2-40B4-BE49-F238E27FC236}">
                <a16:creationId xmlns:a16="http://schemas.microsoft.com/office/drawing/2014/main" id="{1CCECBAF-C811-D54A-9DC2-59325C06D6E4}"/>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629D53B-BE8F-4D4C-BE7C-CA1A2EFF239B}" type="slidenum">
              <a:rPr lang="es-ES" altLang="es-ES_tradnl" sz="1400">
                <a:solidFill>
                  <a:srgbClr val="000000"/>
                </a:solidFill>
                <a:latin typeface="Times New Roman" panose="02020603050405020304" pitchFamily="18" charset="0"/>
              </a:rPr>
              <a:pPr algn="r" eaLnBrk="1">
                <a:lnSpc>
                  <a:spcPct val="95000"/>
                </a:lnSpc>
                <a:buSzPct val="100000"/>
              </a:pPr>
              <a:t>28</a:t>
            </a:fld>
            <a:endParaRPr lang="es-ES" altLang="es-ES_tradnl" sz="1400">
              <a:solidFill>
                <a:srgbClr val="000000"/>
              </a:solidFill>
              <a:latin typeface="Times New Roman" panose="02020603050405020304" pitchFamily="18" charset="0"/>
            </a:endParaRPr>
          </a:p>
        </p:txBody>
      </p:sp>
      <p:sp>
        <p:nvSpPr>
          <p:cNvPr id="75780" name="Text Box 2">
            <a:extLst>
              <a:ext uri="{FF2B5EF4-FFF2-40B4-BE49-F238E27FC236}">
                <a16:creationId xmlns:a16="http://schemas.microsoft.com/office/drawing/2014/main" id="{C8F7A8CF-D29B-AE4D-AB90-087B49960260}"/>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9ECBD55-9865-FA4E-B94F-A6BC282A0D57}" type="slidenum">
              <a:rPr lang="es-ES" altLang="es-ES_tradnl" sz="1400">
                <a:solidFill>
                  <a:srgbClr val="000000"/>
                </a:solidFill>
                <a:latin typeface="Times New Roman" panose="02020603050405020304" pitchFamily="18" charset="0"/>
              </a:rPr>
              <a:pPr algn="r" eaLnBrk="1">
                <a:lnSpc>
                  <a:spcPct val="95000"/>
                </a:lnSpc>
                <a:buSzPct val="100000"/>
              </a:pPr>
              <a:t>28</a:t>
            </a:fld>
            <a:endParaRPr lang="es-ES" altLang="es-ES_tradnl" sz="1400">
              <a:solidFill>
                <a:srgbClr val="000000"/>
              </a:solidFill>
              <a:latin typeface="Times New Roman" panose="02020603050405020304" pitchFamily="18" charset="0"/>
            </a:endParaRPr>
          </a:p>
        </p:txBody>
      </p:sp>
      <p:sp>
        <p:nvSpPr>
          <p:cNvPr id="75781" name="Text Box 3">
            <a:extLst>
              <a:ext uri="{FF2B5EF4-FFF2-40B4-BE49-F238E27FC236}">
                <a16:creationId xmlns:a16="http://schemas.microsoft.com/office/drawing/2014/main" id="{8E0C73D6-A190-1C4C-A24C-F6AA2CDBD08C}"/>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E0B9AC4-D9FD-924F-B354-4A1116826607}" type="slidenum">
              <a:rPr lang="es-ES" altLang="es-ES_tradnl" sz="1400">
                <a:solidFill>
                  <a:srgbClr val="000000"/>
                </a:solidFill>
                <a:latin typeface="Times New Roman" panose="02020603050405020304" pitchFamily="18" charset="0"/>
              </a:rPr>
              <a:pPr algn="r" eaLnBrk="1">
                <a:lnSpc>
                  <a:spcPct val="95000"/>
                </a:lnSpc>
                <a:buSzPct val="100000"/>
              </a:pPr>
              <a:t>28</a:t>
            </a:fld>
            <a:endParaRPr lang="es-ES" altLang="es-ES_tradnl" sz="1400">
              <a:solidFill>
                <a:srgbClr val="000000"/>
              </a:solidFill>
              <a:latin typeface="Times New Roman" panose="02020603050405020304" pitchFamily="18" charset="0"/>
            </a:endParaRPr>
          </a:p>
        </p:txBody>
      </p:sp>
      <p:sp>
        <p:nvSpPr>
          <p:cNvPr id="75782" name="Text Box 4">
            <a:extLst>
              <a:ext uri="{FF2B5EF4-FFF2-40B4-BE49-F238E27FC236}">
                <a16:creationId xmlns:a16="http://schemas.microsoft.com/office/drawing/2014/main" id="{7572CB9C-7E2F-524D-974F-0892C9B0CE1A}"/>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3572FA0-E1F6-0549-901F-A0A47F6A414B}" type="slidenum">
              <a:rPr lang="es-ES" altLang="es-ES_tradnl" sz="1400">
                <a:solidFill>
                  <a:srgbClr val="000000"/>
                </a:solidFill>
                <a:latin typeface="Times New Roman" panose="02020603050405020304" pitchFamily="18" charset="0"/>
              </a:rPr>
              <a:pPr algn="r" eaLnBrk="1">
                <a:lnSpc>
                  <a:spcPct val="95000"/>
                </a:lnSpc>
                <a:buSzPct val="100000"/>
              </a:pPr>
              <a:t>28</a:t>
            </a:fld>
            <a:endParaRPr lang="es-ES" altLang="es-ES_tradnl" sz="1400">
              <a:solidFill>
                <a:srgbClr val="000000"/>
              </a:solidFill>
              <a:latin typeface="Times New Roman" panose="02020603050405020304" pitchFamily="18" charset="0"/>
            </a:endParaRPr>
          </a:p>
        </p:txBody>
      </p:sp>
      <p:sp>
        <p:nvSpPr>
          <p:cNvPr id="75783" name="Text Box 5">
            <a:extLst>
              <a:ext uri="{FF2B5EF4-FFF2-40B4-BE49-F238E27FC236}">
                <a16:creationId xmlns:a16="http://schemas.microsoft.com/office/drawing/2014/main" id="{FB0D94F1-75DD-8B4F-BE25-BBA971F18782}"/>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75206A5-5A34-1549-9601-CE372074CAB3}" type="slidenum">
              <a:rPr lang="es-ES" altLang="es-ES_tradnl" sz="1400">
                <a:solidFill>
                  <a:srgbClr val="000000"/>
                </a:solidFill>
                <a:latin typeface="Times New Roman" panose="02020603050405020304" pitchFamily="18" charset="0"/>
              </a:rPr>
              <a:pPr algn="r" eaLnBrk="1">
                <a:lnSpc>
                  <a:spcPct val="95000"/>
                </a:lnSpc>
                <a:buSzPct val="100000"/>
              </a:pPr>
              <a:t>28</a:t>
            </a:fld>
            <a:endParaRPr lang="es-ES" altLang="es-ES_tradnl" sz="1400">
              <a:solidFill>
                <a:srgbClr val="000000"/>
              </a:solidFill>
              <a:latin typeface="Times New Roman" panose="02020603050405020304" pitchFamily="18" charset="0"/>
            </a:endParaRPr>
          </a:p>
        </p:txBody>
      </p:sp>
      <p:sp>
        <p:nvSpPr>
          <p:cNvPr id="75784" name="Text Box 6">
            <a:extLst>
              <a:ext uri="{FF2B5EF4-FFF2-40B4-BE49-F238E27FC236}">
                <a16:creationId xmlns:a16="http://schemas.microsoft.com/office/drawing/2014/main" id="{32E72445-4C60-5F45-82DB-B78578BA1BD1}"/>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5A26DDC-B237-1649-9CDD-611CD1283E2C}" type="slidenum">
              <a:rPr lang="es-ES" altLang="es-ES_tradnl" sz="1400">
                <a:solidFill>
                  <a:srgbClr val="000000"/>
                </a:solidFill>
                <a:latin typeface="Times New Roman" panose="02020603050405020304" pitchFamily="18" charset="0"/>
              </a:rPr>
              <a:pPr algn="r" eaLnBrk="1">
                <a:lnSpc>
                  <a:spcPct val="95000"/>
                </a:lnSpc>
                <a:buSzPct val="100000"/>
              </a:pPr>
              <a:t>28</a:t>
            </a:fld>
            <a:endParaRPr lang="es-ES" altLang="es-ES_tradnl" sz="1400">
              <a:solidFill>
                <a:srgbClr val="000000"/>
              </a:solidFill>
              <a:latin typeface="Times New Roman" panose="02020603050405020304" pitchFamily="18" charset="0"/>
            </a:endParaRPr>
          </a:p>
        </p:txBody>
      </p:sp>
      <p:sp>
        <p:nvSpPr>
          <p:cNvPr id="75785" name="Text Box 7">
            <a:extLst>
              <a:ext uri="{FF2B5EF4-FFF2-40B4-BE49-F238E27FC236}">
                <a16:creationId xmlns:a16="http://schemas.microsoft.com/office/drawing/2014/main" id="{46EC5DF3-2C5B-8B4F-B6B6-C90A20EE9A85}"/>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2ABD2D4-CA8C-CF41-906C-36435253B8F6}" type="slidenum">
              <a:rPr lang="es-ES" altLang="es-ES_tradnl" sz="1400">
                <a:solidFill>
                  <a:srgbClr val="000000"/>
                </a:solidFill>
                <a:latin typeface="Times New Roman" panose="02020603050405020304" pitchFamily="18" charset="0"/>
              </a:rPr>
              <a:pPr algn="r" eaLnBrk="1">
                <a:lnSpc>
                  <a:spcPct val="95000"/>
                </a:lnSpc>
                <a:buSzPct val="100000"/>
              </a:pPr>
              <a:t>28</a:t>
            </a:fld>
            <a:endParaRPr lang="es-ES" altLang="es-ES_tradnl" sz="1400">
              <a:solidFill>
                <a:srgbClr val="000000"/>
              </a:solidFill>
              <a:latin typeface="Times New Roman" panose="02020603050405020304" pitchFamily="18" charset="0"/>
            </a:endParaRPr>
          </a:p>
        </p:txBody>
      </p:sp>
      <p:sp>
        <p:nvSpPr>
          <p:cNvPr id="75786" name="Text Box 8">
            <a:extLst>
              <a:ext uri="{FF2B5EF4-FFF2-40B4-BE49-F238E27FC236}">
                <a16:creationId xmlns:a16="http://schemas.microsoft.com/office/drawing/2014/main" id="{142D0EBD-50A3-EF4B-91D8-51F75EF6E695}"/>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F314B48-D6FD-2F46-97CC-93673363B19B}" type="slidenum">
              <a:rPr lang="es-ES" altLang="es-ES_tradnl" sz="1400">
                <a:solidFill>
                  <a:srgbClr val="000000"/>
                </a:solidFill>
                <a:latin typeface="Times New Roman" panose="02020603050405020304" pitchFamily="18" charset="0"/>
              </a:rPr>
              <a:pPr algn="r" eaLnBrk="1">
                <a:lnSpc>
                  <a:spcPct val="95000"/>
                </a:lnSpc>
                <a:buSzPct val="100000"/>
              </a:pPr>
              <a:t>28</a:t>
            </a:fld>
            <a:endParaRPr lang="es-ES" altLang="es-ES_tradnl" sz="1400">
              <a:solidFill>
                <a:srgbClr val="000000"/>
              </a:solidFill>
              <a:latin typeface="Times New Roman" panose="02020603050405020304" pitchFamily="18" charset="0"/>
            </a:endParaRPr>
          </a:p>
        </p:txBody>
      </p:sp>
      <p:sp>
        <p:nvSpPr>
          <p:cNvPr id="75787" name="Text Box 9">
            <a:extLst>
              <a:ext uri="{FF2B5EF4-FFF2-40B4-BE49-F238E27FC236}">
                <a16:creationId xmlns:a16="http://schemas.microsoft.com/office/drawing/2014/main" id="{7DDBE15F-05EA-F948-AD40-7D48E891B95D}"/>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FFE632E-D325-8E4D-975A-0681684FC9E8}" type="slidenum">
              <a:rPr lang="es-ES" altLang="es-ES_tradnl" sz="1400">
                <a:solidFill>
                  <a:srgbClr val="000000"/>
                </a:solidFill>
                <a:latin typeface="Times New Roman" panose="02020603050405020304" pitchFamily="18" charset="0"/>
              </a:rPr>
              <a:pPr algn="r" eaLnBrk="1">
                <a:lnSpc>
                  <a:spcPct val="95000"/>
                </a:lnSpc>
                <a:buSzPct val="100000"/>
              </a:pPr>
              <a:t>28</a:t>
            </a:fld>
            <a:endParaRPr lang="es-ES" altLang="es-ES_tradnl" sz="1400">
              <a:solidFill>
                <a:srgbClr val="000000"/>
              </a:solidFill>
              <a:latin typeface="Times New Roman" panose="02020603050405020304" pitchFamily="18" charset="0"/>
            </a:endParaRPr>
          </a:p>
        </p:txBody>
      </p:sp>
      <p:sp>
        <p:nvSpPr>
          <p:cNvPr id="75788" name="Text Box 10">
            <a:extLst>
              <a:ext uri="{FF2B5EF4-FFF2-40B4-BE49-F238E27FC236}">
                <a16:creationId xmlns:a16="http://schemas.microsoft.com/office/drawing/2014/main" id="{BC8DA1F1-781E-9F42-B910-D55F6C7D386E}"/>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D0CA844-C1E7-F24C-AC91-D68583A0174B}" type="slidenum">
              <a:rPr lang="es-ES" altLang="es-ES_tradnl" sz="1400">
                <a:solidFill>
                  <a:srgbClr val="000000"/>
                </a:solidFill>
                <a:latin typeface="Times New Roman" panose="02020603050405020304" pitchFamily="18" charset="0"/>
              </a:rPr>
              <a:pPr algn="r" eaLnBrk="1">
                <a:lnSpc>
                  <a:spcPct val="95000"/>
                </a:lnSpc>
                <a:buSzPct val="100000"/>
              </a:pPr>
              <a:t>28</a:t>
            </a:fld>
            <a:endParaRPr lang="es-ES" altLang="es-ES_tradnl" sz="1400">
              <a:solidFill>
                <a:srgbClr val="000000"/>
              </a:solidFill>
              <a:latin typeface="Times New Roman" panose="02020603050405020304" pitchFamily="18" charset="0"/>
            </a:endParaRPr>
          </a:p>
        </p:txBody>
      </p:sp>
      <p:sp>
        <p:nvSpPr>
          <p:cNvPr id="75789" name="Text Box 11">
            <a:extLst>
              <a:ext uri="{FF2B5EF4-FFF2-40B4-BE49-F238E27FC236}">
                <a16:creationId xmlns:a16="http://schemas.microsoft.com/office/drawing/2014/main" id="{EBD755EA-C9C6-0F4A-A718-CA011765B2FD}"/>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75790" name="Text Box 12">
            <a:extLst>
              <a:ext uri="{FF2B5EF4-FFF2-40B4-BE49-F238E27FC236}">
                <a16:creationId xmlns:a16="http://schemas.microsoft.com/office/drawing/2014/main" id="{58928CAD-6DDE-7746-A94D-D353651EB4A8}"/>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7826" name="Rectangle 92">
            <a:extLst>
              <a:ext uri="{FF2B5EF4-FFF2-40B4-BE49-F238E27FC236}">
                <a16:creationId xmlns:a16="http://schemas.microsoft.com/office/drawing/2014/main" id="{B14CFB36-6A66-2D4B-933B-19D45AE98F08}"/>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C32D4E23-0CF2-0F4C-BC5C-7355FDE12647}" type="slidenum">
              <a:rPr lang="es-ES" altLang="es-ES_tradnl" sz="1400" smtClean="0">
                <a:solidFill>
                  <a:srgbClr val="000000"/>
                </a:solidFill>
                <a:latin typeface="Times New Roman" panose="02020603050405020304" pitchFamily="18" charset="0"/>
              </a:rPr>
              <a:pPr/>
              <a:t>29</a:t>
            </a:fld>
            <a:endParaRPr lang="es-ES" altLang="es-ES_tradnl" sz="1400">
              <a:solidFill>
                <a:srgbClr val="000000"/>
              </a:solidFill>
              <a:latin typeface="Times New Roman" panose="02020603050405020304" pitchFamily="18" charset="0"/>
            </a:endParaRPr>
          </a:p>
        </p:txBody>
      </p:sp>
      <p:sp>
        <p:nvSpPr>
          <p:cNvPr id="77827" name="Text Box 1">
            <a:extLst>
              <a:ext uri="{FF2B5EF4-FFF2-40B4-BE49-F238E27FC236}">
                <a16:creationId xmlns:a16="http://schemas.microsoft.com/office/drawing/2014/main" id="{00253AC7-95EF-E94A-8953-07FFA7463DD3}"/>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B37E3BB-866C-AA42-9529-75EFA785A52B}" type="slidenum">
              <a:rPr lang="es-ES" altLang="es-ES_tradnl" sz="1400">
                <a:solidFill>
                  <a:srgbClr val="000000"/>
                </a:solidFill>
                <a:latin typeface="Times New Roman" panose="02020603050405020304" pitchFamily="18" charset="0"/>
              </a:rPr>
              <a:pPr algn="r" eaLnBrk="1">
                <a:lnSpc>
                  <a:spcPct val="95000"/>
                </a:lnSpc>
                <a:buSzPct val="100000"/>
              </a:pPr>
              <a:t>29</a:t>
            </a:fld>
            <a:endParaRPr lang="es-ES" altLang="es-ES_tradnl" sz="1400">
              <a:solidFill>
                <a:srgbClr val="000000"/>
              </a:solidFill>
              <a:latin typeface="Times New Roman" panose="02020603050405020304" pitchFamily="18" charset="0"/>
            </a:endParaRPr>
          </a:p>
        </p:txBody>
      </p:sp>
      <p:sp>
        <p:nvSpPr>
          <p:cNvPr id="77828" name="Text Box 2">
            <a:extLst>
              <a:ext uri="{FF2B5EF4-FFF2-40B4-BE49-F238E27FC236}">
                <a16:creationId xmlns:a16="http://schemas.microsoft.com/office/drawing/2014/main" id="{10DE3ECD-68A5-3C42-BA55-708244335005}"/>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A2FB634-E77E-6F4B-ACC7-7BA3B9BB8C23}" type="slidenum">
              <a:rPr lang="es-ES" altLang="es-ES_tradnl" sz="1400">
                <a:solidFill>
                  <a:srgbClr val="000000"/>
                </a:solidFill>
                <a:latin typeface="Times New Roman" panose="02020603050405020304" pitchFamily="18" charset="0"/>
              </a:rPr>
              <a:pPr algn="r" eaLnBrk="1">
                <a:lnSpc>
                  <a:spcPct val="95000"/>
                </a:lnSpc>
                <a:buSzPct val="100000"/>
              </a:pPr>
              <a:t>29</a:t>
            </a:fld>
            <a:endParaRPr lang="es-ES" altLang="es-ES_tradnl" sz="1400">
              <a:solidFill>
                <a:srgbClr val="000000"/>
              </a:solidFill>
              <a:latin typeface="Times New Roman" panose="02020603050405020304" pitchFamily="18" charset="0"/>
            </a:endParaRPr>
          </a:p>
        </p:txBody>
      </p:sp>
      <p:sp>
        <p:nvSpPr>
          <p:cNvPr id="77829" name="Text Box 3">
            <a:extLst>
              <a:ext uri="{FF2B5EF4-FFF2-40B4-BE49-F238E27FC236}">
                <a16:creationId xmlns:a16="http://schemas.microsoft.com/office/drawing/2014/main" id="{E7DE4968-A54B-8942-8114-26893643B99F}"/>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CDD8C8C-B2C3-DB4E-9AC0-5ACBB9F1C126}" type="slidenum">
              <a:rPr lang="es-ES" altLang="es-ES_tradnl" sz="1400">
                <a:solidFill>
                  <a:srgbClr val="000000"/>
                </a:solidFill>
                <a:latin typeface="Times New Roman" panose="02020603050405020304" pitchFamily="18" charset="0"/>
              </a:rPr>
              <a:pPr algn="r" eaLnBrk="1">
                <a:lnSpc>
                  <a:spcPct val="95000"/>
                </a:lnSpc>
                <a:buSzPct val="100000"/>
              </a:pPr>
              <a:t>29</a:t>
            </a:fld>
            <a:endParaRPr lang="es-ES" altLang="es-ES_tradnl" sz="1400">
              <a:solidFill>
                <a:srgbClr val="000000"/>
              </a:solidFill>
              <a:latin typeface="Times New Roman" panose="02020603050405020304" pitchFamily="18" charset="0"/>
            </a:endParaRPr>
          </a:p>
        </p:txBody>
      </p:sp>
      <p:sp>
        <p:nvSpPr>
          <p:cNvPr id="77830" name="Text Box 4">
            <a:extLst>
              <a:ext uri="{FF2B5EF4-FFF2-40B4-BE49-F238E27FC236}">
                <a16:creationId xmlns:a16="http://schemas.microsoft.com/office/drawing/2014/main" id="{02930424-FBEB-5A4E-B7EA-7ABEF1D68A46}"/>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80878D1-3906-324F-9A50-3074021A509C}" type="slidenum">
              <a:rPr lang="es-ES" altLang="es-ES_tradnl" sz="1400">
                <a:solidFill>
                  <a:srgbClr val="000000"/>
                </a:solidFill>
                <a:latin typeface="Times New Roman" panose="02020603050405020304" pitchFamily="18" charset="0"/>
              </a:rPr>
              <a:pPr algn="r" eaLnBrk="1">
                <a:lnSpc>
                  <a:spcPct val="95000"/>
                </a:lnSpc>
                <a:buSzPct val="100000"/>
              </a:pPr>
              <a:t>29</a:t>
            </a:fld>
            <a:endParaRPr lang="es-ES" altLang="es-ES_tradnl" sz="1400">
              <a:solidFill>
                <a:srgbClr val="000000"/>
              </a:solidFill>
              <a:latin typeface="Times New Roman" panose="02020603050405020304" pitchFamily="18" charset="0"/>
            </a:endParaRPr>
          </a:p>
        </p:txBody>
      </p:sp>
      <p:sp>
        <p:nvSpPr>
          <p:cNvPr id="77831" name="Text Box 5">
            <a:extLst>
              <a:ext uri="{FF2B5EF4-FFF2-40B4-BE49-F238E27FC236}">
                <a16:creationId xmlns:a16="http://schemas.microsoft.com/office/drawing/2014/main" id="{1B45731B-ABD9-9447-B8F7-886E66DB9D97}"/>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961DF17-0169-0B48-8AB4-5FBFDF92E1A2}" type="slidenum">
              <a:rPr lang="es-ES" altLang="es-ES_tradnl" sz="1400">
                <a:solidFill>
                  <a:srgbClr val="000000"/>
                </a:solidFill>
                <a:latin typeface="Times New Roman" panose="02020603050405020304" pitchFamily="18" charset="0"/>
              </a:rPr>
              <a:pPr algn="r" eaLnBrk="1">
                <a:lnSpc>
                  <a:spcPct val="95000"/>
                </a:lnSpc>
                <a:buSzPct val="100000"/>
              </a:pPr>
              <a:t>29</a:t>
            </a:fld>
            <a:endParaRPr lang="es-ES" altLang="es-ES_tradnl" sz="1400">
              <a:solidFill>
                <a:srgbClr val="000000"/>
              </a:solidFill>
              <a:latin typeface="Times New Roman" panose="02020603050405020304" pitchFamily="18" charset="0"/>
            </a:endParaRPr>
          </a:p>
        </p:txBody>
      </p:sp>
      <p:sp>
        <p:nvSpPr>
          <p:cNvPr id="77832" name="Text Box 6">
            <a:extLst>
              <a:ext uri="{FF2B5EF4-FFF2-40B4-BE49-F238E27FC236}">
                <a16:creationId xmlns:a16="http://schemas.microsoft.com/office/drawing/2014/main" id="{BCBB5CDF-D297-CA4D-8949-DF747FBFBC17}"/>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0BC1E88-036F-7640-B177-F622A01ED71F}" type="slidenum">
              <a:rPr lang="es-ES" altLang="es-ES_tradnl" sz="1400">
                <a:solidFill>
                  <a:srgbClr val="000000"/>
                </a:solidFill>
                <a:latin typeface="Times New Roman" panose="02020603050405020304" pitchFamily="18" charset="0"/>
              </a:rPr>
              <a:pPr algn="r" eaLnBrk="1">
                <a:lnSpc>
                  <a:spcPct val="95000"/>
                </a:lnSpc>
                <a:buSzPct val="100000"/>
              </a:pPr>
              <a:t>29</a:t>
            </a:fld>
            <a:endParaRPr lang="es-ES" altLang="es-ES_tradnl" sz="1400">
              <a:solidFill>
                <a:srgbClr val="000000"/>
              </a:solidFill>
              <a:latin typeface="Times New Roman" panose="02020603050405020304" pitchFamily="18" charset="0"/>
            </a:endParaRPr>
          </a:p>
        </p:txBody>
      </p:sp>
      <p:sp>
        <p:nvSpPr>
          <p:cNvPr id="77833" name="Text Box 7">
            <a:extLst>
              <a:ext uri="{FF2B5EF4-FFF2-40B4-BE49-F238E27FC236}">
                <a16:creationId xmlns:a16="http://schemas.microsoft.com/office/drawing/2014/main" id="{88BE2FE0-0A6D-1C43-AA45-CC30568B6FE4}"/>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3627FB2-E4BD-824A-AF70-4DC32E87C15D}" type="slidenum">
              <a:rPr lang="es-ES" altLang="es-ES_tradnl" sz="1400">
                <a:solidFill>
                  <a:srgbClr val="000000"/>
                </a:solidFill>
                <a:latin typeface="Times New Roman" panose="02020603050405020304" pitchFamily="18" charset="0"/>
              </a:rPr>
              <a:pPr algn="r" eaLnBrk="1">
                <a:lnSpc>
                  <a:spcPct val="95000"/>
                </a:lnSpc>
                <a:buSzPct val="100000"/>
              </a:pPr>
              <a:t>29</a:t>
            </a:fld>
            <a:endParaRPr lang="es-ES" altLang="es-ES_tradnl" sz="1400">
              <a:solidFill>
                <a:srgbClr val="000000"/>
              </a:solidFill>
              <a:latin typeface="Times New Roman" panose="02020603050405020304" pitchFamily="18" charset="0"/>
            </a:endParaRPr>
          </a:p>
        </p:txBody>
      </p:sp>
      <p:sp>
        <p:nvSpPr>
          <p:cNvPr id="77834" name="Text Box 8">
            <a:extLst>
              <a:ext uri="{FF2B5EF4-FFF2-40B4-BE49-F238E27FC236}">
                <a16:creationId xmlns:a16="http://schemas.microsoft.com/office/drawing/2014/main" id="{6ED163B3-23A2-A142-B8B5-7247C2D37BED}"/>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E399BA0-606B-8647-B346-F8863B3052F5}" type="slidenum">
              <a:rPr lang="es-ES" altLang="es-ES_tradnl" sz="1400">
                <a:solidFill>
                  <a:srgbClr val="000000"/>
                </a:solidFill>
                <a:latin typeface="Times New Roman" panose="02020603050405020304" pitchFamily="18" charset="0"/>
              </a:rPr>
              <a:pPr algn="r" eaLnBrk="1">
                <a:lnSpc>
                  <a:spcPct val="95000"/>
                </a:lnSpc>
                <a:buSzPct val="100000"/>
              </a:pPr>
              <a:t>29</a:t>
            </a:fld>
            <a:endParaRPr lang="es-ES" altLang="es-ES_tradnl" sz="1400">
              <a:solidFill>
                <a:srgbClr val="000000"/>
              </a:solidFill>
              <a:latin typeface="Times New Roman" panose="02020603050405020304" pitchFamily="18" charset="0"/>
            </a:endParaRPr>
          </a:p>
        </p:txBody>
      </p:sp>
      <p:sp>
        <p:nvSpPr>
          <p:cNvPr id="77835" name="Text Box 9">
            <a:extLst>
              <a:ext uri="{FF2B5EF4-FFF2-40B4-BE49-F238E27FC236}">
                <a16:creationId xmlns:a16="http://schemas.microsoft.com/office/drawing/2014/main" id="{B5B25DA9-9033-6F49-915C-F501C4A7C2BB}"/>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270CBEA-3003-F746-9FEF-DDB71D2D8829}" type="slidenum">
              <a:rPr lang="es-ES" altLang="es-ES_tradnl" sz="1400">
                <a:solidFill>
                  <a:srgbClr val="000000"/>
                </a:solidFill>
                <a:latin typeface="Times New Roman" panose="02020603050405020304" pitchFamily="18" charset="0"/>
              </a:rPr>
              <a:pPr algn="r" eaLnBrk="1">
                <a:lnSpc>
                  <a:spcPct val="95000"/>
                </a:lnSpc>
                <a:buSzPct val="100000"/>
              </a:pPr>
              <a:t>29</a:t>
            </a:fld>
            <a:endParaRPr lang="es-ES" altLang="es-ES_tradnl" sz="1400">
              <a:solidFill>
                <a:srgbClr val="000000"/>
              </a:solidFill>
              <a:latin typeface="Times New Roman" panose="02020603050405020304" pitchFamily="18" charset="0"/>
            </a:endParaRPr>
          </a:p>
        </p:txBody>
      </p:sp>
      <p:sp>
        <p:nvSpPr>
          <p:cNvPr id="77836" name="Text Box 10">
            <a:extLst>
              <a:ext uri="{FF2B5EF4-FFF2-40B4-BE49-F238E27FC236}">
                <a16:creationId xmlns:a16="http://schemas.microsoft.com/office/drawing/2014/main" id="{CFBEE6E1-0298-AC48-A5C9-9374F9CB4CC7}"/>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4C440F2-C58E-8F48-8749-EE2BD0E32DF7}" type="slidenum">
              <a:rPr lang="es-ES" altLang="es-ES_tradnl" sz="1400">
                <a:solidFill>
                  <a:srgbClr val="000000"/>
                </a:solidFill>
                <a:latin typeface="Times New Roman" panose="02020603050405020304" pitchFamily="18" charset="0"/>
              </a:rPr>
              <a:pPr algn="r" eaLnBrk="1">
                <a:lnSpc>
                  <a:spcPct val="95000"/>
                </a:lnSpc>
                <a:buSzPct val="100000"/>
              </a:pPr>
              <a:t>29</a:t>
            </a:fld>
            <a:endParaRPr lang="es-ES" altLang="es-ES_tradnl" sz="1400">
              <a:solidFill>
                <a:srgbClr val="000000"/>
              </a:solidFill>
              <a:latin typeface="Times New Roman" panose="02020603050405020304" pitchFamily="18" charset="0"/>
            </a:endParaRPr>
          </a:p>
        </p:txBody>
      </p:sp>
      <p:sp>
        <p:nvSpPr>
          <p:cNvPr id="77837" name="Text Box 11">
            <a:extLst>
              <a:ext uri="{FF2B5EF4-FFF2-40B4-BE49-F238E27FC236}">
                <a16:creationId xmlns:a16="http://schemas.microsoft.com/office/drawing/2014/main" id="{31C23A6C-0305-4346-ACDB-CA06FB75BDFE}"/>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77838" name="Text Box 12">
            <a:extLst>
              <a:ext uri="{FF2B5EF4-FFF2-40B4-BE49-F238E27FC236}">
                <a16:creationId xmlns:a16="http://schemas.microsoft.com/office/drawing/2014/main" id="{7BC7FCB8-2138-DD48-8B2C-9B07D1C5B845}"/>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 name="Rectangle 76"/>
          <p:cNvSpPr>
            <a:spLocks noGrp="1" noChangeArrowheads="1"/>
          </p:cNvSpPr>
          <p:nvPr>
            <p:ph type="sldNum" sz="quarter"/>
          </p:nvPr>
        </p:nvSpPr>
        <p:spPr/>
        <p:txBody>
          <a:bodyPr/>
          <a:lstStyle>
            <a:lvl1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1pPr>
            <a:lvl2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2pPr>
            <a:lvl3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3pPr>
            <a:lvl4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4pPr>
            <a:lvl5pPr>
              <a:spcBef>
                <a:spcPct val="30000"/>
              </a:spcBef>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449263" algn="l"/>
                <a:tab pos="898525" algn="l"/>
                <a:tab pos="1347788" algn="l"/>
                <a:tab pos="1797050" algn="l"/>
                <a:tab pos="2246313" algn="l"/>
                <a:tab pos="2695575" algn="l"/>
                <a:tab pos="3144838" algn="l"/>
              </a:tabLst>
              <a:defRPr sz="1200">
                <a:solidFill>
                  <a:srgbClr val="000000"/>
                </a:solidFill>
                <a:latin typeface="Times New Roman" charset="0"/>
              </a:defRPr>
            </a:lvl9pPr>
          </a:lstStyle>
          <a:p>
            <a:pPr>
              <a:spcBef>
                <a:spcPct val="0"/>
              </a:spcBef>
              <a:buClrTx/>
              <a:buFontTx/>
              <a:buNone/>
            </a:pPr>
            <a:fld id="{35F85537-B0CE-F24D-95BC-AF7A7F68AF17}" type="slidenum">
              <a:rPr lang="es-ES" altLang="es-ES_tradnl" sz="1400">
                <a:ea typeface="Segoe UI" charset="0"/>
                <a:cs typeface="Segoe UI" charset="0"/>
              </a:rPr>
              <a:pPr>
                <a:spcBef>
                  <a:spcPct val="0"/>
                </a:spcBef>
                <a:buClrTx/>
                <a:buFontTx/>
                <a:buNone/>
              </a:pPr>
              <a:t>3</a:t>
            </a:fld>
            <a:endParaRPr lang="es-ES" altLang="es-ES_tradnl" sz="1400">
              <a:ea typeface="Segoe UI" charset="0"/>
              <a:cs typeface="Segoe UI" charset="0"/>
            </a:endParaRPr>
          </a:p>
        </p:txBody>
      </p:sp>
      <p:sp>
        <p:nvSpPr>
          <p:cNvPr id="419841" name="Text Box 1"/>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F08B718C-B8A1-3A4E-8B80-0B08087C8B4B}" type="slidenum">
              <a:rPr lang="es-ES" altLang="es-ES_tradnl" sz="1400" smtClean="0"/>
              <a:pPr algn="r" eaLnBrk="1">
                <a:lnSpc>
                  <a:spcPct val="95000"/>
                </a:lnSpc>
                <a:spcBef>
                  <a:spcPct val="0"/>
                </a:spcBef>
                <a:buClrTx/>
                <a:buFontTx/>
                <a:buNone/>
                <a:defRPr/>
              </a:pPr>
              <a:t>3</a:t>
            </a:fld>
            <a:endParaRPr lang="es-ES" altLang="es-ES_tradnl" sz="1400"/>
          </a:p>
        </p:txBody>
      </p:sp>
      <p:sp>
        <p:nvSpPr>
          <p:cNvPr id="419842" name="Text Box 2"/>
          <p:cNvSpPr txBox="1">
            <a:spLocks noChangeArrowheads="1"/>
          </p:cNvSpPr>
          <p:nvPr/>
        </p:nvSpPr>
        <p:spPr bwMode="auto">
          <a:xfrm>
            <a:off x="4278313" y="10155238"/>
            <a:ext cx="3176587" cy="4302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1EC792A7-64BC-AC41-A053-51BF0BD361BB}" type="slidenum">
              <a:rPr lang="es-ES" altLang="es-ES_tradnl" sz="1400" smtClean="0"/>
              <a:pPr algn="r" eaLnBrk="1">
                <a:lnSpc>
                  <a:spcPct val="95000"/>
                </a:lnSpc>
                <a:spcBef>
                  <a:spcPct val="0"/>
                </a:spcBef>
                <a:buClrTx/>
                <a:buFontTx/>
                <a:buNone/>
                <a:defRPr/>
              </a:pPr>
              <a:t>3</a:t>
            </a:fld>
            <a:endParaRPr lang="es-ES" altLang="es-ES_tradnl" sz="1400"/>
          </a:p>
        </p:txBody>
      </p:sp>
      <p:sp>
        <p:nvSpPr>
          <p:cNvPr id="419843" name="Text Box 3"/>
          <p:cNvSpPr txBox="1">
            <a:spLocks noChangeArrowheads="1"/>
          </p:cNvSpPr>
          <p:nvPr/>
        </p:nvSpPr>
        <p:spPr bwMode="auto">
          <a:xfrm>
            <a:off x="4278313" y="10155238"/>
            <a:ext cx="3200400" cy="4540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425DFBB0-EEE7-6447-8E73-398D29B1D432}" type="slidenum">
              <a:rPr lang="es-ES" altLang="es-ES_tradnl" sz="1400" smtClean="0"/>
              <a:pPr algn="r" eaLnBrk="1">
                <a:lnSpc>
                  <a:spcPct val="95000"/>
                </a:lnSpc>
                <a:spcBef>
                  <a:spcPct val="0"/>
                </a:spcBef>
                <a:buClrTx/>
                <a:buFontTx/>
                <a:buNone/>
                <a:defRPr/>
              </a:pPr>
              <a:t>3</a:t>
            </a:fld>
            <a:endParaRPr lang="es-ES" altLang="es-ES_tradnl" sz="1400"/>
          </a:p>
        </p:txBody>
      </p:sp>
      <p:sp>
        <p:nvSpPr>
          <p:cNvPr id="419844" name="Text Box 4"/>
          <p:cNvSpPr txBox="1">
            <a:spLocks noChangeArrowheads="1"/>
          </p:cNvSpPr>
          <p:nvPr/>
        </p:nvSpPr>
        <p:spPr bwMode="auto">
          <a:xfrm>
            <a:off x="4278313" y="10155238"/>
            <a:ext cx="3224212" cy="47783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9479E22B-5EC1-E94E-8AC0-1A6D7C94D54D}" type="slidenum">
              <a:rPr lang="es-ES" altLang="es-ES_tradnl" sz="1400" smtClean="0"/>
              <a:pPr algn="r" eaLnBrk="1">
                <a:lnSpc>
                  <a:spcPct val="95000"/>
                </a:lnSpc>
                <a:spcBef>
                  <a:spcPct val="0"/>
                </a:spcBef>
                <a:buClrTx/>
                <a:buFontTx/>
                <a:buNone/>
                <a:defRPr/>
              </a:pPr>
              <a:t>3</a:t>
            </a:fld>
            <a:endParaRPr lang="es-ES" altLang="es-ES_tradnl" sz="1400"/>
          </a:p>
        </p:txBody>
      </p:sp>
      <p:sp>
        <p:nvSpPr>
          <p:cNvPr id="419845" name="Text Box 5"/>
          <p:cNvSpPr txBox="1">
            <a:spLocks noChangeArrowheads="1"/>
          </p:cNvSpPr>
          <p:nvPr/>
        </p:nvSpPr>
        <p:spPr bwMode="auto">
          <a:xfrm>
            <a:off x="4278313" y="10155238"/>
            <a:ext cx="3246437" cy="50006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2CE6F865-9BAF-A140-A2D5-43E9CA4CCDC4}" type="slidenum">
              <a:rPr lang="es-ES" altLang="es-ES_tradnl" sz="1400" smtClean="0"/>
              <a:pPr algn="r" eaLnBrk="1">
                <a:lnSpc>
                  <a:spcPct val="95000"/>
                </a:lnSpc>
                <a:spcBef>
                  <a:spcPct val="0"/>
                </a:spcBef>
                <a:buClrTx/>
                <a:buFontTx/>
                <a:buNone/>
                <a:defRPr/>
              </a:pPr>
              <a:t>3</a:t>
            </a:fld>
            <a:endParaRPr lang="es-ES" altLang="es-ES_tradnl" sz="1400"/>
          </a:p>
        </p:txBody>
      </p:sp>
      <p:sp>
        <p:nvSpPr>
          <p:cNvPr id="419846" name="Text Box 6"/>
          <p:cNvSpPr txBox="1">
            <a:spLocks noChangeArrowheads="1"/>
          </p:cNvSpPr>
          <p:nvPr/>
        </p:nvSpPr>
        <p:spPr bwMode="auto">
          <a:xfrm>
            <a:off x="4278313" y="10155238"/>
            <a:ext cx="3259137" cy="51276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E74CDACD-FD72-AC4A-AA39-A6846FA2E063}" type="slidenum">
              <a:rPr lang="es-ES" altLang="es-ES_tradnl" sz="1400" smtClean="0"/>
              <a:pPr algn="r" eaLnBrk="1">
                <a:lnSpc>
                  <a:spcPct val="95000"/>
                </a:lnSpc>
                <a:spcBef>
                  <a:spcPct val="0"/>
                </a:spcBef>
                <a:buClrTx/>
                <a:buFontTx/>
                <a:buNone/>
                <a:defRPr/>
              </a:pPr>
              <a:t>3</a:t>
            </a:fld>
            <a:endParaRPr lang="es-ES" altLang="es-ES_tradnl" sz="1400"/>
          </a:p>
        </p:txBody>
      </p:sp>
      <p:sp>
        <p:nvSpPr>
          <p:cNvPr id="419847" name="Text Box 7"/>
          <p:cNvSpPr txBox="1">
            <a:spLocks noChangeArrowheads="1"/>
          </p:cNvSpPr>
          <p:nvPr/>
        </p:nvSpPr>
        <p:spPr bwMode="auto">
          <a:xfrm>
            <a:off x="4278313" y="10155238"/>
            <a:ext cx="3265487" cy="5191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A90E6979-A5EE-2C4E-A30A-42F3BD41F623}" type="slidenum">
              <a:rPr lang="es-ES" altLang="es-ES_tradnl" sz="1400" smtClean="0"/>
              <a:pPr algn="r" eaLnBrk="1">
                <a:lnSpc>
                  <a:spcPct val="95000"/>
                </a:lnSpc>
                <a:spcBef>
                  <a:spcPct val="0"/>
                </a:spcBef>
                <a:buClrTx/>
                <a:buFontTx/>
                <a:buNone/>
                <a:defRPr/>
              </a:pPr>
              <a:t>3</a:t>
            </a:fld>
            <a:endParaRPr lang="es-ES" altLang="es-ES_tradnl" sz="1400"/>
          </a:p>
        </p:txBody>
      </p:sp>
      <p:sp>
        <p:nvSpPr>
          <p:cNvPr id="419848" name="Text Box 8"/>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b"/>
          <a:lstStyle>
            <a:lvl1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1pPr>
            <a:lvl2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2pPr>
            <a:lvl3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3pPr>
            <a:lvl4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4pPr>
            <a:lvl5pPr>
              <a:spcBef>
                <a:spcPct val="30000"/>
              </a:spcBef>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charset="0"/>
              </a:defRPr>
            </a:lvl9pPr>
          </a:lstStyle>
          <a:p>
            <a:pPr algn="r" eaLnBrk="1">
              <a:lnSpc>
                <a:spcPct val="95000"/>
              </a:lnSpc>
              <a:spcBef>
                <a:spcPct val="0"/>
              </a:spcBef>
              <a:buClrTx/>
              <a:buFontTx/>
              <a:buNone/>
              <a:defRPr/>
            </a:pPr>
            <a:fld id="{46768FA9-E675-A245-B245-1E52B0E46931}" type="slidenum">
              <a:rPr lang="es-ES" altLang="es-ES_tradnl" sz="1400" smtClean="0"/>
              <a:pPr algn="r" eaLnBrk="1">
                <a:lnSpc>
                  <a:spcPct val="95000"/>
                </a:lnSpc>
                <a:spcBef>
                  <a:spcPct val="0"/>
                </a:spcBef>
                <a:buClrTx/>
                <a:buFontTx/>
                <a:buNone/>
                <a:defRPr/>
              </a:pPr>
              <a:t>3</a:t>
            </a:fld>
            <a:endParaRPr lang="es-ES" altLang="es-ES_tradnl" sz="1400"/>
          </a:p>
        </p:txBody>
      </p:sp>
      <p:sp>
        <p:nvSpPr>
          <p:cNvPr id="419849" name="Text Box 9"/>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sp>
      <p:sp>
        <p:nvSpPr>
          <p:cNvPr id="419850" name="Text Box 10"/>
          <p:cNvSpPr txBox="1">
            <a:spLocks noChangeArrowheads="1"/>
          </p:cNvSpPr>
          <p:nvPr/>
        </p:nvSpPr>
        <p:spPr bwMode="auto">
          <a:xfrm>
            <a:off x="0" y="-228600"/>
            <a:ext cx="1588" cy="4603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pPr>
              <a:buClr>
                <a:srgbClr val="000000"/>
              </a:buClr>
              <a:buSzPct val="100000"/>
              <a:buFont typeface="Times New Roman" charset="0"/>
              <a:buNone/>
              <a:defRPr/>
            </a:pPr>
            <a:endParaRPr lang="es-ES_tradnl" altLang="es-ES_tradnl"/>
          </a:p>
        </p:txBody>
      </p:sp>
    </p:spTree>
    <p:extLst>
      <p:ext uri="{BB962C8B-B14F-4D97-AF65-F5344CB8AC3E}">
        <p14:creationId xmlns:p14="http://schemas.microsoft.com/office/powerpoint/2010/main" val="415447063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3970" name="Rectangle 92">
            <a:extLst>
              <a:ext uri="{FF2B5EF4-FFF2-40B4-BE49-F238E27FC236}">
                <a16:creationId xmlns:a16="http://schemas.microsoft.com/office/drawing/2014/main" id="{ED43AB53-AC19-264B-90A7-D238C9D010DE}"/>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8902609D-B5EC-8840-8392-879FC36810D7}" type="slidenum">
              <a:rPr lang="es-ES" altLang="es-ES_tradnl" sz="1400" smtClean="0">
                <a:solidFill>
                  <a:srgbClr val="000000"/>
                </a:solidFill>
                <a:latin typeface="Times New Roman" panose="02020603050405020304" pitchFamily="18" charset="0"/>
              </a:rPr>
              <a:pPr/>
              <a:t>30</a:t>
            </a:fld>
            <a:endParaRPr lang="es-ES" altLang="es-ES_tradnl" sz="1400">
              <a:solidFill>
                <a:srgbClr val="000000"/>
              </a:solidFill>
              <a:latin typeface="Times New Roman" panose="02020603050405020304" pitchFamily="18" charset="0"/>
            </a:endParaRPr>
          </a:p>
        </p:txBody>
      </p:sp>
      <p:sp>
        <p:nvSpPr>
          <p:cNvPr id="83971" name="Text Box 1">
            <a:extLst>
              <a:ext uri="{FF2B5EF4-FFF2-40B4-BE49-F238E27FC236}">
                <a16:creationId xmlns:a16="http://schemas.microsoft.com/office/drawing/2014/main" id="{438FCB26-5252-B749-BD3A-BB33BFD721DB}"/>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9101726-0A5B-A348-8D38-0E5407DEE78A}" type="slidenum">
              <a:rPr lang="es-ES" altLang="es-ES_tradnl" sz="1400">
                <a:solidFill>
                  <a:srgbClr val="000000"/>
                </a:solidFill>
                <a:latin typeface="Times New Roman" panose="02020603050405020304" pitchFamily="18" charset="0"/>
              </a:rPr>
              <a:pPr algn="r" eaLnBrk="1">
                <a:lnSpc>
                  <a:spcPct val="95000"/>
                </a:lnSpc>
                <a:buSzPct val="100000"/>
              </a:pPr>
              <a:t>30</a:t>
            </a:fld>
            <a:endParaRPr lang="es-ES" altLang="es-ES_tradnl" sz="1400">
              <a:solidFill>
                <a:srgbClr val="000000"/>
              </a:solidFill>
              <a:latin typeface="Times New Roman" panose="02020603050405020304" pitchFamily="18" charset="0"/>
            </a:endParaRPr>
          </a:p>
        </p:txBody>
      </p:sp>
      <p:sp>
        <p:nvSpPr>
          <p:cNvPr id="83972" name="Text Box 2">
            <a:extLst>
              <a:ext uri="{FF2B5EF4-FFF2-40B4-BE49-F238E27FC236}">
                <a16:creationId xmlns:a16="http://schemas.microsoft.com/office/drawing/2014/main" id="{B3E2AF64-3CFD-0C4F-BA10-94F6E0E709E6}"/>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24958F5-BBDF-E940-B2C9-E3794881A253}" type="slidenum">
              <a:rPr lang="es-ES" altLang="es-ES_tradnl" sz="1400">
                <a:solidFill>
                  <a:srgbClr val="000000"/>
                </a:solidFill>
                <a:latin typeface="Times New Roman" panose="02020603050405020304" pitchFamily="18" charset="0"/>
              </a:rPr>
              <a:pPr algn="r" eaLnBrk="1">
                <a:lnSpc>
                  <a:spcPct val="95000"/>
                </a:lnSpc>
                <a:buSzPct val="100000"/>
              </a:pPr>
              <a:t>30</a:t>
            </a:fld>
            <a:endParaRPr lang="es-ES" altLang="es-ES_tradnl" sz="1400">
              <a:solidFill>
                <a:srgbClr val="000000"/>
              </a:solidFill>
              <a:latin typeface="Times New Roman" panose="02020603050405020304" pitchFamily="18" charset="0"/>
            </a:endParaRPr>
          </a:p>
        </p:txBody>
      </p:sp>
      <p:sp>
        <p:nvSpPr>
          <p:cNvPr id="83973" name="Text Box 3">
            <a:extLst>
              <a:ext uri="{FF2B5EF4-FFF2-40B4-BE49-F238E27FC236}">
                <a16:creationId xmlns:a16="http://schemas.microsoft.com/office/drawing/2014/main" id="{BFA39C44-99AF-1043-8887-D0941B742AB5}"/>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1037054-1169-9941-93A5-85316969F93B}" type="slidenum">
              <a:rPr lang="es-ES" altLang="es-ES_tradnl" sz="1400">
                <a:solidFill>
                  <a:srgbClr val="000000"/>
                </a:solidFill>
                <a:latin typeface="Times New Roman" panose="02020603050405020304" pitchFamily="18" charset="0"/>
              </a:rPr>
              <a:pPr algn="r" eaLnBrk="1">
                <a:lnSpc>
                  <a:spcPct val="95000"/>
                </a:lnSpc>
                <a:buSzPct val="100000"/>
              </a:pPr>
              <a:t>30</a:t>
            </a:fld>
            <a:endParaRPr lang="es-ES" altLang="es-ES_tradnl" sz="1400">
              <a:solidFill>
                <a:srgbClr val="000000"/>
              </a:solidFill>
              <a:latin typeface="Times New Roman" panose="02020603050405020304" pitchFamily="18" charset="0"/>
            </a:endParaRPr>
          </a:p>
        </p:txBody>
      </p:sp>
      <p:sp>
        <p:nvSpPr>
          <p:cNvPr id="83974" name="Text Box 4">
            <a:extLst>
              <a:ext uri="{FF2B5EF4-FFF2-40B4-BE49-F238E27FC236}">
                <a16:creationId xmlns:a16="http://schemas.microsoft.com/office/drawing/2014/main" id="{315BC90F-868C-D84E-956D-47998558C511}"/>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C13E673-2CF4-1A44-B478-7F6BE68F5F76}" type="slidenum">
              <a:rPr lang="es-ES" altLang="es-ES_tradnl" sz="1400">
                <a:solidFill>
                  <a:srgbClr val="000000"/>
                </a:solidFill>
                <a:latin typeface="Times New Roman" panose="02020603050405020304" pitchFamily="18" charset="0"/>
              </a:rPr>
              <a:pPr algn="r" eaLnBrk="1">
                <a:lnSpc>
                  <a:spcPct val="95000"/>
                </a:lnSpc>
                <a:buSzPct val="100000"/>
              </a:pPr>
              <a:t>30</a:t>
            </a:fld>
            <a:endParaRPr lang="es-ES" altLang="es-ES_tradnl" sz="1400">
              <a:solidFill>
                <a:srgbClr val="000000"/>
              </a:solidFill>
              <a:latin typeface="Times New Roman" panose="02020603050405020304" pitchFamily="18" charset="0"/>
            </a:endParaRPr>
          </a:p>
        </p:txBody>
      </p:sp>
      <p:sp>
        <p:nvSpPr>
          <p:cNvPr id="83975" name="Text Box 5">
            <a:extLst>
              <a:ext uri="{FF2B5EF4-FFF2-40B4-BE49-F238E27FC236}">
                <a16:creationId xmlns:a16="http://schemas.microsoft.com/office/drawing/2014/main" id="{28BEE8AA-55F0-C143-B8A6-5ABDA4F0EC10}"/>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C70BF8F-532E-1546-9E4E-BF4A0CAFBD67}" type="slidenum">
              <a:rPr lang="es-ES" altLang="es-ES_tradnl" sz="1400">
                <a:solidFill>
                  <a:srgbClr val="000000"/>
                </a:solidFill>
                <a:latin typeface="Times New Roman" panose="02020603050405020304" pitchFamily="18" charset="0"/>
              </a:rPr>
              <a:pPr algn="r" eaLnBrk="1">
                <a:lnSpc>
                  <a:spcPct val="95000"/>
                </a:lnSpc>
                <a:buSzPct val="100000"/>
              </a:pPr>
              <a:t>30</a:t>
            </a:fld>
            <a:endParaRPr lang="es-ES" altLang="es-ES_tradnl" sz="1400">
              <a:solidFill>
                <a:srgbClr val="000000"/>
              </a:solidFill>
              <a:latin typeface="Times New Roman" panose="02020603050405020304" pitchFamily="18" charset="0"/>
            </a:endParaRPr>
          </a:p>
        </p:txBody>
      </p:sp>
      <p:sp>
        <p:nvSpPr>
          <p:cNvPr id="83976" name="Text Box 6">
            <a:extLst>
              <a:ext uri="{FF2B5EF4-FFF2-40B4-BE49-F238E27FC236}">
                <a16:creationId xmlns:a16="http://schemas.microsoft.com/office/drawing/2014/main" id="{76AF0046-174D-914E-BF20-1F7D119776B9}"/>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647DD13-51BA-AB4A-9935-1E4A139110B7}" type="slidenum">
              <a:rPr lang="es-ES" altLang="es-ES_tradnl" sz="1400">
                <a:solidFill>
                  <a:srgbClr val="000000"/>
                </a:solidFill>
                <a:latin typeface="Times New Roman" panose="02020603050405020304" pitchFamily="18" charset="0"/>
              </a:rPr>
              <a:pPr algn="r" eaLnBrk="1">
                <a:lnSpc>
                  <a:spcPct val="95000"/>
                </a:lnSpc>
                <a:buSzPct val="100000"/>
              </a:pPr>
              <a:t>30</a:t>
            </a:fld>
            <a:endParaRPr lang="es-ES" altLang="es-ES_tradnl" sz="1400">
              <a:solidFill>
                <a:srgbClr val="000000"/>
              </a:solidFill>
              <a:latin typeface="Times New Roman" panose="02020603050405020304" pitchFamily="18" charset="0"/>
            </a:endParaRPr>
          </a:p>
        </p:txBody>
      </p:sp>
      <p:sp>
        <p:nvSpPr>
          <p:cNvPr id="83977" name="Text Box 7">
            <a:extLst>
              <a:ext uri="{FF2B5EF4-FFF2-40B4-BE49-F238E27FC236}">
                <a16:creationId xmlns:a16="http://schemas.microsoft.com/office/drawing/2014/main" id="{B9F95FF9-CB9F-CC40-AEBF-C09A0AB07AA8}"/>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8113933-3764-9C4A-89B7-76DE2F633D17}" type="slidenum">
              <a:rPr lang="es-ES" altLang="es-ES_tradnl" sz="1400">
                <a:solidFill>
                  <a:srgbClr val="000000"/>
                </a:solidFill>
                <a:latin typeface="Times New Roman" panose="02020603050405020304" pitchFamily="18" charset="0"/>
              </a:rPr>
              <a:pPr algn="r" eaLnBrk="1">
                <a:lnSpc>
                  <a:spcPct val="95000"/>
                </a:lnSpc>
                <a:buSzPct val="100000"/>
              </a:pPr>
              <a:t>30</a:t>
            </a:fld>
            <a:endParaRPr lang="es-ES" altLang="es-ES_tradnl" sz="1400">
              <a:solidFill>
                <a:srgbClr val="000000"/>
              </a:solidFill>
              <a:latin typeface="Times New Roman" panose="02020603050405020304" pitchFamily="18" charset="0"/>
            </a:endParaRPr>
          </a:p>
        </p:txBody>
      </p:sp>
      <p:sp>
        <p:nvSpPr>
          <p:cNvPr id="83978" name="Text Box 8">
            <a:extLst>
              <a:ext uri="{FF2B5EF4-FFF2-40B4-BE49-F238E27FC236}">
                <a16:creationId xmlns:a16="http://schemas.microsoft.com/office/drawing/2014/main" id="{E62536B9-1B26-574C-A3B7-65837653EA88}"/>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25F10A6-0AE8-AB45-BA74-8AC0FF57B185}" type="slidenum">
              <a:rPr lang="es-ES" altLang="es-ES_tradnl" sz="1400">
                <a:solidFill>
                  <a:srgbClr val="000000"/>
                </a:solidFill>
                <a:latin typeface="Times New Roman" panose="02020603050405020304" pitchFamily="18" charset="0"/>
              </a:rPr>
              <a:pPr algn="r" eaLnBrk="1">
                <a:lnSpc>
                  <a:spcPct val="95000"/>
                </a:lnSpc>
                <a:buSzPct val="100000"/>
              </a:pPr>
              <a:t>30</a:t>
            </a:fld>
            <a:endParaRPr lang="es-ES" altLang="es-ES_tradnl" sz="1400">
              <a:solidFill>
                <a:srgbClr val="000000"/>
              </a:solidFill>
              <a:latin typeface="Times New Roman" panose="02020603050405020304" pitchFamily="18" charset="0"/>
            </a:endParaRPr>
          </a:p>
        </p:txBody>
      </p:sp>
      <p:sp>
        <p:nvSpPr>
          <p:cNvPr id="83979" name="Text Box 9">
            <a:extLst>
              <a:ext uri="{FF2B5EF4-FFF2-40B4-BE49-F238E27FC236}">
                <a16:creationId xmlns:a16="http://schemas.microsoft.com/office/drawing/2014/main" id="{DFA04C83-B06B-2E4A-9A1C-BFC148546675}"/>
              </a:ext>
            </a:extLst>
          </p:cNvPr>
          <p:cNvSpPr txBox="1">
            <a:spLocks noChangeArrowheads="1"/>
          </p:cNvSpPr>
          <p:nvPr/>
        </p:nvSpPr>
        <p:spPr bwMode="auto">
          <a:xfrm>
            <a:off x="4278313" y="10155238"/>
            <a:ext cx="3198812"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FF9A4AD-E6F7-764F-98D8-80D94C8A7D61}" type="slidenum">
              <a:rPr lang="es-ES" altLang="es-ES_tradnl" sz="1400">
                <a:solidFill>
                  <a:srgbClr val="000000"/>
                </a:solidFill>
                <a:latin typeface="Times New Roman" panose="02020603050405020304" pitchFamily="18" charset="0"/>
              </a:rPr>
              <a:pPr algn="r" eaLnBrk="1">
                <a:lnSpc>
                  <a:spcPct val="95000"/>
                </a:lnSpc>
                <a:buSzPct val="100000"/>
              </a:pPr>
              <a:t>30</a:t>
            </a:fld>
            <a:endParaRPr lang="es-ES" altLang="es-ES_tradnl" sz="1400">
              <a:solidFill>
                <a:srgbClr val="000000"/>
              </a:solidFill>
              <a:latin typeface="Times New Roman" panose="02020603050405020304" pitchFamily="18" charset="0"/>
            </a:endParaRPr>
          </a:p>
        </p:txBody>
      </p:sp>
      <p:sp>
        <p:nvSpPr>
          <p:cNvPr id="83980" name="Text Box 10">
            <a:extLst>
              <a:ext uri="{FF2B5EF4-FFF2-40B4-BE49-F238E27FC236}">
                <a16:creationId xmlns:a16="http://schemas.microsoft.com/office/drawing/2014/main" id="{7F34B32F-81F7-124F-BC39-FE0CE261B290}"/>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06AC74E-71E3-FC4C-98DC-C3CFD9A6B989}" type="slidenum">
              <a:rPr lang="es-ES" altLang="es-ES_tradnl" sz="1400">
                <a:solidFill>
                  <a:srgbClr val="000000"/>
                </a:solidFill>
                <a:latin typeface="Times New Roman" panose="02020603050405020304" pitchFamily="18" charset="0"/>
              </a:rPr>
              <a:pPr algn="r" eaLnBrk="1">
                <a:lnSpc>
                  <a:spcPct val="95000"/>
                </a:lnSpc>
                <a:buSzPct val="100000"/>
              </a:pPr>
              <a:t>30</a:t>
            </a:fld>
            <a:endParaRPr lang="es-ES" altLang="es-ES_tradnl" sz="1400">
              <a:solidFill>
                <a:srgbClr val="000000"/>
              </a:solidFill>
              <a:latin typeface="Times New Roman" panose="02020603050405020304" pitchFamily="18" charset="0"/>
            </a:endParaRPr>
          </a:p>
        </p:txBody>
      </p:sp>
      <p:sp>
        <p:nvSpPr>
          <p:cNvPr id="83981" name="Text Box 11">
            <a:extLst>
              <a:ext uri="{FF2B5EF4-FFF2-40B4-BE49-F238E27FC236}">
                <a16:creationId xmlns:a16="http://schemas.microsoft.com/office/drawing/2014/main" id="{44E539C1-2ABF-2249-A225-FCECAAFA2A23}"/>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83982" name="Text Box 12">
            <a:extLst>
              <a:ext uri="{FF2B5EF4-FFF2-40B4-BE49-F238E27FC236}">
                <a16:creationId xmlns:a16="http://schemas.microsoft.com/office/drawing/2014/main" id="{C686E6B5-F902-C344-BB5D-5D3E00558A6D}"/>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209945236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3426" name="Rectangle 92">
            <a:extLst>
              <a:ext uri="{FF2B5EF4-FFF2-40B4-BE49-F238E27FC236}">
                <a16:creationId xmlns:a16="http://schemas.microsoft.com/office/drawing/2014/main" id="{6B948D34-8CB2-3549-8319-8B122F74DBD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99CFD809-9910-5F4A-B374-1D6E89455342}" type="slidenum">
              <a:rPr lang="es-ES" altLang="es-ES_tradnl" sz="1400">
                <a:solidFill>
                  <a:srgbClr val="000000"/>
                </a:solidFill>
                <a:latin typeface="Times New Roman" panose="02020603050405020304" pitchFamily="18" charset="0"/>
              </a:rPr>
              <a:pPr/>
              <a:t>31</a:t>
            </a:fld>
            <a:endParaRPr lang="es-ES" altLang="es-ES_tradnl" sz="1400">
              <a:solidFill>
                <a:srgbClr val="000000"/>
              </a:solidFill>
              <a:latin typeface="Times New Roman" panose="02020603050405020304" pitchFamily="18" charset="0"/>
            </a:endParaRPr>
          </a:p>
        </p:txBody>
      </p:sp>
      <p:sp>
        <p:nvSpPr>
          <p:cNvPr id="103427" name="Text Box 1">
            <a:extLst>
              <a:ext uri="{FF2B5EF4-FFF2-40B4-BE49-F238E27FC236}">
                <a16:creationId xmlns:a16="http://schemas.microsoft.com/office/drawing/2014/main" id="{E6A2ED20-C55E-A545-B3D5-95C874679D22}"/>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36E21AC-AB9B-A64D-9284-E2CCCF297A56}" type="slidenum">
              <a:rPr lang="es-ES" altLang="es-ES_tradnl" sz="1400">
                <a:solidFill>
                  <a:srgbClr val="000000"/>
                </a:solidFill>
                <a:latin typeface="Times New Roman" panose="02020603050405020304" pitchFamily="18" charset="0"/>
              </a:rPr>
              <a:pPr algn="r" eaLnBrk="1">
                <a:lnSpc>
                  <a:spcPct val="95000"/>
                </a:lnSpc>
                <a:buSzPct val="100000"/>
              </a:pPr>
              <a:t>31</a:t>
            </a:fld>
            <a:endParaRPr lang="es-ES" altLang="es-ES_tradnl" sz="1400">
              <a:solidFill>
                <a:srgbClr val="000000"/>
              </a:solidFill>
              <a:latin typeface="Times New Roman" panose="02020603050405020304" pitchFamily="18" charset="0"/>
            </a:endParaRPr>
          </a:p>
        </p:txBody>
      </p:sp>
      <p:sp>
        <p:nvSpPr>
          <p:cNvPr id="103428" name="Text Box 2">
            <a:extLst>
              <a:ext uri="{FF2B5EF4-FFF2-40B4-BE49-F238E27FC236}">
                <a16:creationId xmlns:a16="http://schemas.microsoft.com/office/drawing/2014/main" id="{50F42F50-B032-F14D-9590-DD38DF5F7B1A}"/>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70E6C8D-3AA0-874A-A16F-3058C542518F}" type="slidenum">
              <a:rPr lang="es-ES" altLang="es-ES_tradnl" sz="1400">
                <a:solidFill>
                  <a:srgbClr val="000000"/>
                </a:solidFill>
                <a:latin typeface="Times New Roman" panose="02020603050405020304" pitchFamily="18" charset="0"/>
              </a:rPr>
              <a:pPr algn="r" eaLnBrk="1">
                <a:lnSpc>
                  <a:spcPct val="95000"/>
                </a:lnSpc>
                <a:buSzPct val="100000"/>
              </a:pPr>
              <a:t>31</a:t>
            </a:fld>
            <a:endParaRPr lang="es-ES" altLang="es-ES_tradnl" sz="1400">
              <a:solidFill>
                <a:srgbClr val="000000"/>
              </a:solidFill>
              <a:latin typeface="Times New Roman" panose="02020603050405020304" pitchFamily="18" charset="0"/>
            </a:endParaRPr>
          </a:p>
        </p:txBody>
      </p:sp>
      <p:sp>
        <p:nvSpPr>
          <p:cNvPr id="103429" name="Text Box 3">
            <a:extLst>
              <a:ext uri="{FF2B5EF4-FFF2-40B4-BE49-F238E27FC236}">
                <a16:creationId xmlns:a16="http://schemas.microsoft.com/office/drawing/2014/main" id="{D215FFAB-408C-7F42-A1BE-0BB22774469F}"/>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35C83AA-73AB-F841-BF98-D965378A659B}" type="slidenum">
              <a:rPr lang="es-ES" altLang="es-ES_tradnl" sz="1400">
                <a:solidFill>
                  <a:srgbClr val="000000"/>
                </a:solidFill>
                <a:latin typeface="Times New Roman" panose="02020603050405020304" pitchFamily="18" charset="0"/>
              </a:rPr>
              <a:pPr algn="r" eaLnBrk="1">
                <a:lnSpc>
                  <a:spcPct val="95000"/>
                </a:lnSpc>
                <a:buSzPct val="100000"/>
              </a:pPr>
              <a:t>31</a:t>
            </a:fld>
            <a:endParaRPr lang="es-ES" altLang="es-ES_tradnl" sz="1400">
              <a:solidFill>
                <a:srgbClr val="000000"/>
              </a:solidFill>
              <a:latin typeface="Times New Roman" panose="02020603050405020304" pitchFamily="18" charset="0"/>
            </a:endParaRPr>
          </a:p>
        </p:txBody>
      </p:sp>
      <p:sp>
        <p:nvSpPr>
          <p:cNvPr id="103430" name="Text Box 4">
            <a:extLst>
              <a:ext uri="{FF2B5EF4-FFF2-40B4-BE49-F238E27FC236}">
                <a16:creationId xmlns:a16="http://schemas.microsoft.com/office/drawing/2014/main" id="{C6B7CAAE-2FBC-4841-92E8-AC41D9DC4749}"/>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D0C114A-21CB-D34D-8276-5453F7FEB75B}" type="slidenum">
              <a:rPr lang="es-ES" altLang="es-ES_tradnl" sz="1400">
                <a:solidFill>
                  <a:srgbClr val="000000"/>
                </a:solidFill>
                <a:latin typeface="Times New Roman" panose="02020603050405020304" pitchFamily="18" charset="0"/>
              </a:rPr>
              <a:pPr algn="r" eaLnBrk="1">
                <a:lnSpc>
                  <a:spcPct val="95000"/>
                </a:lnSpc>
                <a:buSzPct val="100000"/>
              </a:pPr>
              <a:t>31</a:t>
            </a:fld>
            <a:endParaRPr lang="es-ES" altLang="es-ES_tradnl" sz="1400">
              <a:solidFill>
                <a:srgbClr val="000000"/>
              </a:solidFill>
              <a:latin typeface="Times New Roman" panose="02020603050405020304" pitchFamily="18" charset="0"/>
            </a:endParaRPr>
          </a:p>
        </p:txBody>
      </p:sp>
      <p:sp>
        <p:nvSpPr>
          <p:cNvPr id="103431" name="Text Box 5">
            <a:extLst>
              <a:ext uri="{FF2B5EF4-FFF2-40B4-BE49-F238E27FC236}">
                <a16:creationId xmlns:a16="http://schemas.microsoft.com/office/drawing/2014/main" id="{1D9ED085-D5F7-9543-90B7-8EA23C1D73D4}"/>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50137FC-EF4B-AA4B-83AE-CDE7BDBAB6F7}" type="slidenum">
              <a:rPr lang="es-ES" altLang="es-ES_tradnl" sz="1400">
                <a:solidFill>
                  <a:srgbClr val="000000"/>
                </a:solidFill>
                <a:latin typeface="Times New Roman" panose="02020603050405020304" pitchFamily="18" charset="0"/>
              </a:rPr>
              <a:pPr algn="r" eaLnBrk="1">
                <a:lnSpc>
                  <a:spcPct val="95000"/>
                </a:lnSpc>
                <a:buSzPct val="100000"/>
              </a:pPr>
              <a:t>31</a:t>
            </a:fld>
            <a:endParaRPr lang="es-ES" altLang="es-ES_tradnl" sz="1400">
              <a:solidFill>
                <a:srgbClr val="000000"/>
              </a:solidFill>
              <a:latin typeface="Times New Roman" panose="02020603050405020304" pitchFamily="18" charset="0"/>
            </a:endParaRPr>
          </a:p>
        </p:txBody>
      </p:sp>
      <p:sp>
        <p:nvSpPr>
          <p:cNvPr id="103432" name="Text Box 6">
            <a:extLst>
              <a:ext uri="{FF2B5EF4-FFF2-40B4-BE49-F238E27FC236}">
                <a16:creationId xmlns:a16="http://schemas.microsoft.com/office/drawing/2014/main" id="{734642C9-B7E9-E943-8E0C-0AC7EB43BB64}"/>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35F9341-B7EC-F242-A2DF-770F14853CA4}" type="slidenum">
              <a:rPr lang="es-ES" altLang="es-ES_tradnl" sz="1400">
                <a:solidFill>
                  <a:srgbClr val="000000"/>
                </a:solidFill>
                <a:latin typeface="Times New Roman" panose="02020603050405020304" pitchFamily="18" charset="0"/>
              </a:rPr>
              <a:pPr algn="r" eaLnBrk="1">
                <a:lnSpc>
                  <a:spcPct val="95000"/>
                </a:lnSpc>
                <a:buSzPct val="100000"/>
              </a:pPr>
              <a:t>31</a:t>
            </a:fld>
            <a:endParaRPr lang="es-ES" altLang="es-ES_tradnl" sz="1400">
              <a:solidFill>
                <a:srgbClr val="000000"/>
              </a:solidFill>
              <a:latin typeface="Times New Roman" panose="02020603050405020304" pitchFamily="18" charset="0"/>
            </a:endParaRPr>
          </a:p>
        </p:txBody>
      </p:sp>
      <p:sp>
        <p:nvSpPr>
          <p:cNvPr id="103433" name="Text Box 7">
            <a:extLst>
              <a:ext uri="{FF2B5EF4-FFF2-40B4-BE49-F238E27FC236}">
                <a16:creationId xmlns:a16="http://schemas.microsoft.com/office/drawing/2014/main" id="{690523F3-B312-2B4F-B084-1AD633FFD11E}"/>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FE5F647-574D-4D4B-8669-5024ACA6DD53}" type="slidenum">
              <a:rPr lang="es-ES" altLang="es-ES_tradnl" sz="1400">
                <a:solidFill>
                  <a:srgbClr val="000000"/>
                </a:solidFill>
                <a:latin typeface="Times New Roman" panose="02020603050405020304" pitchFamily="18" charset="0"/>
              </a:rPr>
              <a:pPr algn="r" eaLnBrk="1">
                <a:lnSpc>
                  <a:spcPct val="95000"/>
                </a:lnSpc>
                <a:buSzPct val="100000"/>
              </a:pPr>
              <a:t>31</a:t>
            </a:fld>
            <a:endParaRPr lang="es-ES" altLang="es-ES_tradnl" sz="1400">
              <a:solidFill>
                <a:srgbClr val="000000"/>
              </a:solidFill>
              <a:latin typeface="Times New Roman" panose="02020603050405020304" pitchFamily="18" charset="0"/>
            </a:endParaRPr>
          </a:p>
        </p:txBody>
      </p:sp>
      <p:sp>
        <p:nvSpPr>
          <p:cNvPr id="103434" name="Text Box 8">
            <a:extLst>
              <a:ext uri="{FF2B5EF4-FFF2-40B4-BE49-F238E27FC236}">
                <a16:creationId xmlns:a16="http://schemas.microsoft.com/office/drawing/2014/main" id="{B5418E56-DF88-9B41-A691-6B6522FB6813}"/>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69DA251-C3A3-524E-95F4-F253505379F0}" type="slidenum">
              <a:rPr lang="es-ES" altLang="es-ES_tradnl" sz="1400">
                <a:solidFill>
                  <a:srgbClr val="000000"/>
                </a:solidFill>
                <a:latin typeface="Times New Roman" panose="02020603050405020304" pitchFamily="18" charset="0"/>
              </a:rPr>
              <a:pPr algn="r" eaLnBrk="1">
                <a:lnSpc>
                  <a:spcPct val="95000"/>
                </a:lnSpc>
                <a:buSzPct val="100000"/>
              </a:pPr>
              <a:t>31</a:t>
            </a:fld>
            <a:endParaRPr lang="es-ES" altLang="es-ES_tradnl" sz="1400">
              <a:solidFill>
                <a:srgbClr val="000000"/>
              </a:solidFill>
              <a:latin typeface="Times New Roman" panose="02020603050405020304" pitchFamily="18" charset="0"/>
            </a:endParaRPr>
          </a:p>
        </p:txBody>
      </p:sp>
      <p:sp>
        <p:nvSpPr>
          <p:cNvPr id="103435" name="Text Box 9">
            <a:extLst>
              <a:ext uri="{FF2B5EF4-FFF2-40B4-BE49-F238E27FC236}">
                <a16:creationId xmlns:a16="http://schemas.microsoft.com/office/drawing/2014/main" id="{F978CC5B-E297-7846-AC1F-077F8353FA2D}"/>
              </a:ext>
            </a:extLst>
          </p:cNvPr>
          <p:cNvSpPr txBox="1">
            <a:spLocks noChangeArrowheads="1"/>
          </p:cNvSpPr>
          <p:nvPr/>
        </p:nvSpPr>
        <p:spPr bwMode="auto">
          <a:xfrm>
            <a:off x="4278313" y="10155238"/>
            <a:ext cx="3198812"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1EC8F9B-CD74-604F-BBC6-A53F2EFE400E}" type="slidenum">
              <a:rPr lang="es-ES" altLang="es-ES_tradnl" sz="1400">
                <a:solidFill>
                  <a:srgbClr val="000000"/>
                </a:solidFill>
                <a:latin typeface="Times New Roman" panose="02020603050405020304" pitchFamily="18" charset="0"/>
              </a:rPr>
              <a:pPr algn="r" eaLnBrk="1">
                <a:lnSpc>
                  <a:spcPct val="95000"/>
                </a:lnSpc>
                <a:buSzPct val="100000"/>
              </a:pPr>
              <a:t>31</a:t>
            </a:fld>
            <a:endParaRPr lang="es-ES" altLang="es-ES_tradnl" sz="1400">
              <a:solidFill>
                <a:srgbClr val="000000"/>
              </a:solidFill>
              <a:latin typeface="Times New Roman" panose="02020603050405020304" pitchFamily="18" charset="0"/>
            </a:endParaRPr>
          </a:p>
        </p:txBody>
      </p:sp>
      <p:sp>
        <p:nvSpPr>
          <p:cNvPr id="103436" name="Text Box 10">
            <a:extLst>
              <a:ext uri="{FF2B5EF4-FFF2-40B4-BE49-F238E27FC236}">
                <a16:creationId xmlns:a16="http://schemas.microsoft.com/office/drawing/2014/main" id="{137C0639-2CAF-2446-A1C9-D510BD5473A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3B3A669-FF8A-A040-861A-1014F5FC6595}" type="slidenum">
              <a:rPr lang="es-ES" altLang="es-ES_tradnl" sz="1400">
                <a:solidFill>
                  <a:srgbClr val="000000"/>
                </a:solidFill>
                <a:latin typeface="Times New Roman" panose="02020603050405020304" pitchFamily="18" charset="0"/>
              </a:rPr>
              <a:pPr algn="r" eaLnBrk="1">
                <a:lnSpc>
                  <a:spcPct val="95000"/>
                </a:lnSpc>
                <a:buSzPct val="100000"/>
              </a:pPr>
              <a:t>31</a:t>
            </a:fld>
            <a:endParaRPr lang="es-ES" altLang="es-ES_tradnl" sz="1400">
              <a:solidFill>
                <a:srgbClr val="000000"/>
              </a:solidFill>
              <a:latin typeface="Times New Roman" panose="02020603050405020304" pitchFamily="18" charset="0"/>
            </a:endParaRPr>
          </a:p>
        </p:txBody>
      </p:sp>
      <p:sp>
        <p:nvSpPr>
          <p:cNvPr id="103437" name="Text Box 11">
            <a:extLst>
              <a:ext uri="{FF2B5EF4-FFF2-40B4-BE49-F238E27FC236}">
                <a16:creationId xmlns:a16="http://schemas.microsoft.com/office/drawing/2014/main" id="{FB9F756D-FBF8-AD44-9A11-64BB235C6704}"/>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03438" name="Text Box 12">
            <a:extLst>
              <a:ext uri="{FF2B5EF4-FFF2-40B4-BE49-F238E27FC236}">
                <a16:creationId xmlns:a16="http://schemas.microsoft.com/office/drawing/2014/main" id="{265AC876-56BD-D84F-950F-DDC48D423090}"/>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161547809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0114" name="Rectangle 94">
            <a:extLst>
              <a:ext uri="{FF2B5EF4-FFF2-40B4-BE49-F238E27FC236}">
                <a16:creationId xmlns:a16="http://schemas.microsoft.com/office/drawing/2014/main" id="{C796FC1D-9D09-674E-8D92-01F8C1AB5A8A}"/>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EA1108B7-50F4-4E46-B102-EA6380BBEFEF}" type="slidenum">
              <a:rPr lang="es-ES" altLang="es-ES_tradnl" sz="1400" smtClean="0">
                <a:solidFill>
                  <a:srgbClr val="000000"/>
                </a:solidFill>
                <a:latin typeface="Times New Roman" panose="02020603050405020304" pitchFamily="18" charset="0"/>
              </a:rPr>
              <a:pPr/>
              <a:t>32</a:t>
            </a:fld>
            <a:endParaRPr lang="es-ES" altLang="es-ES_tradnl" sz="1400">
              <a:solidFill>
                <a:srgbClr val="000000"/>
              </a:solidFill>
              <a:latin typeface="Times New Roman" panose="02020603050405020304" pitchFamily="18" charset="0"/>
            </a:endParaRPr>
          </a:p>
        </p:txBody>
      </p:sp>
      <p:sp>
        <p:nvSpPr>
          <p:cNvPr id="90115" name="Text Box 1">
            <a:extLst>
              <a:ext uri="{FF2B5EF4-FFF2-40B4-BE49-F238E27FC236}">
                <a16:creationId xmlns:a16="http://schemas.microsoft.com/office/drawing/2014/main" id="{4F916FCE-EE2D-6E40-881D-A4E0471ACF8D}"/>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E40295A-7708-0149-A0D4-0FBF3CE54541}" type="slidenum">
              <a:rPr lang="es-ES" altLang="es-ES_tradnl" sz="1400">
                <a:solidFill>
                  <a:srgbClr val="000000"/>
                </a:solidFill>
                <a:latin typeface="Times New Roman" panose="02020603050405020304" pitchFamily="18" charset="0"/>
              </a:rPr>
              <a:pPr algn="r" eaLnBrk="1">
                <a:lnSpc>
                  <a:spcPct val="95000"/>
                </a:lnSpc>
                <a:buSzPct val="100000"/>
              </a:pPr>
              <a:t>32</a:t>
            </a:fld>
            <a:endParaRPr lang="es-ES" altLang="es-ES_tradnl" sz="1400">
              <a:solidFill>
                <a:srgbClr val="000000"/>
              </a:solidFill>
              <a:latin typeface="Times New Roman" panose="02020603050405020304" pitchFamily="18" charset="0"/>
            </a:endParaRPr>
          </a:p>
        </p:txBody>
      </p:sp>
      <p:sp>
        <p:nvSpPr>
          <p:cNvPr id="90116" name="Text Box 2">
            <a:extLst>
              <a:ext uri="{FF2B5EF4-FFF2-40B4-BE49-F238E27FC236}">
                <a16:creationId xmlns:a16="http://schemas.microsoft.com/office/drawing/2014/main" id="{29A0C047-0AFA-B749-8CA4-4DF03D6DD0F0}"/>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56BE7B8-DFDD-0743-B228-D1CC3DC41961}" type="slidenum">
              <a:rPr lang="es-ES" altLang="es-ES_tradnl" sz="1400">
                <a:solidFill>
                  <a:srgbClr val="000000"/>
                </a:solidFill>
                <a:latin typeface="Times New Roman" panose="02020603050405020304" pitchFamily="18" charset="0"/>
              </a:rPr>
              <a:pPr algn="r" eaLnBrk="1">
                <a:lnSpc>
                  <a:spcPct val="95000"/>
                </a:lnSpc>
                <a:buSzPct val="100000"/>
              </a:pPr>
              <a:t>32</a:t>
            </a:fld>
            <a:endParaRPr lang="es-ES" altLang="es-ES_tradnl" sz="1400">
              <a:solidFill>
                <a:srgbClr val="000000"/>
              </a:solidFill>
              <a:latin typeface="Times New Roman" panose="02020603050405020304" pitchFamily="18" charset="0"/>
            </a:endParaRPr>
          </a:p>
        </p:txBody>
      </p:sp>
      <p:sp>
        <p:nvSpPr>
          <p:cNvPr id="90117" name="Text Box 3">
            <a:extLst>
              <a:ext uri="{FF2B5EF4-FFF2-40B4-BE49-F238E27FC236}">
                <a16:creationId xmlns:a16="http://schemas.microsoft.com/office/drawing/2014/main" id="{178B8CCC-9B2D-7744-AC6B-1683A9BC8F4A}"/>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53F0410-315F-224F-8C56-AD4BDF65D1E3}" type="slidenum">
              <a:rPr lang="es-ES" altLang="es-ES_tradnl" sz="1400">
                <a:solidFill>
                  <a:srgbClr val="000000"/>
                </a:solidFill>
                <a:latin typeface="Times New Roman" panose="02020603050405020304" pitchFamily="18" charset="0"/>
              </a:rPr>
              <a:pPr algn="r" eaLnBrk="1">
                <a:lnSpc>
                  <a:spcPct val="95000"/>
                </a:lnSpc>
                <a:buSzPct val="100000"/>
              </a:pPr>
              <a:t>32</a:t>
            </a:fld>
            <a:endParaRPr lang="es-ES" altLang="es-ES_tradnl" sz="1400">
              <a:solidFill>
                <a:srgbClr val="000000"/>
              </a:solidFill>
              <a:latin typeface="Times New Roman" panose="02020603050405020304" pitchFamily="18" charset="0"/>
            </a:endParaRPr>
          </a:p>
        </p:txBody>
      </p:sp>
      <p:sp>
        <p:nvSpPr>
          <p:cNvPr id="90118" name="Text Box 4">
            <a:extLst>
              <a:ext uri="{FF2B5EF4-FFF2-40B4-BE49-F238E27FC236}">
                <a16:creationId xmlns:a16="http://schemas.microsoft.com/office/drawing/2014/main" id="{357EA9C4-7443-4C4E-9F82-C82A6E6E7886}"/>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60BF959-0666-CE42-B294-F9F04B525EA7}" type="slidenum">
              <a:rPr lang="es-ES" altLang="es-ES_tradnl" sz="1400">
                <a:solidFill>
                  <a:srgbClr val="000000"/>
                </a:solidFill>
                <a:latin typeface="Times New Roman" panose="02020603050405020304" pitchFamily="18" charset="0"/>
              </a:rPr>
              <a:pPr algn="r" eaLnBrk="1">
                <a:lnSpc>
                  <a:spcPct val="95000"/>
                </a:lnSpc>
                <a:buSzPct val="100000"/>
              </a:pPr>
              <a:t>32</a:t>
            </a:fld>
            <a:endParaRPr lang="es-ES" altLang="es-ES_tradnl" sz="1400">
              <a:solidFill>
                <a:srgbClr val="000000"/>
              </a:solidFill>
              <a:latin typeface="Times New Roman" panose="02020603050405020304" pitchFamily="18" charset="0"/>
            </a:endParaRPr>
          </a:p>
        </p:txBody>
      </p:sp>
      <p:sp>
        <p:nvSpPr>
          <p:cNvPr id="90119" name="Text Box 5">
            <a:extLst>
              <a:ext uri="{FF2B5EF4-FFF2-40B4-BE49-F238E27FC236}">
                <a16:creationId xmlns:a16="http://schemas.microsoft.com/office/drawing/2014/main" id="{1EC25EAD-D544-8840-8703-110762364DF4}"/>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5D2B549-BD28-8B40-A81A-85EA4C07A533}" type="slidenum">
              <a:rPr lang="es-ES" altLang="es-ES_tradnl" sz="1400">
                <a:solidFill>
                  <a:srgbClr val="000000"/>
                </a:solidFill>
                <a:latin typeface="Times New Roman" panose="02020603050405020304" pitchFamily="18" charset="0"/>
              </a:rPr>
              <a:pPr algn="r" eaLnBrk="1">
                <a:lnSpc>
                  <a:spcPct val="95000"/>
                </a:lnSpc>
                <a:buSzPct val="100000"/>
              </a:pPr>
              <a:t>32</a:t>
            </a:fld>
            <a:endParaRPr lang="es-ES" altLang="es-ES_tradnl" sz="1400">
              <a:solidFill>
                <a:srgbClr val="000000"/>
              </a:solidFill>
              <a:latin typeface="Times New Roman" panose="02020603050405020304" pitchFamily="18" charset="0"/>
            </a:endParaRPr>
          </a:p>
        </p:txBody>
      </p:sp>
      <p:sp>
        <p:nvSpPr>
          <p:cNvPr id="90120" name="Text Box 6">
            <a:extLst>
              <a:ext uri="{FF2B5EF4-FFF2-40B4-BE49-F238E27FC236}">
                <a16:creationId xmlns:a16="http://schemas.microsoft.com/office/drawing/2014/main" id="{391DAFD1-A2B6-CA42-AC45-5096B56B1583}"/>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148F09A-CD98-DA4B-9C1F-BAEA2FC9E9A4}" type="slidenum">
              <a:rPr lang="es-ES" altLang="es-ES_tradnl" sz="1400">
                <a:solidFill>
                  <a:srgbClr val="000000"/>
                </a:solidFill>
                <a:latin typeface="Times New Roman" panose="02020603050405020304" pitchFamily="18" charset="0"/>
              </a:rPr>
              <a:pPr algn="r" eaLnBrk="1">
                <a:lnSpc>
                  <a:spcPct val="95000"/>
                </a:lnSpc>
                <a:buSzPct val="100000"/>
              </a:pPr>
              <a:t>32</a:t>
            </a:fld>
            <a:endParaRPr lang="es-ES" altLang="es-ES_tradnl" sz="1400">
              <a:solidFill>
                <a:srgbClr val="000000"/>
              </a:solidFill>
              <a:latin typeface="Times New Roman" panose="02020603050405020304" pitchFamily="18" charset="0"/>
            </a:endParaRPr>
          </a:p>
        </p:txBody>
      </p:sp>
      <p:sp>
        <p:nvSpPr>
          <p:cNvPr id="90121" name="Text Box 7">
            <a:extLst>
              <a:ext uri="{FF2B5EF4-FFF2-40B4-BE49-F238E27FC236}">
                <a16:creationId xmlns:a16="http://schemas.microsoft.com/office/drawing/2014/main" id="{8C19D5AE-516B-2041-8B26-75983D163BDA}"/>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7ECA495-A03D-FD4D-98D2-430BA7AA4AA3}" type="slidenum">
              <a:rPr lang="es-ES" altLang="es-ES_tradnl" sz="1400">
                <a:solidFill>
                  <a:srgbClr val="000000"/>
                </a:solidFill>
                <a:latin typeface="Times New Roman" panose="02020603050405020304" pitchFamily="18" charset="0"/>
              </a:rPr>
              <a:pPr algn="r" eaLnBrk="1">
                <a:lnSpc>
                  <a:spcPct val="95000"/>
                </a:lnSpc>
                <a:buSzPct val="100000"/>
              </a:pPr>
              <a:t>32</a:t>
            </a:fld>
            <a:endParaRPr lang="es-ES" altLang="es-ES_tradnl" sz="1400">
              <a:solidFill>
                <a:srgbClr val="000000"/>
              </a:solidFill>
              <a:latin typeface="Times New Roman" panose="02020603050405020304" pitchFamily="18" charset="0"/>
            </a:endParaRPr>
          </a:p>
        </p:txBody>
      </p:sp>
      <p:sp>
        <p:nvSpPr>
          <p:cNvPr id="90122" name="Text Box 8">
            <a:extLst>
              <a:ext uri="{FF2B5EF4-FFF2-40B4-BE49-F238E27FC236}">
                <a16:creationId xmlns:a16="http://schemas.microsoft.com/office/drawing/2014/main" id="{8377D4B5-AF9A-AC4C-AC39-5A7086CA4F90}"/>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A548984-8252-8746-A1B5-C776189FCB69}" type="slidenum">
              <a:rPr lang="es-ES" altLang="es-ES_tradnl" sz="1400">
                <a:solidFill>
                  <a:srgbClr val="000000"/>
                </a:solidFill>
                <a:latin typeface="Times New Roman" panose="02020603050405020304" pitchFamily="18" charset="0"/>
              </a:rPr>
              <a:pPr algn="r" eaLnBrk="1">
                <a:lnSpc>
                  <a:spcPct val="95000"/>
                </a:lnSpc>
                <a:buSzPct val="100000"/>
              </a:pPr>
              <a:t>32</a:t>
            </a:fld>
            <a:endParaRPr lang="es-ES" altLang="es-ES_tradnl" sz="1400">
              <a:solidFill>
                <a:srgbClr val="000000"/>
              </a:solidFill>
              <a:latin typeface="Times New Roman" panose="02020603050405020304" pitchFamily="18" charset="0"/>
            </a:endParaRPr>
          </a:p>
        </p:txBody>
      </p:sp>
      <p:sp>
        <p:nvSpPr>
          <p:cNvPr id="90123" name="Text Box 9">
            <a:extLst>
              <a:ext uri="{FF2B5EF4-FFF2-40B4-BE49-F238E27FC236}">
                <a16:creationId xmlns:a16="http://schemas.microsoft.com/office/drawing/2014/main" id="{8F5AADCD-A4F4-3842-AF39-FF533A76028D}"/>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4AE2B0D-B193-4046-B712-7C2C4C5E2180}" type="slidenum">
              <a:rPr lang="es-ES" altLang="es-ES_tradnl" sz="1400">
                <a:solidFill>
                  <a:srgbClr val="000000"/>
                </a:solidFill>
                <a:latin typeface="Times New Roman" panose="02020603050405020304" pitchFamily="18" charset="0"/>
              </a:rPr>
              <a:pPr algn="r" eaLnBrk="1">
                <a:lnSpc>
                  <a:spcPct val="95000"/>
                </a:lnSpc>
                <a:buSzPct val="100000"/>
              </a:pPr>
              <a:t>32</a:t>
            </a:fld>
            <a:endParaRPr lang="es-ES" altLang="es-ES_tradnl" sz="1400">
              <a:solidFill>
                <a:srgbClr val="000000"/>
              </a:solidFill>
              <a:latin typeface="Times New Roman" panose="02020603050405020304" pitchFamily="18" charset="0"/>
            </a:endParaRPr>
          </a:p>
        </p:txBody>
      </p:sp>
      <p:sp>
        <p:nvSpPr>
          <p:cNvPr id="90124" name="Text Box 10">
            <a:extLst>
              <a:ext uri="{FF2B5EF4-FFF2-40B4-BE49-F238E27FC236}">
                <a16:creationId xmlns:a16="http://schemas.microsoft.com/office/drawing/2014/main" id="{6C0E6384-B2F4-8A43-9FB0-ABCBB2FAE38A}"/>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A447498-BE87-4545-8A76-190B2C981B49}" type="slidenum">
              <a:rPr lang="es-ES" altLang="es-ES_tradnl" sz="1400">
                <a:solidFill>
                  <a:srgbClr val="000000"/>
                </a:solidFill>
                <a:latin typeface="Times New Roman" panose="02020603050405020304" pitchFamily="18" charset="0"/>
              </a:rPr>
              <a:pPr algn="r" eaLnBrk="1">
                <a:lnSpc>
                  <a:spcPct val="95000"/>
                </a:lnSpc>
                <a:buSzPct val="100000"/>
              </a:pPr>
              <a:t>32</a:t>
            </a:fld>
            <a:endParaRPr lang="es-ES" altLang="es-ES_tradnl" sz="1400">
              <a:solidFill>
                <a:srgbClr val="000000"/>
              </a:solidFill>
              <a:latin typeface="Times New Roman" panose="02020603050405020304" pitchFamily="18" charset="0"/>
            </a:endParaRPr>
          </a:p>
        </p:txBody>
      </p:sp>
      <p:sp>
        <p:nvSpPr>
          <p:cNvPr id="90125" name="Text Box 11">
            <a:extLst>
              <a:ext uri="{FF2B5EF4-FFF2-40B4-BE49-F238E27FC236}">
                <a16:creationId xmlns:a16="http://schemas.microsoft.com/office/drawing/2014/main" id="{0AE8146E-1FF0-734A-9FE3-6E51D99E5661}"/>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90126" name="Text Box 12">
            <a:extLst>
              <a:ext uri="{FF2B5EF4-FFF2-40B4-BE49-F238E27FC236}">
                <a16:creationId xmlns:a16="http://schemas.microsoft.com/office/drawing/2014/main" id="{C998ED58-7CDF-5446-9BC4-E6BFC1E5D503}"/>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2162" name="Rectangle 92">
            <a:extLst>
              <a:ext uri="{FF2B5EF4-FFF2-40B4-BE49-F238E27FC236}">
                <a16:creationId xmlns:a16="http://schemas.microsoft.com/office/drawing/2014/main" id="{F35632C4-D83D-C84D-BF78-C5F8E178FAF4}"/>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E138DD83-E8FB-AB42-9D96-5A1CED7FCF44}" type="slidenum">
              <a:rPr lang="es-ES" altLang="es-ES_tradnl" sz="1400" smtClean="0">
                <a:solidFill>
                  <a:srgbClr val="000000"/>
                </a:solidFill>
                <a:latin typeface="Times New Roman" panose="02020603050405020304" pitchFamily="18" charset="0"/>
              </a:rPr>
              <a:pPr/>
              <a:t>33</a:t>
            </a:fld>
            <a:endParaRPr lang="es-ES" altLang="es-ES_tradnl" sz="1400">
              <a:solidFill>
                <a:srgbClr val="000000"/>
              </a:solidFill>
              <a:latin typeface="Times New Roman" panose="02020603050405020304" pitchFamily="18" charset="0"/>
            </a:endParaRPr>
          </a:p>
        </p:txBody>
      </p:sp>
      <p:sp>
        <p:nvSpPr>
          <p:cNvPr id="92163" name="Text Box 1">
            <a:extLst>
              <a:ext uri="{FF2B5EF4-FFF2-40B4-BE49-F238E27FC236}">
                <a16:creationId xmlns:a16="http://schemas.microsoft.com/office/drawing/2014/main" id="{30C02A8E-EF37-AB43-9F02-AFA7EF3017F8}"/>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58B77DB-3C5E-384E-83B5-68E685B448E4}" type="slidenum">
              <a:rPr lang="es-ES" altLang="es-ES_tradnl" sz="1400">
                <a:solidFill>
                  <a:srgbClr val="000000"/>
                </a:solidFill>
                <a:latin typeface="Times New Roman" panose="02020603050405020304" pitchFamily="18" charset="0"/>
              </a:rPr>
              <a:pPr algn="r" eaLnBrk="1">
                <a:lnSpc>
                  <a:spcPct val="95000"/>
                </a:lnSpc>
                <a:buSzPct val="100000"/>
              </a:pPr>
              <a:t>33</a:t>
            </a:fld>
            <a:endParaRPr lang="es-ES" altLang="es-ES_tradnl" sz="1400">
              <a:solidFill>
                <a:srgbClr val="000000"/>
              </a:solidFill>
              <a:latin typeface="Times New Roman" panose="02020603050405020304" pitchFamily="18" charset="0"/>
            </a:endParaRPr>
          </a:p>
        </p:txBody>
      </p:sp>
      <p:sp>
        <p:nvSpPr>
          <p:cNvPr id="92164" name="Text Box 2">
            <a:extLst>
              <a:ext uri="{FF2B5EF4-FFF2-40B4-BE49-F238E27FC236}">
                <a16:creationId xmlns:a16="http://schemas.microsoft.com/office/drawing/2014/main" id="{F84B4B1E-5CF1-E240-B901-3D8EDD8AC645}"/>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A637602-F5DA-5F46-B929-CD898EB0E0FE}" type="slidenum">
              <a:rPr lang="es-ES" altLang="es-ES_tradnl" sz="1400">
                <a:solidFill>
                  <a:srgbClr val="000000"/>
                </a:solidFill>
                <a:latin typeface="Times New Roman" panose="02020603050405020304" pitchFamily="18" charset="0"/>
              </a:rPr>
              <a:pPr algn="r" eaLnBrk="1">
                <a:lnSpc>
                  <a:spcPct val="95000"/>
                </a:lnSpc>
                <a:buSzPct val="100000"/>
              </a:pPr>
              <a:t>33</a:t>
            </a:fld>
            <a:endParaRPr lang="es-ES" altLang="es-ES_tradnl" sz="1400">
              <a:solidFill>
                <a:srgbClr val="000000"/>
              </a:solidFill>
              <a:latin typeface="Times New Roman" panose="02020603050405020304" pitchFamily="18" charset="0"/>
            </a:endParaRPr>
          </a:p>
        </p:txBody>
      </p:sp>
      <p:sp>
        <p:nvSpPr>
          <p:cNvPr id="92165" name="Text Box 3">
            <a:extLst>
              <a:ext uri="{FF2B5EF4-FFF2-40B4-BE49-F238E27FC236}">
                <a16:creationId xmlns:a16="http://schemas.microsoft.com/office/drawing/2014/main" id="{1CBA594A-D692-C044-BDEF-356E4FDBDB9C}"/>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2A75AD1-529B-E94D-9797-8739F5538C7E}" type="slidenum">
              <a:rPr lang="es-ES" altLang="es-ES_tradnl" sz="1400">
                <a:solidFill>
                  <a:srgbClr val="000000"/>
                </a:solidFill>
                <a:latin typeface="Times New Roman" panose="02020603050405020304" pitchFamily="18" charset="0"/>
              </a:rPr>
              <a:pPr algn="r" eaLnBrk="1">
                <a:lnSpc>
                  <a:spcPct val="95000"/>
                </a:lnSpc>
                <a:buSzPct val="100000"/>
              </a:pPr>
              <a:t>33</a:t>
            </a:fld>
            <a:endParaRPr lang="es-ES" altLang="es-ES_tradnl" sz="1400">
              <a:solidFill>
                <a:srgbClr val="000000"/>
              </a:solidFill>
              <a:latin typeface="Times New Roman" panose="02020603050405020304" pitchFamily="18" charset="0"/>
            </a:endParaRPr>
          </a:p>
        </p:txBody>
      </p:sp>
      <p:sp>
        <p:nvSpPr>
          <p:cNvPr id="92166" name="Text Box 4">
            <a:extLst>
              <a:ext uri="{FF2B5EF4-FFF2-40B4-BE49-F238E27FC236}">
                <a16:creationId xmlns:a16="http://schemas.microsoft.com/office/drawing/2014/main" id="{5CCCDCAC-E930-0E4E-8B3C-365DD7031DCA}"/>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4714E15-E478-3640-94A7-92A741EFED9A}" type="slidenum">
              <a:rPr lang="es-ES" altLang="es-ES_tradnl" sz="1400">
                <a:solidFill>
                  <a:srgbClr val="000000"/>
                </a:solidFill>
                <a:latin typeface="Times New Roman" panose="02020603050405020304" pitchFamily="18" charset="0"/>
              </a:rPr>
              <a:pPr algn="r" eaLnBrk="1">
                <a:lnSpc>
                  <a:spcPct val="95000"/>
                </a:lnSpc>
                <a:buSzPct val="100000"/>
              </a:pPr>
              <a:t>33</a:t>
            </a:fld>
            <a:endParaRPr lang="es-ES" altLang="es-ES_tradnl" sz="1400">
              <a:solidFill>
                <a:srgbClr val="000000"/>
              </a:solidFill>
              <a:latin typeface="Times New Roman" panose="02020603050405020304" pitchFamily="18" charset="0"/>
            </a:endParaRPr>
          </a:p>
        </p:txBody>
      </p:sp>
      <p:sp>
        <p:nvSpPr>
          <p:cNvPr id="92167" name="Text Box 5">
            <a:extLst>
              <a:ext uri="{FF2B5EF4-FFF2-40B4-BE49-F238E27FC236}">
                <a16:creationId xmlns:a16="http://schemas.microsoft.com/office/drawing/2014/main" id="{F971AE24-DCF2-734C-B30B-384A761FA3B8}"/>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73C043C-8B5A-914C-9DD8-3B5A3472D385}" type="slidenum">
              <a:rPr lang="es-ES" altLang="es-ES_tradnl" sz="1400">
                <a:solidFill>
                  <a:srgbClr val="000000"/>
                </a:solidFill>
                <a:latin typeface="Times New Roman" panose="02020603050405020304" pitchFamily="18" charset="0"/>
              </a:rPr>
              <a:pPr algn="r" eaLnBrk="1">
                <a:lnSpc>
                  <a:spcPct val="95000"/>
                </a:lnSpc>
                <a:buSzPct val="100000"/>
              </a:pPr>
              <a:t>33</a:t>
            </a:fld>
            <a:endParaRPr lang="es-ES" altLang="es-ES_tradnl" sz="1400">
              <a:solidFill>
                <a:srgbClr val="000000"/>
              </a:solidFill>
              <a:latin typeface="Times New Roman" panose="02020603050405020304" pitchFamily="18" charset="0"/>
            </a:endParaRPr>
          </a:p>
        </p:txBody>
      </p:sp>
      <p:sp>
        <p:nvSpPr>
          <p:cNvPr id="92168" name="Text Box 6">
            <a:extLst>
              <a:ext uri="{FF2B5EF4-FFF2-40B4-BE49-F238E27FC236}">
                <a16:creationId xmlns:a16="http://schemas.microsoft.com/office/drawing/2014/main" id="{0DE33B91-2EC5-1E49-B5F8-0F3A730BE47F}"/>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B1D7CA1-877D-8A4C-9314-F7B63117D5E6}" type="slidenum">
              <a:rPr lang="es-ES" altLang="es-ES_tradnl" sz="1400">
                <a:solidFill>
                  <a:srgbClr val="000000"/>
                </a:solidFill>
                <a:latin typeface="Times New Roman" panose="02020603050405020304" pitchFamily="18" charset="0"/>
              </a:rPr>
              <a:pPr algn="r" eaLnBrk="1">
                <a:lnSpc>
                  <a:spcPct val="95000"/>
                </a:lnSpc>
                <a:buSzPct val="100000"/>
              </a:pPr>
              <a:t>33</a:t>
            </a:fld>
            <a:endParaRPr lang="es-ES" altLang="es-ES_tradnl" sz="1400">
              <a:solidFill>
                <a:srgbClr val="000000"/>
              </a:solidFill>
              <a:latin typeface="Times New Roman" panose="02020603050405020304" pitchFamily="18" charset="0"/>
            </a:endParaRPr>
          </a:p>
        </p:txBody>
      </p:sp>
      <p:sp>
        <p:nvSpPr>
          <p:cNvPr id="92169" name="Text Box 7">
            <a:extLst>
              <a:ext uri="{FF2B5EF4-FFF2-40B4-BE49-F238E27FC236}">
                <a16:creationId xmlns:a16="http://schemas.microsoft.com/office/drawing/2014/main" id="{4DFE490F-3151-2A4D-AE2D-05F4989404CE}"/>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81EF4BC-315A-194E-BAA5-2DBF1458FDC1}" type="slidenum">
              <a:rPr lang="es-ES" altLang="es-ES_tradnl" sz="1400">
                <a:solidFill>
                  <a:srgbClr val="000000"/>
                </a:solidFill>
                <a:latin typeface="Times New Roman" panose="02020603050405020304" pitchFamily="18" charset="0"/>
              </a:rPr>
              <a:pPr algn="r" eaLnBrk="1">
                <a:lnSpc>
                  <a:spcPct val="95000"/>
                </a:lnSpc>
                <a:buSzPct val="100000"/>
              </a:pPr>
              <a:t>33</a:t>
            </a:fld>
            <a:endParaRPr lang="es-ES" altLang="es-ES_tradnl" sz="1400">
              <a:solidFill>
                <a:srgbClr val="000000"/>
              </a:solidFill>
              <a:latin typeface="Times New Roman" panose="02020603050405020304" pitchFamily="18" charset="0"/>
            </a:endParaRPr>
          </a:p>
        </p:txBody>
      </p:sp>
      <p:sp>
        <p:nvSpPr>
          <p:cNvPr id="92170" name="Text Box 8">
            <a:extLst>
              <a:ext uri="{FF2B5EF4-FFF2-40B4-BE49-F238E27FC236}">
                <a16:creationId xmlns:a16="http://schemas.microsoft.com/office/drawing/2014/main" id="{F1E6E851-F47D-5A4B-9B5C-72FE2E889542}"/>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D3C040D-6290-6A4B-A32A-572F21951C1A}" type="slidenum">
              <a:rPr lang="es-ES" altLang="es-ES_tradnl" sz="1400">
                <a:solidFill>
                  <a:srgbClr val="000000"/>
                </a:solidFill>
                <a:latin typeface="Times New Roman" panose="02020603050405020304" pitchFamily="18" charset="0"/>
              </a:rPr>
              <a:pPr algn="r" eaLnBrk="1">
                <a:lnSpc>
                  <a:spcPct val="95000"/>
                </a:lnSpc>
                <a:buSzPct val="100000"/>
              </a:pPr>
              <a:t>33</a:t>
            </a:fld>
            <a:endParaRPr lang="es-ES" altLang="es-ES_tradnl" sz="1400">
              <a:solidFill>
                <a:srgbClr val="000000"/>
              </a:solidFill>
              <a:latin typeface="Times New Roman" panose="02020603050405020304" pitchFamily="18" charset="0"/>
            </a:endParaRPr>
          </a:p>
        </p:txBody>
      </p:sp>
      <p:sp>
        <p:nvSpPr>
          <p:cNvPr id="92171" name="Text Box 9">
            <a:extLst>
              <a:ext uri="{FF2B5EF4-FFF2-40B4-BE49-F238E27FC236}">
                <a16:creationId xmlns:a16="http://schemas.microsoft.com/office/drawing/2014/main" id="{4EA7FC7E-D4CC-3F46-B81C-605DF299DE56}"/>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BAB6A28-EF8D-BD47-B1EB-68F79504481A}" type="slidenum">
              <a:rPr lang="es-ES" altLang="es-ES_tradnl" sz="1400">
                <a:solidFill>
                  <a:srgbClr val="000000"/>
                </a:solidFill>
                <a:latin typeface="Times New Roman" panose="02020603050405020304" pitchFamily="18" charset="0"/>
              </a:rPr>
              <a:pPr algn="r" eaLnBrk="1">
                <a:lnSpc>
                  <a:spcPct val="95000"/>
                </a:lnSpc>
                <a:buSzPct val="100000"/>
              </a:pPr>
              <a:t>33</a:t>
            </a:fld>
            <a:endParaRPr lang="es-ES" altLang="es-ES_tradnl" sz="1400">
              <a:solidFill>
                <a:srgbClr val="000000"/>
              </a:solidFill>
              <a:latin typeface="Times New Roman" panose="02020603050405020304" pitchFamily="18" charset="0"/>
            </a:endParaRPr>
          </a:p>
        </p:txBody>
      </p:sp>
      <p:sp>
        <p:nvSpPr>
          <p:cNvPr id="92172" name="Text Box 10">
            <a:extLst>
              <a:ext uri="{FF2B5EF4-FFF2-40B4-BE49-F238E27FC236}">
                <a16:creationId xmlns:a16="http://schemas.microsoft.com/office/drawing/2014/main" id="{C024FE7A-CA17-4344-9686-EFB6F110F6EA}"/>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BB87BE0-387D-C847-86C9-0EB8F9DA713D}" type="slidenum">
              <a:rPr lang="es-ES" altLang="es-ES_tradnl" sz="1400">
                <a:solidFill>
                  <a:srgbClr val="000000"/>
                </a:solidFill>
                <a:latin typeface="Times New Roman" panose="02020603050405020304" pitchFamily="18" charset="0"/>
              </a:rPr>
              <a:pPr algn="r" eaLnBrk="1">
                <a:lnSpc>
                  <a:spcPct val="95000"/>
                </a:lnSpc>
                <a:buSzPct val="100000"/>
              </a:pPr>
              <a:t>33</a:t>
            </a:fld>
            <a:endParaRPr lang="es-ES" altLang="es-ES_tradnl" sz="1400">
              <a:solidFill>
                <a:srgbClr val="000000"/>
              </a:solidFill>
              <a:latin typeface="Times New Roman" panose="02020603050405020304" pitchFamily="18" charset="0"/>
            </a:endParaRPr>
          </a:p>
        </p:txBody>
      </p:sp>
      <p:sp>
        <p:nvSpPr>
          <p:cNvPr id="92173" name="Text Box 11">
            <a:extLst>
              <a:ext uri="{FF2B5EF4-FFF2-40B4-BE49-F238E27FC236}">
                <a16:creationId xmlns:a16="http://schemas.microsoft.com/office/drawing/2014/main" id="{74D98D02-E109-B346-A07E-F28483A0EC00}"/>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79469CB3-2664-514B-93DB-AA553485609B}" type="slidenum">
              <a:rPr lang="es-ES" altLang="es-ES_tradnl" sz="1400">
                <a:solidFill>
                  <a:srgbClr val="000000"/>
                </a:solidFill>
                <a:latin typeface="Times New Roman" panose="02020603050405020304" pitchFamily="18" charset="0"/>
              </a:rPr>
              <a:pPr algn="r">
                <a:lnSpc>
                  <a:spcPct val="95000"/>
                </a:lnSpc>
                <a:buSzPct val="100000"/>
              </a:pPr>
              <a:t>33</a:t>
            </a:fld>
            <a:endParaRPr lang="es-ES" altLang="es-ES_tradnl" sz="1400">
              <a:solidFill>
                <a:srgbClr val="000000"/>
              </a:solidFill>
              <a:latin typeface="Times New Roman" panose="02020603050405020304" pitchFamily="18" charset="0"/>
            </a:endParaRPr>
          </a:p>
        </p:txBody>
      </p:sp>
      <p:sp>
        <p:nvSpPr>
          <p:cNvPr id="92174" name="Text Box 12">
            <a:extLst>
              <a:ext uri="{FF2B5EF4-FFF2-40B4-BE49-F238E27FC236}">
                <a16:creationId xmlns:a16="http://schemas.microsoft.com/office/drawing/2014/main" id="{87F8E17F-BAC9-B34D-906A-BE08D7F6106B}"/>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E9128D2E-D1CD-ED49-B9FA-1D340B9D5DC5}" type="slidenum">
              <a:rPr lang="es-ES" altLang="es-ES_tradnl" sz="1400">
                <a:solidFill>
                  <a:srgbClr val="000000"/>
                </a:solidFill>
                <a:latin typeface="Times New Roman" panose="02020603050405020304" pitchFamily="18" charset="0"/>
              </a:rPr>
              <a:pPr algn="r">
                <a:lnSpc>
                  <a:spcPct val="95000"/>
                </a:lnSpc>
                <a:buSzPct val="100000"/>
              </a:pPr>
              <a:t>33</a:t>
            </a:fld>
            <a:endParaRPr lang="es-ES" altLang="es-ES_tradnl" sz="1400">
              <a:solidFill>
                <a:srgbClr val="000000"/>
              </a:solidFill>
              <a:latin typeface="Times New Roman" panose="02020603050405020304" pitchFamily="18" charset="0"/>
            </a:endParaRPr>
          </a:p>
        </p:txBody>
      </p:sp>
      <p:sp>
        <p:nvSpPr>
          <p:cNvPr id="92175" name="Text Box 13">
            <a:extLst>
              <a:ext uri="{FF2B5EF4-FFF2-40B4-BE49-F238E27FC236}">
                <a16:creationId xmlns:a16="http://schemas.microsoft.com/office/drawing/2014/main" id="{844A3348-F5FA-674C-A0DF-09EA228BF89F}"/>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92176" name="Text Box 14">
            <a:extLst>
              <a:ext uri="{FF2B5EF4-FFF2-40B4-BE49-F238E27FC236}">
                <a16:creationId xmlns:a16="http://schemas.microsoft.com/office/drawing/2014/main" id="{5616ABC1-593A-CB45-9200-49965E551AF5}"/>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4210" name="Rectangle 92">
            <a:extLst>
              <a:ext uri="{FF2B5EF4-FFF2-40B4-BE49-F238E27FC236}">
                <a16:creationId xmlns:a16="http://schemas.microsoft.com/office/drawing/2014/main" id="{74D68BF8-AE0F-EB46-9F45-C23E76F80BE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39C55014-E0A0-D34C-9BD9-35C23FC7FEBA}" type="slidenum">
              <a:rPr lang="es-ES" altLang="es-ES_tradnl" sz="1400" smtClean="0">
                <a:solidFill>
                  <a:srgbClr val="000000"/>
                </a:solidFill>
                <a:latin typeface="Times New Roman" panose="02020603050405020304" pitchFamily="18" charset="0"/>
              </a:rPr>
              <a:pPr/>
              <a:t>34</a:t>
            </a:fld>
            <a:endParaRPr lang="es-ES" altLang="es-ES_tradnl" sz="1400">
              <a:solidFill>
                <a:srgbClr val="000000"/>
              </a:solidFill>
              <a:latin typeface="Times New Roman" panose="02020603050405020304" pitchFamily="18" charset="0"/>
            </a:endParaRPr>
          </a:p>
        </p:txBody>
      </p:sp>
      <p:sp>
        <p:nvSpPr>
          <p:cNvPr id="94211" name="Text Box 1">
            <a:extLst>
              <a:ext uri="{FF2B5EF4-FFF2-40B4-BE49-F238E27FC236}">
                <a16:creationId xmlns:a16="http://schemas.microsoft.com/office/drawing/2014/main" id="{663A308B-F2A1-4F4A-8C4D-C36AA83AF89A}"/>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EFD4377-5059-8B4A-BDE7-F0280CE5ADC8}" type="slidenum">
              <a:rPr lang="es-ES" altLang="es-ES_tradnl" sz="1400">
                <a:solidFill>
                  <a:srgbClr val="000000"/>
                </a:solidFill>
                <a:latin typeface="Times New Roman" panose="02020603050405020304" pitchFamily="18" charset="0"/>
              </a:rPr>
              <a:pPr algn="r" eaLnBrk="1">
                <a:lnSpc>
                  <a:spcPct val="95000"/>
                </a:lnSpc>
                <a:buSzPct val="100000"/>
              </a:pPr>
              <a:t>34</a:t>
            </a:fld>
            <a:endParaRPr lang="es-ES" altLang="es-ES_tradnl" sz="1400">
              <a:solidFill>
                <a:srgbClr val="000000"/>
              </a:solidFill>
              <a:latin typeface="Times New Roman" panose="02020603050405020304" pitchFamily="18" charset="0"/>
            </a:endParaRPr>
          </a:p>
        </p:txBody>
      </p:sp>
      <p:sp>
        <p:nvSpPr>
          <p:cNvPr id="94212" name="Text Box 2">
            <a:extLst>
              <a:ext uri="{FF2B5EF4-FFF2-40B4-BE49-F238E27FC236}">
                <a16:creationId xmlns:a16="http://schemas.microsoft.com/office/drawing/2014/main" id="{BF2C2325-A2B9-3A4B-A73C-6C80FF57AE92}"/>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F5AA62F-4DC9-6442-BF6D-03198EEB6CB5}" type="slidenum">
              <a:rPr lang="es-ES" altLang="es-ES_tradnl" sz="1400">
                <a:solidFill>
                  <a:srgbClr val="000000"/>
                </a:solidFill>
                <a:latin typeface="Times New Roman" panose="02020603050405020304" pitchFamily="18" charset="0"/>
              </a:rPr>
              <a:pPr algn="r" eaLnBrk="1">
                <a:lnSpc>
                  <a:spcPct val="95000"/>
                </a:lnSpc>
                <a:buSzPct val="100000"/>
              </a:pPr>
              <a:t>34</a:t>
            </a:fld>
            <a:endParaRPr lang="es-ES" altLang="es-ES_tradnl" sz="1400">
              <a:solidFill>
                <a:srgbClr val="000000"/>
              </a:solidFill>
              <a:latin typeface="Times New Roman" panose="02020603050405020304" pitchFamily="18" charset="0"/>
            </a:endParaRPr>
          </a:p>
        </p:txBody>
      </p:sp>
      <p:sp>
        <p:nvSpPr>
          <p:cNvPr id="94213" name="Text Box 3">
            <a:extLst>
              <a:ext uri="{FF2B5EF4-FFF2-40B4-BE49-F238E27FC236}">
                <a16:creationId xmlns:a16="http://schemas.microsoft.com/office/drawing/2014/main" id="{2B531348-5352-DD43-A4CD-422B52940E3C}"/>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0B2561B-98AF-AF4D-B49F-D6FF89FC6554}" type="slidenum">
              <a:rPr lang="es-ES" altLang="es-ES_tradnl" sz="1400">
                <a:solidFill>
                  <a:srgbClr val="000000"/>
                </a:solidFill>
                <a:latin typeface="Times New Roman" panose="02020603050405020304" pitchFamily="18" charset="0"/>
              </a:rPr>
              <a:pPr algn="r" eaLnBrk="1">
                <a:lnSpc>
                  <a:spcPct val="95000"/>
                </a:lnSpc>
                <a:buSzPct val="100000"/>
              </a:pPr>
              <a:t>34</a:t>
            </a:fld>
            <a:endParaRPr lang="es-ES" altLang="es-ES_tradnl" sz="1400">
              <a:solidFill>
                <a:srgbClr val="000000"/>
              </a:solidFill>
              <a:latin typeface="Times New Roman" panose="02020603050405020304" pitchFamily="18" charset="0"/>
            </a:endParaRPr>
          </a:p>
        </p:txBody>
      </p:sp>
      <p:sp>
        <p:nvSpPr>
          <p:cNvPr id="94214" name="Text Box 4">
            <a:extLst>
              <a:ext uri="{FF2B5EF4-FFF2-40B4-BE49-F238E27FC236}">
                <a16:creationId xmlns:a16="http://schemas.microsoft.com/office/drawing/2014/main" id="{AED24402-D14F-3D41-A0A4-45CDADB506CA}"/>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832E8A5-1632-D048-BA8B-7AD2498DEE9D}" type="slidenum">
              <a:rPr lang="es-ES" altLang="es-ES_tradnl" sz="1400">
                <a:solidFill>
                  <a:srgbClr val="000000"/>
                </a:solidFill>
                <a:latin typeface="Times New Roman" panose="02020603050405020304" pitchFamily="18" charset="0"/>
              </a:rPr>
              <a:pPr algn="r" eaLnBrk="1">
                <a:lnSpc>
                  <a:spcPct val="95000"/>
                </a:lnSpc>
                <a:buSzPct val="100000"/>
              </a:pPr>
              <a:t>34</a:t>
            </a:fld>
            <a:endParaRPr lang="es-ES" altLang="es-ES_tradnl" sz="1400">
              <a:solidFill>
                <a:srgbClr val="000000"/>
              </a:solidFill>
              <a:latin typeface="Times New Roman" panose="02020603050405020304" pitchFamily="18" charset="0"/>
            </a:endParaRPr>
          </a:p>
        </p:txBody>
      </p:sp>
      <p:sp>
        <p:nvSpPr>
          <p:cNvPr id="94215" name="Text Box 5">
            <a:extLst>
              <a:ext uri="{FF2B5EF4-FFF2-40B4-BE49-F238E27FC236}">
                <a16:creationId xmlns:a16="http://schemas.microsoft.com/office/drawing/2014/main" id="{F8F60760-B242-4B40-B4A4-19BB42E58FF0}"/>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27C52D0-4B99-BA47-B64D-76116BF29B56}" type="slidenum">
              <a:rPr lang="es-ES" altLang="es-ES_tradnl" sz="1400">
                <a:solidFill>
                  <a:srgbClr val="000000"/>
                </a:solidFill>
                <a:latin typeface="Times New Roman" panose="02020603050405020304" pitchFamily="18" charset="0"/>
              </a:rPr>
              <a:pPr algn="r" eaLnBrk="1">
                <a:lnSpc>
                  <a:spcPct val="95000"/>
                </a:lnSpc>
                <a:buSzPct val="100000"/>
              </a:pPr>
              <a:t>34</a:t>
            </a:fld>
            <a:endParaRPr lang="es-ES" altLang="es-ES_tradnl" sz="1400">
              <a:solidFill>
                <a:srgbClr val="000000"/>
              </a:solidFill>
              <a:latin typeface="Times New Roman" panose="02020603050405020304" pitchFamily="18" charset="0"/>
            </a:endParaRPr>
          </a:p>
        </p:txBody>
      </p:sp>
      <p:sp>
        <p:nvSpPr>
          <p:cNvPr id="94216" name="Text Box 6">
            <a:extLst>
              <a:ext uri="{FF2B5EF4-FFF2-40B4-BE49-F238E27FC236}">
                <a16:creationId xmlns:a16="http://schemas.microsoft.com/office/drawing/2014/main" id="{85248D9A-6624-0D4D-916C-CADFFB50F0EA}"/>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E4DE4E8-5687-654C-9233-3813124F88C0}" type="slidenum">
              <a:rPr lang="es-ES" altLang="es-ES_tradnl" sz="1400">
                <a:solidFill>
                  <a:srgbClr val="000000"/>
                </a:solidFill>
                <a:latin typeface="Times New Roman" panose="02020603050405020304" pitchFamily="18" charset="0"/>
              </a:rPr>
              <a:pPr algn="r" eaLnBrk="1">
                <a:lnSpc>
                  <a:spcPct val="95000"/>
                </a:lnSpc>
                <a:buSzPct val="100000"/>
              </a:pPr>
              <a:t>34</a:t>
            </a:fld>
            <a:endParaRPr lang="es-ES" altLang="es-ES_tradnl" sz="1400">
              <a:solidFill>
                <a:srgbClr val="000000"/>
              </a:solidFill>
              <a:latin typeface="Times New Roman" panose="02020603050405020304" pitchFamily="18" charset="0"/>
            </a:endParaRPr>
          </a:p>
        </p:txBody>
      </p:sp>
      <p:sp>
        <p:nvSpPr>
          <p:cNvPr id="94217" name="Text Box 7">
            <a:extLst>
              <a:ext uri="{FF2B5EF4-FFF2-40B4-BE49-F238E27FC236}">
                <a16:creationId xmlns:a16="http://schemas.microsoft.com/office/drawing/2014/main" id="{68C7BE3B-C020-F748-9185-8BC972447D04}"/>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02D1341-6F70-6146-B30A-E4EDF7C7DAC7}" type="slidenum">
              <a:rPr lang="es-ES" altLang="es-ES_tradnl" sz="1400">
                <a:solidFill>
                  <a:srgbClr val="000000"/>
                </a:solidFill>
                <a:latin typeface="Times New Roman" panose="02020603050405020304" pitchFamily="18" charset="0"/>
              </a:rPr>
              <a:pPr algn="r" eaLnBrk="1">
                <a:lnSpc>
                  <a:spcPct val="95000"/>
                </a:lnSpc>
                <a:buSzPct val="100000"/>
              </a:pPr>
              <a:t>34</a:t>
            </a:fld>
            <a:endParaRPr lang="es-ES" altLang="es-ES_tradnl" sz="1400">
              <a:solidFill>
                <a:srgbClr val="000000"/>
              </a:solidFill>
              <a:latin typeface="Times New Roman" panose="02020603050405020304" pitchFamily="18" charset="0"/>
            </a:endParaRPr>
          </a:p>
        </p:txBody>
      </p:sp>
      <p:sp>
        <p:nvSpPr>
          <p:cNvPr id="94218" name="Text Box 8">
            <a:extLst>
              <a:ext uri="{FF2B5EF4-FFF2-40B4-BE49-F238E27FC236}">
                <a16:creationId xmlns:a16="http://schemas.microsoft.com/office/drawing/2014/main" id="{798489D1-CBEB-004B-90D3-416E94BE45E4}"/>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99482D5-0C99-5C4F-A95A-8903284426D9}" type="slidenum">
              <a:rPr lang="es-ES" altLang="es-ES_tradnl" sz="1400">
                <a:solidFill>
                  <a:srgbClr val="000000"/>
                </a:solidFill>
                <a:latin typeface="Times New Roman" panose="02020603050405020304" pitchFamily="18" charset="0"/>
              </a:rPr>
              <a:pPr algn="r" eaLnBrk="1">
                <a:lnSpc>
                  <a:spcPct val="95000"/>
                </a:lnSpc>
                <a:buSzPct val="100000"/>
              </a:pPr>
              <a:t>34</a:t>
            </a:fld>
            <a:endParaRPr lang="es-ES" altLang="es-ES_tradnl" sz="1400">
              <a:solidFill>
                <a:srgbClr val="000000"/>
              </a:solidFill>
              <a:latin typeface="Times New Roman" panose="02020603050405020304" pitchFamily="18" charset="0"/>
            </a:endParaRPr>
          </a:p>
        </p:txBody>
      </p:sp>
      <p:sp>
        <p:nvSpPr>
          <p:cNvPr id="94219" name="Text Box 9">
            <a:extLst>
              <a:ext uri="{FF2B5EF4-FFF2-40B4-BE49-F238E27FC236}">
                <a16:creationId xmlns:a16="http://schemas.microsoft.com/office/drawing/2014/main" id="{976126D3-3D8C-BF4E-8ACB-7172A5F66731}"/>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B291965-04B9-DA47-81A1-8C731C61F4C1}" type="slidenum">
              <a:rPr lang="es-ES" altLang="es-ES_tradnl" sz="1400">
                <a:solidFill>
                  <a:srgbClr val="000000"/>
                </a:solidFill>
                <a:latin typeface="Times New Roman" panose="02020603050405020304" pitchFamily="18" charset="0"/>
              </a:rPr>
              <a:pPr algn="r" eaLnBrk="1">
                <a:lnSpc>
                  <a:spcPct val="95000"/>
                </a:lnSpc>
                <a:buSzPct val="100000"/>
              </a:pPr>
              <a:t>34</a:t>
            </a:fld>
            <a:endParaRPr lang="es-ES" altLang="es-ES_tradnl" sz="1400">
              <a:solidFill>
                <a:srgbClr val="000000"/>
              </a:solidFill>
              <a:latin typeface="Times New Roman" panose="02020603050405020304" pitchFamily="18" charset="0"/>
            </a:endParaRPr>
          </a:p>
        </p:txBody>
      </p:sp>
      <p:sp>
        <p:nvSpPr>
          <p:cNvPr id="94220" name="Text Box 10">
            <a:extLst>
              <a:ext uri="{FF2B5EF4-FFF2-40B4-BE49-F238E27FC236}">
                <a16:creationId xmlns:a16="http://schemas.microsoft.com/office/drawing/2014/main" id="{40405E3B-17B4-FD48-92F6-9BC11F97E3D4}"/>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E0B8B21-702B-C04E-870E-59E2E6C52A05}" type="slidenum">
              <a:rPr lang="es-ES" altLang="es-ES_tradnl" sz="1400">
                <a:solidFill>
                  <a:srgbClr val="000000"/>
                </a:solidFill>
                <a:latin typeface="Times New Roman" panose="02020603050405020304" pitchFamily="18" charset="0"/>
              </a:rPr>
              <a:pPr algn="r" eaLnBrk="1">
                <a:lnSpc>
                  <a:spcPct val="95000"/>
                </a:lnSpc>
                <a:buSzPct val="100000"/>
              </a:pPr>
              <a:t>34</a:t>
            </a:fld>
            <a:endParaRPr lang="es-ES" altLang="es-ES_tradnl" sz="1400">
              <a:solidFill>
                <a:srgbClr val="000000"/>
              </a:solidFill>
              <a:latin typeface="Times New Roman" panose="02020603050405020304" pitchFamily="18" charset="0"/>
            </a:endParaRPr>
          </a:p>
        </p:txBody>
      </p:sp>
      <p:sp>
        <p:nvSpPr>
          <p:cNvPr id="94221" name="Text Box 11">
            <a:extLst>
              <a:ext uri="{FF2B5EF4-FFF2-40B4-BE49-F238E27FC236}">
                <a16:creationId xmlns:a16="http://schemas.microsoft.com/office/drawing/2014/main" id="{1398E952-FD10-6D4B-9644-56706D299690}"/>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378D455D-067E-6745-AE79-56DF3938C914}" type="slidenum">
              <a:rPr lang="es-ES" altLang="es-ES_tradnl" sz="1400">
                <a:solidFill>
                  <a:srgbClr val="000000"/>
                </a:solidFill>
                <a:latin typeface="Times New Roman" panose="02020603050405020304" pitchFamily="18" charset="0"/>
              </a:rPr>
              <a:pPr algn="r">
                <a:lnSpc>
                  <a:spcPct val="95000"/>
                </a:lnSpc>
                <a:buSzPct val="100000"/>
              </a:pPr>
              <a:t>34</a:t>
            </a:fld>
            <a:endParaRPr lang="es-ES" altLang="es-ES_tradnl" sz="1400">
              <a:solidFill>
                <a:srgbClr val="000000"/>
              </a:solidFill>
              <a:latin typeface="Times New Roman" panose="02020603050405020304" pitchFamily="18" charset="0"/>
            </a:endParaRPr>
          </a:p>
        </p:txBody>
      </p:sp>
      <p:sp>
        <p:nvSpPr>
          <p:cNvPr id="94222" name="Text Box 12">
            <a:extLst>
              <a:ext uri="{FF2B5EF4-FFF2-40B4-BE49-F238E27FC236}">
                <a16:creationId xmlns:a16="http://schemas.microsoft.com/office/drawing/2014/main" id="{868C259E-E4CD-2A43-997E-1A324D79F76D}"/>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10C23345-AD65-754E-9577-65884DFCCCB1}" type="slidenum">
              <a:rPr lang="es-ES" altLang="es-ES_tradnl" sz="1400">
                <a:solidFill>
                  <a:srgbClr val="000000"/>
                </a:solidFill>
                <a:latin typeface="Times New Roman" panose="02020603050405020304" pitchFamily="18" charset="0"/>
              </a:rPr>
              <a:pPr algn="r">
                <a:lnSpc>
                  <a:spcPct val="95000"/>
                </a:lnSpc>
                <a:buSzPct val="100000"/>
              </a:pPr>
              <a:t>34</a:t>
            </a:fld>
            <a:endParaRPr lang="es-ES" altLang="es-ES_tradnl" sz="1400">
              <a:solidFill>
                <a:srgbClr val="000000"/>
              </a:solidFill>
              <a:latin typeface="Times New Roman" panose="02020603050405020304" pitchFamily="18" charset="0"/>
            </a:endParaRPr>
          </a:p>
        </p:txBody>
      </p:sp>
      <p:sp>
        <p:nvSpPr>
          <p:cNvPr id="94223" name="Text Box 13">
            <a:extLst>
              <a:ext uri="{FF2B5EF4-FFF2-40B4-BE49-F238E27FC236}">
                <a16:creationId xmlns:a16="http://schemas.microsoft.com/office/drawing/2014/main" id="{5FFAD666-F2F6-2347-9832-E483A9676450}"/>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94224" name="Text Box 14">
            <a:extLst>
              <a:ext uri="{FF2B5EF4-FFF2-40B4-BE49-F238E27FC236}">
                <a16:creationId xmlns:a16="http://schemas.microsoft.com/office/drawing/2014/main" id="{38D52A8A-AF14-7745-8AF5-7FB03B4CE123}"/>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6258" name="Rectangle 94">
            <a:extLst>
              <a:ext uri="{FF2B5EF4-FFF2-40B4-BE49-F238E27FC236}">
                <a16:creationId xmlns:a16="http://schemas.microsoft.com/office/drawing/2014/main" id="{5666FF10-4DD0-9049-A5AC-888F582217B6}"/>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3B250BD3-CFA7-BC4B-9711-7B8662BF10C4}" type="slidenum">
              <a:rPr lang="es-ES" altLang="es-ES_tradnl" sz="1400" smtClean="0">
                <a:solidFill>
                  <a:srgbClr val="000000"/>
                </a:solidFill>
                <a:latin typeface="Times New Roman" panose="02020603050405020304" pitchFamily="18" charset="0"/>
              </a:rPr>
              <a:pPr/>
              <a:t>35</a:t>
            </a:fld>
            <a:endParaRPr lang="es-ES" altLang="es-ES_tradnl" sz="1400">
              <a:solidFill>
                <a:srgbClr val="000000"/>
              </a:solidFill>
              <a:latin typeface="Times New Roman" panose="02020603050405020304" pitchFamily="18" charset="0"/>
            </a:endParaRPr>
          </a:p>
        </p:txBody>
      </p:sp>
      <p:sp>
        <p:nvSpPr>
          <p:cNvPr id="96259" name="Text Box 1">
            <a:extLst>
              <a:ext uri="{FF2B5EF4-FFF2-40B4-BE49-F238E27FC236}">
                <a16:creationId xmlns:a16="http://schemas.microsoft.com/office/drawing/2014/main" id="{410BEC6D-3BA9-1943-B4DC-D0500E4C64FA}"/>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59177E1-4949-4646-8979-9E574E1F77B0}" type="slidenum">
              <a:rPr lang="es-ES" altLang="es-ES_tradnl" sz="1400">
                <a:solidFill>
                  <a:srgbClr val="000000"/>
                </a:solidFill>
                <a:latin typeface="Times New Roman" panose="02020603050405020304" pitchFamily="18" charset="0"/>
              </a:rPr>
              <a:pPr algn="r" eaLnBrk="1">
                <a:lnSpc>
                  <a:spcPct val="95000"/>
                </a:lnSpc>
                <a:buSzPct val="100000"/>
              </a:pPr>
              <a:t>35</a:t>
            </a:fld>
            <a:endParaRPr lang="es-ES" altLang="es-ES_tradnl" sz="1400">
              <a:solidFill>
                <a:srgbClr val="000000"/>
              </a:solidFill>
              <a:latin typeface="Times New Roman" panose="02020603050405020304" pitchFamily="18" charset="0"/>
            </a:endParaRPr>
          </a:p>
        </p:txBody>
      </p:sp>
      <p:sp>
        <p:nvSpPr>
          <p:cNvPr id="96260" name="Text Box 2">
            <a:extLst>
              <a:ext uri="{FF2B5EF4-FFF2-40B4-BE49-F238E27FC236}">
                <a16:creationId xmlns:a16="http://schemas.microsoft.com/office/drawing/2014/main" id="{AECDB5C3-7BAB-E04C-9BA1-8585C0CA033E}"/>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7219C9F-3DD7-D248-BA7D-B38D02ABECB3}" type="slidenum">
              <a:rPr lang="es-ES" altLang="es-ES_tradnl" sz="1400">
                <a:solidFill>
                  <a:srgbClr val="000000"/>
                </a:solidFill>
                <a:latin typeface="Times New Roman" panose="02020603050405020304" pitchFamily="18" charset="0"/>
              </a:rPr>
              <a:pPr algn="r" eaLnBrk="1">
                <a:lnSpc>
                  <a:spcPct val="95000"/>
                </a:lnSpc>
                <a:buSzPct val="100000"/>
              </a:pPr>
              <a:t>35</a:t>
            </a:fld>
            <a:endParaRPr lang="es-ES" altLang="es-ES_tradnl" sz="1400">
              <a:solidFill>
                <a:srgbClr val="000000"/>
              </a:solidFill>
              <a:latin typeface="Times New Roman" panose="02020603050405020304" pitchFamily="18" charset="0"/>
            </a:endParaRPr>
          </a:p>
        </p:txBody>
      </p:sp>
      <p:sp>
        <p:nvSpPr>
          <p:cNvPr id="96261" name="Text Box 3">
            <a:extLst>
              <a:ext uri="{FF2B5EF4-FFF2-40B4-BE49-F238E27FC236}">
                <a16:creationId xmlns:a16="http://schemas.microsoft.com/office/drawing/2014/main" id="{8F840AAA-16A4-E441-9909-F59D6A58CCB8}"/>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3738F6E-ADC6-8248-99BF-1DA9D171DFC0}" type="slidenum">
              <a:rPr lang="es-ES" altLang="es-ES_tradnl" sz="1400">
                <a:solidFill>
                  <a:srgbClr val="000000"/>
                </a:solidFill>
                <a:latin typeface="Times New Roman" panose="02020603050405020304" pitchFamily="18" charset="0"/>
              </a:rPr>
              <a:pPr algn="r" eaLnBrk="1">
                <a:lnSpc>
                  <a:spcPct val="95000"/>
                </a:lnSpc>
                <a:buSzPct val="100000"/>
              </a:pPr>
              <a:t>35</a:t>
            </a:fld>
            <a:endParaRPr lang="es-ES" altLang="es-ES_tradnl" sz="1400">
              <a:solidFill>
                <a:srgbClr val="000000"/>
              </a:solidFill>
              <a:latin typeface="Times New Roman" panose="02020603050405020304" pitchFamily="18" charset="0"/>
            </a:endParaRPr>
          </a:p>
        </p:txBody>
      </p:sp>
      <p:sp>
        <p:nvSpPr>
          <p:cNvPr id="96262" name="Text Box 4">
            <a:extLst>
              <a:ext uri="{FF2B5EF4-FFF2-40B4-BE49-F238E27FC236}">
                <a16:creationId xmlns:a16="http://schemas.microsoft.com/office/drawing/2014/main" id="{D3698923-B456-5E49-8DEC-26ED586C1298}"/>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F7922BE-189D-614A-991D-70CFB2FC0108}" type="slidenum">
              <a:rPr lang="es-ES" altLang="es-ES_tradnl" sz="1400">
                <a:solidFill>
                  <a:srgbClr val="000000"/>
                </a:solidFill>
                <a:latin typeface="Times New Roman" panose="02020603050405020304" pitchFamily="18" charset="0"/>
              </a:rPr>
              <a:pPr algn="r" eaLnBrk="1">
                <a:lnSpc>
                  <a:spcPct val="95000"/>
                </a:lnSpc>
                <a:buSzPct val="100000"/>
              </a:pPr>
              <a:t>35</a:t>
            </a:fld>
            <a:endParaRPr lang="es-ES" altLang="es-ES_tradnl" sz="1400">
              <a:solidFill>
                <a:srgbClr val="000000"/>
              </a:solidFill>
              <a:latin typeface="Times New Roman" panose="02020603050405020304" pitchFamily="18" charset="0"/>
            </a:endParaRPr>
          </a:p>
        </p:txBody>
      </p:sp>
      <p:sp>
        <p:nvSpPr>
          <p:cNvPr id="96263" name="Text Box 5">
            <a:extLst>
              <a:ext uri="{FF2B5EF4-FFF2-40B4-BE49-F238E27FC236}">
                <a16:creationId xmlns:a16="http://schemas.microsoft.com/office/drawing/2014/main" id="{6E0D0148-D7AD-3441-9B11-0021368EDFA1}"/>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C6E7C6F-D85D-2A42-9B04-A6389F3447D8}" type="slidenum">
              <a:rPr lang="es-ES" altLang="es-ES_tradnl" sz="1400">
                <a:solidFill>
                  <a:srgbClr val="000000"/>
                </a:solidFill>
                <a:latin typeface="Times New Roman" panose="02020603050405020304" pitchFamily="18" charset="0"/>
              </a:rPr>
              <a:pPr algn="r" eaLnBrk="1">
                <a:lnSpc>
                  <a:spcPct val="95000"/>
                </a:lnSpc>
                <a:buSzPct val="100000"/>
              </a:pPr>
              <a:t>35</a:t>
            </a:fld>
            <a:endParaRPr lang="es-ES" altLang="es-ES_tradnl" sz="1400">
              <a:solidFill>
                <a:srgbClr val="000000"/>
              </a:solidFill>
              <a:latin typeface="Times New Roman" panose="02020603050405020304" pitchFamily="18" charset="0"/>
            </a:endParaRPr>
          </a:p>
        </p:txBody>
      </p:sp>
      <p:sp>
        <p:nvSpPr>
          <p:cNvPr id="96264" name="Text Box 6">
            <a:extLst>
              <a:ext uri="{FF2B5EF4-FFF2-40B4-BE49-F238E27FC236}">
                <a16:creationId xmlns:a16="http://schemas.microsoft.com/office/drawing/2014/main" id="{3AA92A54-31D1-CA42-B600-0D69492DDE75}"/>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6E1F664-070A-7D4E-B2E9-8720EB75AE01}" type="slidenum">
              <a:rPr lang="es-ES" altLang="es-ES_tradnl" sz="1400">
                <a:solidFill>
                  <a:srgbClr val="000000"/>
                </a:solidFill>
                <a:latin typeface="Times New Roman" panose="02020603050405020304" pitchFamily="18" charset="0"/>
              </a:rPr>
              <a:pPr algn="r" eaLnBrk="1">
                <a:lnSpc>
                  <a:spcPct val="95000"/>
                </a:lnSpc>
                <a:buSzPct val="100000"/>
              </a:pPr>
              <a:t>35</a:t>
            </a:fld>
            <a:endParaRPr lang="es-ES" altLang="es-ES_tradnl" sz="1400">
              <a:solidFill>
                <a:srgbClr val="000000"/>
              </a:solidFill>
              <a:latin typeface="Times New Roman" panose="02020603050405020304" pitchFamily="18" charset="0"/>
            </a:endParaRPr>
          </a:p>
        </p:txBody>
      </p:sp>
      <p:sp>
        <p:nvSpPr>
          <p:cNvPr id="96265" name="Text Box 7">
            <a:extLst>
              <a:ext uri="{FF2B5EF4-FFF2-40B4-BE49-F238E27FC236}">
                <a16:creationId xmlns:a16="http://schemas.microsoft.com/office/drawing/2014/main" id="{F43EBA23-D93C-3D44-A97F-FEA0DDA89714}"/>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6336E76-8922-DB4C-80AE-EB1257E4A1CB}" type="slidenum">
              <a:rPr lang="es-ES" altLang="es-ES_tradnl" sz="1400">
                <a:solidFill>
                  <a:srgbClr val="000000"/>
                </a:solidFill>
                <a:latin typeface="Times New Roman" panose="02020603050405020304" pitchFamily="18" charset="0"/>
              </a:rPr>
              <a:pPr algn="r" eaLnBrk="1">
                <a:lnSpc>
                  <a:spcPct val="95000"/>
                </a:lnSpc>
                <a:buSzPct val="100000"/>
              </a:pPr>
              <a:t>35</a:t>
            </a:fld>
            <a:endParaRPr lang="es-ES" altLang="es-ES_tradnl" sz="1400">
              <a:solidFill>
                <a:srgbClr val="000000"/>
              </a:solidFill>
              <a:latin typeface="Times New Roman" panose="02020603050405020304" pitchFamily="18" charset="0"/>
            </a:endParaRPr>
          </a:p>
        </p:txBody>
      </p:sp>
      <p:sp>
        <p:nvSpPr>
          <p:cNvPr id="96266" name="Text Box 8">
            <a:extLst>
              <a:ext uri="{FF2B5EF4-FFF2-40B4-BE49-F238E27FC236}">
                <a16:creationId xmlns:a16="http://schemas.microsoft.com/office/drawing/2014/main" id="{785135A6-2809-3A45-AF76-EBC1C90BF76F}"/>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AD59CD6-36C5-E74B-B30C-5FB39F3C2C53}" type="slidenum">
              <a:rPr lang="es-ES" altLang="es-ES_tradnl" sz="1400">
                <a:solidFill>
                  <a:srgbClr val="000000"/>
                </a:solidFill>
                <a:latin typeface="Times New Roman" panose="02020603050405020304" pitchFamily="18" charset="0"/>
              </a:rPr>
              <a:pPr algn="r" eaLnBrk="1">
                <a:lnSpc>
                  <a:spcPct val="95000"/>
                </a:lnSpc>
                <a:buSzPct val="100000"/>
              </a:pPr>
              <a:t>35</a:t>
            </a:fld>
            <a:endParaRPr lang="es-ES" altLang="es-ES_tradnl" sz="1400">
              <a:solidFill>
                <a:srgbClr val="000000"/>
              </a:solidFill>
              <a:latin typeface="Times New Roman" panose="02020603050405020304" pitchFamily="18" charset="0"/>
            </a:endParaRPr>
          </a:p>
        </p:txBody>
      </p:sp>
      <p:sp>
        <p:nvSpPr>
          <p:cNvPr id="96267" name="Text Box 9">
            <a:extLst>
              <a:ext uri="{FF2B5EF4-FFF2-40B4-BE49-F238E27FC236}">
                <a16:creationId xmlns:a16="http://schemas.microsoft.com/office/drawing/2014/main" id="{8DEB603D-D2FF-E245-A8F4-B1523A3D6D3B}"/>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18899BF-228C-CD4C-ADB0-62B664C8B95E}" type="slidenum">
              <a:rPr lang="es-ES" altLang="es-ES_tradnl" sz="1400">
                <a:solidFill>
                  <a:srgbClr val="000000"/>
                </a:solidFill>
                <a:latin typeface="Times New Roman" panose="02020603050405020304" pitchFamily="18" charset="0"/>
              </a:rPr>
              <a:pPr algn="r" eaLnBrk="1">
                <a:lnSpc>
                  <a:spcPct val="95000"/>
                </a:lnSpc>
                <a:buSzPct val="100000"/>
              </a:pPr>
              <a:t>35</a:t>
            </a:fld>
            <a:endParaRPr lang="es-ES" altLang="es-ES_tradnl" sz="1400">
              <a:solidFill>
                <a:srgbClr val="000000"/>
              </a:solidFill>
              <a:latin typeface="Times New Roman" panose="02020603050405020304" pitchFamily="18" charset="0"/>
            </a:endParaRPr>
          </a:p>
        </p:txBody>
      </p:sp>
      <p:sp>
        <p:nvSpPr>
          <p:cNvPr id="96268" name="Text Box 10">
            <a:extLst>
              <a:ext uri="{FF2B5EF4-FFF2-40B4-BE49-F238E27FC236}">
                <a16:creationId xmlns:a16="http://schemas.microsoft.com/office/drawing/2014/main" id="{6395279A-4B38-E64A-9B15-D45C667CBFE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5E5E000-EF57-FD41-82FE-F5300ED53D47}" type="slidenum">
              <a:rPr lang="es-ES" altLang="es-ES_tradnl" sz="1400">
                <a:solidFill>
                  <a:srgbClr val="000000"/>
                </a:solidFill>
                <a:latin typeface="Times New Roman" panose="02020603050405020304" pitchFamily="18" charset="0"/>
              </a:rPr>
              <a:pPr algn="r" eaLnBrk="1">
                <a:lnSpc>
                  <a:spcPct val="95000"/>
                </a:lnSpc>
                <a:buSzPct val="100000"/>
              </a:pPr>
              <a:t>35</a:t>
            </a:fld>
            <a:endParaRPr lang="es-ES" altLang="es-ES_tradnl" sz="1400">
              <a:solidFill>
                <a:srgbClr val="000000"/>
              </a:solidFill>
              <a:latin typeface="Times New Roman" panose="02020603050405020304" pitchFamily="18" charset="0"/>
            </a:endParaRPr>
          </a:p>
        </p:txBody>
      </p:sp>
      <p:sp>
        <p:nvSpPr>
          <p:cNvPr id="96269" name="Text Box 11">
            <a:extLst>
              <a:ext uri="{FF2B5EF4-FFF2-40B4-BE49-F238E27FC236}">
                <a16:creationId xmlns:a16="http://schemas.microsoft.com/office/drawing/2014/main" id="{5F980709-8909-E648-8B31-CBF5FCE78535}"/>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96270" name="Text Box 12">
            <a:extLst>
              <a:ext uri="{FF2B5EF4-FFF2-40B4-BE49-F238E27FC236}">
                <a16:creationId xmlns:a16="http://schemas.microsoft.com/office/drawing/2014/main" id="{113F9661-198C-E843-855A-00CCD5517F0A}"/>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9378" name="Rectangle 92">
            <a:extLst>
              <a:ext uri="{FF2B5EF4-FFF2-40B4-BE49-F238E27FC236}">
                <a16:creationId xmlns:a16="http://schemas.microsoft.com/office/drawing/2014/main" id="{F1A1F243-8ED9-9A4D-8521-7A561CC5248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EB198CC7-B0A7-634D-AB25-06077AC2F64D}" type="slidenum">
              <a:rPr lang="es-ES" altLang="es-ES_tradnl" sz="1400">
                <a:solidFill>
                  <a:srgbClr val="000000"/>
                </a:solidFill>
                <a:latin typeface="Times New Roman" panose="02020603050405020304" pitchFamily="18" charset="0"/>
              </a:rPr>
              <a:pPr/>
              <a:t>36</a:t>
            </a:fld>
            <a:endParaRPr lang="es-ES" altLang="es-ES_tradnl" sz="1400">
              <a:solidFill>
                <a:srgbClr val="000000"/>
              </a:solidFill>
              <a:latin typeface="Times New Roman" panose="02020603050405020304" pitchFamily="18" charset="0"/>
            </a:endParaRPr>
          </a:p>
        </p:txBody>
      </p:sp>
      <p:sp>
        <p:nvSpPr>
          <p:cNvPr id="229379" name="Text Box 1">
            <a:extLst>
              <a:ext uri="{FF2B5EF4-FFF2-40B4-BE49-F238E27FC236}">
                <a16:creationId xmlns:a16="http://schemas.microsoft.com/office/drawing/2014/main" id="{2C954642-6EFA-F64F-9D0D-CCACB19B6DF9}"/>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C3DF9DA-DE08-5F4E-B907-E26278026E4A}" type="slidenum">
              <a:rPr lang="es-ES" altLang="es-ES_tradnl" sz="1400">
                <a:solidFill>
                  <a:srgbClr val="000000"/>
                </a:solidFill>
                <a:latin typeface="Times New Roman" panose="02020603050405020304" pitchFamily="18" charset="0"/>
              </a:rPr>
              <a:pPr algn="r" eaLnBrk="1">
                <a:lnSpc>
                  <a:spcPct val="95000"/>
                </a:lnSpc>
                <a:buSzPct val="100000"/>
              </a:pPr>
              <a:t>36</a:t>
            </a:fld>
            <a:endParaRPr lang="es-ES" altLang="es-ES_tradnl" sz="1400">
              <a:solidFill>
                <a:srgbClr val="000000"/>
              </a:solidFill>
              <a:latin typeface="Times New Roman" panose="02020603050405020304" pitchFamily="18" charset="0"/>
            </a:endParaRPr>
          </a:p>
        </p:txBody>
      </p:sp>
      <p:sp>
        <p:nvSpPr>
          <p:cNvPr id="229380" name="Text Box 2">
            <a:extLst>
              <a:ext uri="{FF2B5EF4-FFF2-40B4-BE49-F238E27FC236}">
                <a16:creationId xmlns:a16="http://schemas.microsoft.com/office/drawing/2014/main" id="{ADA9117C-3D53-F842-ACEC-17F4F263BAC1}"/>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A3901A7-4D08-DA43-895F-93D7A20BFE9D}" type="slidenum">
              <a:rPr lang="es-ES" altLang="es-ES_tradnl" sz="1400">
                <a:solidFill>
                  <a:srgbClr val="000000"/>
                </a:solidFill>
                <a:latin typeface="Times New Roman" panose="02020603050405020304" pitchFamily="18" charset="0"/>
              </a:rPr>
              <a:pPr algn="r" eaLnBrk="1">
                <a:lnSpc>
                  <a:spcPct val="95000"/>
                </a:lnSpc>
                <a:buSzPct val="100000"/>
              </a:pPr>
              <a:t>36</a:t>
            </a:fld>
            <a:endParaRPr lang="es-ES" altLang="es-ES_tradnl" sz="1400">
              <a:solidFill>
                <a:srgbClr val="000000"/>
              </a:solidFill>
              <a:latin typeface="Times New Roman" panose="02020603050405020304" pitchFamily="18" charset="0"/>
            </a:endParaRPr>
          </a:p>
        </p:txBody>
      </p:sp>
      <p:sp>
        <p:nvSpPr>
          <p:cNvPr id="229381" name="Text Box 3">
            <a:extLst>
              <a:ext uri="{FF2B5EF4-FFF2-40B4-BE49-F238E27FC236}">
                <a16:creationId xmlns:a16="http://schemas.microsoft.com/office/drawing/2014/main" id="{B5AAF012-0025-7F4B-B7C2-C5A74BA0DC99}"/>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3DFBD70-A856-6344-8C28-D52B931158D9}" type="slidenum">
              <a:rPr lang="es-ES" altLang="es-ES_tradnl" sz="1400">
                <a:solidFill>
                  <a:srgbClr val="000000"/>
                </a:solidFill>
                <a:latin typeface="Times New Roman" panose="02020603050405020304" pitchFamily="18" charset="0"/>
              </a:rPr>
              <a:pPr algn="r" eaLnBrk="1">
                <a:lnSpc>
                  <a:spcPct val="95000"/>
                </a:lnSpc>
                <a:buSzPct val="100000"/>
              </a:pPr>
              <a:t>36</a:t>
            </a:fld>
            <a:endParaRPr lang="es-ES" altLang="es-ES_tradnl" sz="1400">
              <a:solidFill>
                <a:srgbClr val="000000"/>
              </a:solidFill>
              <a:latin typeface="Times New Roman" panose="02020603050405020304" pitchFamily="18" charset="0"/>
            </a:endParaRPr>
          </a:p>
        </p:txBody>
      </p:sp>
      <p:sp>
        <p:nvSpPr>
          <p:cNvPr id="229382" name="Text Box 4">
            <a:extLst>
              <a:ext uri="{FF2B5EF4-FFF2-40B4-BE49-F238E27FC236}">
                <a16:creationId xmlns:a16="http://schemas.microsoft.com/office/drawing/2014/main" id="{C3772BC6-B3F8-5E41-AA9A-3177F0471885}"/>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3D3747A-9490-004B-8ED2-CE37C8771BBA}" type="slidenum">
              <a:rPr lang="es-ES" altLang="es-ES_tradnl" sz="1400">
                <a:solidFill>
                  <a:srgbClr val="000000"/>
                </a:solidFill>
                <a:latin typeface="Times New Roman" panose="02020603050405020304" pitchFamily="18" charset="0"/>
              </a:rPr>
              <a:pPr algn="r" eaLnBrk="1">
                <a:lnSpc>
                  <a:spcPct val="95000"/>
                </a:lnSpc>
                <a:buSzPct val="100000"/>
              </a:pPr>
              <a:t>36</a:t>
            </a:fld>
            <a:endParaRPr lang="es-ES" altLang="es-ES_tradnl" sz="1400">
              <a:solidFill>
                <a:srgbClr val="000000"/>
              </a:solidFill>
              <a:latin typeface="Times New Roman" panose="02020603050405020304" pitchFamily="18" charset="0"/>
            </a:endParaRPr>
          </a:p>
        </p:txBody>
      </p:sp>
      <p:sp>
        <p:nvSpPr>
          <p:cNvPr id="229383" name="Text Box 5">
            <a:extLst>
              <a:ext uri="{FF2B5EF4-FFF2-40B4-BE49-F238E27FC236}">
                <a16:creationId xmlns:a16="http://schemas.microsoft.com/office/drawing/2014/main" id="{1DC69E7E-8C12-AE4C-BF8A-A0E1C3E5B0D4}"/>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09A7E80-046E-0741-B94B-272DFE468087}" type="slidenum">
              <a:rPr lang="es-ES" altLang="es-ES_tradnl" sz="1400">
                <a:solidFill>
                  <a:srgbClr val="000000"/>
                </a:solidFill>
                <a:latin typeface="Times New Roman" panose="02020603050405020304" pitchFamily="18" charset="0"/>
              </a:rPr>
              <a:pPr algn="r" eaLnBrk="1">
                <a:lnSpc>
                  <a:spcPct val="95000"/>
                </a:lnSpc>
                <a:buSzPct val="100000"/>
              </a:pPr>
              <a:t>36</a:t>
            </a:fld>
            <a:endParaRPr lang="es-ES" altLang="es-ES_tradnl" sz="1400">
              <a:solidFill>
                <a:srgbClr val="000000"/>
              </a:solidFill>
              <a:latin typeface="Times New Roman" panose="02020603050405020304" pitchFamily="18" charset="0"/>
            </a:endParaRPr>
          </a:p>
        </p:txBody>
      </p:sp>
      <p:sp>
        <p:nvSpPr>
          <p:cNvPr id="229384" name="Text Box 6">
            <a:extLst>
              <a:ext uri="{FF2B5EF4-FFF2-40B4-BE49-F238E27FC236}">
                <a16:creationId xmlns:a16="http://schemas.microsoft.com/office/drawing/2014/main" id="{1F6AC661-0B4B-F34F-9512-3FE9CE85E274}"/>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9F42503-5E86-FB4D-8F85-A29F66108D1C}" type="slidenum">
              <a:rPr lang="es-ES" altLang="es-ES_tradnl" sz="1400">
                <a:solidFill>
                  <a:srgbClr val="000000"/>
                </a:solidFill>
                <a:latin typeface="Times New Roman" panose="02020603050405020304" pitchFamily="18" charset="0"/>
              </a:rPr>
              <a:pPr algn="r" eaLnBrk="1">
                <a:lnSpc>
                  <a:spcPct val="95000"/>
                </a:lnSpc>
                <a:buSzPct val="100000"/>
              </a:pPr>
              <a:t>36</a:t>
            </a:fld>
            <a:endParaRPr lang="es-ES" altLang="es-ES_tradnl" sz="1400">
              <a:solidFill>
                <a:srgbClr val="000000"/>
              </a:solidFill>
              <a:latin typeface="Times New Roman" panose="02020603050405020304" pitchFamily="18" charset="0"/>
            </a:endParaRPr>
          </a:p>
        </p:txBody>
      </p:sp>
      <p:sp>
        <p:nvSpPr>
          <p:cNvPr id="229385" name="Text Box 7">
            <a:extLst>
              <a:ext uri="{FF2B5EF4-FFF2-40B4-BE49-F238E27FC236}">
                <a16:creationId xmlns:a16="http://schemas.microsoft.com/office/drawing/2014/main" id="{ABF9CCF6-E6D4-0246-8F73-6C4F162C46C5}"/>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00D97FA-903E-8541-A734-BDF1E7B90D27}" type="slidenum">
              <a:rPr lang="es-ES" altLang="es-ES_tradnl" sz="1400">
                <a:solidFill>
                  <a:srgbClr val="000000"/>
                </a:solidFill>
                <a:latin typeface="Times New Roman" panose="02020603050405020304" pitchFamily="18" charset="0"/>
              </a:rPr>
              <a:pPr algn="r" eaLnBrk="1">
                <a:lnSpc>
                  <a:spcPct val="95000"/>
                </a:lnSpc>
                <a:buSzPct val="100000"/>
              </a:pPr>
              <a:t>36</a:t>
            </a:fld>
            <a:endParaRPr lang="es-ES" altLang="es-ES_tradnl" sz="1400">
              <a:solidFill>
                <a:srgbClr val="000000"/>
              </a:solidFill>
              <a:latin typeface="Times New Roman" panose="02020603050405020304" pitchFamily="18" charset="0"/>
            </a:endParaRPr>
          </a:p>
        </p:txBody>
      </p:sp>
      <p:sp>
        <p:nvSpPr>
          <p:cNvPr id="229386" name="Text Box 8">
            <a:extLst>
              <a:ext uri="{FF2B5EF4-FFF2-40B4-BE49-F238E27FC236}">
                <a16:creationId xmlns:a16="http://schemas.microsoft.com/office/drawing/2014/main" id="{21B85C72-8F77-8A4F-9BE5-F436E4745FBA}"/>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B12E672-C157-2B44-A353-E34E15568D97}" type="slidenum">
              <a:rPr lang="es-ES" altLang="es-ES_tradnl" sz="1400">
                <a:solidFill>
                  <a:srgbClr val="000000"/>
                </a:solidFill>
                <a:latin typeface="Times New Roman" panose="02020603050405020304" pitchFamily="18" charset="0"/>
              </a:rPr>
              <a:pPr algn="r" eaLnBrk="1">
                <a:lnSpc>
                  <a:spcPct val="95000"/>
                </a:lnSpc>
                <a:buSzPct val="100000"/>
              </a:pPr>
              <a:t>36</a:t>
            </a:fld>
            <a:endParaRPr lang="es-ES" altLang="es-ES_tradnl" sz="1400">
              <a:solidFill>
                <a:srgbClr val="000000"/>
              </a:solidFill>
              <a:latin typeface="Times New Roman" panose="02020603050405020304" pitchFamily="18" charset="0"/>
            </a:endParaRPr>
          </a:p>
        </p:txBody>
      </p:sp>
      <p:sp>
        <p:nvSpPr>
          <p:cNvPr id="229387" name="Text Box 9">
            <a:extLst>
              <a:ext uri="{FF2B5EF4-FFF2-40B4-BE49-F238E27FC236}">
                <a16:creationId xmlns:a16="http://schemas.microsoft.com/office/drawing/2014/main" id="{AE934751-75C3-FC4F-BD7C-23A44B542319}"/>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6704A9C-FA21-434B-B07C-017D2F05B290}" type="slidenum">
              <a:rPr lang="es-ES" altLang="es-ES_tradnl" sz="1400">
                <a:solidFill>
                  <a:srgbClr val="000000"/>
                </a:solidFill>
                <a:latin typeface="Times New Roman" panose="02020603050405020304" pitchFamily="18" charset="0"/>
              </a:rPr>
              <a:pPr algn="r" eaLnBrk="1">
                <a:lnSpc>
                  <a:spcPct val="95000"/>
                </a:lnSpc>
                <a:buSzPct val="100000"/>
              </a:pPr>
              <a:t>36</a:t>
            </a:fld>
            <a:endParaRPr lang="es-ES" altLang="es-ES_tradnl" sz="1400">
              <a:solidFill>
                <a:srgbClr val="000000"/>
              </a:solidFill>
              <a:latin typeface="Times New Roman" panose="02020603050405020304" pitchFamily="18" charset="0"/>
            </a:endParaRPr>
          </a:p>
        </p:txBody>
      </p:sp>
      <p:sp>
        <p:nvSpPr>
          <p:cNvPr id="229388" name="Text Box 10">
            <a:extLst>
              <a:ext uri="{FF2B5EF4-FFF2-40B4-BE49-F238E27FC236}">
                <a16:creationId xmlns:a16="http://schemas.microsoft.com/office/drawing/2014/main" id="{F6597CF5-FFB2-FF4A-9A36-E3C79A68D147}"/>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72AA3E1-C698-264F-A79E-7A5D170B78EB}" type="slidenum">
              <a:rPr lang="es-ES" altLang="es-ES_tradnl" sz="1400">
                <a:solidFill>
                  <a:srgbClr val="000000"/>
                </a:solidFill>
                <a:latin typeface="Times New Roman" panose="02020603050405020304" pitchFamily="18" charset="0"/>
              </a:rPr>
              <a:pPr algn="r" eaLnBrk="1">
                <a:lnSpc>
                  <a:spcPct val="95000"/>
                </a:lnSpc>
                <a:buSzPct val="100000"/>
              </a:pPr>
              <a:t>36</a:t>
            </a:fld>
            <a:endParaRPr lang="es-ES" altLang="es-ES_tradnl" sz="1400">
              <a:solidFill>
                <a:srgbClr val="000000"/>
              </a:solidFill>
              <a:latin typeface="Times New Roman" panose="02020603050405020304" pitchFamily="18" charset="0"/>
            </a:endParaRPr>
          </a:p>
        </p:txBody>
      </p:sp>
      <p:sp>
        <p:nvSpPr>
          <p:cNvPr id="229389" name="Text Box 11">
            <a:extLst>
              <a:ext uri="{FF2B5EF4-FFF2-40B4-BE49-F238E27FC236}">
                <a16:creationId xmlns:a16="http://schemas.microsoft.com/office/drawing/2014/main" id="{6C3647AB-D508-764E-B6FB-B20187473E70}"/>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29390" name="Text Box 12">
            <a:extLst>
              <a:ext uri="{FF2B5EF4-FFF2-40B4-BE49-F238E27FC236}">
                <a16:creationId xmlns:a16="http://schemas.microsoft.com/office/drawing/2014/main" id="{CFAF21AF-CDA2-B844-9FFD-5AC6FED66C79}"/>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1426" name="Rectangle 92">
            <a:extLst>
              <a:ext uri="{FF2B5EF4-FFF2-40B4-BE49-F238E27FC236}">
                <a16:creationId xmlns:a16="http://schemas.microsoft.com/office/drawing/2014/main" id="{2AC66590-E25F-864A-B337-7569D81F1BC3}"/>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CA22D6D-9F1F-4041-A4B7-ED58601150B6}" type="slidenum">
              <a:rPr lang="es-ES" altLang="es-ES_tradnl" sz="1400">
                <a:solidFill>
                  <a:srgbClr val="000000"/>
                </a:solidFill>
                <a:latin typeface="Times New Roman" panose="02020603050405020304" pitchFamily="18" charset="0"/>
              </a:rPr>
              <a:pPr/>
              <a:t>37</a:t>
            </a:fld>
            <a:endParaRPr lang="es-ES" altLang="es-ES_tradnl" sz="1400">
              <a:solidFill>
                <a:srgbClr val="000000"/>
              </a:solidFill>
              <a:latin typeface="Times New Roman" panose="02020603050405020304" pitchFamily="18" charset="0"/>
            </a:endParaRPr>
          </a:p>
        </p:txBody>
      </p:sp>
      <p:sp>
        <p:nvSpPr>
          <p:cNvPr id="231427" name="Text Box 1">
            <a:extLst>
              <a:ext uri="{FF2B5EF4-FFF2-40B4-BE49-F238E27FC236}">
                <a16:creationId xmlns:a16="http://schemas.microsoft.com/office/drawing/2014/main" id="{F90AEAD2-1F17-2D45-A580-FB34E8F6C7A9}"/>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F2F2DBA-49C2-B248-9011-26C06FC4E343}" type="slidenum">
              <a:rPr lang="es-ES" altLang="es-ES_tradnl" sz="1400">
                <a:solidFill>
                  <a:srgbClr val="000000"/>
                </a:solidFill>
                <a:latin typeface="Times New Roman" panose="02020603050405020304" pitchFamily="18" charset="0"/>
              </a:rPr>
              <a:pPr algn="r" eaLnBrk="1">
                <a:lnSpc>
                  <a:spcPct val="95000"/>
                </a:lnSpc>
                <a:buSzPct val="100000"/>
              </a:pPr>
              <a:t>37</a:t>
            </a:fld>
            <a:endParaRPr lang="es-ES" altLang="es-ES_tradnl" sz="1400">
              <a:solidFill>
                <a:srgbClr val="000000"/>
              </a:solidFill>
              <a:latin typeface="Times New Roman" panose="02020603050405020304" pitchFamily="18" charset="0"/>
            </a:endParaRPr>
          </a:p>
        </p:txBody>
      </p:sp>
      <p:sp>
        <p:nvSpPr>
          <p:cNvPr id="231428" name="Text Box 2">
            <a:extLst>
              <a:ext uri="{FF2B5EF4-FFF2-40B4-BE49-F238E27FC236}">
                <a16:creationId xmlns:a16="http://schemas.microsoft.com/office/drawing/2014/main" id="{35097DAB-2ABB-CB41-B52C-AF16CE3699EB}"/>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CAEFAF0-4536-3248-A4DA-AAEC4BA4EC7B}" type="slidenum">
              <a:rPr lang="es-ES" altLang="es-ES_tradnl" sz="1400">
                <a:solidFill>
                  <a:srgbClr val="000000"/>
                </a:solidFill>
                <a:latin typeface="Times New Roman" panose="02020603050405020304" pitchFamily="18" charset="0"/>
              </a:rPr>
              <a:pPr algn="r" eaLnBrk="1">
                <a:lnSpc>
                  <a:spcPct val="95000"/>
                </a:lnSpc>
                <a:buSzPct val="100000"/>
              </a:pPr>
              <a:t>37</a:t>
            </a:fld>
            <a:endParaRPr lang="es-ES" altLang="es-ES_tradnl" sz="1400">
              <a:solidFill>
                <a:srgbClr val="000000"/>
              </a:solidFill>
              <a:latin typeface="Times New Roman" panose="02020603050405020304" pitchFamily="18" charset="0"/>
            </a:endParaRPr>
          </a:p>
        </p:txBody>
      </p:sp>
      <p:sp>
        <p:nvSpPr>
          <p:cNvPr id="231429" name="Text Box 3">
            <a:extLst>
              <a:ext uri="{FF2B5EF4-FFF2-40B4-BE49-F238E27FC236}">
                <a16:creationId xmlns:a16="http://schemas.microsoft.com/office/drawing/2014/main" id="{F7FD9031-9656-5B4B-B81C-5ACBA127FEAA}"/>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C8C8B96-954C-954D-A0FA-15601190BF48}" type="slidenum">
              <a:rPr lang="es-ES" altLang="es-ES_tradnl" sz="1400">
                <a:solidFill>
                  <a:srgbClr val="000000"/>
                </a:solidFill>
                <a:latin typeface="Times New Roman" panose="02020603050405020304" pitchFamily="18" charset="0"/>
              </a:rPr>
              <a:pPr algn="r" eaLnBrk="1">
                <a:lnSpc>
                  <a:spcPct val="95000"/>
                </a:lnSpc>
                <a:buSzPct val="100000"/>
              </a:pPr>
              <a:t>37</a:t>
            </a:fld>
            <a:endParaRPr lang="es-ES" altLang="es-ES_tradnl" sz="1400">
              <a:solidFill>
                <a:srgbClr val="000000"/>
              </a:solidFill>
              <a:latin typeface="Times New Roman" panose="02020603050405020304" pitchFamily="18" charset="0"/>
            </a:endParaRPr>
          </a:p>
        </p:txBody>
      </p:sp>
      <p:sp>
        <p:nvSpPr>
          <p:cNvPr id="231430" name="Text Box 4">
            <a:extLst>
              <a:ext uri="{FF2B5EF4-FFF2-40B4-BE49-F238E27FC236}">
                <a16:creationId xmlns:a16="http://schemas.microsoft.com/office/drawing/2014/main" id="{2FF76699-1A51-2D49-8B76-5B5A1E51EE7A}"/>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204841F-54A3-884D-85ED-2F0BD48BFD49}" type="slidenum">
              <a:rPr lang="es-ES" altLang="es-ES_tradnl" sz="1400">
                <a:solidFill>
                  <a:srgbClr val="000000"/>
                </a:solidFill>
                <a:latin typeface="Times New Roman" panose="02020603050405020304" pitchFamily="18" charset="0"/>
              </a:rPr>
              <a:pPr algn="r" eaLnBrk="1">
                <a:lnSpc>
                  <a:spcPct val="95000"/>
                </a:lnSpc>
                <a:buSzPct val="100000"/>
              </a:pPr>
              <a:t>37</a:t>
            </a:fld>
            <a:endParaRPr lang="es-ES" altLang="es-ES_tradnl" sz="1400">
              <a:solidFill>
                <a:srgbClr val="000000"/>
              </a:solidFill>
              <a:latin typeface="Times New Roman" panose="02020603050405020304" pitchFamily="18" charset="0"/>
            </a:endParaRPr>
          </a:p>
        </p:txBody>
      </p:sp>
      <p:sp>
        <p:nvSpPr>
          <p:cNvPr id="231431" name="Text Box 5">
            <a:extLst>
              <a:ext uri="{FF2B5EF4-FFF2-40B4-BE49-F238E27FC236}">
                <a16:creationId xmlns:a16="http://schemas.microsoft.com/office/drawing/2014/main" id="{7C2F8740-BE97-A741-A17A-31D8BA5BD764}"/>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E8F8B23-3ED3-7646-847C-AA48EA5B6B6F}" type="slidenum">
              <a:rPr lang="es-ES" altLang="es-ES_tradnl" sz="1400">
                <a:solidFill>
                  <a:srgbClr val="000000"/>
                </a:solidFill>
                <a:latin typeface="Times New Roman" panose="02020603050405020304" pitchFamily="18" charset="0"/>
              </a:rPr>
              <a:pPr algn="r" eaLnBrk="1">
                <a:lnSpc>
                  <a:spcPct val="95000"/>
                </a:lnSpc>
                <a:buSzPct val="100000"/>
              </a:pPr>
              <a:t>37</a:t>
            </a:fld>
            <a:endParaRPr lang="es-ES" altLang="es-ES_tradnl" sz="1400">
              <a:solidFill>
                <a:srgbClr val="000000"/>
              </a:solidFill>
              <a:latin typeface="Times New Roman" panose="02020603050405020304" pitchFamily="18" charset="0"/>
            </a:endParaRPr>
          </a:p>
        </p:txBody>
      </p:sp>
      <p:sp>
        <p:nvSpPr>
          <p:cNvPr id="231432" name="Text Box 6">
            <a:extLst>
              <a:ext uri="{FF2B5EF4-FFF2-40B4-BE49-F238E27FC236}">
                <a16:creationId xmlns:a16="http://schemas.microsoft.com/office/drawing/2014/main" id="{9AC6B8FB-720C-E44B-998F-95DFF7467ACA}"/>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30CB7DB-E7FD-C84E-9E68-3357F08462EE}" type="slidenum">
              <a:rPr lang="es-ES" altLang="es-ES_tradnl" sz="1400">
                <a:solidFill>
                  <a:srgbClr val="000000"/>
                </a:solidFill>
                <a:latin typeface="Times New Roman" panose="02020603050405020304" pitchFamily="18" charset="0"/>
              </a:rPr>
              <a:pPr algn="r" eaLnBrk="1">
                <a:lnSpc>
                  <a:spcPct val="95000"/>
                </a:lnSpc>
                <a:buSzPct val="100000"/>
              </a:pPr>
              <a:t>37</a:t>
            </a:fld>
            <a:endParaRPr lang="es-ES" altLang="es-ES_tradnl" sz="1400">
              <a:solidFill>
                <a:srgbClr val="000000"/>
              </a:solidFill>
              <a:latin typeface="Times New Roman" panose="02020603050405020304" pitchFamily="18" charset="0"/>
            </a:endParaRPr>
          </a:p>
        </p:txBody>
      </p:sp>
      <p:sp>
        <p:nvSpPr>
          <p:cNvPr id="231433" name="Text Box 7">
            <a:extLst>
              <a:ext uri="{FF2B5EF4-FFF2-40B4-BE49-F238E27FC236}">
                <a16:creationId xmlns:a16="http://schemas.microsoft.com/office/drawing/2014/main" id="{86B92192-6E9A-7743-9708-936D72E296E5}"/>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70E3F99-0FBA-1D4E-8EF6-4824575A4D5B}" type="slidenum">
              <a:rPr lang="es-ES" altLang="es-ES_tradnl" sz="1400">
                <a:solidFill>
                  <a:srgbClr val="000000"/>
                </a:solidFill>
                <a:latin typeface="Times New Roman" panose="02020603050405020304" pitchFamily="18" charset="0"/>
              </a:rPr>
              <a:pPr algn="r" eaLnBrk="1">
                <a:lnSpc>
                  <a:spcPct val="95000"/>
                </a:lnSpc>
                <a:buSzPct val="100000"/>
              </a:pPr>
              <a:t>37</a:t>
            </a:fld>
            <a:endParaRPr lang="es-ES" altLang="es-ES_tradnl" sz="1400">
              <a:solidFill>
                <a:srgbClr val="000000"/>
              </a:solidFill>
              <a:latin typeface="Times New Roman" panose="02020603050405020304" pitchFamily="18" charset="0"/>
            </a:endParaRPr>
          </a:p>
        </p:txBody>
      </p:sp>
      <p:sp>
        <p:nvSpPr>
          <p:cNvPr id="231434" name="Text Box 8">
            <a:extLst>
              <a:ext uri="{FF2B5EF4-FFF2-40B4-BE49-F238E27FC236}">
                <a16:creationId xmlns:a16="http://schemas.microsoft.com/office/drawing/2014/main" id="{4D93469F-F742-0240-9CD6-57A33561BD00}"/>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BDB26CC-E63A-394D-854F-523A806E06A0}" type="slidenum">
              <a:rPr lang="es-ES" altLang="es-ES_tradnl" sz="1400">
                <a:solidFill>
                  <a:srgbClr val="000000"/>
                </a:solidFill>
                <a:latin typeface="Times New Roman" panose="02020603050405020304" pitchFamily="18" charset="0"/>
              </a:rPr>
              <a:pPr algn="r" eaLnBrk="1">
                <a:lnSpc>
                  <a:spcPct val="95000"/>
                </a:lnSpc>
                <a:buSzPct val="100000"/>
              </a:pPr>
              <a:t>37</a:t>
            </a:fld>
            <a:endParaRPr lang="es-ES" altLang="es-ES_tradnl" sz="1400">
              <a:solidFill>
                <a:srgbClr val="000000"/>
              </a:solidFill>
              <a:latin typeface="Times New Roman" panose="02020603050405020304" pitchFamily="18" charset="0"/>
            </a:endParaRPr>
          </a:p>
        </p:txBody>
      </p:sp>
      <p:sp>
        <p:nvSpPr>
          <p:cNvPr id="231435" name="Text Box 9">
            <a:extLst>
              <a:ext uri="{FF2B5EF4-FFF2-40B4-BE49-F238E27FC236}">
                <a16:creationId xmlns:a16="http://schemas.microsoft.com/office/drawing/2014/main" id="{040E4876-66BC-5B42-A60E-97AFFC6F9EA9}"/>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D3B6FA3-F246-3C43-A9AD-62FBF7C6B77C}" type="slidenum">
              <a:rPr lang="es-ES" altLang="es-ES_tradnl" sz="1400">
                <a:solidFill>
                  <a:srgbClr val="000000"/>
                </a:solidFill>
                <a:latin typeface="Times New Roman" panose="02020603050405020304" pitchFamily="18" charset="0"/>
              </a:rPr>
              <a:pPr algn="r" eaLnBrk="1">
                <a:lnSpc>
                  <a:spcPct val="95000"/>
                </a:lnSpc>
                <a:buSzPct val="100000"/>
              </a:pPr>
              <a:t>37</a:t>
            </a:fld>
            <a:endParaRPr lang="es-ES" altLang="es-ES_tradnl" sz="1400">
              <a:solidFill>
                <a:srgbClr val="000000"/>
              </a:solidFill>
              <a:latin typeface="Times New Roman" panose="02020603050405020304" pitchFamily="18" charset="0"/>
            </a:endParaRPr>
          </a:p>
        </p:txBody>
      </p:sp>
      <p:sp>
        <p:nvSpPr>
          <p:cNvPr id="231436" name="Text Box 10">
            <a:extLst>
              <a:ext uri="{FF2B5EF4-FFF2-40B4-BE49-F238E27FC236}">
                <a16:creationId xmlns:a16="http://schemas.microsoft.com/office/drawing/2014/main" id="{30816822-FFED-7C4C-80EB-00C10C1629B2}"/>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11C8FF3-25D3-CB44-8D79-568FB370B1D1}" type="slidenum">
              <a:rPr lang="es-ES" altLang="es-ES_tradnl" sz="1400">
                <a:solidFill>
                  <a:srgbClr val="000000"/>
                </a:solidFill>
                <a:latin typeface="Times New Roman" panose="02020603050405020304" pitchFamily="18" charset="0"/>
              </a:rPr>
              <a:pPr algn="r" eaLnBrk="1">
                <a:lnSpc>
                  <a:spcPct val="95000"/>
                </a:lnSpc>
                <a:buSzPct val="100000"/>
              </a:pPr>
              <a:t>37</a:t>
            </a:fld>
            <a:endParaRPr lang="es-ES" altLang="es-ES_tradnl" sz="1400">
              <a:solidFill>
                <a:srgbClr val="000000"/>
              </a:solidFill>
              <a:latin typeface="Times New Roman" panose="02020603050405020304" pitchFamily="18" charset="0"/>
            </a:endParaRPr>
          </a:p>
        </p:txBody>
      </p:sp>
      <p:sp>
        <p:nvSpPr>
          <p:cNvPr id="231437" name="Text Box 11">
            <a:extLst>
              <a:ext uri="{FF2B5EF4-FFF2-40B4-BE49-F238E27FC236}">
                <a16:creationId xmlns:a16="http://schemas.microsoft.com/office/drawing/2014/main" id="{D83DBCCA-DD0E-2245-A152-A0C8AEDE7BB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31438" name="Text Box 12">
            <a:extLst>
              <a:ext uri="{FF2B5EF4-FFF2-40B4-BE49-F238E27FC236}">
                <a16:creationId xmlns:a16="http://schemas.microsoft.com/office/drawing/2014/main" id="{2520BEDA-ED99-E84B-92D4-E3722255DB8E}"/>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4994" name="Rectangle 92">
            <a:extLst>
              <a:ext uri="{FF2B5EF4-FFF2-40B4-BE49-F238E27FC236}">
                <a16:creationId xmlns:a16="http://schemas.microsoft.com/office/drawing/2014/main" id="{C0C6FE3D-1689-7F4B-BCC6-D261DD9179A2}"/>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D463D7C3-B8EB-934F-942B-0AAED671E0AC}" type="slidenum">
              <a:rPr lang="es-ES" altLang="es-ES_tradnl" sz="1400">
                <a:solidFill>
                  <a:srgbClr val="000000"/>
                </a:solidFill>
                <a:latin typeface="Times New Roman" panose="02020603050405020304" pitchFamily="18" charset="0"/>
              </a:rPr>
              <a:pPr/>
              <a:t>38</a:t>
            </a:fld>
            <a:endParaRPr lang="es-ES" altLang="es-ES_tradnl" sz="1400">
              <a:solidFill>
                <a:srgbClr val="000000"/>
              </a:solidFill>
              <a:latin typeface="Times New Roman" panose="02020603050405020304" pitchFamily="18" charset="0"/>
            </a:endParaRPr>
          </a:p>
        </p:txBody>
      </p:sp>
      <p:sp>
        <p:nvSpPr>
          <p:cNvPr id="84995" name="Text Box 1">
            <a:extLst>
              <a:ext uri="{FF2B5EF4-FFF2-40B4-BE49-F238E27FC236}">
                <a16:creationId xmlns:a16="http://schemas.microsoft.com/office/drawing/2014/main" id="{FB6B8DF0-065B-9D42-A515-7BB2A2DF89C6}"/>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EF6D842-C543-B44E-8988-E49DCEB991B5}" type="slidenum">
              <a:rPr lang="es-ES" altLang="es-ES_tradnl" sz="1400">
                <a:solidFill>
                  <a:srgbClr val="000000"/>
                </a:solidFill>
                <a:latin typeface="Times New Roman" panose="02020603050405020304" pitchFamily="18" charset="0"/>
              </a:rPr>
              <a:pPr algn="r" eaLnBrk="1">
                <a:lnSpc>
                  <a:spcPct val="95000"/>
                </a:lnSpc>
                <a:buSzPct val="100000"/>
              </a:pPr>
              <a:t>38</a:t>
            </a:fld>
            <a:endParaRPr lang="es-ES" altLang="es-ES_tradnl" sz="1400">
              <a:solidFill>
                <a:srgbClr val="000000"/>
              </a:solidFill>
              <a:latin typeface="Times New Roman" panose="02020603050405020304" pitchFamily="18" charset="0"/>
            </a:endParaRPr>
          </a:p>
        </p:txBody>
      </p:sp>
      <p:sp>
        <p:nvSpPr>
          <p:cNvPr id="84996" name="Text Box 2">
            <a:extLst>
              <a:ext uri="{FF2B5EF4-FFF2-40B4-BE49-F238E27FC236}">
                <a16:creationId xmlns:a16="http://schemas.microsoft.com/office/drawing/2014/main" id="{D8229611-869C-1B43-A9BC-23508E921743}"/>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61423F3-2845-294E-BB93-371999EBA625}" type="slidenum">
              <a:rPr lang="es-ES" altLang="es-ES_tradnl" sz="1400">
                <a:solidFill>
                  <a:srgbClr val="000000"/>
                </a:solidFill>
                <a:latin typeface="Times New Roman" panose="02020603050405020304" pitchFamily="18" charset="0"/>
              </a:rPr>
              <a:pPr algn="r" eaLnBrk="1">
                <a:lnSpc>
                  <a:spcPct val="95000"/>
                </a:lnSpc>
                <a:buSzPct val="100000"/>
              </a:pPr>
              <a:t>38</a:t>
            </a:fld>
            <a:endParaRPr lang="es-ES" altLang="es-ES_tradnl" sz="1400">
              <a:solidFill>
                <a:srgbClr val="000000"/>
              </a:solidFill>
              <a:latin typeface="Times New Roman" panose="02020603050405020304" pitchFamily="18" charset="0"/>
            </a:endParaRPr>
          </a:p>
        </p:txBody>
      </p:sp>
      <p:sp>
        <p:nvSpPr>
          <p:cNvPr id="84997" name="Text Box 3">
            <a:extLst>
              <a:ext uri="{FF2B5EF4-FFF2-40B4-BE49-F238E27FC236}">
                <a16:creationId xmlns:a16="http://schemas.microsoft.com/office/drawing/2014/main" id="{E372B991-54DB-9A40-A30D-0FF9F51EFCE9}"/>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EC670BB-B014-0243-B84E-0EDB945FAB88}" type="slidenum">
              <a:rPr lang="es-ES" altLang="es-ES_tradnl" sz="1400">
                <a:solidFill>
                  <a:srgbClr val="000000"/>
                </a:solidFill>
                <a:latin typeface="Times New Roman" panose="02020603050405020304" pitchFamily="18" charset="0"/>
              </a:rPr>
              <a:pPr algn="r" eaLnBrk="1">
                <a:lnSpc>
                  <a:spcPct val="95000"/>
                </a:lnSpc>
                <a:buSzPct val="100000"/>
              </a:pPr>
              <a:t>38</a:t>
            </a:fld>
            <a:endParaRPr lang="es-ES" altLang="es-ES_tradnl" sz="1400">
              <a:solidFill>
                <a:srgbClr val="000000"/>
              </a:solidFill>
              <a:latin typeface="Times New Roman" panose="02020603050405020304" pitchFamily="18" charset="0"/>
            </a:endParaRPr>
          </a:p>
        </p:txBody>
      </p:sp>
      <p:sp>
        <p:nvSpPr>
          <p:cNvPr id="84998" name="Text Box 4">
            <a:extLst>
              <a:ext uri="{FF2B5EF4-FFF2-40B4-BE49-F238E27FC236}">
                <a16:creationId xmlns:a16="http://schemas.microsoft.com/office/drawing/2014/main" id="{1A1443B9-A7CF-CB45-9FC4-8223F510B946}"/>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B061E4C-8A75-6E46-BC9D-EE58D23FF631}" type="slidenum">
              <a:rPr lang="es-ES" altLang="es-ES_tradnl" sz="1400">
                <a:solidFill>
                  <a:srgbClr val="000000"/>
                </a:solidFill>
                <a:latin typeface="Times New Roman" panose="02020603050405020304" pitchFamily="18" charset="0"/>
              </a:rPr>
              <a:pPr algn="r" eaLnBrk="1">
                <a:lnSpc>
                  <a:spcPct val="95000"/>
                </a:lnSpc>
                <a:buSzPct val="100000"/>
              </a:pPr>
              <a:t>38</a:t>
            </a:fld>
            <a:endParaRPr lang="es-ES" altLang="es-ES_tradnl" sz="1400">
              <a:solidFill>
                <a:srgbClr val="000000"/>
              </a:solidFill>
              <a:latin typeface="Times New Roman" panose="02020603050405020304" pitchFamily="18" charset="0"/>
            </a:endParaRPr>
          </a:p>
        </p:txBody>
      </p:sp>
      <p:sp>
        <p:nvSpPr>
          <p:cNvPr id="84999" name="Text Box 5">
            <a:extLst>
              <a:ext uri="{FF2B5EF4-FFF2-40B4-BE49-F238E27FC236}">
                <a16:creationId xmlns:a16="http://schemas.microsoft.com/office/drawing/2014/main" id="{2B1DDA6A-14D0-4441-9595-0C8E7FB9BA6E}"/>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5EF8CF7-64AB-B84B-9F3C-974D98D53834}" type="slidenum">
              <a:rPr lang="es-ES" altLang="es-ES_tradnl" sz="1400">
                <a:solidFill>
                  <a:srgbClr val="000000"/>
                </a:solidFill>
                <a:latin typeface="Times New Roman" panose="02020603050405020304" pitchFamily="18" charset="0"/>
              </a:rPr>
              <a:pPr algn="r" eaLnBrk="1">
                <a:lnSpc>
                  <a:spcPct val="95000"/>
                </a:lnSpc>
                <a:buSzPct val="100000"/>
              </a:pPr>
              <a:t>38</a:t>
            </a:fld>
            <a:endParaRPr lang="es-ES" altLang="es-ES_tradnl" sz="1400">
              <a:solidFill>
                <a:srgbClr val="000000"/>
              </a:solidFill>
              <a:latin typeface="Times New Roman" panose="02020603050405020304" pitchFamily="18" charset="0"/>
            </a:endParaRPr>
          </a:p>
        </p:txBody>
      </p:sp>
      <p:sp>
        <p:nvSpPr>
          <p:cNvPr id="85000" name="Text Box 6">
            <a:extLst>
              <a:ext uri="{FF2B5EF4-FFF2-40B4-BE49-F238E27FC236}">
                <a16:creationId xmlns:a16="http://schemas.microsoft.com/office/drawing/2014/main" id="{FB46592E-1C24-FF43-B296-9EBA093CE530}"/>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21DD495-9D0F-054D-BCFD-3C2F81DBACD2}" type="slidenum">
              <a:rPr lang="es-ES" altLang="es-ES_tradnl" sz="1400">
                <a:solidFill>
                  <a:srgbClr val="000000"/>
                </a:solidFill>
                <a:latin typeface="Times New Roman" panose="02020603050405020304" pitchFamily="18" charset="0"/>
              </a:rPr>
              <a:pPr algn="r" eaLnBrk="1">
                <a:lnSpc>
                  <a:spcPct val="95000"/>
                </a:lnSpc>
                <a:buSzPct val="100000"/>
              </a:pPr>
              <a:t>38</a:t>
            </a:fld>
            <a:endParaRPr lang="es-ES" altLang="es-ES_tradnl" sz="1400">
              <a:solidFill>
                <a:srgbClr val="000000"/>
              </a:solidFill>
              <a:latin typeface="Times New Roman" panose="02020603050405020304" pitchFamily="18" charset="0"/>
            </a:endParaRPr>
          </a:p>
        </p:txBody>
      </p:sp>
      <p:sp>
        <p:nvSpPr>
          <p:cNvPr id="85001" name="Text Box 7">
            <a:extLst>
              <a:ext uri="{FF2B5EF4-FFF2-40B4-BE49-F238E27FC236}">
                <a16:creationId xmlns:a16="http://schemas.microsoft.com/office/drawing/2014/main" id="{7492F3A3-17F0-BD41-96F5-4C0B69B1A790}"/>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845389D-D0FF-C84B-BC4E-30046AE928A0}" type="slidenum">
              <a:rPr lang="es-ES" altLang="es-ES_tradnl" sz="1400">
                <a:solidFill>
                  <a:srgbClr val="000000"/>
                </a:solidFill>
                <a:latin typeface="Times New Roman" panose="02020603050405020304" pitchFamily="18" charset="0"/>
              </a:rPr>
              <a:pPr algn="r" eaLnBrk="1">
                <a:lnSpc>
                  <a:spcPct val="95000"/>
                </a:lnSpc>
                <a:buSzPct val="100000"/>
              </a:pPr>
              <a:t>38</a:t>
            </a:fld>
            <a:endParaRPr lang="es-ES" altLang="es-ES_tradnl" sz="1400">
              <a:solidFill>
                <a:srgbClr val="000000"/>
              </a:solidFill>
              <a:latin typeface="Times New Roman" panose="02020603050405020304" pitchFamily="18" charset="0"/>
            </a:endParaRPr>
          </a:p>
        </p:txBody>
      </p:sp>
      <p:sp>
        <p:nvSpPr>
          <p:cNvPr id="85002" name="Text Box 8">
            <a:extLst>
              <a:ext uri="{FF2B5EF4-FFF2-40B4-BE49-F238E27FC236}">
                <a16:creationId xmlns:a16="http://schemas.microsoft.com/office/drawing/2014/main" id="{93E5F756-B648-BC43-8035-B132425343E2}"/>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E125FB6-9A16-E648-848C-5F4190834102}" type="slidenum">
              <a:rPr lang="es-ES" altLang="es-ES_tradnl" sz="1400">
                <a:solidFill>
                  <a:srgbClr val="000000"/>
                </a:solidFill>
                <a:latin typeface="Times New Roman" panose="02020603050405020304" pitchFamily="18" charset="0"/>
              </a:rPr>
              <a:pPr algn="r" eaLnBrk="1">
                <a:lnSpc>
                  <a:spcPct val="95000"/>
                </a:lnSpc>
                <a:buSzPct val="100000"/>
              </a:pPr>
              <a:t>38</a:t>
            </a:fld>
            <a:endParaRPr lang="es-ES" altLang="es-ES_tradnl" sz="1400">
              <a:solidFill>
                <a:srgbClr val="000000"/>
              </a:solidFill>
              <a:latin typeface="Times New Roman" panose="02020603050405020304" pitchFamily="18" charset="0"/>
            </a:endParaRPr>
          </a:p>
        </p:txBody>
      </p:sp>
      <p:sp>
        <p:nvSpPr>
          <p:cNvPr id="85003" name="Text Box 9">
            <a:extLst>
              <a:ext uri="{FF2B5EF4-FFF2-40B4-BE49-F238E27FC236}">
                <a16:creationId xmlns:a16="http://schemas.microsoft.com/office/drawing/2014/main" id="{3691DF93-0BF9-7548-A21C-6A0FBA066238}"/>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03BEB1E-A933-F94E-B2AA-1626F3E6A4C2}" type="slidenum">
              <a:rPr lang="es-ES" altLang="es-ES_tradnl" sz="1400">
                <a:solidFill>
                  <a:srgbClr val="000000"/>
                </a:solidFill>
                <a:latin typeface="Times New Roman" panose="02020603050405020304" pitchFamily="18" charset="0"/>
              </a:rPr>
              <a:pPr algn="r" eaLnBrk="1">
                <a:lnSpc>
                  <a:spcPct val="95000"/>
                </a:lnSpc>
                <a:buSzPct val="100000"/>
              </a:pPr>
              <a:t>38</a:t>
            </a:fld>
            <a:endParaRPr lang="es-ES" altLang="es-ES_tradnl" sz="1400">
              <a:solidFill>
                <a:srgbClr val="000000"/>
              </a:solidFill>
              <a:latin typeface="Times New Roman" panose="02020603050405020304" pitchFamily="18" charset="0"/>
            </a:endParaRPr>
          </a:p>
        </p:txBody>
      </p:sp>
      <p:sp>
        <p:nvSpPr>
          <p:cNvPr id="85004" name="Text Box 10">
            <a:extLst>
              <a:ext uri="{FF2B5EF4-FFF2-40B4-BE49-F238E27FC236}">
                <a16:creationId xmlns:a16="http://schemas.microsoft.com/office/drawing/2014/main" id="{66C93E43-5649-6340-871D-4950D3CBFF9A}"/>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7D77163-029C-BA4E-97F7-097801B75BAC}" type="slidenum">
              <a:rPr lang="es-ES" altLang="es-ES_tradnl" sz="1400">
                <a:solidFill>
                  <a:srgbClr val="000000"/>
                </a:solidFill>
                <a:latin typeface="Times New Roman" panose="02020603050405020304" pitchFamily="18" charset="0"/>
              </a:rPr>
              <a:pPr algn="r" eaLnBrk="1">
                <a:lnSpc>
                  <a:spcPct val="95000"/>
                </a:lnSpc>
                <a:buSzPct val="100000"/>
              </a:pPr>
              <a:t>38</a:t>
            </a:fld>
            <a:endParaRPr lang="es-ES" altLang="es-ES_tradnl" sz="1400">
              <a:solidFill>
                <a:srgbClr val="000000"/>
              </a:solidFill>
              <a:latin typeface="Times New Roman" panose="02020603050405020304" pitchFamily="18" charset="0"/>
            </a:endParaRPr>
          </a:p>
        </p:txBody>
      </p:sp>
      <p:sp>
        <p:nvSpPr>
          <p:cNvPr id="85005" name="Text Box 11">
            <a:extLst>
              <a:ext uri="{FF2B5EF4-FFF2-40B4-BE49-F238E27FC236}">
                <a16:creationId xmlns:a16="http://schemas.microsoft.com/office/drawing/2014/main" id="{A7EFE3DD-A3B5-1442-988B-DA50C7256006}"/>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85006" name="Text Box 12">
            <a:extLst>
              <a:ext uri="{FF2B5EF4-FFF2-40B4-BE49-F238E27FC236}">
                <a16:creationId xmlns:a16="http://schemas.microsoft.com/office/drawing/2014/main" id="{E59FF434-032F-0C48-9460-4EC0E3F67E7B}"/>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7042" name="Rectangle 92">
            <a:extLst>
              <a:ext uri="{FF2B5EF4-FFF2-40B4-BE49-F238E27FC236}">
                <a16:creationId xmlns:a16="http://schemas.microsoft.com/office/drawing/2014/main" id="{8A000CBD-EC8B-D145-B540-0FCDA0D2850E}"/>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6F4DB344-2D8A-D443-8C95-8FD208B110EE}" type="slidenum">
              <a:rPr lang="es-ES" altLang="es-ES_tradnl" sz="1400">
                <a:solidFill>
                  <a:srgbClr val="000000"/>
                </a:solidFill>
                <a:latin typeface="Times New Roman" panose="02020603050405020304" pitchFamily="18" charset="0"/>
              </a:rPr>
              <a:pPr/>
              <a:t>39</a:t>
            </a:fld>
            <a:endParaRPr lang="es-ES" altLang="es-ES_tradnl" sz="1400">
              <a:solidFill>
                <a:srgbClr val="000000"/>
              </a:solidFill>
              <a:latin typeface="Times New Roman" panose="02020603050405020304" pitchFamily="18" charset="0"/>
            </a:endParaRPr>
          </a:p>
        </p:txBody>
      </p:sp>
      <p:sp>
        <p:nvSpPr>
          <p:cNvPr id="87043" name="Text Box 1">
            <a:extLst>
              <a:ext uri="{FF2B5EF4-FFF2-40B4-BE49-F238E27FC236}">
                <a16:creationId xmlns:a16="http://schemas.microsoft.com/office/drawing/2014/main" id="{91A29009-DA18-BD4D-8931-49CD60DD16D7}"/>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E6AFE1F-06A1-DD4B-85A1-96D4D7A8DA8D}" type="slidenum">
              <a:rPr lang="es-ES" altLang="es-ES_tradnl" sz="1400">
                <a:solidFill>
                  <a:srgbClr val="000000"/>
                </a:solidFill>
                <a:latin typeface="Times New Roman" panose="02020603050405020304" pitchFamily="18" charset="0"/>
              </a:rPr>
              <a:pPr algn="r" eaLnBrk="1">
                <a:lnSpc>
                  <a:spcPct val="95000"/>
                </a:lnSpc>
                <a:buSzPct val="100000"/>
              </a:pPr>
              <a:t>39</a:t>
            </a:fld>
            <a:endParaRPr lang="es-ES" altLang="es-ES_tradnl" sz="1400">
              <a:solidFill>
                <a:srgbClr val="000000"/>
              </a:solidFill>
              <a:latin typeface="Times New Roman" panose="02020603050405020304" pitchFamily="18" charset="0"/>
            </a:endParaRPr>
          </a:p>
        </p:txBody>
      </p:sp>
      <p:sp>
        <p:nvSpPr>
          <p:cNvPr id="87044" name="Text Box 2">
            <a:extLst>
              <a:ext uri="{FF2B5EF4-FFF2-40B4-BE49-F238E27FC236}">
                <a16:creationId xmlns:a16="http://schemas.microsoft.com/office/drawing/2014/main" id="{0EAE5F39-A8A9-7243-B1FA-03DBCC2E9E11}"/>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DAEAFD3-EDE0-834B-B26C-2B21A13C3B48}" type="slidenum">
              <a:rPr lang="es-ES" altLang="es-ES_tradnl" sz="1400">
                <a:solidFill>
                  <a:srgbClr val="000000"/>
                </a:solidFill>
                <a:latin typeface="Times New Roman" panose="02020603050405020304" pitchFamily="18" charset="0"/>
              </a:rPr>
              <a:pPr algn="r" eaLnBrk="1">
                <a:lnSpc>
                  <a:spcPct val="95000"/>
                </a:lnSpc>
                <a:buSzPct val="100000"/>
              </a:pPr>
              <a:t>39</a:t>
            </a:fld>
            <a:endParaRPr lang="es-ES" altLang="es-ES_tradnl" sz="1400">
              <a:solidFill>
                <a:srgbClr val="000000"/>
              </a:solidFill>
              <a:latin typeface="Times New Roman" panose="02020603050405020304" pitchFamily="18" charset="0"/>
            </a:endParaRPr>
          </a:p>
        </p:txBody>
      </p:sp>
      <p:sp>
        <p:nvSpPr>
          <p:cNvPr id="87045" name="Text Box 3">
            <a:extLst>
              <a:ext uri="{FF2B5EF4-FFF2-40B4-BE49-F238E27FC236}">
                <a16:creationId xmlns:a16="http://schemas.microsoft.com/office/drawing/2014/main" id="{98A5A974-D16D-4243-B9A0-7CA7DD3A5FDA}"/>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D848409-A763-1C41-B900-B77897F07A19}" type="slidenum">
              <a:rPr lang="es-ES" altLang="es-ES_tradnl" sz="1400">
                <a:solidFill>
                  <a:srgbClr val="000000"/>
                </a:solidFill>
                <a:latin typeface="Times New Roman" panose="02020603050405020304" pitchFamily="18" charset="0"/>
              </a:rPr>
              <a:pPr algn="r" eaLnBrk="1">
                <a:lnSpc>
                  <a:spcPct val="95000"/>
                </a:lnSpc>
                <a:buSzPct val="100000"/>
              </a:pPr>
              <a:t>39</a:t>
            </a:fld>
            <a:endParaRPr lang="es-ES" altLang="es-ES_tradnl" sz="1400">
              <a:solidFill>
                <a:srgbClr val="000000"/>
              </a:solidFill>
              <a:latin typeface="Times New Roman" panose="02020603050405020304" pitchFamily="18" charset="0"/>
            </a:endParaRPr>
          </a:p>
        </p:txBody>
      </p:sp>
      <p:sp>
        <p:nvSpPr>
          <p:cNvPr id="87046" name="Text Box 4">
            <a:extLst>
              <a:ext uri="{FF2B5EF4-FFF2-40B4-BE49-F238E27FC236}">
                <a16:creationId xmlns:a16="http://schemas.microsoft.com/office/drawing/2014/main" id="{4D081C2A-B7C4-6446-AB88-E0192B1B4F1E}"/>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B65BE3B-1D98-C44F-B709-871F303B99B8}" type="slidenum">
              <a:rPr lang="es-ES" altLang="es-ES_tradnl" sz="1400">
                <a:solidFill>
                  <a:srgbClr val="000000"/>
                </a:solidFill>
                <a:latin typeface="Times New Roman" panose="02020603050405020304" pitchFamily="18" charset="0"/>
              </a:rPr>
              <a:pPr algn="r" eaLnBrk="1">
                <a:lnSpc>
                  <a:spcPct val="95000"/>
                </a:lnSpc>
                <a:buSzPct val="100000"/>
              </a:pPr>
              <a:t>39</a:t>
            </a:fld>
            <a:endParaRPr lang="es-ES" altLang="es-ES_tradnl" sz="1400">
              <a:solidFill>
                <a:srgbClr val="000000"/>
              </a:solidFill>
              <a:latin typeface="Times New Roman" panose="02020603050405020304" pitchFamily="18" charset="0"/>
            </a:endParaRPr>
          </a:p>
        </p:txBody>
      </p:sp>
      <p:sp>
        <p:nvSpPr>
          <p:cNvPr id="87047" name="Text Box 5">
            <a:extLst>
              <a:ext uri="{FF2B5EF4-FFF2-40B4-BE49-F238E27FC236}">
                <a16:creationId xmlns:a16="http://schemas.microsoft.com/office/drawing/2014/main" id="{477C2D2A-9291-274A-8FDD-A1D2C47B77C6}"/>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63DC9FC-4AF7-9345-801E-62CA208F3E6C}" type="slidenum">
              <a:rPr lang="es-ES" altLang="es-ES_tradnl" sz="1400">
                <a:solidFill>
                  <a:srgbClr val="000000"/>
                </a:solidFill>
                <a:latin typeface="Times New Roman" panose="02020603050405020304" pitchFamily="18" charset="0"/>
              </a:rPr>
              <a:pPr algn="r" eaLnBrk="1">
                <a:lnSpc>
                  <a:spcPct val="95000"/>
                </a:lnSpc>
                <a:buSzPct val="100000"/>
              </a:pPr>
              <a:t>39</a:t>
            </a:fld>
            <a:endParaRPr lang="es-ES" altLang="es-ES_tradnl" sz="1400">
              <a:solidFill>
                <a:srgbClr val="000000"/>
              </a:solidFill>
              <a:latin typeface="Times New Roman" panose="02020603050405020304" pitchFamily="18" charset="0"/>
            </a:endParaRPr>
          </a:p>
        </p:txBody>
      </p:sp>
      <p:sp>
        <p:nvSpPr>
          <p:cNvPr id="87048" name="Text Box 6">
            <a:extLst>
              <a:ext uri="{FF2B5EF4-FFF2-40B4-BE49-F238E27FC236}">
                <a16:creationId xmlns:a16="http://schemas.microsoft.com/office/drawing/2014/main" id="{C269714F-1E6A-4948-A2F4-371A14324BBE}"/>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0AE1EEB-32D8-5546-837D-3D729823DD85}" type="slidenum">
              <a:rPr lang="es-ES" altLang="es-ES_tradnl" sz="1400">
                <a:solidFill>
                  <a:srgbClr val="000000"/>
                </a:solidFill>
                <a:latin typeface="Times New Roman" panose="02020603050405020304" pitchFamily="18" charset="0"/>
              </a:rPr>
              <a:pPr algn="r" eaLnBrk="1">
                <a:lnSpc>
                  <a:spcPct val="95000"/>
                </a:lnSpc>
                <a:buSzPct val="100000"/>
              </a:pPr>
              <a:t>39</a:t>
            </a:fld>
            <a:endParaRPr lang="es-ES" altLang="es-ES_tradnl" sz="1400">
              <a:solidFill>
                <a:srgbClr val="000000"/>
              </a:solidFill>
              <a:latin typeface="Times New Roman" panose="02020603050405020304" pitchFamily="18" charset="0"/>
            </a:endParaRPr>
          </a:p>
        </p:txBody>
      </p:sp>
      <p:sp>
        <p:nvSpPr>
          <p:cNvPr id="87049" name="Text Box 7">
            <a:extLst>
              <a:ext uri="{FF2B5EF4-FFF2-40B4-BE49-F238E27FC236}">
                <a16:creationId xmlns:a16="http://schemas.microsoft.com/office/drawing/2014/main" id="{72564FCC-E053-9E49-B299-D6E923254D1E}"/>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0D66A6B-96DB-F143-BAB4-A9B92F52683C}" type="slidenum">
              <a:rPr lang="es-ES" altLang="es-ES_tradnl" sz="1400">
                <a:solidFill>
                  <a:srgbClr val="000000"/>
                </a:solidFill>
                <a:latin typeface="Times New Roman" panose="02020603050405020304" pitchFamily="18" charset="0"/>
              </a:rPr>
              <a:pPr algn="r" eaLnBrk="1">
                <a:lnSpc>
                  <a:spcPct val="95000"/>
                </a:lnSpc>
                <a:buSzPct val="100000"/>
              </a:pPr>
              <a:t>39</a:t>
            </a:fld>
            <a:endParaRPr lang="es-ES" altLang="es-ES_tradnl" sz="1400">
              <a:solidFill>
                <a:srgbClr val="000000"/>
              </a:solidFill>
              <a:latin typeface="Times New Roman" panose="02020603050405020304" pitchFamily="18" charset="0"/>
            </a:endParaRPr>
          </a:p>
        </p:txBody>
      </p:sp>
      <p:sp>
        <p:nvSpPr>
          <p:cNvPr id="87050" name="Text Box 8">
            <a:extLst>
              <a:ext uri="{FF2B5EF4-FFF2-40B4-BE49-F238E27FC236}">
                <a16:creationId xmlns:a16="http://schemas.microsoft.com/office/drawing/2014/main" id="{0DA428BC-6AF2-FD4C-8E6E-92260211E540}"/>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681528C-A61F-7748-8537-0499CE2D273C}" type="slidenum">
              <a:rPr lang="es-ES" altLang="es-ES_tradnl" sz="1400">
                <a:solidFill>
                  <a:srgbClr val="000000"/>
                </a:solidFill>
                <a:latin typeface="Times New Roman" panose="02020603050405020304" pitchFamily="18" charset="0"/>
              </a:rPr>
              <a:pPr algn="r" eaLnBrk="1">
                <a:lnSpc>
                  <a:spcPct val="95000"/>
                </a:lnSpc>
                <a:buSzPct val="100000"/>
              </a:pPr>
              <a:t>39</a:t>
            </a:fld>
            <a:endParaRPr lang="es-ES" altLang="es-ES_tradnl" sz="1400">
              <a:solidFill>
                <a:srgbClr val="000000"/>
              </a:solidFill>
              <a:latin typeface="Times New Roman" panose="02020603050405020304" pitchFamily="18" charset="0"/>
            </a:endParaRPr>
          </a:p>
        </p:txBody>
      </p:sp>
      <p:sp>
        <p:nvSpPr>
          <p:cNvPr id="87051" name="Text Box 9">
            <a:extLst>
              <a:ext uri="{FF2B5EF4-FFF2-40B4-BE49-F238E27FC236}">
                <a16:creationId xmlns:a16="http://schemas.microsoft.com/office/drawing/2014/main" id="{4276EBA2-1973-7443-9022-EADC03E71492}"/>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2038B69-CC42-C144-9FD0-EE26CA60717D}" type="slidenum">
              <a:rPr lang="es-ES" altLang="es-ES_tradnl" sz="1400">
                <a:solidFill>
                  <a:srgbClr val="000000"/>
                </a:solidFill>
                <a:latin typeface="Times New Roman" panose="02020603050405020304" pitchFamily="18" charset="0"/>
              </a:rPr>
              <a:pPr algn="r" eaLnBrk="1">
                <a:lnSpc>
                  <a:spcPct val="95000"/>
                </a:lnSpc>
                <a:buSzPct val="100000"/>
              </a:pPr>
              <a:t>39</a:t>
            </a:fld>
            <a:endParaRPr lang="es-ES" altLang="es-ES_tradnl" sz="1400">
              <a:solidFill>
                <a:srgbClr val="000000"/>
              </a:solidFill>
              <a:latin typeface="Times New Roman" panose="02020603050405020304" pitchFamily="18" charset="0"/>
            </a:endParaRPr>
          </a:p>
        </p:txBody>
      </p:sp>
      <p:sp>
        <p:nvSpPr>
          <p:cNvPr id="87052" name="Text Box 10">
            <a:extLst>
              <a:ext uri="{FF2B5EF4-FFF2-40B4-BE49-F238E27FC236}">
                <a16:creationId xmlns:a16="http://schemas.microsoft.com/office/drawing/2014/main" id="{7A87D991-D4B7-3F42-93A9-4AD5B9540D02}"/>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68AE310-8109-7047-8E55-9160B74B276E}" type="slidenum">
              <a:rPr lang="es-ES" altLang="es-ES_tradnl" sz="1400">
                <a:solidFill>
                  <a:srgbClr val="000000"/>
                </a:solidFill>
                <a:latin typeface="Times New Roman" panose="02020603050405020304" pitchFamily="18" charset="0"/>
              </a:rPr>
              <a:pPr algn="r" eaLnBrk="1">
                <a:lnSpc>
                  <a:spcPct val="95000"/>
                </a:lnSpc>
                <a:buSzPct val="100000"/>
              </a:pPr>
              <a:t>39</a:t>
            </a:fld>
            <a:endParaRPr lang="es-ES" altLang="es-ES_tradnl" sz="1400">
              <a:solidFill>
                <a:srgbClr val="000000"/>
              </a:solidFill>
              <a:latin typeface="Times New Roman" panose="02020603050405020304" pitchFamily="18" charset="0"/>
            </a:endParaRPr>
          </a:p>
        </p:txBody>
      </p:sp>
      <p:sp>
        <p:nvSpPr>
          <p:cNvPr id="87053" name="Text Box 11">
            <a:extLst>
              <a:ext uri="{FF2B5EF4-FFF2-40B4-BE49-F238E27FC236}">
                <a16:creationId xmlns:a16="http://schemas.microsoft.com/office/drawing/2014/main" id="{880B328D-2DB5-E647-90F2-91CC6596B29C}"/>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87054" name="Text Box 12">
            <a:extLst>
              <a:ext uri="{FF2B5EF4-FFF2-40B4-BE49-F238E27FC236}">
                <a16:creationId xmlns:a16="http://schemas.microsoft.com/office/drawing/2014/main" id="{97BF0F16-F419-7B48-9743-CE1AA3E77D0F}"/>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4210" name="Rectangle 49"/>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1pPr>
            <a:lvl2pPr>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2pPr>
            <a:lvl3pPr>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3pPr>
            <a:lvl4pPr>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4pPr>
            <a:lvl5pPr>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9pPr>
          </a:lstStyle>
          <a:p>
            <a:fld id="{9C34051E-D34C-0D46-BAD0-5615452F1171}" type="slidenum">
              <a:rPr lang="es-ES" altLang="es-ES_tradnl" sz="1400">
                <a:solidFill>
                  <a:srgbClr val="000000"/>
                </a:solidFill>
                <a:latin typeface="Times New Roman" charset="0"/>
              </a:rPr>
              <a:pPr/>
              <a:t>4</a:t>
            </a:fld>
            <a:endParaRPr lang="es-ES" altLang="es-ES_tradnl" sz="1400">
              <a:solidFill>
                <a:srgbClr val="000000"/>
              </a:solidFill>
              <a:latin typeface="Times New Roman" charset="0"/>
            </a:endParaRPr>
          </a:p>
        </p:txBody>
      </p:sp>
      <p:sp>
        <p:nvSpPr>
          <p:cNvPr id="94211" name="Text Box 1"/>
          <p:cNvSpPr txBox="1">
            <a:spLocks noChangeArrowheads="1"/>
          </p:cNvSpPr>
          <p:nvPr/>
        </p:nvSpPr>
        <p:spPr bwMode="auto">
          <a:xfrm>
            <a:off x="4278313" y="10155238"/>
            <a:ext cx="3230562" cy="484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9pPr>
          </a:lstStyle>
          <a:p>
            <a:pPr algn="r" eaLnBrk="1">
              <a:lnSpc>
                <a:spcPct val="95000"/>
              </a:lnSpc>
              <a:buSzPct val="100000"/>
            </a:pPr>
            <a:fld id="{4A0B1BFD-16AB-894E-997D-EF85447B67F3}" type="slidenum">
              <a:rPr lang="es-ES" altLang="es-ES_tradnl" sz="1400">
                <a:solidFill>
                  <a:srgbClr val="000000"/>
                </a:solidFill>
                <a:latin typeface="Times New Roman" charset="0"/>
              </a:rPr>
              <a:pPr algn="r" eaLnBrk="1">
                <a:lnSpc>
                  <a:spcPct val="95000"/>
                </a:lnSpc>
                <a:buSzPct val="100000"/>
              </a:pPr>
              <a:t>4</a:t>
            </a:fld>
            <a:endParaRPr lang="es-ES" altLang="es-ES_tradnl" sz="1400">
              <a:solidFill>
                <a:srgbClr val="000000"/>
              </a:solidFill>
              <a:latin typeface="Times New Roman" charset="0"/>
            </a:endParaRPr>
          </a:p>
        </p:txBody>
      </p:sp>
      <p:sp>
        <p:nvSpPr>
          <p:cNvPr id="94212" name="Text Box 2"/>
          <p:cNvSpPr txBox="1">
            <a:spLocks noChangeArrowheads="1"/>
          </p:cNvSpPr>
          <p:nvPr/>
        </p:nvSpPr>
        <p:spPr bwMode="auto">
          <a:xfrm>
            <a:off x="4278313" y="10155238"/>
            <a:ext cx="3235325"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9pPr>
          </a:lstStyle>
          <a:p>
            <a:pPr algn="r" eaLnBrk="1">
              <a:lnSpc>
                <a:spcPct val="95000"/>
              </a:lnSpc>
              <a:buSzPct val="100000"/>
            </a:pPr>
            <a:fld id="{334F7AA6-68AC-3E46-AB81-59BBAF7D72ED}" type="slidenum">
              <a:rPr lang="es-ES" altLang="es-ES_tradnl" sz="1400">
                <a:solidFill>
                  <a:srgbClr val="000000"/>
                </a:solidFill>
                <a:latin typeface="Times New Roman" charset="0"/>
              </a:rPr>
              <a:pPr algn="r" eaLnBrk="1">
                <a:lnSpc>
                  <a:spcPct val="95000"/>
                </a:lnSpc>
                <a:buSzPct val="100000"/>
              </a:pPr>
              <a:t>4</a:t>
            </a:fld>
            <a:endParaRPr lang="es-ES" altLang="es-ES_tradnl" sz="1400">
              <a:solidFill>
                <a:srgbClr val="000000"/>
              </a:solidFill>
              <a:latin typeface="Times New Roman" charset="0"/>
            </a:endParaRPr>
          </a:p>
        </p:txBody>
      </p:sp>
      <p:sp>
        <p:nvSpPr>
          <p:cNvPr id="94213" name="Text Box 3"/>
          <p:cNvSpPr txBox="1">
            <a:spLocks noChangeArrowheads="1"/>
          </p:cNvSpPr>
          <p:nvPr/>
        </p:nvSpPr>
        <p:spPr bwMode="auto">
          <a:xfrm>
            <a:off x="4278313" y="10155238"/>
            <a:ext cx="3240087"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9pPr>
          </a:lstStyle>
          <a:p>
            <a:pPr algn="r" eaLnBrk="1">
              <a:lnSpc>
                <a:spcPct val="95000"/>
              </a:lnSpc>
              <a:buSzPct val="100000"/>
            </a:pPr>
            <a:fld id="{45043581-0726-A64D-B878-178D09B628AB}" type="slidenum">
              <a:rPr lang="es-ES" altLang="es-ES_tradnl" sz="1400">
                <a:solidFill>
                  <a:srgbClr val="000000"/>
                </a:solidFill>
                <a:latin typeface="Times New Roman" charset="0"/>
              </a:rPr>
              <a:pPr algn="r" eaLnBrk="1">
                <a:lnSpc>
                  <a:spcPct val="95000"/>
                </a:lnSpc>
                <a:buSzPct val="100000"/>
              </a:pPr>
              <a:t>4</a:t>
            </a:fld>
            <a:endParaRPr lang="es-ES" altLang="es-ES_tradnl" sz="1400">
              <a:solidFill>
                <a:srgbClr val="000000"/>
              </a:solidFill>
              <a:latin typeface="Times New Roman" charset="0"/>
            </a:endParaRPr>
          </a:p>
        </p:txBody>
      </p:sp>
      <p:sp>
        <p:nvSpPr>
          <p:cNvPr id="94214" name="Text Box 4"/>
          <p:cNvSpPr txBox="1">
            <a:spLocks noChangeArrowheads="1"/>
          </p:cNvSpPr>
          <p:nvPr/>
        </p:nvSpPr>
        <p:spPr bwMode="auto">
          <a:xfrm>
            <a:off x="4278313" y="10155238"/>
            <a:ext cx="3260725"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9pPr>
          </a:lstStyle>
          <a:p>
            <a:pPr algn="r" eaLnBrk="1">
              <a:lnSpc>
                <a:spcPct val="95000"/>
              </a:lnSpc>
              <a:buSzPct val="100000"/>
            </a:pPr>
            <a:fld id="{A08C0960-BD37-9B46-976F-93C3D5D821AB}" type="slidenum">
              <a:rPr lang="es-ES" altLang="es-ES_tradnl" sz="1400">
                <a:solidFill>
                  <a:srgbClr val="000000"/>
                </a:solidFill>
                <a:latin typeface="Times New Roman" charset="0"/>
              </a:rPr>
              <a:pPr algn="r" eaLnBrk="1">
                <a:lnSpc>
                  <a:spcPct val="95000"/>
                </a:lnSpc>
                <a:buSzPct val="100000"/>
              </a:pPr>
              <a:t>4</a:t>
            </a:fld>
            <a:endParaRPr lang="es-ES" altLang="es-ES_tradnl" sz="1400">
              <a:solidFill>
                <a:srgbClr val="000000"/>
              </a:solidFill>
              <a:latin typeface="Times New Roman" charset="0"/>
            </a:endParaRPr>
          </a:p>
        </p:txBody>
      </p:sp>
      <p:sp>
        <p:nvSpPr>
          <p:cNvPr id="94215" name="Text Box 5"/>
          <p:cNvSpPr txBox="1">
            <a:spLocks noChangeArrowheads="1"/>
          </p:cNvSpPr>
          <p:nvPr/>
        </p:nvSpPr>
        <p:spPr bwMode="auto">
          <a:xfrm>
            <a:off x="4278313" y="10155238"/>
            <a:ext cx="3275012" cy="528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9pPr>
          </a:lstStyle>
          <a:p>
            <a:pPr algn="r" eaLnBrk="1">
              <a:lnSpc>
                <a:spcPct val="95000"/>
              </a:lnSpc>
              <a:buSzPct val="100000"/>
            </a:pPr>
            <a:fld id="{3AF7CF6D-9761-F24C-BF63-EC8CE6D779AA}" type="slidenum">
              <a:rPr lang="es-ES" altLang="es-ES_tradnl" sz="1400">
                <a:solidFill>
                  <a:srgbClr val="000000"/>
                </a:solidFill>
                <a:latin typeface="Times New Roman" charset="0"/>
              </a:rPr>
              <a:pPr algn="r" eaLnBrk="1">
                <a:lnSpc>
                  <a:spcPct val="95000"/>
                </a:lnSpc>
                <a:buSzPct val="100000"/>
              </a:pPr>
              <a:t>4</a:t>
            </a:fld>
            <a:endParaRPr lang="es-ES" altLang="es-ES_tradnl" sz="1400">
              <a:solidFill>
                <a:srgbClr val="000000"/>
              </a:solidFill>
              <a:latin typeface="Times New Roman" charset="0"/>
            </a:endParaRPr>
          </a:p>
        </p:txBody>
      </p:sp>
      <p:sp>
        <p:nvSpPr>
          <p:cNvPr id="94216" name="Text Box 6"/>
          <p:cNvSpPr txBox="1">
            <a:spLocks noChangeArrowheads="1"/>
          </p:cNvSpPr>
          <p:nvPr/>
        </p:nvSpPr>
        <p:spPr bwMode="auto">
          <a:xfrm>
            <a:off x="4716463" y="11876088"/>
            <a:ext cx="3613150"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9pPr>
          </a:lstStyle>
          <a:p>
            <a:pPr algn="r" eaLnBrk="1">
              <a:lnSpc>
                <a:spcPct val="95000"/>
              </a:lnSpc>
              <a:buSzPct val="100000"/>
            </a:pPr>
            <a:fld id="{523831DA-1307-5D44-9A36-2004E927506F}" type="slidenum">
              <a:rPr lang="es-ES" altLang="es-ES_tradnl" sz="1400">
                <a:solidFill>
                  <a:srgbClr val="000000"/>
                </a:solidFill>
                <a:latin typeface="Times New Roman" charset="0"/>
              </a:rPr>
              <a:pPr algn="r" eaLnBrk="1">
                <a:lnSpc>
                  <a:spcPct val="95000"/>
                </a:lnSpc>
                <a:buSzPct val="100000"/>
              </a:pPr>
              <a:t>4</a:t>
            </a:fld>
            <a:endParaRPr lang="es-ES" altLang="es-ES_tradnl" sz="1400">
              <a:solidFill>
                <a:srgbClr val="000000"/>
              </a:solidFill>
              <a:latin typeface="Times New Roman" charset="0"/>
            </a:endParaRPr>
          </a:p>
        </p:txBody>
      </p:sp>
      <p:sp>
        <p:nvSpPr>
          <p:cNvPr id="94217" name="Text Box 7"/>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94218" name="Text Box 8"/>
          <p:cNvSpPr txBox="1">
            <a:spLocks noChangeArrowheads="1"/>
          </p:cNvSpPr>
          <p:nvPr/>
        </p:nvSpPr>
        <p:spPr bwMode="auto">
          <a:xfrm>
            <a:off x="0" y="-268288"/>
            <a:ext cx="1588"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_tradnl" altLang="es-ES_tradnl"/>
          </a:p>
        </p:txBody>
      </p:sp>
    </p:spTree>
    <p:extLst>
      <p:ext uri="{BB962C8B-B14F-4D97-AF65-F5344CB8AC3E}">
        <p14:creationId xmlns:p14="http://schemas.microsoft.com/office/powerpoint/2010/main" val="97237770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090" name="Rectangle 92">
            <a:extLst>
              <a:ext uri="{FF2B5EF4-FFF2-40B4-BE49-F238E27FC236}">
                <a16:creationId xmlns:a16="http://schemas.microsoft.com/office/drawing/2014/main" id="{B2EE54EF-4661-444A-9763-8B80FD2E8E2D}"/>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DD9E475E-AEC9-C641-BAF5-2E4E672C0CB1}" type="slidenum">
              <a:rPr lang="es-ES" altLang="es-ES_tradnl" sz="1400">
                <a:solidFill>
                  <a:srgbClr val="000000"/>
                </a:solidFill>
                <a:latin typeface="Times New Roman" panose="02020603050405020304" pitchFamily="18" charset="0"/>
              </a:rPr>
              <a:pPr/>
              <a:t>40</a:t>
            </a:fld>
            <a:endParaRPr lang="es-ES" altLang="es-ES_tradnl" sz="1400">
              <a:solidFill>
                <a:srgbClr val="000000"/>
              </a:solidFill>
              <a:latin typeface="Times New Roman" panose="02020603050405020304" pitchFamily="18" charset="0"/>
            </a:endParaRPr>
          </a:p>
        </p:txBody>
      </p:sp>
      <p:sp>
        <p:nvSpPr>
          <p:cNvPr id="89091" name="Text Box 1">
            <a:extLst>
              <a:ext uri="{FF2B5EF4-FFF2-40B4-BE49-F238E27FC236}">
                <a16:creationId xmlns:a16="http://schemas.microsoft.com/office/drawing/2014/main" id="{D710C606-0EF2-5745-89CE-B7D9E6661324}"/>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1D6F06C-9772-4842-BB51-CFADC25743E8}" type="slidenum">
              <a:rPr lang="es-ES" altLang="es-ES_tradnl" sz="1400">
                <a:solidFill>
                  <a:srgbClr val="000000"/>
                </a:solidFill>
                <a:latin typeface="Times New Roman" panose="02020603050405020304" pitchFamily="18" charset="0"/>
              </a:rPr>
              <a:pPr algn="r" eaLnBrk="1">
                <a:lnSpc>
                  <a:spcPct val="95000"/>
                </a:lnSpc>
                <a:buSzPct val="100000"/>
              </a:pPr>
              <a:t>40</a:t>
            </a:fld>
            <a:endParaRPr lang="es-ES" altLang="es-ES_tradnl" sz="1400">
              <a:solidFill>
                <a:srgbClr val="000000"/>
              </a:solidFill>
              <a:latin typeface="Times New Roman" panose="02020603050405020304" pitchFamily="18" charset="0"/>
            </a:endParaRPr>
          </a:p>
        </p:txBody>
      </p:sp>
      <p:sp>
        <p:nvSpPr>
          <p:cNvPr id="89092" name="Text Box 2">
            <a:extLst>
              <a:ext uri="{FF2B5EF4-FFF2-40B4-BE49-F238E27FC236}">
                <a16:creationId xmlns:a16="http://schemas.microsoft.com/office/drawing/2014/main" id="{A9054FAA-FA42-7A4A-8EBA-AB7D72CF45D0}"/>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19A7A5A-3CF2-5145-9791-B09B4E3E6AE1}" type="slidenum">
              <a:rPr lang="es-ES" altLang="es-ES_tradnl" sz="1400">
                <a:solidFill>
                  <a:srgbClr val="000000"/>
                </a:solidFill>
                <a:latin typeface="Times New Roman" panose="02020603050405020304" pitchFamily="18" charset="0"/>
              </a:rPr>
              <a:pPr algn="r" eaLnBrk="1">
                <a:lnSpc>
                  <a:spcPct val="95000"/>
                </a:lnSpc>
                <a:buSzPct val="100000"/>
              </a:pPr>
              <a:t>40</a:t>
            </a:fld>
            <a:endParaRPr lang="es-ES" altLang="es-ES_tradnl" sz="1400">
              <a:solidFill>
                <a:srgbClr val="000000"/>
              </a:solidFill>
              <a:latin typeface="Times New Roman" panose="02020603050405020304" pitchFamily="18" charset="0"/>
            </a:endParaRPr>
          </a:p>
        </p:txBody>
      </p:sp>
      <p:sp>
        <p:nvSpPr>
          <p:cNvPr id="89093" name="Text Box 3">
            <a:extLst>
              <a:ext uri="{FF2B5EF4-FFF2-40B4-BE49-F238E27FC236}">
                <a16:creationId xmlns:a16="http://schemas.microsoft.com/office/drawing/2014/main" id="{C1E939CF-8FD2-374F-B8CF-4F739C58AC60}"/>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34A8F03-BB67-A24B-9BB5-C4F96D96CA39}" type="slidenum">
              <a:rPr lang="es-ES" altLang="es-ES_tradnl" sz="1400">
                <a:solidFill>
                  <a:srgbClr val="000000"/>
                </a:solidFill>
                <a:latin typeface="Times New Roman" panose="02020603050405020304" pitchFamily="18" charset="0"/>
              </a:rPr>
              <a:pPr algn="r" eaLnBrk="1">
                <a:lnSpc>
                  <a:spcPct val="95000"/>
                </a:lnSpc>
                <a:buSzPct val="100000"/>
              </a:pPr>
              <a:t>40</a:t>
            </a:fld>
            <a:endParaRPr lang="es-ES" altLang="es-ES_tradnl" sz="1400">
              <a:solidFill>
                <a:srgbClr val="000000"/>
              </a:solidFill>
              <a:latin typeface="Times New Roman" panose="02020603050405020304" pitchFamily="18" charset="0"/>
            </a:endParaRPr>
          </a:p>
        </p:txBody>
      </p:sp>
      <p:sp>
        <p:nvSpPr>
          <p:cNvPr id="89094" name="Text Box 4">
            <a:extLst>
              <a:ext uri="{FF2B5EF4-FFF2-40B4-BE49-F238E27FC236}">
                <a16:creationId xmlns:a16="http://schemas.microsoft.com/office/drawing/2014/main" id="{8681D25F-9682-B845-87C3-A18A4AB7756D}"/>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964A17F-6FF1-B046-B7E7-106F1E7F7D4F}" type="slidenum">
              <a:rPr lang="es-ES" altLang="es-ES_tradnl" sz="1400">
                <a:solidFill>
                  <a:srgbClr val="000000"/>
                </a:solidFill>
                <a:latin typeface="Times New Roman" panose="02020603050405020304" pitchFamily="18" charset="0"/>
              </a:rPr>
              <a:pPr algn="r" eaLnBrk="1">
                <a:lnSpc>
                  <a:spcPct val="95000"/>
                </a:lnSpc>
                <a:buSzPct val="100000"/>
              </a:pPr>
              <a:t>40</a:t>
            </a:fld>
            <a:endParaRPr lang="es-ES" altLang="es-ES_tradnl" sz="1400">
              <a:solidFill>
                <a:srgbClr val="000000"/>
              </a:solidFill>
              <a:latin typeface="Times New Roman" panose="02020603050405020304" pitchFamily="18" charset="0"/>
            </a:endParaRPr>
          </a:p>
        </p:txBody>
      </p:sp>
      <p:sp>
        <p:nvSpPr>
          <p:cNvPr id="89095" name="Text Box 5">
            <a:extLst>
              <a:ext uri="{FF2B5EF4-FFF2-40B4-BE49-F238E27FC236}">
                <a16:creationId xmlns:a16="http://schemas.microsoft.com/office/drawing/2014/main" id="{30034F82-0499-DB41-88CA-AFC91C1AC9A3}"/>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D870279-E9B5-9A4D-AE9D-68C3E21891AD}" type="slidenum">
              <a:rPr lang="es-ES" altLang="es-ES_tradnl" sz="1400">
                <a:solidFill>
                  <a:srgbClr val="000000"/>
                </a:solidFill>
                <a:latin typeface="Times New Roman" panose="02020603050405020304" pitchFamily="18" charset="0"/>
              </a:rPr>
              <a:pPr algn="r" eaLnBrk="1">
                <a:lnSpc>
                  <a:spcPct val="95000"/>
                </a:lnSpc>
                <a:buSzPct val="100000"/>
              </a:pPr>
              <a:t>40</a:t>
            </a:fld>
            <a:endParaRPr lang="es-ES" altLang="es-ES_tradnl" sz="1400">
              <a:solidFill>
                <a:srgbClr val="000000"/>
              </a:solidFill>
              <a:latin typeface="Times New Roman" panose="02020603050405020304" pitchFamily="18" charset="0"/>
            </a:endParaRPr>
          </a:p>
        </p:txBody>
      </p:sp>
      <p:sp>
        <p:nvSpPr>
          <p:cNvPr id="89096" name="Text Box 6">
            <a:extLst>
              <a:ext uri="{FF2B5EF4-FFF2-40B4-BE49-F238E27FC236}">
                <a16:creationId xmlns:a16="http://schemas.microsoft.com/office/drawing/2014/main" id="{68090A58-B162-6C41-B9F3-08C9E5D7765B}"/>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1626E7F-F8CB-0F4E-AAD0-051FD1936729}" type="slidenum">
              <a:rPr lang="es-ES" altLang="es-ES_tradnl" sz="1400">
                <a:solidFill>
                  <a:srgbClr val="000000"/>
                </a:solidFill>
                <a:latin typeface="Times New Roman" panose="02020603050405020304" pitchFamily="18" charset="0"/>
              </a:rPr>
              <a:pPr algn="r" eaLnBrk="1">
                <a:lnSpc>
                  <a:spcPct val="95000"/>
                </a:lnSpc>
                <a:buSzPct val="100000"/>
              </a:pPr>
              <a:t>40</a:t>
            </a:fld>
            <a:endParaRPr lang="es-ES" altLang="es-ES_tradnl" sz="1400">
              <a:solidFill>
                <a:srgbClr val="000000"/>
              </a:solidFill>
              <a:latin typeface="Times New Roman" panose="02020603050405020304" pitchFamily="18" charset="0"/>
            </a:endParaRPr>
          </a:p>
        </p:txBody>
      </p:sp>
      <p:sp>
        <p:nvSpPr>
          <p:cNvPr id="89097" name="Text Box 7">
            <a:extLst>
              <a:ext uri="{FF2B5EF4-FFF2-40B4-BE49-F238E27FC236}">
                <a16:creationId xmlns:a16="http://schemas.microsoft.com/office/drawing/2014/main" id="{50EDE687-2E3F-5A44-AB5D-5F50A3364DCD}"/>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80E0F46-5DBA-7746-8FD3-D6AE323652D0}" type="slidenum">
              <a:rPr lang="es-ES" altLang="es-ES_tradnl" sz="1400">
                <a:solidFill>
                  <a:srgbClr val="000000"/>
                </a:solidFill>
                <a:latin typeface="Times New Roman" panose="02020603050405020304" pitchFamily="18" charset="0"/>
              </a:rPr>
              <a:pPr algn="r" eaLnBrk="1">
                <a:lnSpc>
                  <a:spcPct val="95000"/>
                </a:lnSpc>
                <a:buSzPct val="100000"/>
              </a:pPr>
              <a:t>40</a:t>
            </a:fld>
            <a:endParaRPr lang="es-ES" altLang="es-ES_tradnl" sz="1400">
              <a:solidFill>
                <a:srgbClr val="000000"/>
              </a:solidFill>
              <a:latin typeface="Times New Roman" panose="02020603050405020304" pitchFamily="18" charset="0"/>
            </a:endParaRPr>
          </a:p>
        </p:txBody>
      </p:sp>
      <p:sp>
        <p:nvSpPr>
          <p:cNvPr id="89098" name="Text Box 8">
            <a:extLst>
              <a:ext uri="{FF2B5EF4-FFF2-40B4-BE49-F238E27FC236}">
                <a16:creationId xmlns:a16="http://schemas.microsoft.com/office/drawing/2014/main" id="{FF197D8D-493A-2340-9D44-3AE6441F406A}"/>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663F4E4-793C-1E4B-9473-5EE40DB5C549}" type="slidenum">
              <a:rPr lang="es-ES" altLang="es-ES_tradnl" sz="1400">
                <a:solidFill>
                  <a:srgbClr val="000000"/>
                </a:solidFill>
                <a:latin typeface="Times New Roman" panose="02020603050405020304" pitchFamily="18" charset="0"/>
              </a:rPr>
              <a:pPr algn="r" eaLnBrk="1">
                <a:lnSpc>
                  <a:spcPct val="95000"/>
                </a:lnSpc>
                <a:buSzPct val="100000"/>
              </a:pPr>
              <a:t>40</a:t>
            </a:fld>
            <a:endParaRPr lang="es-ES" altLang="es-ES_tradnl" sz="1400">
              <a:solidFill>
                <a:srgbClr val="000000"/>
              </a:solidFill>
              <a:latin typeface="Times New Roman" panose="02020603050405020304" pitchFamily="18" charset="0"/>
            </a:endParaRPr>
          </a:p>
        </p:txBody>
      </p:sp>
      <p:sp>
        <p:nvSpPr>
          <p:cNvPr id="89099" name="Text Box 9">
            <a:extLst>
              <a:ext uri="{FF2B5EF4-FFF2-40B4-BE49-F238E27FC236}">
                <a16:creationId xmlns:a16="http://schemas.microsoft.com/office/drawing/2014/main" id="{CF16F529-229D-8241-8CD1-700F0112AB0A}"/>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F0F77CD-8506-8742-957D-B9A39775C9A6}" type="slidenum">
              <a:rPr lang="es-ES" altLang="es-ES_tradnl" sz="1400">
                <a:solidFill>
                  <a:srgbClr val="000000"/>
                </a:solidFill>
                <a:latin typeface="Times New Roman" panose="02020603050405020304" pitchFamily="18" charset="0"/>
              </a:rPr>
              <a:pPr algn="r" eaLnBrk="1">
                <a:lnSpc>
                  <a:spcPct val="95000"/>
                </a:lnSpc>
                <a:buSzPct val="100000"/>
              </a:pPr>
              <a:t>40</a:t>
            </a:fld>
            <a:endParaRPr lang="es-ES" altLang="es-ES_tradnl" sz="1400">
              <a:solidFill>
                <a:srgbClr val="000000"/>
              </a:solidFill>
              <a:latin typeface="Times New Roman" panose="02020603050405020304" pitchFamily="18" charset="0"/>
            </a:endParaRPr>
          </a:p>
        </p:txBody>
      </p:sp>
      <p:sp>
        <p:nvSpPr>
          <p:cNvPr id="89100" name="Text Box 10">
            <a:extLst>
              <a:ext uri="{FF2B5EF4-FFF2-40B4-BE49-F238E27FC236}">
                <a16:creationId xmlns:a16="http://schemas.microsoft.com/office/drawing/2014/main" id="{1F9B8228-D487-634B-89D6-391E2F06E15C}"/>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295BF3B-00C1-AC4D-B2DF-9A6AFB8A9F78}" type="slidenum">
              <a:rPr lang="es-ES" altLang="es-ES_tradnl" sz="1400">
                <a:solidFill>
                  <a:srgbClr val="000000"/>
                </a:solidFill>
                <a:latin typeface="Times New Roman" panose="02020603050405020304" pitchFamily="18" charset="0"/>
              </a:rPr>
              <a:pPr algn="r" eaLnBrk="1">
                <a:lnSpc>
                  <a:spcPct val="95000"/>
                </a:lnSpc>
                <a:buSzPct val="100000"/>
              </a:pPr>
              <a:t>40</a:t>
            </a:fld>
            <a:endParaRPr lang="es-ES" altLang="es-ES_tradnl" sz="1400">
              <a:solidFill>
                <a:srgbClr val="000000"/>
              </a:solidFill>
              <a:latin typeface="Times New Roman" panose="02020603050405020304" pitchFamily="18" charset="0"/>
            </a:endParaRPr>
          </a:p>
        </p:txBody>
      </p:sp>
      <p:sp>
        <p:nvSpPr>
          <p:cNvPr id="89101" name="Text Box 11">
            <a:extLst>
              <a:ext uri="{FF2B5EF4-FFF2-40B4-BE49-F238E27FC236}">
                <a16:creationId xmlns:a16="http://schemas.microsoft.com/office/drawing/2014/main" id="{0F70BDA9-704C-6B49-A3E9-01B6AD0204D7}"/>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54D77168-241E-8243-A02D-5896A9174283}" type="slidenum">
              <a:rPr lang="es-ES" altLang="es-ES_tradnl" sz="1400">
                <a:solidFill>
                  <a:srgbClr val="000000"/>
                </a:solidFill>
                <a:latin typeface="Times New Roman" panose="02020603050405020304" pitchFamily="18" charset="0"/>
              </a:rPr>
              <a:pPr algn="r">
                <a:lnSpc>
                  <a:spcPct val="95000"/>
                </a:lnSpc>
                <a:buSzPct val="100000"/>
              </a:pPr>
              <a:t>40</a:t>
            </a:fld>
            <a:endParaRPr lang="es-ES" altLang="es-ES_tradnl" sz="1400">
              <a:solidFill>
                <a:srgbClr val="000000"/>
              </a:solidFill>
              <a:latin typeface="Times New Roman" panose="02020603050405020304" pitchFamily="18" charset="0"/>
            </a:endParaRPr>
          </a:p>
        </p:txBody>
      </p:sp>
      <p:sp>
        <p:nvSpPr>
          <p:cNvPr id="89102" name="Text Box 12">
            <a:extLst>
              <a:ext uri="{FF2B5EF4-FFF2-40B4-BE49-F238E27FC236}">
                <a16:creationId xmlns:a16="http://schemas.microsoft.com/office/drawing/2014/main" id="{318891EF-FA2A-EC46-9361-0C2EB9BAEEF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E5F218AA-DCE5-2746-B2AE-DA9419B84480}" type="slidenum">
              <a:rPr lang="es-ES" altLang="es-ES_tradnl" sz="1400">
                <a:solidFill>
                  <a:srgbClr val="000000"/>
                </a:solidFill>
                <a:latin typeface="Times New Roman" panose="02020603050405020304" pitchFamily="18" charset="0"/>
              </a:rPr>
              <a:pPr algn="r">
                <a:lnSpc>
                  <a:spcPct val="95000"/>
                </a:lnSpc>
                <a:buSzPct val="100000"/>
              </a:pPr>
              <a:t>40</a:t>
            </a:fld>
            <a:endParaRPr lang="es-ES" altLang="es-ES_tradnl" sz="1400">
              <a:solidFill>
                <a:srgbClr val="000000"/>
              </a:solidFill>
              <a:latin typeface="Times New Roman" panose="02020603050405020304" pitchFamily="18" charset="0"/>
            </a:endParaRPr>
          </a:p>
        </p:txBody>
      </p:sp>
      <p:sp>
        <p:nvSpPr>
          <p:cNvPr id="89103" name="Text Box 13">
            <a:extLst>
              <a:ext uri="{FF2B5EF4-FFF2-40B4-BE49-F238E27FC236}">
                <a16:creationId xmlns:a16="http://schemas.microsoft.com/office/drawing/2014/main" id="{E3C18DE1-6805-1B4E-8C86-7772E776E144}"/>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89104" name="Text Box 14">
            <a:extLst>
              <a:ext uri="{FF2B5EF4-FFF2-40B4-BE49-F238E27FC236}">
                <a16:creationId xmlns:a16="http://schemas.microsoft.com/office/drawing/2014/main" id="{31AED507-EEC7-8D43-A72D-86DDF3BE307D}"/>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5234" name="Rectangle 92">
            <a:extLst>
              <a:ext uri="{FF2B5EF4-FFF2-40B4-BE49-F238E27FC236}">
                <a16:creationId xmlns:a16="http://schemas.microsoft.com/office/drawing/2014/main" id="{C82DD16A-031F-8C4B-B9FB-206334C807F6}"/>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DA46E3B5-BB55-7944-BCD0-749D3A25F653}" type="slidenum">
              <a:rPr lang="es-ES" altLang="es-ES_tradnl" sz="1400">
                <a:solidFill>
                  <a:srgbClr val="000000"/>
                </a:solidFill>
                <a:latin typeface="Times New Roman" panose="02020603050405020304" pitchFamily="18" charset="0"/>
              </a:rPr>
              <a:pPr/>
              <a:t>41</a:t>
            </a:fld>
            <a:endParaRPr lang="es-ES" altLang="es-ES_tradnl" sz="1400">
              <a:solidFill>
                <a:srgbClr val="000000"/>
              </a:solidFill>
              <a:latin typeface="Times New Roman" panose="02020603050405020304" pitchFamily="18" charset="0"/>
            </a:endParaRPr>
          </a:p>
        </p:txBody>
      </p:sp>
      <p:sp>
        <p:nvSpPr>
          <p:cNvPr id="95235" name="Text Box 1">
            <a:extLst>
              <a:ext uri="{FF2B5EF4-FFF2-40B4-BE49-F238E27FC236}">
                <a16:creationId xmlns:a16="http://schemas.microsoft.com/office/drawing/2014/main" id="{04CBA51B-AE6D-8743-99E0-DE6255EC6F59}"/>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EC4899C-B9CE-014B-A528-7D2B2F725EBD}" type="slidenum">
              <a:rPr lang="es-ES" altLang="es-ES_tradnl" sz="1400">
                <a:solidFill>
                  <a:srgbClr val="000000"/>
                </a:solidFill>
                <a:latin typeface="Times New Roman" panose="02020603050405020304" pitchFamily="18" charset="0"/>
              </a:rPr>
              <a:pPr algn="r" eaLnBrk="1">
                <a:lnSpc>
                  <a:spcPct val="95000"/>
                </a:lnSpc>
                <a:buSzPct val="100000"/>
              </a:pPr>
              <a:t>41</a:t>
            </a:fld>
            <a:endParaRPr lang="es-ES" altLang="es-ES_tradnl" sz="1400">
              <a:solidFill>
                <a:srgbClr val="000000"/>
              </a:solidFill>
              <a:latin typeface="Times New Roman" panose="02020603050405020304" pitchFamily="18" charset="0"/>
            </a:endParaRPr>
          </a:p>
        </p:txBody>
      </p:sp>
      <p:sp>
        <p:nvSpPr>
          <p:cNvPr id="95236" name="Text Box 2">
            <a:extLst>
              <a:ext uri="{FF2B5EF4-FFF2-40B4-BE49-F238E27FC236}">
                <a16:creationId xmlns:a16="http://schemas.microsoft.com/office/drawing/2014/main" id="{C65470E5-99BB-EB4C-8955-8BB696EF32E9}"/>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8381F81-1605-6843-8973-E63C580128C1}" type="slidenum">
              <a:rPr lang="es-ES" altLang="es-ES_tradnl" sz="1400">
                <a:solidFill>
                  <a:srgbClr val="000000"/>
                </a:solidFill>
                <a:latin typeface="Times New Roman" panose="02020603050405020304" pitchFamily="18" charset="0"/>
              </a:rPr>
              <a:pPr algn="r" eaLnBrk="1">
                <a:lnSpc>
                  <a:spcPct val="95000"/>
                </a:lnSpc>
                <a:buSzPct val="100000"/>
              </a:pPr>
              <a:t>41</a:t>
            </a:fld>
            <a:endParaRPr lang="es-ES" altLang="es-ES_tradnl" sz="1400">
              <a:solidFill>
                <a:srgbClr val="000000"/>
              </a:solidFill>
              <a:latin typeface="Times New Roman" panose="02020603050405020304" pitchFamily="18" charset="0"/>
            </a:endParaRPr>
          </a:p>
        </p:txBody>
      </p:sp>
      <p:sp>
        <p:nvSpPr>
          <p:cNvPr id="95237" name="Text Box 3">
            <a:extLst>
              <a:ext uri="{FF2B5EF4-FFF2-40B4-BE49-F238E27FC236}">
                <a16:creationId xmlns:a16="http://schemas.microsoft.com/office/drawing/2014/main" id="{A17F336F-E455-6843-9E67-CFE43B8015B8}"/>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71DB5C6-0291-9344-8E5B-77E930F280E9}" type="slidenum">
              <a:rPr lang="es-ES" altLang="es-ES_tradnl" sz="1400">
                <a:solidFill>
                  <a:srgbClr val="000000"/>
                </a:solidFill>
                <a:latin typeface="Times New Roman" panose="02020603050405020304" pitchFamily="18" charset="0"/>
              </a:rPr>
              <a:pPr algn="r" eaLnBrk="1">
                <a:lnSpc>
                  <a:spcPct val="95000"/>
                </a:lnSpc>
                <a:buSzPct val="100000"/>
              </a:pPr>
              <a:t>41</a:t>
            </a:fld>
            <a:endParaRPr lang="es-ES" altLang="es-ES_tradnl" sz="1400">
              <a:solidFill>
                <a:srgbClr val="000000"/>
              </a:solidFill>
              <a:latin typeface="Times New Roman" panose="02020603050405020304" pitchFamily="18" charset="0"/>
            </a:endParaRPr>
          </a:p>
        </p:txBody>
      </p:sp>
      <p:sp>
        <p:nvSpPr>
          <p:cNvPr id="95238" name="Text Box 4">
            <a:extLst>
              <a:ext uri="{FF2B5EF4-FFF2-40B4-BE49-F238E27FC236}">
                <a16:creationId xmlns:a16="http://schemas.microsoft.com/office/drawing/2014/main" id="{DDDC876C-9E64-354F-AC8E-6716202800BC}"/>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724B523-CC49-2A41-8E71-964C69CAA2E9}" type="slidenum">
              <a:rPr lang="es-ES" altLang="es-ES_tradnl" sz="1400">
                <a:solidFill>
                  <a:srgbClr val="000000"/>
                </a:solidFill>
                <a:latin typeface="Times New Roman" panose="02020603050405020304" pitchFamily="18" charset="0"/>
              </a:rPr>
              <a:pPr algn="r" eaLnBrk="1">
                <a:lnSpc>
                  <a:spcPct val="95000"/>
                </a:lnSpc>
                <a:buSzPct val="100000"/>
              </a:pPr>
              <a:t>41</a:t>
            </a:fld>
            <a:endParaRPr lang="es-ES" altLang="es-ES_tradnl" sz="1400">
              <a:solidFill>
                <a:srgbClr val="000000"/>
              </a:solidFill>
              <a:latin typeface="Times New Roman" panose="02020603050405020304" pitchFamily="18" charset="0"/>
            </a:endParaRPr>
          </a:p>
        </p:txBody>
      </p:sp>
      <p:sp>
        <p:nvSpPr>
          <p:cNvPr id="95239" name="Text Box 5">
            <a:extLst>
              <a:ext uri="{FF2B5EF4-FFF2-40B4-BE49-F238E27FC236}">
                <a16:creationId xmlns:a16="http://schemas.microsoft.com/office/drawing/2014/main" id="{E2E29A6A-4C5E-DC49-929F-05AF7BC2EE1D}"/>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C80A7B8-3238-364C-B622-B0F630C579B8}" type="slidenum">
              <a:rPr lang="es-ES" altLang="es-ES_tradnl" sz="1400">
                <a:solidFill>
                  <a:srgbClr val="000000"/>
                </a:solidFill>
                <a:latin typeface="Times New Roman" panose="02020603050405020304" pitchFamily="18" charset="0"/>
              </a:rPr>
              <a:pPr algn="r" eaLnBrk="1">
                <a:lnSpc>
                  <a:spcPct val="95000"/>
                </a:lnSpc>
                <a:buSzPct val="100000"/>
              </a:pPr>
              <a:t>41</a:t>
            </a:fld>
            <a:endParaRPr lang="es-ES" altLang="es-ES_tradnl" sz="1400">
              <a:solidFill>
                <a:srgbClr val="000000"/>
              </a:solidFill>
              <a:latin typeface="Times New Roman" panose="02020603050405020304" pitchFamily="18" charset="0"/>
            </a:endParaRPr>
          </a:p>
        </p:txBody>
      </p:sp>
      <p:sp>
        <p:nvSpPr>
          <p:cNvPr id="95240" name="Text Box 6">
            <a:extLst>
              <a:ext uri="{FF2B5EF4-FFF2-40B4-BE49-F238E27FC236}">
                <a16:creationId xmlns:a16="http://schemas.microsoft.com/office/drawing/2014/main" id="{BF5C6CAA-DA0E-DF43-A181-9319FAA966DC}"/>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2CA9F2D-C46D-F347-9D2A-EF2516E08E9E}" type="slidenum">
              <a:rPr lang="es-ES" altLang="es-ES_tradnl" sz="1400">
                <a:solidFill>
                  <a:srgbClr val="000000"/>
                </a:solidFill>
                <a:latin typeface="Times New Roman" panose="02020603050405020304" pitchFamily="18" charset="0"/>
              </a:rPr>
              <a:pPr algn="r" eaLnBrk="1">
                <a:lnSpc>
                  <a:spcPct val="95000"/>
                </a:lnSpc>
                <a:buSzPct val="100000"/>
              </a:pPr>
              <a:t>41</a:t>
            </a:fld>
            <a:endParaRPr lang="es-ES" altLang="es-ES_tradnl" sz="1400">
              <a:solidFill>
                <a:srgbClr val="000000"/>
              </a:solidFill>
              <a:latin typeface="Times New Roman" panose="02020603050405020304" pitchFamily="18" charset="0"/>
            </a:endParaRPr>
          </a:p>
        </p:txBody>
      </p:sp>
      <p:sp>
        <p:nvSpPr>
          <p:cNvPr id="95241" name="Text Box 7">
            <a:extLst>
              <a:ext uri="{FF2B5EF4-FFF2-40B4-BE49-F238E27FC236}">
                <a16:creationId xmlns:a16="http://schemas.microsoft.com/office/drawing/2014/main" id="{CDB3959E-7E2A-DC45-B981-E58925212178}"/>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FBBFCA6-893A-2741-952B-C483A3B43C0E}" type="slidenum">
              <a:rPr lang="es-ES" altLang="es-ES_tradnl" sz="1400">
                <a:solidFill>
                  <a:srgbClr val="000000"/>
                </a:solidFill>
                <a:latin typeface="Times New Roman" panose="02020603050405020304" pitchFamily="18" charset="0"/>
              </a:rPr>
              <a:pPr algn="r" eaLnBrk="1">
                <a:lnSpc>
                  <a:spcPct val="95000"/>
                </a:lnSpc>
                <a:buSzPct val="100000"/>
              </a:pPr>
              <a:t>41</a:t>
            </a:fld>
            <a:endParaRPr lang="es-ES" altLang="es-ES_tradnl" sz="1400">
              <a:solidFill>
                <a:srgbClr val="000000"/>
              </a:solidFill>
              <a:latin typeface="Times New Roman" panose="02020603050405020304" pitchFamily="18" charset="0"/>
            </a:endParaRPr>
          </a:p>
        </p:txBody>
      </p:sp>
      <p:sp>
        <p:nvSpPr>
          <p:cNvPr id="95242" name="Text Box 8">
            <a:extLst>
              <a:ext uri="{FF2B5EF4-FFF2-40B4-BE49-F238E27FC236}">
                <a16:creationId xmlns:a16="http://schemas.microsoft.com/office/drawing/2014/main" id="{97A001A4-959C-E042-AF45-A003D4F4F992}"/>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80330D0-7877-7141-A561-A14744CEE8E6}" type="slidenum">
              <a:rPr lang="es-ES" altLang="es-ES_tradnl" sz="1400">
                <a:solidFill>
                  <a:srgbClr val="000000"/>
                </a:solidFill>
                <a:latin typeface="Times New Roman" panose="02020603050405020304" pitchFamily="18" charset="0"/>
              </a:rPr>
              <a:pPr algn="r" eaLnBrk="1">
                <a:lnSpc>
                  <a:spcPct val="95000"/>
                </a:lnSpc>
                <a:buSzPct val="100000"/>
              </a:pPr>
              <a:t>41</a:t>
            </a:fld>
            <a:endParaRPr lang="es-ES" altLang="es-ES_tradnl" sz="1400">
              <a:solidFill>
                <a:srgbClr val="000000"/>
              </a:solidFill>
              <a:latin typeface="Times New Roman" panose="02020603050405020304" pitchFamily="18" charset="0"/>
            </a:endParaRPr>
          </a:p>
        </p:txBody>
      </p:sp>
      <p:sp>
        <p:nvSpPr>
          <p:cNvPr id="95243" name="Text Box 9">
            <a:extLst>
              <a:ext uri="{FF2B5EF4-FFF2-40B4-BE49-F238E27FC236}">
                <a16:creationId xmlns:a16="http://schemas.microsoft.com/office/drawing/2014/main" id="{644E6E00-1E8F-5E46-8C58-3F869D2F60BF}"/>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1554652-5794-694E-949E-E374CE22369E}" type="slidenum">
              <a:rPr lang="es-ES" altLang="es-ES_tradnl" sz="1400">
                <a:solidFill>
                  <a:srgbClr val="000000"/>
                </a:solidFill>
                <a:latin typeface="Times New Roman" panose="02020603050405020304" pitchFamily="18" charset="0"/>
              </a:rPr>
              <a:pPr algn="r" eaLnBrk="1">
                <a:lnSpc>
                  <a:spcPct val="95000"/>
                </a:lnSpc>
                <a:buSzPct val="100000"/>
              </a:pPr>
              <a:t>41</a:t>
            </a:fld>
            <a:endParaRPr lang="es-ES" altLang="es-ES_tradnl" sz="1400">
              <a:solidFill>
                <a:srgbClr val="000000"/>
              </a:solidFill>
              <a:latin typeface="Times New Roman" panose="02020603050405020304" pitchFamily="18" charset="0"/>
            </a:endParaRPr>
          </a:p>
        </p:txBody>
      </p:sp>
      <p:sp>
        <p:nvSpPr>
          <p:cNvPr id="95244" name="Text Box 10">
            <a:extLst>
              <a:ext uri="{FF2B5EF4-FFF2-40B4-BE49-F238E27FC236}">
                <a16:creationId xmlns:a16="http://schemas.microsoft.com/office/drawing/2014/main" id="{E0799FE1-AF82-0D47-A88F-48BC8EA5A42A}"/>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275097C-C5D4-FE4A-BCD1-C068BF6F7C39}" type="slidenum">
              <a:rPr lang="es-ES" altLang="es-ES_tradnl" sz="1400">
                <a:solidFill>
                  <a:srgbClr val="000000"/>
                </a:solidFill>
                <a:latin typeface="Times New Roman" panose="02020603050405020304" pitchFamily="18" charset="0"/>
              </a:rPr>
              <a:pPr algn="r" eaLnBrk="1">
                <a:lnSpc>
                  <a:spcPct val="95000"/>
                </a:lnSpc>
                <a:buSzPct val="100000"/>
              </a:pPr>
              <a:t>41</a:t>
            </a:fld>
            <a:endParaRPr lang="es-ES" altLang="es-ES_tradnl" sz="1400">
              <a:solidFill>
                <a:srgbClr val="000000"/>
              </a:solidFill>
              <a:latin typeface="Times New Roman" panose="02020603050405020304" pitchFamily="18" charset="0"/>
            </a:endParaRPr>
          </a:p>
        </p:txBody>
      </p:sp>
      <p:sp>
        <p:nvSpPr>
          <p:cNvPr id="95245" name="Text Box 11">
            <a:extLst>
              <a:ext uri="{FF2B5EF4-FFF2-40B4-BE49-F238E27FC236}">
                <a16:creationId xmlns:a16="http://schemas.microsoft.com/office/drawing/2014/main" id="{17100280-5FFB-C947-9117-4E32F6ED38AA}"/>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95246" name="Text Box 12">
            <a:extLst>
              <a:ext uri="{FF2B5EF4-FFF2-40B4-BE49-F238E27FC236}">
                <a16:creationId xmlns:a16="http://schemas.microsoft.com/office/drawing/2014/main" id="{FF21034B-C079-DC4A-9600-B2594E9DDB47}"/>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7282" name="Rectangle 92">
            <a:extLst>
              <a:ext uri="{FF2B5EF4-FFF2-40B4-BE49-F238E27FC236}">
                <a16:creationId xmlns:a16="http://schemas.microsoft.com/office/drawing/2014/main" id="{4FB7EAD5-C56F-BC42-87F9-5D397BAA342F}"/>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27B3B90B-F260-4B40-B1A2-42DB99923837}" type="slidenum">
              <a:rPr lang="es-ES" altLang="es-ES_tradnl" sz="1400">
                <a:solidFill>
                  <a:srgbClr val="000000"/>
                </a:solidFill>
                <a:latin typeface="Times New Roman" panose="02020603050405020304" pitchFamily="18" charset="0"/>
              </a:rPr>
              <a:pPr/>
              <a:t>42</a:t>
            </a:fld>
            <a:endParaRPr lang="es-ES" altLang="es-ES_tradnl" sz="1400">
              <a:solidFill>
                <a:srgbClr val="000000"/>
              </a:solidFill>
              <a:latin typeface="Times New Roman" panose="02020603050405020304" pitchFamily="18" charset="0"/>
            </a:endParaRPr>
          </a:p>
        </p:txBody>
      </p:sp>
      <p:sp>
        <p:nvSpPr>
          <p:cNvPr id="97283" name="Text Box 1">
            <a:extLst>
              <a:ext uri="{FF2B5EF4-FFF2-40B4-BE49-F238E27FC236}">
                <a16:creationId xmlns:a16="http://schemas.microsoft.com/office/drawing/2014/main" id="{E0801C75-E9E6-DB41-AE31-AE52081DE3C0}"/>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FF02AF0-C793-E646-A4D7-7711671A17EF}" type="slidenum">
              <a:rPr lang="es-ES" altLang="es-ES_tradnl" sz="1400">
                <a:solidFill>
                  <a:srgbClr val="000000"/>
                </a:solidFill>
                <a:latin typeface="Times New Roman" panose="02020603050405020304" pitchFamily="18" charset="0"/>
              </a:rPr>
              <a:pPr algn="r" eaLnBrk="1">
                <a:lnSpc>
                  <a:spcPct val="95000"/>
                </a:lnSpc>
                <a:buSzPct val="100000"/>
              </a:pPr>
              <a:t>42</a:t>
            </a:fld>
            <a:endParaRPr lang="es-ES" altLang="es-ES_tradnl" sz="1400">
              <a:solidFill>
                <a:srgbClr val="000000"/>
              </a:solidFill>
              <a:latin typeface="Times New Roman" panose="02020603050405020304" pitchFamily="18" charset="0"/>
            </a:endParaRPr>
          </a:p>
        </p:txBody>
      </p:sp>
      <p:sp>
        <p:nvSpPr>
          <p:cNvPr id="97284" name="Text Box 2">
            <a:extLst>
              <a:ext uri="{FF2B5EF4-FFF2-40B4-BE49-F238E27FC236}">
                <a16:creationId xmlns:a16="http://schemas.microsoft.com/office/drawing/2014/main" id="{E9B2D394-21F0-0B4F-A7F6-5C33513DA5F6}"/>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05D56B1-0FA1-1F4D-9A4E-3C9622C7CDC2}" type="slidenum">
              <a:rPr lang="es-ES" altLang="es-ES_tradnl" sz="1400">
                <a:solidFill>
                  <a:srgbClr val="000000"/>
                </a:solidFill>
                <a:latin typeface="Times New Roman" panose="02020603050405020304" pitchFamily="18" charset="0"/>
              </a:rPr>
              <a:pPr algn="r" eaLnBrk="1">
                <a:lnSpc>
                  <a:spcPct val="95000"/>
                </a:lnSpc>
                <a:buSzPct val="100000"/>
              </a:pPr>
              <a:t>42</a:t>
            </a:fld>
            <a:endParaRPr lang="es-ES" altLang="es-ES_tradnl" sz="1400">
              <a:solidFill>
                <a:srgbClr val="000000"/>
              </a:solidFill>
              <a:latin typeface="Times New Roman" panose="02020603050405020304" pitchFamily="18" charset="0"/>
            </a:endParaRPr>
          </a:p>
        </p:txBody>
      </p:sp>
      <p:sp>
        <p:nvSpPr>
          <p:cNvPr id="97285" name="Text Box 3">
            <a:extLst>
              <a:ext uri="{FF2B5EF4-FFF2-40B4-BE49-F238E27FC236}">
                <a16:creationId xmlns:a16="http://schemas.microsoft.com/office/drawing/2014/main" id="{757CA4C4-57B6-DD4D-B168-986B0645A18F}"/>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70CFFBA-4693-CC44-BF7B-B4E6F4BF67D9}" type="slidenum">
              <a:rPr lang="es-ES" altLang="es-ES_tradnl" sz="1400">
                <a:solidFill>
                  <a:srgbClr val="000000"/>
                </a:solidFill>
                <a:latin typeface="Times New Roman" panose="02020603050405020304" pitchFamily="18" charset="0"/>
              </a:rPr>
              <a:pPr algn="r" eaLnBrk="1">
                <a:lnSpc>
                  <a:spcPct val="95000"/>
                </a:lnSpc>
                <a:buSzPct val="100000"/>
              </a:pPr>
              <a:t>42</a:t>
            </a:fld>
            <a:endParaRPr lang="es-ES" altLang="es-ES_tradnl" sz="1400">
              <a:solidFill>
                <a:srgbClr val="000000"/>
              </a:solidFill>
              <a:latin typeface="Times New Roman" panose="02020603050405020304" pitchFamily="18" charset="0"/>
            </a:endParaRPr>
          </a:p>
        </p:txBody>
      </p:sp>
      <p:sp>
        <p:nvSpPr>
          <p:cNvPr id="97286" name="Text Box 4">
            <a:extLst>
              <a:ext uri="{FF2B5EF4-FFF2-40B4-BE49-F238E27FC236}">
                <a16:creationId xmlns:a16="http://schemas.microsoft.com/office/drawing/2014/main" id="{5C68A690-43FE-524E-8D03-249F3FC795B3}"/>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3308AAB-D721-5C40-B65E-13BAC40606EE}" type="slidenum">
              <a:rPr lang="es-ES" altLang="es-ES_tradnl" sz="1400">
                <a:solidFill>
                  <a:srgbClr val="000000"/>
                </a:solidFill>
                <a:latin typeface="Times New Roman" panose="02020603050405020304" pitchFamily="18" charset="0"/>
              </a:rPr>
              <a:pPr algn="r" eaLnBrk="1">
                <a:lnSpc>
                  <a:spcPct val="95000"/>
                </a:lnSpc>
                <a:buSzPct val="100000"/>
              </a:pPr>
              <a:t>42</a:t>
            </a:fld>
            <a:endParaRPr lang="es-ES" altLang="es-ES_tradnl" sz="1400">
              <a:solidFill>
                <a:srgbClr val="000000"/>
              </a:solidFill>
              <a:latin typeface="Times New Roman" panose="02020603050405020304" pitchFamily="18" charset="0"/>
            </a:endParaRPr>
          </a:p>
        </p:txBody>
      </p:sp>
      <p:sp>
        <p:nvSpPr>
          <p:cNvPr id="97287" name="Text Box 5">
            <a:extLst>
              <a:ext uri="{FF2B5EF4-FFF2-40B4-BE49-F238E27FC236}">
                <a16:creationId xmlns:a16="http://schemas.microsoft.com/office/drawing/2014/main" id="{FE0654F2-2B29-5140-9C66-1E825AAE4CEA}"/>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8883F76-B839-E34D-9D15-BF40B6F55E21}" type="slidenum">
              <a:rPr lang="es-ES" altLang="es-ES_tradnl" sz="1400">
                <a:solidFill>
                  <a:srgbClr val="000000"/>
                </a:solidFill>
                <a:latin typeface="Times New Roman" panose="02020603050405020304" pitchFamily="18" charset="0"/>
              </a:rPr>
              <a:pPr algn="r" eaLnBrk="1">
                <a:lnSpc>
                  <a:spcPct val="95000"/>
                </a:lnSpc>
                <a:buSzPct val="100000"/>
              </a:pPr>
              <a:t>42</a:t>
            </a:fld>
            <a:endParaRPr lang="es-ES" altLang="es-ES_tradnl" sz="1400">
              <a:solidFill>
                <a:srgbClr val="000000"/>
              </a:solidFill>
              <a:latin typeface="Times New Roman" panose="02020603050405020304" pitchFamily="18" charset="0"/>
            </a:endParaRPr>
          </a:p>
        </p:txBody>
      </p:sp>
      <p:sp>
        <p:nvSpPr>
          <p:cNvPr id="97288" name="Text Box 6">
            <a:extLst>
              <a:ext uri="{FF2B5EF4-FFF2-40B4-BE49-F238E27FC236}">
                <a16:creationId xmlns:a16="http://schemas.microsoft.com/office/drawing/2014/main" id="{7B759C6B-1DF9-7746-8393-6CEC1B174613}"/>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62A4109-DAE4-6A49-A91F-61F8E8D1A5EE}" type="slidenum">
              <a:rPr lang="es-ES" altLang="es-ES_tradnl" sz="1400">
                <a:solidFill>
                  <a:srgbClr val="000000"/>
                </a:solidFill>
                <a:latin typeface="Times New Roman" panose="02020603050405020304" pitchFamily="18" charset="0"/>
              </a:rPr>
              <a:pPr algn="r" eaLnBrk="1">
                <a:lnSpc>
                  <a:spcPct val="95000"/>
                </a:lnSpc>
                <a:buSzPct val="100000"/>
              </a:pPr>
              <a:t>42</a:t>
            </a:fld>
            <a:endParaRPr lang="es-ES" altLang="es-ES_tradnl" sz="1400">
              <a:solidFill>
                <a:srgbClr val="000000"/>
              </a:solidFill>
              <a:latin typeface="Times New Roman" panose="02020603050405020304" pitchFamily="18" charset="0"/>
            </a:endParaRPr>
          </a:p>
        </p:txBody>
      </p:sp>
      <p:sp>
        <p:nvSpPr>
          <p:cNvPr id="97289" name="Text Box 7">
            <a:extLst>
              <a:ext uri="{FF2B5EF4-FFF2-40B4-BE49-F238E27FC236}">
                <a16:creationId xmlns:a16="http://schemas.microsoft.com/office/drawing/2014/main" id="{E8840BB1-87DF-7946-8849-40EAA5528093}"/>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C53AE27-235F-D749-BE70-0D5C1FA4D997}" type="slidenum">
              <a:rPr lang="es-ES" altLang="es-ES_tradnl" sz="1400">
                <a:solidFill>
                  <a:srgbClr val="000000"/>
                </a:solidFill>
                <a:latin typeface="Times New Roman" panose="02020603050405020304" pitchFamily="18" charset="0"/>
              </a:rPr>
              <a:pPr algn="r" eaLnBrk="1">
                <a:lnSpc>
                  <a:spcPct val="95000"/>
                </a:lnSpc>
                <a:buSzPct val="100000"/>
              </a:pPr>
              <a:t>42</a:t>
            </a:fld>
            <a:endParaRPr lang="es-ES" altLang="es-ES_tradnl" sz="1400">
              <a:solidFill>
                <a:srgbClr val="000000"/>
              </a:solidFill>
              <a:latin typeface="Times New Roman" panose="02020603050405020304" pitchFamily="18" charset="0"/>
            </a:endParaRPr>
          </a:p>
        </p:txBody>
      </p:sp>
      <p:sp>
        <p:nvSpPr>
          <p:cNvPr id="97290" name="Text Box 8">
            <a:extLst>
              <a:ext uri="{FF2B5EF4-FFF2-40B4-BE49-F238E27FC236}">
                <a16:creationId xmlns:a16="http://schemas.microsoft.com/office/drawing/2014/main" id="{19A822CC-A94C-C649-8F10-40613BC3994D}"/>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B659C95-FCB6-E849-B2A3-D5331B5BB69C}" type="slidenum">
              <a:rPr lang="es-ES" altLang="es-ES_tradnl" sz="1400">
                <a:solidFill>
                  <a:srgbClr val="000000"/>
                </a:solidFill>
                <a:latin typeface="Times New Roman" panose="02020603050405020304" pitchFamily="18" charset="0"/>
              </a:rPr>
              <a:pPr algn="r" eaLnBrk="1">
                <a:lnSpc>
                  <a:spcPct val="95000"/>
                </a:lnSpc>
                <a:buSzPct val="100000"/>
              </a:pPr>
              <a:t>42</a:t>
            </a:fld>
            <a:endParaRPr lang="es-ES" altLang="es-ES_tradnl" sz="1400">
              <a:solidFill>
                <a:srgbClr val="000000"/>
              </a:solidFill>
              <a:latin typeface="Times New Roman" panose="02020603050405020304" pitchFamily="18" charset="0"/>
            </a:endParaRPr>
          </a:p>
        </p:txBody>
      </p:sp>
      <p:sp>
        <p:nvSpPr>
          <p:cNvPr id="97291" name="Text Box 9">
            <a:extLst>
              <a:ext uri="{FF2B5EF4-FFF2-40B4-BE49-F238E27FC236}">
                <a16:creationId xmlns:a16="http://schemas.microsoft.com/office/drawing/2014/main" id="{A2972628-9B06-5D4D-BB06-2E164DBF4E52}"/>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11F74BA-D0F0-E04E-809C-D862855A316B}" type="slidenum">
              <a:rPr lang="es-ES" altLang="es-ES_tradnl" sz="1400">
                <a:solidFill>
                  <a:srgbClr val="000000"/>
                </a:solidFill>
                <a:latin typeface="Times New Roman" panose="02020603050405020304" pitchFamily="18" charset="0"/>
              </a:rPr>
              <a:pPr algn="r" eaLnBrk="1">
                <a:lnSpc>
                  <a:spcPct val="95000"/>
                </a:lnSpc>
                <a:buSzPct val="100000"/>
              </a:pPr>
              <a:t>42</a:t>
            </a:fld>
            <a:endParaRPr lang="es-ES" altLang="es-ES_tradnl" sz="1400">
              <a:solidFill>
                <a:srgbClr val="000000"/>
              </a:solidFill>
              <a:latin typeface="Times New Roman" panose="02020603050405020304" pitchFamily="18" charset="0"/>
            </a:endParaRPr>
          </a:p>
        </p:txBody>
      </p:sp>
      <p:sp>
        <p:nvSpPr>
          <p:cNvPr id="97292" name="Text Box 10">
            <a:extLst>
              <a:ext uri="{FF2B5EF4-FFF2-40B4-BE49-F238E27FC236}">
                <a16:creationId xmlns:a16="http://schemas.microsoft.com/office/drawing/2014/main" id="{302EE8ED-48F5-014D-AA71-68BA862DDE93}"/>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CB411F1-90DE-914E-A481-3AD6496454E9}" type="slidenum">
              <a:rPr lang="es-ES" altLang="es-ES_tradnl" sz="1400">
                <a:solidFill>
                  <a:srgbClr val="000000"/>
                </a:solidFill>
                <a:latin typeface="Times New Roman" panose="02020603050405020304" pitchFamily="18" charset="0"/>
              </a:rPr>
              <a:pPr algn="r" eaLnBrk="1">
                <a:lnSpc>
                  <a:spcPct val="95000"/>
                </a:lnSpc>
                <a:buSzPct val="100000"/>
              </a:pPr>
              <a:t>42</a:t>
            </a:fld>
            <a:endParaRPr lang="es-ES" altLang="es-ES_tradnl" sz="1400">
              <a:solidFill>
                <a:srgbClr val="000000"/>
              </a:solidFill>
              <a:latin typeface="Times New Roman" panose="02020603050405020304" pitchFamily="18" charset="0"/>
            </a:endParaRPr>
          </a:p>
        </p:txBody>
      </p:sp>
      <p:sp>
        <p:nvSpPr>
          <p:cNvPr id="97293" name="Text Box 11">
            <a:extLst>
              <a:ext uri="{FF2B5EF4-FFF2-40B4-BE49-F238E27FC236}">
                <a16:creationId xmlns:a16="http://schemas.microsoft.com/office/drawing/2014/main" id="{11343D9C-9742-794E-8216-2BA261AF1661}"/>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97294" name="Text Box 12">
            <a:extLst>
              <a:ext uri="{FF2B5EF4-FFF2-40B4-BE49-F238E27FC236}">
                <a16:creationId xmlns:a16="http://schemas.microsoft.com/office/drawing/2014/main" id="{15061A2C-3E16-7141-925D-E1F7B26BD3C6}"/>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9330" name="Rectangle 94">
            <a:extLst>
              <a:ext uri="{FF2B5EF4-FFF2-40B4-BE49-F238E27FC236}">
                <a16:creationId xmlns:a16="http://schemas.microsoft.com/office/drawing/2014/main" id="{0F354BC0-210C-3849-8EC4-B90B9CA6E98F}"/>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9A2CA02D-773F-2D47-BCC9-30E7DC643E81}" type="slidenum">
              <a:rPr lang="es-ES" altLang="es-ES_tradnl" sz="1400">
                <a:solidFill>
                  <a:srgbClr val="000000"/>
                </a:solidFill>
                <a:latin typeface="Times New Roman" panose="02020603050405020304" pitchFamily="18" charset="0"/>
              </a:rPr>
              <a:pPr/>
              <a:t>43</a:t>
            </a:fld>
            <a:endParaRPr lang="es-ES" altLang="es-ES_tradnl" sz="1400">
              <a:solidFill>
                <a:srgbClr val="000000"/>
              </a:solidFill>
              <a:latin typeface="Times New Roman" panose="02020603050405020304" pitchFamily="18" charset="0"/>
            </a:endParaRPr>
          </a:p>
        </p:txBody>
      </p:sp>
      <p:sp>
        <p:nvSpPr>
          <p:cNvPr id="99331" name="Text Box 1">
            <a:extLst>
              <a:ext uri="{FF2B5EF4-FFF2-40B4-BE49-F238E27FC236}">
                <a16:creationId xmlns:a16="http://schemas.microsoft.com/office/drawing/2014/main" id="{73D938FA-5676-154A-B11F-5430B33084E5}"/>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A12374E-CC2D-7342-B18C-9BD489371E88}" type="slidenum">
              <a:rPr lang="es-ES" altLang="es-ES_tradnl" sz="1400">
                <a:solidFill>
                  <a:srgbClr val="000000"/>
                </a:solidFill>
                <a:latin typeface="Times New Roman" panose="02020603050405020304" pitchFamily="18" charset="0"/>
              </a:rPr>
              <a:pPr algn="r" eaLnBrk="1">
                <a:lnSpc>
                  <a:spcPct val="95000"/>
                </a:lnSpc>
                <a:buSzPct val="100000"/>
              </a:pPr>
              <a:t>43</a:t>
            </a:fld>
            <a:endParaRPr lang="es-ES" altLang="es-ES_tradnl" sz="1400">
              <a:solidFill>
                <a:srgbClr val="000000"/>
              </a:solidFill>
              <a:latin typeface="Times New Roman" panose="02020603050405020304" pitchFamily="18" charset="0"/>
            </a:endParaRPr>
          </a:p>
        </p:txBody>
      </p:sp>
      <p:sp>
        <p:nvSpPr>
          <p:cNvPr id="99332" name="Text Box 2">
            <a:extLst>
              <a:ext uri="{FF2B5EF4-FFF2-40B4-BE49-F238E27FC236}">
                <a16:creationId xmlns:a16="http://schemas.microsoft.com/office/drawing/2014/main" id="{726FF259-6EBA-284D-BF86-4BF00BBE13D7}"/>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24FFC06-F733-D44C-87E4-63FE500E6231}" type="slidenum">
              <a:rPr lang="es-ES" altLang="es-ES_tradnl" sz="1400">
                <a:solidFill>
                  <a:srgbClr val="000000"/>
                </a:solidFill>
                <a:latin typeface="Times New Roman" panose="02020603050405020304" pitchFamily="18" charset="0"/>
              </a:rPr>
              <a:pPr algn="r" eaLnBrk="1">
                <a:lnSpc>
                  <a:spcPct val="95000"/>
                </a:lnSpc>
                <a:buSzPct val="100000"/>
              </a:pPr>
              <a:t>43</a:t>
            </a:fld>
            <a:endParaRPr lang="es-ES" altLang="es-ES_tradnl" sz="1400">
              <a:solidFill>
                <a:srgbClr val="000000"/>
              </a:solidFill>
              <a:latin typeface="Times New Roman" panose="02020603050405020304" pitchFamily="18" charset="0"/>
            </a:endParaRPr>
          </a:p>
        </p:txBody>
      </p:sp>
      <p:sp>
        <p:nvSpPr>
          <p:cNvPr id="99333" name="Text Box 3">
            <a:extLst>
              <a:ext uri="{FF2B5EF4-FFF2-40B4-BE49-F238E27FC236}">
                <a16:creationId xmlns:a16="http://schemas.microsoft.com/office/drawing/2014/main" id="{4BB1CB29-4E53-E148-83CD-9BEED56DA21D}"/>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F5AF1B0-D91C-ED45-899D-1C4CF84F63BA}" type="slidenum">
              <a:rPr lang="es-ES" altLang="es-ES_tradnl" sz="1400">
                <a:solidFill>
                  <a:srgbClr val="000000"/>
                </a:solidFill>
                <a:latin typeface="Times New Roman" panose="02020603050405020304" pitchFamily="18" charset="0"/>
              </a:rPr>
              <a:pPr algn="r" eaLnBrk="1">
                <a:lnSpc>
                  <a:spcPct val="95000"/>
                </a:lnSpc>
                <a:buSzPct val="100000"/>
              </a:pPr>
              <a:t>43</a:t>
            </a:fld>
            <a:endParaRPr lang="es-ES" altLang="es-ES_tradnl" sz="1400">
              <a:solidFill>
                <a:srgbClr val="000000"/>
              </a:solidFill>
              <a:latin typeface="Times New Roman" panose="02020603050405020304" pitchFamily="18" charset="0"/>
            </a:endParaRPr>
          </a:p>
        </p:txBody>
      </p:sp>
      <p:sp>
        <p:nvSpPr>
          <p:cNvPr id="99334" name="Text Box 4">
            <a:extLst>
              <a:ext uri="{FF2B5EF4-FFF2-40B4-BE49-F238E27FC236}">
                <a16:creationId xmlns:a16="http://schemas.microsoft.com/office/drawing/2014/main" id="{5F9B4D7D-C8F2-1E4B-9F2B-093C21A5CDDC}"/>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41AB507-D1A2-A649-88B8-1BAF9834EF2F}" type="slidenum">
              <a:rPr lang="es-ES" altLang="es-ES_tradnl" sz="1400">
                <a:solidFill>
                  <a:srgbClr val="000000"/>
                </a:solidFill>
                <a:latin typeface="Times New Roman" panose="02020603050405020304" pitchFamily="18" charset="0"/>
              </a:rPr>
              <a:pPr algn="r" eaLnBrk="1">
                <a:lnSpc>
                  <a:spcPct val="95000"/>
                </a:lnSpc>
                <a:buSzPct val="100000"/>
              </a:pPr>
              <a:t>43</a:t>
            </a:fld>
            <a:endParaRPr lang="es-ES" altLang="es-ES_tradnl" sz="1400">
              <a:solidFill>
                <a:srgbClr val="000000"/>
              </a:solidFill>
              <a:latin typeface="Times New Roman" panose="02020603050405020304" pitchFamily="18" charset="0"/>
            </a:endParaRPr>
          </a:p>
        </p:txBody>
      </p:sp>
      <p:sp>
        <p:nvSpPr>
          <p:cNvPr id="99335" name="Text Box 5">
            <a:extLst>
              <a:ext uri="{FF2B5EF4-FFF2-40B4-BE49-F238E27FC236}">
                <a16:creationId xmlns:a16="http://schemas.microsoft.com/office/drawing/2014/main" id="{F7D7D6A5-4C49-7B4D-85F0-D3D7F21DAD9E}"/>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5E8864C-BD6E-D047-B19A-595A5E49C20A}" type="slidenum">
              <a:rPr lang="es-ES" altLang="es-ES_tradnl" sz="1400">
                <a:solidFill>
                  <a:srgbClr val="000000"/>
                </a:solidFill>
                <a:latin typeface="Times New Roman" panose="02020603050405020304" pitchFamily="18" charset="0"/>
              </a:rPr>
              <a:pPr algn="r" eaLnBrk="1">
                <a:lnSpc>
                  <a:spcPct val="95000"/>
                </a:lnSpc>
                <a:buSzPct val="100000"/>
              </a:pPr>
              <a:t>43</a:t>
            </a:fld>
            <a:endParaRPr lang="es-ES" altLang="es-ES_tradnl" sz="1400">
              <a:solidFill>
                <a:srgbClr val="000000"/>
              </a:solidFill>
              <a:latin typeface="Times New Roman" panose="02020603050405020304" pitchFamily="18" charset="0"/>
            </a:endParaRPr>
          </a:p>
        </p:txBody>
      </p:sp>
      <p:sp>
        <p:nvSpPr>
          <p:cNvPr id="99336" name="Text Box 6">
            <a:extLst>
              <a:ext uri="{FF2B5EF4-FFF2-40B4-BE49-F238E27FC236}">
                <a16:creationId xmlns:a16="http://schemas.microsoft.com/office/drawing/2014/main" id="{AEC7F2E9-49B0-FA47-A3BA-A7E54572C618}"/>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3849024-145F-FF4C-8F4A-70CDAFA4CED2}" type="slidenum">
              <a:rPr lang="es-ES" altLang="es-ES_tradnl" sz="1400">
                <a:solidFill>
                  <a:srgbClr val="000000"/>
                </a:solidFill>
                <a:latin typeface="Times New Roman" panose="02020603050405020304" pitchFamily="18" charset="0"/>
              </a:rPr>
              <a:pPr algn="r" eaLnBrk="1">
                <a:lnSpc>
                  <a:spcPct val="95000"/>
                </a:lnSpc>
                <a:buSzPct val="100000"/>
              </a:pPr>
              <a:t>43</a:t>
            </a:fld>
            <a:endParaRPr lang="es-ES" altLang="es-ES_tradnl" sz="1400">
              <a:solidFill>
                <a:srgbClr val="000000"/>
              </a:solidFill>
              <a:latin typeface="Times New Roman" panose="02020603050405020304" pitchFamily="18" charset="0"/>
            </a:endParaRPr>
          </a:p>
        </p:txBody>
      </p:sp>
      <p:sp>
        <p:nvSpPr>
          <p:cNvPr id="99337" name="Text Box 7">
            <a:extLst>
              <a:ext uri="{FF2B5EF4-FFF2-40B4-BE49-F238E27FC236}">
                <a16:creationId xmlns:a16="http://schemas.microsoft.com/office/drawing/2014/main" id="{CFF39334-A52C-BB48-A7D7-7E3B18753F49}"/>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529F7F4-0E0C-B74D-A20D-A1ECC42DCB4A}" type="slidenum">
              <a:rPr lang="es-ES" altLang="es-ES_tradnl" sz="1400">
                <a:solidFill>
                  <a:srgbClr val="000000"/>
                </a:solidFill>
                <a:latin typeface="Times New Roman" panose="02020603050405020304" pitchFamily="18" charset="0"/>
              </a:rPr>
              <a:pPr algn="r" eaLnBrk="1">
                <a:lnSpc>
                  <a:spcPct val="95000"/>
                </a:lnSpc>
                <a:buSzPct val="100000"/>
              </a:pPr>
              <a:t>43</a:t>
            </a:fld>
            <a:endParaRPr lang="es-ES" altLang="es-ES_tradnl" sz="1400">
              <a:solidFill>
                <a:srgbClr val="000000"/>
              </a:solidFill>
              <a:latin typeface="Times New Roman" panose="02020603050405020304" pitchFamily="18" charset="0"/>
            </a:endParaRPr>
          </a:p>
        </p:txBody>
      </p:sp>
      <p:sp>
        <p:nvSpPr>
          <p:cNvPr id="99338" name="Text Box 8">
            <a:extLst>
              <a:ext uri="{FF2B5EF4-FFF2-40B4-BE49-F238E27FC236}">
                <a16:creationId xmlns:a16="http://schemas.microsoft.com/office/drawing/2014/main" id="{A319D3E3-56CC-7249-90D8-270E370DC959}"/>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6F66FDB-CCD0-E944-AB3F-8771DEE7268F}" type="slidenum">
              <a:rPr lang="es-ES" altLang="es-ES_tradnl" sz="1400">
                <a:solidFill>
                  <a:srgbClr val="000000"/>
                </a:solidFill>
                <a:latin typeface="Times New Roman" panose="02020603050405020304" pitchFamily="18" charset="0"/>
              </a:rPr>
              <a:pPr algn="r" eaLnBrk="1">
                <a:lnSpc>
                  <a:spcPct val="95000"/>
                </a:lnSpc>
                <a:buSzPct val="100000"/>
              </a:pPr>
              <a:t>43</a:t>
            </a:fld>
            <a:endParaRPr lang="es-ES" altLang="es-ES_tradnl" sz="1400">
              <a:solidFill>
                <a:srgbClr val="000000"/>
              </a:solidFill>
              <a:latin typeface="Times New Roman" panose="02020603050405020304" pitchFamily="18" charset="0"/>
            </a:endParaRPr>
          </a:p>
        </p:txBody>
      </p:sp>
      <p:sp>
        <p:nvSpPr>
          <p:cNvPr id="99339" name="Text Box 9">
            <a:extLst>
              <a:ext uri="{FF2B5EF4-FFF2-40B4-BE49-F238E27FC236}">
                <a16:creationId xmlns:a16="http://schemas.microsoft.com/office/drawing/2014/main" id="{5B733F44-69EF-9745-AB5F-B70F62AC937E}"/>
              </a:ext>
            </a:extLst>
          </p:cNvPr>
          <p:cNvSpPr txBox="1">
            <a:spLocks noChangeArrowheads="1"/>
          </p:cNvSpPr>
          <p:nvPr/>
        </p:nvSpPr>
        <p:spPr bwMode="auto">
          <a:xfrm>
            <a:off x="4278313" y="10155238"/>
            <a:ext cx="3198812"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CC79DDD-5B05-7343-8D93-3552FB4918B0}" type="slidenum">
              <a:rPr lang="es-ES" altLang="es-ES_tradnl" sz="1400">
                <a:solidFill>
                  <a:srgbClr val="000000"/>
                </a:solidFill>
                <a:latin typeface="Times New Roman" panose="02020603050405020304" pitchFamily="18" charset="0"/>
              </a:rPr>
              <a:pPr algn="r" eaLnBrk="1">
                <a:lnSpc>
                  <a:spcPct val="95000"/>
                </a:lnSpc>
                <a:buSzPct val="100000"/>
              </a:pPr>
              <a:t>43</a:t>
            </a:fld>
            <a:endParaRPr lang="es-ES" altLang="es-ES_tradnl" sz="1400">
              <a:solidFill>
                <a:srgbClr val="000000"/>
              </a:solidFill>
              <a:latin typeface="Times New Roman" panose="02020603050405020304" pitchFamily="18" charset="0"/>
            </a:endParaRPr>
          </a:p>
        </p:txBody>
      </p:sp>
      <p:sp>
        <p:nvSpPr>
          <p:cNvPr id="99340" name="Text Box 10">
            <a:extLst>
              <a:ext uri="{FF2B5EF4-FFF2-40B4-BE49-F238E27FC236}">
                <a16:creationId xmlns:a16="http://schemas.microsoft.com/office/drawing/2014/main" id="{C24A8DB9-3D03-DE4D-9243-6977BDC9002E}"/>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B61EB4A-FC07-9F4E-B115-E3025D08F6B4}" type="slidenum">
              <a:rPr lang="es-ES" altLang="es-ES_tradnl" sz="1400">
                <a:solidFill>
                  <a:srgbClr val="000000"/>
                </a:solidFill>
                <a:latin typeface="Times New Roman" panose="02020603050405020304" pitchFamily="18" charset="0"/>
              </a:rPr>
              <a:pPr algn="r" eaLnBrk="1">
                <a:lnSpc>
                  <a:spcPct val="95000"/>
                </a:lnSpc>
                <a:buSzPct val="100000"/>
              </a:pPr>
              <a:t>43</a:t>
            </a:fld>
            <a:endParaRPr lang="es-ES" altLang="es-ES_tradnl" sz="1400">
              <a:solidFill>
                <a:srgbClr val="000000"/>
              </a:solidFill>
              <a:latin typeface="Times New Roman" panose="02020603050405020304" pitchFamily="18" charset="0"/>
            </a:endParaRPr>
          </a:p>
        </p:txBody>
      </p:sp>
      <p:sp>
        <p:nvSpPr>
          <p:cNvPr id="99341" name="Text Box 11">
            <a:extLst>
              <a:ext uri="{FF2B5EF4-FFF2-40B4-BE49-F238E27FC236}">
                <a16:creationId xmlns:a16="http://schemas.microsoft.com/office/drawing/2014/main" id="{01A3616D-C0CA-FF4F-BEE5-DD1B4D70D8C1}"/>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99342" name="Text Box 12">
            <a:extLst>
              <a:ext uri="{FF2B5EF4-FFF2-40B4-BE49-F238E27FC236}">
                <a16:creationId xmlns:a16="http://schemas.microsoft.com/office/drawing/2014/main" id="{CF00D530-6661-1F43-B4CB-5784E1567ACC}"/>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97A8C6B3-9E9C-7446-B667-95EE03B0F731}" type="slidenum">
              <a:rPr lang="es-ES"/>
              <a:pPr/>
              <a:t>44</a:t>
            </a:fld>
            <a:endParaRPr lang="es-ES"/>
          </a:p>
        </p:txBody>
      </p:sp>
      <p:sp>
        <p:nvSpPr>
          <p:cNvPr id="420865"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C90D14FB-5C62-4E45-935F-AD140A8EDBF9}" type="slidenum">
              <a:rPr lang="es-ES" sz="1400">
                <a:solidFill>
                  <a:srgbClr val="000000"/>
                </a:solidFill>
                <a:latin typeface="Times New Roman" charset="0"/>
              </a:rPr>
              <a:pPr algn="r" eaLnBrk="1">
                <a:lnSpc>
                  <a:spcPct val="95000"/>
                </a:lnSpc>
                <a:buClrTx/>
                <a:buFontTx/>
                <a:buNone/>
              </a:pPr>
              <a:t>44</a:t>
            </a:fld>
            <a:endParaRPr lang="es-ES" sz="1400">
              <a:solidFill>
                <a:srgbClr val="000000"/>
              </a:solidFill>
              <a:latin typeface="Times New Roman" charset="0"/>
            </a:endParaRPr>
          </a:p>
        </p:txBody>
      </p:sp>
      <p:sp>
        <p:nvSpPr>
          <p:cNvPr id="420866"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DA9FAF23-9E1D-6B4D-BCFE-B2CFBC0BBA17}" type="slidenum">
              <a:rPr lang="es-ES" sz="1400">
                <a:solidFill>
                  <a:srgbClr val="000000"/>
                </a:solidFill>
                <a:latin typeface="Times New Roman" charset="0"/>
              </a:rPr>
              <a:pPr algn="r" eaLnBrk="1">
                <a:lnSpc>
                  <a:spcPct val="95000"/>
                </a:lnSpc>
                <a:buClrTx/>
                <a:buFontTx/>
                <a:buNone/>
              </a:pPr>
              <a:t>44</a:t>
            </a:fld>
            <a:endParaRPr lang="es-ES" sz="1400">
              <a:solidFill>
                <a:srgbClr val="000000"/>
              </a:solidFill>
              <a:latin typeface="Times New Roman" charset="0"/>
            </a:endParaRPr>
          </a:p>
        </p:txBody>
      </p:sp>
      <p:sp>
        <p:nvSpPr>
          <p:cNvPr id="420867"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4BB728B-1078-4B45-92E6-532F65C06760}" type="slidenum">
              <a:rPr lang="es-ES" sz="1400">
                <a:solidFill>
                  <a:srgbClr val="000000"/>
                </a:solidFill>
                <a:latin typeface="Times New Roman" charset="0"/>
              </a:rPr>
              <a:pPr algn="r" eaLnBrk="1">
                <a:lnSpc>
                  <a:spcPct val="95000"/>
                </a:lnSpc>
                <a:buClrTx/>
                <a:buFontTx/>
                <a:buNone/>
              </a:pPr>
              <a:t>44</a:t>
            </a:fld>
            <a:endParaRPr lang="es-ES" sz="1400">
              <a:solidFill>
                <a:srgbClr val="000000"/>
              </a:solidFill>
              <a:latin typeface="Times New Roman" charset="0"/>
            </a:endParaRPr>
          </a:p>
        </p:txBody>
      </p:sp>
      <p:sp>
        <p:nvSpPr>
          <p:cNvPr id="420868"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10A378D-D90E-F645-BAB8-63674CC21AAB}" type="slidenum">
              <a:rPr lang="es-ES" sz="1400">
                <a:solidFill>
                  <a:srgbClr val="000000"/>
                </a:solidFill>
                <a:latin typeface="Times New Roman" charset="0"/>
              </a:rPr>
              <a:pPr algn="r" eaLnBrk="1">
                <a:lnSpc>
                  <a:spcPct val="95000"/>
                </a:lnSpc>
                <a:buClrTx/>
                <a:buFontTx/>
                <a:buNone/>
              </a:pPr>
              <a:t>44</a:t>
            </a:fld>
            <a:endParaRPr lang="es-ES" sz="1400">
              <a:solidFill>
                <a:srgbClr val="000000"/>
              </a:solidFill>
              <a:latin typeface="Times New Roman" charset="0"/>
            </a:endParaRPr>
          </a:p>
        </p:txBody>
      </p:sp>
      <p:sp>
        <p:nvSpPr>
          <p:cNvPr id="420869"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71A1CA9-1626-6842-9D82-C2C9DC46E950}" type="slidenum">
              <a:rPr lang="es-ES" sz="1400">
                <a:solidFill>
                  <a:srgbClr val="000000"/>
                </a:solidFill>
                <a:latin typeface="Times New Roman" charset="0"/>
              </a:rPr>
              <a:pPr algn="r" eaLnBrk="1">
                <a:lnSpc>
                  <a:spcPct val="95000"/>
                </a:lnSpc>
                <a:buClrTx/>
                <a:buFontTx/>
                <a:buNone/>
              </a:pPr>
              <a:t>44</a:t>
            </a:fld>
            <a:endParaRPr lang="es-ES" sz="1400">
              <a:solidFill>
                <a:srgbClr val="000000"/>
              </a:solidFill>
              <a:latin typeface="Times New Roman" charset="0"/>
            </a:endParaRPr>
          </a:p>
        </p:txBody>
      </p:sp>
      <p:sp>
        <p:nvSpPr>
          <p:cNvPr id="420870"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2D7AF2-71CC-3346-8368-729DFEEA5F4E}" type="slidenum">
              <a:rPr lang="es-ES" sz="1400">
                <a:solidFill>
                  <a:srgbClr val="000000"/>
                </a:solidFill>
                <a:latin typeface="Times New Roman" charset="0"/>
              </a:rPr>
              <a:pPr algn="r" eaLnBrk="1">
                <a:lnSpc>
                  <a:spcPct val="95000"/>
                </a:lnSpc>
                <a:buClrTx/>
                <a:buFontTx/>
                <a:buNone/>
              </a:pPr>
              <a:t>44</a:t>
            </a:fld>
            <a:endParaRPr lang="es-ES" sz="1400">
              <a:solidFill>
                <a:srgbClr val="000000"/>
              </a:solidFill>
              <a:latin typeface="Times New Roman" charset="0"/>
            </a:endParaRPr>
          </a:p>
        </p:txBody>
      </p:sp>
      <p:sp>
        <p:nvSpPr>
          <p:cNvPr id="420871" name="Text Box 7"/>
          <p:cNvSpPr txBox="1">
            <a:spLocks noChangeArrowheads="1"/>
          </p:cNvSpPr>
          <p:nvPr/>
        </p:nvSpPr>
        <p:spPr bwMode="auto">
          <a:xfrm>
            <a:off x="4278313" y="10155238"/>
            <a:ext cx="3190875" cy="4445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64E2AF04-FAC3-9E42-A1D4-70265B8997C7}" type="slidenum">
              <a:rPr lang="es-ES" sz="1400">
                <a:solidFill>
                  <a:srgbClr val="000000"/>
                </a:solidFill>
                <a:latin typeface="Times New Roman" charset="0"/>
              </a:rPr>
              <a:pPr algn="r" eaLnBrk="1">
                <a:lnSpc>
                  <a:spcPct val="95000"/>
                </a:lnSpc>
                <a:buClrTx/>
                <a:buFontTx/>
                <a:buNone/>
              </a:pPr>
              <a:t>44</a:t>
            </a:fld>
            <a:endParaRPr lang="es-ES" sz="1400">
              <a:solidFill>
                <a:srgbClr val="000000"/>
              </a:solidFill>
              <a:latin typeface="Times New Roman" charset="0"/>
            </a:endParaRPr>
          </a:p>
        </p:txBody>
      </p:sp>
      <p:sp>
        <p:nvSpPr>
          <p:cNvPr id="420872" name="Text Box 8"/>
          <p:cNvSpPr txBox="1">
            <a:spLocks noChangeArrowheads="1"/>
          </p:cNvSpPr>
          <p:nvPr/>
        </p:nvSpPr>
        <p:spPr bwMode="auto">
          <a:xfrm>
            <a:off x="4278313" y="10155238"/>
            <a:ext cx="3246437" cy="5000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958FF6BD-F9B0-FB49-9756-5E63E5B3290B}" type="slidenum">
              <a:rPr lang="es-ES" sz="1400">
                <a:solidFill>
                  <a:srgbClr val="000000"/>
                </a:solidFill>
                <a:latin typeface="Times New Roman" charset="0"/>
              </a:rPr>
              <a:pPr algn="r" eaLnBrk="1">
                <a:lnSpc>
                  <a:spcPct val="95000"/>
                </a:lnSpc>
                <a:buClrTx/>
                <a:buFontTx/>
                <a:buNone/>
              </a:pPr>
              <a:t>44</a:t>
            </a:fld>
            <a:endParaRPr lang="es-ES" sz="1400">
              <a:solidFill>
                <a:srgbClr val="000000"/>
              </a:solidFill>
              <a:latin typeface="Times New Roman" charset="0"/>
            </a:endParaRPr>
          </a:p>
        </p:txBody>
      </p:sp>
      <p:sp>
        <p:nvSpPr>
          <p:cNvPr id="420873" name="Text Box 9"/>
          <p:cNvSpPr txBox="1">
            <a:spLocks noChangeArrowheads="1"/>
          </p:cNvSpPr>
          <p:nvPr/>
        </p:nvSpPr>
        <p:spPr bwMode="auto">
          <a:xfrm>
            <a:off x="4278313" y="10155238"/>
            <a:ext cx="3249612" cy="5032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D06D639-D252-A542-A0D5-F4AD2CB1A34B}" type="slidenum">
              <a:rPr lang="es-ES" sz="1400">
                <a:solidFill>
                  <a:srgbClr val="000000"/>
                </a:solidFill>
                <a:latin typeface="Times New Roman" charset="0"/>
              </a:rPr>
              <a:pPr algn="r" eaLnBrk="1">
                <a:lnSpc>
                  <a:spcPct val="95000"/>
                </a:lnSpc>
                <a:buClrTx/>
                <a:buFontTx/>
                <a:buNone/>
              </a:pPr>
              <a:t>44</a:t>
            </a:fld>
            <a:endParaRPr lang="es-ES" sz="1400">
              <a:solidFill>
                <a:srgbClr val="000000"/>
              </a:solidFill>
              <a:latin typeface="Times New Roman" charset="0"/>
            </a:endParaRPr>
          </a:p>
        </p:txBody>
      </p:sp>
      <p:sp>
        <p:nvSpPr>
          <p:cNvPr id="420874"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175DC4E-3FB3-974F-93D1-9775BF8A7BA7}" type="slidenum">
              <a:rPr lang="es-ES" sz="1400">
                <a:solidFill>
                  <a:srgbClr val="000000"/>
                </a:solidFill>
                <a:latin typeface="Times New Roman" charset="0"/>
              </a:rPr>
              <a:pPr algn="r" eaLnBrk="1">
                <a:lnSpc>
                  <a:spcPct val="95000"/>
                </a:lnSpc>
                <a:buClrTx/>
                <a:buFontTx/>
                <a:buNone/>
              </a:pPr>
              <a:t>44</a:t>
            </a:fld>
            <a:endParaRPr lang="es-ES" sz="1400">
              <a:solidFill>
                <a:srgbClr val="000000"/>
              </a:solidFill>
              <a:latin typeface="Times New Roman" charset="0"/>
            </a:endParaRPr>
          </a:p>
        </p:txBody>
      </p:sp>
      <p:sp>
        <p:nvSpPr>
          <p:cNvPr id="420875"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0876" name="Text Box 12"/>
          <p:cNvSpPr txBox="1">
            <a:spLocks noChangeArrowheads="1"/>
          </p:cNvSpPr>
          <p:nvPr/>
        </p:nvSpPr>
        <p:spPr bwMode="auto">
          <a:xfrm>
            <a:off x="0" y="-217488"/>
            <a:ext cx="1588" cy="4365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94202876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45</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45</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45</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45</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45</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45</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45</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45</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45</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45</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45</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182763183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2082" name="Rectangle 92"/>
          <p:cNvSpPr>
            <a:spLocks noGrp="1" noChangeArrowheads="1"/>
          </p:cNvSpPr>
          <p:nvPr>
            <p:ph type="sldNum" sz="quarter"/>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9pPr>
          </a:lstStyle>
          <a:p>
            <a:fld id="{EC90CB15-58BB-7C4A-93D5-996E71FFCDA1}" type="slidenum">
              <a:rPr lang="es-ES" altLang="es-ES_tradnl" sz="1400">
                <a:solidFill>
                  <a:srgbClr val="000000"/>
                </a:solidFill>
                <a:latin typeface="Times New Roman" charset="0"/>
              </a:rPr>
              <a:pPr/>
              <a:t>46</a:t>
            </a:fld>
            <a:endParaRPr lang="es-ES" altLang="es-ES_tradnl" sz="1400">
              <a:solidFill>
                <a:srgbClr val="000000"/>
              </a:solidFill>
              <a:latin typeface="Times New Roman" charset="0"/>
            </a:endParaRPr>
          </a:p>
        </p:txBody>
      </p:sp>
      <p:sp>
        <p:nvSpPr>
          <p:cNvPr id="302083" name="Text Box 1"/>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832049D0-59DE-C741-A5E3-6B1F961F8B46}" type="slidenum">
              <a:rPr lang="es-ES" altLang="es-ES_tradnl" sz="1400">
                <a:solidFill>
                  <a:srgbClr val="000000"/>
                </a:solidFill>
                <a:latin typeface="Times New Roman" charset="0"/>
              </a:rPr>
              <a:pPr algn="r" eaLnBrk="1">
                <a:lnSpc>
                  <a:spcPct val="95000"/>
                </a:lnSpc>
                <a:buSzPct val="100000"/>
              </a:pPr>
              <a:t>46</a:t>
            </a:fld>
            <a:endParaRPr lang="es-ES" altLang="es-ES_tradnl" sz="1400">
              <a:solidFill>
                <a:srgbClr val="000000"/>
              </a:solidFill>
              <a:latin typeface="Times New Roman" charset="0"/>
            </a:endParaRPr>
          </a:p>
        </p:txBody>
      </p:sp>
      <p:sp>
        <p:nvSpPr>
          <p:cNvPr id="302084" name="Text Box 2"/>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D597A661-AEE6-2343-B88D-00AC6104B14A}" type="slidenum">
              <a:rPr lang="es-ES" altLang="es-ES_tradnl" sz="1400">
                <a:solidFill>
                  <a:srgbClr val="000000"/>
                </a:solidFill>
                <a:latin typeface="Times New Roman" charset="0"/>
              </a:rPr>
              <a:pPr algn="r" eaLnBrk="1">
                <a:lnSpc>
                  <a:spcPct val="95000"/>
                </a:lnSpc>
                <a:buSzPct val="100000"/>
              </a:pPr>
              <a:t>46</a:t>
            </a:fld>
            <a:endParaRPr lang="es-ES" altLang="es-ES_tradnl" sz="1400">
              <a:solidFill>
                <a:srgbClr val="000000"/>
              </a:solidFill>
              <a:latin typeface="Times New Roman" charset="0"/>
            </a:endParaRPr>
          </a:p>
        </p:txBody>
      </p:sp>
      <p:sp>
        <p:nvSpPr>
          <p:cNvPr id="302085" name="Text Box 3"/>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B8D702DB-D7C1-3E43-9EC5-B85F5B02C57C}" type="slidenum">
              <a:rPr lang="es-ES" altLang="es-ES_tradnl" sz="1400">
                <a:solidFill>
                  <a:srgbClr val="000000"/>
                </a:solidFill>
                <a:latin typeface="Times New Roman" charset="0"/>
              </a:rPr>
              <a:pPr algn="r" eaLnBrk="1">
                <a:lnSpc>
                  <a:spcPct val="95000"/>
                </a:lnSpc>
                <a:buSzPct val="100000"/>
              </a:pPr>
              <a:t>46</a:t>
            </a:fld>
            <a:endParaRPr lang="es-ES" altLang="es-ES_tradnl" sz="1400">
              <a:solidFill>
                <a:srgbClr val="000000"/>
              </a:solidFill>
              <a:latin typeface="Times New Roman" charset="0"/>
            </a:endParaRPr>
          </a:p>
        </p:txBody>
      </p:sp>
      <p:sp>
        <p:nvSpPr>
          <p:cNvPr id="302086" name="Text Box 4"/>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105DEEA4-D9C3-9E40-91BD-3000184F7F99}" type="slidenum">
              <a:rPr lang="es-ES" altLang="es-ES_tradnl" sz="1400">
                <a:solidFill>
                  <a:srgbClr val="000000"/>
                </a:solidFill>
                <a:latin typeface="Times New Roman" charset="0"/>
              </a:rPr>
              <a:pPr algn="r" eaLnBrk="1">
                <a:lnSpc>
                  <a:spcPct val="95000"/>
                </a:lnSpc>
                <a:buSzPct val="100000"/>
              </a:pPr>
              <a:t>46</a:t>
            </a:fld>
            <a:endParaRPr lang="es-ES" altLang="es-ES_tradnl" sz="1400">
              <a:solidFill>
                <a:srgbClr val="000000"/>
              </a:solidFill>
              <a:latin typeface="Times New Roman" charset="0"/>
            </a:endParaRPr>
          </a:p>
        </p:txBody>
      </p:sp>
      <p:sp>
        <p:nvSpPr>
          <p:cNvPr id="302087" name="Text Box 5"/>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5E6E7F0E-2A75-3549-8EF0-2433204BB0B0}" type="slidenum">
              <a:rPr lang="es-ES" altLang="es-ES_tradnl" sz="1400">
                <a:solidFill>
                  <a:srgbClr val="000000"/>
                </a:solidFill>
                <a:latin typeface="Times New Roman" charset="0"/>
              </a:rPr>
              <a:pPr algn="r" eaLnBrk="1">
                <a:lnSpc>
                  <a:spcPct val="95000"/>
                </a:lnSpc>
                <a:buSzPct val="100000"/>
              </a:pPr>
              <a:t>46</a:t>
            </a:fld>
            <a:endParaRPr lang="es-ES" altLang="es-ES_tradnl" sz="1400">
              <a:solidFill>
                <a:srgbClr val="000000"/>
              </a:solidFill>
              <a:latin typeface="Times New Roman" charset="0"/>
            </a:endParaRPr>
          </a:p>
        </p:txBody>
      </p:sp>
      <p:sp>
        <p:nvSpPr>
          <p:cNvPr id="302088" name="Text Box 6"/>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124DA13E-1A0E-3947-87BA-7FB61D49B13B}" type="slidenum">
              <a:rPr lang="es-ES" altLang="es-ES_tradnl" sz="1400">
                <a:solidFill>
                  <a:srgbClr val="000000"/>
                </a:solidFill>
                <a:latin typeface="Times New Roman" charset="0"/>
              </a:rPr>
              <a:pPr algn="r" eaLnBrk="1">
                <a:lnSpc>
                  <a:spcPct val="95000"/>
                </a:lnSpc>
                <a:buSzPct val="100000"/>
              </a:pPr>
              <a:t>46</a:t>
            </a:fld>
            <a:endParaRPr lang="es-ES" altLang="es-ES_tradnl" sz="1400">
              <a:solidFill>
                <a:srgbClr val="000000"/>
              </a:solidFill>
              <a:latin typeface="Times New Roman" charset="0"/>
            </a:endParaRPr>
          </a:p>
        </p:txBody>
      </p:sp>
      <p:sp>
        <p:nvSpPr>
          <p:cNvPr id="302089" name="Text Box 7"/>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4664E69D-A5AE-ED4C-97B3-453645D85A8D}" type="slidenum">
              <a:rPr lang="es-ES" altLang="es-ES_tradnl" sz="1400">
                <a:solidFill>
                  <a:srgbClr val="000000"/>
                </a:solidFill>
                <a:latin typeface="Times New Roman" charset="0"/>
              </a:rPr>
              <a:pPr algn="r" eaLnBrk="1">
                <a:lnSpc>
                  <a:spcPct val="95000"/>
                </a:lnSpc>
                <a:buSzPct val="100000"/>
              </a:pPr>
              <a:t>46</a:t>
            </a:fld>
            <a:endParaRPr lang="es-ES" altLang="es-ES_tradnl" sz="1400">
              <a:solidFill>
                <a:srgbClr val="000000"/>
              </a:solidFill>
              <a:latin typeface="Times New Roman" charset="0"/>
            </a:endParaRPr>
          </a:p>
        </p:txBody>
      </p:sp>
      <p:sp>
        <p:nvSpPr>
          <p:cNvPr id="302090" name="Text Box 8"/>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38F94D31-03B3-BE4B-BBD4-532E8E75CBC7}" type="slidenum">
              <a:rPr lang="es-ES" altLang="es-ES_tradnl" sz="1400">
                <a:solidFill>
                  <a:srgbClr val="000000"/>
                </a:solidFill>
                <a:latin typeface="Times New Roman" charset="0"/>
              </a:rPr>
              <a:pPr algn="r" eaLnBrk="1">
                <a:lnSpc>
                  <a:spcPct val="95000"/>
                </a:lnSpc>
                <a:buSzPct val="100000"/>
              </a:pPr>
              <a:t>46</a:t>
            </a:fld>
            <a:endParaRPr lang="es-ES" altLang="es-ES_tradnl" sz="1400">
              <a:solidFill>
                <a:srgbClr val="000000"/>
              </a:solidFill>
              <a:latin typeface="Times New Roman" charset="0"/>
            </a:endParaRPr>
          </a:p>
        </p:txBody>
      </p:sp>
      <p:sp>
        <p:nvSpPr>
          <p:cNvPr id="302091" name="Text Box 9"/>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27C5710A-95F2-6D45-9775-FBA1F15DA7D5}" type="slidenum">
              <a:rPr lang="es-ES" altLang="es-ES_tradnl" sz="1400">
                <a:solidFill>
                  <a:srgbClr val="000000"/>
                </a:solidFill>
                <a:latin typeface="Times New Roman" charset="0"/>
              </a:rPr>
              <a:pPr algn="r" eaLnBrk="1">
                <a:lnSpc>
                  <a:spcPct val="95000"/>
                </a:lnSpc>
                <a:buSzPct val="100000"/>
              </a:pPr>
              <a:t>46</a:t>
            </a:fld>
            <a:endParaRPr lang="es-ES" altLang="es-ES_tradnl" sz="1400">
              <a:solidFill>
                <a:srgbClr val="000000"/>
              </a:solidFill>
              <a:latin typeface="Times New Roman" charset="0"/>
            </a:endParaRPr>
          </a:p>
        </p:txBody>
      </p:sp>
      <p:sp>
        <p:nvSpPr>
          <p:cNvPr id="302092" name="Text Box 10"/>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3956C1E4-9A52-DD43-B3E9-5FC30FD212FF}" type="slidenum">
              <a:rPr lang="es-ES" altLang="es-ES_tradnl" sz="1400">
                <a:solidFill>
                  <a:srgbClr val="000000"/>
                </a:solidFill>
                <a:latin typeface="Times New Roman" charset="0"/>
              </a:rPr>
              <a:pPr algn="r" eaLnBrk="1">
                <a:lnSpc>
                  <a:spcPct val="95000"/>
                </a:lnSpc>
                <a:buSzPct val="100000"/>
              </a:pPr>
              <a:t>46</a:t>
            </a:fld>
            <a:endParaRPr lang="es-ES" altLang="es-ES_tradnl" sz="1400">
              <a:solidFill>
                <a:srgbClr val="000000"/>
              </a:solidFill>
              <a:latin typeface="Times New Roman" charset="0"/>
            </a:endParaRPr>
          </a:p>
        </p:txBody>
      </p:sp>
      <p:sp>
        <p:nvSpPr>
          <p:cNvPr id="302093" name="Text Box 11"/>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02094" name="Text Box 12"/>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 altLang="es-ES_tradnl"/>
          </a:p>
        </p:txBody>
      </p:sp>
    </p:spTree>
    <p:extLst>
      <p:ext uri="{BB962C8B-B14F-4D97-AF65-F5344CB8AC3E}">
        <p14:creationId xmlns:p14="http://schemas.microsoft.com/office/powerpoint/2010/main" val="224349889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2082" name="Rectangle 92"/>
          <p:cNvSpPr>
            <a:spLocks noGrp="1" noChangeArrowheads="1"/>
          </p:cNvSpPr>
          <p:nvPr>
            <p:ph type="sldNum" sz="quarter"/>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9pPr>
          </a:lstStyle>
          <a:p>
            <a:fld id="{EC90CB15-58BB-7C4A-93D5-996E71FFCDA1}" type="slidenum">
              <a:rPr lang="es-ES" altLang="es-ES_tradnl" sz="1400">
                <a:solidFill>
                  <a:srgbClr val="000000"/>
                </a:solidFill>
                <a:latin typeface="Times New Roman" charset="0"/>
              </a:rPr>
              <a:pPr/>
              <a:t>47</a:t>
            </a:fld>
            <a:endParaRPr lang="es-ES" altLang="es-ES_tradnl" sz="1400">
              <a:solidFill>
                <a:srgbClr val="000000"/>
              </a:solidFill>
              <a:latin typeface="Times New Roman" charset="0"/>
            </a:endParaRPr>
          </a:p>
        </p:txBody>
      </p:sp>
      <p:sp>
        <p:nvSpPr>
          <p:cNvPr id="302083" name="Text Box 1"/>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832049D0-59DE-C741-A5E3-6B1F961F8B46}" type="slidenum">
              <a:rPr lang="es-ES" altLang="es-ES_tradnl" sz="1400">
                <a:solidFill>
                  <a:srgbClr val="000000"/>
                </a:solidFill>
                <a:latin typeface="Times New Roman" charset="0"/>
              </a:rPr>
              <a:pPr algn="r" eaLnBrk="1">
                <a:lnSpc>
                  <a:spcPct val="95000"/>
                </a:lnSpc>
                <a:buSzPct val="100000"/>
              </a:pPr>
              <a:t>47</a:t>
            </a:fld>
            <a:endParaRPr lang="es-ES" altLang="es-ES_tradnl" sz="1400">
              <a:solidFill>
                <a:srgbClr val="000000"/>
              </a:solidFill>
              <a:latin typeface="Times New Roman" charset="0"/>
            </a:endParaRPr>
          </a:p>
        </p:txBody>
      </p:sp>
      <p:sp>
        <p:nvSpPr>
          <p:cNvPr id="302084" name="Text Box 2"/>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D597A661-AEE6-2343-B88D-00AC6104B14A}" type="slidenum">
              <a:rPr lang="es-ES" altLang="es-ES_tradnl" sz="1400">
                <a:solidFill>
                  <a:srgbClr val="000000"/>
                </a:solidFill>
                <a:latin typeface="Times New Roman" charset="0"/>
              </a:rPr>
              <a:pPr algn="r" eaLnBrk="1">
                <a:lnSpc>
                  <a:spcPct val="95000"/>
                </a:lnSpc>
                <a:buSzPct val="100000"/>
              </a:pPr>
              <a:t>47</a:t>
            </a:fld>
            <a:endParaRPr lang="es-ES" altLang="es-ES_tradnl" sz="1400">
              <a:solidFill>
                <a:srgbClr val="000000"/>
              </a:solidFill>
              <a:latin typeface="Times New Roman" charset="0"/>
            </a:endParaRPr>
          </a:p>
        </p:txBody>
      </p:sp>
      <p:sp>
        <p:nvSpPr>
          <p:cNvPr id="302085" name="Text Box 3"/>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B8D702DB-D7C1-3E43-9EC5-B85F5B02C57C}" type="slidenum">
              <a:rPr lang="es-ES" altLang="es-ES_tradnl" sz="1400">
                <a:solidFill>
                  <a:srgbClr val="000000"/>
                </a:solidFill>
                <a:latin typeface="Times New Roman" charset="0"/>
              </a:rPr>
              <a:pPr algn="r" eaLnBrk="1">
                <a:lnSpc>
                  <a:spcPct val="95000"/>
                </a:lnSpc>
                <a:buSzPct val="100000"/>
              </a:pPr>
              <a:t>47</a:t>
            </a:fld>
            <a:endParaRPr lang="es-ES" altLang="es-ES_tradnl" sz="1400">
              <a:solidFill>
                <a:srgbClr val="000000"/>
              </a:solidFill>
              <a:latin typeface="Times New Roman" charset="0"/>
            </a:endParaRPr>
          </a:p>
        </p:txBody>
      </p:sp>
      <p:sp>
        <p:nvSpPr>
          <p:cNvPr id="302086" name="Text Box 4"/>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105DEEA4-D9C3-9E40-91BD-3000184F7F99}" type="slidenum">
              <a:rPr lang="es-ES" altLang="es-ES_tradnl" sz="1400">
                <a:solidFill>
                  <a:srgbClr val="000000"/>
                </a:solidFill>
                <a:latin typeface="Times New Roman" charset="0"/>
              </a:rPr>
              <a:pPr algn="r" eaLnBrk="1">
                <a:lnSpc>
                  <a:spcPct val="95000"/>
                </a:lnSpc>
                <a:buSzPct val="100000"/>
              </a:pPr>
              <a:t>47</a:t>
            </a:fld>
            <a:endParaRPr lang="es-ES" altLang="es-ES_tradnl" sz="1400">
              <a:solidFill>
                <a:srgbClr val="000000"/>
              </a:solidFill>
              <a:latin typeface="Times New Roman" charset="0"/>
            </a:endParaRPr>
          </a:p>
        </p:txBody>
      </p:sp>
      <p:sp>
        <p:nvSpPr>
          <p:cNvPr id="302087" name="Text Box 5"/>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5E6E7F0E-2A75-3549-8EF0-2433204BB0B0}" type="slidenum">
              <a:rPr lang="es-ES" altLang="es-ES_tradnl" sz="1400">
                <a:solidFill>
                  <a:srgbClr val="000000"/>
                </a:solidFill>
                <a:latin typeface="Times New Roman" charset="0"/>
              </a:rPr>
              <a:pPr algn="r" eaLnBrk="1">
                <a:lnSpc>
                  <a:spcPct val="95000"/>
                </a:lnSpc>
                <a:buSzPct val="100000"/>
              </a:pPr>
              <a:t>47</a:t>
            </a:fld>
            <a:endParaRPr lang="es-ES" altLang="es-ES_tradnl" sz="1400">
              <a:solidFill>
                <a:srgbClr val="000000"/>
              </a:solidFill>
              <a:latin typeface="Times New Roman" charset="0"/>
            </a:endParaRPr>
          </a:p>
        </p:txBody>
      </p:sp>
      <p:sp>
        <p:nvSpPr>
          <p:cNvPr id="302088" name="Text Box 6"/>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124DA13E-1A0E-3947-87BA-7FB61D49B13B}" type="slidenum">
              <a:rPr lang="es-ES" altLang="es-ES_tradnl" sz="1400">
                <a:solidFill>
                  <a:srgbClr val="000000"/>
                </a:solidFill>
                <a:latin typeface="Times New Roman" charset="0"/>
              </a:rPr>
              <a:pPr algn="r" eaLnBrk="1">
                <a:lnSpc>
                  <a:spcPct val="95000"/>
                </a:lnSpc>
                <a:buSzPct val="100000"/>
              </a:pPr>
              <a:t>47</a:t>
            </a:fld>
            <a:endParaRPr lang="es-ES" altLang="es-ES_tradnl" sz="1400">
              <a:solidFill>
                <a:srgbClr val="000000"/>
              </a:solidFill>
              <a:latin typeface="Times New Roman" charset="0"/>
            </a:endParaRPr>
          </a:p>
        </p:txBody>
      </p:sp>
      <p:sp>
        <p:nvSpPr>
          <p:cNvPr id="302089" name="Text Box 7"/>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4664E69D-A5AE-ED4C-97B3-453645D85A8D}" type="slidenum">
              <a:rPr lang="es-ES" altLang="es-ES_tradnl" sz="1400">
                <a:solidFill>
                  <a:srgbClr val="000000"/>
                </a:solidFill>
                <a:latin typeface="Times New Roman" charset="0"/>
              </a:rPr>
              <a:pPr algn="r" eaLnBrk="1">
                <a:lnSpc>
                  <a:spcPct val="95000"/>
                </a:lnSpc>
                <a:buSzPct val="100000"/>
              </a:pPr>
              <a:t>47</a:t>
            </a:fld>
            <a:endParaRPr lang="es-ES" altLang="es-ES_tradnl" sz="1400">
              <a:solidFill>
                <a:srgbClr val="000000"/>
              </a:solidFill>
              <a:latin typeface="Times New Roman" charset="0"/>
            </a:endParaRPr>
          </a:p>
        </p:txBody>
      </p:sp>
      <p:sp>
        <p:nvSpPr>
          <p:cNvPr id="302090" name="Text Box 8"/>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38F94D31-03B3-BE4B-BBD4-532E8E75CBC7}" type="slidenum">
              <a:rPr lang="es-ES" altLang="es-ES_tradnl" sz="1400">
                <a:solidFill>
                  <a:srgbClr val="000000"/>
                </a:solidFill>
                <a:latin typeface="Times New Roman" charset="0"/>
              </a:rPr>
              <a:pPr algn="r" eaLnBrk="1">
                <a:lnSpc>
                  <a:spcPct val="95000"/>
                </a:lnSpc>
                <a:buSzPct val="100000"/>
              </a:pPr>
              <a:t>47</a:t>
            </a:fld>
            <a:endParaRPr lang="es-ES" altLang="es-ES_tradnl" sz="1400">
              <a:solidFill>
                <a:srgbClr val="000000"/>
              </a:solidFill>
              <a:latin typeface="Times New Roman" charset="0"/>
            </a:endParaRPr>
          </a:p>
        </p:txBody>
      </p:sp>
      <p:sp>
        <p:nvSpPr>
          <p:cNvPr id="302091" name="Text Box 9"/>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27C5710A-95F2-6D45-9775-FBA1F15DA7D5}" type="slidenum">
              <a:rPr lang="es-ES" altLang="es-ES_tradnl" sz="1400">
                <a:solidFill>
                  <a:srgbClr val="000000"/>
                </a:solidFill>
                <a:latin typeface="Times New Roman" charset="0"/>
              </a:rPr>
              <a:pPr algn="r" eaLnBrk="1">
                <a:lnSpc>
                  <a:spcPct val="95000"/>
                </a:lnSpc>
                <a:buSzPct val="100000"/>
              </a:pPr>
              <a:t>47</a:t>
            </a:fld>
            <a:endParaRPr lang="es-ES" altLang="es-ES_tradnl" sz="1400">
              <a:solidFill>
                <a:srgbClr val="000000"/>
              </a:solidFill>
              <a:latin typeface="Times New Roman" charset="0"/>
            </a:endParaRPr>
          </a:p>
        </p:txBody>
      </p:sp>
      <p:sp>
        <p:nvSpPr>
          <p:cNvPr id="302092" name="Text Box 10"/>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3956C1E4-9A52-DD43-B3E9-5FC30FD212FF}" type="slidenum">
              <a:rPr lang="es-ES" altLang="es-ES_tradnl" sz="1400">
                <a:solidFill>
                  <a:srgbClr val="000000"/>
                </a:solidFill>
                <a:latin typeface="Times New Roman" charset="0"/>
              </a:rPr>
              <a:pPr algn="r" eaLnBrk="1">
                <a:lnSpc>
                  <a:spcPct val="95000"/>
                </a:lnSpc>
                <a:buSzPct val="100000"/>
              </a:pPr>
              <a:t>47</a:t>
            </a:fld>
            <a:endParaRPr lang="es-ES" altLang="es-ES_tradnl" sz="1400">
              <a:solidFill>
                <a:srgbClr val="000000"/>
              </a:solidFill>
              <a:latin typeface="Times New Roman" charset="0"/>
            </a:endParaRPr>
          </a:p>
        </p:txBody>
      </p:sp>
      <p:sp>
        <p:nvSpPr>
          <p:cNvPr id="302093" name="Text Box 11"/>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02094" name="Text Box 12"/>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 altLang="es-ES_tradnl"/>
          </a:p>
        </p:txBody>
      </p:sp>
    </p:spTree>
    <p:extLst>
      <p:ext uri="{BB962C8B-B14F-4D97-AF65-F5344CB8AC3E}">
        <p14:creationId xmlns:p14="http://schemas.microsoft.com/office/powerpoint/2010/main" val="111877880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3970" name="Rectangle 92">
            <a:extLst>
              <a:ext uri="{FF2B5EF4-FFF2-40B4-BE49-F238E27FC236}">
                <a16:creationId xmlns:a16="http://schemas.microsoft.com/office/drawing/2014/main" id="{ED43AB53-AC19-264B-90A7-D238C9D010DE}"/>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8902609D-B5EC-8840-8392-879FC36810D7}" type="slidenum">
              <a:rPr lang="es-ES" altLang="es-ES_tradnl" sz="1400" smtClean="0">
                <a:solidFill>
                  <a:srgbClr val="000000"/>
                </a:solidFill>
                <a:latin typeface="Times New Roman" panose="02020603050405020304" pitchFamily="18" charset="0"/>
              </a:rPr>
              <a:pPr/>
              <a:t>48</a:t>
            </a:fld>
            <a:endParaRPr lang="es-ES" altLang="es-ES_tradnl" sz="1400">
              <a:solidFill>
                <a:srgbClr val="000000"/>
              </a:solidFill>
              <a:latin typeface="Times New Roman" panose="02020603050405020304" pitchFamily="18" charset="0"/>
            </a:endParaRPr>
          </a:p>
        </p:txBody>
      </p:sp>
      <p:sp>
        <p:nvSpPr>
          <p:cNvPr id="83971" name="Text Box 1">
            <a:extLst>
              <a:ext uri="{FF2B5EF4-FFF2-40B4-BE49-F238E27FC236}">
                <a16:creationId xmlns:a16="http://schemas.microsoft.com/office/drawing/2014/main" id="{438FCB26-5252-B749-BD3A-BB33BFD721DB}"/>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9101726-0A5B-A348-8D38-0E5407DEE78A}" type="slidenum">
              <a:rPr lang="es-ES" altLang="es-ES_tradnl" sz="1400">
                <a:solidFill>
                  <a:srgbClr val="000000"/>
                </a:solidFill>
                <a:latin typeface="Times New Roman" panose="02020603050405020304" pitchFamily="18" charset="0"/>
              </a:rPr>
              <a:pPr algn="r" eaLnBrk="1">
                <a:lnSpc>
                  <a:spcPct val="95000"/>
                </a:lnSpc>
                <a:buSzPct val="100000"/>
              </a:pPr>
              <a:t>48</a:t>
            </a:fld>
            <a:endParaRPr lang="es-ES" altLang="es-ES_tradnl" sz="1400">
              <a:solidFill>
                <a:srgbClr val="000000"/>
              </a:solidFill>
              <a:latin typeface="Times New Roman" panose="02020603050405020304" pitchFamily="18" charset="0"/>
            </a:endParaRPr>
          </a:p>
        </p:txBody>
      </p:sp>
      <p:sp>
        <p:nvSpPr>
          <p:cNvPr id="83972" name="Text Box 2">
            <a:extLst>
              <a:ext uri="{FF2B5EF4-FFF2-40B4-BE49-F238E27FC236}">
                <a16:creationId xmlns:a16="http://schemas.microsoft.com/office/drawing/2014/main" id="{B3E2AF64-3CFD-0C4F-BA10-94F6E0E709E6}"/>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24958F5-BBDF-E940-B2C9-E3794881A253}" type="slidenum">
              <a:rPr lang="es-ES" altLang="es-ES_tradnl" sz="1400">
                <a:solidFill>
                  <a:srgbClr val="000000"/>
                </a:solidFill>
                <a:latin typeface="Times New Roman" panose="02020603050405020304" pitchFamily="18" charset="0"/>
              </a:rPr>
              <a:pPr algn="r" eaLnBrk="1">
                <a:lnSpc>
                  <a:spcPct val="95000"/>
                </a:lnSpc>
                <a:buSzPct val="100000"/>
              </a:pPr>
              <a:t>48</a:t>
            </a:fld>
            <a:endParaRPr lang="es-ES" altLang="es-ES_tradnl" sz="1400">
              <a:solidFill>
                <a:srgbClr val="000000"/>
              </a:solidFill>
              <a:latin typeface="Times New Roman" panose="02020603050405020304" pitchFamily="18" charset="0"/>
            </a:endParaRPr>
          </a:p>
        </p:txBody>
      </p:sp>
      <p:sp>
        <p:nvSpPr>
          <p:cNvPr id="83973" name="Text Box 3">
            <a:extLst>
              <a:ext uri="{FF2B5EF4-FFF2-40B4-BE49-F238E27FC236}">
                <a16:creationId xmlns:a16="http://schemas.microsoft.com/office/drawing/2014/main" id="{BFA39C44-99AF-1043-8887-D0941B742AB5}"/>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1037054-1169-9941-93A5-85316969F93B}" type="slidenum">
              <a:rPr lang="es-ES" altLang="es-ES_tradnl" sz="1400">
                <a:solidFill>
                  <a:srgbClr val="000000"/>
                </a:solidFill>
                <a:latin typeface="Times New Roman" panose="02020603050405020304" pitchFamily="18" charset="0"/>
              </a:rPr>
              <a:pPr algn="r" eaLnBrk="1">
                <a:lnSpc>
                  <a:spcPct val="95000"/>
                </a:lnSpc>
                <a:buSzPct val="100000"/>
              </a:pPr>
              <a:t>48</a:t>
            </a:fld>
            <a:endParaRPr lang="es-ES" altLang="es-ES_tradnl" sz="1400">
              <a:solidFill>
                <a:srgbClr val="000000"/>
              </a:solidFill>
              <a:latin typeface="Times New Roman" panose="02020603050405020304" pitchFamily="18" charset="0"/>
            </a:endParaRPr>
          </a:p>
        </p:txBody>
      </p:sp>
      <p:sp>
        <p:nvSpPr>
          <p:cNvPr id="83974" name="Text Box 4">
            <a:extLst>
              <a:ext uri="{FF2B5EF4-FFF2-40B4-BE49-F238E27FC236}">
                <a16:creationId xmlns:a16="http://schemas.microsoft.com/office/drawing/2014/main" id="{315BC90F-868C-D84E-956D-47998558C511}"/>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C13E673-2CF4-1A44-B478-7F6BE68F5F76}" type="slidenum">
              <a:rPr lang="es-ES" altLang="es-ES_tradnl" sz="1400">
                <a:solidFill>
                  <a:srgbClr val="000000"/>
                </a:solidFill>
                <a:latin typeface="Times New Roman" panose="02020603050405020304" pitchFamily="18" charset="0"/>
              </a:rPr>
              <a:pPr algn="r" eaLnBrk="1">
                <a:lnSpc>
                  <a:spcPct val="95000"/>
                </a:lnSpc>
                <a:buSzPct val="100000"/>
              </a:pPr>
              <a:t>48</a:t>
            </a:fld>
            <a:endParaRPr lang="es-ES" altLang="es-ES_tradnl" sz="1400">
              <a:solidFill>
                <a:srgbClr val="000000"/>
              </a:solidFill>
              <a:latin typeface="Times New Roman" panose="02020603050405020304" pitchFamily="18" charset="0"/>
            </a:endParaRPr>
          </a:p>
        </p:txBody>
      </p:sp>
      <p:sp>
        <p:nvSpPr>
          <p:cNvPr id="83975" name="Text Box 5">
            <a:extLst>
              <a:ext uri="{FF2B5EF4-FFF2-40B4-BE49-F238E27FC236}">
                <a16:creationId xmlns:a16="http://schemas.microsoft.com/office/drawing/2014/main" id="{28BEE8AA-55F0-C143-B8A6-5ABDA4F0EC10}"/>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C70BF8F-532E-1546-9E4E-BF4A0CAFBD67}" type="slidenum">
              <a:rPr lang="es-ES" altLang="es-ES_tradnl" sz="1400">
                <a:solidFill>
                  <a:srgbClr val="000000"/>
                </a:solidFill>
                <a:latin typeface="Times New Roman" panose="02020603050405020304" pitchFamily="18" charset="0"/>
              </a:rPr>
              <a:pPr algn="r" eaLnBrk="1">
                <a:lnSpc>
                  <a:spcPct val="95000"/>
                </a:lnSpc>
                <a:buSzPct val="100000"/>
              </a:pPr>
              <a:t>48</a:t>
            </a:fld>
            <a:endParaRPr lang="es-ES" altLang="es-ES_tradnl" sz="1400">
              <a:solidFill>
                <a:srgbClr val="000000"/>
              </a:solidFill>
              <a:latin typeface="Times New Roman" panose="02020603050405020304" pitchFamily="18" charset="0"/>
            </a:endParaRPr>
          </a:p>
        </p:txBody>
      </p:sp>
      <p:sp>
        <p:nvSpPr>
          <p:cNvPr id="83976" name="Text Box 6">
            <a:extLst>
              <a:ext uri="{FF2B5EF4-FFF2-40B4-BE49-F238E27FC236}">
                <a16:creationId xmlns:a16="http://schemas.microsoft.com/office/drawing/2014/main" id="{76AF0046-174D-914E-BF20-1F7D119776B9}"/>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647DD13-51BA-AB4A-9935-1E4A139110B7}" type="slidenum">
              <a:rPr lang="es-ES" altLang="es-ES_tradnl" sz="1400">
                <a:solidFill>
                  <a:srgbClr val="000000"/>
                </a:solidFill>
                <a:latin typeface="Times New Roman" panose="02020603050405020304" pitchFamily="18" charset="0"/>
              </a:rPr>
              <a:pPr algn="r" eaLnBrk="1">
                <a:lnSpc>
                  <a:spcPct val="95000"/>
                </a:lnSpc>
                <a:buSzPct val="100000"/>
              </a:pPr>
              <a:t>48</a:t>
            </a:fld>
            <a:endParaRPr lang="es-ES" altLang="es-ES_tradnl" sz="1400">
              <a:solidFill>
                <a:srgbClr val="000000"/>
              </a:solidFill>
              <a:latin typeface="Times New Roman" panose="02020603050405020304" pitchFamily="18" charset="0"/>
            </a:endParaRPr>
          </a:p>
        </p:txBody>
      </p:sp>
      <p:sp>
        <p:nvSpPr>
          <p:cNvPr id="83977" name="Text Box 7">
            <a:extLst>
              <a:ext uri="{FF2B5EF4-FFF2-40B4-BE49-F238E27FC236}">
                <a16:creationId xmlns:a16="http://schemas.microsoft.com/office/drawing/2014/main" id="{B9F95FF9-CB9F-CC40-AEBF-C09A0AB07AA8}"/>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8113933-3764-9C4A-89B7-76DE2F633D17}" type="slidenum">
              <a:rPr lang="es-ES" altLang="es-ES_tradnl" sz="1400">
                <a:solidFill>
                  <a:srgbClr val="000000"/>
                </a:solidFill>
                <a:latin typeface="Times New Roman" panose="02020603050405020304" pitchFamily="18" charset="0"/>
              </a:rPr>
              <a:pPr algn="r" eaLnBrk="1">
                <a:lnSpc>
                  <a:spcPct val="95000"/>
                </a:lnSpc>
                <a:buSzPct val="100000"/>
              </a:pPr>
              <a:t>48</a:t>
            </a:fld>
            <a:endParaRPr lang="es-ES" altLang="es-ES_tradnl" sz="1400">
              <a:solidFill>
                <a:srgbClr val="000000"/>
              </a:solidFill>
              <a:latin typeface="Times New Roman" panose="02020603050405020304" pitchFamily="18" charset="0"/>
            </a:endParaRPr>
          </a:p>
        </p:txBody>
      </p:sp>
      <p:sp>
        <p:nvSpPr>
          <p:cNvPr id="83978" name="Text Box 8">
            <a:extLst>
              <a:ext uri="{FF2B5EF4-FFF2-40B4-BE49-F238E27FC236}">
                <a16:creationId xmlns:a16="http://schemas.microsoft.com/office/drawing/2014/main" id="{E62536B9-1B26-574C-A3B7-65837653EA88}"/>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25F10A6-0AE8-AB45-BA74-8AC0FF57B185}" type="slidenum">
              <a:rPr lang="es-ES" altLang="es-ES_tradnl" sz="1400">
                <a:solidFill>
                  <a:srgbClr val="000000"/>
                </a:solidFill>
                <a:latin typeface="Times New Roman" panose="02020603050405020304" pitchFamily="18" charset="0"/>
              </a:rPr>
              <a:pPr algn="r" eaLnBrk="1">
                <a:lnSpc>
                  <a:spcPct val="95000"/>
                </a:lnSpc>
                <a:buSzPct val="100000"/>
              </a:pPr>
              <a:t>48</a:t>
            </a:fld>
            <a:endParaRPr lang="es-ES" altLang="es-ES_tradnl" sz="1400">
              <a:solidFill>
                <a:srgbClr val="000000"/>
              </a:solidFill>
              <a:latin typeface="Times New Roman" panose="02020603050405020304" pitchFamily="18" charset="0"/>
            </a:endParaRPr>
          </a:p>
        </p:txBody>
      </p:sp>
      <p:sp>
        <p:nvSpPr>
          <p:cNvPr id="83979" name="Text Box 9">
            <a:extLst>
              <a:ext uri="{FF2B5EF4-FFF2-40B4-BE49-F238E27FC236}">
                <a16:creationId xmlns:a16="http://schemas.microsoft.com/office/drawing/2014/main" id="{DFA04C83-B06B-2E4A-9A1C-BFC148546675}"/>
              </a:ext>
            </a:extLst>
          </p:cNvPr>
          <p:cNvSpPr txBox="1">
            <a:spLocks noChangeArrowheads="1"/>
          </p:cNvSpPr>
          <p:nvPr/>
        </p:nvSpPr>
        <p:spPr bwMode="auto">
          <a:xfrm>
            <a:off x="4278313" y="10155238"/>
            <a:ext cx="3198812"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FF9A4AD-E6F7-764F-98D8-80D94C8A7D61}" type="slidenum">
              <a:rPr lang="es-ES" altLang="es-ES_tradnl" sz="1400">
                <a:solidFill>
                  <a:srgbClr val="000000"/>
                </a:solidFill>
                <a:latin typeface="Times New Roman" panose="02020603050405020304" pitchFamily="18" charset="0"/>
              </a:rPr>
              <a:pPr algn="r" eaLnBrk="1">
                <a:lnSpc>
                  <a:spcPct val="95000"/>
                </a:lnSpc>
                <a:buSzPct val="100000"/>
              </a:pPr>
              <a:t>48</a:t>
            </a:fld>
            <a:endParaRPr lang="es-ES" altLang="es-ES_tradnl" sz="1400">
              <a:solidFill>
                <a:srgbClr val="000000"/>
              </a:solidFill>
              <a:latin typeface="Times New Roman" panose="02020603050405020304" pitchFamily="18" charset="0"/>
            </a:endParaRPr>
          </a:p>
        </p:txBody>
      </p:sp>
      <p:sp>
        <p:nvSpPr>
          <p:cNvPr id="83980" name="Text Box 10">
            <a:extLst>
              <a:ext uri="{FF2B5EF4-FFF2-40B4-BE49-F238E27FC236}">
                <a16:creationId xmlns:a16="http://schemas.microsoft.com/office/drawing/2014/main" id="{7F34B32F-81F7-124F-BC39-FE0CE261B290}"/>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06AC74E-71E3-FC4C-98DC-C3CFD9A6B989}" type="slidenum">
              <a:rPr lang="es-ES" altLang="es-ES_tradnl" sz="1400">
                <a:solidFill>
                  <a:srgbClr val="000000"/>
                </a:solidFill>
                <a:latin typeface="Times New Roman" panose="02020603050405020304" pitchFamily="18" charset="0"/>
              </a:rPr>
              <a:pPr algn="r" eaLnBrk="1">
                <a:lnSpc>
                  <a:spcPct val="95000"/>
                </a:lnSpc>
                <a:buSzPct val="100000"/>
              </a:pPr>
              <a:t>48</a:t>
            </a:fld>
            <a:endParaRPr lang="es-ES" altLang="es-ES_tradnl" sz="1400">
              <a:solidFill>
                <a:srgbClr val="000000"/>
              </a:solidFill>
              <a:latin typeface="Times New Roman" panose="02020603050405020304" pitchFamily="18" charset="0"/>
            </a:endParaRPr>
          </a:p>
        </p:txBody>
      </p:sp>
      <p:sp>
        <p:nvSpPr>
          <p:cNvPr id="83981" name="Text Box 11">
            <a:extLst>
              <a:ext uri="{FF2B5EF4-FFF2-40B4-BE49-F238E27FC236}">
                <a16:creationId xmlns:a16="http://schemas.microsoft.com/office/drawing/2014/main" id="{44E539C1-2ABF-2249-A225-FCECAAFA2A23}"/>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83982" name="Text Box 12">
            <a:extLst>
              <a:ext uri="{FF2B5EF4-FFF2-40B4-BE49-F238E27FC236}">
                <a16:creationId xmlns:a16="http://schemas.microsoft.com/office/drawing/2014/main" id="{C686E6B5-F902-C344-BB5D-5D3E00558A6D}"/>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55684328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4" name="Rectangle 92">
            <a:extLst>
              <a:ext uri="{FF2B5EF4-FFF2-40B4-BE49-F238E27FC236}">
                <a16:creationId xmlns:a16="http://schemas.microsoft.com/office/drawing/2014/main" id="{E2B69A76-36BE-B141-9E4D-FCCEFE26040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901C65B5-EFDA-104F-9AA1-89A128C47615}" type="slidenum">
              <a:rPr lang="es-ES" altLang="es-ES_tradnl" sz="1400" smtClean="0">
                <a:solidFill>
                  <a:srgbClr val="000000"/>
                </a:solidFill>
                <a:latin typeface="Times New Roman" panose="02020603050405020304" pitchFamily="18" charset="0"/>
              </a:rPr>
              <a:pPr/>
              <a:t>49</a:t>
            </a:fld>
            <a:endParaRPr lang="es-ES" altLang="es-ES_tradnl" sz="1400">
              <a:solidFill>
                <a:srgbClr val="000000"/>
              </a:solidFill>
              <a:latin typeface="Times New Roman" panose="02020603050405020304" pitchFamily="18" charset="0"/>
            </a:endParaRPr>
          </a:p>
        </p:txBody>
      </p:sp>
      <p:sp>
        <p:nvSpPr>
          <p:cNvPr id="18435" name="Text Box 1">
            <a:extLst>
              <a:ext uri="{FF2B5EF4-FFF2-40B4-BE49-F238E27FC236}">
                <a16:creationId xmlns:a16="http://schemas.microsoft.com/office/drawing/2014/main" id="{B0B2BE0A-88DC-4941-8A08-1E3EC749413F}"/>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9458CA3-A1D9-224C-8A41-A039C4527797}" type="slidenum">
              <a:rPr lang="es-ES" altLang="es-ES_tradnl" sz="1400">
                <a:solidFill>
                  <a:srgbClr val="000000"/>
                </a:solidFill>
                <a:latin typeface="Times New Roman" panose="02020603050405020304" pitchFamily="18" charset="0"/>
              </a:rPr>
              <a:pPr algn="r" eaLnBrk="1">
                <a:lnSpc>
                  <a:spcPct val="95000"/>
                </a:lnSpc>
                <a:buSzPct val="100000"/>
              </a:pPr>
              <a:t>49</a:t>
            </a:fld>
            <a:endParaRPr lang="es-ES" altLang="es-ES_tradnl" sz="1400">
              <a:solidFill>
                <a:srgbClr val="000000"/>
              </a:solidFill>
              <a:latin typeface="Times New Roman" panose="02020603050405020304" pitchFamily="18" charset="0"/>
            </a:endParaRPr>
          </a:p>
        </p:txBody>
      </p:sp>
      <p:sp>
        <p:nvSpPr>
          <p:cNvPr id="18436" name="Text Box 2">
            <a:extLst>
              <a:ext uri="{FF2B5EF4-FFF2-40B4-BE49-F238E27FC236}">
                <a16:creationId xmlns:a16="http://schemas.microsoft.com/office/drawing/2014/main" id="{5C7BF7CE-7579-0C4F-B7C9-54B7C666DBAD}"/>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F65B38D-7038-2C42-898D-DC0E72EB942D}" type="slidenum">
              <a:rPr lang="es-ES" altLang="es-ES_tradnl" sz="1400">
                <a:solidFill>
                  <a:srgbClr val="000000"/>
                </a:solidFill>
                <a:latin typeface="Times New Roman" panose="02020603050405020304" pitchFamily="18" charset="0"/>
              </a:rPr>
              <a:pPr algn="r" eaLnBrk="1">
                <a:lnSpc>
                  <a:spcPct val="95000"/>
                </a:lnSpc>
                <a:buSzPct val="100000"/>
              </a:pPr>
              <a:t>49</a:t>
            </a:fld>
            <a:endParaRPr lang="es-ES" altLang="es-ES_tradnl" sz="1400">
              <a:solidFill>
                <a:srgbClr val="000000"/>
              </a:solidFill>
              <a:latin typeface="Times New Roman" panose="02020603050405020304" pitchFamily="18" charset="0"/>
            </a:endParaRPr>
          </a:p>
        </p:txBody>
      </p:sp>
      <p:sp>
        <p:nvSpPr>
          <p:cNvPr id="18437" name="Text Box 3">
            <a:extLst>
              <a:ext uri="{FF2B5EF4-FFF2-40B4-BE49-F238E27FC236}">
                <a16:creationId xmlns:a16="http://schemas.microsoft.com/office/drawing/2014/main" id="{15289A53-24EA-774E-B418-67DE82CE3749}"/>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197E73D-73FA-2048-9315-FD41530208A8}" type="slidenum">
              <a:rPr lang="es-ES" altLang="es-ES_tradnl" sz="1400">
                <a:solidFill>
                  <a:srgbClr val="000000"/>
                </a:solidFill>
                <a:latin typeface="Times New Roman" panose="02020603050405020304" pitchFamily="18" charset="0"/>
              </a:rPr>
              <a:pPr algn="r" eaLnBrk="1">
                <a:lnSpc>
                  <a:spcPct val="95000"/>
                </a:lnSpc>
                <a:buSzPct val="100000"/>
              </a:pPr>
              <a:t>49</a:t>
            </a:fld>
            <a:endParaRPr lang="es-ES" altLang="es-ES_tradnl" sz="1400">
              <a:solidFill>
                <a:srgbClr val="000000"/>
              </a:solidFill>
              <a:latin typeface="Times New Roman" panose="02020603050405020304" pitchFamily="18" charset="0"/>
            </a:endParaRPr>
          </a:p>
        </p:txBody>
      </p:sp>
      <p:sp>
        <p:nvSpPr>
          <p:cNvPr id="18438" name="Text Box 4">
            <a:extLst>
              <a:ext uri="{FF2B5EF4-FFF2-40B4-BE49-F238E27FC236}">
                <a16:creationId xmlns:a16="http://schemas.microsoft.com/office/drawing/2014/main" id="{7B7A33BD-A9E3-BE47-B988-4AD17A24CC96}"/>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4DF99CE-363B-2B45-9871-35D433B365AF}" type="slidenum">
              <a:rPr lang="es-ES" altLang="es-ES_tradnl" sz="1400">
                <a:solidFill>
                  <a:srgbClr val="000000"/>
                </a:solidFill>
                <a:latin typeface="Times New Roman" panose="02020603050405020304" pitchFamily="18" charset="0"/>
              </a:rPr>
              <a:pPr algn="r" eaLnBrk="1">
                <a:lnSpc>
                  <a:spcPct val="95000"/>
                </a:lnSpc>
                <a:buSzPct val="100000"/>
              </a:pPr>
              <a:t>49</a:t>
            </a:fld>
            <a:endParaRPr lang="es-ES" altLang="es-ES_tradnl" sz="1400">
              <a:solidFill>
                <a:srgbClr val="000000"/>
              </a:solidFill>
              <a:latin typeface="Times New Roman" panose="02020603050405020304" pitchFamily="18" charset="0"/>
            </a:endParaRPr>
          </a:p>
        </p:txBody>
      </p:sp>
      <p:sp>
        <p:nvSpPr>
          <p:cNvPr id="18439" name="Text Box 5">
            <a:extLst>
              <a:ext uri="{FF2B5EF4-FFF2-40B4-BE49-F238E27FC236}">
                <a16:creationId xmlns:a16="http://schemas.microsoft.com/office/drawing/2014/main" id="{3DDF3F1B-C6C4-F540-B7A0-51A3D24E9A20}"/>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694F4C1-77ED-5547-9A7D-2C488634AF71}" type="slidenum">
              <a:rPr lang="es-ES" altLang="es-ES_tradnl" sz="1400">
                <a:solidFill>
                  <a:srgbClr val="000000"/>
                </a:solidFill>
                <a:latin typeface="Times New Roman" panose="02020603050405020304" pitchFamily="18" charset="0"/>
              </a:rPr>
              <a:pPr algn="r" eaLnBrk="1">
                <a:lnSpc>
                  <a:spcPct val="95000"/>
                </a:lnSpc>
                <a:buSzPct val="100000"/>
              </a:pPr>
              <a:t>49</a:t>
            </a:fld>
            <a:endParaRPr lang="es-ES" altLang="es-ES_tradnl" sz="1400">
              <a:solidFill>
                <a:srgbClr val="000000"/>
              </a:solidFill>
              <a:latin typeface="Times New Roman" panose="02020603050405020304" pitchFamily="18" charset="0"/>
            </a:endParaRPr>
          </a:p>
        </p:txBody>
      </p:sp>
      <p:sp>
        <p:nvSpPr>
          <p:cNvPr id="18440" name="Text Box 6">
            <a:extLst>
              <a:ext uri="{FF2B5EF4-FFF2-40B4-BE49-F238E27FC236}">
                <a16:creationId xmlns:a16="http://schemas.microsoft.com/office/drawing/2014/main" id="{34AB2944-2B78-E74B-8711-8E1D4D28D1E7}"/>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F96DFDD-DCB2-0740-AC7C-1FF567B1271A}" type="slidenum">
              <a:rPr lang="es-ES" altLang="es-ES_tradnl" sz="1400">
                <a:solidFill>
                  <a:srgbClr val="000000"/>
                </a:solidFill>
                <a:latin typeface="Times New Roman" panose="02020603050405020304" pitchFamily="18" charset="0"/>
              </a:rPr>
              <a:pPr algn="r" eaLnBrk="1">
                <a:lnSpc>
                  <a:spcPct val="95000"/>
                </a:lnSpc>
                <a:buSzPct val="100000"/>
              </a:pPr>
              <a:t>49</a:t>
            </a:fld>
            <a:endParaRPr lang="es-ES" altLang="es-ES_tradnl" sz="1400">
              <a:solidFill>
                <a:srgbClr val="000000"/>
              </a:solidFill>
              <a:latin typeface="Times New Roman" panose="02020603050405020304" pitchFamily="18" charset="0"/>
            </a:endParaRPr>
          </a:p>
        </p:txBody>
      </p:sp>
      <p:sp>
        <p:nvSpPr>
          <p:cNvPr id="18441" name="Text Box 7">
            <a:extLst>
              <a:ext uri="{FF2B5EF4-FFF2-40B4-BE49-F238E27FC236}">
                <a16:creationId xmlns:a16="http://schemas.microsoft.com/office/drawing/2014/main" id="{42DC1D47-D275-3146-88B1-807ED55B9F52}"/>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6651946-9DC0-8141-BE6C-864476A903B0}" type="slidenum">
              <a:rPr lang="es-ES" altLang="es-ES_tradnl" sz="1400">
                <a:solidFill>
                  <a:srgbClr val="000000"/>
                </a:solidFill>
                <a:latin typeface="Times New Roman" panose="02020603050405020304" pitchFamily="18" charset="0"/>
              </a:rPr>
              <a:pPr algn="r" eaLnBrk="1">
                <a:lnSpc>
                  <a:spcPct val="95000"/>
                </a:lnSpc>
                <a:buSzPct val="100000"/>
              </a:pPr>
              <a:t>49</a:t>
            </a:fld>
            <a:endParaRPr lang="es-ES" altLang="es-ES_tradnl" sz="1400">
              <a:solidFill>
                <a:srgbClr val="000000"/>
              </a:solidFill>
              <a:latin typeface="Times New Roman" panose="02020603050405020304" pitchFamily="18" charset="0"/>
            </a:endParaRPr>
          </a:p>
        </p:txBody>
      </p:sp>
      <p:sp>
        <p:nvSpPr>
          <p:cNvPr id="18442" name="Text Box 8">
            <a:extLst>
              <a:ext uri="{FF2B5EF4-FFF2-40B4-BE49-F238E27FC236}">
                <a16:creationId xmlns:a16="http://schemas.microsoft.com/office/drawing/2014/main" id="{A33BACA5-0F11-7544-916B-A2D45F3173AD}"/>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9D8B1BF-C812-3A45-BF80-226CCF459218}" type="slidenum">
              <a:rPr lang="es-ES" altLang="es-ES_tradnl" sz="1400">
                <a:solidFill>
                  <a:srgbClr val="000000"/>
                </a:solidFill>
                <a:latin typeface="Times New Roman" panose="02020603050405020304" pitchFamily="18" charset="0"/>
              </a:rPr>
              <a:pPr algn="r" eaLnBrk="1">
                <a:lnSpc>
                  <a:spcPct val="95000"/>
                </a:lnSpc>
                <a:buSzPct val="100000"/>
              </a:pPr>
              <a:t>49</a:t>
            </a:fld>
            <a:endParaRPr lang="es-ES" altLang="es-ES_tradnl" sz="1400">
              <a:solidFill>
                <a:srgbClr val="000000"/>
              </a:solidFill>
              <a:latin typeface="Times New Roman" panose="02020603050405020304" pitchFamily="18" charset="0"/>
            </a:endParaRPr>
          </a:p>
        </p:txBody>
      </p:sp>
      <p:sp>
        <p:nvSpPr>
          <p:cNvPr id="18443" name="Text Box 9">
            <a:extLst>
              <a:ext uri="{FF2B5EF4-FFF2-40B4-BE49-F238E27FC236}">
                <a16:creationId xmlns:a16="http://schemas.microsoft.com/office/drawing/2014/main" id="{419AE84B-81C8-BB47-923E-38D20C33A5A7}"/>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4C7DAA5-6485-3A45-89E7-687CDFF57DC2}" type="slidenum">
              <a:rPr lang="es-ES" altLang="es-ES_tradnl" sz="1400">
                <a:solidFill>
                  <a:srgbClr val="000000"/>
                </a:solidFill>
                <a:latin typeface="Times New Roman" panose="02020603050405020304" pitchFamily="18" charset="0"/>
              </a:rPr>
              <a:pPr algn="r" eaLnBrk="1">
                <a:lnSpc>
                  <a:spcPct val="95000"/>
                </a:lnSpc>
                <a:buSzPct val="100000"/>
              </a:pPr>
              <a:t>49</a:t>
            </a:fld>
            <a:endParaRPr lang="es-ES" altLang="es-ES_tradnl" sz="1400">
              <a:solidFill>
                <a:srgbClr val="000000"/>
              </a:solidFill>
              <a:latin typeface="Times New Roman" panose="02020603050405020304" pitchFamily="18" charset="0"/>
            </a:endParaRPr>
          </a:p>
        </p:txBody>
      </p:sp>
      <p:sp>
        <p:nvSpPr>
          <p:cNvPr id="18444" name="Text Box 10">
            <a:extLst>
              <a:ext uri="{FF2B5EF4-FFF2-40B4-BE49-F238E27FC236}">
                <a16:creationId xmlns:a16="http://schemas.microsoft.com/office/drawing/2014/main" id="{836B5F36-82BD-394E-8140-9D4B29DBBD57}"/>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BDAF5AC-9DA7-EE4B-B0CF-E9D6A9FCD1D1}" type="slidenum">
              <a:rPr lang="es-ES" altLang="es-ES_tradnl" sz="1400">
                <a:solidFill>
                  <a:srgbClr val="000000"/>
                </a:solidFill>
                <a:latin typeface="Times New Roman" panose="02020603050405020304" pitchFamily="18" charset="0"/>
              </a:rPr>
              <a:pPr algn="r" eaLnBrk="1">
                <a:lnSpc>
                  <a:spcPct val="95000"/>
                </a:lnSpc>
                <a:buSzPct val="100000"/>
              </a:pPr>
              <a:t>49</a:t>
            </a:fld>
            <a:endParaRPr lang="es-ES" altLang="es-ES_tradnl" sz="1400">
              <a:solidFill>
                <a:srgbClr val="000000"/>
              </a:solidFill>
              <a:latin typeface="Times New Roman" panose="02020603050405020304" pitchFamily="18" charset="0"/>
            </a:endParaRPr>
          </a:p>
        </p:txBody>
      </p:sp>
      <p:sp>
        <p:nvSpPr>
          <p:cNvPr id="18445" name="Text Box 11">
            <a:extLst>
              <a:ext uri="{FF2B5EF4-FFF2-40B4-BE49-F238E27FC236}">
                <a16:creationId xmlns:a16="http://schemas.microsoft.com/office/drawing/2014/main" id="{E4C626FB-4ADD-9043-87F1-D56B15FF6129}"/>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8446" name="Text Box 12">
            <a:extLst>
              <a:ext uri="{FF2B5EF4-FFF2-40B4-BE49-F238E27FC236}">
                <a16:creationId xmlns:a16="http://schemas.microsoft.com/office/drawing/2014/main" id="{1610D743-5168-744B-B94B-9213F50A491B}"/>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4210" name="Rectangle 49"/>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1pPr>
            <a:lvl2pPr>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2pPr>
            <a:lvl3pPr>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3pPr>
            <a:lvl4pPr>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4pPr>
            <a:lvl5pPr>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9pPr>
          </a:lstStyle>
          <a:p>
            <a:fld id="{9C34051E-D34C-0D46-BAD0-5615452F1171}" type="slidenum">
              <a:rPr lang="es-ES" altLang="es-ES_tradnl" sz="1400">
                <a:solidFill>
                  <a:srgbClr val="000000"/>
                </a:solidFill>
                <a:latin typeface="Times New Roman" charset="0"/>
              </a:rPr>
              <a:pPr/>
              <a:t>5</a:t>
            </a:fld>
            <a:endParaRPr lang="es-ES" altLang="es-ES_tradnl" sz="1400">
              <a:solidFill>
                <a:srgbClr val="000000"/>
              </a:solidFill>
              <a:latin typeface="Times New Roman" charset="0"/>
            </a:endParaRPr>
          </a:p>
        </p:txBody>
      </p:sp>
      <p:sp>
        <p:nvSpPr>
          <p:cNvPr id="94211" name="Text Box 1"/>
          <p:cNvSpPr txBox="1">
            <a:spLocks noChangeArrowheads="1"/>
          </p:cNvSpPr>
          <p:nvPr/>
        </p:nvSpPr>
        <p:spPr bwMode="auto">
          <a:xfrm>
            <a:off x="4278313" y="10155238"/>
            <a:ext cx="3230562" cy="484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9pPr>
          </a:lstStyle>
          <a:p>
            <a:pPr algn="r" eaLnBrk="1">
              <a:lnSpc>
                <a:spcPct val="95000"/>
              </a:lnSpc>
              <a:buSzPct val="100000"/>
            </a:pPr>
            <a:fld id="{4A0B1BFD-16AB-894E-997D-EF85447B67F3}" type="slidenum">
              <a:rPr lang="es-ES" altLang="es-ES_tradnl" sz="1400">
                <a:solidFill>
                  <a:srgbClr val="000000"/>
                </a:solidFill>
                <a:latin typeface="Times New Roman" charset="0"/>
              </a:rPr>
              <a:pPr algn="r" eaLnBrk="1">
                <a:lnSpc>
                  <a:spcPct val="95000"/>
                </a:lnSpc>
                <a:buSzPct val="100000"/>
              </a:pPr>
              <a:t>5</a:t>
            </a:fld>
            <a:endParaRPr lang="es-ES" altLang="es-ES_tradnl" sz="1400">
              <a:solidFill>
                <a:srgbClr val="000000"/>
              </a:solidFill>
              <a:latin typeface="Times New Roman" charset="0"/>
            </a:endParaRPr>
          </a:p>
        </p:txBody>
      </p:sp>
      <p:sp>
        <p:nvSpPr>
          <p:cNvPr id="94212" name="Text Box 2"/>
          <p:cNvSpPr txBox="1">
            <a:spLocks noChangeArrowheads="1"/>
          </p:cNvSpPr>
          <p:nvPr/>
        </p:nvSpPr>
        <p:spPr bwMode="auto">
          <a:xfrm>
            <a:off x="4278313" y="10155238"/>
            <a:ext cx="3235325"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9pPr>
          </a:lstStyle>
          <a:p>
            <a:pPr algn="r" eaLnBrk="1">
              <a:lnSpc>
                <a:spcPct val="95000"/>
              </a:lnSpc>
              <a:buSzPct val="100000"/>
            </a:pPr>
            <a:fld id="{334F7AA6-68AC-3E46-AB81-59BBAF7D72ED}" type="slidenum">
              <a:rPr lang="es-ES" altLang="es-ES_tradnl" sz="1400">
                <a:solidFill>
                  <a:srgbClr val="000000"/>
                </a:solidFill>
                <a:latin typeface="Times New Roman" charset="0"/>
              </a:rPr>
              <a:pPr algn="r" eaLnBrk="1">
                <a:lnSpc>
                  <a:spcPct val="95000"/>
                </a:lnSpc>
                <a:buSzPct val="100000"/>
              </a:pPr>
              <a:t>5</a:t>
            </a:fld>
            <a:endParaRPr lang="es-ES" altLang="es-ES_tradnl" sz="1400">
              <a:solidFill>
                <a:srgbClr val="000000"/>
              </a:solidFill>
              <a:latin typeface="Times New Roman" charset="0"/>
            </a:endParaRPr>
          </a:p>
        </p:txBody>
      </p:sp>
      <p:sp>
        <p:nvSpPr>
          <p:cNvPr id="94213" name="Text Box 3"/>
          <p:cNvSpPr txBox="1">
            <a:spLocks noChangeArrowheads="1"/>
          </p:cNvSpPr>
          <p:nvPr/>
        </p:nvSpPr>
        <p:spPr bwMode="auto">
          <a:xfrm>
            <a:off x="4278313" y="10155238"/>
            <a:ext cx="3240087"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9pPr>
          </a:lstStyle>
          <a:p>
            <a:pPr algn="r" eaLnBrk="1">
              <a:lnSpc>
                <a:spcPct val="95000"/>
              </a:lnSpc>
              <a:buSzPct val="100000"/>
            </a:pPr>
            <a:fld id="{45043581-0726-A64D-B878-178D09B628AB}" type="slidenum">
              <a:rPr lang="es-ES" altLang="es-ES_tradnl" sz="1400">
                <a:solidFill>
                  <a:srgbClr val="000000"/>
                </a:solidFill>
                <a:latin typeface="Times New Roman" charset="0"/>
              </a:rPr>
              <a:pPr algn="r" eaLnBrk="1">
                <a:lnSpc>
                  <a:spcPct val="95000"/>
                </a:lnSpc>
                <a:buSzPct val="100000"/>
              </a:pPr>
              <a:t>5</a:t>
            </a:fld>
            <a:endParaRPr lang="es-ES" altLang="es-ES_tradnl" sz="1400">
              <a:solidFill>
                <a:srgbClr val="000000"/>
              </a:solidFill>
              <a:latin typeface="Times New Roman" charset="0"/>
            </a:endParaRPr>
          </a:p>
        </p:txBody>
      </p:sp>
      <p:sp>
        <p:nvSpPr>
          <p:cNvPr id="94214" name="Text Box 4"/>
          <p:cNvSpPr txBox="1">
            <a:spLocks noChangeArrowheads="1"/>
          </p:cNvSpPr>
          <p:nvPr/>
        </p:nvSpPr>
        <p:spPr bwMode="auto">
          <a:xfrm>
            <a:off x="4278313" y="10155238"/>
            <a:ext cx="3260725"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9pPr>
          </a:lstStyle>
          <a:p>
            <a:pPr algn="r" eaLnBrk="1">
              <a:lnSpc>
                <a:spcPct val="95000"/>
              </a:lnSpc>
              <a:buSzPct val="100000"/>
            </a:pPr>
            <a:fld id="{A08C0960-BD37-9B46-976F-93C3D5D821AB}" type="slidenum">
              <a:rPr lang="es-ES" altLang="es-ES_tradnl" sz="1400">
                <a:solidFill>
                  <a:srgbClr val="000000"/>
                </a:solidFill>
                <a:latin typeface="Times New Roman" charset="0"/>
              </a:rPr>
              <a:pPr algn="r" eaLnBrk="1">
                <a:lnSpc>
                  <a:spcPct val="95000"/>
                </a:lnSpc>
                <a:buSzPct val="100000"/>
              </a:pPr>
              <a:t>5</a:t>
            </a:fld>
            <a:endParaRPr lang="es-ES" altLang="es-ES_tradnl" sz="1400">
              <a:solidFill>
                <a:srgbClr val="000000"/>
              </a:solidFill>
              <a:latin typeface="Times New Roman" charset="0"/>
            </a:endParaRPr>
          </a:p>
        </p:txBody>
      </p:sp>
      <p:sp>
        <p:nvSpPr>
          <p:cNvPr id="94215" name="Text Box 5"/>
          <p:cNvSpPr txBox="1">
            <a:spLocks noChangeArrowheads="1"/>
          </p:cNvSpPr>
          <p:nvPr/>
        </p:nvSpPr>
        <p:spPr bwMode="auto">
          <a:xfrm>
            <a:off x="4278313" y="10155238"/>
            <a:ext cx="3275012" cy="528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9pPr>
          </a:lstStyle>
          <a:p>
            <a:pPr algn="r" eaLnBrk="1">
              <a:lnSpc>
                <a:spcPct val="95000"/>
              </a:lnSpc>
              <a:buSzPct val="100000"/>
            </a:pPr>
            <a:fld id="{3AF7CF6D-9761-F24C-BF63-EC8CE6D779AA}" type="slidenum">
              <a:rPr lang="es-ES" altLang="es-ES_tradnl" sz="1400">
                <a:solidFill>
                  <a:srgbClr val="000000"/>
                </a:solidFill>
                <a:latin typeface="Times New Roman" charset="0"/>
              </a:rPr>
              <a:pPr algn="r" eaLnBrk="1">
                <a:lnSpc>
                  <a:spcPct val="95000"/>
                </a:lnSpc>
                <a:buSzPct val="100000"/>
              </a:pPr>
              <a:t>5</a:t>
            </a:fld>
            <a:endParaRPr lang="es-ES" altLang="es-ES_tradnl" sz="1400">
              <a:solidFill>
                <a:srgbClr val="000000"/>
              </a:solidFill>
              <a:latin typeface="Times New Roman" charset="0"/>
            </a:endParaRPr>
          </a:p>
        </p:txBody>
      </p:sp>
      <p:sp>
        <p:nvSpPr>
          <p:cNvPr id="94216" name="Text Box 6"/>
          <p:cNvSpPr txBox="1">
            <a:spLocks noChangeArrowheads="1"/>
          </p:cNvSpPr>
          <p:nvPr/>
        </p:nvSpPr>
        <p:spPr bwMode="auto">
          <a:xfrm>
            <a:off x="4716463" y="11876088"/>
            <a:ext cx="3613150"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9pPr>
          </a:lstStyle>
          <a:p>
            <a:pPr algn="r" eaLnBrk="1">
              <a:lnSpc>
                <a:spcPct val="95000"/>
              </a:lnSpc>
              <a:buSzPct val="100000"/>
            </a:pPr>
            <a:fld id="{523831DA-1307-5D44-9A36-2004E927506F}" type="slidenum">
              <a:rPr lang="es-ES" altLang="es-ES_tradnl" sz="1400">
                <a:solidFill>
                  <a:srgbClr val="000000"/>
                </a:solidFill>
                <a:latin typeface="Times New Roman" charset="0"/>
              </a:rPr>
              <a:pPr algn="r" eaLnBrk="1">
                <a:lnSpc>
                  <a:spcPct val="95000"/>
                </a:lnSpc>
                <a:buSzPct val="100000"/>
              </a:pPr>
              <a:t>5</a:t>
            </a:fld>
            <a:endParaRPr lang="es-ES" altLang="es-ES_tradnl" sz="1400">
              <a:solidFill>
                <a:srgbClr val="000000"/>
              </a:solidFill>
              <a:latin typeface="Times New Roman" charset="0"/>
            </a:endParaRPr>
          </a:p>
        </p:txBody>
      </p:sp>
      <p:sp>
        <p:nvSpPr>
          <p:cNvPr id="94217" name="Text Box 7"/>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94218" name="Text Box 8"/>
          <p:cNvSpPr txBox="1">
            <a:spLocks noChangeArrowheads="1"/>
          </p:cNvSpPr>
          <p:nvPr/>
        </p:nvSpPr>
        <p:spPr bwMode="auto">
          <a:xfrm>
            <a:off x="0" y="-268288"/>
            <a:ext cx="1588"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_tradnl" altLang="es-ES_tradnl"/>
          </a:p>
        </p:txBody>
      </p:sp>
    </p:spTree>
    <p:extLst>
      <p:ext uri="{BB962C8B-B14F-4D97-AF65-F5344CB8AC3E}">
        <p14:creationId xmlns:p14="http://schemas.microsoft.com/office/powerpoint/2010/main" val="298234269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2" name="Rectangle 92">
            <a:extLst>
              <a:ext uri="{FF2B5EF4-FFF2-40B4-BE49-F238E27FC236}">
                <a16:creationId xmlns:a16="http://schemas.microsoft.com/office/drawing/2014/main" id="{6597C6C1-1495-534E-B796-EAA16FE468DF}"/>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C326E882-778B-4D49-AD15-F4EAA290C882}" type="slidenum">
              <a:rPr lang="es-ES" altLang="es-ES_tradnl" sz="1400" smtClean="0">
                <a:solidFill>
                  <a:srgbClr val="000000"/>
                </a:solidFill>
                <a:latin typeface="Times New Roman" panose="02020603050405020304" pitchFamily="18" charset="0"/>
              </a:rPr>
              <a:pPr/>
              <a:t>50</a:t>
            </a:fld>
            <a:endParaRPr lang="es-ES" altLang="es-ES_tradnl" sz="1400">
              <a:solidFill>
                <a:srgbClr val="000000"/>
              </a:solidFill>
              <a:latin typeface="Times New Roman" panose="02020603050405020304" pitchFamily="18" charset="0"/>
            </a:endParaRPr>
          </a:p>
        </p:txBody>
      </p:sp>
      <p:sp>
        <p:nvSpPr>
          <p:cNvPr id="20483" name="Text Box 1">
            <a:extLst>
              <a:ext uri="{FF2B5EF4-FFF2-40B4-BE49-F238E27FC236}">
                <a16:creationId xmlns:a16="http://schemas.microsoft.com/office/drawing/2014/main" id="{2D6F8217-7BF8-3840-8AB4-A52AFCFBC654}"/>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EB97FA9-F003-C946-8433-7B8249326DA0}" type="slidenum">
              <a:rPr lang="es-ES" altLang="es-ES_tradnl" sz="1400">
                <a:solidFill>
                  <a:srgbClr val="000000"/>
                </a:solidFill>
                <a:latin typeface="Times New Roman" panose="02020603050405020304" pitchFamily="18" charset="0"/>
              </a:rPr>
              <a:pPr algn="r" eaLnBrk="1">
                <a:lnSpc>
                  <a:spcPct val="95000"/>
                </a:lnSpc>
                <a:buSzPct val="100000"/>
              </a:pPr>
              <a:t>50</a:t>
            </a:fld>
            <a:endParaRPr lang="es-ES" altLang="es-ES_tradnl" sz="1400">
              <a:solidFill>
                <a:srgbClr val="000000"/>
              </a:solidFill>
              <a:latin typeface="Times New Roman" panose="02020603050405020304" pitchFamily="18" charset="0"/>
            </a:endParaRPr>
          </a:p>
        </p:txBody>
      </p:sp>
      <p:sp>
        <p:nvSpPr>
          <p:cNvPr id="20484" name="Text Box 2">
            <a:extLst>
              <a:ext uri="{FF2B5EF4-FFF2-40B4-BE49-F238E27FC236}">
                <a16:creationId xmlns:a16="http://schemas.microsoft.com/office/drawing/2014/main" id="{732263E9-67C4-F747-B4FF-852431A1FA27}"/>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7854947-9093-5F45-A47A-0F2CDAF52894}" type="slidenum">
              <a:rPr lang="es-ES" altLang="es-ES_tradnl" sz="1400">
                <a:solidFill>
                  <a:srgbClr val="000000"/>
                </a:solidFill>
                <a:latin typeface="Times New Roman" panose="02020603050405020304" pitchFamily="18" charset="0"/>
              </a:rPr>
              <a:pPr algn="r" eaLnBrk="1">
                <a:lnSpc>
                  <a:spcPct val="95000"/>
                </a:lnSpc>
                <a:buSzPct val="100000"/>
              </a:pPr>
              <a:t>50</a:t>
            </a:fld>
            <a:endParaRPr lang="es-ES" altLang="es-ES_tradnl" sz="1400">
              <a:solidFill>
                <a:srgbClr val="000000"/>
              </a:solidFill>
              <a:latin typeface="Times New Roman" panose="02020603050405020304" pitchFamily="18" charset="0"/>
            </a:endParaRPr>
          </a:p>
        </p:txBody>
      </p:sp>
      <p:sp>
        <p:nvSpPr>
          <p:cNvPr id="20485" name="Text Box 3">
            <a:extLst>
              <a:ext uri="{FF2B5EF4-FFF2-40B4-BE49-F238E27FC236}">
                <a16:creationId xmlns:a16="http://schemas.microsoft.com/office/drawing/2014/main" id="{2AF36C35-A32D-4147-A784-CB960D3E05CA}"/>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3B14D28-98E0-774C-A71A-F2E068EE3A5F}" type="slidenum">
              <a:rPr lang="es-ES" altLang="es-ES_tradnl" sz="1400">
                <a:solidFill>
                  <a:srgbClr val="000000"/>
                </a:solidFill>
                <a:latin typeface="Times New Roman" panose="02020603050405020304" pitchFamily="18" charset="0"/>
              </a:rPr>
              <a:pPr algn="r" eaLnBrk="1">
                <a:lnSpc>
                  <a:spcPct val="95000"/>
                </a:lnSpc>
                <a:buSzPct val="100000"/>
              </a:pPr>
              <a:t>50</a:t>
            </a:fld>
            <a:endParaRPr lang="es-ES" altLang="es-ES_tradnl" sz="1400">
              <a:solidFill>
                <a:srgbClr val="000000"/>
              </a:solidFill>
              <a:latin typeface="Times New Roman" panose="02020603050405020304" pitchFamily="18" charset="0"/>
            </a:endParaRPr>
          </a:p>
        </p:txBody>
      </p:sp>
      <p:sp>
        <p:nvSpPr>
          <p:cNvPr id="20486" name="Text Box 4">
            <a:extLst>
              <a:ext uri="{FF2B5EF4-FFF2-40B4-BE49-F238E27FC236}">
                <a16:creationId xmlns:a16="http://schemas.microsoft.com/office/drawing/2014/main" id="{D683230F-811B-D543-A1AD-A153DA6373B0}"/>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5F3ECF6-EC11-AB4B-AE35-A8348B239674}" type="slidenum">
              <a:rPr lang="es-ES" altLang="es-ES_tradnl" sz="1400">
                <a:solidFill>
                  <a:srgbClr val="000000"/>
                </a:solidFill>
                <a:latin typeface="Times New Roman" panose="02020603050405020304" pitchFamily="18" charset="0"/>
              </a:rPr>
              <a:pPr algn="r" eaLnBrk="1">
                <a:lnSpc>
                  <a:spcPct val="95000"/>
                </a:lnSpc>
                <a:buSzPct val="100000"/>
              </a:pPr>
              <a:t>50</a:t>
            </a:fld>
            <a:endParaRPr lang="es-ES" altLang="es-ES_tradnl" sz="1400">
              <a:solidFill>
                <a:srgbClr val="000000"/>
              </a:solidFill>
              <a:latin typeface="Times New Roman" panose="02020603050405020304" pitchFamily="18" charset="0"/>
            </a:endParaRPr>
          </a:p>
        </p:txBody>
      </p:sp>
      <p:sp>
        <p:nvSpPr>
          <p:cNvPr id="20487" name="Text Box 5">
            <a:extLst>
              <a:ext uri="{FF2B5EF4-FFF2-40B4-BE49-F238E27FC236}">
                <a16:creationId xmlns:a16="http://schemas.microsoft.com/office/drawing/2014/main" id="{795D12A8-2018-8A43-92DA-AD760FF6FC47}"/>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5D0B36E-DA00-1D45-A32A-7A419B46F246}" type="slidenum">
              <a:rPr lang="es-ES" altLang="es-ES_tradnl" sz="1400">
                <a:solidFill>
                  <a:srgbClr val="000000"/>
                </a:solidFill>
                <a:latin typeface="Times New Roman" panose="02020603050405020304" pitchFamily="18" charset="0"/>
              </a:rPr>
              <a:pPr algn="r" eaLnBrk="1">
                <a:lnSpc>
                  <a:spcPct val="95000"/>
                </a:lnSpc>
                <a:buSzPct val="100000"/>
              </a:pPr>
              <a:t>50</a:t>
            </a:fld>
            <a:endParaRPr lang="es-ES" altLang="es-ES_tradnl" sz="1400">
              <a:solidFill>
                <a:srgbClr val="000000"/>
              </a:solidFill>
              <a:latin typeface="Times New Roman" panose="02020603050405020304" pitchFamily="18" charset="0"/>
            </a:endParaRPr>
          </a:p>
        </p:txBody>
      </p:sp>
      <p:sp>
        <p:nvSpPr>
          <p:cNvPr id="20488" name="Text Box 6">
            <a:extLst>
              <a:ext uri="{FF2B5EF4-FFF2-40B4-BE49-F238E27FC236}">
                <a16:creationId xmlns:a16="http://schemas.microsoft.com/office/drawing/2014/main" id="{2FC721C9-4264-854D-B8A1-2FD604886613}"/>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37D0964-91B9-024A-8D8F-6E0CEFEDEF40}" type="slidenum">
              <a:rPr lang="es-ES" altLang="es-ES_tradnl" sz="1400">
                <a:solidFill>
                  <a:srgbClr val="000000"/>
                </a:solidFill>
                <a:latin typeface="Times New Roman" panose="02020603050405020304" pitchFamily="18" charset="0"/>
              </a:rPr>
              <a:pPr algn="r" eaLnBrk="1">
                <a:lnSpc>
                  <a:spcPct val="95000"/>
                </a:lnSpc>
                <a:buSzPct val="100000"/>
              </a:pPr>
              <a:t>50</a:t>
            </a:fld>
            <a:endParaRPr lang="es-ES" altLang="es-ES_tradnl" sz="1400">
              <a:solidFill>
                <a:srgbClr val="000000"/>
              </a:solidFill>
              <a:latin typeface="Times New Roman" panose="02020603050405020304" pitchFamily="18" charset="0"/>
            </a:endParaRPr>
          </a:p>
        </p:txBody>
      </p:sp>
      <p:sp>
        <p:nvSpPr>
          <p:cNvPr id="20489" name="Text Box 7">
            <a:extLst>
              <a:ext uri="{FF2B5EF4-FFF2-40B4-BE49-F238E27FC236}">
                <a16:creationId xmlns:a16="http://schemas.microsoft.com/office/drawing/2014/main" id="{72EC4736-C5EF-AE44-BB68-10F63A9F03E2}"/>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E21B3F4-61BE-4140-BA9D-4BE2B3F05A9A}" type="slidenum">
              <a:rPr lang="es-ES" altLang="es-ES_tradnl" sz="1400">
                <a:solidFill>
                  <a:srgbClr val="000000"/>
                </a:solidFill>
                <a:latin typeface="Times New Roman" panose="02020603050405020304" pitchFamily="18" charset="0"/>
              </a:rPr>
              <a:pPr algn="r" eaLnBrk="1">
                <a:lnSpc>
                  <a:spcPct val="95000"/>
                </a:lnSpc>
                <a:buSzPct val="100000"/>
              </a:pPr>
              <a:t>50</a:t>
            </a:fld>
            <a:endParaRPr lang="es-ES" altLang="es-ES_tradnl" sz="1400">
              <a:solidFill>
                <a:srgbClr val="000000"/>
              </a:solidFill>
              <a:latin typeface="Times New Roman" panose="02020603050405020304" pitchFamily="18" charset="0"/>
            </a:endParaRPr>
          </a:p>
        </p:txBody>
      </p:sp>
      <p:sp>
        <p:nvSpPr>
          <p:cNvPr id="20490" name="Text Box 8">
            <a:extLst>
              <a:ext uri="{FF2B5EF4-FFF2-40B4-BE49-F238E27FC236}">
                <a16:creationId xmlns:a16="http://schemas.microsoft.com/office/drawing/2014/main" id="{E101EA9E-6C62-464E-B927-FD1242B051F2}"/>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0706CAB-26E1-E247-935A-D1EF17B647E3}" type="slidenum">
              <a:rPr lang="es-ES" altLang="es-ES_tradnl" sz="1400">
                <a:solidFill>
                  <a:srgbClr val="000000"/>
                </a:solidFill>
                <a:latin typeface="Times New Roman" panose="02020603050405020304" pitchFamily="18" charset="0"/>
              </a:rPr>
              <a:pPr algn="r" eaLnBrk="1">
                <a:lnSpc>
                  <a:spcPct val="95000"/>
                </a:lnSpc>
                <a:buSzPct val="100000"/>
              </a:pPr>
              <a:t>50</a:t>
            </a:fld>
            <a:endParaRPr lang="es-ES" altLang="es-ES_tradnl" sz="1400">
              <a:solidFill>
                <a:srgbClr val="000000"/>
              </a:solidFill>
              <a:latin typeface="Times New Roman" panose="02020603050405020304" pitchFamily="18" charset="0"/>
            </a:endParaRPr>
          </a:p>
        </p:txBody>
      </p:sp>
      <p:sp>
        <p:nvSpPr>
          <p:cNvPr id="20491" name="Text Box 9">
            <a:extLst>
              <a:ext uri="{FF2B5EF4-FFF2-40B4-BE49-F238E27FC236}">
                <a16:creationId xmlns:a16="http://schemas.microsoft.com/office/drawing/2014/main" id="{63353DBF-13FC-AE4B-A44A-CE7DDDC0CD3D}"/>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8A19840-CD9B-B14E-9D86-029486B961D0}" type="slidenum">
              <a:rPr lang="es-ES" altLang="es-ES_tradnl" sz="1400">
                <a:solidFill>
                  <a:srgbClr val="000000"/>
                </a:solidFill>
                <a:latin typeface="Times New Roman" panose="02020603050405020304" pitchFamily="18" charset="0"/>
              </a:rPr>
              <a:pPr algn="r" eaLnBrk="1">
                <a:lnSpc>
                  <a:spcPct val="95000"/>
                </a:lnSpc>
                <a:buSzPct val="100000"/>
              </a:pPr>
              <a:t>50</a:t>
            </a:fld>
            <a:endParaRPr lang="es-ES" altLang="es-ES_tradnl" sz="1400">
              <a:solidFill>
                <a:srgbClr val="000000"/>
              </a:solidFill>
              <a:latin typeface="Times New Roman" panose="02020603050405020304" pitchFamily="18" charset="0"/>
            </a:endParaRPr>
          </a:p>
        </p:txBody>
      </p:sp>
      <p:sp>
        <p:nvSpPr>
          <p:cNvPr id="20492" name="Text Box 10">
            <a:extLst>
              <a:ext uri="{FF2B5EF4-FFF2-40B4-BE49-F238E27FC236}">
                <a16:creationId xmlns:a16="http://schemas.microsoft.com/office/drawing/2014/main" id="{652908D8-EDE0-4649-929C-18237472A101}"/>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4FA4576-7C6C-FC44-81B5-3237007083CD}" type="slidenum">
              <a:rPr lang="es-ES" altLang="es-ES_tradnl" sz="1400">
                <a:solidFill>
                  <a:srgbClr val="000000"/>
                </a:solidFill>
                <a:latin typeface="Times New Roman" panose="02020603050405020304" pitchFamily="18" charset="0"/>
              </a:rPr>
              <a:pPr algn="r" eaLnBrk="1">
                <a:lnSpc>
                  <a:spcPct val="95000"/>
                </a:lnSpc>
                <a:buSzPct val="100000"/>
              </a:pPr>
              <a:t>50</a:t>
            </a:fld>
            <a:endParaRPr lang="es-ES" altLang="es-ES_tradnl" sz="1400">
              <a:solidFill>
                <a:srgbClr val="000000"/>
              </a:solidFill>
              <a:latin typeface="Times New Roman" panose="02020603050405020304" pitchFamily="18" charset="0"/>
            </a:endParaRPr>
          </a:p>
        </p:txBody>
      </p:sp>
      <p:sp>
        <p:nvSpPr>
          <p:cNvPr id="20493" name="Text Box 11">
            <a:extLst>
              <a:ext uri="{FF2B5EF4-FFF2-40B4-BE49-F238E27FC236}">
                <a16:creationId xmlns:a16="http://schemas.microsoft.com/office/drawing/2014/main" id="{B025777E-0BCA-FE4D-8892-7AC35DE71411}"/>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0494" name="Text Box 12">
            <a:extLst>
              <a:ext uri="{FF2B5EF4-FFF2-40B4-BE49-F238E27FC236}">
                <a16:creationId xmlns:a16="http://schemas.microsoft.com/office/drawing/2014/main" id="{F9494C9A-1CFF-CA4F-9E31-5CD0AF86D778}"/>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30" name="Rectangle 92">
            <a:extLst>
              <a:ext uri="{FF2B5EF4-FFF2-40B4-BE49-F238E27FC236}">
                <a16:creationId xmlns:a16="http://schemas.microsoft.com/office/drawing/2014/main" id="{9B86B27F-90F8-A243-814F-C2D85C47F445}"/>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254ADAF7-CA2C-FA4D-A3CA-69624EFC13BD}" type="slidenum">
              <a:rPr lang="es-ES" altLang="es-ES_tradnl" sz="1400" smtClean="0">
                <a:solidFill>
                  <a:srgbClr val="000000"/>
                </a:solidFill>
                <a:latin typeface="Times New Roman" panose="02020603050405020304" pitchFamily="18" charset="0"/>
              </a:rPr>
              <a:pPr/>
              <a:t>51</a:t>
            </a:fld>
            <a:endParaRPr lang="es-ES" altLang="es-ES_tradnl" sz="1400">
              <a:solidFill>
                <a:srgbClr val="000000"/>
              </a:solidFill>
              <a:latin typeface="Times New Roman" panose="02020603050405020304" pitchFamily="18" charset="0"/>
            </a:endParaRPr>
          </a:p>
        </p:txBody>
      </p:sp>
      <p:sp>
        <p:nvSpPr>
          <p:cNvPr id="22531" name="Text Box 1">
            <a:extLst>
              <a:ext uri="{FF2B5EF4-FFF2-40B4-BE49-F238E27FC236}">
                <a16:creationId xmlns:a16="http://schemas.microsoft.com/office/drawing/2014/main" id="{369C3364-08F7-E545-9448-3B79E1B2D3C0}"/>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21C4F55-75B9-EA47-A0C8-87925CB87593}" type="slidenum">
              <a:rPr lang="es-ES" altLang="es-ES_tradnl" sz="1400">
                <a:solidFill>
                  <a:srgbClr val="000000"/>
                </a:solidFill>
                <a:latin typeface="Times New Roman" panose="02020603050405020304" pitchFamily="18" charset="0"/>
              </a:rPr>
              <a:pPr algn="r" eaLnBrk="1">
                <a:lnSpc>
                  <a:spcPct val="95000"/>
                </a:lnSpc>
                <a:buSzPct val="100000"/>
              </a:pPr>
              <a:t>51</a:t>
            </a:fld>
            <a:endParaRPr lang="es-ES" altLang="es-ES_tradnl" sz="1400">
              <a:solidFill>
                <a:srgbClr val="000000"/>
              </a:solidFill>
              <a:latin typeface="Times New Roman" panose="02020603050405020304" pitchFamily="18" charset="0"/>
            </a:endParaRPr>
          </a:p>
        </p:txBody>
      </p:sp>
      <p:sp>
        <p:nvSpPr>
          <p:cNvPr id="22532" name="Text Box 2">
            <a:extLst>
              <a:ext uri="{FF2B5EF4-FFF2-40B4-BE49-F238E27FC236}">
                <a16:creationId xmlns:a16="http://schemas.microsoft.com/office/drawing/2014/main" id="{FB9DF4EF-10F0-4E43-9484-DCFF85665277}"/>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9374E84-63AE-6D44-B4F7-3CC934D28EC9}" type="slidenum">
              <a:rPr lang="es-ES" altLang="es-ES_tradnl" sz="1400">
                <a:solidFill>
                  <a:srgbClr val="000000"/>
                </a:solidFill>
                <a:latin typeface="Times New Roman" panose="02020603050405020304" pitchFamily="18" charset="0"/>
              </a:rPr>
              <a:pPr algn="r" eaLnBrk="1">
                <a:lnSpc>
                  <a:spcPct val="95000"/>
                </a:lnSpc>
                <a:buSzPct val="100000"/>
              </a:pPr>
              <a:t>51</a:t>
            </a:fld>
            <a:endParaRPr lang="es-ES" altLang="es-ES_tradnl" sz="1400">
              <a:solidFill>
                <a:srgbClr val="000000"/>
              </a:solidFill>
              <a:latin typeface="Times New Roman" panose="02020603050405020304" pitchFamily="18" charset="0"/>
            </a:endParaRPr>
          </a:p>
        </p:txBody>
      </p:sp>
      <p:sp>
        <p:nvSpPr>
          <p:cNvPr id="22533" name="Text Box 3">
            <a:extLst>
              <a:ext uri="{FF2B5EF4-FFF2-40B4-BE49-F238E27FC236}">
                <a16:creationId xmlns:a16="http://schemas.microsoft.com/office/drawing/2014/main" id="{10401B77-8520-8A45-B86C-54C1B9E20369}"/>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63D083E-6566-6249-B9FC-711B3C5B529F}" type="slidenum">
              <a:rPr lang="es-ES" altLang="es-ES_tradnl" sz="1400">
                <a:solidFill>
                  <a:srgbClr val="000000"/>
                </a:solidFill>
                <a:latin typeface="Times New Roman" panose="02020603050405020304" pitchFamily="18" charset="0"/>
              </a:rPr>
              <a:pPr algn="r" eaLnBrk="1">
                <a:lnSpc>
                  <a:spcPct val="95000"/>
                </a:lnSpc>
                <a:buSzPct val="100000"/>
              </a:pPr>
              <a:t>51</a:t>
            </a:fld>
            <a:endParaRPr lang="es-ES" altLang="es-ES_tradnl" sz="1400">
              <a:solidFill>
                <a:srgbClr val="000000"/>
              </a:solidFill>
              <a:latin typeface="Times New Roman" panose="02020603050405020304" pitchFamily="18" charset="0"/>
            </a:endParaRPr>
          </a:p>
        </p:txBody>
      </p:sp>
      <p:sp>
        <p:nvSpPr>
          <p:cNvPr id="22534" name="Text Box 4">
            <a:extLst>
              <a:ext uri="{FF2B5EF4-FFF2-40B4-BE49-F238E27FC236}">
                <a16:creationId xmlns:a16="http://schemas.microsoft.com/office/drawing/2014/main" id="{5DCA02D6-C2C6-254F-9218-024AE0259425}"/>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DEA1B61-38A0-2544-8E6F-BF9E039AC0AB}" type="slidenum">
              <a:rPr lang="es-ES" altLang="es-ES_tradnl" sz="1400">
                <a:solidFill>
                  <a:srgbClr val="000000"/>
                </a:solidFill>
                <a:latin typeface="Times New Roman" panose="02020603050405020304" pitchFamily="18" charset="0"/>
              </a:rPr>
              <a:pPr algn="r" eaLnBrk="1">
                <a:lnSpc>
                  <a:spcPct val="95000"/>
                </a:lnSpc>
                <a:buSzPct val="100000"/>
              </a:pPr>
              <a:t>51</a:t>
            </a:fld>
            <a:endParaRPr lang="es-ES" altLang="es-ES_tradnl" sz="1400">
              <a:solidFill>
                <a:srgbClr val="000000"/>
              </a:solidFill>
              <a:latin typeface="Times New Roman" panose="02020603050405020304" pitchFamily="18" charset="0"/>
            </a:endParaRPr>
          </a:p>
        </p:txBody>
      </p:sp>
      <p:sp>
        <p:nvSpPr>
          <p:cNvPr id="22535" name="Text Box 5">
            <a:extLst>
              <a:ext uri="{FF2B5EF4-FFF2-40B4-BE49-F238E27FC236}">
                <a16:creationId xmlns:a16="http://schemas.microsoft.com/office/drawing/2014/main" id="{573F605C-4313-F84A-BA9B-EC3003F5BA7B}"/>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CA2CC61-0928-B944-B2B5-F96CC30B7927}" type="slidenum">
              <a:rPr lang="es-ES" altLang="es-ES_tradnl" sz="1400">
                <a:solidFill>
                  <a:srgbClr val="000000"/>
                </a:solidFill>
                <a:latin typeface="Times New Roman" panose="02020603050405020304" pitchFamily="18" charset="0"/>
              </a:rPr>
              <a:pPr algn="r" eaLnBrk="1">
                <a:lnSpc>
                  <a:spcPct val="95000"/>
                </a:lnSpc>
                <a:buSzPct val="100000"/>
              </a:pPr>
              <a:t>51</a:t>
            </a:fld>
            <a:endParaRPr lang="es-ES" altLang="es-ES_tradnl" sz="1400">
              <a:solidFill>
                <a:srgbClr val="000000"/>
              </a:solidFill>
              <a:latin typeface="Times New Roman" panose="02020603050405020304" pitchFamily="18" charset="0"/>
            </a:endParaRPr>
          </a:p>
        </p:txBody>
      </p:sp>
      <p:sp>
        <p:nvSpPr>
          <p:cNvPr id="22536" name="Text Box 6">
            <a:extLst>
              <a:ext uri="{FF2B5EF4-FFF2-40B4-BE49-F238E27FC236}">
                <a16:creationId xmlns:a16="http://schemas.microsoft.com/office/drawing/2014/main" id="{08790620-4D04-A448-9E0B-1D234CDAC302}"/>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19B22A5-8004-7F4A-93CD-C7F7084EF4FE}" type="slidenum">
              <a:rPr lang="es-ES" altLang="es-ES_tradnl" sz="1400">
                <a:solidFill>
                  <a:srgbClr val="000000"/>
                </a:solidFill>
                <a:latin typeface="Times New Roman" panose="02020603050405020304" pitchFamily="18" charset="0"/>
              </a:rPr>
              <a:pPr algn="r" eaLnBrk="1">
                <a:lnSpc>
                  <a:spcPct val="95000"/>
                </a:lnSpc>
                <a:buSzPct val="100000"/>
              </a:pPr>
              <a:t>51</a:t>
            </a:fld>
            <a:endParaRPr lang="es-ES" altLang="es-ES_tradnl" sz="1400">
              <a:solidFill>
                <a:srgbClr val="000000"/>
              </a:solidFill>
              <a:latin typeface="Times New Roman" panose="02020603050405020304" pitchFamily="18" charset="0"/>
            </a:endParaRPr>
          </a:p>
        </p:txBody>
      </p:sp>
      <p:sp>
        <p:nvSpPr>
          <p:cNvPr id="22537" name="Text Box 7">
            <a:extLst>
              <a:ext uri="{FF2B5EF4-FFF2-40B4-BE49-F238E27FC236}">
                <a16:creationId xmlns:a16="http://schemas.microsoft.com/office/drawing/2014/main" id="{054B57B1-8163-A04B-929A-1EC038229CDC}"/>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D818E1B-6519-444B-B69E-98A8E9FD70FA}" type="slidenum">
              <a:rPr lang="es-ES" altLang="es-ES_tradnl" sz="1400">
                <a:solidFill>
                  <a:srgbClr val="000000"/>
                </a:solidFill>
                <a:latin typeface="Times New Roman" panose="02020603050405020304" pitchFamily="18" charset="0"/>
              </a:rPr>
              <a:pPr algn="r" eaLnBrk="1">
                <a:lnSpc>
                  <a:spcPct val="95000"/>
                </a:lnSpc>
                <a:buSzPct val="100000"/>
              </a:pPr>
              <a:t>51</a:t>
            </a:fld>
            <a:endParaRPr lang="es-ES" altLang="es-ES_tradnl" sz="1400">
              <a:solidFill>
                <a:srgbClr val="000000"/>
              </a:solidFill>
              <a:latin typeface="Times New Roman" panose="02020603050405020304" pitchFamily="18" charset="0"/>
            </a:endParaRPr>
          </a:p>
        </p:txBody>
      </p:sp>
      <p:sp>
        <p:nvSpPr>
          <p:cNvPr id="22538" name="Text Box 8">
            <a:extLst>
              <a:ext uri="{FF2B5EF4-FFF2-40B4-BE49-F238E27FC236}">
                <a16:creationId xmlns:a16="http://schemas.microsoft.com/office/drawing/2014/main" id="{8EE2828D-3422-7E4B-8452-8157F17AB9B9}"/>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B6B898B-0E12-8F48-A5EB-4F627EE3704F}" type="slidenum">
              <a:rPr lang="es-ES" altLang="es-ES_tradnl" sz="1400">
                <a:solidFill>
                  <a:srgbClr val="000000"/>
                </a:solidFill>
                <a:latin typeface="Times New Roman" panose="02020603050405020304" pitchFamily="18" charset="0"/>
              </a:rPr>
              <a:pPr algn="r" eaLnBrk="1">
                <a:lnSpc>
                  <a:spcPct val="95000"/>
                </a:lnSpc>
                <a:buSzPct val="100000"/>
              </a:pPr>
              <a:t>51</a:t>
            </a:fld>
            <a:endParaRPr lang="es-ES" altLang="es-ES_tradnl" sz="1400">
              <a:solidFill>
                <a:srgbClr val="000000"/>
              </a:solidFill>
              <a:latin typeface="Times New Roman" panose="02020603050405020304" pitchFamily="18" charset="0"/>
            </a:endParaRPr>
          </a:p>
        </p:txBody>
      </p:sp>
      <p:sp>
        <p:nvSpPr>
          <p:cNvPr id="22539" name="Text Box 9">
            <a:extLst>
              <a:ext uri="{FF2B5EF4-FFF2-40B4-BE49-F238E27FC236}">
                <a16:creationId xmlns:a16="http://schemas.microsoft.com/office/drawing/2014/main" id="{29BA6887-B6FD-804E-A5AA-8812D62ABDA7}"/>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48C1242-8704-444A-AB28-A5F6C6782938}" type="slidenum">
              <a:rPr lang="es-ES" altLang="es-ES_tradnl" sz="1400">
                <a:solidFill>
                  <a:srgbClr val="000000"/>
                </a:solidFill>
                <a:latin typeface="Times New Roman" panose="02020603050405020304" pitchFamily="18" charset="0"/>
              </a:rPr>
              <a:pPr algn="r" eaLnBrk="1">
                <a:lnSpc>
                  <a:spcPct val="95000"/>
                </a:lnSpc>
                <a:buSzPct val="100000"/>
              </a:pPr>
              <a:t>51</a:t>
            </a:fld>
            <a:endParaRPr lang="es-ES" altLang="es-ES_tradnl" sz="1400">
              <a:solidFill>
                <a:srgbClr val="000000"/>
              </a:solidFill>
              <a:latin typeface="Times New Roman" panose="02020603050405020304" pitchFamily="18" charset="0"/>
            </a:endParaRPr>
          </a:p>
        </p:txBody>
      </p:sp>
      <p:sp>
        <p:nvSpPr>
          <p:cNvPr id="22540" name="Text Box 10">
            <a:extLst>
              <a:ext uri="{FF2B5EF4-FFF2-40B4-BE49-F238E27FC236}">
                <a16:creationId xmlns:a16="http://schemas.microsoft.com/office/drawing/2014/main" id="{C122AE03-33B9-774F-B0F2-AE50C35EC49C}"/>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899BB28-5B2A-D745-B5C0-06AEB8E85B94}" type="slidenum">
              <a:rPr lang="es-ES" altLang="es-ES_tradnl" sz="1400">
                <a:solidFill>
                  <a:srgbClr val="000000"/>
                </a:solidFill>
                <a:latin typeface="Times New Roman" panose="02020603050405020304" pitchFamily="18" charset="0"/>
              </a:rPr>
              <a:pPr algn="r" eaLnBrk="1">
                <a:lnSpc>
                  <a:spcPct val="95000"/>
                </a:lnSpc>
                <a:buSzPct val="100000"/>
              </a:pPr>
              <a:t>51</a:t>
            </a:fld>
            <a:endParaRPr lang="es-ES" altLang="es-ES_tradnl" sz="1400">
              <a:solidFill>
                <a:srgbClr val="000000"/>
              </a:solidFill>
              <a:latin typeface="Times New Roman" panose="02020603050405020304" pitchFamily="18" charset="0"/>
            </a:endParaRPr>
          </a:p>
        </p:txBody>
      </p:sp>
      <p:sp>
        <p:nvSpPr>
          <p:cNvPr id="22541" name="Text Box 11">
            <a:extLst>
              <a:ext uri="{FF2B5EF4-FFF2-40B4-BE49-F238E27FC236}">
                <a16:creationId xmlns:a16="http://schemas.microsoft.com/office/drawing/2014/main" id="{1AE676C9-DBDF-894A-A7D9-EAD88FE04C15}"/>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F7912F94-EA5F-554F-8C2A-24F99D8BD61D}" type="slidenum">
              <a:rPr lang="es-ES" altLang="es-ES_tradnl" sz="1400">
                <a:solidFill>
                  <a:srgbClr val="000000"/>
                </a:solidFill>
                <a:latin typeface="Times New Roman" panose="02020603050405020304" pitchFamily="18" charset="0"/>
              </a:rPr>
              <a:pPr algn="r">
                <a:lnSpc>
                  <a:spcPct val="95000"/>
                </a:lnSpc>
                <a:buSzPct val="100000"/>
              </a:pPr>
              <a:t>51</a:t>
            </a:fld>
            <a:endParaRPr lang="es-ES" altLang="es-ES_tradnl" sz="1400">
              <a:solidFill>
                <a:srgbClr val="000000"/>
              </a:solidFill>
              <a:latin typeface="Times New Roman" panose="02020603050405020304" pitchFamily="18" charset="0"/>
            </a:endParaRPr>
          </a:p>
        </p:txBody>
      </p:sp>
      <p:sp>
        <p:nvSpPr>
          <p:cNvPr id="22542" name="Text Box 12">
            <a:extLst>
              <a:ext uri="{FF2B5EF4-FFF2-40B4-BE49-F238E27FC236}">
                <a16:creationId xmlns:a16="http://schemas.microsoft.com/office/drawing/2014/main" id="{E0790ED3-F9AE-5D43-8E84-F3C52F6CDF10}"/>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93AC1EAF-5D0D-7042-8710-05045151EEA5}" type="slidenum">
              <a:rPr lang="es-ES" altLang="es-ES_tradnl" sz="1400">
                <a:solidFill>
                  <a:srgbClr val="000000"/>
                </a:solidFill>
                <a:latin typeface="Times New Roman" panose="02020603050405020304" pitchFamily="18" charset="0"/>
              </a:rPr>
              <a:pPr algn="r">
                <a:lnSpc>
                  <a:spcPct val="95000"/>
                </a:lnSpc>
                <a:buSzPct val="100000"/>
              </a:pPr>
              <a:t>51</a:t>
            </a:fld>
            <a:endParaRPr lang="es-ES" altLang="es-ES_tradnl" sz="1400">
              <a:solidFill>
                <a:srgbClr val="000000"/>
              </a:solidFill>
              <a:latin typeface="Times New Roman" panose="02020603050405020304" pitchFamily="18" charset="0"/>
            </a:endParaRPr>
          </a:p>
        </p:txBody>
      </p:sp>
      <p:sp>
        <p:nvSpPr>
          <p:cNvPr id="22543" name="Text Box 13">
            <a:extLst>
              <a:ext uri="{FF2B5EF4-FFF2-40B4-BE49-F238E27FC236}">
                <a16:creationId xmlns:a16="http://schemas.microsoft.com/office/drawing/2014/main" id="{3EE825AE-CC1D-2341-B02D-4B48BC7B7AFE}"/>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2544" name="Text Box 14">
            <a:extLst>
              <a:ext uri="{FF2B5EF4-FFF2-40B4-BE49-F238E27FC236}">
                <a16:creationId xmlns:a16="http://schemas.microsoft.com/office/drawing/2014/main" id="{6C0DAF13-055F-C649-805E-8098C0213BED}"/>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8" name="Rectangle 92">
            <a:extLst>
              <a:ext uri="{FF2B5EF4-FFF2-40B4-BE49-F238E27FC236}">
                <a16:creationId xmlns:a16="http://schemas.microsoft.com/office/drawing/2014/main" id="{B5D5CCA3-1D00-BB46-81C1-B2081EE45F4F}"/>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C119ABE5-2C8C-064F-9E77-1E291F7952DD}" type="slidenum">
              <a:rPr lang="es-ES" altLang="es-ES_tradnl" sz="1400" smtClean="0">
                <a:solidFill>
                  <a:srgbClr val="000000"/>
                </a:solidFill>
                <a:latin typeface="Times New Roman" panose="02020603050405020304" pitchFamily="18" charset="0"/>
              </a:rPr>
              <a:pPr/>
              <a:t>52</a:t>
            </a:fld>
            <a:endParaRPr lang="es-ES" altLang="es-ES_tradnl" sz="1400">
              <a:solidFill>
                <a:srgbClr val="000000"/>
              </a:solidFill>
              <a:latin typeface="Times New Roman" panose="02020603050405020304" pitchFamily="18" charset="0"/>
            </a:endParaRPr>
          </a:p>
        </p:txBody>
      </p:sp>
      <p:sp>
        <p:nvSpPr>
          <p:cNvPr id="24579" name="Text Box 1">
            <a:extLst>
              <a:ext uri="{FF2B5EF4-FFF2-40B4-BE49-F238E27FC236}">
                <a16:creationId xmlns:a16="http://schemas.microsoft.com/office/drawing/2014/main" id="{DE12312B-082D-D74C-916B-D5D5D0DA7847}"/>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E88A627-51D7-2944-97D0-E2033A27A02D}" type="slidenum">
              <a:rPr lang="es-ES" altLang="es-ES_tradnl" sz="1400">
                <a:solidFill>
                  <a:srgbClr val="000000"/>
                </a:solidFill>
                <a:latin typeface="Times New Roman" panose="02020603050405020304" pitchFamily="18" charset="0"/>
              </a:rPr>
              <a:pPr algn="r" eaLnBrk="1">
                <a:lnSpc>
                  <a:spcPct val="95000"/>
                </a:lnSpc>
                <a:buSzPct val="100000"/>
              </a:pPr>
              <a:t>52</a:t>
            </a:fld>
            <a:endParaRPr lang="es-ES" altLang="es-ES_tradnl" sz="1400">
              <a:solidFill>
                <a:srgbClr val="000000"/>
              </a:solidFill>
              <a:latin typeface="Times New Roman" panose="02020603050405020304" pitchFamily="18" charset="0"/>
            </a:endParaRPr>
          </a:p>
        </p:txBody>
      </p:sp>
      <p:sp>
        <p:nvSpPr>
          <p:cNvPr id="24580" name="Text Box 2">
            <a:extLst>
              <a:ext uri="{FF2B5EF4-FFF2-40B4-BE49-F238E27FC236}">
                <a16:creationId xmlns:a16="http://schemas.microsoft.com/office/drawing/2014/main" id="{6DDA6711-C44C-A64C-AD76-7AC044860BA2}"/>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F1B31EC-C6F7-BB43-85F0-D619DF185ECC}" type="slidenum">
              <a:rPr lang="es-ES" altLang="es-ES_tradnl" sz="1400">
                <a:solidFill>
                  <a:srgbClr val="000000"/>
                </a:solidFill>
                <a:latin typeface="Times New Roman" panose="02020603050405020304" pitchFamily="18" charset="0"/>
              </a:rPr>
              <a:pPr algn="r" eaLnBrk="1">
                <a:lnSpc>
                  <a:spcPct val="95000"/>
                </a:lnSpc>
                <a:buSzPct val="100000"/>
              </a:pPr>
              <a:t>52</a:t>
            </a:fld>
            <a:endParaRPr lang="es-ES" altLang="es-ES_tradnl" sz="1400">
              <a:solidFill>
                <a:srgbClr val="000000"/>
              </a:solidFill>
              <a:latin typeface="Times New Roman" panose="02020603050405020304" pitchFamily="18" charset="0"/>
            </a:endParaRPr>
          </a:p>
        </p:txBody>
      </p:sp>
      <p:sp>
        <p:nvSpPr>
          <p:cNvPr id="24581" name="Text Box 3">
            <a:extLst>
              <a:ext uri="{FF2B5EF4-FFF2-40B4-BE49-F238E27FC236}">
                <a16:creationId xmlns:a16="http://schemas.microsoft.com/office/drawing/2014/main" id="{C18FD684-ABBB-E943-98B9-B3ABF56F790C}"/>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CB938EE-1F06-0148-B488-771831E948E5}" type="slidenum">
              <a:rPr lang="es-ES" altLang="es-ES_tradnl" sz="1400">
                <a:solidFill>
                  <a:srgbClr val="000000"/>
                </a:solidFill>
                <a:latin typeface="Times New Roman" panose="02020603050405020304" pitchFamily="18" charset="0"/>
              </a:rPr>
              <a:pPr algn="r" eaLnBrk="1">
                <a:lnSpc>
                  <a:spcPct val="95000"/>
                </a:lnSpc>
                <a:buSzPct val="100000"/>
              </a:pPr>
              <a:t>52</a:t>
            </a:fld>
            <a:endParaRPr lang="es-ES" altLang="es-ES_tradnl" sz="1400">
              <a:solidFill>
                <a:srgbClr val="000000"/>
              </a:solidFill>
              <a:latin typeface="Times New Roman" panose="02020603050405020304" pitchFamily="18" charset="0"/>
            </a:endParaRPr>
          </a:p>
        </p:txBody>
      </p:sp>
      <p:sp>
        <p:nvSpPr>
          <p:cNvPr id="24582" name="Text Box 4">
            <a:extLst>
              <a:ext uri="{FF2B5EF4-FFF2-40B4-BE49-F238E27FC236}">
                <a16:creationId xmlns:a16="http://schemas.microsoft.com/office/drawing/2014/main" id="{987CC8DD-D6C9-C942-A6E9-DC05DCC06764}"/>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2F8D1BF-8D1C-C746-B8C4-13B326E4F9A5}" type="slidenum">
              <a:rPr lang="es-ES" altLang="es-ES_tradnl" sz="1400">
                <a:solidFill>
                  <a:srgbClr val="000000"/>
                </a:solidFill>
                <a:latin typeface="Times New Roman" panose="02020603050405020304" pitchFamily="18" charset="0"/>
              </a:rPr>
              <a:pPr algn="r" eaLnBrk="1">
                <a:lnSpc>
                  <a:spcPct val="95000"/>
                </a:lnSpc>
                <a:buSzPct val="100000"/>
              </a:pPr>
              <a:t>52</a:t>
            </a:fld>
            <a:endParaRPr lang="es-ES" altLang="es-ES_tradnl" sz="1400">
              <a:solidFill>
                <a:srgbClr val="000000"/>
              </a:solidFill>
              <a:latin typeface="Times New Roman" panose="02020603050405020304" pitchFamily="18" charset="0"/>
            </a:endParaRPr>
          </a:p>
        </p:txBody>
      </p:sp>
      <p:sp>
        <p:nvSpPr>
          <p:cNvPr id="24583" name="Text Box 5">
            <a:extLst>
              <a:ext uri="{FF2B5EF4-FFF2-40B4-BE49-F238E27FC236}">
                <a16:creationId xmlns:a16="http://schemas.microsoft.com/office/drawing/2014/main" id="{946B6AD9-338A-FB4D-815A-EE7347436DAE}"/>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5330A36-7FA5-934A-9EA3-76C915EF9B90}" type="slidenum">
              <a:rPr lang="es-ES" altLang="es-ES_tradnl" sz="1400">
                <a:solidFill>
                  <a:srgbClr val="000000"/>
                </a:solidFill>
                <a:latin typeface="Times New Roman" panose="02020603050405020304" pitchFamily="18" charset="0"/>
              </a:rPr>
              <a:pPr algn="r" eaLnBrk="1">
                <a:lnSpc>
                  <a:spcPct val="95000"/>
                </a:lnSpc>
                <a:buSzPct val="100000"/>
              </a:pPr>
              <a:t>52</a:t>
            </a:fld>
            <a:endParaRPr lang="es-ES" altLang="es-ES_tradnl" sz="1400">
              <a:solidFill>
                <a:srgbClr val="000000"/>
              </a:solidFill>
              <a:latin typeface="Times New Roman" panose="02020603050405020304" pitchFamily="18" charset="0"/>
            </a:endParaRPr>
          </a:p>
        </p:txBody>
      </p:sp>
      <p:sp>
        <p:nvSpPr>
          <p:cNvPr id="24584" name="Text Box 6">
            <a:extLst>
              <a:ext uri="{FF2B5EF4-FFF2-40B4-BE49-F238E27FC236}">
                <a16:creationId xmlns:a16="http://schemas.microsoft.com/office/drawing/2014/main" id="{D5835137-F421-9542-AA30-8A1414F20D91}"/>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6F4E1E7-FF20-B249-91C0-07C86E9FD005}" type="slidenum">
              <a:rPr lang="es-ES" altLang="es-ES_tradnl" sz="1400">
                <a:solidFill>
                  <a:srgbClr val="000000"/>
                </a:solidFill>
                <a:latin typeface="Times New Roman" panose="02020603050405020304" pitchFamily="18" charset="0"/>
              </a:rPr>
              <a:pPr algn="r" eaLnBrk="1">
                <a:lnSpc>
                  <a:spcPct val="95000"/>
                </a:lnSpc>
                <a:buSzPct val="100000"/>
              </a:pPr>
              <a:t>52</a:t>
            </a:fld>
            <a:endParaRPr lang="es-ES" altLang="es-ES_tradnl" sz="1400">
              <a:solidFill>
                <a:srgbClr val="000000"/>
              </a:solidFill>
              <a:latin typeface="Times New Roman" panose="02020603050405020304" pitchFamily="18" charset="0"/>
            </a:endParaRPr>
          </a:p>
        </p:txBody>
      </p:sp>
      <p:sp>
        <p:nvSpPr>
          <p:cNvPr id="24585" name="Text Box 7">
            <a:extLst>
              <a:ext uri="{FF2B5EF4-FFF2-40B4-BE49-F238E27FC236}">
                <a16:creationId xmlns:a16="http://schemas.microsoft.com/office/drawing/2014/main" id="{63CB513D-B36B-AD4F-A55E-C923A4316698}"/>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267CB5F-3C10-0A41-BCF3-4E820A4B7A69}" type="slidenum">
              <a:rPr lang="es-ES" altLang="es-ES_tradnl" sz="1400">
                <a:solidFill>
                  <a:srgbClr val="000000"/>
                </a:solidFill>
                <a:latin typeface="Times New Roman" panose="02020603050405020304" pitchFamily="18" charset="0"/>
              </a:rPr>
              <a:pPr algn="r" eaLnBrk="1">
                <a:lnSpc>
                  <a:spcPct val="95000"/>
                </a:lnSpc>
                <a:buSzPct val="100000"/>
              </a:pPr>
              <a:t>52</a:t>
            </a:fld>
            <a:endParaRPr lang="es-ES" altLang="es-ES_tradnl" sz="1400">
              <a:solidFill>
                <a:srgbClr val="000000"/>
              </a:solidFill>
              <a:latin typeface="Times New Roman" panose="02020603050405020304" pitchFamily="18" charset="0"/>
            </a:endParaRPr>
          </a:p>
        </p:txBody>
      </p:sp>
      <p:sp>
        <p:nvSpPr>
          <p:cNvPr id="24586" name="Text Box 8">
            <a:extLst>
              <a:ext uri="{FF2B5EF4-FFF2-40B4-BE49-F238E27FC236}">
                <a16:creationId xmlns:a16="http://schemas.microsoft.com/office/drawing/2014/main" id="{3B7D66B4-B493-7745-A317-80B0309F95A1}"/>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F375A6D-4678-C542-B827-4127DE7C1887}" type="slidenum">
              <a:rPr lang="es-ES" altLang="es-ES_tradnl" sz="1400">
                <a:solidFill>
                  <a:srgbClr val="000000"/>
                </a:solidFill>
                <a:latin typeface="Times New Roman" panose="02020603050405020304" pitchFamily="18" charset="0"/>
              </a:rPr>
              <a:pPr algn="r" eaLnBrk="1">
                <a:lnSpc>
                  <a:spcPct val="95000"/>
                </a:lnSpc>
                <a:buSzPct val="100000"/>
              </a:pPr>
              <a:t>52</a:t>
            </a:fld>
            <a:endParaRPr lang="es-ES" altLang="es-ES_tradnl" sz="1400">
              <a:solidFill>
                <a:srgbClr val="000000"/>
              </a:solidFill>
              <a:latin typeface="Times New Roman" panose="02020603050405020304" pitchFamily="18" charset="0"/>
            </a:endParaRPr>
          </a:p>
        </p:txBody>
      </p:sp>
      <p:sp>
        <p:nvSpPr>
          <p:cNvPr id="24587" name="Text Box 9">
            <a:extLst>
              <a:ext uri="{FF2B5EF4-FFF2-40B4-BE49-F238E27FC236}">
                <a16:creationId xmlns:a16="http://schemas.microsoft.com/office/drawing/2014/main" id="{DFA5CC04-BB47-5C49-A259-8C839609CD36}"/>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E524056-1799-3A47-9207-12C07788C121}" type="slidenum">
              <a:rPr lang="es-ES" altLang="es-ES_tradnl" sz="1400">
                <a:solidFill>
                  <a:srgbClr val="000000"/>
                </a:solidFill>
                <a:latin typeface="Times New Roman" panose="02020603050405020304" pitchFamily="18" charset="0"/>
              </a:rPr>
              <a:pPr algn="r" eaLnBrk="1">
                <a:lnSpc>
                  <a:spcPct val="95000"/>
                </a:lnSpc>
                <a:buSzPct val="100000"/>
              </a:pPr>
              <a:t>52</a:t>
            </a:fld>
            <a:endParaRPr lang="es-ES" altLang="es-ES_tradnl" sz="1400">
              <a:solidFill>
                <a:srgbClr val="000000"/>
              </a:solidFill>
              <a:latin typeface="Times New Roman" panose="02020603050405020304" pitchFamily="18" charset="0"/>
            </a:endParaRPr>
          </a:p>
        </p:txBody>
      </p:sp>
      <p:sp>
        <p:nvSpPr>
          <p:cNvPr id="24588" name="Text Box 10">
            <a:extLst>
              <a:ext uri="{FF2B5EF4-FFF2-40B4-BE49-F238E27FC236}">
                <a16:creationId xmlns:a16="http://schemas.microsoft.com/office/drawing/2014/main" id="{05F1B826-B814-634D-A355-0AE56B2EE419}"/>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7E69A5C-EFF3-324C-A6B9-0361EAC92184}" type="slidenum">
              <a:rPr lang="es-ES" altLang="es-ES_tradnl" sz="1400">
                <a:solidFill>
                  <a:srgbClr val="000000"/>
                </a:solidFill>
                <a:latin typeface="Times New Roman" panose="02020603050405020304" pitchFamily="18" charset="0"/>
              </a:rPr>
              <a:pPr algn="r" eaLnBrk="1">
                <a:lnSpc>
                  <a:spcPct val="95000"/>
                </a:lnSpc>
                <a:buSzPct val="100000"/>
              </a:pPr>
              <a:t>52</a:t>
            </a:fld>
            <a:endParaRPr lang="es-ES" altLang="es-ES_tradnl" sz="1400">
              <a:solidFill>
                <a:srgbClr val="000000"/>
              </a:solidFill>
              <a:latin typeface="Times New Roman" panose="02020603050405020304" pitchFamily="18" charset="0"/>
            </a:endParaRPr>
          </a:p>
        </p:txBody>
      </p:sp>
      <p:sp>
        <p:nvSpPr>
          <p:cNvPr id="24589" name="Text Box 11">
            <a:extLst>
              <a:ext uri="{FF2B5EF4-FFF2-40B4-BE49-F238E27FC236}">
                <a16:creationId xmlns:a16="http://schemas.microsoft.com/office/drawing/2014/main" id="{6A8A9703-4F60-E24C-99E0-CB2A260F5103}"/>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13876CE8-9681-044E-94D6-5053C9E97B92}" type="slidenum">
              <a:rPr lang="es-ES" altLang="es-ES_tradnl" sz="1400">
                <a:solidFill>
                  <a:srgbClr val="000000"/>
                </a:solidFill>
                <a:latin typeface="Times New Roman" panose="02020603050405020304" pitchFamily="18" charset="0"/>
              </a:rPr>
              <a:pPr algn="r">
                <a:lnSpc>
                  <a:spcPct val="95000"/>
                </a:lnSpc>
                <a:buSzPct val="100000"/>
              </a:pPr>
              <a:t>52</a:t>
            </a:fld>
            <a:endParaRPr lang="es-ES" altLang="es-ES_tradnl" sz="1400">
              <a:solidFill>
                <a:srgbClr val="000000"/>
              </a:solidFill>
              <a:latin typeface="Times New Roman" panose="02020603050405020304" pitchFamily="18" charset="0"/>
            </a:endParaRPr>
          </a:p>
        </p:txBody>
      </p:sp>
      <p:sp>
        <p:nvSpPr>
          <p:cNvPr id="24590" name="Text Box 12">
            <a:extLst>
              <a:ext uri="{FF2B5EF4-FFF2-40B4-BE49-F238E27FC236}">
                <a16:creationId xmlns:a16="http://schemas.microsoft.com/office/drawing/2014/main" id="{DF7FF248-32C9-A74A-B2C9-6C1E89499DC8}"/>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4E4D9669-A96B-0A48-80FB-3738D4E4D862}" type="slidenum">
              <a:rPr lang="es-ES" altLang="es-ES_tradnl" sz="1400">
                <a:solidFill>
                  <a:srgbClr val="000000"/>
                </a:solidFill>
                <a:latin typeface="Times New Roman" panose="02020603050405020304" pitchFamily="18" charset="0"/>
              </a:rPr>
              <a:pPr algn="r">
                <a:lnSpc>
                  <a:spcPct val="95000"/>
                </a:lnSpc>
                <a:buSzPct val="100000"/>
              </a:pPr>
              <a:t>52</a:t>
            </a:fld>
            <a:endParaRPr lang="es-ES" altLang="es-ES_tradnl" sz="1400">
              <a:solidFill>
                <a:srgbClr val="000000"/>
              </a:solidFill>
              <a:latin typeface="Times New Roman" panose="02020603050405020304" pitchFamily="18" charset="0"/>
            </a:endParaRPr>
          </a:p>
        </p:txBody>
      </p:sp>
      <p:sp>
        <p:nvSpPr>
          <p:cNvPr id="24591" name="Text Box 13">
            <a:extLst>
              <a:ext uri="{FF2B5EF4-FFF2-40B4-BE49-F238E27FC236}">
                <a16:creationId xmlns:a16="http://schemas.microsoft.com/office/drawing/2014/main" id="{E10F4179-4828-F641-B526-D92D6D87298B}"/>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4592" name="Text Box 14">
            <a:extLst>
              <a:ext uri="{FF2B5EF4-FFF2-40B4-BE49-F238E27FC236}">
                <a16:creationId xmlns:a16="http://schemas.microsoft.com/office/drawing/2014/main" id="{1D9197B6-654E-A54B-9A9B-05FFDF05E515}"/>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6" name="Rectangle 92">
            <a:extLst>
              <a:ext uri="{FF2B5EF4-FFF2-40B4-BE49-F238E27FC236}">
                <a16:creationId xmlns:a16="http://schemas.microsoft.com/office/drawing/2014/main" id="{FC86BEA3-B359-F143-85E5-02302EC1084D}"/>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FDE3FA66-3F5F-8C4C-B3DA-54285046FF9E}" type="slidenum">
              <a:rPr lang="es-ES" altLang="es-ES_tradnl" sz="1400" smtClean="0">
                <a:solidFill>
                  <a:srgbClr val="000000"/>
                </a:solidFill>
                <a:latin typeface="Times New Roman" panose="02020603050405020304" pitchFamily="18" charset="0"/>
              </a:rPr>
              <a:pPr/>
              <a:t>53</a:t>
            </a:fld>
            <a:endParaRPr lang="es-ES" altLang="es-ES_tradnl" sz="1400">
              <a:solidFill>
                <a:srgbClr val="000000"/>
              </a:solidFill>
              <a:latin typeface="Times New Roman" panose="02020603050405020304" pitchFamily="18" charset="0"/>
            </a:endParaRPr>
          </a:p>
        </p:txBody>
      </p:sp>
      <p:sp>
        <p:nvSpPr>
          <p:cNvPr id="26627" name="Text Box 1">
            <a:extLst>
              <a:ext uri="{FF2B5EF4-FFF2-40B4-BE49-F238E27FC236}">
                <a16:creationId xmlns:a16="http://schemas.microsoft.com/office/drawing/2014/main" id="{72A3A106-E6BE-F746-B146-00136E4A06FF}"/>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A99F665-4C7A-2C47-8DAF-D858FF64FB48}" type="slidenum">
              <a:rPr lang="es-ES" altLang="es-ES_tradnl" sz="1400">
                <a:solidFill>
                  <a:srgbClr val="000000"/>
                </a:solidFill>
                <a:latin typeface="Times New Roman" panose="02020603050405020304" pitchFamily="18" charset="0"/>
              </a:rPr>
              <a:pPr algn="r" eaLnBrk="1">
                <a:lnSpc>
                  <a:spcPct val="95000"/>
                </a:lnSpc>
                <a:buSzPct val="100000"/>
              </a:pPr>
              <a:t>53</a:t>
            </a:fld>
            <a:endParaRPr lang="es-ES" altLang="es-ES_tradnl" sz="1400">
              <a:solidFill>
                <a:srgbClr val="000000"/>
              </a:solidFill>
              <a:latin typeface="Times New Roman" panose="02020603050405020304" pitchFamily="18" charset="0"/>
            </a:endParaRPr>
          </a:p>
        </p:txBody>
      </p:sp>
      <p:sp>
        <p:nvSpPr>
          <p:cNvPr id="26628" name="Text Box 2">
            <a:extLst>
              <a:ext uri="{FF2B5EF4-FFF2-40B4-BE49-F238E27FC236}">
                <a16:creationId xmlns:a16="http://schemas.microsoft.com/office/drawing/2014/main" id="{A2A39FD9-E223-0B4B-AF89-5A68C6902119}"/>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2AA843D-37DA-1F44-99BD-E6948ED4D1BB}" type="slidenum">
              <a:rPr lang="es-ES" altLang="es-ES_tradnl" sz="1400">
                <a:solidFill>
                  <a:srgbClr val="000000"/>
                </a:solidFill>
                <a:latin typeface="Times New Roman" panose="02020603050405020304" pitchFamily="18" charset="0"/>
              </a:rPr>
              <a:pPr algn="r" eaLnBrk="1">
                <a:lnSpc>
                  <a:spcPct val="95000"/>
                </a:lnSpc>
                <a:buSzPct val="100000"/>
              </a:pPr>
              <a:t>53</a:t>
            </a:fld>
            <a:endParaRPr lang="es-ES" altLang="es-ES_tradnl" sz="1400">
              <a:solidFill>
                <a:srgbClr val="000000"/>
              </a:solidFill>
              <a:latin typeface="Times New Roman" panose="02020603050405020304" pitchFamily="18" charset="0"/>
            </a:endParaRPr>
          </a:p>
        </p:txBody>
      </p:sp>
      <p:sp>
        <p:nvSpPr>
          <p:cNvPr id="26629" name="Text Box 3">
            <a:extLst>
              <a:ext uri="{FF2B5EF4-FFF2-40B4-BE49-F238E27FC236}">
                <a16:creationId xmlns:a16="http://schemas.microsoft.com/office/drawing/2014/main" id="{3D958915-C83F-084B-940C-203872CC48FC}"/>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5C13D5D-D950-6E43-91E5-FA8BB99202BA}" type="slidenum">
              <a:rPr lang="es-ES" altLang="es-ES_tradnl" sz="1400">
                <a:solidFill>
                  <a:srgbClr val="000000"/>
                </a:solidFill>
                <a:latin typeface="Times New Roman" panose="02020603050405020304" pitchFamily="18" charset="0"/>
              </a:rPr>
              <a:pPr algn="r" eaLnBrk="1">
                <a:lnSpc>
                  <a:spcPct val="95000"/>
                </a:lnSpc>
                <a:buSzPct val="100000"/>
              </a:pPr>
              <a:t>53</a:t>
            </a:fld>
            <a:endParaRPr lang="es-ES" altLang="es-ES_tradnl" sz="1400">
              <a:solidFill>
                <a:srgbClr val="000000"/>
              </a:solidFill>
              <a:latin typeface="Times New Roman" panose="02020603050405020304" pitchFamily="18" charset="0"/>
            </a:endParaRPr>
          </a:p>
        </p:txBody>
      </p:sp>
      <p:sp>
        <p:nvSpPr>
          <p:cNvPr id="26630" name="Text Box 4">
            <a:extLst>
              <a:ext uri="{FF2B5EF4-FFF2-40B4-BE49-F238E27FC236}">
                <a16:creationId xmlns:a16="http://schemas.microsoft.com/office/drawing/2014/main" id="{F9C588ED-972E-A646-81DA-B4BE3E2C9D70}"/>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8F9E5AC-D643-7645-8028-BDB7B395CE7F}" type="slidenum">
              <a:rPr lang="es-ES" altLang="es-ES_tradnl" sz="1400">
                <a:solidFill>
                  <a:srgbClr val="000000"/>
                </a:solidFill>
                <a:latin typeface="Times New Roman" panose="02020603050405020304" pitchFamily="18" charset="0"/>
              </a:rPr>
              <a:pPr algn="r" eaLnBrk="1">
                <a:lnSpc>
                  <a:spcPct val="95000"/>
                </a:lnSpc>
                <a:buSzPct val="100000"/>
              </a:pPr>
              <a:t>53</a:t>
            </a:fld>
            <a:endParaRPr lang="es-ES" altLang="es-ES_tradnl" sz="1400">
              <a:solidFill>
                <a:srgbClr val="000000"/>
              </a:solidFill>
              <a:latin typeface="Times New Roman" panose="02020603050405020304" pitchFamily="18" charset="0"/>
            </a:endParaRPr>
          </a:p>
        </p:txBody>
      </p:sp>
      <p:sp>
        <p:nvSpPr>
          <p:cNvPr id="26631" name="Text Box 5">
            <a:extLst>
              <a:ext uri="{FF2B5EF4-FFF2-40B4-BE49-F238E27FC236}">
                <a16:creationId xmlns:a16="http://schemas.microsoft.com/office/drawing/2014/main" id="{BC183438-7CDB-E042-B5DF-A0E4B3355EA8}"/>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FA1FFF0-E68B-014A-8346-9102FB69AC31}" type="slidenum">
              <a:rPr lang="es-ES" altLang="es-ES_tradnl" sz="1400">
                <a:solidFill>
                  <a:srgbClr val="000000"/>
                </a:solidFill>
                <a:latin typeface="Times New Roman" panose="02020603050405020304" pitchFamily="18" charset="0"/>
              </a:rPr>
              <a:pPr algn="r" eaLnBrk="1">
                <a:lnSpc>
                  <a:spcPct val="95000"/>
                </a:lnSpc>
                <a:buSzPct val="100000"/>
              </a:pPr>
              <a:t>53</a:t>
            </a:fld>
            <a:endParaRPr lang="es-ES" altLang="es-ES_tradnl" sz="1400">
              <a:solidFill>
                <a:srgbClr val="000000"/>
              </a:solidFill>
              <a:latin typeface="Times New Roman" panose="02020603050405020304" pitchFamily="18" charset="0"/>
            </a:endParaRPr>
          </a:p>
        </p:txBody>
      </p:sp>
      <p:sp>
        <p:nvSpPr>
          <p:cNvPr id="26632" name="Text Box 6">
            <a:extLst>
              <a:ext uri="{FF2B5EF4-FFF2-40B4-BE49-F238E27FC236}">
                <a16:creationId xmlns:a16="http://schemas.microsoft.com/office/drawing/2014/main" id="{32730018-9EC2-AD47-9583-F8E710A79EBA}"/>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59C0B30-5130-FD42-8A5D-52BA6B516212}" type="slidenum">
              <a:rPr lang="es-ES" altLang="es-ES_tradnl" sz="1400">
                <a:solidFill>
                  <a:srgbClr val="000000"/>
                </a:solidFill>
                <a:latin typeface="Times New Roman" panose="02020603050405020304" pitchFamily="18" charset="0"/>
              </a:rPr>
              <a:pPr algn="r" eaLnBrk="1">
                <a:lnSpc>
                  <a:spcPct val="95000"/>
                </a:lnSpc>
                <a:buSzPct val="100000"/>
              </a:pPr>
              <a:t>53</a:t>
            </a:fld>
            <a:endParaRPr lang="es-ES" altLang="es-ES_tradnl" sz="1400">
              <a:solidFill>
                <a:srgbClr val="000000"/>
              </a:solidFill>
              <a:latin typeface="Times New Roman" panose="02020603050405020304" pitchFamily="18" charset="0"/>
            </a:endParaRPr>
          </a:p>
        </p:txBody>
      </p:sp>
      <p:sp>
        <p:nvSpPr>
          <p:cNvPr id="26633" name="Text Box 7">
            <a:extLst>
              <a:ext uri="{FF2B5EF4-FFF2-40B4-BE49-F238E27FC236}">
                <a16:creationId xmlns:a16="http://schemas.microsoft.com/office/drawing/2014/main" id="{FF305778-1EF2-D940-95EA-BF29052FEC85}"/>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EB216D6-B3DC-4C43-BF8F-DB5785858A97}" type="slidenum">
              <a:rPr lang="es-ES" altLang="es-ES_tradnl" sz="1400">
                <a:solidFill>
                  <a:srgbClr val="000000"/>
                </a:solidFill>
                <a:latin typeface="Times New Roman" panose="02020603050405020304" pitchFamily="18" charset="0"/>
              </a:rPr>
              <a:pPr algn="r" eaLnBrk="1">
                <a:lnSpc>
                  <a:spcPct val="95000"/>
                </a:lnSpc>
                <a:buSzPct val="100000"/>
              </a:pPr>
              <a:t>53</a:t>
            </a:fld>
            <a:endParaRPr lang="es-ES" altLang="es-ES_tradnl" sz="1400">
              <a:solidFill>
                <a:srgbClr val="000000"/>
              </a:solidFill>
              <a:latin typeface="Times New Roman" panose="02020603050405020304" pitchFamily="18" charset="0"/>
            </a:endParaRPr>
          </a:p>
        </p:txBody>
      </p:sp>
      <p:sp>
        <p:nvSpPr>
          <p:cNvPr id="26634" name="Text Box 8">
            <a:extLst>
              <a:ext uri="{FF2B5EF4-FFF2-40B4-BE49-F238E27FC236}">
                <a16:creationId xmlns:a16="http://schemas.microsoft.com/office/drawing/2014/main" id="{74F11707-F1C6-7E46-95C7-67E36CFC0E46}"/>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D984035-4BB5-6B4E-92F1-7F9F3B4ED8CC}" type="slidenum">
              <a:rPr lang="es-ES" altLang="es-ES_tradnl" sz="1400">
                <a:solidFill>
                  <a:srgbClr val="000000"/>
                </a:solidFill>
                <a:latin typeface="Times New Roman" panose="02020603050405020304" pitchFamily="18" charset="0"/>
              </a:rPr>
              <a:pPr algn="r" eaLnBrk="1">
                <a:lnSpc>
                  <a:spcPct val="95000"/>
                </a:lnSpc>
                <a:buSzPct val="100000"/>
              </a:pPr>
              <a:t>53</a:t>
            </a:fld>
            <a:endParaRPr lang="es-ES" altLang="es-ES_tradnl" sz="1400">
              <a:solidFill>
                <a:srgbClr val="000000"/>
              </a:solidFill>
              <a:latin typeface="Times New Roman" panose="02020603050405020304" pitchFamily="18" charset="0"/>
            </a:endParaRPr>
          </a:p>
        </p:txBody>
      </p:sp>
      <p:sp>
        <p:nvSpPr>
          <p:cNvPr id="26635" name="Text Box 9">
            <a:extLst>
              <a:ext uri="{FF2B5EF4-FFF2-40B4-BE49-F238E27FC236}">
                <a16:creationId xmlns:a16="http://schemas.microsoft.com/office/drawing/2014/main" id="{A4E54B5E-4D85-8D42-A100-2C70FC8B4943}"/>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D5D9019-1B6C-AC42-B3DC-44104E4916E4}" type="slidenum">
              <a:rPr lang="es-ES" altLang="es-ES_tradnl" sz="1400">
                <a:solidFill>
                  <a:srgbClr val="000000"/>
                </a:solidFill>
                <a:latin typeface="Times New Roman" panose="02020603050405020304" pitchFamily="18" charset="0"/>
              </a:rPr>
              <a:pPr algn="r" eaLnBrk="1">
                <a:lnSpc>
                  <a:spcPct val="95000"/>
                </a:lnSpc>
                <a:buSzPct val="100000"/>
              </a:pPr>
              <a:t>53</a:t>
            </a:fld>
            <a:endParaRPr lang="es-ES" altLang="es-ES_tradnl" sz="1400">
              <a:solidFill>
                <a:srgbClr val="000000"/>
              </a:solidFill>
              <a:latin typeface="Times New Roman" panose="02020603050405020304" pitchFamily="18" charset="0"/>
            </a:endParaRPr>
          </a:p>
        </p:txBody>
      </p:sp>
      <p:sp>
        <p:nvSpPr>
          <p:cNvPr id="26636" name="Text Box 10">
            <a:extLst>
              <a:ext uri="{FF2B5EF4-FFF2-40B4-BE49-F238E27FC236}">
                <a16:creationId xmlns:a16="http://schemas.microsoft.com/office/drawing/2014/main" id="{EB00EC1A-B432-F34A-B266-FF3C8E6D7528}"/>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C9843AB-396B-974B-A561-B2C7856D4D25}" type="slidenum">
              <a:rPr lang="es-ES" altLang="es-ES_tradnl" sz="1400">
                <a:solidFill>
                  <a:srgbClr val="000000"/>
                </a:solidFill>
                <a:latin typeface="Times New Roman" panose="02020603050405020304" pitchFamily="18" charset="0"/>
              </a:rPr>
              <a:pPr algn="r" eaLnBrk="1">
                <a:lnSpc>
                  <a:spcPct val="95000"/>
                </a:lnSpc>
                <a:buSzPct val="100000"/>
              </a:pPr>
              <a:t>53</a:t>
            </a:fld>
            <a:endParaRPr lang="es-ES" altLang="es-ES_tradnl" sz="1400">
              <a:solidFill>
                <a:srgbClr val="000000"/>
              </a:solidFill>
              <a:latin typeface="Times New Roman" panose="02020603050405020304" pitchFamily="18" charset="0"/>
            </a:endParaRPr>
          </a:p>
        </p:txBody>
      </p:sp>
      <p:sp>
        <p:nvSpPr>
          <p:cNvPr id="26637" name="Text Box 11">
            <a:extLst>
              <a:ext uri="{FF2B5EF4-FFF2-40B4-BE49-F238E27FC236}">
                <a16:creationId xmlns:a16="http://schemas.microsoft.com/office/drawing/2014/main" id="{D071E485-BD9B-6842-BA39-4042296ACA24}"/>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E001BDF9-A4EC-4749-A7DE-956368E00A31}" type="slidenum">
              <a:rPr lang="es-ES" altLang="es-ES_tradnl" sz="1400">
                <a:solidFill>
                  <a:srgbClr val="000000"/>
                </a:solidFill>
                <a:latin typeface="Times New Roman" panose="02020603050405020304" pitchFamily="18" charset="0"/>
              </a:rPr>
              <a:pPr algn="r">
                <a:lnSpc>
                  <a:spcPct val="95000"/>
                </a:lnSpc>
                <a:buSzPct val="100000"/>
              </a:pPr>
              <a:t>53</a:t>
            </a:fld>
            <a:endParaRPr lang="es-ES" altLang="es-ES_tradnl" sz="1400">
              <a:solidFill>
                <a:srgbClr val="000000"/>
              </a:solidFill>
              <a:latin typeface="Times New Roman" panose="02020603050405020304" pitchFamily="18" charset="0"/>
            </a:endParaRPr>
          </a:p>
        </p:txBody>
      </p:sp>
      <p:sp>
        <p:nvSpPr>
          <p:cNvPr id="26638" name="Text Box 12">
            <a:extLst>
              <a:ext uri="{FF2B5EF4-FFF2-40B4-BE49-F238E27FC236}">
                <a16:creationId xmlns:a16="http://schemas.microsoft.com/office/drawing/2014/main" id="{0F46DF9E-0E86-094C-9484-956F6A97EA6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2ECC8902-8819-A24A-9ACF-5D6C2BCC479A}" type="slidenum">
              <a:rPr lang="es-ES" altLang="es-ES_tradnl" sz="1400">
                <a:solidFill>
                  <a:srgbClr val="000000"/>
                </a:solidFill>
                <a:latin typeface="Times New Roman" panose="02020603050405020304" pitchFamily="18" charset="0"/>
              </a:rPr>
              <a:pPr algn="r">
                <a:lnSpc>
                  <a:spcPct val="95000"/>
                </a:lnSpc>
                <a:buSzPct val="100000"/>
              </a:pPr>
              <a:t>53</a:t>
            </a:fld>
            <a:endParaRPr lang="es-ES" altLang="es-ES_tradnl" sz="1400">
              <a:solidFill>
                <a:srgbClr val="000000"/>
              </a:solidFill>
              <a:latin typeface="Times New Roman" panose="02020603050405020304" pitchFamily="18" charset="0"/>
            </a:endParaRPr>
          </a:p>
        </p:txBody>
      </p:sp>
      <p:sp>
        <p:nvSpPr>
          <p:cNvPr id="26639" name="Text Box 13">
            <a:extLst>
              <a:ext uri="{FF2B5EF4-FFF2-40B4-BE49-F238E27FC236}">
                <a16:creationId xmlns:a16="http://schemas.microsoft.com/office/drawing/2014/main" id="{208D38B7-1F87-CC41-A448-FA8924671785}"/>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6640" name="Text Box 14">
            <a:extLst>
              <a:ext uri="{FF2B5EF4-FFF2-40B4-BE49-F238E27FC236}">
                <a16:creationId xmlns:a16="http://schemas.microsoft.com/office/drawing/2014/main" id="{C42FE546-9821-AF45-9693-22D90BBCF76F}"/>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4" name="Rectangle 92">
            <a:extLst>
              <a:ext uri="{FF2B5EF4-FFF2-40B4-BE49-F238E27FC236}">
                <a16:creationId xmlns:a16="http://schemas.microsoft.com/office/drawing/2014/main" id="{207AB530-C958-794A-B020-C42A3213A219}"/>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BFB78D39-84B6-3747-A384-A0F1FE4BAEE0}" type="slidenum">
              <a:rPr lang="es-ES" altLang="es-ES_tradnl" sz="1400" smtClean="0">
                <a:solidFill>
                  <a:srgbClr val="000000"/>
                </a:solidFill>
                <a:latin typeface="Times New Roman" panose="02020603050405020304" pitchFamily="18" charset="0"/>
              </a:rPr>
              <a:pPr/>
              <a:t>54</a:t>
            </a:fld>
            <a:endParaRPr lang="es-ES" altLang="es-ES_tradnl" sz="1400">
              <a:solidFill>
                <a:srgbClr val="000000"/>
              </a:solidFill>
              <a:latin typeface="Times New Roman" panose="02020603050405020304" pitchFamily="18" charset="0"/>
            </a:endParaRPr>
          </a:p>
        </p:txBody>
      </p:sp>
      <p:sp>
        <p:nvSpPr>
          <p:cNvPr id="28675" name="Text Box 1">
            <a:extLst>
              <a:ext uri="{FF2B5EF4-FFF2-40B4-BE49-F238E27FC236}">
                <a16:creationId xmlns:a16="http://schemas.microsoft.com/office/drawing/2014/main" id="{335BB3A4-A20B-8540-B1A0-FEFECBD0C740}"/>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356A0FA-4505-D648-A116-536B41D608E4}" type="slidenum">
              <a:rPr lang="es-ES" altLang="es-ES_tradnl" sz="1400">
                <a:solidFill>
                  <a:srgbClr val="000000"/>
                </a:solidFill>
                <a:latin typeface="Times New Roman" panose="02020603050405020304" pitchFamily="18" charset="0"/>
              </a:rPr>
              <a:pPr algn="r" eaLnBrk="1">
                <a:lnSpc>
                  <a:spcPct val="95000"/>
                </a:lnSpc>
                <a:buSzPct val="100000"/>
              </a:pPr>
              <a:t>54</a:t>
            </a:fld>
            <a:endParaRPr lang="es-ES" altLang="es-ES_tradnl" sz="1400">
              <a:solidFill>
                <a:srgbClr val="000000"/>
              </a:solidFill>
              <a:latin typeface="Times New Roman" panose="02020603050405020304" pitchFamily="18" charset="0"/>
            </a:endParaRPr>
          </a:p>
        </p:txBody>
      </p:sp>
      <p:sp>
        <p:nvSpPr>
          <p:cNvPr id="28676" name="Text Box 2">
            <a:extLst>
              <a:ext uri="{FF2B5EF4-FFF2-40B4-BE49-F238E27FC236}">
                <a16:creationId xmlns:a16="http://schemas.microsoft.com/office/drawing/2014/main" id="{049B7080-1A37-5143-A2C4-31C81CBE7162}"/>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24D4727-4D2B-7346-8AA8-1662F96D54DD}" type="slidenum">
              <a:rPr lang="es-ES" altLang="es-ES_tradnl" sz="1400">
                <a:solidFill>
                  <a:srgbClr val="000000"/>
                </a:solidFill>
                <a:latin typeface="Times New Roman" panose="02020603050405020304" pitchFamily="18" charset="0"/>
              </a:rPr>
              <a:pPr algn="r" eaLnBrk="1">
                <a:lnSpc>
                  <a:spcPct val="95000"/>
                </a:lnSpc>
                <a:buSzPct val="100000"/>
              </a:pPr>
              <a:t>54</a:t>
            </a:fld>
            <a:endParaRPr lang="es-ES" altLang="es-ES_tradnl" sz="1400">
              <a:solidFill>
                <a:srgbClr val="000000"/>
              </a:solidFill>
              <a:latin typeface="Times New Roman" panose="02020603050405020304" pitchFamily="18" charset="0"/>
            </a:endParaRPr>
          </a:p>
        </p:txBody>
      </p:sp>
      <p:sp>
        <p:nvSpPr>
          <p:cNvPr id="28677" name="Text Box 3">
            <a:extLst>
              <a:ext uri="{FF2B5EF4-FFF2-40B4-BE49-F238E27FC236}">
                <a16:creationId xmlns:a16="http://schemas.microsoft.com/office/drawing/2014/main" id="{BE76261E-2284-7A40-A9AE-D0B69D027ED8}"/>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122D735-12E1-4640-A687-0B7627C52155}" type="slidenum">
              <a:rPr lang="es-ES" altLang="es-ES_tradnl" sz="1400">
                <a:solidFill>
                  <a:srgbClr val="000000"/>
                </a:solidFill>
                <a:latin typeface="Times New Roman" panose="02020603050405020304" pitchFamily="18" charset="0"/>
              </a:rPr>
              <a:pPr algn="r" eaLnBrk="1">
                <a:lnSpc>
                  <a:spcPct val="95000"/>
                </a:lnSpc>
                <a:buSzPct val="100000"/>
              </a:pPr>
              <a:t>54</a:t>
            </a:fld>
            <a:endParaRPr lang="es-ES" altLang="es-ES_tradnl" sz="1400">
              <a:solidFill>
                <a:srgbClr val="000000"/>
              </a:solidFill>
              <a:latin typeface="Times New Roman" panose="02020603050405020304" pitchFamily="18" charset="0"/>
            </a:endParaRPr>
          </a:p>
        </p:txBody>
      </p:sp>
      <p:sp>
        <p:nvSpPr>
          <p:cNvPr id="28678" name="Text Box 4">
            <a:extLst>
              <a:ext uri="{FF2B5EF4-FFF2-40B4-BE49-F238E27FC236}">
                <a16:creationId xmlns:a16="http://schemas.microsoft.com/office/drawing/2014/main" id="{4C1AC18D-3AD3-4048-B253-7B25125765DB}"/>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A998148-B138-214E-9840-881A91D83FE4}" type="slidenum">
              <a:rPr lang="es-ES" altLang="es-ES_tradnl" sz="1400">
                <a:solidFill>
                  <a:srgbClr val="000000"/>
                </a:solidFill>
                <a:latin typeface="Times New Roman" panose="02020603050405020304" pitchFamily="18" charset="0"/>
              </a:rPr>
              <a:pPr algn="r" eaLnBrk="1">
                <a:lnSpc>
                  <a:spcPct val="95000"/>
                </a:lnSpc>
                <a:buSzPct val="100000"/>
              </a:pPr>
              <a:t>54</a:t>
            </a:fld>
            <a:endParaRPr lang="es-ES" altLang="es-ES_tradnl" sz="1400">
              <a:solidFill>
                <a:srgbClr val="000000"/>
              </a:solidFill>
              <a:latin typeface="Times New Roman" panose="02020603050405020304" pitchFamily="18" charset="0"/>
            </a:endParaRPr>
          </a:p>
        </p:txBody>
      </p:sp>
      <p:sp>
        <p:nvSpPr>
          <p:cNvPr id="28679" name="Text Box 5">
            <a:extLst>
              <a:ext uri="{FF2B5EF4-FFF2-40B4-BE49-F238E27FC236}">
                <a16:creationId xmlns:a16="http://schemas.microsoft.com/office/drawing/2014/main" id="{3D6DBF86-8C01-9C49-8984-5FDF4A1A17B9}"/>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4587CBD-4303-4E43-9DDB-BC893FF26595}" type="slidenum">
              <a:rPr lang="es-ES" altLang="es-ES_tradnl" sz="1400">
                <a:solidFill>
                  <a:srgbClr val="000000"/>
                </a:solidFill>
                <a:latin typeface="Times New Roman" panose="02020603050405020304" pitchFamily="18" charset="0"/>
              </a:rPr>
              <a:pPr algn="r" eaLnBrk="1">
                <a:lnSpc>
                  <a:spcPct val="95000"/>
                </a:lnSpc>
                <a:buSzPct val="100000"/>
              </a:pPr>
              <a:t>54</a:t>
            </a:fld>
            <a:endParaRPr lang="es-ES" altLang="es-ES_tradnl" sz="1400">
              <a:solidFill>
                <a:srgbClr val="000000"/>
              </a:solidFill>
              <a:latin typeface="Times New Roman" panose="02020603050405020304" pitchFamily="18" charset="0"/>
            </a:endParaRPr>
          </a:p>
        </p:txBody>
      </p:sp>
      <p:sp>
        <p:nvSpPr>
          <p:cNvPr id="28680" name="Text Box 6">
            <a:extLst>
              <a:ext uri="{FF2B5EF4-FFF2-40B4-BE49-F238E27FC236}">
                <a16:creationId xmlns:a16="http://schemas.microsoft.com/office/drawing/2014/main" id="{0362BFF0-4AA1-684F-A17D-D23D60D46011}"/>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E2053F6-B3C4-3B48-BFAF-87C322573E28}" type="slidenum">
              <a:rPr lang="es-ES" altLang="es-ES_tradnl" sz="1400">
                <a:solidFill>
                  <a:srgbClr val="000000"/>
                </a:solidFill>
                <a:latin typeface="Times New Roman" panose="02020603050405020304" pitchFamily="18" charset="0"/>
              </a:rPr>
              <a:pPr algn="r" eaLnBrk="1">
                <a:lnSpc>
                  <a:spcPct val="95000"/>
                </a:lnSpc>
                <a:buSzPct val="100000"/>
              </a:pPr>
              <a:t>54</a:t>
            </a:fld>
            <a:endParaRPr lang="es-ES" altLang="es-ES_tradnl" sz="1400">
              <a:solidFill>
                <a:srgbClr val="000000"/>
              </a:solidFill>
              <a:latin typeface="Times New Roman" panose="02020603050405020304" pitchFamily="18" charset="0"/>
            </a:endParaRPr>
          </a:p>
        </p:txBody>
      </p:sp>
      <p:sp>
        <p:nvSpPr>
          <p:cNvPr id="28681" name="Text Box 7">
            <a:extLst>
              <a:ext uri="{FF2B5EF4-FFF2-40B4-BE49-F238E27FC236}">
                <a16:creationId xmlns:a16="http://schemas.microsoft.com/office/drawing/2014/main" id="{CA552880-C328-BF44-B130-DF3F43933AF6}"/>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303C8E6-A535-F14D-AC91-7FE54A35EC56}" type="slidenum">
              <a:rPr lang="es-ES" altLang="es-ES_tradnl" sz="1400">
                <a:solidFill>
                  <a:srgbClr val="000000"/>
                </a:solidFill>
                <a:latin typeface="Times New Roman" panose="02020603050405020304" pitchFamily="18" charset="0"/>
              </a:rPr>
              <a:pPr algn="r" eaLnBrk="1">
                <a:lnSpc>
                  <a:spcPct val="95000"/>
                </a:lnSpc>
                <a:buSzPct val="100000"/>
              </a:pPr>
              <a:t>54</a:t>
            </a:fld>
            <a:endParaRPr lang="es-ES" altLang="es-ES_tradnl" sz="1400">
              <a:solidFill>
                <a:srgbClr val="000000"/>
              </a:solidFill>
              <a:latin typeface="Times New Roman" panose="02020603050405020304" pitchFamily="18" charset="0"/>
            </a:endParaRPr>
          </a:p>
        </p:txBody>
      </p:sp>
      <p:sp>
        <p:nvSpPr>
          <p:cNvPr id="28682" name="Text Box 8">
            <a:extLst>
              <a:ext uri="{FF2B5EF4-FFF2-40B4-BE49-F238E27FC236}">
                <a16:creationId xmlns:a16="http://schemas.microsoft.com/office/drawing/2014/main" id="{5DF0BE85-1CBF-0940-A533-FA7C5FFA6FC6}"/>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8589114-F36C-4A4A-861D-90A6F64289D2}" type="slidenum">
              <a:rPr lang="es-ES" altLang="es-ES_tradnl" sz="1400">
                <a:solidFill>
                  <a:srgbClr val="000000"/>
                </a:solidFill>
                <a:latin typeface="Times New Roman" panose="02020603050405020304" pitchFamily="18" charset="0"/>
              </a:rPr>
              <a:pPr algn="r" eaLnBrk="1">
                <a:lnSpc>
                  <a:spcPct val="95000"/>
                </a:lnSpc>
                <a:buSzPct val="100000"/>
              </a:pPr>
              <a:t>54</a:t>
            </a:fld>
            <a:endParaRPr lang="es-ES" altLang="es-ES_tradnl" sz="1400">
              <a:solidFill>
                <a:srgbClr val="000000"/>
              </a:solidFill>
              <a:latin typeface="Times New Roman" panose="02020603050405020304" pitchFamily="18" charset="0"/>
            </a:endParaRPr>
          </a:p>
        </p:txBody>
      </p:sp>
      <p:sp>
        <p:nvSpPr>
          <p:cNvPr id="28683" name="Text Box 9">
            <a:extLst>
              <a:ext uri="{FF2B5EF4-FFF2-40B4-BE49-F238E27FC236}">
                <a16:creationId xmlns:a16="http://schemas.microsoft.com/office/drawing/2014/main" id="{964DAA6D-593C-E84F-A797-709400B1B9D3}"/>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E318500-68AA-B14E-AB31-770E727C11DC}" type="slidenum">
              <a:rPr lang="es-ES" altLang="es-ES_tradnl" sz="1400">
                <a:solidFill>
                  <a:srgbClr val="000000"/>
                </a:solidFill>
                <a:latin typeface="Times New Roman" panose="02020603050405020304" pitchFamily="18" charset="0"/>
              </a:rPr>
              <a:pPr algn="r" eaLnBrk="1">
                <a:lnSpc>
                  <a:spcPct val="95000"/>
                </a:lnSpc>
                <a:buSzPct val="100000"/>
              </a:pPr>
              <a:t>54</a:t>
            </a:fld>
            <a:endParaRPr lang="es-ES" altLang="es-ES_tradnl" sz="1400">
              <a:solidFill>
                <a:srgbClr val="000000"/>
              </a:solidFill>
              <a:latin typeface="Times New Roman" panose="02020603050405020304" pitchFamily="18" charset="0"/>
            </a:endParaRPr>
          </a:p>
        </p:txBody>
      </p:sp>
      <p:sp>
        <p:nvSpPr>
          <p:cNvPr id="28684" name="Text Box 10">
            <a:extLst>
              <a:ext uri="{FF2B5EF4-FFF2-40B4-BE49-F238E27FC236}">
                <a16:creationId xmlns:a16="http://schemas.microsoft.com/office/drawing/2014/main" id="{F8E71499-9FA4-B649-A2A9-1A343F2729AE}"/>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7700234-E8CE-324A-806E-D6916B3FDB14}" type="slidenum">
              <a:rPr lang="es-ES" altLang="es-ES_tradnl" sz="1400">
                <a:solidFill>
                  <a:srgbClr val="000000"/>
                </a:solidFill>
                <a:latin typeface="Times New Roman" panose="02020603050405020304" pitchFamily="18" charset="0"/>
              </a:rPr>
              <a:pPr algn="r" eaLnBrk="1">
                <a:lnSpc>
                  <a:spcPct val="95000"/>
                </a:lnSpc>
                <a:buSzPct val="100000"/>
              </a:pPr>
              <a:t>54</a:t>
            </a:fld>
            <a:endParaRPr lang="es-ES" altLang="es-ES_tradnl" sz="1400">
              <a:solidFill>
                <a:srgbClr val="000000"/>
              </a:solidFill>
              <a:latin typeface="Times New Roman" panose="02020603050405020304" pitchFamily="18" charset="0"/>
            </a:endParaRPr>
          </a:p>
        </p:txBody>
      </p:sp>
      <p:sp>
        <p:nvSpPr>
          <p:cNvPr id="28685" name="Text Box 11">
            <a:extLst>
              <a:ext uri="{FF2B5EF4-FFF2-40B4-BE49-F238E27FC236}">
                <a16:creationId xmlns:a16="http://schemas.microsoft.com/office/drawing/2014/main" id="{F998C640-878C-D042-833A-D486EABE2FA6}"/>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52E96E10-6B8D-9C43-B21F-7B77499234CC}" type="slidenum">
              <a:rPr lang="es-ES" altLang="es-ES_tradnl" sz="1400">
                <a:solidFill>
                  <a:srgbClr val="000000"/>
                </a:solidFill>
                <a:latin typeface="Times New Roman" panose="02020603050405020304" pitchFamily="18" charset="0"/>
              </a:rPr>
              <a:pPr algn="r">
                <a:lnSpc>
                  <a:spcPct val="95000"/>
                </a:lnSpc>
                <a:buSzPct val="100000"/>
              </a:pPr>
              <a:t>54</a:t>
            </a:fld>
            <a:endParaRPr lang="es-ES" altLang="es-ES_tradnl" sz="1400">
              <a:solidFill>
                <a:srgbClr val="000000"/>
              </a:solidFill>
              <a:latin typeface="Times New Roman" panose="02020603050405020304" pitchFamily="18" charset="0"/>
            </a:endParaRPr>
          </a:p>
        </p:txBody>
      </p:sp>
      <p:sp>
        <p:nvSpPr>
          <p:cNvPr id="28686" name="Text Box 12">
            <a:extLst>
              <a:ext uri="{FF2B5EF4-FFF2-40B4-BE49-F238E27FC236}">
                <a16:creationId xmlns:a16="http://schemas.microsoft.com/office/drawing/2014/main" id="{105DB051-9FF4-944D-B5E7-12F7C2B68065}"/>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19152460-1AB3-3344-BD9A-53BDF54CCFF5}" type="slidenum">
              <a:rPr lang="es-ES" altLang="es-ES_tradnl" sz="1400">
                <a:solidFill>
                  <a:srgbClr val="000000"/>
                </a:solidFill>
                <a:latin typeface="Times New Roman" panose="02020603050405020304" pitchFamily="18" charset="0"/>
              </a:rPr>
              <a:pPr algn="r">
                <a:lnSpc>
                  <a:spcPct val="95000"/>
                </a:lnSpc>
                <a:buSzPct val="100000"/>
              </a:pPr>
              <a:t>54</a:t>
            </a:fld>
            <a:endParaRPr lang="es-ES" altLang="es-ES_tradnl" sz="1400">
              <a:solidFill>
                <a:srgbClr val="000000"/>
              </a:solidFill>
              <a:latin typeface="Times New Roman" panose="02020603050405020304" pitchFamily="18" charset="0"/>
            </a:endParaRPr>
          </a:p>
        </p:txBody>
      </p:sp>
      <p:sp>
        <p:nvSpPr>
          <p:cNvPr id="28687" name="Text Box 13">
            <a:extLst>
              <a:ext uri="{FF2B5EF4-FFF2-40B4-BE49-F238E27FC236}">
                <a16:creationId xmlns:a16="http://schemas.microsoft.com/office/drawing/2014/main" id="{2AC0B7D7-07F7-2D4A-BE4A-B71316DA6390}"/>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8688" name="Text Box 14">
            <a:extLst>
              <a:ext uri="{FF2B5EF4-FFF2-40B4-BE49-F238E27FC236}">
                <a16:creationId xmlns:a16="http://schemas.microsoft.com/office/drawing/2014/main" id="{53E24820-7388-4840-AD92-55D6CC3DC8AB}"/>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2" name="Rectangle 92">
            <a:extLst>
              <a:ext uri="{FF2B5EF4-FFF2-40B4-BE49-F238E27FC236}">
                <a16:creationId xmlns:a16="http://schemas.microsoft.com/office/drawing/2014/main" id="{2D34DEE5-1495-2141-93CC-CA38FB1FB26A}"/>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F3726AB1-9E07-164D-AF85-8487803C1606}" type="slidenum">
              <a:rPr lang="es-ES" altLang="es-ES_tradnl" sz="1400" smtClean="0">
                <a:solidFill>
                  <a:srgbClr val="000000"/>
                </a:solidFill>
                <a:latin typeface="Times New Roman" panose="02020603050405020304" pitchFamily="18" charset="0"/>
              </a:rPr>
              <a:pPr/>
              <a:t>55</a:t>
            </a:fld>
            <a:endParaRPr lang="es-ES" altLang="es-ES_tradnl" sz="1400">
              <a:solidFill>
                <a:srgbClr val="000000"/>
              </a:solidFill>
              <a:latin typeface="Times New Roman" panose="02020603050405020304" pitchFamily="18" charset="0"/>
            </a:endParaRPr>
          </a:p>
        </p:txBody>
      </p:sp>
      <p:sp>
        <p:nvSpPr>
          <p:cNvPr id="30723" name="Text Box 1">
            <a:extLst>
              <a:ext uri="{FF2B5EF4-FFF2-40B4-BE49-F238E27FC236}">
                <a16:creationId xmlns:a16="http://schemas.microsoft.com/office/drawing/2014/main" id="{21D6F6FB-F62B-2244-B3CD-875AC15C8890}"/>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999CE0F-EC3E-6947-8A2D-FD7E2CA38D16}" type="slidenum">
              <a:rPr lang="es-ES" altLang="es-ES_tradnl" sz="1400">
                <a:solidFill>
                  <a:srgbClr val="000000"/>
                </a:solidFill>
                <a:latin typeface="Times New Roman" panose="02020603050405020304" pitchFamily="18" charset="0"/>
              </a:rPr>
              <a:pPr algn="r" eaLnBrk="1">
                <a:lnSpc>
                  <a:spcPct val="95000"/>
                </a:lnSpc>
                <a:buSzPct val="100000"/>
              </a:pPr>
              <a:t>55</a:t>
            </a:fld>
            <a:endParaRPr lang="es-ES" altLang="es-ES_tradnl" sz="1400">
              <a:solidFill>
                <a:srgbClr val="000000"/>
              </a:solidFill>
              <a:latin typeface="Times New Roman" panose="02020603050405020304" pitchFamily="18" charset="0"/>
            </a:endParaRPr>
          </a:p>
        </p:txBody>
      </p:sp>
      <p:sp>
        <p:nvSpPr>
          <p:cNvPr id="30724" name="Text Box 2">
            <a:extLst>
              <a:ext uri="{FF2B5EF4-FFF2-40B4-BE49-F238E27FC236}">
                <a16:creationId xmlns:a16="http://schemas.microsoft.com/office/drawing/2014/main" id="{9B28DE74-DD3A-1240-92E1-C1BD95FF11E3}"/>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7A8A333-0A90-A041-AB08-CC9C49EC3BB9}" type="slidenum">
              <a:rPr lang="es-ES" altLang="es-ES_tradnl" sz="1400">
                <a:solidFill>
                  <a:srgbClr val="000000"/>
                </a:solidFill>
                <a:latin typeface="Times New Roman" panose="02020603050405020304" pitchFamily="18" charset="0"/>
              </a:rPr>
              <a:pPr algn="r" eaLnBrk="1">
                <a:lnSpc>
                  <a:spcPct val="95000"/>
                </a:lnSpc>
                <a:buSzPct val="100000"/>
              </a:pPr>
              <a:t>55</a:t>
            </a:fld>
            <a:endParaRPr lang="es-ES" altLang="es-ES_tradnl" sz="1400">
              <a:solidFill>
                <a:srgbClr val="000000"/>
              </a:solidFill>
              <a:latin typeface="Times New Roman" panose="02020603050405020304" pitchFamily="18" charset="0"/>
            </a:endParaRPr>
          </a:p>
        </p:txBody>
      </p:sp>
      <p:sp>
        <p:nvSpPr>
          <p:cNvPr id="30725" name="Text Box 3">
            <a:extLst>
              <a:ext uri="{FF2B5EF4-FFF2-40B4-BE49-F238E27FC236}">
                <a16:creationId xmlns:a16="http://schemas.microsoft.com/office/drawing/2014/main" id="{D535FAFA-5746-BD4A-89E4-2E250996471C}"/>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3EACD35-0DCB-5E42-A105-B12B3B2AD3AC}" type="slidenum">
              <a:rPr lang="es-ES" altLang="es-ES_tradnl" sz="1400">
                <a:solidFill>
                  <a:srgbClr val="000000"/>
                </a:solidFill>
                <a:latin typeface="Times New Roman" panose="02020603050405020304" pitchFamily="18" charset="0"/>
              </a:rPr>
              <a:pPr algn="r" eaLnBrk="1">
                <a:lnSpc>
                  <a:spcPct val="95000"/>
                </a:lnSpc>
                <a:buSzPct val="100000"/>
              </a:pPr>
              <a:t>55</a:t>
            </a:fld>
            <a:endParaRPr lang="es-ES" altLang="es-ES_tradnl" sz="1400">
              <a:solidFill>
                <a:srgbClr val="000000"/>
              </a:solidFill>
              <a:latin typeface="Times New Roman" panose="02020603050405020304" pitchFamily="18" charset="0"/>
            </a:endParaRPr>
          </a:p>
        </p:txBody>
      </p:sp>
      <p:sp>
        <p:nvSpPr>
          <p:cNvPr id="30726" name="Text Box 4">
            <a:extLst>
              <a:ext uri="{FF2B5EF4-FFF2-40B4-BE49-F238E27FC236}">
                <a16:creationId xmlns:a16="http://schemas.microsoft.com/office/drawing/2014/main" id="{F06A2405-63B9-A94E-AF35-778C27B0855C}"/>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E787C54-25C6-1F4B-9915-C2868B0BC192}" type="slidenum">
              <a:rPr lang="es-ES" altLang="es-ES_tradnl" sz="1400">
                <a:solidFill>
                  <a:srgbClr val="000000"/>
                </a:solidFill>
                <a:latin typeface="Times New Roman" panose="02020603050405020304" pitchFamily="18" charset="0"/>
              </a:rPr>
              <a:pPr algn="r" eaLnBrk="1">
                <a:lnSpc>
                  <a:spcPct val="95000"/>
                </a:lnSpc>
                <a:buSzPct val="100000"/>
              </a:pPr>
              <a:t>55</a:t>
            </a:fld>
            <a:endParaRPr lang="es-ES" altLang="es-ES_tradnl" sz="1400">
              <a:solidFill>
                <a:srgbClr val="000000"/>
              </a:solidFill>
              <a:latin typeface="Times New Roman" panose="02020603050405020304" pitchFamily="18" charset="0"/>
            </a:endParaRPr>
          </a:p>
        </p:txBody>
      </p:sp>
      <p:sp>
        <p:nvSpPr>
          <p:cNvPr id="30727" name="Text Box 5">
            <a:extLst>
              <a:ext uri="{FF2B5EF4-FFF2-40B4-BE49-F238E27FC236}">
                <a16:creationId xmlns:a16="http://schemas.microsoft.com/office/drawing/2014/main" id="{A811ADCA-8AC6-1844-A193-00AB95C5C3A4}"/>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E3714DB-5B98-2B4E-AEA7-B7EA3FAC8D6E}" type="slidenum">
              <a:rPr lang="es-ES" altLang="es-ES_tradnl" sz="1400">
                <a:solidFill>
                  <a:srgbClr val="000000"/>
                </a:solidFill>
                <a:latin typeface="Times New Roman" panose="02020603050405020304" pitchFamily="18" charset="0"/>
              </a:rPr>
              <a:pPr algn="r" eaLnBrk="1">
                <a:lnSpc>
                  <a:spcPct val="95000"/>
                </a:lnSpc>
                <a:buSzPct val="100000"/>
              </a:pPr>
              <a:t>55</a:t>
            </a:fld>
            <a:endParaRPr lang="es-ES" altLang="es-ES_tradnl" sz="1400">
              <a:solidFill>
                <a:srgbClr val="000000"/>
              </a:solidFill>
              <a:latin typeface="Times New Roman" panose="02020603050405020304" pitchFamily="18" charset="0"/>
            </a:endParaRPr>
          </a:p>
        </p:txBody>
      </p:sp>
      <p:sp>
        <p:nvSpPr>
          <p:cNvPr id="30728" name="Text Box 6">
            <a:extLst>
              <a:ext uri="{FF2B5EF4-FFF2-40B4-BE49-F238E27FC236}">
                <a16:creationId xmlns:a16="http://schemas.microsoft.com/office/drawing/2014/main" id="{ECB3515B-3D0B-C941-ACBF-2E29CB23A86E}"/>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3EFF190-6D36-4142-8669-0E4045B9CDDB}" type="slidenum">
              <a:rPr lang="es-ES" altLang="es-ES_tradnl" sz="1400">
                <a:solidFill>
                  <a:srgbClr val="000000"/>
                </a:solidFill>
                <a:latin typeface="Times New Roman" panose="02020603050405020304" pitchFamily="18" charset="0"/>
              </a:rPr>
              <a:pPr algn="r" eaLnBrk="1">
                <a:lnSpc>
                  <a:spcPct val="95000"/>
                </a:lnSpc>
                <a:buSzPct val="100000"/>
              </a:pPr>
              <a:t>55</a:t>
            </a:fld>
            <a:endParaRPr lang="es-ES" altLang="es-ES_tradnl" sz="1400">
              <a:solidFill>
                <a:srgbClr val="000000"/>
              </a:solidFill>
              <a:latin typeface="Times New Roman" panose="02020603050405020304" pitchFamily="18" charset="0"/>
            </a:endParaRPr>
          </a:p>
        </p:txBody>
      </p:sp>
      <p:sp>
        <p:nvSpPr>
          <p:cNvPr id="30729" name="Text Box 7">
            <a:extLst>
              <a:ext uri="{FF2B5EF4-FFF2-40B4-BE49-F238E27FC236}">
                <a16:creationId xmlns:a16="http://schemas.microsoft.com/office/drawing/2014/main" id="{C9A8D6B5-CDFE-5342-9E84-34502E61B1FD}"/>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D67DC85-BA8F-0245-A450-18EF6E2D0093}" type="slidenum">
              <a:rPr lang="es-ES" altLang="es-ES_tradnl" sz="1400">
                <a:solidFill>
                  <a:srgbClr val="000000"/>
                </a:solidFill>
                <a:latin typeface="Times New Roman" panose="02020603050405020304" pitchFamily="18" charset="0"/>
              </a:rPr>
              <a:pPr algn="r" eaLnBrk="1">
                <a:lnSpc>
                  <a:spcPct val="95000"/>
                </a:lnSpc>
                <a:buSzPct val="100000"/>
              </a:pPr>
              <a:t>55</a:t>
            </a:fld>
            <a:endParaRPr lang="es-ES" altLang="es-ES_tradnl" sz="1400">
              <a:solidFill>
                <a:srgbClr val="000000"/>
              </a:solidFill>
              <a:latin typeface="Times New Roman" panose="02020603050405020304" pitchFamily="18" charset="0"/>
            </a:endParaRPr>
          </a:p>
        </p:txBody>
      </p:sp>
      <p:sp>
        <p:nvSpPr>
          <p:cNvPr id="30730" name="Text Box 8">
            <a:extLst>
              <a:ext uri="{FF2B5EF4-FFF2-40B4-BE49-F238E27FC236}">
                <a16:creationId xmlns:a16="http://schemas.microsoft.com/office/drawing/2014/main" id="{B926CB69-FDB6-BF4A-BD17-35FF8A40EA56}"/>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6CED4DB-0E54-FB41-8CD4-0CA6C7EA1146}" type="slidenum">
              <a:rPr lang="es-ES" altLang="es-ES_tradnl" sz="1400">
                <a:solidFill>
                  <a:srgbClr val="000000"/>
                </a:solidFill>
                <a:latin typeface="Times New Roman" panose="02020603050405020304" pitchFamily="18" charset="0"/>
              </a:rPr>
              <a:pPr algn="r" eaLnBrk="1">
                <a:lnSpc>
                  <a:spcPct val="95000"/>
                </a:lnSpc>
                <a:buSzPct val="100000"/>
              </a:pPr>
              <a:t>55</a:t>
            </a:fld>
            <a:endParaRPr lang="es-ES" altLang="es-ES_tradnl" sz="1400">
              <a:solidFill>
                <a:srgbClr val="000000"/>
              </a:solidFill>
              <a:latin typeface="Times New Roman" panose="02020603050405020304" pitchFamily="18" charset="0"/>
            </a:endParaRPr>
          </a:p>
        </p:txBody>
      </p:sp>
      <p:sp>
        <p:nvSpPr>
          <p:cNvPr id="30731" name="Text Box 9">
            <a:extLst>
              <a:ext uri="{FF2B5EF4-FFF2-40B4-BE49-F238E27FC236}">
                <a16:creationId xmlns:a16="http://schemas.microsoft.com/office/drawing/2014/main" id="{6C477D72-3B44-B742-8C8B-D612EC0721F2}"/>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D78A7BB-B23F-CE46-9200-ECC9CEC55BDE}" type="slidenum">
              <a:rPr lang="es-ES" altLang="es-ES_tradnl" sz="1400">
                <a:solidFill>
                  <a:srgbClr val="000000"/>
                </a:solidFill>
                <a:latin typeface="Times New Roman" panose="02020603050405020304" pitchFamily="18" charset="0"/>
              </a:rPr>
              <a:pPr algn="r" eaLnBrk="1">
                <a:lnSpc>
                  <a:spcPct val="95000"/>
                </a:lnSpc>
                <a:buSzPct val="100000"/>
              </a:pPr>
              <a:t>55</a:t>
            </a:fld>
            <a:endParaRPr lang="es-ES" altLang="es-ES_tradnl" sz="1400">
              <a:solidFill>
                <a:srgbClr val="000000"/>
              </a:solidFill>
              <a:latin typeface="Times New Roman" panose="02020603050405020304" pitchFamily="18" charset="0"/>
            </a:endParaRPr>
          </a:p>
        </p:txBody>
      </p:sp>
      <p:sp>
        <p:nvSpPr>
          <p:cNvPr id="30732" name="Text Box 10">
            <a:extLst>
              <a:ext uri="{FF2B5EF4-FFF2-40B4-BE49-F238E27FC236}">
                <a16:creationId xmlns:a16="http://schemas.microsoft.com/office/drawing/2014/main" id="{703F13D1-E446-BF44-8F55-E3121025319D}"/>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3FA049E-475D-B64D-8195-55396D088F21}" type="slidenum">
              <a:rPr lang="es-ES" altLang="es-ES_tradnl" sz="1400">
                <a:solidFill>
                  <a:srgbClr val="000000"/>
                </a:solidFill>
                <a:latin typeface="Times New Roman" panose="02020603050405020304" pitchFamily="18" charset="0"/>
              </a:rPr>
              <a:pPr algn="r" eaLnBrk="1">
                <a:lnSpc>
                  <a:spcPct val="95000"/>
                </a:lnSpc>
                <a:buSzPct val="100000"/>
              </a:pPr>
              <a:t>55</a:t>
            </a:fld>
            <a:endParaRPr lang="es-ES" altLang="es-ES_tradnl" sz="1400">
              <a:solidFill>
                <a:srgbClr val="000000"/>
              </a:solidFill>
              <a:latin typeface="Times New Roman" panose="02020603050405020304" pitchFamily="18" charset="0"/>
            </a:endParaRPr>
          </a:p>
        </p:txBody>
      </p:sp>
      <p:sp>
        <p:nvSpPr>
          <p:cNvPr id="30733" name="Text Box 11">
            <a:extLst>
              <a:ext uri="{FF2B5EF4-FFF2-40B4-BE49-F238E27FC236}">
                <a16:creationId xmlns:a16="http://schemas.microsoft.com/office/drawing/2014/main" id="{EF3B391E-40D5-2B4C-BC36-5DA4EB7470B5}"/>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859EEEC2-30E9-5A40-8413-9B8CE3143790}" type="slidenum">
              <a:rPr lang="es-ES" altLang="es-ES_tradnl" sz="1400">
                <a:solidFill>
                  <a:srgbClr val="000000"/>
                </a:solidFill>
                <a:latin typeface="Times New Roman" panose="02020603050405020304" pitchFamily="18" charset="0"/>
              </a:rPr>
              <a:pPr algn="r">
                <a:lnSpc>
                  <a:spcPct val="95000"/>
                </a:lnSpc>
                <a:buSzPct val="100000"/>
              </a:pPr>
              <a:t>55</a:t>
            </a:fld>
            <a:endParaRPr lang="es-ES" altLang="es-ES_tradnl" sz="1400">
              <a:solidFill>
                <a:srgbClr val="000000"/>
              </a:solidFill>
              <a:latin typeface="Times New Roman" panose="02020603050405020304" pitchFamily="18" charset="0"/>
            </a:endParaRPr>
          </a:p>
        </p:txBody>
      </p:sp>
      <p:sp>
        <p:nvSpPr>
          <p:cNvPr id="30734" name="Text Box 12">
            <a:extLst>
              <a:ext uri="{FF2B5EF4-FFF2-40B4-BE49-F238E27FC236}">
                <a16:creationId xmlns:a16="http://schemas.microsoft.com/office/drawing/2014/main" id="{618B726D-DDD2-0D45-8476-DD33F862A21F}"/>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7764D2EE-900A-0745-AF6E-15F1C83CC40E}" type="slidenum">
              <a:rPr lang="es-ES" altLang="es-ES_tradnl" sz="1400">
                <a:solidFill>
                  <a:srgbClr val="000000"/>
                </a:solidFill>
                <a:latin typeface="Times New Roman" panose="02020603050405020304" pitchFamily="18" charset="0"/>
              </a:rPr>
              <a:pPr algn="r">
                <a:lnSpc>
                  <a:spcPct val="95000"/>
                </a:lnSpc>
                <a:buSzPct val="100000"/>
              </a:pPr>
              <a:t>55</a:t>
            </a:fld>
            <a:endParaRPr lang="es-ES" altLang="es-ES_tradnl" sz="1400">
              <a:solidFill>
                <a:srgbClr val="000000"/>
              </a:solidFill>
              <a:latin typeface="Times New Roman" panose="02020603050405020304" pitchFamily="18" charset="0"/>
            </a:endParaRPr>
          </a:p>
        </p:txBody>
      </p:sp>
      <p:sp>
        <p:nvSpPr>
          <p:cNvPr id="30735" name="Text Box 13">
            <a:extLst>
              <a:ext uri="{FF2B5EF4-FFF2-40B4-BE49-F238E27FC236}">
                <a16:creationId xmlns:a16="http://schemas.microsoft.com/office/drawing/2014/main" id="{35E93583-7830-C046-9E3C-4CA8BE9E005D}"/>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0736" name="Text Box 14">
            <a:extLst>
              <a:ext uri="{FF2B5EF4-FFF2-40B4-BE49-F238E27FC236}">
                <a16:creationId xmlns:a16="http://schemas.microsoft.com/office/drawing/2014/main" id="{44CBFCAD-9609-5147-9867-8B79DB37FBA9}"/>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70" name="Rectangle 92">
            <a:extLst>
              <a:ext uri="{FF2B5EF4-FFF2-40B4-BE49-F238E27FC236}">
                <a16:creationId xmlns:a16="http://schemas.microsoft.com/office/drawing/2014/main" id="{C834A3EF-C059-654E-BEA3-040F54842F3D}"/>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D47B2942-2425-9A4B-8455-4E934A6C0ACE}" type="slidenum">
              <a:rPr lang="es-ES" altLang="es-ES_tradnl" sz="1400" smtClean="0">
                <a:solidFill>
                  <a:srgbClr val="000000"/>
                </a:solidFill>
                <a:latin typeface="Times New Roman" panose="02020603050405020304" pitchFamily="18" charset="0"/>
              </a:rPr>
              <a:pPr/>
              <a:t>56</a:t>
            </a:fld>
            <a:endParaRPr lang="es-ES" altLang="es-ES_tradnl" sz="1400">
              <a:solidFill>
                <a:srgbClr val="000000"/>
              </a:solidFill>
              <a:latin typeface="Times New Roman" panose="02020603050405020304" pitchFamily="18" charset="0"/>
            </a:endParaRPr>
          </a:p>
        </p:txBody>
      </p:sp>
      <p:sp>
        <p:nvSpPr>
          <p:cNvPr id="32771" name="Text Box 1">
            <a:extLst>
              <a:ext uri="{FF2B5EF4-FFF2-40B4-BE49-F238E27FC236}">
                <a16:creationId xmlns:a16="http://schemas.microsoft.com/office/drawing/2014/main" id="{C1BDD0EC-5FC0-8C4A-BE61-D0857173B9F7}"/>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A4F7ECA-B6E0-D84E-992E-642E5B5D3C3D}" type="slidenum">
              <a:rPr lang="es-ES" altLang="es-ES_tradnl" sz="1400">
                <a:solidFill>
                  <a:srgbClr val="000000"/>
                </a:solidFill>
                <a:latin typeface="Times New Roman" panose="02020603050405020304" pitchFamily="18" charset="0"/>
              </a:rPr>
              <a:pPr algn="r" eaLnBrk="1">
                <a:lnSpc>
                  <a:spcPct val="95000"/>
                </a:lnSpc>
                <a:buSzPct val="100000"/>
              </a:pPr>
              <a:t>56</a:t>
            </a:fld>
            <a:endParaRPr lang="es-ES" altLang="es-ES_tradnl" sz="1400">
              <a:solidFill>
                <a:srgbClr val="000000"/>
              </a:solidFill>
              <a:latin typeface="Times New Roman" panose="02020603050405020304" pitchFamily="18" charset="0"/>
            </a:endParaRPr>
          </a:p>
        </p:txBody>
      </p:sp>
      <p:sp>
        <p:nvSpPr>
          <p:cNvPr id="32772" name="Text Box 2">
            <a:extLst>
              <a:ext uri="{FF2B5EF4-FFF2-40B4-BE49-F238E27FC236}">
                <a16:creationId xmlns:a16="http://schemas.microsoft.com/office/drawing/2014/main" id="{FB29473C-67A2-324E-AF66-D782372A6730}"/>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7C65F76-A085-144E-8F62-E6CE7964AFE6}" type="slidenum">
              <a:rPr lang="es-ES" altLang="es-ES_tradnl" sz="1400">
                <a:solidFill>
                  <a:srgbClr val="000000"/>
                </a:solidFill>
                <a:latin typeface="Times New Roman" panose="02020603050405020304" pitchFamily="18" charset="0"/>
              </a:rPr>
              <a:pPr algn="r" eaLnBrk="1">
                <a:lnSpc>
                  <a:spcPct val="95000"/>
                </a:lnSpc>
                <a:buSzPct val="100000"/>
              </a:pPr>
              <a:t>56</a:t>
            </a:fld>
            <a:endParaRPr lang="es-ES" altLang="es-ES_tradnl" sz="1400">
              <a:solidFill>
                <a:srgbClr val="000000"/>
              </a:solidFill>
              <a:latin typeface="Times New Roman" panose="02020603050405020304" pitchFamily="18" charset="0"/>
            </a:endParaRPr>
          </a:p>
        </p:txBody>
      </p:sp>
      <p:sp>
        <p:nvSpPr>
          <p:cNvPr id="32773" name="Text Box 3">
            <a:extLst>
              <a:ext uri="{FF2B5EF4-FFF2-40B4-BE49-F238E27FC236}">
                <a16:creationId xmlns:a16="http://schemas.microsoft.com/office/drawing/2014/main" id="{944E0DD7-189F-9447-B888-9CC865A5A129}"/>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F0EBA43-3E64-E147-B3B7-6BD7CA0FF565}" type="slidenum">
              <a:rPr lang="es-ES" altLang="es-ES_tradnl" sz="1400">
                <a:solidFill>
                  <a:srgbClr val="000000"/>
                </a:solidFill>
                <a:latin typeface="Times New Roman" panose="02020603050405020304" pitchFamily="18" charset="0"/>
              </a:rPr>
              <a:pPr algn="r" eaLnBrk="1">
                <a:lnSpc>
                  <a:spcPct val="95000"/>
                </a:lnSpc>
                <a:buSzPct val="100000"/>
              </a:pPr>
              <a:t>56</a:t>
            </a:fld>
            <a:endParaRPr lang="es-ES" altLang="es-ES_tradnl" sz="1400">
              <a:solidFill>
                <a:srgbClr val="000000"/>
              </a:solidFill>
              <a:latin typeface="Times New Roman" panose="02020603050405020304" pitchFamily="18" charset="0"/>
            </a:endParaRPr>
          </a:p>
        </p:txBody>
      </p:sp>
      <p:sp>
        <p:nvSpPr>
          <p:cNvPr id="32774" name="Text Box 4">
            <a:extLst>
              <a:ext uri="{FF2B5EF4-FFF2-40B4-BE49-F238E27FC236}">
                <a16:creationId xmlns:a16="http://schemas.microsoft.com/office/drawing/2014/main" id="{F88158AA-2E19-4F44-B768-040E8DA49D94}"/>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1A7CDBF-DDFD-3E48-B528-0B75573664ED}" type="slidenum">
              <a:rPr lang="es-ES" altLang="es-ES_tradnl" sz="1400">
                <a:solidFill>
                  <a:srgbClr val="000000"/>
                </a:solidFill>
                <a:latin typeface="Times New Roman" panose="02020603050405020304" pitchFamily="18" charset="0"/>
              </a:rPr>
              <a:pPr algn="r" eaLnBrk="1">
                <a:lnSpc>
                  <a:spcPct val="95000"/>
                </a:lnSpc>
                <a:buSzPct val="100000"/>
              </a:pPr>
              <a:t>56</a:t>
            </a:fld>
            <a:endParaRPr lang="es-ES" altLang="es-ES_tradnl" sz="1400">
              <a:solidFill>
                <a:srgbClr val="000000"/>
              </a:solidFill>
              <a:latin typeface="Times New Roman" panose="02020603050405020304" pitchFamily="18" charset="0"/>
            </a:endParaRPr>
          </a:p>
        </p:txBody>
      </p:sp>
      <p:sp>
        <p:nvSpPr>
          <p:cNvPr id="32775" name="Text Box 5">
            <a:extLst>
              <a:ext uri="{FF2B5EF4-FFF2-40B4-BE49-F238E27FC236}">
                <a16:creationId xmlns:a16="http://schemas.microsoft.com/office/drawing/2014/main" id="{4DC935CB-CF96-E04E-BF20-4D54409C24C9}"/>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B131BDC-50E2-4348-BE6D-487B793A2843}" type="slidenum">
              <a:rPr lang="es-ES" altLang="es-ES_tradnl" sz="1400">
                <a:solidFill>
                  <a:srgbClr val="000000"/>
                </a:solidFill>
                <a:latin typeface="Times New Roman" panose="02020603050405020304" pitchFamily="18" charset="0"/>
              </a:rPr>
              <a:pPr algn="r" eaLnBrk="1">
                <a:lnSpc>
                  <a:spcPct val="95000"/>
                </a:lnSpc>
                <a:buSzPct val="100000"/>
              </a:pPr>
              <a:t>56</a:t>
            </a:fld>
            <a:endParaRPr lang="es-ES" altLang="es-ES_tradnl" sz="1400">
              <a:solidFill>
                <a:srgbClr val="000000"/>
              </a:solidFill>
              <a:latin typeface="Times New Roman" panose="02020603050405020304" pitchFamily="18" charset="0"/>
            </a:endParaRPr>
          </a:p>
        </p:txBody>
      </p:sp>
      <p:sp>
        <p:nvSpPr>
          <p:cNvPr id="32776" name="Text Box 6">
            <a:extLst>
              <a:ext uri="{FF2B5EF4-FFF2-40B4-BE49-F238E27FC236}">
                <a16:creationId xmlns:a16="http://schemas.microsoft.com/office/drawing/2014/main" id="{5CDC3938-303C-B346-A2FA-D8FEF8ADAB9B}"/>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D782FA0-6133-F845-92E2-70619E72E132}" type="slidenum">
              <a:rPr lang="es-ES" altLang="es-ES_tradnl" sz="1400">
                <a:solidFill>
                  <a:srgbClr val="000000"/>
                </a:solidFill>
                <a:latin typeface="Times New Roman" panose="02020603050405020304" pitchFamily="18" charset="0"/>
              </a:rPr>
              <a:pPr algn="r" eaLnBrk="1">
                <a:lnSpc>
                  <a:spcPct val="95000"/>
                </a:lnSpc>
                <a:buSzPct val="100000"/>
              </a:pPr>
              <a:t>56</a:t>
            </a:fld>
            <a:endParaRPr lang="es-ES" altLang="es-ES_tradnl" sz="1400">
              <a:solidFill>
                <a:srgbClr val="000000"/>
              </a:solidFill>
              <a:latin typeface="Times New Roman" panose="02020603050405020304" pitchFamily="18" charset="0"/>
            </a:endParaRPr>
          </a:p>
        </p:txBody>
      </p:sp>
      <p:sp>
        <p:nvSpPr>
          <p:cNvPr id="32777" name="Text Box 7">
            <a:extLst>
              <a:ext uri="{FF2B5EF4-FFF2-40B4-BE49-F238E27FC236}">
                <a16:creationId xmlns:a16="http://schemas.microsoft.com/office/drawing/2014/main" id="{0BE89DB5-ADD0-E84A-9BB2-2182F5CAA7D2}"/>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A8C786C-E51E-3348-AE35-D176C27672DC}" type="slidenum">
              <a:rPr lang="es-ES" altLang="es-ES_tradnl" sz="1400">
                <a:solidFill>
                  <a:srgbClr val="000000"/>
                </a:solidFill>
                <a:latin typeface="Times New Roman" panose="02020603050405020304" pitchFamily="18" charset="0"/>
              </a:rPr>
              <a:pPr algn="r" eaLnBrk="1">
                <a:lnSpc>
                  <a:spcPct val="95000"/>
                </a:lnSpc>
                <a:buSzPct val="100000"/>
              </a:pPr>
              <a:t>56</a:t>
            </a:fld>
            <a:endParaRPr lang="es-ES" altLang="es-ES_tradnl" sz="1400">
              <a:solidFill>
                <a:srgbClr val="000000"/>
              </a:solidFill>
              <a:latin typeface="Times New Roman" panose="02020603050405020304" pitchFamily="18" charset="0"/>
            </a:endParaRPr>
          </a:p>
        </p:txBody>
      </p:sp>
      <p:sp>
        <p:nvSpPr>
          <p:cNvPr id="32778" name="Text Box 8">
            <a:extLst>
              <a:ext uri="{FF2B5EF4-FFF2-40B4-BE49-F238E27FC236}">
                <a16:creationId xmlns:a16="http://schemas.microsoft.com/office/drawing/2014/main" id="{7AF7A6E5-506B-FF44-9F99-768D3D4F389E}"/>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427B4F6-6AD1-A54E-97A4-21B0ED3696E2}" type="slidenum">
              <a:rPr lang="es-ES" altLang="es-ES_tradnl" sz="1400">
                <a:solidFill>
                  <a:srgbClr val="000000"/>
                </a:solidFill>
                <a:latin typeface="Times New Roman" panose="02020603050405020304" pitchFamily="18" charset="0"/>
              </a:rPr>
              <a:pPr algn="r" eaLnBrk="1">
                <a:lnSpc>
                  <a:spcPct val="95000"/>
                </a:lnSpc>
                <a:buSzPct val="100000"/>
              </a:pPr>
              <a:t>56</a:t>
            </a:fld>
            <a:endParaRPr lang="es-ES" altLang="es-ES_tradnl" sz="1400">
              <a:solidFill>
                <a:srgbClr val="000000"/>
              </a:solidFill>
              <a:latin typeface="Times New Roman" panose="02020603050405020304" pitchFamily="18" charset="0"/>
            </a:endParaRPr>
          </a:p>
        </p:txBody>
      </p:sp>
      <p:sp>
        <p:nvSpPr>
          <p:cNvPr id="32779" name="Text Box 9">
            <a:extLst>
              <a:ext uri="{FF2B5EF4-FFF2-40B4-BE49-F238E27FC236}">
                <a16:creationId xmlns:a16="http://schemas.microsoft.com/office/drawing/2014/main" id="{A9DD238B-1971-D34A-B265-F5FD8F13B11F}"/>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E4332B8-53AB-4A40-AD66-C43FFB105932}" type="slidenum">
              <a:rPr lang="es-ES" altLang="es-ES_tradnl" sz="1400">
                <a:solidFill>
                  <a:srgbClr val="000000"/>
                </a:solidFill>
                <a:latin typeface="Times New Roman" panose="02020603050405020304" pitchFamily="18" charset="0"/>
              </a:rPr>
              <a:pPr algn="r" eaLnBrk="1">
                <a:lnSpc>
                  <a:spcPct val="95000"/>
                </a:lnSpc>
                <a:buSzPct val="100000"/>
              </a:pPr>
              <a:t>56</a:t>
            </a:fld>
            <a:endParaRPr lang="es-ES" altLang="es-ES_tradnl" sz="1400">
              <a:solidFill>
                <a:srgbClr val="000000"/>
              </a:solidFill>
              <a:latin typeface="Times New Roman" panose="02020603050405020304" pitchFamily="18" charset="0"/>
            </a:endParaRPr>
          </a:p>
        </p:txBody>
      </p:sp>
      <p:sp>
        <p:nvSpPr>
          <p:cNvPr id="32780" name="Text Box 10">
            <a:extLst>
              <a:ext uri="{FF2B5EF4-FFF2-40B4-BE49-F238E27FC236}">
                <a16:creationId xmlns:a16="http://schemas.microsoft.com/office/drawing/2014/main" id="{655F74CC-0CD8-5A40-BB04-1991C33AE522}"/>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5DD0A54-A291-BA4D-846C-91DF57FCFB93}" type="slidenum">
              <a:rPr lang="es-ES" altLang="es-ES_tradnl" sz="1400">
                <a:solidFill>
                  <a:srgbClr val="000000"/>
                </a:solidFill>
                <a:latin typeface="Times New Roman" panose="02020603050405020304" pitchFamily="18" charset="0"/>
              </a:rPr>
              <a:pPr algn="r" eaLnBrk="1">
                <a:lnSpc>
                  <a:spcPct val="95000"/>
                </a:lnSpc>
                <a:buSzPct val="100000"/>
              </a:pPr>
              <a:t>56</a:t>
            </a:fld>
            <a:endParaRPr lang="es-ES" altLang="es-ES_tradnl" sz="1400">
              <a:solidFill>
                <a:srgbClr val="000000"/>
              </a:solidFill>
              <a:latin typeface="Times New Roman" panose="02020603050405020304" pitchFamily="18" charset="0"/>
            </a:endParaRPr>
          </a:p>
        </p:txBody>
      </p:sp>
      <p:sp>
        <p:nvSpPr>
          <p:cNvPr id="32781" name="Text Box 11">
            <a:extLst>
              <a:ext uri="{FF2B5EF4-FFF2-40B4-BE49-F238E27FC236}">
                <a16:creationId xmlns:a16="http://schemas.microsoft.com/office/drawing/2014/main" id="{8B0741D5-7CC1-F84A-AAE7-8DA57055146F}"/>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B7AB5FFF-FFEF-2A4D-AF95-68A35F094FE8}" type="slidenum">
              <a:rPr lang="es-ES" altLang="es-ES_tradnl" sz="1400">
                <a:solidFill>
                  <a:srgbClr val="000000"/>
                </a:solidFill>
                <a:latin typeface="Times New Roman" panose="02020603050405020304" pitchFamily="18" charset="0"/>
              </a:rPr>
              <a:pPr algn="r">
                <a:lnSpc>
                  <a:spcPct val="95000"/>
                </a:lnSpc>
                <a:buSzPct val="100000"/>
              </a:pPr>
              <a:t>56</a:t>
            </a:fld>
            <a:endParaRPr lang="es-ES" altLang="es-ES_tradnl" sz="1400">
              <a:solidFill>
                <a:srgbClr val="000000"/>
              </a:solidFill>
              <a:latin typeface="Times New Roman" panose="02020603050405020304" pitchFamily="18" charset="0"/>
            </a:endParaRPr>
          </a:p>
        </p:txBody>
      </p:sp>
      <p:sp>
        <p:nvSpPr>
          <p:cNvPr id="32782" name="Text Box 12">
            <a:extLst>
              <a:ext uri="{FF2B5EF4-FFF2-40B4-BE49-F238E27FC236}">
                <a16:creationId xmlns:a16="http://schemas.microsoft.com/office/drawing/2014/main" id="{A85B1E65-ACE6-0A41-839B-D9E632541D06}"/>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5CFC3856-7B78-3E4F-AC5C-7AA576B1AF62}" type="slidenum">
              <a:rPr lang="es-ES" altLang="es-ES_tradnl" sz="1400">
                <a:solidFill>
                  <a:srgbClr val="000000"/>
                </a:solidFill>
                <a:latin typeface="Times New Roman" panose="02020603050405020304" pitchFamily="18" charset="0"/>
              </a:rPr>
              <a:pPr algn="r">
                <a:lnSpc>
                  <a:spcPct val="95000"/>
                </a:lnSpc>
                <a:buSzPct val="100000"/>
              </a:pPr>
              <a:t>56</a:t>
            </a:fld>
            <a:endParaRPr lang="es-ES" altLang="es-ES_tradnl" sz="1400">
              <a:solidFill>
                <a:srgbClr val="000000"/>
              </a:solidFill>
              <a:latin typeface="Times New Roman" panose="02020603050405020304" pitchFamily="18" charset="0"/>
            </a:endParaRPr>
          </a:p>
        </p:txBody>
      </p:sp>
      <p:sp>
        <p:nvSpPr>
          <p:cNvPr id="32783" name="Text Box 13">
            <a:extLst>
              <a:ext uri="{FF2B5EF4-FFF2-40B4-BE49-F238E27FC236}">
                <a16:creationId xmlns:a16="http://schemas.microsoft.com/office/drawing/2014/main" id="{7FE894DD-F14B-0C45-87E4-A1B690485FD5}"/>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2784" name="Text Box 14">
            <a:extLst>
              <a:ext uri="{FF2B5EF4-FFF2-40B4-BE49-F238E27FC236}">
                <a16:creationId xmlns:a16="http://schemas.microsoft.com/office/drawing/2014/main" id="{F9F50A68-7A7F-FB41-BA40-D16CB75ECE81}"/>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8" name="Rectangle 92">
            <a:extLst>
              <a:ext uri="{FF2B5EF4-FFF2-40B4-BE49-F238E27FC236}">
                <a16:creationId xmlns:a16="http://schemas.microsoft.com/office/drawing/2014/main" id="{ED9575AC-845D-BA4F-A95B-A4552B120A04}"/>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70658E22-221A-364B-AD39-9A9C395C007A}" type="slidenum">
              <a:rPr lang="es-ES" altLang="es-ES_tradnl" sz="1400" smtClean="0">
                <a:solidFill>
                  <a:srgbClr val="000000"/>
                </a:solidFill>
                <a:latin typeface="Times New Roman" panose="02020603050405020304" pitchFamily="18" charset="0"/>
              </a:rPr>
              <a:pPr/>
              <a:t>57</a:t>
            </a:fld>
            <a:endParaRPr lang="es-ES" altLang="es-ES_tradnl" sz="1400">
              <a:solidFill>
                <a:srgbClr val="000000"/>
              </a:solidFill>
              <a:latin typeface="Times New Roman" panose="02020603050405020304" pitchFamily="18" charset="0"/>
            </a:endParaRPr>
          </a:p>
        </p:txBody>
      </p:sp>
      <p:sp>
        <p:nvSpPr>
          <p:cNvPr id="34819" name="Text Box 1">
            <a:extLst>
              <a:ext uri="{FF2B5EF4-FFF2-40B4-BE49-F238E27FC236}">
                <a16:creationId xmlns:a16="http://schemas.microsoft.com/office/drawing/2014/main" id="{840C44A5-8DA9-C841-ABBF-5A73669E9C96}"/>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A8B9EE0-B5C9-234C-9331-B338B2DA6002}" type="slidenum">
              <a:rPr lang="es-ES" altLang="es-ES_tradnl" sz="1400">
                <a:solidFill>
                  <a:srgbClr val="000000"/>
                </a:solidFill>
                <a:latin typeface="Times New Roman" panose="02020603050405020304" pitchFamily="18" charset="0"/>
              </a:rPr>
              <a:pPr algn="r" eaLnBrk="1">
                <a:lnSpc>
                  <a:spcPct val="95000"/>
                </a:lnSpc>
                <a:buSzPct val="100000"/>
              </a:pPr>
              <a:t>57</a:t>
            </a:fld>
            <a:endParaRPr lang="es-ES" altLang="es-ES_tradnl" sz="1400">
              <a:solidFill>
                <a:srgbClr val="000000"/>
              </a:solidFill>
              <a:latin typeface="Times New Roman" panose="02020603050405020304" pitchFamily="18" charset="0"/>
            </a:endParaRPr>
          </a:p>
        </p:txBody>
      </p:sp>
      <p:sp>
        <p:nvSpPr>
          <p:cNvPr id="34820" name="Text Box 2">
            <a:extLst>
              <a:ext uri="{FF2B5EF4-FFF2-40B4-BE49-F238E27FC236}">
                <a16:creationId xmlns:a16="http://schemas.microsoft.com/office/drawing/2014/main" id="{C51D1271-0A07-6C4B-8863-431D6D07D0D1}"/>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ADA8EAF-B5A2-4C45-9E1F-9AD927C6EDA1}" type="slidenum">
              <a:rPr lang="es-ES" altLang="es-ES_tradnl" sz="1400">
                <a:solidFill>
                  <a:srgbClr val="000000"/>
                </a:solidFill>
                <a:latin typeface="Times New Roman" panose="02020603050405020304" pitchFamily="18" charset="0"/>
              </a:rPr>
              <a:pPr algn="r" eaLnBrk="1">
                <a:lnSpc>
                  <a:spcPct val="95000"/>
                </a:lnSpc>
                <a:buSzPct val="100000"/>
              </a:pPr>
              <a:t>57</a:t>
            </a:fld>
            <a:endParaRPr lang="es-ES" altLang="es-ES_tradnl" sz="1400">
              <a:solidFill>
                <a:srgbClr val="000000"/>
              </a:solidFill>
              <a:latin typeface="Times New Roman" panose="02020603050405020304" pitchFamily="18" charset="0"/>
            </a:endParaRPr>
          </a:p>
        </p:txBody>
      </p:sp>
      <p:sp>
        <p:nvSpPr>
          <p:cNvPr id="34821" name="Text Box 3">
            <a:extLst>
              <a:ext uri="{FF2B5EF4-FFF2-40B4-BE49-F238E27FC236}">
                <a16:creationId xmlns:a16="http://schemas.microsoft.com/office/drawing/2014/main" id="{11565A78-A7F2-1048-A966-29A1621EB2E0}"/>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9A2A7B0-EE77-8E47-9F3B-0479E93F6D7C}" type="slidenum">
              <a:rPr lang="es-ES" altLang="es-ES_tradnl" sz="1400">
                <a:solidFill>
                  <a:srgbClr val="000000"/>
                </a:solidFill>
                <a:latin typeface="Times New Roman" panose="02020603050405020304" pitchFamily="18" charset="0"/>
              </a:rPr>
              <a:pPr algn="r" eaLnBrk="1">
                <a:lnSpc>
                  <a:spcPct val="95000"/>
                </a:lnSpc>
                <a:buSzPct val="100000"/>
              </a:pPr>
              <a:t>57</a:t>
            </a:fld>
            <a:endParaRPr lang="es-ES" altLang="es-ES_tradnl" sz="1400">
              <a:solidFill>
                <a:srgbClr val="000000"/>
              </a:solidFill>
              <a:latin typeface="Times New Roman" panose="02020603050405020304" pitchFamily="18" charset="0"/>
            </a:endParaRPr>
          </a:p>
        </p:txBody>
      </p:sp>
      <p:sp>
        <p:nvSpPr>
          <p:cNvPr id="34822" name="Text Box 4">
            <a:extLst>
              <a:ext uri="{FF2B5EF4-FFF2-40B4-BE49-F238E27FC236}">
                <a16:creationId xmlns:a16="http://schemas.microsoft.com/office/drawing/2014/main" id="{7D9F9947-63D3-2E45-A172-EA056A31D949}"/>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37F09C3-70AC-D547-BC76-129CBA78BB8D}" type="slidenum">
              <a:rPr lang="es-ES" altLang="es-ES_tradnl" sz="1400">
                <a:solidFill>
                  <a:srgbClr val="000000"/>
                </a:solidFill>
                <a:latin typeface="Times New Roman" panose="02020603050405020304" pitchFamily="18" charset="0"/>
              </a:rPr>
              <a:pPr algn="r" eaLnBrk="1">
                <a:lnSpc>
                  <a:spcPct val="95000"/>
                </a:lnSpc>
                <a:buSzPct val="100000"/>
              </a:pPr>
              <a:t>57</a:t>
            </a:fld>
            <a:endParaRPr lang="es-ES" altLang="es-ES_tradnl" sz="1400">
              <a:solidFill>
                <a:srgbClr val="000000"/>
              </a:solidFill>
              <a:latin typeface="Times New Roman" panose="02020603050405020304" pitchFamily="18" charset="0"/>
            </a:endParaRPr>
          </a:p>
        </p:txBody>
      </p:sp>
      <p:sp>
        <p:nvSpPr>
          <p:cNvPr id="34823" name="Text Box 5">
            <a:extLst>
              <a:ext uri="{FF2B5EF4-FFF2-40B4-BE49-F238E27FC236}">
                <a16:creationId xmlns:a16="http://schemas.microsoft.com/office/drawing/2014/main" id="{CF2C8C87-1676-1E4D-8339-97F500322D2C}"/>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85B5B62-FC1B-F741-BAC8-1D97FCE292CA}" type="slidenum">
              <a:rPr lang="es-ES" altLang="es-ES_tradnl" sz="1400">
                <a:solidFill>
                  <a:srgbClr val="000000"/>
                </a:solidFill>
                <a:latin typeface="Times New Roman" panose="02020603050405020304" pitchFamily="18" charset="0"/>
              </a:rPr>
              <a:pPr algn="r" eaLnBrk="1">
                <a:lnSpc>
                  <a:spcPct val="95000"/>
                </a:lnSpc>
                <a:buSzPct val="100000"/>
              </a:pPr>
              <a:t>57</a:t>
            </a:fld>
            <a:endParaRPr lang="es-ES" altLang="es-ES_tradnl" sz="1400">
              <a:solidFill>
                <a:srgbClr val="000000"/>
              </a:solidFill>
              <a:latin typeface="Times New Roman" panose="02020603050405020304" pitchFamily="18" charset="0"/>
            </a:endParaRPr>
          </a:p>
        </p:txBody>
      </p:sp>
      <p:sp>
        <p:nvSpPr>
          <p:cNvPr id="34824" name="Text Box 6">
            <a:extLst>
              <a:ext uri="{FF2B5EF4-FFF2-40B4-BE49-F238E27FC236}">
                <a16:creationId xmlns:a16="http://schemas.microsoft.com/office/drawing/2014/main" id="{9BD6511E-CA68-B740-BF5A-4D27A801BC03}"/>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37FDF99-98CB-8640-B6E6-FA31627115A1}" type="slidenum">
              <a:rPr lang="es-ES" altLang="es-ES_tradnl" sz="1400">
                <a:solidFill>
                  <a:srgbClr val="000000"/>
                </a:solidFill>
                <a:latin typeface="Times New Roman" panose="02020603050405020304" pitchFamily="18" charset="0"/>
              </a:rPr>
              <a:pPr algn="r" eaLnBrk="1">
                <a:lnSpc>
                  <a:spcPct val="95000"/>
                </a:lnSpc>
                <a:buSzPct val="100000"/>
              </a:pPr>
              <a:t>57</a:t>
            </a:fld>
            <a:endParaRPr lang="es-ES" altLang="es-ES_tradnl" sz="1400">
              <a:solidFill>
                <a:srgbClr val="000000"/>
              </a:solidFill>
              <a:latin typeface="Times New Roman" panose="02020603050405020304" pitchFamily="18" charset="0"/>
            </a:endParaRPr>
          </a:p>
        </p:txBody>
      </p:sp>
      <p:sp>
        <p:nvSpPr>
          <p:cNvPr id="34825" name="Text Box 7">
            <a:extLst>
              <a:ext uri="{FF2B5EF4-FFF2-40B4-BE49-F238E27FC236}">
                <a16:creationId xmlns:a16="http://schemas.microsoft.com/office/drawing/2014/main" id="{7A3F08D3-6BAC-CA4D-91B2-0534E6C71A9C}"/>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39BA772-639C-1B4B-8290-61B455130F7D}" type="slidenum">
              <a:rPr lang="es-ES" altLang="es-ES_tradnl" sz="1400">
                <a:solidFill>
                  <a:srgbClr val="000000"/>
                </a:solidFill>
                <a:latin typeface="Times New Roman" panose="02020603050405020304" pitchFamily="18" charset="0"/>
              </a:rPr>
              <a:pPr algn="r" eaLnBrk="1">
                <a:lnSpc>
                  <a:spcPct val="95000"/>
                </a:lnSpc>
                <a:buSzPct val="100000"/>
              </a:pPr>
              <a:t>57</a:t>
            </a:fld>
            <a:endParaRPr lang="es-ES" altLang="es-ES_tradnl" sz="1400">
              <a:solidFill>
                <a:srgbClr val="000000"/>
              </a:solidFill>
              <a:latin typeface="Times New Roman" panose="02020603050405020304" pitchFamily="18" charset="0"/>
            </a:endParaRPr>
          </a:p>
        </p:txBody>
      </p:sp>
      <p:sp>
        <p:nvSpPr>
          <p:cNvPr id="34826" name="Text Box 8">
            <a:extLst>
              <a:ext uri="{FF2B5EF4-FFF2-40B4-BE49-F238E27FC236}">
                <a16:creationId xmlns:a16="http://schemas.microsoft.com/office/drawing/2014/main" id="{FBB42594-C658-6747-B245-92563AE825FC}"/>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76B53C1-6FEE-B94F-9B8D-C8C0E0CBFDEE}" type="slidenum">
              <a:rPr lang="es-ES" altLang="es-ES_tradnl" sz="1400">
                <a:solidFill>
                  <a:srgbClr val="000000"/>
                </a:solidFill>
                <a:latin typeface="Times New Roman" panose="02020603050405020304" pitchFamily="18" charset="0"/>
              </a:rPr>
              <a:pPr algn="r" eaLnBrk="1">
                <a:lnSpc>
                  <a:spcPct val="95000"/>
                </a:lnSpc>
                <a:buSzPct val="100000"/>
              </a:pPr>
              <a:t>57</a:t>
            </a:fld>
            <a:endParaRPr lang="es-ES" altLang="es-ES_tradnl" sz="1400">
              <a:solidFill>
                <a:srgbClr val="000000"/>
              </a:solidFill>
              <a:latin typeface="Times New Roman" panose="02020603050405020304" pitchFamily="18" charset="0"/>
            </a:endParaRPr>
          </a:p>
        </p:txBody>
      </p:sp>
      <p:sp>
        <p:nvSpPr>
          <p:cNvPr id="34827" name="Text Box 9">
            <a:extLst>
              <a:ext uri="{FF2B5EF4-FFF2-40B4-BE49-F238E27FC236}">
                <a16:creationId xmlns:a16="http://schemas.microsoft.com/office/drawing/2014/main" id="{FD22BC5A-932E-194B-8333-DDFB2ECF4079}"/>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6215E4F-08EC-8C48-AA1E-97641C4AB889}" type="slidenum">
              <a:rPr lang="es-ES" altLang="es-ES_tradnl" sz="1400">
                <a:solidFill>
                  <a:srgbClr val="000000"/>
                </a:solidFill>
                <a:latin typeface="Times New Roman" panose="02020603050405020304" pitchFamily="18" charset="0"/>
              </a:rPr>
              <a:pPr algn="r" eaLnBrk="1">
                <a:lnSpc>
                  <a:spcPct val="95000"/>
                </a:lnSpc>
                <a:buSzPct val="100000"/>
              </a:pPr>
              <a:t>57</a:t>
            </a:fld>
            <a:endParaRPr lang="es-ES" altLang="es-ES_tradnl" sz="1400">
              <a:solidFill>
                <a:srgbClr val="000000"/>
              </a:solidFill>
              <a:latin typeface="Times New Roman" panose="02020603050405020304" pitchFamily="18" charset="0"/>
            </a:endParaRPr>
          </a:p>
        </p:txBody>
      </p:sp>
      <p:sp>
        <p:nvSpPr>
          <p:cNvPr id="34828" name="Text Box 10">
            <a:extLst>
              <a:ext uri="{FF2B5EF4-FFF2-40B4-BE49-F238E27FC236}">
                <a16:creationId xmlns:a16="http://schemas.microsoft.com/office/drawing/2014/main" id="{EF6D8F8F-9D69-7E42-AB32-C0BAA87B1DBA}"/>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0346574-91ED-B646-82D9-DD9045EBD6D5}" type="slidenum">
              <a:rPr lang="es-ES" altLang="es-ES_tradnl" sz="1400">
                <a:solidFill>
                  <a:srgbClr val="000000"/>
                </a:solidFill>
                <a:latin typeface="Times New Roman" panose="02020603050405020304" pitchFamily="18" charset="0"/>
              </a:rPr>
              <a:pPr algn="r" eaLnBrk="1">
                <a:lnSpc>
                  <a:spcPct val="95000"/>
                </a:lnSpc>
                <a:buSzPct val="100000"/>
              </a:pPr>
              <a:t>57</a:t>
            </a:fld>
            <a:endParaRPr lang="es-ES" altLang="es-ES_tradnl" sz="1400">
              <a:solidFill>
                <a:srgbClr val="000000"/>
              </a:solidFill>
              <a:latin typeface="Times New Roman" panose="02020603050405020304" pitchFamily="18" charset="0"/>
            </a:endParaRPr>
          </a:p>
        </p:txBody>
      </p:sp>
      <p:sp>
        <p:nvSpPr>
          <p:cNvPr id="34829" name="Text Box 11">
            <a:extLst>
              <a:ext uri="{FF2B5EF4-FFF2-40B4-BE49-F238E27FC236}">
                <a16:creationId xmlns:a16="http://schemas.microsoft.com/office/drawing/2014/main" id="{2A8CCD2A-98E3-ED4D-A8C8-907CA9614923}"/>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910EE095-A39C-FD49-A267-4558DE1B8E30}" type="slidenum">
              <a:rPr lang="es-ES" altLang="es-ES_tradnl" sz="1400">
                <a:solidFill>
                  <a:srgbClr val="000000"/>
                </a:solidFill>
                <a:latin typeface="Times New Roman" panose="02020603050405020304" pitchFamily="18" charset="0"/>
              </a:rPr>
              <a:pPr algn="r">
                <a:lnSpc>
                  <a:spcPct val="95000"/>
                </a:lnSpc>
                <a:buSzPct val="100000"/>
              </a:pPr>
              <a:t>57</a:t>
            </a:fld>
            <a:endParaRPr lang="es-ES" altLang="es-ES_tradnl" sz="1400">
              <a:solidFill>
                <a:srgbClr val="000000"/>
              </a:solidFill>
              <a:latin typeface="Times New Roman" panose="02020603050405020304" pitchFamily="18" charset="0"/>
            </a:endParaRPr>
          </a:p>
        </p:txBody>
      </p:sp>
      <p:sp>
        <p:nvSpPr>
          <p:cNvPr id="34830" name="Text Box 12">
            <a:extLst>
              <a:ext uri="{FF2B5EF4-FFF2-40B4-BE49-F238E27FC236}">
                <a16:creationId xmlns:a16="http://schemas.microsoft.com/office/drawing/2014/main" id="{9B27BA78-086A-F44A-A7D0-44D5707F8255}"/>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75F797EB-45BA-8B46-8081-AE4DB6A44B15}" type="slidenum">
              <a:rPr lang="es-ES" altLang="es-ES_tradnl" sz="1400">
                <a:solidFill>
                  <a:srgbClr val="000000"/>
                </a:solidFill>
                <a:latin typeface="Times New Roman" panose="02020603050405020304" pitchFamily="18" charset="0"/>
              </a:rPr>
              <a:pPr algn="r">
                <a:lnSpc>
                  <a:spcPct val="95000"/>
                </a:lnSpc>
                <a:buSzPct val="100000"/>
              </a:pPr>
              <a:t>57</a:t>
            </a:fld>
            <a:endParaRPr lang="es-ES" altLang="es-ES_tradnl" sz="1400">
              <a:solidFill>
                <a:srgbClr val="000000"/>
              </a:solidFill>
              <a:latin typeface="Times New Roman" panose="02020603050405020304" pitchFamily="18" charset="0"/>
            </a:endParaRPr>
          </a:p>
        </p:txBody>
      </p:sp>
      <p:sp>
        <p:nvSpPr>
          <p:cNvPr id="34831" name="Text Box 13">
            <a:extLst>
              <a:ext uri="{FF2B5EF4-FFF2-40B4-BE49-F238E27FC236}">
                <a16:creationId xmlns:a16="http://schemas.microsoft.com/office/drawing/2014/main" id="{478601AE-E22D-4444-A585-006F89BFD9A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4832" name="Text Box 14">
            <a:extLst>
              <a:ext uri="{FF2B5EF4-FFF2-40B4-BE49-F238E27FC236}">
                <a16:creationId xmlns:a16="http://schemas.microsoft.com/office/drawing/2014/main" id="{288AE742-552C-B042-82DC-8325784ECABF}"/>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6" name="Rectangle 92">
            <a:extLst>
              <a:ext uri="{FF2B5EF4-FFF2-40B4-BE49-F238E27FC236}">
                <a16:creationId xmlns:a16="http://schemas.microsoft.com/office/drawing/2014/main" id="{50686941-0EE0-BF48-A5AA-2AD8587E4653}"/>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03539F11-2A53-164D-8C73-8023F94D52AB}" type="slidenum">
              <a:rPr lang="es-ES" altLang="es-ES_tradnl" sz="1400" smtClean="0">
                <a:solidFill>
                  <a:srgbClr val="000000"/>
                </a:solidFill>
                <a:latin typeface="Times New Roman" panose="02020603050405020304" pitchFamily="18" charset="0"/>
              </a:rPr>
              <a:pPr/>
              <a:t>58</a:t>
            </a:fld>
            <a:endParaRPr lang="es-ES" altLang="es-ES_tradnl" sz="1400">
              <a:solidFill>
                <a:srgbClr val="000000"/>
              </a:solidFill>
              <a:latin typeface="Times New Roman" panose="02020603050405020304" pitchFamily="18" charset="0"/>
            </a:endParaRPr>
          </a:p>
        </p:txBody>
      </p:sp>
      <p:sp>
        <p:nvSpPr>
          <p:cNvPr id="36867" name="Text Box 1">
            <a:extLst>
              <a:ext uri="{FF2B5EF4-FFF2-40B4-BE49-F238E27FC236}">
                <a16:creationId xmlns:a16="http://schemas.microsoft.com/office/drawing/2014/main" id="{0687F3CE-6D2E-3F46-8F48-ACB0865B847B}"/>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54DEC8B-2A8C-CB4A-B228-F94898FE02AE}" type="slidenum">
              <a:rPr lang="es-ES" altLang="es-ES_tradnl" sz="1400">
                <a:solidFill>
                  <a:srgbClr val="000000"/>
                </a:solidFill>
                <a:latin typeface="Times New Roman" panose="02020603050405020304" pitchFamily="18" charset="0"/>
              </a:rPr>
              <a:pPr algn="r" eaLnBrk="1">
                <a:lnSpc>
                  <a:spcPct val="95000"/>
                </a:lnSpc>
                <a:buSzPct val="100000"/>
              </a:pPr>
              <a:t>58</a:t>
            </a:fld>
            <a:endParaRPr lang="es-ES" altLang="es-ES_tradnl" sz="1400">
              <a:solidFill>
                <a:srgbClr val="000000"/>
              </a:solidFill>
              <a:latin typeface="Times New Roman" panose="02020603050405020304" pitchFamily="18" charset="0"/>
            </a:endParaRPr>
          </a:p>
        </p:txBody>
      </p:sp>
      <p:sp>
        <p:nvSpPr>
          <p:cNvPr id="36868" name="Text Box 2">
            <a:extLst>
              <a:ext uri="{FF2B5EF4-FFF2-40B4-BE49-F238E27FC236}">
                <a16:creationId xmlns:a16="http://schemas.microsoft.com/office/drawing/2014/main" id="{C185CEE6-3018-F64D-ADC1-2B671B3CAD3E}"/>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8BEF50E-5EC8-2A47-B0E7-258D50359531}" type="slidenum">
              <a:rPr lang="es-ES" altLang="es-ES_tradnl" sz="1400">
                <a:solidFill>
                  <a:srgbClr val="000000"/>
                </a:solidFill>
                <a:latin typeface="Times New Roman" panose="02020603050405020304" pitchFamily="18" charset="0"/>
              </a:rPr>
              <a:pPr algn="r" eaLnBrk="1">
                <a:lnSpc>
                  <a:spcPct val="95000"/>
                </a:lnSpc>
                <a:buSzPct val="100000"/>
              </a:pPr>
              <a:t>58</a:t>
            </a:fld>
            <a:endParaRPr lang="es-ES" altLang="es-ES_tradnl" sz="1400">
              <a:solidFill>
                <a:srgbClr val="000000"/>
              </a:solidFill>
              <a:latin typeface="Times New Roman" panose="02020603050405020304" pitchFamily="18" charset="0"/>
            </a:endParaRPr>
          </a:p>
        </p:txBody>
      </p:sp>
      <p:sp>
        <p:nvSpPr>
          <p:cNvPr id="36869" name="Text Box 3">
            <a:extLst>
              <a:ext uri="{FF2B5EF4-FFF2-40B4-BE49-F238E27FC236}">
                <a16:creationId xmlns:a16="http://schemas.microsoft.com/office/drawing/2014/main" id="{59C61E0E-FF27-0F4A-85E4-4BE7F063C472}"/>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C25976A-3940-F545-A71F-15B4BA9185B3}" type="slidenum">
              <a:rPr lang="es-ES" altLang="es-ES_tradnl" sz="1400">
                <a:solidFill>
                  <a:srgbClr val="000000"/>
                </a:solidFill>
                <a:latin typeface="Times New Roman" panose="02020603050405020304" pitchFamily="18" charset="0"/>
              </a:rPr>
              <a:pPr algn="r" eaLnBrk="1">
                <a:lnSpc>
                  <a:spcPct val="95000"/>
                </a:lnSpc>
                <a:buSzPct val="100000"/>
              </a:pPr>
              <a:t>58</a:t>
            </a:fld>
            <a:endParaRPr lang="es-ES" altLang="es-ES_tradnl" sz="1400">
              <a:solidFill>
                <a:srgbClr val="000000"/>
              </a:solidFill>
              <a:latin typeface="Times New Roman" panose="02020603050405020304" pitchFamily="18" charset="0"/>
            </a:endParaRPr>
          </a:p>
        </p:txBody>
      </p:sp>
      <p:sp>
        <p:nvSpPr>
          <p:cNvPr id="36870" name="Text Box 4">
            <a:extLst>
              <a:ext uri="{FF2B5EF4-FFF2-40B4-BE49-F238E27FC236}">
                <a16:creationId xmlns:a16="http://schemas.microsoft.com/office/drawing/2014/main" id="{E709589E-3C09-2442-AB0F-F18A45966E5D}"/>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B8ED3AA-3152-0D47-9C70-94325E770151}" type="slidenum">
              <a:rPr lang="es-ES" altLang="es-ES_tradnl" sz="1400">
                <a:solidFill>
                  <a:srgbClr val="000000"/>
                </a:solidFill>
                <a:latin typeface="Times New Roman" panose="02020603050405020304" pitchFamily="18" charset="0"/>
              </a:rPr>
              <a:pPr algn="r" eaLnBrk="1">
                <a:lnSpc>
                  <a:spcPct val="95000"/>
                </a:lnSpc>
                <a:buSzPct val="100000"/>
              </a:pPr>
              <a:t>58</a:t>
            </a:fld>
            <a:endParaRPr lang="es-ES" altLang="es-ES_tradnl" sz="1400">
              <a:solidFill>
                <a:srgbClr val="000000"/>
              </a:solidFill>
              <a:latin typeface="Times New Roman" panose="02020603050405020304" pitchFamily="18" charset="0"/>
            </a:endParaRPr>
          </a:p>
        </p:txBody>
      </p:sp>
      <p:sp>
        <p:nvSpPr>
          <p:cNvPr id="36871" name="Text Box 5">
            <a:extLst>
              <a:ext uri="{FF2B5EF4-FFF2-40B4-BE49-F238E27FC236}">
                <a16:creationId xmlns:a16="http://schemas.microsoft.com/office/drawing/2014/main" id="{EBC1B823-366E-1C4F-B46F-FFB0598B2D19}"/>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D7F973B-9492-774C-BC2C-098A84A72C7A}" type="slidenum">
              <a:rPr lang="es-ES" altLang="es-ES_tradnl" sz="1400">
                <a:solidFill>
                  <a:srgbClr val="000000"/>
                </a:solidFill>
                <a:latin typeface="Times New Roman" panose="02020603050405020304" pitchFamily="18" charset="0"/>
              </a:rPr>
              <a:pPr algn="r" eaLnBrk="1">
                <a:lnSpc>
                  <a:spcPct val="95000"/>
                </a:lnSpc>
                <a:buSzPct val="100000"/>
              </a:pPr>
              <a:t>58</a:t>
            </a:fld>
            <a:endParaRPr lang="es-ES" altLang="es-ES_tradnl" sz="1400">
              <a:solidFill>
                <a:srgbClr val="000000"/>
              </a:solidFill>
              <a:latin typeface="Times New Roman" panose="02020603050405020304" pitchFamily="18" charset="0"/>
            </a:endParaRPr>
          </a:p>
        </p:txBody>
      </p:sp>
      <p:sp>
        <p:nvSpPr>
          <p:cNvPr id="36872" name="Text Box 6">
            <a:extLst>
              <a:ext uri="{FF2B5EF4-FFF2-40B4-BE49-F238E27FC236}">
                <a16:creationId xmlns:a16="http://schemas.microsoft.com/office/drawing/2014/main" id="{6EBAE81F-0AE9-6C4D-BB3F-17134EC7E852}"/>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69F481F-40E9-5D41-B79A-9E2D8A082B3E}" type="slidenum">
              <a:rPr lang="es-ES" altLang="es-ES_tradnl" sz="1400">
                <a:solidFill>
                  <a:srgbClr val="000000"/>
                </a:solidFill>
                <a:latin typeface="Times New Roman" panose="02020603050405020304" pitchFamily="18" charset="0"/>
              </a:rPr>
              <a:pPr algn="r" eaLnBrk="1">
                <a:lnSpc>
                  <a:spcPct val="95000"/>
                </a:lnSpc>
                <a:buSzPct val="100000"/>
              </a:pPr>
              <a:t>58</a:t>
            </a:fld>
            <a:endParaRPr lang="es-ES" altLang="es-ES_tradnl" sz="1400">
              <a:solidFill>
                <a:srgbClr val="000000"/>
              </a:solidFill>
              <a:latin typeface="Times New Roman" panose="02020603050405020304" pitchFamily="18" charset="0"/>
            </a:endParaRPr>
          </a:p>
        </p:txBody>
      </p:sp>
      <p:sp>
        <p:nvSpPr>
          <p:cNvPr id="36873" name="Text Box 7">
            <a:extLst>
              <a:ext uri="{FF2B5EF4-FFF2-40B4-BE49-F238E27FC236}">
                <a16:creationId xmlns:a16="http://schemas.microsoft.com/office/drawing/2014/main" id="{D6E18C22-7F2E-4942-B789-9FA240CB0BF5}"/>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4E11482-E2FF-1E4F-9E52-FD435F7D45B3}" type="slidenum">
              <a:rPr lang="es-ES" altLang="es-ES_tradnl" sz="1400">
                <a:solidFill>
                  <a:srgbClr val="000000"/>
                </a:solidFill>
                <a:latin typeface="Times New Roman" panose="02020603050405020304" pitchFamily="18" charset="0"/>
              </a:rPr>
              <a:pPr algn="r" eaLnBrk="1">
                <a:lnSpc>
                  <a:spcPct val="95000"/>
                </a:lnSpc>
                <a:buSzPct val="100000"/>
              </a:pPr>
              <a:t>58</a:t>
            </a:fld>
            <a:endParaRPr lang="es-ES" altLang="es-ES_tradnl" sz="1400">
              <a:solidFill>
                <a:srgbClr val="000000"/>
              </a:solidFill>
              <a:latin typeface="Times New Roman" panose="02020603050405020304" pitchFamily="18" charset="0"/>
            </a:endParaRPr>
          </a:p>
        </p:txBody>
      </p:sp>
      <p:sp>
        <p:nvSpPr>
          <p:cNvPr id="36874" name="Text Box 8">
            <a:extLst>
              <a:ext uri="{FF2B5EF4-FFF2-40B4-BE49-F238E27FC236}">
                <a16:creationId xmlns:a16="http://schemas.microsoft.com/office/drawing/2014/main" id="{F803DD2B-CC87-0E4B-A0BC-8708FBFBF60F}"/>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FE19785-19E7-9C46-98EA-61594BDAEDBB}" type="slidenum">
              <a:rPr lang="es-ES" altLang="es-ES_tradnl" sz="1400">
                <a:solidFill>
                  <a:srgbClr val="000000"/>
                </a:solidFill>
                <a:latin typeface="Times New Roman" panose="02020603050405020304" pitchFamily="18" charset="0"/>
              </a:rPr>
              <a:pPr algn="r" eaLnBrk="1">
                <a:lnSpc>
                  <a:spcPct val="95000"/>
                </a:lnSpc>
                <a:buSzPct val="100000"/>
              </a:pPr>
              <a:t>58</a:t>
            </a:fld>
            <a:endParaRPr lang="es-ES" altLang="es-ES_tradnl" sz="1400">
              <a:solidFill>
                <a:srgbClr val="000000"/>
              </a:solidFill>
              <a:latin typeface="Times New Roman" panose="02020603050405020304" pitchFamily="18" charset="0"/>
            </a:endParaRPr>
          </a:p>
        </p:txBody>
      </p:sp>
      <p:sp>
        <p:nvSpPr>
          <p:cNvPr id="36875" name="Text Box 9">
            <a:extLst>
              <a:ext uri="{FF2B5EF4-FFF2-40B4-BE49-F238E27FC236}">
                <a16:creationId xmlns:a16="http://schemas.microsoft.com/office/drawing/2014/main" id="{7951E648-C83A-8342-875F-770B1496D799}"/>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4F303F0-34AE-0249-B69E-302BCBB427CD}" type="slidenum">
              <a:rPr lang="es-ES" altLang="es-ES_tradnl" sz="1400">
                <a:solidFill>
                  <a:srgbClr val="000000"/>
                </a:solidFill>
                <a:latin typeface="Times New Roman" panose="02020603050405020304" pitchFamily="18" charset="0"/>
              </a:rPr>
              <a:pPr algn="r" eaLnBrk="1">
                <a:lnSpc>
                  <a:spcPct val="95000"/>
                </a:lnSpc>
                <a:buSzPct val="100000"/>
              </a:pPr>
              <a:t>58</a:t>
            </a:fld>
            <a:endParaRPr lang="es-ES" altLang="es-ES_tradnl" sz="1400">
              <a:solidFill>
                <a:srgbClr val="000000"/>
              </a:solidFill>
              <a:latin typeface="Times New Roman" panose="02020603050405020304" pitchFamily="18" charset="0"/>
            </a:endParaRPr>
          </a:p>
        </p:txBody>
      </p:sp>
      <p:sp>
        <p:nvSpPr>
          <p:cNvPr id="36876" name="Text Box 10">
            <a:extLst>
              <a:ext uri="{FF2B5EF4-FFF2-40B4-BE49-F238E27FC236}">
                <a16:creationId xmlns:a16="http://schemas.microsoft.com/office/drawing/2014/main" id="{765EDC70-A1C4-5147-A1FB-6CC72597BA4A}"/>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95A733B-E18A-7C48-8E42-A072F0FC45AB}" type="slidenum">
              <a:rPr lang="es-ES" altLang="es-ES_tradnl" sz="1400">
                <a:solidFill>
                  <a:srgbClr val="000000"/>
                </a:solidFill>
                <a:latin typeface="Times New Roman" panose="02020603050405020304" pitchFamily="18" charset="0"/>
              </a:rPr>
              <a:pPr algn="r" eaLnBrk="1">
                <a:lnSpc>
                  <a:spcPct val="95000"/>
                </a:lnSpc>
                <a:buSzPct val="100000"/>
              </a:pPr>
              <a:t>58</a:t>
            </a:fld>
            <a:endParaRPr lang="es-ES" altLang="es-ES_tradnl" sz="1400">
              <a:solidFill>
                <a:srgbClr val="000000"/>
              </a:solidFill>
              <a:latin typeface="Times New Roman" panose="02020603050405020304" pitchFamily="18" charset="0"/>
            </a:endParaRPr>
          </a:p>
        </p:txBody>
      </p:sp>
      <p:sp>
        <p:nvSpPr>
          <p:cNvPr id="36877" name="Text Box 11">
            <a:extLst>
              <a:ext uri="{FF2B5EF4-FFF2-40B4-BE49-F238E27FC236}">
                <a16:creationId xmlns:a16="http://schemas.microsoft.com/office/drawing/2014/main" id="{94454B02-7B7D-264A-A21E-31E16DFE2F1E}"/>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10D15B63-B68F-B74B-98AC-EDC03EE52F26}" type="slidenum">
              <a:rPr lang="es-ES" altLang="es-ES_tradnl" sz="1400">
                <a:solidFill>
                  <a:srgbClr val="000000"/>
                </a:solidFill>
                <a:latin typeface="Times New Roman" panose="02020603050405020304" pitchFamily="18" charset="0"/>
              </a:rPr>
              <a:pPr algn="r">
                <a:lnSpc>
                  <a:spcPct val="95000"/>
                </a:lnSpc>
                <a:buSzPct val="100000"/>
              </a:pPr>
              <a:t>58</a:t>
            </a:fld>
            <a:endParaRPr lang="es-ES" altLang="es-ES_tradnl" sz="1400">
              <a:solidFill>
                <a:srgbClr val="000000"/>
              </a:solidFill>
              <a:latin typeface="Times New Roman" panose="02020603050405020304" pitchFamily="18" charset="0"/>
            </a:endParaRPr>
          </a:p>
        </p:txBody>
      </p:sp>
      <p:sp>
        <p:nvSpPr>
          <p:cNvPr id="36878" name="Text Box 12">
            <a:extLst>
              <a:ext uri="{FF2B5EF4-FFF2-40B4-BE49-F238E27FC236}">
                <a16:creationId xmlns:a16="http://schemas.microsoft.com/office/drawing/2014/main" id="{91326DE1-4953-8647-98E6-8FB7E8B414FE}"/>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916AC5EB-06FA-2344-AEE0-9A0ACCC96C3A}" type="slidenum">
              <a:rPr lang="es-ES" altLang="es-ES_tradnl" sz="1400">
                <a:solidFill>
                  <a:srgbClr val="000000"/>
                </a:solidFill>
                <a:latin typeface="Times New Roman" panose="02020603050405020304" pitchFamily="18" charset="0"/>
              </a:rPr>
              <a:pPr algn="r">
                <a:lnSpc>
                  <a:spcPct val="95000"/>
                </a:lnSpc>
                <a:buSzPct val="100000"/>
              </a:pPr>
              <a:t>58</a:t>
            </a:fld>
            <a:endParaRPr lang="es-ES" altLang="es-ES_tradnl" sz="1400">
              <a:solidFill>
                <a:srgbClr val="000000"/>
              </a:solidFill>
              <a:latin typeface="Times New Roman" panose="02020603050405020304" pitchFamily="18" charset="0"/>
            </a:endParaRPr>
          </a:p>
        </p:txBody>
      </p:sp>
      <p:sp>
        <p:nvSpPr>
          <p:cNvPr id="36879" name="Text Box 13">
            <a:extLst>
              <a:ext uri="{FF2B5EF4-FFF2-40B4-BE49-F238E27FC236}">
                <a16:creationId xmlns:a16="http://schemas.microsoft.com/office/drawing/2014/main" id="{14ABC28F-0B05-CC4A-AF50-80D2E99A5511}"/>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6880" name="Text Box 14">
            <a:extLst>
              <a:ext uri="{FF2B5EF4-FFF2-40B4-BE49-F238E27FC236}">
                <a16:creationId xmlns:a16="http://schemas.microsoft.com/office/drawing/2014/main" id="{AC3C2986-41E9-BA49-BF6C-561867001CB6}"/>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4" name="Rectangle 92">
            <a:extLst>
              <a:ext uri="{FF2B5EF4-FFF2-40B4-BE49-F238E27FC236}">
                <a16:creationId xmlns:a16="http://schemas.microsoft.com/office/drawing/2014/main" id="{230AFDF9-00CD-EB44-9771-7D82E4831AC1}"/>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5791BEA6-80D8-D743-92F3-022D242E5B1F}" type="slidenum">
              <a:rPr lang="es-ES" altLang="es-ES_tradnl" sz="1400" smtClean="0">
                <a:solidFill>
                  <a:srgbClr val="000000"/>
                </a:solidFill>
                <a:latin typeface="Times New Roman" panose="02020603050405020304" pitchFamily="18" charset="0"/>
              </a:rPr>
              <a:pPr/>
              <a:t>59</a:t>
            </a:fld>
            <a:endParaRPr lang="es-ES" altLang="es-ES_tradnl" sz="1400">
              <a:solidFill>
                <a:srgbClr val="000000"/>
              </a:solidFill>
              <a:latin typeface="Times New Roman" panose="02020603050405020304" pitchFamily="18" charset="0"/>
            </a:endParaRPr>
          </a:p>
        </p:txBody>
      </p:sp>
      <p:sp>
        <p:nvSpPr>
          <p:cNvPr id="38915" name="Text Box 1">
            <a:extLst>
              <a:ext uri="{FF2B5EF4-FFF2-40B4-BE49-F238E27FC236}">
                <a16:creationId xmlns:a16="http://schemas.microsoft.com/office/drawing/2014/main" id="{B3C98E61-1397-3641-9F50-F1740529B74F}"/>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6645447-F8D3-3547-93BA-75254E0943E0}" type="slidenum">
              <a:rPr lang="es-ES" altLang="es-ES_tradnl" sz="1400">
                <a:solidFill>
                  <a:srgbClr val="000000"/>
                </a:solidFill>
                <a:latin typeface="Times New Roman" panose="02020603050405020304" pitchFamily="18" charset="0"/>
              </a:rPr>
              <a:pPr algn="r" eaLnBrk="1">
                <a:lnSpc>
                  <a:spcPct val="95000"/>
                </a:lnSpc>
                <a:buSzPct val="100000"/>
              </a:pPr>
              <a:t>59</a:t>
            </a:fld>
            <a:endParaRPr lang="es-ES" altLang="es-ES_tradnl" sz="1400">
              <a:solidFill>
                <a:srgbClr val="000000"/>
              </a:solidFill>
              <a:latin typeface="Times New Roman" panose="02020603050405020304" pitchFamily="18" charset="0"/>
            </a:endParaRPr>
          </a:p>
        </p:txBody>
      </p:sp>
      <p:sp>
        <p:nvSpPr>
          <p:cNvPr id="38916" name="Text Box 2">
            <a:extLst>
              <a:ext uri="{FF2B5EF4-FFF2-40B4-BE49-F238E27FC236}">
                <a16:creationId xmlns:a16="http://schemas.microsoft.com/office/drawing/2014/main" id="{CA7A54EC-AFFE-D84B-B2C2-E764359CBE7F}"/>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F893B78-A4F9-A040-A29C-10AA79787EF5}" type="slidenum">
              <a:rPr lang="es-ES" altLang="es-ES_tradnl" sz="1400">
                <a:solidFill>
                  <a:srgbClr val="000000"/>
                </a:solidFill>
                <a:latin typeface="Times New Roman" panose="02020603050405020304" pitchFamily="18" charset="0"/>
              </a:rPr>
              <a:pPr algn="r" eaLnBrk="1">
                <a:lnSpc>
                  <a:spcPct val="95000"/>
                </a:lnSpc>
                <a:buSzPct val="100000"/>
              </a:pPr>
              <a:t>59</a:t>
            </a:fld>
            <a:endParaRPr lang="es-ES" altLang="es-ES_tradnl" sz="1400">
              <a:solidFill>
                <a:srgbClr val="000000"/>
              </a:solidFill>
              <a:latin typeface="Times New Roman" panose="02020603050405020304" pitchFamily="18" charset="0"/>
            </a:endParaRPr>
          </a:p>
        </p:txBody>
      </p:sp>
      <p:sp>
        <p:nvSpPr>
          <p:cNvPr id="38917" name="Text Box 3">
            <a:extLst>
              <a:ext uri="{FF2B5EF4-FFF2-40B4-BE49-F238E27FC236}">
                <a16:creationId xmlns:a16="http://schemas.microsoft.com/office/drawing/2014/main" id="{C7AA6F64-FBE9-6742-ACCA-257D4C447B5C}"/>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18B8F95-2B94-C140-B298-092F1FF59F6A}" type="slidenum">
              <a:rPr lang="es-ES" altLang="es-ES_tradnl" sz="1400">
                <a:solidFill>
                  <a:srgbClr val="000000"/>
                </a:solidFill>
                <a:latin typeface="Times New Roman" panose="02020603050405020304" pitchFamily="18" charset="0"/>
              </a:rPr>
              <a:pPr algn="r" eaLnBrk="1">
                <a:lnSpc>
                  <a:spcPct val="95000"/>
                </a:lnSpc>
                <a:buSzPct val="100000"/>
              </a:pPr>
              <a:t>59</a:t>
            </a:fld>
            <a:endParaRPr lang="es-ES" altLang="es-ES_tradnl" sz="1400">
              <a:solidFill>
                <a:srgbClr val="000000"/>
              </a:solidFill>
              <a:latin typeface="Times New Roman" panose="02020603050405020304" pitchFamily="18" charset="0"/>
            </a:endParaRPr>
          </a:p>
        </p:txBody>
      </p:sp>
      <p:sp>
        <p:nvSpPr>
          <p:cNvPr id="38918" name="Text Box 4">
            <a:extLst>
              <a:ext uri="{FF2B5EF4-FFF2-40B4-BE49-F238E27FC236}">
                <a16:creationId xmlns:a16="http://schemas.microsoft.com/office/drawing/2014/main" id="{0DCC4487-63DB-6A4D-8D5E-1EA830E6B532}"/>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BB1FF70-253D-774A-9AD6-4A0FA94149EB}" type="slidenum">
              <a:rPr lang="es-ES" altLang="es-ES_tradnl" sz="1400">
                <a:solidFill>
                  <a:srgbClr val="000000"/>
                </a:solidFill>
                <a:latin typeface="Times New Roman" panose="02020603050405020304" pitchFamily="18" charset="0"/>
              </a:rPr>
              <a:pPr algn="r" eaLnBrk="1">
                <a:lnSpc>
                  <a:spcPct val="95000"/>
                </a:lnSpc>
                <a:buSzPct val="100000"/>
              </a:pPr>
              <a:t>59</a:t>
            </a:fld>
            <a:endParaRPr lang="es-ES" altLang="es-ES_tradnl" sz="1400">
              <a:solidFill>
                <a:srgbClr val="000000"/>
              </a:solidFill>
              <a:latin typeface="Times New Roman" panose="02020603050405020304" pitchFamily="18" charset="0"/>
            </a:endParaRPr>
          </a:p>
        </p:txBody>
      </p:sp>
      <p:sp>
        <p:nvSpPr>
          <p:cNvPr id="38919" name="Text Box 5">
            <a:extLst>
              <a:ext uri="{FF2B5EF4-FFF2-40B4-BE49-F238E27FC236}">
                <a16:creationId xmlns:a16="http://schemas.microsoft.com/office/drawing/2014/main" id="{4E960C27-F6C4-DB47-9CAB-ADCAA8F75E4B}"/>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7D74023-BF37-024D-9E37-390008D5E6D8}" type="slidenum">
              <a:rPr lang="es-ES" altLang="es-ES_tradnl" sz="1400">
                <a:solidFill>
                  <a:srgbClr val="000000"/>
                </a:solidFill>
                <a:latin typeface="Times New Roman" panose="02020603050405020304" pitchFamily="18" charset="0"/>
              </a:rPr>
              <a:pPr algn="r" eaLnBrk="1">
                <a:lnSpc>
                  <a:spcPct val="95000"/>
                </a:lnSpc>
                <a:buSzPct val="100000"/>
              </a:pPr>
              <a:t>59</a:t>
            </a:fld>
            <a:endParaRPr lang="es-ES" altLang="es-ES_tradnl" sz="1400">
              <a:solidFill>
                <a:srgbClr val="000000"/>
              </a:solidFill>
              <a:latin typeface="Times New Roman" panose="02020603050405020304" pitchFamily="18" charset="0"/>
            </a:endParaRPr>
          </a:p>
        </p:txBody>
      </p:sp>
      <p:sp>
        <p:nvSpPr>
          <p:cNvPr id="38920" name="Text Box 6">
            <a:extLst>
              <a:ext uri="{FF2B5EF4-FFF2-40B4-BE49-F238E27FC236}">
                <a16:creationId xmlns:a16="http://schemas.microsoft.com/office/drawing/2014/main" id="{A7214A8F-9407-5F46-B018-6EF28E1DB65B}"/>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306D1B1-8F84-BF42-9941-4D1C43068AF6}" type="slidenum">
              <a:rPr lang="es-ES" altLang="es-ES_tradnl" sz="1400">
                <a:solidFill>
                  <a:srgbClr val="000000"/>
                </a:solidFill>
                <a:latin typeface="Times New Roman" panose="02020603050405020304" pitchFamily="18" charset="0"/>
              </a:rPr>
              <a:pPr algn="r" eaLnBrk="1">
                <a:lnSpc>
                  <a:spcPct val="95000"/>
                </a:lnSpc>
                <a:buSzPct val="100000"/>
              </a:pPr>
              <a:t>59</a:t>
            </a:fld>
            <a:endParaRPr lang="es-ES" altLang="es-ES_tradnl" sz="1400">
              <a:solidFill>
                <a:srgbClr val="000000"/>
              </a:solidFill>
              <a:latin typeface="Times New Roman" panose="02020603050405020304" pitchFamily="18" charset="0"/>
            </a:endParaRPr>
          </a:p>
        </p:txBody>
      </p:sp>
      <p:sp>
        <p:nvSpPr>
          <p:cNvPr id="38921" name="Text Box 7">
            <a:extLst>
              <a:ext uri="{FF2B5EF4-FFF2-40B4-BE49-F238E27FC236}">
                <a16:creationId xmlns:a16="http://schemas.microsoft.com/office/drawing/2014/main" id="{5235D8D6-DF38-8E43-8192-F14DBE97089F}"/>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9C6B200-64AF-FE4E-9D60-4A52024FE3C2}" type="slidenum">
              <a:rPr lang="es-ES" altLang="es-ES_tradnl" sz="1400">
                <a:solidFill>
                  <a:srgbClr val="000000"/>
                </a:solidFill>
                <a:latin typeface="Times New Roman" panose="02020603050405020304" pitchFamily="18" charset="0"/>
              </a:rPr>
              <a:pPr algn="r" eaLnBrk="1">
                <a:lnSpc>
                  <a:spcPct val="95000"/>
                </a:lnSpc>
                <a:buSzPct val="100000"/>
              </a:pPr>
              <a:t>59</a:t>
            </a:fld>
            <a:endParaRPr lang="es-ES" altLang="es-ES_tradnl" sz="1400">
              <a:solidFill>
                <a:srgbClr val="000000"/>
              </a:solidFill>
              <a:latin typeface="Times New Roman" panose="02020603050405020304" pitchFamily="18" charset="0"/>
            </a:endParaRPr>
          </a:p>
        </p:txBody>
      </p:sp>
      <p:sp>
        <p:nvSpPr>
          <p:cNvPr id="38922" name="Text Box 8">
            <a:extLst>
              <a:ext uri="{FF2B5EF4-FFF2-40B4-BE49-F238E27FC236}">
                <a16:creationId xmlns:a16="http://schemas.microsoft.com/office/drawing/2014/main" id="{01A1BCE0-DA4C-4E42-8083-2DFA03E33EA5}"/>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AB71FE2-8456-FD40-92C9-3D6DE3EFF2AA}" type="slidenum">
              <a:rPr lang="es-ES" altLang="es-ES_tradnl" sz="1400">
                <a:solidFill>
                  <a:srgbClr val="000000"/>
                </a:solidFill>
                <a:latin typeface="Times New Roman" panose="02020603050405020304" pitchFamily="18" charset="0"/>
              </a:rPr>
              <a:pPr algn="r" eaLnBrk="1">
                <a:lnSpc>
                  <a:spcPct val="95000"/>
                </a:lnSpc>
                <a:buSzPct val="100000"/>
              </a:pPr>
              <a:t>59</a:t>
            </a:fld>
            <a:endParaRPr lang="es-ES" altLang="es-ES_tradnl" sz="1400">
              <a:solidFill>
                <a:srgbClr val="000000"/>
              </a:solidFill>
              <a:latin typeface="Times New Roman" panose="02020603050405020304" pitchFamily="18" charset="0"/>
            </a:endParaRPr>
          </a:p>
        </p:txBody>
      </p:sp>
      <p:sp>
        <p:nvSpPr>
          <p:cNvPr id="38923" name="Text Box 9">
            <a:extLst>
              <a:ext uri="{FF2B5EF4-FFF2-40B4-BE49-F238E27FC236}">
                <a16:creationId xmlns:a16="http://schemas.microsoft.com/office/drawing/2014/main" id="{4E50B1A1-F12A-DC40-83C7-AF27420A3411}"/>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C2E984C-0EB0-0341-BE61-C50A72CC99B9}" type="slidenum">
              <a:rPr lang="es-ES" altLang="es-ES_tradnl" sz="1400">
                <a:solidFill>
                  <a:srgbClr val="000000"/>
                </a:solidFill>
                <a:latin typeface="Times New Roman" panose="02020603050405020304" pitchFamily="18" charset="0"/>
              </a:rPr>
              <a:pPr algn="r" eaLnBrk="1">
                <a:lnSpc>
                  <a:spcPct val="95000"/>
                </a:lnSpc>
                <a:buSzPct val="100000"/>
              </a:pPr>
              <a:t>59</a:t>
            </a:fld>
            <a:endParaRPr lang="es-ES" altLang="es-ES_tradnl" sz="1400">
              <a:solidFill>
                <a:srgbClr val="000000"/>
              </a:solidFill>
              <a:latin typeface="Times New Roman" panose="02020603050405020304" pitchFamily="18" charset="0"/>
            </a:endParaRPr>
          </a:p>
        </p:txBody>
      </p:sp>
      <p:sp>
        <p:nvSpPr>
          <p:cNvPr id="38924" name="Text Box 10">
            <a:extLst>
              <a:ext uri="{FF2B5EF4-FFF2-40B4-BE49-F238E27FC236}">
                <a16:creationId xmlns:a16="http://schemas.microsoft.com/office/drawing/2014/main" id="{7C1B8464-B8B1-4546-8661-DD4CA0C0E8A7}"/>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2549346-9129-B240-B053-51D764B5233A}" type="slidenum">
              <a:rPr lang="es-ES" altLang="es-ES_tradnl" sz="1400">
                <a:solidFill>
                  <a:srgbClr val="000000"/>
                </a:solidFill>
                <a:latin typeface="Times New Roman" panose="02020603050405020304" pitchFamily="18" charset="0"/>
              </a:rPr>
              <a:pPr algn="r" eaLnBrk="1">
                <a:lnSpc>
                  <a:spcPct val="95000"/>
                </a:lnSpc>
                <a:buSzPct val="100000"/>
              </a:pPr>
              <a:t>59</a:t>
            </a:fld>
            <a:endParaRPr lang="es-ES" altLang="es-ES_tradnl" sz="1400">
              <a:solidFill>
                <a:srgbClr val="000000"/>
              </a:solidFill>
              <a:latin typeface="Times New Roman" panose="02020603050405020304" pitchFamily="18" charset="0"/>
            </a:endParaRPr>
          </a:p>
        </p:txBody>
      </p:sp>
      <p:sp>
        <p:nvSpPr>
          <p:cNvPr id="38925" name="Text Box 11">
            <a:extLst>
              <a:ext uri="{FF2B5EF4-FFF2-40B4-BE49-F238E27FC236}">
                <a16:creationId xmlns:a16="http://schemas.microsoft.com/office/drawing/2014/main" id="{DAB6B177-5645-FD47-895A-6A7873A1E532}"/>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FB5B15E3-AABA-C640-B713-27D0C24D4C9C}" type="slidenum">
              <a:rPr lang="es-ES" altLang="es-ES_tradnl" sz="1400">
                <a:solidFill>
                  <a:srgbClr val="000000"/>
                </a:solidFill>
                <a:latin typeface="Times New Roman" panose="02020603050405020304" pitchFamily="18" charset="0"/>
              </a:rPr>
              <a:pPr algn="r">
                <a:lnSpc>
                  <a:spcPct val="95000"/>
                </a:lnSpc>
                <a:buSzPct val="100000"/>
              </a:pPr>
              <a:t>59</a:t>
            </a:fld>
            <a:endParaRPr lang="es-ES" altLang="es-ES_tradnl" sz="1400">
              <a:solidFill>
                <a:srgbClr val="000000"/>
              </a:solidFill>
              <a:latin typeface="Times New Roman" panose="02020603050405020304" pitchFamily="18" charset="0"/>
            </a:endParaRPr>
          </a:p>
        </p:txBody>
      </p:sp>
      <p:sp>
        <p:nvSpPr>
          <p:cNvPr id="38926" name="Text Box 12">
            <a:extLst>
              <a:ext uri="{FF2B5EF4-FFF2-40B4-BE49-F238E27FC236}">
                <a16:creationId xmlns:a16="http://schemas.microsoft.com/office/drawing/2014/main" id="{55CBDE9C-30A8-FC41-A021-ED4C1FF60680}"/>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137E7F5C-273B-944D-8FE8-B838CF420211}" type="slidenum">
              <a:rPr lang="es-ES" altLang="es-ES_tradnl" sz="1400">
                <a:solidFill>
                  <a:srgbClr val="000000"/>
                </a:solidFill>
                <a:latin typeface="Times New Roman" panose="02020603050405020304" pitchFamily="18" charset="0"/>
              </a:rPr>
              <a:pPr algn="r">
                <a:lnSpc>
                  <a:spcPct val="95000"/>
                </a:lnSpc>
                <a:buSzPct val="100000"/>
              </a:pPr>
              <a:t>59</a:t>
            </a:fld>
            <a:endParaRPr lang="es-ES" altLang="es-ES_tradnl" sz="1400">
              <a:solidFill>
                <a:srgbClr val="000000"/>
              </a:solidFill>
              <a:latin typeface="Times New Roman" panose="02020603050405020304" pitchFamily="18" charset="0"/>
            </a:endParaRPr>
          </a:p>
        </p:txBody>
      </p:sp>
      <p:sp>
        <p:nvSpPr>
          <p:cNvPr id="38927" name="Text Box 13">
            <a:extLst>
              <a:ext uri="{FF2B5EF4-FFF2-40B4-BE49-F238E27FC236}">
                <a16:creationId xmlns:a16="http://schemas.microsoft.com/office/drawing/2014/main" id="{403D52AE-E423-4546-84B3-0C2065FC66FC}"/>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8928" name="Text Box 14">
            <a:extLst>
              <a:ext uri="{FF2B5EF4-FFF2-40B4-BE49-F238E27FC236}">
                <a16:creationId xmlns:a16="http://schemas.microsoft.com/office/drawing/2014/main" id="{B22538E0-CC20-8449-B2A1-19D9A4862787}"/>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6</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6</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6</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6</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6</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6</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6</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6</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6</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6</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6</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2871259224"/>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2" name="Rectangle 92">
            <a:extLst>
              <a:ext uri="{FF2B5EF4-FFF2-40B4-BE49-F238E27FC236}">
                <a16:creationId xmlns:a16="http://schemas.microsoft.com/office/drawing/2014/main" id="{A506B554-DD21-2A47-A241-62E7FDB7AB9E}"/>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40A1B387-B8F0-574C-A44F-362A61C5D91B}" type="slidenum">
              <a:rPr lang="es-ES" altLang="es-ES_tradnl" sz="1400" smtClean="0">
                <a:solidFill>
                  <a:srgbClr val="000000"/>
                </a:solidFill>
                <a:latin typeface="Times New Roman" panose="02020603050405020304" pitchFamily="18" charset="0"/>
              </a:rPr>
              <a:pPr/>
              <a:t>60</a:t>
            </a:fld>
            <a:endParaRPr lang="es-ES" altLang="es-ES_tradnl" sz="1400">
              <a:solidFill>
                <a:srgbClr val="000000"/>
              </a:solidFill>
              <a:latin typeface="Times New Roman" panose="02020603050405020304" pitchFamily="18" charset="0"/>
            </a:endParaRPr>
          </a:p>
        </p:txBody>
      </p:sp>
      <p:sp>
        <p:nvSpPr>
          <p:cNvPr id="40963" name="Text Box 1">
            <a:extLst>
              <a:ext uri="{FF2B5EF4-FFF2-40B4-BE49-F238E27FC236}">
                <a16:creationId xmlns:a16="http://schemas.microsoft.com/office/drawing/2014/main" id="{49E72A1D-BEB6-404F-9A35-C4327C19EC16}"/>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6DEC675-59DC-A545-BE9E-AAE8E262061D}" type="slidenum">
              <a:rPr lang="es-ES" altLang="es-ES_tradnl" sz="1400">
                <a:solidFill>
                  <a:srgbClr val="000000"/>
                </a:solidFill>
                <a:latin typeface="Times New Roman" panose="02020603050405020304" pitchFamily="18" charset="0"/>
              </a:rPr>
              <a:pPr algn="r" eaLnBrk="1">
                <a:lnSpc>
                  <a:spcPct val="95000"/>
                </a:lnSpc>
                <a:buSzPct val="100000"/>
              </a:pPr>
              <a:t>60</a:t>
            </a:fld>
            <a:endParaRPr lang="es-ES" altLang="es-ES_tradnl" sz="1400">
              <a:solidFill>
                <a:srgbClr val="000000"/>
              </a:solidFill>
              <a:latin typeface="Times New Roman" panose="02020603050405020304" pitchFamily="18" charset="0"/>
            </a:endParaRPr>
          </a:p>
        </p:txBody>
      </p:sp>
      <p:sp>
        <p:nvSpPr>
          <p:cNvPr id="40964" name="Text Box 2">
            <a:extLst>
              <a:ext uri="{FF2B5EF4-FFF2-40B4-BE49-F238E27FC236}">
                <a16:creationId xmlns:a16="http://schemas.microsoft.com/office/drawing/2014/main" id="{901798EC-09A5-6641-ABC6-9FD3D1367FA1}"/>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299510B-0FCD-F94F-86CB-E2810595DB86}" type="slidenum">
              <a:rPr lang="es-ES" altLang="es-ES_tradnl" sz="1400">
                <a:solidFill>
                  <a:srgbClr val="000000"/>
                </a:solidFill>
                <a:latin typeface="Times New Roman" panose="02020603050405020304" pitchFamily="18" charset="0"/>
              </a:rPr>
              <a:pPr algn="r" eaLnBrk="1">
                <a:lnSpc>
                  <a:spcPct val="95000"/>
                </a:lnSpc>
                <a:buSzPct val="100000"/>
              </a:pPr>
              <a:t>60</a:t>
            </a:fld>
            <a:endParaRPr lang="es-ES" altLang="es-ES_tradnl" sz="1400">
              <a:solidFill>
                <a:srgbClr val="000000"/>
              </a:solidFill>
              <a:latin typeface="Times New Roman" panose="02020603050405020304" pitchFamily="18" charset="0"/>
            </a:endParaRPr>
          </a:p>
        </p:txBody>
      </p:sp>
      <p:sp>
        <p:nvSpPr>
          <p:cNvPr id="40965" name="Text Box 3">
            <a:extLst>
              <a:ext uri="{FF2B5EF4-FFF2-40B4-BE49-F238E27FC236}">
                <a16:creationId xmlns:a16="http://schemas.microsoft.com/office/drawing/2014/main" id="{D57DD584-E3D4-CE47-98EB-F6712E965BC6}"/>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BD4E56B-70BE-324E-8186-BEF7BFD7E9FF}" type="slidenum">
              <a:rPr lang="es-ES" altLang="es-ES_tradnl" sz="1400">
                <a:solidFill>
                  <a:srgbClr val="000000"/>
                </a:solidFill>
                <a:latin typeface="Times New Roman" panose="02020603050405020304" pitchFamily="18" charset="0"/>
              </a:rPr>
              <a:pPr algn="r" eaLnBrk="1">
                <a:lnSpc>
                  <a:spcPct val="95000"/>
                </a:lnSpc>
                <a:buSzPct val="100000"/>
              </a:pPr>
              <a:t>60</a:t>
            </a:fld>
            <a:endParaRPr lang="es-ES" altLang="es-ES_tradnl" sz="1400">
              <a:solidFill>
                <a:srgbClr val="000000"/>
              </a:solidFill>
              <a:latin typeface="Times New Roman" panose="02020603050405020304" pitchFamily="18" charset="0"/>
            </a:endParaRPr>
          </a:p>
        </p:txBody>
      </p:sp>
      <p:sp>
        <p:nvSpPr>
          <p:cNvPr id="40966" name="Text Box 4">
            <a:extLst>
              <a:ext uri="{FF2B5EF4-FFF2-40B4-BE49-F238E27FC236}">
                <a16:creationId xmlns:a16="http://schemas.microsoft.com/office/drawing/2014/main" id="{0E8FE491-BB17-0E4D-8566-7C1C02E3DB42}"/>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54FFCC5-DA80-104F-A470-0F1C84498929}" type="slidenum">
              <a:rPr lang="es-ES" altLang="es-ES_tradnl" sz="1400">
                <a:solidFill>
                  <a:srgbClr val="000000"/>
                </a:solidFill>
                <a:latin typeface="Times New Roman" panose="02020603050405020304" pitchFamily="18" charset="0"/>
              </a:rPr>
              <a:pPr algn="r" eaLnBrk="1">
                <a:lnSpc>
                  <a:spcPct val="95000"/>
                </a:lnSpc>
                <a:buSzPct val="100000"/>
              </a:pPr>
              <a:t>60</a:t>
            </a:fld>
            <a:endParaRPr lang="es-ES" altLang="es-ES_tradnl" sz="1400">
              <a:solidFill>
                <a:srgbClr val="000000"/>
              </a:solidFill>
              <a:latin typeface="Times New Roman" panose="02020603050405020304" pitchFamily="18" charset="0"/>
            </a:endParaRPr>
          </a:p>
        </p:txBody>
      </p:sp>
      <p:sp>
        <p:nvSpPr>
          <p:cNvPr id="40967" name="Text Box 5">
            <a:extLst>
              <a:ext uri="{FF2B5EF4-FFF2-40B4-BE49-F238E27FC236}">
                <a16:creationId xmlns:a16="http://schemas.microsoft.com/office/drawing/2014/main" id="{BCC8040F-95C2-D942-8F8B-A8E53C300929}"/>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72A7359-DF9F-2046-8BA5-19D0374510A1}" type="slidenum">
              <a:rPr lang="es-ES" altLang="es-ES_tradnl" sz="1400">
                <a:solidFill>
                  <a:srgbClr val="000000"/>
                </a:solidFill>
                <a:latin typeface="Times New Roman" panose="02020603050405020304" pitchFamily="18" charset="0"/>
              </a:rPr>
              <a:pPr algn="r" eaLnBrk="1">
                <a:lnSpc>
                  <a:spcPct val="95000"/>
                </a:lnSpc>
                <a:buSzPct val="100000"/>
              </a:pPr>
              <a:t>60</a:t>
            </a:fld>
            <a:endParaRPr lang="es-ES" altLang="es-ES_tradnl" sz="1400">
              <a:solidFill>
                <a:srgbClr val="000000"/>
              </a:solidFill>
              <a:latin typeface="Times New Roman" panose="02020603050405020304" pitchFamily="18" charset="0"/>
            </a:endParaRPr>
          </a:p>
        </p:txBody>
      </p:sp>
      <p:sp>
        <p:nvSpPr>
          <p:cNvPr id="40968" name="Text Box 6">
            <a:extLst>
              <a:ext uri="{FF2B5EF4-FFF2-40B4-BE49-F238E27FC236}">
                <a16:creationId xmlns:a16="http://schemas.microsoft.com/office/drawing/2014/main" id="{240ED840-BD24-7C4F-A9A9-5BF2CF047AD5}"/>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BF8D626-095A-A546-B6F4-56CF8966341D}" type="slidenum">
              <a:rPr lang="es-ES" altLang="es-ES_tradnl" sz="1400">
                <a:solidFill>
                  <a:srgbClr val="000000"/>
                </a:solidFill>
                <a:latin typeface="Times New Roman" panose="02020603050405020304" pitchFamily="18" charset="0"/>
              </a:rPr>
              <a:pPr algn="r" eaLnBrk="1">
                <a:lnSpc>
                  <a:spcPct val="95000"/>
                </a:lnSpc>
                <a:buSzPct val="100000"/>
              </a:pPr>
              <a:t>60</a:t>
            </a:fld>
            <a:endParaRPr lang="es-ES" altLang="es-ES_tradnl" sz="1400">
              <a:solidFill>
                <a:srgbClr val="000000"/>
              </a:solidFill>
              <a:latin typeface="Times New Roman" panose="02020603050405020304" pitchFamily="18" charset="0"/>
            </a:endParaRPr>
          </a:p>
        </p:txBody>
      </p:sp>
      <p:sp>
        <p:nvSpPr>
          <p:cNvPr id="40969" name="Text Box 7">
            <a:extLst>
              <a:ext uri="{FF2B5EF4-FFF2-40B4-BE49-F238E27FC236}">
                <a16:creationId xmlns:a16="http://schemas.microsoft.com/office/drawing/2014/main" id="{C7C006D7-C223-F040-A614-7A48B49A36B0}"/>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1960AE2-9619-324A-87CE-E10FC325E722}" type="slidenum">
              <a:rPr lang="es-ES" altLang="es-ES_tradnl" sz="1400">
                <a:solidFill>
                  <a:srgbClr val="000000"/>
                </a:solidFill>
                <a:latin typeface="Times New Roman" panose="02020603050405020304" pitchFamily="18" charset="0"/>
              </a:rPr>
              <a:pPr algn="r" eaLnBrk="1">
                <a:lnSpc>
                  <a:spcPct val="95000"/>
                </a:lnSpc>
                <a:buSzPct val="100000"/>
              </a:pPr>
              <a:t>60</a:t>
            </a:fld>
            <a:endParaRPr lang="es-ES" altLang="es-ES_tradnl" sz="1400">
              <a:solidFill>
                <a:srgbClr val="000000"/>
              </a:solidFill>
              <a:latin typeface="Times New Roman" panose="02020603050405020304" pitchFamily="18" charset="0"/>
            </a:endParaRPr>
          </a:p>
        </p:txBody>
      </p:sp>
      <p:sp>
        <p:nvSpPr>
          <p:cNvPr id="40970" name="Text Box 8">
            <a:extLst>
              <a:ext uri="{FF2B5EF4-FFF2-40B4-BE49-F238E27FC236}">
                <a16:creationId xmlns:a16="http://schemas.microsoft.com/office/drawing/2014/main" id="{3FF74E0A-9A73-1241-962B-9D4968118F66}"/>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AC9F4EB-2DB0-4344-BE65-384C95E94E4D}" type="slidenum">
              <a:rPr lang="es-ES" altLang="es-ES_tradnl" sz="1400">
                <a:solidFill>
                  <a:srgbClr val="000000"/>
                </a:solidFill>
                <a:latin typeface="Times New Roman" panose="02020603050405020304" pitchFamily="18" charset="0"/>
              </a:rPr>
              <a:pPr algn="r" eaLnBrk="1">
                <a:lnSpc>
                  <a:spcPct val="95000"/>
                </a:lnSpc>
                <a:buSzPct val="100000"/>
              </a:pPr>
              <a:t>60</a:t>
            </a:fld>
            <a:endParaRPr lang="es-ES" altLang="es-ES_tradnl" sz="1400">
              <a:solidFill>
                <a:srgbClr val="000000"/>
              </a:solidFill>
              <a:latin typeface="Times New Roman" panose="02020603050405020304" pitchFamily="18" charset="0"/>
            </a:endParaRPr>
          </a:p>
        </p:txBody>
      </p:sp>
      <p:sp>
        <p:nvSpPr>
          <p:cNvPr id="40971" name="Text Box 9">
            <a:extLst>
              <a:ext uri="{FF2B5EF4-FFF2-40B4-BE49-F238E27FC236}">
                <a16:creationId xmlns:a16="http://schemas.microsoft.com/office/drawing/2014/main" id="{C605B4EC-3617-404D-8486-DD59BC36B8E1}"/>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F3E331C-F710-FD41-8A4B-39636A11DA3F}" type="slidenum">
              <a:rPr lang="es-ES" altLang="es-ES_tradnl" sz="1400">
                <a:solidFill>
                  <a:srgbClr val="000000"/>
                </a:solidFill>
                <a:latin typeface="Times New Roman" panose="02020603050405020304" pitchFamily="18" charset="0"/>
              </a:rPr>
              <a:pPr algn="r" eaLnBrk="1">
                <a:lnSpc>
                  <a:spcPct val="95000"/>
                </a:lnSpc>
                <a:buSzPct val="100000"/>
              </a:pPr>
              <a:t>60</a:t>
            </a:fld>
            <a:endParaRPr lang="es-ES" altLang="es-ES_tradnl" sz="1400">
              <a:solidFill>
                <a:srgbClr val="000000"/>
              </a:solidFill>
              <a:latin typeface="Times New Roman" panose="02020603050405020304" pitchFamily="18" charset="0"/>
            </a:endParaRPr>
          </a:p>
        </p:txBody>
      </p:sp>
      <p:sp>
        <p:nvSpPr>
          <p:cNvPr id="40972" name="Text Box 10">
            <a:extLst>
              <a:ext uri="{FF2B5EF4-FFF2-40B4-BE49-F238E27FC236}">
                <a16:creationId xmlns:a16="http://schemas.microsoft.com/office/drawing/2014/main" id="{59AA9B96-CDDA-5340-9F72-5CB7A10FA539}"/>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8CB63A5-7174-F842-B79A-89B45FB8E807}" type="slidenum">
              <a:rPr lang="es-ES" altLang="es-ES_tradnl" sz="1400">
                <a:solidFill>
                  <a:srgbClr val="000000"/>
                </a:solidFill>
                <a:latin typeface="Times New Roman" panose="02020603050405020304" pitchFamily="18" charset="0"/>
              </a:rPr>
              <a:pPr algn="r" eaLnBrk="1">
                <a:lnSpc>
                  <a:spcPct val="95000"/>
                </a:lnSpc>
                <a:buSzPct val="100000"/>
              </a:pPr>
              <a:t>60</a:t>
            </a:fld>
            <a:endParaRPr lang="es-ES" altLang="es-ES_tradnl" sz="1400">
              <a:solidFill>
                <a:srgbClr val="000000"/>
              </a:solidFill>
              <a:latin typeface="Times New Roman" panose="02020603050405020304" pitchFamily="18" charset="0"/>
            </a:endParaRPr>
          </a:p>
        </p:txBody>
      </p:sp>
      <p:sp>
        <p:nvSpPr>
          <p:cNvPr id="40973" name="Text Box 11">
            <a:extLst>
              <a:ext uri="{FF2B5EF4-FFF2-40B4-BE49-F238E27FC236}">
                <a16:creationId xmlns:a16="http://schemas.microsoft.com/office/drawing/2014/main" id="{9179657E-BFC4-C847-8073-2055224B071A}"/>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EB812085-A055-3E4D-9984-37B071C11EB8}" type="slidenum">
              <a:rPr lang="es-ES" altLang="es-ES_tradnl" sz="1400">
                <a:solidFill>
                  <a:srgbClr val="000000"/>
                </a:solidFill>
                <a:latin typeface="Times New Roman" panose="02020603050405020304" pitchFamily="18" charset="0"/>
              </a:rPr>
              <a:pPr algn="r">
                <a:lnSpc>
                  <a:spcPct val="95000"/>
                </a:lnSpc>
                <a:buSzPct val="100000"/>
              </a:pPr>
              <a:t>60</a:t>
            </a:fld>
            <a:endParaRPr lang="es-ES" altLang="es-ES_tradnl" sz="1400">
              <a:solidFill>
                <a:srgbClr val="000000"/>
              </a:solidFill>
              <a:latin typeface="Times New Roman" panose="02020603050405020304" pitchFamily="18" charset="0"/>
            </a:endParaRPr>
          </a:p>
        </p:txBody>
      </p:sp>
      <p:sp>
        <p:nvSpPr>
          <p:cNvPr id="40974" name="Text Box 12">
            <a:extLst>
              <a:ext uri="{FF2B5EF4-FFF2-40B4-BE49-F238E27FC236}">
                <a16:creationId xmlns:a16="http://schemas.microsoft.com/office/drawing/2014/main" id="{A48DA154-F390-8E4D-BEFC-7C58DEAC4408}"/>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14B239F5-06E2-FB43-9741-CC2ED83A3FC1}" type="slidenum">
              <a:rPr lang="es-ES" altLang="es-ES_tradnl" sz="1400">
                <a:solidFill>
                  <a:srgbClr val="000000"/>
                </a:solidFill>
                <a:latin typeface="Times New Roman" panose="02020603050405020304" pitchFamily="18" charset="0"/>
              </a:rPr>
              <a:pPr algn="r">
                <a:lnSpc>
                  <a:spcPct val="95000"/>
                </a:lnSpc>
                <a:buSzPct val="100000"/>
              </a:pPr>
              <a:t>60</a:t>
            </a:fld>
            <a:endParaRPr lang="es-ES" altLang="es-ES_tradnl" sz="1400">
              <a:solidFill>
                <a:srgbClr val="000000"/>
              </a:solidFill>
              <a:latin typeface="Times New Roman" panose="02020603050405020304" pitchFamily="18" charset="0"/>
            </a:endParaRPr>
          </a:p>
        </p:txBody>
      </p:sp>
      <p:sp>
        <p:nvSpPr>
          <p:cNvPr id="40975" name="Text Box 13">
            <a:extLst>
              <a:ext uri="{FF2B5EF4-FFF2-40B4-BE49-F238E27FC236}">
                <a16:creationId xmlns:a16="http://schemas.microsoft.com/office/drawing/2014/main" id="{1A44D250-D8DF-3D4D-85C6-8878DB2E25F3}"/>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0976" name="Text Box 14">
            <a:extLst>
              <a:ext uri="{FF2B5EF4-FFF2-40B4-BE49-F238E27FC236}">
                <a16:creationId xmlns:a16="http://schemas.microsoft.com/office/drawing/2014/main" id="{0A44C955-E548-2940-A5EF-2CEE91E3C088}"/>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10" name="Rectangle 94">
            <a:extLst>
              <a:ext uri="{FF2B5EF4-FFF2-40B4-BE49-F238E27FC236}">
                <a16:creationId xmlns:a16="http://schemas.microsoft.com/office/drawing/2014/main" id="{A3979286-3CF1-084A-81ED-E79C64E099E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83AF300B-2914-5D44-8626-6862F8B412F9}" type="slidenum">
              <a:rPr lang="es-ES" altLang="es-ES_tradnl" sz="1400" smtClean="0">
                <a:solidFill>
                  <a:srgbClr val="000000"/>
                </a:solidFill>
                <a:latin typeface="Times New Roman" panose="02020603050405020304" pitchFamily="18" charset="0"/>
              </a:rPr>
              <a:pPr/>
              <a:t>61</a:t>
            </a:fld>
            <a:endParaRPr lang="es-ES" altLang="es-ES_tradnl" sz="1400">
              <a:solidFill>
                <a:srgbClr val="000000"/>
              </a:solidFill>
              <a:latin typeface="Times New Roman" panose="02020603050405020304" pitchFamily="18" charset="0"/>
            </a:endParaRPr>
          </a:p>
        </p:txBody>
      </p:sp>
      <p:sp>
        <p:nvSpPr>
          <p:cNvPr id="43011" name="Text Box 1">
            <a:extLst>
              <a:ext uri="{FF2B5EF4-FFF2-40B4-BE49-F238E27FC236}">
                <a16:creationId xmlns:a16="http://schemas.microsoft.com/office/drawing/2014/main" id="{50AC65B8-77C2-C947-8DC6-B55C1B56356C}"/>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CD9A745-A395-7B40-BB6F-88A8B045F791}" type="slidenum">
              <a:rPr lang="es-ES" altLang="es-ES_tradnl" sz="1400">
                <a:solidFill>
                  <a:srgbClr val="000000"/>
                </a:solidFill>
                <a:latin typeface="Times New Roman" panose="02020603050405020304" pitchFamily="18" charset="0"/>
              </a:rPr>
              <a:pPr algn="r" eaLnBrk="1">
                <a:lnSpc>
                  <a:spcPct val="95000"/>
                </a:lnSpc>
                <a:buSzPct val="100000"/>
              </a:pPr>
              <a:t>61</a:t>
            </a:fld>
            <a:endParaRPr lang="es-ES" altLang="es-ES_tradnl" sz="1400">
              <a:solidFill>
                <a:srgbClr val="000000"/>
              </a:solidFill>
              <a:latin typeface="Times New Roman" panose="02020603050405020304" pitchFamily="18" charset="0"/>
            </a:endParaRPr>
          </a:p>
        </p:txBody>
      </p:sp>
      <p:sp>
        <p:nvSpPr>
          <p:cNvPr id="43012" name="Text Box 2">
            <a:extLst>
              <a:ext uri="{FF2B5EF4-FFF2-40B4-BE49-F238E27FC236}">
                <a16:creationId xmlns:a16="http://schemas.microsoft.com/office/drawing/2014/main" id="{587FE759-A52E-6F4F-8789-1840DE230CDA}"/>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78202DE-998B-414C-B7A5-4DB355B97F33}" type="slidenum">
              <a:rPr lang="es-ES" altLang="es-ES_tradnl" sz="1400">
                <a:solidFill>
                  <a:srgbClr val="000000"/>
                </a:solidFill>
                <a:latin typeface="Times New Roman" panose="02020603050405020304" pitchFamily="18" charset="0"/>
              </a:rPr>
              <a:pPr algn="r" eaLnBrk="1">
                <a:lnSpc>
                  <a:spcPct val="95000"/>
                </a:lnSpc>
                <a:buSzPct val="100000"/>
              </a:pPr>
              <a:t>61</a:t>
            </a:fld>
            <a:endParaRPr lang="es-ES" altLang="es-ES_tradnl" sz="1400">
              <a:solidFill>
                <a:srgbClr val="000000"/>
              </a:solidFill>
              <a:latin typeface="Times New Roman" panose="02020603050405020304" pitchFamily="18" charset="0"/>
            </a:endParaRPr>
          </a:p>
        </p:txBody>
      </p:sp>
      <p:sp>
        <p:nvSpPr>
          <p:cNvPr id="43013" name="Text Box 3">
            <a:extLst>
              <a:ext uri="{FF2B5EF4-FFF2-40B4-BE49-F238E27FC236}">
                <a16:creationId xmlns:a16="http://schemas.microsoft.com/office/drawing/2014/main" id="{61FF036A-899B-F047-B861-04A9C96D9211}"/>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6026566-4CBA-F846-8D7B-A1FB53146603}" type="slidenum">
              <a:rPr lang="es-ES" altLang="es-ES_tradnl" sz="1400">
                <a:solidFill>
                  <a:srgbClr val="000000"/>
                </a:solidFill>
                <a:latin typeface="Times New Roman" panose="02020603050405020304" pitchFamily="18" charset="0"/>
              </a:rPr>
              <a:pPr algn="r" eaLnBrk="1">
                <a:lnSpc>
                  <a:spcPct val="95000"/>
                </a:lnSpc>
                <a:buSzPct val="100000"/>
              </a:pPr>
              <a:t>61</a:t>
            </a:fld>
            <a:endParaRPr lang="es-ES" altLang="es-ES_tradnl" sz="1400">
              <a:solidFill>
                <a:srgbClr val="000000"/>
              </a:solidFill>
              <a:latin typeface="Times New Roman" panose="02020603050405020304" pitchFamily="18" charset="0"/>
            </a:endParaRPr>
          </a:p>
        </p:txBody>
      </p:sp>
      <p:sp>
        <p:nvSpPr>
          <p:cNvPr id="43014" name="Text Box 4">
            <a:extLst>
              <a:ext uri="{FF2B5EF4-FFF2-40B4-BE49-F238E27FC236}">
                <a16:creationId xmlns:a16="http://schemas.microsoft.com/office/drawing/2014/main" id="{6E2BC3D6-9DC5-4140-B791-E073B40C3E8D}"/>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A3063AF-0AF2-0F4A-B172-62443CE0A97B}" type="slidenum">
              <a:rPr lang="es-ES" altLang="es-ES_tradnl" sz="1400">
                <a:solidFill>
                  <a:srgbClr val="000000"/>
                </a:solidFill>
                <a:latin typeface="Times New Roman" panose="02020603050405020304" pitchFamily="18" charset="0"/>
              </a:rPr>
              <a:pPr algn="r" eaLnBrk="1">
                <a:lnSpc>
                  <a:spcPct val="95000"/>
                </a:lnSpc>
                <a:buSzPct val="100000"/>
              </a:pPr>
              <a:t>61</a:t>
            </a:fld>
            <a:endParaRPr lang="es-ES" altLang="es-ES_tradnl" sz="1400">
              <a:solidFill>
                <a:srgbClr val="000000"/>
              </a:solidFill>
              <a:latin typeface="Times New Roman" panose="02020603050405020304" pitchFamily="18" charset="0"/>
            </a:endParaRPr>
          </a:p>
        </p:txBody>
      </p:sp>
      <p:sp>
        <p:nvSpPr>
          <p:cNvPr id="43015" name="Text Box 5">
            <a:extLst>
              <a:ext uri="{FF2B5EF4-FFF2-40B4-BE49-F238E27FC236}">
                <a16:creationId xmlns:a16="http://schemas.microsoft.com/office/drawing/2014/main" id="{01DCB773-979E-5841-A9E8-5E71477C9337}"/>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80C8F26-334B-AB4E-BBD5-339CFA05425E}" type="slidenum">
              <a:rPr lang="es-ES" altLang="es-ES_tradnl" sz="1400">
                <a:solidFill>
                  <a:srgbClr val="000000"/>
                </a:solidFill>
                <a:latin typeface="Times New Roman" panose="02020603050405020304" pitchFamily="18" charset="0"/>
              </a:rPr>
              <a:pPr algn="r" eaLnBrk="1">
                <a:lnSpc>
                  <a:spcPct val="95000"/>
                </a:lnSpc>
                <a:buSzPct val="100000"/>
              </a:pPr>
              <a:t>61</a:t>
            </a:fld>
            <a:endParaRPr lang="es-ES" altLang="es-ES_tradnl" sz="1400">
              <a:solidFill>
                <a:srgbClr val="000000"/>
              </a:solidFill>
              <a:latin typeface="Times New Roman" panose="02020603050405020304" pitchFamily="18" charset="0"/>
            </a:endParaRPr>
          </a:p>
        </p:txBody>
      </p:sp>
      <p:sp>
        <p:nvSpPr>
          <p:cNvPr id="43016" name="Text Box 6">
            <a:extLst>
              <a:ext uri="{FF2B5EF4-FFF2-40B4-BE49-F238E27FC236}">
                <a16:creationId xmlns:a16="http://schemas.microsoft.com/office/drawing/2014/main" id="{3AEDFCFB-2AA9-9843-AA15-F6F384D4EF45}"/>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EB49E78-8786-9948-9A7D-623ACC9CCA52}" type="slidenum">
              <a:rPr lang="es-ES" altLang="es-ES_tradnl" sz="1400">
                <a:solidFill>
                  <a:srgbClr val="000000"/>
                </a:solidFill>
                <a:latin typeface="Times New Roman" panose="02020603050405020304" pitchFamily="18" charset="0"/>
              </a:rPr>
              <a:pPr algn="r" eaLnBrk="1">
                <a:lnSpc>
                  <a:spcPct val="95000"/>
                </a:lnSpc>
                <a:buSzPct val="100000"/>
              </a:pPr>
              <a:t>61</a:t>
            </a:fld>
            <a:endParaRPr lang="es-ES" altLang="es-ES_tradnl" sz="1400">
              <a:solidFill>
                <a:srgbClr val="000000"/>
              </a:solidFill>
              <a:latin typeface="Times New Roman" panose="02020603050405020304" pitchFamily="18" charset="0"/>
            </a:endParaRPr>
          </a:p>
        </p:txBody>
      </p:sp>
      <p:sp>
        <p:nvSpPr>
          <p:cNvPr id="43017" name="Text Box 7">
            <a:extLst>
              <a:ext uri="{FF2B5EF4-FFF2-40B4-BE49-F238E27FC236}">
                <a16:creationId xmlns:a16="http://schemas.microsoft.com/office/drawing/2014/main" id="{8FFF5D53-33BE-C54D-8EA5-BCD3485C533C}"/>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2AB4B44-17CF-8849-A28C-14122B817AAA}" type="slidenum">
              <a:rPr lang="es-ES" altLang="es-ES_tradnl" sz="1400">
                <a:solidFill>
                  <a:srgbClr val="000000"/>
                </a:solidFill>
                <a:latin typeface="Times New Roman" panose="02020603050405020304" pitchFamily="18" charset="0"/>
              </a:rPr>
              <a:pPr algn="r" eaLnBrk="1">
                <a:lnSpc>
                  <a:spcPct val="95000"/>
                </a:lnSpc>
                <a:buSzPct val="100000"/>
              </a:pPr>
              <a:t>61</a:t>
            </a:fld>
            <a:endParaRPr lang="es-ES" altLang="es-ES_tradnl" sz="1400">
              <a:solidFill>
                <a:srgbClr val="000000"/>
              </a:solidFill>
              <a:latin typeface="Times New Roman" panose="02020603050405020304" pitchFamily="18" charset="0"/>
            </a:endParaRPr>
          </a:p>
        </p:txBody>
      </p:sp>
      <p:sp>
        <p:nvSpPr>
          <p:cNvPr id="43018" name="Text Box 8">
            <a:extLst>
              <a:ext uri="{FF2B5EF4-FFF2-40B4-BE49-F238E27FC236}">
                <a16:creationId xmlns:a16="http://schemas.microsoft.com/office/drawing/2014/main" id="{388CFB04-06E9-DB45-A37C-E626D1DE4475}"/>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24B1838-AF87-5A43-BE5E-F2F22FCD00E5}" type="slidenum">
              <a:rPr lang="es-ES" altLang="es-ES_tradnl" sz="1400">
                <a:solidFill>
                  <a:srgbClr val="000000"/>
                </a:solidFill>
                <a:latin typeface="Times New Roman" panose="02020603050405020304" pitchFamily="18" charset="0"/>
              </a:rPr>
              <a:pPr algn="r" eaLnBrk="1">
                <a:lnSpc>
                  <a:spcPct val="95000"/>
                </a:lnSpc>
                <a:buSzPct val="100000"/>
              </a:pPr>
              <a:t>61</a:t>
            </a:fld>
            <a:endParaRPr lang="es-ES" altLang="es-ES_tradnl" sz="1400">
              <a:solidFill>
                <a:srgbClr val="000000"/>
              </a:solidFill>
              <a:latin typeface="Times New Roman" panose="02020603050405020304" pitchFamily="18" charset="0"/>
            </a:endParaRPr>
          </a:p>
        </p:txBody>
      </p:sp>
      <p:sp>
        <p:nvSpPr>
          <p:cNvPr id="43019" name="Text Box 9">
            <a:extLst>
              <a:ext uri="{FF2B5EF4-FFF2-40B4-BE49-F238E27FC236}">
                <a16:creationId xmlns:a16="http://schemas.microsoft.com/office/drawing/2014/main" id="{374A5A0A-F50B-0741-9AA7-9E6A32E9ED70}"/>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AE31C1B-70CE-B242-8033-3B93F28C5813}" type="slidenum">
              <a:rPr lang="es-ES" altLang="es-ES_tradnl" sz="1400">
                <a:solidFill>
                  <a:srgbClr val="000000"/>
                </a:solidFill>
                <a:latin typeface="Times New Roman" panose="02020603050405020304" pitchFamily="18" charset="0"/>
              </a:rPr>
              <a:pPr algn="r" eaLnBrk="1">
                <a:lnSpc>
                  <a:spcPct val="95000"/>
                </a:lnSpc>
                <a:buSzPct val="100000"/>
              </a:pPr>
              <a:t>61</a:t>
            </a:fld>
            <a:endParaRPr lang="es-ES" altLang="es-ES_tradnl" sz="1400">
              <a:solidFill>
                <a:srgbClr val="000000"/>
              </a:solidFill>
              <a:latin typeface="Times New Roman" panose="02020603050405020304" pitchFamily="18" charset="0"/>
            </a:endParaRPr>
          </a:p>
        </p:txBody>
      </p:sp>
      <p:sp>
        <p:nvSpPr>
          <p:cNvPr id="43020" name="Text Box 10">
            <a:extLst>
              <a:ext uri="{FF2B5EF4-FFF2-40B4-BE49-F238E27FC236}">
                <a16:creationId xmlns:a16="http://schemas.microsoft.com/office/drawing/2014/main" id="{0AAAA916-0DFD-8744-8563-AC6A15AED2D4}"/>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E47C409-07CB-EB40-8D86-22B33F25C869}" type="slidenum">
              <a:rPr lang="es-ES" altLang="es-ES_tradnl" sz="1400">
                <a:solidFill>
                  <a:srgbClr val="000000"/>
                </a:solidFill>
                <a:latin typeface="Times New Roman" panose="02020603050405020304" pitchFamily="18" charset="0"/>
              </a:rPr>
              <a:pPr algn="r" eaLnBrk="1">
                <a:lnSpc>
                  <a:spcPct val="95000"/>
                </a:lnSpc>
                <a:buSzPct val="100000"/>
              </a:pPr>
              <a:t>61</a:t>
            </a:fld>
            <a:endParaRPr lang="es-ES" altLang="es-ES_tradnl" sz="1400">
              <a:solidFill>
                <a:srgbClr val="000000"/>
              </a:solidFill>
              <a:latin typeface="Times New Roman" panose="02020603050405020304" pitchFamily="18" charset="0"/>
            </a:endParaRPr>
          </a:p>
        </p:txBody>
      </p:sp>
      <p:sp>
        <p:nvSpPr>
          <p:cNvPr id="43021" name="Text Box 11">
            <a:extLst>
              <a:ext uri="{FF2B5EF4-FFF2-40B4-BE49-F238E27FC236}">
                <a16:creationId xmlns:a16="http://schemas.microsoft.com/office/drawing/2014/main" id="{25071731-FF03-A846-B7B4-3D8CF4914EA0}"/>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3022" name="Text Box 12">
            <a:extLst>
              <a:ext uri="{FF2B5EF4-FFF2-40B4-BE49-F238E27FC236}">
                <a16:creationId xmlns:a16="http://schemas.microsoft.com/office/drawing/2014/main" id="{DB8A50C7-D7F8-654C-87EC-79A9CB7C3DC9}"/>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8" name="Rectangle 42">
            <a:extLst>
              <a:ext uri="{FF2B5EF4-FFF2-40B4-BE49-F238E27FC236}">
                <a16:creationId xmlns:a16="http://schemas.microsoft.com/office/drawing/2014/main" id="{A6A8A78E-A577-B248-B114-05FB736BF594}"/>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buClr>
                <a:srgbClr val="000000"/>
              </a:buClr>
              <a:buSzPct val="100000"/>
              <a:buFont typeface="Times New Roman" panose="02020603050405020304" pitchFamily="18" charset="0"/>
              <a:tabLst>
                <a:tab pos="449263" algn="l"/>
                <a:tab pos="898525" algn="l"/>
                <a:tab pos="1347788" algn="l"/>
                <a:tab pos="1797050" algn="l"/>
                <a:tab pos="2246313" algn="l"/>
                <a:tab pos="2695575" algn="l"/>
                <a:tab pos="3144838"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449263" algn="l"/>
                <a:tab pos="898525" algn="l"/>
                <a:tab pos="1347788" algn="l"/>
                <a:tab pos="1797050" algn="l"/>
                <a:tab pos="2246313" algn="l"/>
                <a:tab pos="2695575" algn="l"/>
                <a:tab pos="3144838"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449263" algn="l"/>
                <a:tab pos="898525" algn="l"/>
                <a:tab pos="1347788" algn="l"/>
                <a:tab pos="1797050" algn="l"/>
                <a:tab pos="2246313" algn="l"/>
                <a:tab pos="2695575" algn="l"/>
                <a:tab pos="3144838"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449263" algn="l"/>
                <a:tab pos="898525" algn="l"/>
                <a:tab pos="1347788" algn="l"/>
                <a:tab pos="1797050" algn="l"/>
                <a:tab pos="2246313" algn="l"/>
                <a:tab pos="2695575" algn="l"/>
                <a:tab pos="3144838"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449263" algn="l"/>
                <a:tab pos="898525" algn="l"/>
                <a:tab pos="1347788" algn="l"/>
                <a:tab pos="1797050" algn="l"/>
                <a:tab pos="2246313" algn="l"/>
                <a:tab pos="2695575" algn="l"/>
                <a:tab pos="3144838"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449263" algn="l"/>
                <a:tab pos="898525" algn="l"/>
                <a:tab pos="1347788" algn="l"/>
                <a:tab pos="1797050" algn="l"/>
                <a:tab pos="2246313" algn="l"/>
                <a:tab pos="2695575" algn="l"/>
                <a:tab pos="3144838"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449263" algn="l"/>
                <a:tab pos="898525" algn="l"/>
                <a:tab pos="1347788" algn="l"/>
                <a:tab pos="1797050" algn="l"/>
                <a:tab pos="2246313" algn="l"/>
                <a:tab pos="2695575" algn="l"/>
                <a:tab pos="3144838"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449263" algn="l"/>
                <a:tab pos="898525" algn="l"/>
                <a:tab pos="1347788" algn="l"/>
                <a:tab pos="1797050" algn="l"/>
                <a:tab pos="2246313" algn="l"/>
                <a:tab pos="2695575" algn="l"/>
                <a:tab pos="3144838"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449263" algn="l"/>
                <a:tab pos="898525" algn="l"/>
                <a:tab pos="1347788" algn="l"/>
                <a:tab pos="1797050" algn="l"/>
                <a:tab pos="2246313" algn="l"/>
                <a:tab pos="2695575" algn="l"/>
                <a:tab pos="3144838" algn="l"/>
              </a:tabLst>
              <a:defRPr sz="1200">
                <a:solidFill>
                  <a:srgbClr val="000000"/>
                </a:solidFill>
                <a:latin typeface="Times New Roman" panose="02020603050405020304" pitchFamily="18" charset="0"/>
              </a:defRPr>
            </a:lvl9pPr>
          </a:lstStyle>
          <a:p>
            <a:pPr>
              <a:spcBef>
                <a:spcPct val="0"/>
              </a:spcBef>
              <a:buClrTx/>
              <a:buFontTx/>
              <a:buNone/>
            </a:pPr>
            <a:fld id="{73930A54-AD53-8741-AE70-FE93FCEC08A3}" type="slidenum">
              <a:rPr lang="es-ES" altLang="es-ES_tradnl" sz="1400" smtClean="0"/>
              <a:pPr>
                <a:spcBef>
                  <a:spcPct val="0"/>
                </a:spcBef>
                <a:buClrTx/>
                <a:buFontTx/>
                <a:buNone/>
              </a:pPr>
              <a:t>62</a:t>
            </a:fld>
            <a:endParaRPr lang="es-ES" altLang="es-ES_tradnl" sz="1400"/>
          </a:p>
        </p:txBody>
      </p:sp>
      <p:sp>
        <p:nvSpPr>
          <p:cNvPr id="45059" name="Text Box 1">
            <a:extLst>
              <a:ext uri="{FF2B5EF4-FFF2-40B4-BE49-F238E27FC236}">
                <a16:creationId xmlns:a16="http://schemas.microsoft.com/office/drawing/2014/main" id="{9F638D78-DE83-2D4D-8459-9282BEBB6ACF}"/>
              </a:ext>
            </a:extLst>
          </p:cNvPr>
          <p:cNvSpPr txBox="1">
            <a:spLocks noChangeArrowheads="1"/>
          </p:cNvSpPr>
          <p:nvPr/>
        </p:nvSpPr>
        <p:spPr bwMode="auto">
          <a:xfrm>
            <a:off x="4278313" y="10155238"/>
            <a:ext cx="3227387"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E4150C3-2504-1443-A181-BC4858FBC084}" type="slidenum">
              <a:rPr lang="es-ES" altLang="es-ES_tradnl" sz="1400">
                <a:solidFill>
                  <a:srgbClr val="000000"/>
                </a:solidFill>
                <a:latin typeface="Times New Roman" panose="02020603050405020304" pitchFamily="18" charset="0"/>
              </a:rPr>
              <a:pPr algn="r" eaLnBrk="1">
                <a:lnSpc>
                  <a:spcPct val="95000"/>
                </a:lnSpc>
                <a:buSzPct val="100000"/>
              </a:pPr>
              <a:t>62</a:t>
            </a:fld>
            <a:endParaRPr lang="es-ES" altLang="es-ES_tradnl" sz="1400">
              <a:solidFill>
                <a:srgbClr val="000000"/>
              </a:solidFill>
              <a:latin typeface="Times New Roman" panose="02020603050405020304" pitchFamily="18" charset="0"/>
            </a:endParaRPr>
          </a:p>
        </p:txBody>
      </p:sp>
      <p:sp>
        <p:nvSpPr>
          <p:cNvPr id="45060" name="Text Box 2">
            <a:extLst>
              <a:ext uri="{FF2B5EF4-FFF2-40B4-BE49-F238E27FC236}">
                <a16:creationId xmlns:a16="http://schemas.microsoft.com/office/drawing/2014/main" id="{4741D81B-7006-7142-8FF7-28FD47540CD2}"/>
              </a:ext>
            </a:extLst>
          </p:cNvPr>
          <p:cNvSpPr txBox="1">
            <a:spLocks noChangeArrowheads="1"/>
          </p:cNvSpPr>
          <p:nvPr/>
        </p:nvSpPr>
        <p:spPr bwMode="auto">
          <a:xfrm>
            <a:off x="4278313" y="10155238"/>
            <a:ext cx="3230562" cy="484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B9EA9B3-4A42-DE41-8ABC-9B20104F7FDF}" type="slidenum">
              <a:rPr lang="es-ES" altLang="es-ES_tradnl" sz="1400">
                <a:solidFill>
                  <a:srgbClr val="000000"/>
                </a:solidFill>
                <a:latin typeface="Times New Roman" panose="02020603050405020304" pitchFamily="18" charset="0"/>
              </a:rPr>
              <a:pPr algn="r" eaLnBrk="1">
                <a:lnSpc>
                  <a:spcPct val="95000"/>
                </a:lnSpc>
                <a:buSzPct val="100000"/>
              </a:pPr>
              <a:t>62</a:t>
            </a:fld>
            <a:endParaRPr lang="es-ES" altLang="es-ES_tradnl" sz="1400">
              <a:solidFill>
                <a:srgbClr val="000000"/>
              </a:solidFill>
              <a:latin typeface="Times New Roman" panose="02020603050405020304" pitchFamily="18" charset="0"/>
            </a:endParaRPr>
          </a:p>
        </p:txBody>
      </p:sp>
      <p:sp>
        <p:nvSpPr>
          <p:cNvPr id="45061" name="Text Box 3">
            <a:extLst>
              <a:ext uri="{FF2B5EF4-FFF2-40B4-BE49-F238E27FC236}">
                <a16:creationId xmlns:a16="http://schemas.microsoft.com/office/drawing/2014/main" id="{587C7FBC-BD26-3247-8445-DE69A5EFF674}"/>
              </a:ext>
            </a:extLst>
          </p:cNvPr>
          <p:cNvSpPr txBox="1">
            <a:spLocks noChangeArrowheads="1"/>
          </p:cNvSpPr>
          <p:nvPr/>
        </p:nvSpPr>
        <p:spPr bwMode="auto">
          <a:xfrm>
            <a:off x="4278313" y="10155238"/>
            <a:ext cx="3235325"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6AEB8DA-D7D7-FA4F-83EE-F96300F024D8}" type="slidenum">
              <a:rPr lang="es-ES" altLang="es-ES_tradnl" sz="1400">
                <a:solidFill>
                  <a:srgbClr val="000000"/>
                </a:solidFill>
                <a:latin typeface="Times New Roman" panose="02020603050405020304" pitchFamily="18" charset="0"/>
              </a:rPr>
              <a:pPr algn="r" eaLnBrk="1">
                <a:lnSpc>
                  <a:spcPct val="95000"/>
                </a:lnSpc>
                <a:buSzPct val="100000"/>
              </a:pPr>
              <a:t>62</a:t>
            </a:fld>
            <a:endParaRPr lang="es-ES" altLang="es-ES_tradnl" sz="1400">
              <a:solidFill>
                <a:srgbClr val="000000"/>
              </a:solidFill>
              <a:latin typeface="Times New Roman" panose="02020603050405020304" pitchFamily="18" charset="0"/>
            </a:endParaRPr>
          </a:p>
        </p:txBody>
      </p:sp>
      <p:sp>
        <p:nvSpPr>
          <p:cNvPr id="45062" name="Text Box 4">
            <a:extLst>
              <a:ext uri="{FF2B5EF4-FFF2-40B4-BE49-F238E27FC236}">
                <a16:creationId xmlns:a16="http://schemas.microsoft.com/office/drawing/2014/main" id="{BA185A58-BC49-F44D-A41B-EBB415D74A62}"/>
              </a:ext>
            </a:extLst>
          </p:cNvPr>
          <p:cNvSpPr txBox="1">
            <a:spLocks noChangeArrowheads="1"/>
          </p:cNvSpPr>
          <p:nvPr/>
        </p:nvSpPr>
        <p:spPr bwMode="auto">
          <a:xfrm>
            <a:off x="4278313" y="10155238"/>
            <a:ext cx="3236912" cy="49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4E2BD45E-3FF0-DC49-B80C-6DB87D25572A}" type="slidenum">
              <a:rPr lang="es-ES" altLang="es-ES_tradnl" sz="1400">
                <a:solidFill>
                  <a:srgbClr val="000000"/>
                </a:solidFill>
                <a:latin typeface="Times New Roman" panose="02020603050405020304" pitchFamily="18" charset="0"/>
              </a:rPr>
              <a:pPr algn="r">
                <a:lnSpc>
                  <a:spcPct val="95000"/>
                </a:lnSpc>
                <a:buSzPct val="100000"/>
              </a:pPr>
              <a:t>62</a:t>
            </a:fld>
            <a:endParaRPr lang="es-ES" altLang="es-ES_tradnl" sz="1400">
              <a:solidFill>
                <a:srgbClr val="000000"/>
              </a:solidFill>
              <a:latin typeface="Times New Roman" panose="02020603050405020304" pitchFamily="18" charset="0"/>
            </a:endParaRPr>
          </a:p>
        </p:txBody>
      </p:sp>
      <p:sp>
        <p:nvSpPr>
          <p:cNvPr id="45063" name="Text Box 5">
            <a:extLst>
              <a:ext uri="{FF2B5EF4-FFF2-40B4-BE49-F238E27FC236}">
                <a16:creationId xmlns:a16="http://schemas.microsoft.com/office/drawing/2014/main" id="{2DDC041E-B3C2-AC41-B49E-EF65B60B1ED6}"/>
              </a:ext>
            </a:extLst>
          </p:cNvPr>
          <p:cNvSpPr txBox="1">
            <a:spLocks noChangeArrowheads="1"/>
          </p:cNvSpPr>
          <p:nvPr/>
        </p:nvSpPr>
        <p:spPr bwMode="auto">
          <a:xfrm>
            <a:off x="4716463" y="11876088"/>
            <a:ext cx="3613150"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spcBef>
                <a:spcPct val="30000"/>
              </a:spcBef>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panose="02020603050405020304" pitchFamily="18" charset="0"/>
              </a:defRPr>
            </a:lvl1pPr>
            <a:lvl2pPr>
              <a:spcBef>
                <a:spcPct val="30000"/>
              </a:spcBef>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panose="02020603050405020304" pitchFamily="18" charset="0"/>
              </a:defRPr>
            </a:lvl2pPr>
            <a:lvl3pPr>
              <a:spcBef>
                <a:spcPct val="30000"/>
              </a:spcBef>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panose="02020603050405020304" pitchFamily="18" charset="0"/>
              </a:defRPr>
            </a:lvl3pPr>
            <a:lvl4pPr>
              <a:spcBef>
                <a:spcPct val="30000"/>
              </a:spcBef>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panose="02020603050405020304" pitchFamily="18" charset="0"/>
              </a:defRPr>
            </a:lvl4pPr>
            <a:lvl5pPr>
              <a:spcBef>
                <a:spcPct val="30000"/>
              </a:spcBef>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panose="02020603050405020304" pitchFamily="18" charset="0"/>
              </a:defRPr>
            </a:lvl5pPr>
            <a:lvl6pPr marL="2514600" indent="-228600" defTabSz="449263" eaLnBrk="0" fontAlgn="base" hangingPunct="0">
              <a:spcBef>
                <a:spcPct val="3000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panose="02020603050405020304" pitchFamily="18" charset="0"/>
              </a:defRPr>
            </a:lvl6pPr>
            <a:lvl7pPr marL="2971800" indent="-228600" defTabSz="449263" eaLnBrk="0" fontAlgn="base" hangingPunct="0">
              <a:spcBef>
                <a:spcPct val="3000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panose="02020603050405020304" pitchFamily="18" charset="0"/>
              </a:defRPr>
            </a:lvl7pPr>
            <a:lvl8pPr marL="3429000" indent="-228600" defTabSz="449263" eaLnBrk="0" fontAlgn="base" hangingPunct="0">
              <a:spcBef>
                <a:spcPct val="3000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panose="02020603050405020304" pitchFamily="18" charset="0"/>
              </a:defRPr>
            </a:lvl8pPr>
            <a:lvl9pPr marL="3886200" indent="-228600" defTabSz="449263" eaLnBrk="0" fontAlgn="base" hangingPunct="0">
              <a:spcBef>
                <a:spcPct val="3000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Times New Roman" panose="02020603050405020304" pitchFamily="18" charset="0"/>
              </a:defRPr>
            </a:lvl9pPr>
          </a:lstStyle>
          <a:p>
            <a:pPr algn="r">
              <a:lnSpc>
                <a:spcPct val="95000"/>
              </a:lnSpc>
              <a:spcBef>
                <a:spcPct val="0"/>
              </a:spcBef>
              <a:buClrTx/>
              <a:buFontTx/>
              <a:buNone/>
            </a:pPr>
            <a:fld id="{E9BC21C2-63FA-BA48-A787-CDEEF01094F8}" type="slidenum">
              <a:rPr lang="es-ES" altLang="es-ES_tradnl" sz="1400"/>
              <a:pPr algn="r">
                <a:lnSpc>
                  <a:spcPct val="95000"/>
                </a:lnSpc>
                <a:spcBef>
                  <a:spcPct val="0"/>
                </a:spcBef>
                <a:buClrTx/>
                <a:buFontTx/>
                <a:buNone/>
              </a:pPr>
              <a:t>62</a:t>
            </a:fld>
            <a:endParaRPr lang="es-ES" altLang="es-ES_tradnl" sz="1400"/>
          </a:p>
        </p:txBody>
      </p:sp>
      <p:sp>
        <p:nvSpPr>
          <p:cNvPr id="45064" name="Text Box 6">
            <a:extLst>
              <a:ext uri="{FF2B5EF4-FFF2-40B4-BE49-F238E27FC236}">
                <a16:creationId xmlns:a16="http://schemas.microsoft.com/office/drawing/2014/main" id="{7D7B6229-4954-3D4F-B3C2-34ECDDB92C2F}"/>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02407" name="Text Box 7">
            <a:extLst>
              <a:ext uri="{FF2B5EF4-FFF2-40B4-BE49-F238E27FC236}">
                <a16:creationId xmlns:a16="http://schemas.microsoft.com/office/drawing/2014/main" id="{BE56A825-29E2-F749-92F8-6B8228F28751}"/>
              </a:ext>
            </a:extLst>
          </p:cNvPr>
          <p:cNvSpPr txBox="1">
            <a:spLocks noChangeArrowheads="1"/>
          </p:cNvSpPr>
          <p:nvPr/>
        </p:nvSpPr>
        <p:spPr bwMode="auto">
          <a:xfrm>
            <a:off x="0" y="-268288"/>
            <a:ext cx="1588" cy="538163"/>
          </a:xfrm>
          <a:prstGeom prst="rect">
            <a:avLst/>
          </a:prstGeom>
          <a:noFill/>
          <a:ln>
            <a:noFill/>
          </a:ln>
          <a:effectLst/>
        </p:spPr>
        <p:txBody>
          <a:bodyPr wrap="none" anchor="ctr"/>
          <a:lstStyle/>
          <a:p>
            <a:pPr>
              <a:buClr>
                <a:srgbClr val="000000"/>
              </a:buClr>
              <a:buSzPct val="100000"/>
              <a:buFont typeface="Times New Roman" charset="0"/>
              <a:buNone/>
              <a:defRPr/>
            </a:pPr>
            <a:endParaRPr lang="es-ES_tradnl">
              <a:latin typeface="Arial" charset="0"/>
              <a:ea typeface="+mn-ea"/>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6" name="Rectangle 94">
            <a:extLst>
              <a:ext uri="{FF2B5EF4-FFF2-40B4-BE49-F238E27FC236}">
                <a16:creationId xmlns:a16="http://schemas.microsoft.com/office/drawing/2014/main" id="{98D468A2-1475-5A42-9CBB-86F6E05FB80B}"/>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D90CC6D3-1EBC-024D-AF97-D57B2903B3D7}" type="slidenum">
              <a:rPr lang="es-ES" altLang="es-ES_tradnl" sz="1400" smtClean="0">
                <a:solidFill>
                  <a:srgbClr val="000000"/>
                </a:solidFill>
                <a:latin typeface="Times New Roman" panose="02020603050405020304" pitchFamily="18" charset="0"/>
              </a:rPr>
              <a:pPr/>
              <a:t>63</a:t>
            </a:fld>
            <a:endParaRPr lang="es-ES" altLang="es-ES_tradnl" sz="1400">
              <a:solidFill>
                <a:srgbClr val="000000"/>
              </a:solidFill>
              <a:latin typeface="Times New Roman" panose="02020603050405020304" pitchFamily="18" charset="0"/>
            </a:endParaRPr>
          </a:p>
        </p:txBody>
      </p:sp>
      <p:sp>
        <p:nvSpPr>
          <p:cNvPr id="47107" name="Text Box 1">
            <a:extLst>
              <a:ext uri="{FF2B5EF4-FFF2-40B4-BE49-F238E27FC236}">
                <a16:creationId xmlns:a16="http://schemas.microsoft.com/office/drawing/2014/main" id="{6E8363C1-090E-6046-974C-36874FA59EEB}"/>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412636A-9618-2F49-A3AA-A2CD095D7F88}" type="slidenum">
              <a:rPr lang="es-ES" altLang="es-ES_tradnl" sz="1400">
                <a:solidFill>
                  <a:srgbClr val="000000"/>
                </a:solidFill>
                <a:latin typeface="Times New Roman" panose="02020603050405020304" pitchFamily="18" charset="0"/>
              </a:rPr>
              <a:pPr algn="r" eaLnBrk="1">
                <a:lnSpc>
                  <a:spcPct val="95000"/>
                </a:lnSpc>
                <a:buSzPct val="100000"/>
              </a:pPr>
              <a:t>63</a:t>
            </a:fld>
            <a:endParaRPr lang="es-ES" altLang="es-ES_tradnl" sz="1400">
              <a:solidFill>
                <a:srgbClr val="000000"/>
              </a:solidFill>
              <a:latin typeface="Times New Roman" panose="02020603050405020304" pitchFamily="18" charset="0"/>
            </a:endParaRPr>
          </a:p>
        </p:txBody>
      </p:sp>
      <p:sp>
        <p:nvSpPr>
          <p:cNvPr id="47108" name="Text Box 2">
            <a:extLst>
              <a:ext uri="{FF2B5EF4-FFF2-40B4-BE49-F238E27FC236}">
                <a16:creationId xmlns:a16="http://schemas.microsoft.com/office/drawing/2014/main" id="{B928E82E-557A-684A-9342-308C08C15DB5}"/>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138C7B5-36DA-DE4B-834F-5A7AE7487DB6}" type="slidenum">
              <a:rPr lang="es-ES" altLang="es-ES_tradnl" sz="1400">
                <a:solidFill>
                  <a:srgbClr val="000000"/>
                </a:solidFill>
                <a:latin typeface="Times New Roman" panose="02020603050405020304" pitchFamily="18" charset="0"/>
              </a:rPr>
              <a:pPr algn="r" eaLnBrk="1">
                <a:lnSpc>
                  <a:spcPct val="95000"/>
                </a:lnSpc>
                <a:buSzPct val="100000"/>
              </a:pPr>
              <a:t>63</a:t>
            </a:fld>
            <a:endParaRPr lang="es-ES" altLang="es-ES_tradnl" sz="1400">
              <a:solidFill>
                <a:srgbClr val="000000"/>
              </a:solidFill>
              <a:latin typeface="Times New Roman" panose="02020603050405020304" pitchFamily="18" charset="0"/>
            </a:endParaRPr>
          </a:p>
        </p:txBody>
      </p:sp>
      <p:sp>
        <p:nvSpPr>
          <p:cNvPr id="47109" name="Text Box 3">
            <a:extLst>
              <a:ext uri="{FF2B5EF4-FFF2-40B4-BE49-F238E27FC236}">
                <a16:creationId xmlns:a16="http://schemas.microsoft.com/office/drawing/2014/main" id="{8A0BA8B2-E5B8-2140-B28B-0EA15FDD05B7}"/>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AA3096F-A06C-1F41-86E9-181C2708F1DD}" type="slidenum">
              <a:rPr lang="es-ES" altLang="es-ES_tradnl" sz="1400">
                <a:solidFill>
                  <a:srgbClr val="000000"/>
                </a:solidFill>
                <a:latin typeface="Times New Roman" panose="02020603050405020304" pitchFamily="18" charset="0"/>
              </a:rPr>
              <a:pPr algn="r" eaLnBrk="1">
                <a:lnSpc>
                  <a:spcPct val="95000"/>
                </a:lnSpc>
                <a:buSzPct val="100000"/>
              </a:pPr>
              <a:t>63</a:t>
            </a:fld>
            <a:endParaRPr lang="es-ES" altLang="es-ES_tradnl" sz="1400">
              <a:solidFill>
                <a:srgbClr val="000000"/>
              </a:solidFill>
              <a:latin typeface="Times New Roman" panose="02020603050405020304" pitchFamily="18" charset="0"/>
            </a:endParaRPr>
          </a:p>
        </p:txBody>
      </p:sp>
      <p:sp>
        <p:nvSpPr>
          <p:cNvPr id="47110" name="Text Box 4">
            <a:extLst>
              <a:ext uri="{FF2B5EF4-FFF2-40B4-BE49-F238E27FC236}">
                <a16:creationId xmlns:a16="http://schemas.microsoft.com/office/drawing/2014/main" id="{F83AB5D7-F8E7-984C-903A-F5E85C20B958}"/>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C5A3BC8-E961-144D-B879-0CEB81341579}" type="slidenum">
              <a:rPr lang="es-ES" altLang="es-ES_tradnl" sz="1400">
                <a:solidFill>
                  <a:srgbClr val="000000"/>
                </a:solidFill>
                <a:latin typeface="Times New Roman" panose="02020603050405020304" pitchFamily="18" charset="0"/>
              </a:rPr>
              <a:pPr algn="r" eaLnBrk="1">
                <a:lnSpc>
                  <a:spcPct val="95000"/>
                </a:lnSpc>
                <a:buSzPct val="100000"/>
              </a:pPr>
              <a:t>63</a:t>
            </a:fld>
            <a:endParaRPr lang="es-ES" altLang="es-ES_tradnl" sz="1400">
              <a:solidFill>
                <a:srgbClr val="000000"/>
              </a:solidFill>
              <a:latin typeface="Times New Roman" panose="02020603050405020304" pitchFamily="18" charset="0"/>
            </a:endParaRPr>
          </a:p>
        </p:txBody>
      </p:sp>
      <p:sp>
        <p:nvSpPr>
          <p:cNvPr id="47111" name="Text Box 5">
            <a:extLst>
              <a:ext uri="{FF2B5EF4-FFF2-40B4-BE49-F238E27FC236}">
                <a16:creationId xmlns:a16="http://schemas.microsoft.com/office/drawing/2014/main" id="{0BE2A798-1776-5D40-9F5C-008ED4F18786}"/>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AC826FB-8D61-CC4C-8254-97CA1DEEA565}" type="slidenum">
              <a:rPr lang="es-ES" altLang="es-ES_tradnl" sz="1400">
                <a:solidFill>
                  <a:srgbClr val="000000"/>
                </a:solidFill>
                <a:latin typeface="Times New Roman" panose="02020603050405020304" pitchFamily="18" charset="0"/>
              </a:rPr>
              <a:pPr algn="r" eaLnBrk="1">
                <a:lnSpc>
                  <a:spcPct val="95000"/>
                </a:lnSpc>
                <a:buSzPct val="100000"/>
              </a:pPr>
              <a:t>63</a:t>
            </a:fld>
            <a:endParaRPr lang="es-ES" altLang="es-ES_tradnl" sz="1400">
              <a:solidFill>
                <a:srgbClr val="000000"/>
              </a:solidFill>
              <a:latin typeface="Times New Roman" panose="02020603050405020304" pitchFamily="18" charset="0"/>
            </a:endParaRPr>
          </a:p>
        </p:txBody>
      </p:sp>
      <p:sp>
        <p:nvSpPr>
          <p:cNvPr id="47112" name="Text Box 6">
            <a:extLst>
              <a:ext uri="{FF2B5EF4-FFF2-40B4-BE49-F238E27FC236}">
                <a16:creationId xmlns:a16="http://schemas.microsoft.com/office/drawing/2014/main" id="{B11DE4BE-9426-AA48-8710-86738CAAE669}"/>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AA4C3DD-A350-1D45-B590-9A4A76805C04}" type="slidenum">
              <a:rPr lang="es-ES" altLang="es-ES_tradnl" sz="1400">
                <a:solidFill>
                  <a:srgbClr val="000000"/>
                </a:solidFill>
                <a:latin typeface="Times New Roman" panose="02020603050405020304" pitchFamily="18" charset="0"/>
              </a:rPr>
              <a:pPr algn="r" eaLnBrk="1">
                <a:lnSpc>
                  <a:spcPct val="95000"/>
                </a:lnSpc>
                <a:buSzPct val="100000"/>
              </a:pPr>
              <a:t>63</a:t>
            </a:fld>
            <a:endParaRPr lang="es-ES" altLang="es-ES_tradnl" sz="1400">
              <a:solidFill>
                <a:srgbClr val="000000"/>
              </a:solidFill>
              <a:latin typeface="Times New Roman" panose="02020603050405020304" pitchFamily="18" charset="0"/>
            </a:endParaRPr>
          </a:p>
        </p:txBody>
      </p:sp>
      <p:sp>
        <p:nvSpPr>
          <p:cNvPr id="47113" name="Text Box 7">
            <a:extLst>
              <a:ext uri="{FF2B5EF4-FFF2-40B4-BE49-F238E27FC236}">
                <a16:creationId xmlns:a16="http://schemas.microsoft.com/office/drawing/2014/main" id="{EE093FEB-84B2-DA45-85FA-30A121E7B5D2}"/>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B6C6747-42B6-0B4D-B278-3E4DC7465E82}" type="slidenum">
              <a:rPr lang="es-ES" altLang="es-ES_tradnl" sz="1400">
                <a:solidFill>
                  <a:srgbClr val="000000"/>
                </a:solidFill>
                <a:latin typeface="Times New Roman" panose="02020603050405020304" pitchFamily="18" charset="0"/>
              </a:rPr>
              <a:pPr algn="r" eaLnBrk="1">
                <a:lnSpc>
                  <a:spcPct val="95000"/>
                </a:lnSpc>
                <a:buSzPct val="100000"/>
              </a:pPr>
              <a:t>63</a:t>
            </a:fld>
            <a:endParaRPr lang="es-ES" altLang="es-ES_tradnl" sz="1400">
              <a:solidFill>
                <a:srgbClr val="000000"/>
              </a:solidFill>
              <a:latin typeface="Times New Roman" panose="02020603050405020304" pitchFamily="18" charset="0"/>
            </a:endParaRPr>
          </a:p>
        </p:txBody>
      </p:sp>
      <p:sp>
        <p:nvSpPr>
          <p:cNvPr id="47114" name="Text Box 8">
            <a:extLst>
              <a:ext uri="{FF2B5EF4-FFF2-40B4-BE49-F238E27FC236}">
                <a16:creationId xmlns:a16="http://schemas.microsoft.com/office/drawing/2014/main" id="{1D7BF67F-FA92-2147-843E-D57EC81394B7}"/>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2519BA1-7A07-9A41-B04F-CEBA5E88EC0A}" type="slidenum">
              <a:rPr lang="es-ES" altLang="es-ES_tradnl" sz="1400">
                <a:solidFill>
                  <a:srgbClr val="000000"/>
                </a:solidFill>
                <a:latin typeface="Times New Roman" panose="02020603050405020304" pitchFamily="18" charset="0"/>
              </a:rPr>
              <a:pPr algn="r" eaLnBrk="1">
                <a:lnSpc>
                  <a:spcPct val="95000"/>
                </a:lnSpc>
                <a:buSzPct val="100000"/>
              </a:pPr>
              <a:t>63</a:t>
            </a:fld>
            <a:endParaRPr lang="es-ES" altLang="es-ES_tradnl" sz="1400">
              <a:solidFill>
                <a:srgbClr val="000000"/>
              </a:solidFill>
              <a:latin typeface="Times New Roman" panose="02020603050405020304" pitchFamily="18" charset="0"/>
            </a:endParaRPr>
          </a:p>
        </p:txBody>
      </p:sp>
      <p:sp>
        <p:nvSpPr>
          <p:cNvPr id="47115" name="Text Box 9">
            <a:extLst>
              <a:ext uri="{FF2B5EF4-FFF2-40B4-BE49-F238E27FC236}">
                <a16:creationId xmlns:a16="http://schemas.microsoft.com/office/drawing/2014/main" id="{7A9957B8-BC8D-194F-A762-B796A1880EE6}"/>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2FA77CF-CDEE-284A-A13A-C61703DF7992}" type="slidenum">
              <a:rPr lang="es-ES" altLang="es-ES_tradnl" sz="1400">
                <a:solidFill>
                  <a:srgbClr val="000000"/>
                </a:solidFill>
                <a:latin typeface="Times New Roman" panose="02020603050405020304" pitchFamily="18" charset="0"/>
              </a:rPr>
              <a:pPr algn="r" eaLnBrk="1">
                <a:lnSpc>
                  <a:spcPct val="95000"/>
                </a:lnSpc>
                <a:buSzPct val="100000"/>
              </a:pPr>
              <a:t>63</a:t>
            </a:fld>
            <a:endParaRPr lang="es-ES" altLang="es-ES_tradnl" sz="1400">
              <a:solidFill>
                <a:srgbClr val="000000"/>
              </a:solidFill>
              <a:latin typeface="Times New Roman" panose="02020603050405020304" pitchFamily="18" charset="0"/>
            </a:endParaRPr>
          </a:p>
        </p:txBody>
      </p:sp>
      <p:sp>
        <p:nvSpPr>
          <p:cNvPr id="47116" name="Text Box 10">
            <a:extLst>
              <a:ext uri="{FF2B5EF4-FFF2-40B4-BE49-F238E27FC236}">
                <a16:creationId xmlns:a16="http://schemas.microsoft.com/office/drawing/2014/main" id="{4CB4B873-A7AC-6043-BBC6-BDD0D5C401DD}"/>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6E219DC-29D9-4345-AAE3-6A0FDE37B5F9}" type="slidenum">
              <a:rPr lang="es-ES" altLang="es-ES_tradnl" sz="1400">
                <a:solidFill>
                  <a:srgbClr val="000000"/>
                </a:solidFill>
                <a:latin typeface="Times New Roman" panose="02020603050405020304" pitchFamily="18" charset="0"/>
              </a:rPr>
              <a:pPr algn="r" eaLnBrk="1">
                <a:lnSpc>
                  <a:spcPct val="95000"/>
                </a:lnSpc>
                <a:buSzPct val="100000"/>
              </a:pPr>
              <a:t>63</a:t>
            </a:fld>
            <a:endParaRPr lang="es-ES" altLang="es-ES_tradnl" sz="1400">
              <a:solidFill>
                <a:srgbClr val="000000"/>
              </a:solidFill>
              <a:latin typeface="Times New Roman" panose="02020603050405020304" pitchFamily="18" charset="0"/>
            </a:endParaRPr>
          </a:p>
        </p:txBody>
      </p:sp>
      <p:sp>
        <p:nvSpPr>
          <p:cNvPr id="47117" name="Text Box 11">
            <a:extLst>
              <a:ext uri="{FF2B5EF4-FFF2-40B4-BE49-F238E27FC236}">
                <a16:creationId xmlns:a16="http://schemas.microsoft.com/office/drawing/2014/main" id="{D841D65B-D6F9-EC44-BEF6-516401FDABC4}"/>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7118" name="Text Box 12">
            <a:extLst>
              <a:ext uri="{FF2B5EF4-FFF2-40B4-BE49-F238E27FC236}">
                <a16:creationId xmlns:a16="http://schemas.microsoft.com/office/drawing/2014/main" id="{51ABD424-7754-DB44-87AA-983496F7CFDA}"/>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4" name="Rectangle 94">
            <a:extLst>
              <a:ext uri="{FF2B5EF4-FFF2-40B4-BE49-F238E27FC236}">
                <a16:creationId xmlns:a16="http://schemas.microsoft.com/office/drawing/2014/main" id="{1CDAFFFE-CC51-684C-9F90-9BCF75D97023}"/>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844F3ACE-8871-914B-B5F9-63B75B8D014D}" type="slidenum">
              <a:rPr lang="es-ES" altLang="es-ES_tradnl" sz="1400" smtClean="0">
                <a:solidFill>
                  <a:srgbClr val="000000"/>
                </a:solidFill>
                <a:latin typeface="Times New Roman" panose="02020603050405020304" pitchFamily="18" charset="0"/>
              </a:rPr>
              <a:pPr/>
              <a:t>64</a:t>
            </a:fld>
            <a:endParaRPr lang="es-ES" altLang="es-ES_tradnl" sz="1400">
              <a:solidFill>
                <a:srgbClr val="000000"/>
              </a:solidFill>
              <a:latin typeface="Times New Roman" panose="02020603050405020304" pitchFamily="18" charset="0"/>
            </a:endParaRPr>
          </a:p>
        </p:txBody>
      </p:sp>
      <p:sp>
        <p:nvSpPr>
          <p:cNvPr id="49155" name="Text Box 1">
            <a:extLst>
              <a:ext uri="{FF2B5EF4-FFF2-40B4-BE49-F238E27FC236}">
                <a16:creationId xmlns:a16="http://schemas.microsoft.com/office/drawing/2014/main" id="{AA57A2EA-A867-6F4D-ADC8-62661B6A384C}"/>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B33E1A6-8903-CD4C-A35F-99EC6B40287C}" type="slidenum">
              <a:rPr lang="es-ES" altLang="es-ES_tradnl" sz="1400">
                <a:solidFill>
                  <a:srgbClr val="000000"/>
                </a:solidFill>
                <a:latin typeface="Times New Roman" panose="02020603050405020304" pitchFamily="18" charset="0"/>
              </a:rPr>
              <a:pPr algn="r" eaLnBrk="1">
                <a:lnSpc>
                  <a:spcPct val="95000"/>
                </a:lnSpc>
                <a:buSzPct val="100000"/>
              </a:pPr>
              <a:t>64</a:t>
            </a:fld>
            <a:endParaRPr lang="es-ES" altLang="es-ES_tradnl" sz="1400">
              <a:solidFill>
                <a:srgbClr val="000000"/>
              </a:solidFill>
              <a:latin typeface="Times New Roman" panose="02020603050405020304" pitchFamily="18" charset="0"/>
            </a:endParaRPr>
          </a:p>
        </p:txBody>
      </p:sp>
      <p:sp>
        <p:nvSpPr>
          <p:cNvPr id="49156" name="Text Box 2">
            <a:extLst>
              <a:ext uri="{FF2B5EF4-FFF2-40B4-BE49-F238E27FC236}">
                <a16:creationId xmlns:a16="http://schemas.microsoft.com/office/drawing/2014/main" id="{D53C1271-1C64-F644-B3AB-FD947DBC3A47}"/>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8B16E15-A0EC-0C4D-9687-2CC5F4CE3527}" type="slidenum">
              <a:rPr lang="es-ES" altLang="es-ES_tradnl" sz="1400">
                <a:solidFill>
                  <a:srgbClr val="000000"/>
                </a:solidFill>
                <a:latin typeface="Times New Roman" panose="02020603050405020304" pitchFamily="18" charset="0"/>
              </a:rPr>
              <a:pPr algn="r" eaLnBrk="1">
                <a:lnSpc>
                  <a:spcPct val="95000"/>
                </a:lnSpc>
                <a:buSzPct val="100000"/>
              </a:pPr>
              <a:t>64</a:t>
            </a:fld>
            <a:endParaRPr lang="es-ES" altLang="es-ES_tradnl" sz="1400">
              <a:solidFill>
                <a:srgbClr val="000000"/>
              </a:solidFill>
              <a:latin typeface="Times New Roman" panose="02020603050405020304" pitchFamily="18" charset="0"/>
            </a:endParaRPr>
          </a:p>
        </p:txBody>
      </p:sp>
      <p:sp>
        <p:nvSpPr>
          <p:cNvPr id="49157" name="Text Box 3">
            <a:extLst>
              <a:ext uri="{FF2B5EF4-FFF2-40B4-BE49-F238E27FC236}">
                <a16:creationId xmlns:a16="http://schemas.microsoft.com/office/drawing/2014/main" id="{83A86D3F-EB26-FE4A-B909-811E6098B724}"/>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FAD22BA-486F-EB4A-AB8A-6ADD2F95AFDB}" type="slidenum">
              <a:rPr lang="es-ES" altLang="es-ES_tradnl" sz="1400">
                <a:solidFill>
                  <a:srgbClr val="000000"/>
                </a:solidFill>
                <a:latin typeface="Times New Roman" panose="02020603050405020304" pitchFamily="18" charset="0"/>
              </a:rPr>
              <a:pPr algn="r" eaLnBrk="1">
                <a:lnSpc>
                  <a:spcPct val="95000"/>
                </a:lnSpc>
                <a:buSzPct val="100000"/>
              </a:pPr>
              <a:t>64</a:t>
            </a:fld>
            <a:endParaRPr lang="es-ES" altLang="es-ES_tradnl" sz="1400">
              <a:solidFill>
                <a:srgbClr val="000000"/>
              </a:solidFill>
              <a:latin typeface="Times New Roman" panose="02020603050405020304" pitchFamily="18" charset="0"/>
            </a:endParaRPr>
          </a:p>
        </p:txBody>
      </p:sp>
      <p:sp>
        <p:nvSpPr>
          <p:cNvPr id="49158" name="Text Box 4">
            <a:extLst>
              <a:ext uri="{FF2B5EF4-FFF2-40B4-BE49-F238E27FC236}">
                <a16:creationId xmlns:a16="http://schemas.microsoft.com/office/drawing/2014/main" id="{1A78EE8D-1728-BC4C-A1F6-58C9E53F114C}"/>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0B3CD22-24CA-334E-87EE-5A9E8F4CD60E}" type="slidenum">
              <a:rPr lang="es-ES" altLang="es-ES_tradnl" sz="1400">
                <a:solidFill>
                  <a:srgbClr val="000000"/>
                </a:solidFill>
                <a:latin typeface="Times New Roman" panose="02020603050405020304" pitchFamily="18" charset="0"/>
              </a:rPr>
              <a:pPr algn="r" eaLnBrk="1">
                <a:lnSpc>
                  <a:spcPct val="95000"/>
                </a:lnSpc>
                <a:buSzPct val="100000"/>
              </a:pPr>
              <a:t>64</a:t>
            </a:fld>
            <a:endParaRPr lang="es-ES" altLang="es-ES_tradnl" sz="1400">
              <a:solidFill>
                <a:srgbClr val="000000"/>
              </a:solidFill>
              <a:latin typeface="Times New Roman" panose="02020603050405020304" pitchFamily="18" charset="0"/>
            </a:endParaRPr>
          </a:p>
        </p:txBody>
      </p:sp>
      <p:sp>
        <p:nvSpPr>
          <p:cNvPr id="49159" name="Text Box 5">
            <a:extLst>
              <a:ext uri="{FF2B5EF4-FFF2-40B4-BE49-F238E27FC236}">
                <a16:creationId xmlns:a16="http://schemas.microsoft.com/office/drawing/2014/main" id="{1C0628E3-5A92-B144-829E-8D99AE4F07D3}"/>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336B742-BE4D-BF40-84A6-3278BFB0FDC5}" type="slidenum">
              <a:rPr lang="es-ES" altLang="es-ES_tradnl" sz="1400">
                <a:solidFill>
                  <a:srgbClr val="000000"/>
                </a:solidFill>
                <a:latin typeface="Times New Roman" panose="02020603050405020304" pitchFamily="18" charset="0"/>
              </a:rPr>
              <a:pPr algn="r" eaLnBrk="1">
                <a:lnSpc>
                  <a:spcPct val="95000"/>
                </a:lnSpc>
                <a:buSzPct val="100000"/>
              </a:pPr>
              <a:t>64</a:t>
            </a:fld>
            <a:endParaRPr lang="es-ES" altLang="es-ES_tradnl" sz="1400">
              <a:solidFill>
                <a:srgbClr val="000000"/>
              </a:solidFill>
              <a:latin typeface="Times New Roman" panose="02020603050405020304" pitchFamily="18" charset="0"/>
            </a:endParaRPr>
          </a:p>
        </p:txBody>
      </p:sp>
      <p:sp>
        <p:nvSpPr>
          <p:cNvPr id="49160" name="Text Box 6">
            <a:extLst>
              <a:ext uri="{FF2B5EF4-FFF2-40B4-BE49-F238E27FC236}">
                <a16:creationId xmlns:a16="http://schemas.microsoft.com/office/drawing/2014/main" id="{4E297B77-0596-B149-8917-C17DE9A22F8E}"/>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C8B9648-77AC-A24A-B4B3-5C28FDC7847F}" type="slidenum">
              <a:rPr lang="es-ES" altLang="es-ES_tradnl" sz="1400">
                <a:solidFill>
                  <a:srgbClr val="000000"/>
                </a:solidFill>
                <a:latin typeface="Times New Roman" panose="02020603050405020304" pitchFamily="18" charset="0"/>
              </a:rPr>
              <a:pPr algn="r" eaLnBrk="1">
                <a:lnSpc>
                  <a:spcPct val="95000"/>
                </a:lnSpc>
                <a:buSzPct val="100000"/>
              </a:pPr>
              <a:t>64</a:t>
            </a:fld>
            <a:endParaRPr lang="es-ES" altLang="es-ES_tradnl" sz="1400">
              <a:solidFill>
                <a:srgbClr val="000000"/>
              </a:solidFill>
              <a:latin typeface="Times New Roman" panose="02020603050405020304" pitchFamily="18" charset="0"/>
            </a:endParaRPr>
          </a:p>
        </p:txBody>
      </p:sp>
      <p:sp>
        <p:nvSpPr>
          <p:cNvPr id="49161" name="Text Box 7">
            <a:extLst>
              <a:ext uri="{FF2B5EF4-FFF2-40B4-BE49-F238E27FC236}">
                <a16:creationId xmlns:a16="http://schemas.microsoft.com/office/drawing/2014/main" id="{1590A033-ACFC-9640-9F50-E035377703F7}"/>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F64AB01-0216-0641-94C4-39CC9AD362B4}" type="slidenum">
              <a:rPr lang="es-ES" altLang="es-ES_tradnl" sz="1400">
                <a:solidFill>
                  <a:srgbClr val="000000"/>
                </a:solidFill>
                <a:latin typeface="Times New Roman" panose="02020603050405020304" pitchFamily="18" charset="0"/>
              </a:rPr>
              <a:pPr algn="r" eaLnBrk="1">
                <a:lnSpc>
                  <a:spcPct val="95000"/>
                </a:lnSpc>
                <a:buSzPct val="100000"/>
              </a:pPr>
              <a:t>64</a:t>
            </a:fld>
            <a:endParaRPr lang="es-ES" altLang="es-ES_tradnl" sz="1400">
              <a:solidFill>
                <a:srgbClr val="000000"/>
              </a:solidFill>
              <a:latin typeface="Times New Roman" panose="02020603050405020304" pitchFamily="18" charset="0"/>
            </a:endParaRPr>
          </a:p>
        </p:txBody>
      </p:sp>
      <p:sp>
        <p:nvSpPr>
          <p:cNvPr id="49162" name="Text Box 8">
            <a:extLst>
              <a:ext uri="{FF2B5EF4-FFF2-40B4-BE49-F238E27FC236}">
                <a16:creationId xmlns:a16="http://schemas.microsoft.com/office/drawing/2014/main" id="{45C67AB6-37F4-AE4C-AE74-5B381C987E8A}"/>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FE30B39-BC1B-F24A-86EB-92D5D1AB266A}" type="slidenum">
              <a:rPr lang="es-ES" altLang="es-ES_tradnl" sz="1400">
                <a:solidFill>
                  <a:srgbClr val="000000"/>
                </a:solidFill>
                <a:latin typeface="Times New Roman" panose="02020603050405020304" pitchFamily="18" charset="0"/>
              </a:rPr>
              <a:pPr algn="r" eaLnBrk="1">
                <a:lnSpc>
                  <a:spcPct val="95000"/>
                </a:lnSpc>
                <a:buSzPct val="100000"/>
              </a:pPr>
              <a:t>64</a:t>
            </a:fld>
            <a:endParaRPr lang="es-ES" altLang="es-ES_tradnl" sz="1400">
              <a:solidFill>
                <a:srgbClr val="000000"/>
              </a:solidFill>
              <a:latin typeface="Times New Roman" panose="02020603050405020304" pitchFamily="18" charset="0"/>
            </a:endParaRPr>
          </a:p>
        </p:txBody>
      </p:sp>
      <p:sp>
        <p:nvSpPr>
          <p:cNvPr id="49163" name="Text Box 9">
            <a:extLst>
              <a:ext uri="{FF2B5EF4-FFF2-40B4-BE49-F238E27FC236}">
                <a16:creationId xmlns:a16="http://schemas.microsoft.com/office/drawing/2014/main" id="{CDF060E2-4152-1D49-9943-EC4602923F07}"/>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6F629D2-D135-2944-A5EC-8F7223B487EF}" type="slidenum">
              <a:rPr lang="es-ES" altLang="es-ES_tradnl" sz="1400">
                <a:solidFill>
                  <a:srgbClr val="000000"/>
                </a:solidFill>
                <a:latin typeface="Times New Roman" panose="02020603050405020304" pitchFamily="18" charset="0"/>
              </a:rPr>
              <a:pPr algn="r" eaLnBrk="1">
                <a:lnSpc>
                  <a:spcPct val="95000"/>
                </a:lnSpc>
                <a:buSzPct val="100000"/>
              </a:pPr>
              <a:t>64</a:t>
            </a:fld>
            <a:endParaRPr lang="es-ES" altLang="es-ES_tradnl" sz="1400">
              <a:solidFill>
                <a:srgbClr val="000000"/>
              </a:solidFill>
              <a:latin typeface="Times New Roman" panose="02020603050405020304" pitchFamily="18" charset="0"/>
            </a:endParaRPr>
          </a:p>
        </p:txBody>
      </p:sp>
      <p:sp>
        <p:nvSpPr>
          <p:cNvPr id="49164" name="Text Box 10">
            <a:extLst>
              <a:ext uri="{FF2B5EF4-FFF2-40B4-BE49-F238E27FC236}">
                <a16:creationId xmlns:a16="http://schemas.microsoft.com/office/drawing/2014/main" id="{805B0753-091B-804B-8BE7-DD8277EC562C}"/>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0D3F3D4-0642-744E-A60F-897F0C46362B}" type="slidenum">
              <a:rPr lang="es-ES" altLang="es-ES_tradnl" sz="1400">
                <a:solidFill>
                  <a:srgbClr val="000000"/>
                </a:solidFill>
                <a:latin typeface="Times New Roman" panose="02020603050405020304" pitchFamily="18" charset="0"/>
              </a:rPr>
              <a:pPr algn="r" eaLnBrk="1">
                <a:lnSpc>
                  <a:spcPct val="95000"/>
                </a:lnSpc>
                <a:buSzPct val="100000"/>
              </a:pPr>
              <a:t>64</a:t>
            </a:fld>
            <a:endParaRPr lang="es-ES" altLang="es-ES_tradnl" sz="1400">
              <a:solidFill>
                <a:srgbClr val="000000"/>
              </a:solidFill>
              <a:latin typeface="Times New Roman" panose="02020603050405020304" pitchFamily="18" charset="0"/>
            </a:endParaRPr>
          </a:p>
        </p:txBody>
      </p:sp>
      <p:sp>
        <p:nvSpPr>
          <p:cNvPr id="49165" name="Text Box 11">
            <a:extLst>
              <a:ext uri="{FF2B5EF4-FFF2-40B4-BE49-F238E27FC236}">
                <a16:creationId xmlns:a16="http://schemas.microsoft.com/office/drawing/2014/main" id="{620AD360-E3FE-AC45-B8AF-BC4419A62A8F}"/>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49166" name="Text Box 12">
            <a:extLst>
              <a:ext uri="{FF2B5EF4-FFF2-40B4-BE49-F238E27FC236}">
                <a16:creationId xmlns:a16="http://schemas.microsoft.com/office/drawing/2014/main" id="{A3373FDA-00A3-6B47-9BB0-CE955E8058AD}"/>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2" name="Rectangle 94">
            <a:extLst>
              <a:ext uri="{FF2B5EF4-FFF2-40B4-BE49-F238E27FC236}">
                <a16:creationId xmlns:a16="http://schemas.microsoft.com/office/drawing/2014/main" id="{57D9DE1A-A123-1341-AB87-728FD7BFD6B7}"/>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DBD89ABC-7E02-B049-BA52-F1B2BF79792A}" type="slidenum">
              <a:rPr lang="es-ES" altLang="es-ES_tradnl" sz="1400" smtClean="0">
                <a:solidFill>
                  <a:srgbClr val="000000"/>
                </a:solidFill>
                <a:latin typeface="Times New Roman" panose="02020603050405020304" pitchFamily="18" charset="0"/>
              </a:rPr>
              <a:pPr/>
              <a:t>65</a:t>
            </a:fld>
            <a:endParaRPr lang="es-ES" altLang="es-ES_tradnl" sz="1400">
              <a:solidFill>
                <a:srgbClr val="000000"/>
              </a:solidFill>
              <a:latin typeface="Times New Roman" panose="02020603050405020304" pitchFamily="18" charset="0"/>
            </a:endParaRPr>
          </a:p>
        </p:txBody>
      </p:sp>
      <p:sp>
        <p:nvSpPr>
          <p:cNvPr id="51203" name="Text Box 1">
            <a:extLst>
              <a:ext uri="{FF2B5EF4-FFF2-40B4-BE49-F238E27FC236}">
                <a16:creationId xmlns:a16="http://schemas.microsoft.com/office/drawing/2014/main" id="{89FF617C-8929-AE40-9C8C-5AD034631F35}"/>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FE3894F-18BD-BB4D-8F23-6D40B555FE4C}" type="slidenum">
              <a:rPr lang="es-ES" altLang="es-ES_tradnl" sz="1400">
                <a:solidFill>
                  <a:srgbClr val="000000"/>
                </a:solidFill>
                <a:latin typeface="Times New Roman" panose="02020603050405020304" pitchFamily="18" charset="0"/>
              </a:rPr>
              <a:pPr algn="r" eaLnBrk="1">
                <a:lnSpc>
                  <a:spcPct val="95000"/>
                </a:lnSpc>
                <a:buSzPct val="100000"/>
              </a:pPr>
              <a:t>65</a:t>
            </a:fld>
            <a:endParaRPr lang="es-ES" altLang="es-ES_tradnl" sz="1400">
              <a:solidFill>
                <a:srgbClr val="000000"/>
              </a:solidFill>
              <a:latin typeface="Times New Roman" panose="02020603050405020304" pitchFamily="18" charset="0"/>
            </a:endParaRPr>
          </a:p>
        </p:txBody>
      </p:sp>
      <p:sp>
        <p:nvSpPr>
          <p:cNvPr id="51204" name="Text Box 2">
            <a:extLst>
              <a:ext uri="{FF2B5EF4-FFF2-40B4-BE49-F238E27FC236}">
                <a16:creationId xmlns:a16="http://schemas.microsoft.com/office/drawing/2014/main" id="{E5D927B5-6E35-8C42-897A-996964CC63DB}"/>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6FB8318-1108-5E4C-8CEF-5966509307A1}" type="slidenum">
              <a:rPr lang="es-ES" altLang="es-ES_tradnl" sz="1400">
                <a:solidFill>
                  <a:srgbClr val="000000"/>
                </a:solidFill>
                <a:latin typeface="Times New Roman" panose="02020603050405020304" pitchFamily="18" charset="0"/>
              </a:rPr>
              <a:pPr algn="r" eaLnBrk="1">
                <a:lnSpc>
                  <a:spcPct val="95000"/>
                </a:lnSpc>
                <a:buSzPct val="100000"/>
              </a:pPr>
              <a:t>65</a:t>
            </a:fld>
            <a:endParaRPr lang="es-ES" altLang="es-ES_tradnl" sz="1400">
              <a:solidFill>
                <a:srgbClr val="000000"/>
              </a:solidFill>
              <a:latin typeface="Times New Roman" panose="02020603050405020304" pitchFamily="18" charset="0"/>
            </a:endParaRPr>
          </a:p>
        </p:txBody>
      </p:sp>
      <p:sp>
        <p:nvSpPr>
          <p:cNvPr id="51205" name="Text Box 3">
            <a:extLst>
              <a:ext uri="{FF2B5EF4-FFF2-40B4-BE49-F238E27FC236}">
                <a16:creationId xmlns:a16="http://schemas.microsoft.com/office/drawing/2014/main" id="{651D32B1-D6B0-4942-8356-786F78AC2DB2}"/>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B4E588E-85FE-E141-BE5E-ABC5324EE752}" type="slidenum">
              <a:rPr lang="es-ES" altLang="es-ES_tradnl" sz="1400">
                <a:solidFill>
                  <a:srgbClr val="000000"/>
                </a:solidFill>
                <a:latin typeface="Times New Roman" panose="02020603050405020304" pitchFamily="18" charset="0"/>
              </a:rPr>
              <a:pPr algn="r" eaLnBrk="1">
                <a:lnSpc>
                  <a:spcPct val="95000"/>
                </a:lnSpc>
                <a:buSzPct val="100000"/>
              </a:pPr>
              <a:t>65</a:t>
            </a:fld>
            <a:endParaRPr lang="es-ES" altLang="es-ES_tradnl" sz="1400">
              <a:solidFill>
                <a:srgbClr val="000000"/>
              </a:solidFill>
              <a:latin typeface="Times New Roman" panose="02020603050405020304" pitchFamily="18" charset="0"/>
            </a:endParaRPr>
          </a:p>
        </p:txBody>
      </p:sp>
      <p:sp>
        <p:nvSpPr>
          <p:cNvPr id="51206" name="Text Box 4">
            <a:extLst>
              <a:ext uri="{FF2B5EF4-FFF2-40B4-BE49-F238E27FC236}">
                <a16:creationId xmlns:a16="http://schemas.microsoft.com/office/drawing/2014/main" id="{703F91BC-2A38-B940-8DCD-BE5BC331638B}"/>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8233A2C-03FB-1D45-97C9-C31013DB98D9}" type="slidenum">
              <a:rPr lang="es-ES" altLang="es-ES_tradnl" sz="1400">
                <a:solidFill>
                  <a:srgbClr val="000000"/>
                </a:solidFill>
                <a:latin typeface="Times New Roman" panose="02020603050405020304" pitchFamily="18" charset="0"/>
              </a:rPr>
              <a:pPr algn="r" eaLnBrk="1">
                <a:lnSpc>
                  <a:spcPct val="95000"/>
                </a:lnSpc>
                <a:buSzPct val="100000"/>
              </a:pPr>
              <a:t>65</a:t>
            </a:fld>
            <a:endParaRPr lang="es-ES" altLang="es-ES_tradnl" sz="1400">
              <a:solidFill>
                <a:srgbClr val="000000"/>
              </a:solidFill>
              <a:latin typeface="Times New Roman" panose="02020603050405020304" pitchFamily="18" charset="0"/>
            </a:endParaRPr>
          </a:p>
        </p:txBody>
      </p:sp>
      <p:sp>
        <p:nvSpPr>
          <p:cNvPr id="51207" name="Text Box 5">
            <a:extLst>
              <a:ext uri="{FF2B5EF4-FFF2-40B4-BE49-F238E27FC236}">
                <a16:creationId xmlns:a16="http://schemas.microsoft.com/office/drawing/2014/main" id="{BB41A9DF-223D-0643-ACCF-9FB08E3A6358}"/>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499EF79-9B82-8541-99B3-4649ACC35C0E}" type="slidenum">
              <a:rPr lang="es-ES" altLang="es-ES_tradnl" sz="1400">
                <a:solidFill>
                  <a:srgbClr val="000000"/>
                </a:solidFill>
                <a:latin typeface="Times New Roman" panose="02020603050405020304" pitchFamily="18" charset="0"/>
              </a:rPr>
              <a:pPr algn="r" eaLnBrk="1">
                <a:lnSpc>
                  <a:spcPct val="95000"/>
                </a:lnSpc>
                <a:buSzPct val="100000"/>
              </a:pPr>
              <a:t>65</a:t>
            </a:fld>
            <a:endParaRPr lang="es-ES" altLang="es-ES_tradnl" sz="1400">
              <a:solidFill>
                <a:srgbClr val="000000"/>
              </a:solidFill>
              <a:latin typeface="Times New Roman" panose="02020603050405020304" pitchFamily="18" charset="0"/>
            </a:endParaRPr>
          </a:p>
        </p:txBody>
      </p:sp>
      <p:sp>
        <p:nvSpPr>
          <p:cNvPr id="51208" name="Text Box 6">
            <a:extLst>
              <a:ext uri="{FF2B5EF4-FFF2-40B4-BE49-F238E27FC236}">
                <a16:creationId xmlns:a16="http://schemas.microsoft.com/office/drawing/2014/main" id="{C4E73449-25B9-744C-8A11-166575D8BCE5}"/>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50C5951-70BB-7A41-BB85-8A72908D4564}" type="slidenum">
              <a:rPr lang="es-ES" altLang="es-ES_tradnl" sz="1400">
                <a:solidFill>
                  <a:srgbClr val="000000"/>
                </a:solidFill>
                <a:latin typeface="Times New Roman" panose="02020603050405020304" pitchFamily="18" charset="0"/>
              </a:rPr>
              <a:pPr algn="r" eaLnBrk="1">
                <a:lnSpc>
                  <a:spcPct val="95000"/>
                </a:lnSpc>
                <a:buSzPct val="100000"/>
              </a:pPr>
              <a:t>65</a:t>
            </a:fld>
            <a:endParaRPr lang="es-ES" altLang="es-ES_tradnl" sz="1400">
              <a:solidFill>
                <a:srgbClr val="000000"/>
              </a:solidFill>
              <a:latin typeface="Times New Roman" panose="02020603050405020304" pitchFamily="18" charset="0"/>
            </a:endParaRPr>
          </a:p>
        </p:txBody>
      </p:sp>
      <p:sp>
        <p:nvSpPr>
          <p:cNvPr id="51209" name="Text Box 7">
            <a:extLst>
              <a:ext uri="{FF2B5EF4-FFF2-40B4-BE49-F238E27FC236}">
                <a16:creationId xmlns:a16="http://schemas.microsoft.com/office/drawing/2014/main" id="{F2464935-91AD-F346-A6E7-8CDC86164F76}"/>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82661C3-653F-A445-BB62-8DEF1F361E57}" type="slidenum">
              <a:rPr lang="es-ES" altLang="es-ES_tradnl" sz="1400">
                <a:solidFill>
                  <a:srgbClr val="000000"/>
                </a:solidFill>
                <a:latin typeface="Times New Roman" panose="02020603050405020304" pitchFamily="18" charset="0"/>
              </a:rPr>
              <a:pPr algn="r" eaLnBrk="1">
                <a:lnSpc>
                  <a:spcPct val="95000"/>
                </a:lnSpc>
                <a:buSzPct val="100000"/>
              </a:pPr>
              <a:t>65</a:t>
            </a:fld>
            <a:endParaRPr lang="es-ES" altLang="es-ES_tradnl" sz="1400">
              <a:solidFill>
                <a:srgbClr val="000000"/>
              </a:solidFill>
              <a:latin typeface="Times New Roman" panose="02020603050405020304" pitchFamily="18" charset="0"/>
            </a:endParaRPr>
          </a:p>
        </p:txBody>
      </p:sp>
      <p:sp>
        <p:nvSpPr>
          <p:cNvPr id="51210" name="Text Box 8">
            <a:extLst>
              <a:ext uri="{FF2B5EF4-FFF2-40B4-BE49-F238E27FC236}">
                <a16:creationId xmlns:a16="http://schemas.microsoft.com/office/drawing/2014/main" id="{718C10D3-BCE6-DC47-B454-0EBD13551A9E}"/>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6420CDD-1678-E84E-84ED-5EA0857F846E}" type="slidenum">
              <a:rPr lang="es-ES" altLang="es-ES_tradnl" sz="1400">
                <a:solidFill>
                  <a:srgbClr val="000000"/>
                </a:solidFill>
                <a:latin typeface="Times New Roman" panose="02020603050405020304" pitchFamily="18" charset="0"/>
              </a:rPr>
              <a:pPr algn="r" eaLnBrk="1">
                <a:lnSpc>
                  <a:spcPct val="95000"/>
                </a:lnSpc>
                <a:buSzPct val="100000"/>
              </a:pPr>
              <a:t>65</a:t>
            </a:fld>
            <a:endParaRPr lang="es-ES" altLang="es-ES_tradnl" sz="1400">
              <a:solidFill>
                <a:srgbClr val="000000"/>
              </a:solidFill>
              <a:latin typeface="Times New Roman" panose="02020603050405020304" pitchFamily="18" charset="0"/>
            </a:endParaRPr>
          </a:p>
        </p:txBody>
      </p:sp>
      <p:sp>
        <p:nvSpPr>
          <p:cNvPr id="51211" name="Text Box 9">
            <a:extLst>
              <a:ext uri="{FF2B5EF4-FFF2-40B4-BE49-F238E27FC236}">
                <a16:creationId xmlns:a16="http://schemas.microsoft.com/office/drawing/2014/main" id="{49945A59-CAA2-9440-8F52-7FE120BAE96D}"/>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F272D95-32C6-2446-AA69-AB8C133BD8FE}" type="slidenum">
              <a:rPr lang="es-ES" altLang="es-ES_tradnl" sz="1400">
                <a:solidFill>
                  <a:srgbClr val="000000"/>
                </a:solidFill>
                <a:latin typeface="Times New Roman" panose="02020603050405020304" pitchFamily="18" charset="0"/>
              </a:rPr>
              <a:pPr algn="r" eaLnBrk="1">
                <a:lnSpc>
                  <a:spcPct val="95000"/>
                </a:lnSpc>
                <a:buSzPct val="100000"/>
              </a:pPr>
              <a:t>65</a:t>
            </a:fld>
            <a:endParaRPr lang="es-ES" altLang="es-ES_tradnl" sz="1400">
              <a:solidFill>
                <a:srgbClr val="000000"/>
              </a:solidFill>
              <a:latin typeface="Times New Roman" panose="02020603050405020304" pitchFamily="18" charset="0"/>
            </a:endParaRPr>
          </a:p>
        </p:txBody>
      </p:sp>
      <p:sp>
        <p:nvSpPr>
          <p:cNvPr id="51212" name="Text Box 10">
            <a:extLst>
              <a:ext uri="{FF2B5EF4-FFF2-40B4-BE49-F238E27FC236}">
                <a16:creationId xmlns:a16="http://schemas.microsoft.com/office/drawing/2014/main" id="{756F96C3-76C7-2048-BBD5-4C5A2875C5F5}"/>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A63AC9F-5540-8448-A789-5041A8CF3484}" type="slidenum">
              <a:rPr lang="es-ES" altLang="es-ES_tradnl" sz="1400">
                <a:solidFill>
                  <a:srgbClr val="000000"/>
                </a:solidFill>
                <a:latin typeface="Times New Roman" panose="02020603050405020304" pitchFamily="18" charset="0"/>
              </a:rPr>
              <a:pPr algn="r" eaLnBrk="1">
                <a:lnSpc>
                  <a:spcPct val="95000"/>
                </a:lnSpc>
                <a:buSzPct val="100000"/>
              </a:pPr>
              <a:t>65</a:t>
            </a:fld>
            <a:endParaRPr lang="es-ES" altLang="es-ES_tradnl" sz="1400">
              <a:solidFill>
                <a:srgbClr val="000000"/>
              </a:solidFill>
              <a:latin typeface="Times New Roman" panose="02020603050405020304" pitchFamily="18" charset="0"/>
            </a:endParaRPr>
          </a:p>
        </p:txBody>
      </p:sp>
      <p:sp>
        <p:nvSpPr>
          <p:cNvPr id="51213" name="Text Box 11">
            <a:extLst>
              <a:ext uri="{FF2B5EF4-FFF2-40B4-BE49-F238E27FC236}">
                <a16:creationId xmlns:a16="http://schemas.microsoft.com/office/drawing/2014/main" id="{982AA559-F82C-514F-B07C-5F8DBA35809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1214" name="Text Box 12">
            <a:extLst>
              <a:ext uri="{FF2B5EF4-FFF2-40B4-BE49-F238E27FC236}">
                <a16:creationId xmlns:a16="http://schemas.microsoft.com/office/drawing/2014/main" id="{40F880A9-F904-EE47-9B78-0D7012514424}"/>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Rectangle 94">
            <a:extLst>
              <a:ext uri="{FF2B5EF4-FFF2-40B4-BE49-F238E27FC236}">
                <a16:creationId xmlns:a16="http://schemas.microsoft.com/office/drawing/2014/main" id="{5CEBBD48-EAEF-A041-AB54-B7F0F7B080D3}"/>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021B923A-2471-C84A-A4AD-53585B6E862D}" type="slidenum">
              <a:rPr lang="es-ES" altLang="es-ES_tradnl" sz="1400" smtClean="0">
                <a:solidFill>
                  <a:srgbClr val="000000"/>
                </a:solidFill>
                <a:latin typeface="Times New Roman" panose="02020603050405020304" pitchFamily="18" charset="0"/>
              </a:rPr>
              <a:pPr/>
              <a:t>66</a:t>
            </a:fld>
            <a:endParaRPr lang="es-ES" altLang="es-ES_tradnl" sz="1400">
              <a:solidFill>
                <a:srgbClr val="000000"/>
              </a:solidFill>
              <a:latin typeface="Times New Roman" panose="02020603050405020304" pitchFamily="18" charset="0"/>
            </a:endParaRPr>
          </a:p>
        </p:txBody>
      </p:sp>
      <p:sp>
        <p:nvSpPr>
          <p:cNvPr id="53251" name="Text Box 1">
            <a:extLst>
              <a:ext uri="{FF2B5EF4-FFF2-40B4-BE49-F238E27FC236}">
                <a16:creationId xmlns:a16="http://schemas.microsoft.com/office/drawing/2014/main" id="{A150DAC6-123A-714A-AD26-55D0E2AA6847}"/>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1055CC6-11DB-864A-8130-7BF0D62295E2}" type="slidenum">
              <a:rPr lang="es-ES" altLang="es-ES_tradnl" sz="1400">
                <a:solidFill>
                  <a:srgbClr val="000000"/>
                </a:solidFill>
                <a:latin typeface="Times New Roman" panose="02020603050405020304" pitchFamily="18" charset="0"/>
              </a:rPr>
              <a:pPr algn="r" eaLnBrk="1">
                <a:lnSpc>
                  <a:spcPct val="95000"/>
                </a:lnSpc>
                <a:buSzPct val="100000"/>
              </a:pPr>
              <a:t>66</a:t>
            </a:fld>
            <a:endParaRPr lang="es-ES" altLang="es-ES_tradnl" sz="1400">
              <a:solidFill>
                <a:srgbClr val="000000"/>
              </a:solidFill>
              <a:latin typeface="Times New Roman" panose="02020603050405020304" pitchFamily="18" charset="0"/>
            </a:endParaRPr>
          </a:p>
        </p:txBody>
      </p:sp>
      <p:sp>
        <p:nvSpPr>
          <p:cNvPr id="53252" name="Text Box 2">
            <a:extLst>
              <a:ext uri="{FF2B5EF4-FFF2-40B4-BE49-F238E27FC236}">
                <a16:creationId xmlns:a16="http://schemas.microsoft.com/office/drawing/2014/main" id="{18DBD9E4-C11A-7941-A604-D3F00EFE4740}"/>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BBD5CB2-FE2E-144D-A29B-7106C44A42E1}" type="slidenum">
              <a:rPr lang="es-ES" altLang="es-ES_tradnl" sz="1400">
                <a:solidFill>
                  <a:srgbClr val="000000"/>
                </a:solidFill>
                <a:latin typeface="Times New Roman" panose="02020603050405020304" pitchFamily="18" charset="0"/>
              </a:rPr>
              <a:pPr algn="r" eaLnBrk="1">
                <a:lnSpc>
                  <a:spcPct val="95000"/>
                </a:lnSpc>
                <a:buSzPct val="100000"/>
              </a:pPr>
              <a:t>66</a:t>
            </a:fld>
            <a:endParaRPr lang="es-ES" altLang="es-ES_tradnl" sz="1400">
              <a:solidFill>
                <a:srgbClr val="000000"/>
              </a:solidFill>
              <a:latin typeface="Times New Roman" panose="02020603050405020304" pitchFamily="18" charset="0"/>
            </a:endParaRPr>
          </a:p>
        </p:txBody>
      </p:sp>
      <p:sp>
        <p:nvSpPr>
          <p:cNvPr id="53253" name="Text Box 3">
            <a:extLst>
              <a:ext uri="{FF2B5EF4-FFF2-40B4-BE49-F238E27FC236}">
                <a16:creationId xmlns:a16="http://schemas.microsoft.com/office/drawing/2014/main" id="{3137FD11-1AF8-7B42-AA5F-3BA39B897087}"/>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BB70D04-E8C3-FF4B-A171-59A2F2D33FFD}" type="slidenum">
              <a:rPr lang="es-ES" altLang="es-ES_tradnl" sz="1400">
                <a:solidFill>
                  <a:srgbClr val="000000"/>
                </a:solidFill>
                <a:latin typeface="Times New Roman" panose="02020603050405020304" pitchFamily="18" charset="0"/>
              </a:rPr>
              <a:pPr algn="r" eaLnBrk="1">
                <a:lnSpc>
                  <a:spcPct val="95000"/>
                </a:lnSpc>
                <a:buSzPct val="100000"/>
              </a:pPr>
              <a:t>66</a:t>
            </a:fld>
            <a:endParaRPr lang="es-ES" altLang="es-ES_tradnl" sz="1400">
              <a:solidFill>
                <a:srgbClr val="000000"/>
              </a:solidFill>
              <a:latin typeface="Times New Roman" panose="02020603050405020304" pitchFamily="18" charset="0"/>
            </a:endParaRPr>
          </a:p>
        </p:txBody>
      </p:sp>
      <p:sp>
        <p:nvSpPr>
          <p:cNvPr id="53254" name="Text Box 4">
            <a:extLst>
              <a:ext uri="{FF2B5EF4-FFF2-40B4-BE49-F238E27FC236}">
                <a16:creationId xmlns:a16="http://schemas.microsoft.com/office/drawing/2014/main" id="{2B09CF40-0CF1-A540-B5FC-60B17CD85C32}"/>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C6CCEC9-C185-8344-9AC9-85A7A8B7AF62}" type="slidenum">
              <a:rPr lang="es-ES" altLang="es-ES_tradnl" sz="1400">
                <a:solidFill>
                  <a:srgbClr val="000000"/>
                </a:solidFill>
                <a:latin typeface="Times New Roman" panose="02020603050405020304" pitchFamily="18" charset="0"/>
              </a:rPr>
              <a:pPr algn="r" eaLnBrk="1">
                <a:lnSpc>
                  <a:spcPct val="95000"/>
                </a:lnSpc>
                <a:buSzPct val="100000"/>
              </a:pPr>
              <a:t>66</a:t>
            </a:fld>
            <a:endParaRPr lang="es-ES" altLang="es-ES_tradnl" sz="1400">
              <a:solidFill>
                <a:srgbClr val="000000"/>
              </a:solidFill>
              <a:latin typeface="Times New Roman" panose="02020603050405020304" pitchFamily="18" charset="0"/>
            </a:endParaRPr>
          </a:p>
        </p:txBody>
      </p:sp>
      <p:sp>
        <p:nvSpPr>
          <p:cNvPr id="53255" name="Text Box 5">
            <a:extLst>
              <a:ext uri="{FF2B5EF4-FFF2-40B4-BE49-F238E27FC236}">
                <a16:creationId xmlns:a16="http://schemas.microsoft.com/office/drawing/2014/main" id="{9EC0A8AA-AC83-2C47-B3AA-052D6D5A7023}"/>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01B4663-6C95-124A-B332-C3B765779265}" type="slidenum">
              <a:rPr lang="es-ES" altLang="es-ES_tradnl" sz="1400">
                <a:solidFill>
                  <a:srgbClr val="000000"/>
                </a:solidFill>
                <a:latin typeface="Times New Roman" panose="02020603050405020304" pitchFamily="18" charset="0"/>
              </a:rPr>
              <a:pPr algn="r" eaLnBrk="1">
                <a:lnSpc>
                  <a:spcPct val="95000"/>
                </a:lnSpc>
                <a:buSzPct val="100000"/>
              </a:pPr>
              <a:t>66</a:t>
            </a:fld>
            <a:endParaRPr lang="es-ES" altLang="es-ES_tradnl" sz="1400">
              <a:solidFill>
                <a:srgbClr val="000000"/>
              </a:solidFill>
              <a:latin typeface="Times New Roman" panose="02020603050405020304" pitchFamily="18" charset="0"/>
            </a:endParaRPr>
          </a:p>
        </p:txBody>
      </p:sp>
      <p:sp>
        <p:nvSpPr>
          <p:cNvPr id="53256" name="Text Box 6">
            <a:extLst>
              <a:ext uri="{FF2B5EF4-FFF2-40B4-BE49-F238E27FC236}">
                <a16:creationId xmlns:a16="http://schemas.microsoft.com/office/drawing/2014/main" id="{0694E91E-29B4-6E4B-B985-D88843B67506}"/>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9D97C46-17BC-CB41-86BD-01AE20494D0D}" type="slidenum">
              <a:rPr lang="es-ES" altLang="es-ES_tradnl" sz="1400">
                <a:solidFill>
                  <a:srgbClr val="000000"/>
                </a:solidFill>
                <a:latin typeface="Times New Roman" panose="02020603050405020304" pitchFamily="18" charset="0"/>
              </a:rPr>
              <a:pPr algn="r" eaLnBrk="1">
                <a:lnSpc>
                  <a:spcPct val="95000"/>
                </a:lnSpc>
                <a:buSzPct val="100000"/>
              </a:pPr>
              <a:t>66</a:t>
            </a:fld>
            <a:endParaRPr lang="es-ES" altLang="es-ES_tradnl" sz="1400">
              <a:solidFill>
                <a:srgbClr val="000000"/>
              </a:solidFill>
              <a:latin typeface="Times New Roman" panose="02020603050405020304" pitchFamily="18" charset="0"/>
            </a:endParaRPr>
          </a:p>
        </p:txBody>
      </p:sp>
      <p:sp>
        <p:nvSpPr>
          <p:cNvPr id="53257" name="Text Box 7">
            <a:extLst>
              <a:ext uri="{FF2B5EF4-FFF2-40B4-BE49-F238E27FC236}">
                <a16:creationId xmlns:a16="http://schemas.microsoft.com/office/drawing/2014/main" id="{96F993EE-3DA6-104A-96B7-C99ACCB6EBDD}"/>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5B9FADE-9143-E841-BB5C-605DC9D4DC70}" type="slidenum">
              <a:rPr lang="es-ES" altLang="es-ES_tradnl" sz="1400">
                <a:solidFill>
                  <a:srgbClr val="000000"/>
                </a:solidFill>
                <a:latin typeface="Times New Roman" panose="02020603050405020304" pitchFamily="18" charset="0"/>
              </a:rPr>
              <a:pPr algn="r" eaLnBrk="1">
                <a:lnSpc>
                  <a:spcPct val="95000"/>
                </a:lnSpc>
                <a:buSzPct val="100000"/>
              </a:pPr>
              <a:t>66</a:t>
            </a:fld>
            <a:endParaRPr lang="es-ES" altLang="es-ES_tradnl" sz="1400">
              <a:solidFill>
                <a:srgbClr val="000000"/>
              </a:solidFill>
              <a:latin typeface="Times New Roman" panose="02020603050405020304" pitchFamily="18" charset="0"/>
            </a:endParaRPr>
          </a:p>
        </p:txBody>
      </p:sp>
      <p:sp>
        <p:nvSpPr>
          <p:cNvPr id="53258" name="Text Box 8">
            <a:extLst>
              <a:ext uri="{FF2B5EF4-FFF2-40B4-BE49-F238E27FC236}">
                <a16:creationId xmlns:a16="http://schemas.microsoft.com/office/drawing/2014/main" id="{76EEBC5E-E699-D340-B6AD-A56538B1D40C}"/>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2EE7F64-C22B-6644-8BEF-588EBE7CC9E0}" type="slidenum">
              <a:rPr lang="es-ES" altLang="es-ES_tradnl" sz="1400">
                <a:solidFill>
                  <a:srgbClr val="000000"/>
                </a:solidFill>
                <a:latin typeface="Times New Roman" panose="02020603050405020304" pitchFamily="18" charset="0"/>
              </a:rPr>
              <a:pPr algn="r" eaLnBrk="1">
                <a:lnSpc>
                  <a:spcPct val="95000"/>
                </a:lnSpc>
                <a:buSzPct val="100000"/>
              </a:pPr>
              <a:t>66</a:t>
            </a:fld>
            <a:endParaRPr lang="es-ES" altLang="es-ES_tradnl" sz="1400">
              <a:solidFill>
                <a:srgbClr val="000000"/>
              </a:solidFill>
              <a:latin typeface="Times New Roman" panose="02020603050405020304" pitchFamily="18" charset="0"/>
            </a:endParaRPr>
          </a:p>
        </p:txBody>
      </p:sp>
      <p:sp>
        <p:nvSpPr>
          <p:cNvPr id="53259" name="Text Box 9">
            <a:extLst>
              <a:ext uri="{FF2B5EF4-FFF2-40B4-BE49-F238E27FC236}">
                <a16:creationId xmlns:a16="http://schemas.microsoft.com/office/drawing/2014/main" id="{1D1B49E9-928E-094E-8431-C5C0ECB1A8DF}"/>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5CF5E26-B7E9-774E-BD8B-D9D31F67E733}" type="slidenum">
              <a:rPr lang="es-ES" altLang="es-ES_tradnl" sz="1400">
                <a:solidFill>
                  <a:srgbClr val="000000"/>
                </a:solidFill>
                <a:latin typeface="Times New Roman" panose="02020603050405020304" pitchFamily="18" charset="0"/>
              </a:rPr>
              <a:pPr algn="r" eaLnBrk="1">
                <a:lnSpc>
                  <a:spcPct val="95000"/>
                </a:lnSpc>
                <a:buSzPct val="100000"/>
              </a:pPr>
              <a:t>66</a:t>
            </a:fld>
            <a:endParaRPr lang="es-ES" altLang="es-ES_tradnl" sz="1400">
              <a:solidFill>
                <a:srgbClr val="000000"/>
              </a:solidFill>
              <a:latin typeface="Times New Roman" panose="02020603050405020304" pitchFamily="18" charset="0"/>
            </a:endParaRPr>
          </a:p>
        </p:txBody>
      </p:sp>
      <p:sp>
        <p:nvSpPr>
          <p:cNvPr id="53260" name="Text Box 10">
            <a:extLst>
              <a:ext uri="{FF2B5EF4-FFF2-40B4-BE49-F238E27FC236}">
                <a16:creationId xmlns:a16="http://schemas.microsoft.com/office/drawing/2014/main" id="{FACE3B87-327C-6B42-9886-795D93AA7511}"/>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B01969F-E1A8-4C42-AE21-C9AA127B56ED}" type="slidenum">
              <a:rPr lang="es-ES" altLang="es-ES_tradnl" sz="1400">
                <a:solidFill>
                  <a:srgbClr val="000000"/>
                </a:solidFill>
                <a:latin typeface="Times New Roman" panose="02020603050405020304" pitchFamily="18" charset="0"/>
              </a:rPr>
              <a:pPr algn="r" eaLnBrk="1">
                <a:lnSpc>
                  <a:spcPct val="95000"/>
                </a:lnSpc>
                <a:buSzPct val="100000"/>
              </a:pPr>
              <a:t>66</a:t>
            </a:fld>
            <a:endParaRPr lang="es-ES" altLang="es-ES_tradnl" sz="1400">
              <a:solidFill>
                <a:srgbClr val="000000"/>
              </a:solidFill>
              <a:latin typeface="Times New Roman" panose="02020603050405020304" pitchFamily="18" charset="0"/>
            </a:endParaRPr>
          </a:p>
        </p:txBody>
      </p:sp>
      <p:sp>
        <p:nvSpPr>
          <p:cNvPr id="53261" name="Text Box 11">
            <a:extLst>
              <a:ext uri="{FF2B5EF4-FFF2-40B4-BE49-F238E27FC236}">
                <a16:creationId xmlns:a16="http://schemas.microsoft.com/office/drawing/2014/main" id="{067E74E9-4E36-B549-AE4B-6D9A60104B22}"/>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3262" name="Text Box 12">
            <a:extLst>
              <a:ext uri="{FF2B5EF4-FFF2-40B4-BE49-F238E27FC236}">
                <a16:creationId xmlns:a16="http://schemas.microsoft.com/office/drawing/2014/main" id="{B2FCA151-6F81-6E45-B304-C1C61D29E479}"/>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5298" name="Rectangle 94">
            <a:extLst>
              <a:ext uri="{FF2B5EF4-FFF2-40B4-BE49-F238E27FC236}">
                <a16:creationId xmlns:a16="http://schemas.microsoft.com/office/drawing/2014/main" id="{14C179F3-826C-2C44-B8E4-E40B98C90C83}"/>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855CA6ED-E3E5-074F-998B-D81FF0C6A18B}" type="slidenum">
              <a:rPr lang="es-ES" altLang="es-ES_tradnl" sz="1400" smtClean="0">
                <a:solidFill>
                  <a:srgbClr val="000000"/>
                </a:solidFill>
                <a:latin typeface="Times New Roman" panose="02020603050405020304" pitchFamily="18" charset="0"/>
              </a:rPr>
              <a:pPr/>
              <a:t>67</a:t>
            </a:fld>
            <a:endParaRPr lang="es-ES" altLang="es-ES_tradnl" sz="1400">
              <a:solidFill>
                <a:srgbClr val="000000"/>
              </a:solidFill>
              <a:latin typeface="Times New Roman" panose="02020603050405020304" pitchFamily="18" charset="0"/>
            </a:endParaRPr>
          </a:p>
        </p:txBody>
      </p:sp>
      <p:sp>
        <p:nvSpPr>
          <p:cNvPr id="55299" name="Text Box 1">
            <a:extLst>
              <a:ext uri="{FF2B5EF4-FFF2-40B4-BE49-F238E27FC236}">
                <a16:creationId xmlns:a16="http://schemas.microsoft.com/office/drawing/2014/main" id="{25061B1C-A50F-E647-B542-FB725F427099}"/>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CD64203-FDBE-084A-BAFB-C4297314C661}" type="slidenum">
              <a:rPr lang="es-ES" altLang="es-ES_tradnl" sz="1400">
                <a:solidFill>
                  <a:srgbClr val="000000"/>
                </a:solidFill>
                <a:latin typeface="Times New Roman" panose="02020603050405020304" pitchFamily="18" charset="0"/>
              </a:rPr>
              <a:pPr algn="r" eaLnBrk="1">
                <a:lnSpc>
                  <a:spcPct val="95000"/>
                </a:lnSpc>
                <a:buSzPct val="100000"/>
              </a:pPr>
              <a:t>67</a:t>
            </a:fld>
            <a:endParaRPr lang="es-ES" altLang="es-ES_tradnl" sz="1400">
              <a:solidFill>
                <a:srgbClr val="000000"/>
              </a:solidFill>
              <a:latin typeface="Times New Roman" panose="02020603050405020304" pitchFamily="18" charset="0"/>
            </a:endParaRPr>
          </a:p>
        </p:txBody>
      </p:sp>
      <p:sp>
        <p:nvSpPr>
          <p:cNvPr id="55300" name="Text Box 2">
            <a:extLst>
              <a:ext uri="{FF2B5EF4-FFF2-40B4-BE49-F238E27FC236}">
                <a16:creationId xmlns:a16="http://schemas.microsoft.com/office/drawing/2014/main" id="{D956579E-691B-0B45-B49C-D13C2C563663}"/>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D8AB127-0D40-8B42-A363-F124ADB6F0CC}" type="slidenum">
              <a:rPr lang="es-ES" altLang="es-ES_tradnl" sz="1400">
                <a:solidFill>
                  <a:srgbClr val="000000"/>
                </a:solidFill>
                <a:latin typeface="Times New Roman" panose="02020603050405020304" pitchFamily="18" charset="0"/>
              </a:rPr>
              <a:pPr algn="r" eaLnBrk="1">
                <a:lnSpc>
                  <a:spcPct val="95000"/>
                </a:lnSpc>
                <a:buSzPct val="100000"/>
              </a:pPr>
              <a:t>67</a:t>
            </a:fld>
            <a:endParaRPr lang="es-ES" altLang="es-ES_tradnl" sz="1400">
              <a:solidFill>
                <a:srgbClr val="000000"/>
              </a:solidFill>
              <a:latin typeface="Times New Roman" panose="02020603050405020304" pitchFamily="18" charset="0"/>
            </a:endParaRPr>
          </a:p>
        </p:txBody>
      </p:sp>
      <p:sp>
        <p:nvSpPr>
          <p:cNvPr id="55301" name="Text Box 3">
            <a:extLst>
              <a:ext uri="{FF2B5EF4-FFF2-40B4-BE49-F238E27FC236}">
                <a16:creationId xmlns:a16="http://schemas.microsoft.com/office/drawing/2014/main" id="{C6E036FD-E59D-704D-B4A7-2EBDA1398C4C}"/>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6428432-E801-F148-8E35-F022AF0FCF04}" type="slidenum">
              <a:rPr lang="es-ES" altLang="es-ES_tradnl" sz="1400">
                <a:solidFill>
                  <a:srgbClr val="000000"/>
                </a:solidFill>
                <a:latin typeface="Times New Roman" panose="02020603050405020304" pitchFamily="18" charset="0"/>
              </a:rPr>
              <a:pPr algn="r" eaLnBrk="1">
                <a:lnSpc>
                  <a:spcPct val="95000"/>
                </a:lnSpc>
                <a:buSzPct val="100000"/>
              </a:pPr>
              <a:t>67</a:t>
            </a:fld>
            <a:endParaRPr lang="es-ES" altLang="es-ES_tradnl" sz="1400">
              <a:solidFill>
                <a:srgbClr val="000000"/>
              </a:solidFill>
              <a:latin typeface="Times New Roman" panose="02020603050405020304" pitchFamily="18" charset="0"/>
            </a:endParaRPr>
          </a:p>
        </p:txBody>
      </p:sp>
      <p:sp>
        <p:nvSpPr>
          <p:cNvPr id="55302" name="Text Box 4">
            <a:extLst>
              <a:ext uri="{FF2B5EF4-FFF2-40B4-BE49-F238E27FC236}">
                <a16:creationId xmlns:a16="http://schemas.microsoft.com/office/drawing/2014/main" id="{9BFA882C-6CC3-EF4F-BAD2-079E5A7CBBC1}"/>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EB9B1AB-0C5D-784C-8A7D-89E430344947}" type="slidenum">
              <a:rPr lang="es-ES" altLang="es-ES_tradnl" sz="1400">
                <a:solidFill>
                  <a:srgbClr val="000000"/>
                </a:solidFill>
                <a:latin typeface="Times New Roman" panose="02020603050405020304" pitchFamily="18" charset="0"/>
              </a:rPr>
              <a:pPr algn="r" eaLnBrk="1">
                <a:lnSpc>
                  <a:spcPct val="95000"/>
                </a:lnSpc>
                <a:buSzPct val="100000"/>
              </a:pPr>
              <a:t>67</a:t>
            </a:fld>
            <a:endParaRPr lang="es-ES" altLang="es-ES_tradnl" sz="1400">
              <a:solidFill>
                <a:srgbClr val="000000"/>
              </a:solidFill>
              <a:latin typeface="Times New Roman" panose="02020603050405020304" pitchFamily="18" charset="0"/>
            </a:endParaRPr>
          </a:p>
        </p:txBody>
      </p:sp>
      <p:sp>
        <p:nvSpPr>
          <p:cNvPr id="55303" name="Text Box 5">
            <a:extLst>
              <a:ext uri="{FF2B5EF4-FFF2-40B4-BE49-F238E27FC236}">
                <a16:creationId xmlns:a16="http://schemas.microsoft.com/office/drawing/2014/main" id="{70F0A6D5-6582-424C-A041-724CC686957C}"/>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0FE9371-1FC6-5F44-AFAF-026026A4EE6E}" type="slidenum">
              <a:rPr lang="es-ES" altLang="es-ES_tradnl" sz="1400">
                <a:solidFill>
                  <a:srgbClr val="000000"/>
                </a:solidFill>
                <a:latin typeface="Times New Roman" panose="02020603050405020304" pitchFamily="18" charset="0"/>
              </a:rPr>
              <a:pPr algn="r" eaLnBrk="1">
                <a:lnSpc>
                  <a:spcPct val="95000"/>
                </a:lnSpc>
                <a:buSzPct val="100000"/>
              </a:pPr>
              <a:t>67</a:t>
            </a:fld>
            <a:endParaRPr lang="es-ES" altLang="es-ES_tradnl" sz="1400">
              <a:solidFill>
                <a:srgbClr val="000000"/>
              </a:solidFill>
              <a:latin typeface="Times New Roman" panose="02020603050405020304" pitchFamily="18" charset="0"/>
            </a:endParaRPr>
          </a:p>
        </p:txBody>
      </p:sp>
      <p:sp>
        <p:nvSpPr>
          <p:cNvPr id="55304" name="Text Box 6">
            <a:extLst>
              <a:ext uri="{FF2B5EF4-FFF2-40B4-BE49-F238E27FC236}">
                <a16:creationId xmlns:a16="http://schemas.microsoft.com/office/drawing/2014/main" id="{0FE30482-DDF2-1C41-A718-1DAC6E2E05B0}"/>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3555398-A326-AB41-8DEC-DB7EAD9C5E69}" type="slidenum">
              <a:rPr lang="es-ES" altLang="es-ES_tradnl" sz="1400">
                <a:solidFill>
                  <a:srgbClr val="000000"/>
                </a:solidFill>
                <a:latin typeface="Times New Roman" panose="02020603050405020304" pitchFamily="18" charset="0"/>
              </a:rPr>
              <a:pPr algn="r" eaLnBrk="1">
                <a:lnSpc>
                  <a:spcPct val="95000"/>
                </a:lnSpc>
                <a:buSzPct val="100000"/>
              </a:pPr>
              <a:t>67</a:t>
            </a:fld>
            <a:endParaRPr lang="es-ES" altLang="es-ES_tradnl" sz="1400">
              <a:solidFill>
                <a:srgbClr val="000000"/>
              </a:solidFill>
              <a:latin typeface="Times New Roman" panose="02020603050405020304" pitchFamily="18" charset="0"/>
            </a:endParaRPr>
          </a:p>
        </p:txBody>
      </p:sp>
      <p:sp>
        <p:nvSpPr>
          <p:cNvPr id="55305" name="Text Box 7">
            <a:extLst>
              <a:ext uri="{FF2B5EF4-FFF2-40B4-BE49-F238E27FC236}">
                <a16:creationId xmlns:a16="http://schemas.microsoft.com/office/drawing/2014/main" id="{62BC8FF1-D154-1B46-862A-3D49F06B4A1A}"/>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16955F0-882C-D94D-AA25-419E5F0B04D7}" type="slidenum">
              <a:rPr lang="es-ES" altLang="es-ES_tradnl" sz="1400">
                <a:solidFill>
                  <a:srgbClr val="000000"/>
                </a:solidFill>
                <a:latin typeface="Times New Roman" panose="02020603050405020304" pitchFamily="18" charset="0"/>
              </a:rPr>
              <a:pPr algn="r" eaLnBrk="1">
                <a:lnSpc>
                  <a:spcPct val="95000"/>
                </a:lnSpc>
                <a:buSzPct val="100000"/>
              </a:pPr>
              <a:t>67</a:t>
            </a:fld>
            <a:endParaRPr lang="es-ES" altLang="es-ES_tradnl" sz="1400">
              <a:solidFill>
                <a:srgbClr val="000000"/>
              </a:solidFill>
              <a:latin typeface="Times New Roman" panose="02020603050405020304" pitchFamily="18" charset="0"/>
            </a:endParaRPr>
          </a:p>
        </p:txBody>
      </p:sp>
      <p:sp>
        <p:nvSpPr>
          <p:cNvPr id="55306" name="Text Box 8">
            <a:extLst>
              <a:ext uri="{FF2B5EF4-FFF2-40B4-BE49-F238E27FC236}">
                <a16:creationId xmlns:a16="http://schemas.microsoft.com/office/drawing/2014/main" id="{D1226A7F-7051-6E4D-A0DF-F1070B3406AB}"/>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3AB7FDB-4860-8044-B590-B4E3DEB27CD1}" type="slidenum">
              <a:rPr lang="es-ES" altLang="es-ES_tradnl" sz="1400">
                <a:solidFill>
                  <a:srgbClr val="000000"/>
                </a:solidFill>
                <a:latin typeface="Times New Roman" panose="02020603050405020304" pitchFamily="18" charset="0"/>
              </a:rPr>
              <a:pPr algn="r" eaLnBrk="1">
                <a:lnSpc>
                  <a:spcPct val="95000"/>
                </a:lnSpc>
                <a:buSzPct val="100000"/>
              </a:pPr>
              <a:t>67</a:t>
            </a:fld>
            <a:endParaRPr lang="es-ES" altLang="es-ES_tradnl" sz="1400">
              <a:solidFill>
                <a:srgbClr val="000000"/>
              </a:solidFill>
              <a:latin typeface="Times New Roman" panose="02020603050405020304" pitchFamily="18" charset="0"/>
            </a:endParaRPr>
          </a:p>
        </p:txBody>
      </p:sp>
      <p:sp>
        <p:nvSpPr>
          <p:cNvPr id="55307" name="Text Box 9">
            <a:extLst>
              <a:ext uri="{FF2B5EF4-FFF2-40B4-BE49-F238E27FC236}">
                <a16:creationId xmlns:a16="http://schemas.microsoft.com/office/drawing/2014/main" id="{6B5974C2-F2A2-4C4E-8AE8-7801C94B0FE0}"/>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9B2293F-4D9C-794D-8E21-A31817E8F13A}" type="slidenum">
              <a:rPr lang="es-ES" altLang="es-ES_tradnl" sz="1400">
                <a:solidFill>
                  <a:srgbClr val="000000"/>
                </a:solidFill>
                <a:latin typeface="Times New Roman" panose="02020603050405020304" pitchFamily="18" charset="0"/>
              </a:rPr>
              <a:pPr algn="r" eaLnBrk="1">
                <a:lnSpc>
                  <a:spcPct val="95000"/>
                </a:lnSpc>
                <a:buSzPct val="100000"/>
              </a:pPr>
              <a:t>67</a:t>
            </a:fld>
            <a:endParaRPr lang="es-ES" altLang="es-ES_tradnl" sz="1400">
              <a:solidFill>
                <a:srgbClr val="000000"/>
              </a:solidFill>
              <a:latin typeface="Times New Roman" panose="02020603050405020304" pitchFamily="18" charset="0"/>
            </a:endParaRPr>
          </a:p>
        </p:txBody>
      </p:sp>
      <p:sp>
        <p:nvSpPr>
          <p:cNvPr id="55308" name="Text Box 10">
            <a:extLst>
              <a:ext uri="{FF2B5EF4-FFF2-40B4-BE49-F238E27FC236}">
                <a16:creationId xmlns:a16="http://schemas.microsoft.com/office/drawing/2014/main" id="{C31B013A-A8C6-504C-97F8-0EEEBA6ABCB4}"/>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5BBFA88-4829-7A48-B687-BC38C6468076}" type="slidenum">
              <a:rPr lang="es-ES" altLang="es-ES_tradnl" sz="1400">
                <a:solidFill>
                  <a:srgbClr val="000000"/>
                </a:solidFill>
                <a:latin typeface="Times New Roman" panose="02020603050405020304" pitchFamily="18" charset="0"/>
              </a:rPr>
              <a:pPr algn="r" eaLnBrk="1">
                <a:lnSpc>
                  <a:spcPct val="95000"/>
                </a:lnSpc>
                <a:buSzPct val="100000"/>
              </a:pPr>
              <a:t>67</a:t>
            </a:fld>
            <a:endParaRPr lang="es-ES" altLang="es-ES_tradnl" sz="1400">
              <a:solidFill>
                <a:srgbClr val="000000"/>
              </a:solidFill>
              <a:latin typeface="Times New Roman" panose="02020603050405020304" pitchFamily="18" charset="0"/>
            </a:endParaRPr>
          </a:p>
        </p:txBody>
      </p:sp>
      <p:sp>
        <p:nvSpPr>
          <p:cNvPr id="55309" name="Text Box 11">
            <a:extLst>
              <a:ext uri="{FF2B5EF4-FFF2-40B4-BE49-F238E27FC236}">
                <a16:creationId xmlns:a16="http://schemas.microsoft.com/office/drawing/2014/main" id="{F6F19AE7-3445-614C-8F1F-DAF755B3E66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5310" name="Text Box 12">
            <a:extLst>
              <a:ext uri="{FF2B5EF4-FFF2-40B4-BE49-F238E27FC236}">
                <a16:creationId xmlns:a16="http://schemas.microsoft.com/office/drawing/2014/main" id="{EB2E391F-1971-9044-822C-E8D7B98AA78B}"/>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7346" name="Rectangle 94">
            <a:extLst>
              <a:ext uri="{FF2B5EF4-FFF2-40B4-BE49-F238E27FC236}">
                <a16:creationId xmlns:a16="http://schemas.microsoft.com/office/drawing/2014/main" id="{16D7AF91-5FB5-FE40-9E04-CC2E0618523D}"/>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6A9D9814-ADD8-4941-A8AA-14FCD544964E}" type="slidenum">
              <a:rPr lang="es-ES" altLang="es-ES_tradnl" sz="1400" smtClean="0">
                <a:solidFill>
                  <a:srgbClr val="000000"/>
                </a:solidFill>
                <a:latin typeface="Times New Roman" panose="02020603050405020304" pitchFamily="18" charset="0"/>
              </a:rPr>
              <a:pPr/>
              <a:t>68</a:t>
            </a:fld>
            <a:endParaRPr lang="es-ES" altLang="es-ES_tradnl" sz="1400">
              <a:solidFill>
                <a:srgbClr val="000000"/>
              </a:solidFill>
              <a:latin typeface="Times New Roman" panose="02020603050405020304" pitchFamily="18" charset="0"/>
            </a:endParaRPr>
          </a:p>
        </p:txBody>
      </p:sp>
      <p:sp>
        <p:nvSpPr>
          <p:cNvPr id="57347" name="Text Box 1">
            <a:extLst>
              <a:ext uri="{FF2B5EF4-FFF2-40B4-BE49-F238E27FC236}">
                <a16:creationId xmlns:a16="http://schemas.microsoft.com/office/drawing/2014/main" id="{C1227B6A-73DD-8045-A200-E3923C7DC42B}"/>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676A826-BBB1-0D4C-9260-E2B967508FD5}" type="slidenum">
              <a:rPr lang="es-ES" altLang="es-ES_tradnl" sz="1400">
                <a:solidFill>
                  <a:srgbClr val="000000"/>
                </a:solidFill>
                <a:latin typeface="Times New Roman" panose="02020603050405020304" pitchFamily="18" charset="0"/>
              </a:rPr>
              <a:pPr algn="r" eaLnBrk="1">
                <a:lnSpc>
                  <a:spcPct val="95000"/>
                </a:lnSpc>
                <a:buSzPct val="100000"/>
              </a:pPr>
              <a:t>68</a:t>
            </a:fld>
            <a:endParaRPr lang="es-ES" altLang="es-ES_tradnl" sz="1400">
              <a:solidFill>
                <a:srgbClr val="000000"/>
              </a:solidFill>
              <a:latin typeface="Times New Roman" panose="02020603050405020304" pitchFamily="18" charset="0"/>
            </a:endParaRPr>
          </a:p>
        </p:txBody>
      </p:sp>
      <p:sp>
        <p:nvSpPr>
          <p:cNvPr id="57348" name="Text Box 2">
            <a:extLst>
              <a:ext uri="{FF2B5EF4-FFF2-40B4-BE49-F238E27FC236}">
                <a16:creationId xmlns:a16="http://schemas.microsoft.com/office/drawing/2014/main" id="{3F591383-F607-2642-A194-6C223FC9D5D6}"/>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247DA7D-EFC6-F149-BEAD-09BDB0B4949F}" type="slidenum">
              <a:rPr lang="es-ES" altLang="es-ES_tradnl" sz="1400">
                <a:solidFill>
                  <a:srgbClr val="000000"/>
                </a:solidFill>
                <a:latin typeface="Times New Roman" panose="02020603050405020304" pitchFamily="18" charset="0"/>
              </a:rPr>
              <a:pPr algn="r" eaLnBrk="1">
                <a:lnSpc>
                  <a:spcPct val="95000"/>
                </a:lnSpc>
                <a:buSzPct val="100000"/>
              </a:pPr>
              <a:t>68</a:t>
            </a:fld>
            <a:endParaRPr lang="es-ES" altLang="es-ES_tradnl" sz="1400">
              <a:solidFill>
                <a:srgbClr val="000000"/>
              </a:solidFill>
              <a:latin typeface="Times New Roman" panose="02020603050405020304" pitchFamily="18" charset="0"/>
            </a:endParaRPr>
          </a:p>
        </p:txBody>
      </p:sp>
      <p:sp>
        <p:nvSpPr>
          <p:cNvPr id="57349" name="Text Box 3">
            <a:extLst>
              <a:ext uri="{FF2B5EF4-FFF2-40B4-BE49-F238E27FC236}">
                <a16:creationId xmlns:a16="http://schemas.microsoft.com/office/drawing/2014/main" id="{EA813A11-4C79-014D-9A35-436B25DB8D6A}"/>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2AD45CA-657A-8E40-9220-7A367AB14A43}" type="slidenum">
              <a:rPr lang="es-ES" altLang="es-ES_tradnl" sz="1400">
                <a:solidFill>
                  <a:srgbClr val="000000"/>
                </a:solidFill>
                <a:latin typeface="Times New Roman" panose="02020603050405020304" pitchFamily="18" charset="0"/>
              </a:rPr>
              <a:pPr algn="r" eaLnBrk="1">
                <a:lnSpc>
                  <a:spcPct val="95000"/>
                </a:lnSpc>
                <a:buSzPct val="100000"/>
              </a:pPr>
              <a:t>68</a:t>
            </a:fld>
            <a:endParaRPr lang="es-ES" altLang="es-ES_tradnl" sz="1400">
              <a:solidFill>
                <a:srgbClr val="000000"/>
              </a:solidFill>
              <a:latin typeface="Times New Roman" panose="02020603050405020304" pitchFamily="18" charset="0"/>
            </a:endParaRPr>
          </a:p>
        </p:txBody>
      </p:sp>
      <p:sp>
        <p:nvSpPr>
          <p:cNvPr id="57350" name="Text Box 4">
            <a:extLst>
              <a:ext uri="{FF2B5EF4-FFF2-40B4-BE49-F238E27FC236}">
                <a16:creationId xmlns:a16="http://schemas.microsoft.com/office/drawing/2014/main" id="{FBC0BB49-C5B6-254A-B8D9-F0F7FCF33355}"/>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C781B34-0D96-5E46-A7CD-B96C9B7ED535}" type="slidenum">
              <a:rPr lang="es-ES" altLang="es-ES_tradnl" sz="1400">
                <a:solidFill>
                  <a:srgbClr val="000000"/>
                </a:solidFill>
                <a:latin typeface="Times New Roman" panose="02020603050405020304" pitchFamily="18" charset="0"/>
              </a:rPr>
              <a:pPr algn="r" eaLnBrk="1">
                <a:lnSpc>
                  <a:spcPct val="95000"/>
                </a:lnSpc>
                <a:buSzPct val="100000"/>
              </a:pPr>
              <a:t>68</a:t>
            </a:fld>
            <a:endParaRPr lang="es-ES" altLang="es-ES_tradnl" sz="1400">
              <a:solidFill>
                <a:srgbClr val="000000"/>
              </a:solidFill>
              <a:latin typeface="Times New Roman" panose="02020603050405020304" pitchFamily="18" charset="0"/>
            </a:endParaRPr>
          </a:p>
        </p:txBody>
      </p:sp>
      <p:sp>
        <p:nvSpPr>
          <p:cNvPr id="57351" name="Text Box 5">
            <a:extLst>
              <a:ext uri="{FF2B5EF4-FFF2-40B4-BE49-F238E27FC236}">
                <a16:creationId xmlns:a16="http://schemas.microsoft.com/office/drawing/2014/main" id="{F11B250D-5317-DE44-9269-DC6B0A1E2AE8}"/>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37F9095-B3B4-FD44-A795-236C455A0F0E}" type="slidenum">
              <a:rPr lang="es-ES" altLang="es-ES_tradnl" sz="1400">
                <a:solidFill>
                  <a:srgbClr val="000000"/>
                </a:solidFill>
                <a:latin typeface="Times New Roman" panose="02020603050405020304" pitchFamily="18" charset="0"/>
              </a:rPr>
              <a:pPr algn="r" eaLnBrk="1">
                <a:lnSpc>
                  <a:spcPct val="95000"/>
                </a:lnSpc>
                <a:buSzPct val="100000"/>
              </a:pPr>
              <a:t>68</a:t>
            </a:fld>
            <a:endParaRPr lang="es-ES" altLang="es-ES_tradnl" sz="1400">
              <a:solidFill>
                <a:srgbClr val="000000"/>
              </a:solidFill>
              <a:latin typeface="Times New Roman" panose="02020603050405020304" pitchFamily="18" charset="0"/>
            </a:endParaRPr>
          </a:p>
        </p:txBody>
      </p:sp>
      <p:sp>
        <p:nvSpPr>
          <p:cNvPr id="57352" name="Text Box 6">
            <a:extLst>
              <a:ext uri="{FF2B5EF4-FFF2-40B4-BE49-F238E27FC236}">
                <a16:creationId xmlns:a16="http://schemas.microsoft.com/office/drawing/2014/main" id="{3A8511FE-F5C0-454F-B0C0-892A5AC66DAF}"/>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B71A52D-7A79-3346-A704-E387F45F78EA}" type="slidenum">
              <a:rPr lang="es-ES" altLang="es-ES_tradnl" sz="1400">
                <a:solidFill>
                  <a:srgbClr val="000000"/>
                </a:solidFill>
                <a:latin typeface="Times New Roman" panose="02020603050405020304" pitchFamily="18" charset="0"/>
              </a:rPr>
              <a:pPr algn="r" eaLnBrk="1">
                <a:lnSpc>
                  <a:spcPct val="95000"/>
                </a:lnSpc>
                <a:buSzPct val="100000"/>
              </a:pPr>
              <a:t>68</a:t>
            </a:fld>
            <a:endParaRPr lang="es-ES" altLang="es-ES_tradnl" sz="1400">
              <a:solidFill>
                <a:srgbClr val="000000"/>
              </a:solidFill>
              <a:latin typeface="Times New Roman" panose="02020603050405020304" pitchFamily="18" charset="0"/>
            </a:endParaRPr>
          </a:p>
        </p:txBody>
      </p:sp>
      <p:sp>
        <p:nvSpPr>
          <p:cNvPr id="57353" name="Text Box 7">
            <a:extLst>
              <a:ext uri="{FF2B5EF4-FFF2-40B4-BE49-F238E27FC236}">
                <a16:creationId xmlns:a16="http://schemas.microsoft.com/office/drawing/2014/main" id="{E64A3B43-0C35-9A41-94BC-1BB0E002BE85}"/>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10498B3-2031-E848-AE9F-235A33FEAF77}" type="slidenum">
              <a:rPr lang="es-ES" altLang="es-ES_tradnl" sz="1400">
                <a:solidFill>
                  <a:srgbClr val="000000"/>
                </a:solidFill>
                <a:latin typeface="Times New Roman" panose="02020603050405020304" pitchFamily="18" charset="0"/>
              </a:rPr>
              <a:pPr algn="r" eaLnBrk="1">
                <a:lnSpc>
                  <a:spcPct val="95000"/>
                </a:lnSpc>
                <a:buSzPct val="100000"/>
              </a:pPr>
              <a:t>68</a:t>
            </a:fld>
            <a:endParaRPr lang="es-ES" altLang="es-ES_tradnl" sz="1400">
              <a:solidFill>
                <a:srgbClr val="000000"/>
              </a:solidFill>
              <a:latin typeface="Times New Roman" panose="02020603050405020304" pitchFamily="18" charset="0"/>
            </a:endParaRPr>
          </a:p>
        </p:txBody>
      </p:sp>
      <p:sp>
        <p:nvSpPr>
          <p:cNvPr id="57354" name="Text Box 8">
            <a:extLst>
              <a:ext uri="{FF2B5EF4-FFF2-40B4-BE49-F238E27FC236}">
                <a16:creationId xmlns:a16="http://schemas.microsoft.com/office/drawing/2014/main" id="{4170336B-3DE0-F546-8DD2-4EF9EEAB99C3}"/>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28570C0-A8C5-0F4B-BE69-206796DF8C10}" type="slidenum">
              <a:rPr lang="es-ES" altLang="es-ES_tradnl" sz="1400">
                <a:solidFill>
                  <a:srgbClr val="000000"/>
                </a:solidFill>
                <a:latin typeface="Times New Roman" panose="02020603050405020304" pitchFamily="18" charset="0"/>
              </a:rPr>
              <a:pPr algn="r" eaLnBrk="1">
                <a:lnSpc>
                  <a:spcPct val="95000"/>
                </a:lnSpc>
                <a:buSzPct val="100000"/>
              </a:pPr>
              <a:t>68</a:t>
            </a:fld>
            <a:endParaRPr lang="es-ES" altLang="es-ES_tradnl" sz="1400">
              <a:solidFill>
                <a:srgbClr val="000000"/>
              </a:solidFill>
              <a:latin typeface="Times New Roman" panose="02020603050405020304" pitchFamily="18" charset="0"/>
            </a:endParaRPr>
          </a:p>
        </p:txBody>
      </p:sp>
      <p:sp>
        <p:nvSpPr>
          <p:cNvPr id="57355" name="Text Box 9">
            <a:extLst>
              <a:ext uri="{FF2B5EF4-FFF2-40B4-BE49-F238E27FC236}">
                <a16:creationId xmlns:a16="http://schemas.microsoft.com/office/drawing/2014/main" id="{521998E0-76F2-674F-8864-F8F5A55F7A85}"/>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030CE66-7280-BB49-BD94-A4D287FF8E9E}" type="slidenum">
              <a:rPr lang="es-ES" altLang="es-ES_tradnl" sz="1400">
                <a:solidFill>
                  <a:srgbClr val="000000"/>
                </a:solidFill>
                <a:latin typeface="Times New Roman" panose="02020603050405020304" pitchFamily="18" charset="0"/>
              </a:rPr>
              <a:pPr algn="r" eaLnBrk="1">
                <a:lnSpc>
                  <a:spcPct val="95000"/>
                </a:lnSpc>
                <a:buSzPct val="100000"/>
              </a:pPr>
              <a:t>68</a:t>
            </a:fld>
            <a:endParaRPr lang="es-ES" altLang="es-ES_tradnl" sz="1400">
              <a:solidFill>
                <a:srgbClr val="000000"/>
              </a:solidFill>
              <a:latin typeface="Times New Roman" panose="02020603050405020304" pitchFamily="18" charset="0"/>
            </a:endParaRPr>
          </a:p>
        </p:txBody>
      </p:sp>
      <p:sp>
        <p:nvSpPr>
          <p:cNvPr id="57356" name="Text Box 10">
            <a:extLst>
              <a:ext uri="{FF2B5EF4-FFF2-40B4-BE49-F238E27FC236}">
                <a16:creationId xmlns:a16="http://schemas.microsoft.com/office/drawing/2014/main" id="{24CA9425-D37F-754A-9605-526070766CAB}"/>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326ED80-5C8E-AA48-A783-5096D664E63A}" type="slidenum">
              <a:rPr lang="es-ES" altLang="es-ES_tradnl" sz="1400">
                <a:solidFill>
                  <a:srgbClr val="000000"/>
                </a:solidFill>
                <a:latin typeface="Times New Roman" panose="02020603050405020304" pitchFamily="18" charset="0"/>
              </a:rPr>
              <a:pPr algn="r" eaLnBrk="1">
                <a:lnSpc>
                  <a:spcPct val="95000"/>
                </a:lnSpc>
                <a:buSzPct val="100000"/>
              </a:pPr>
              <a:t>68</a:t>
            </a:fld>
            <a:endParaRPr lang="es-ES" altLang="es-ES_tradnl" sz="1400">
              <a:solidFill>
                <a:srgbClr val="000000"/>
              </a:solidFill>
              <a:latin typeface="Times New Roman" panose="02020603050405020304" pitchFamily="18" charset="0"/>
            </a:endParaRPr>
          </a:p>
        </p:txBody>
      </p:sp>
      <p:sp>
        <p:nvSpPr>
          <p:cNvPr id="57357" name="Text Box 11">
            <a:extLst>
              <a:ext uri="{FF2B5EF4-FFF2-40B4-BE49-F238E27FC236}">
                <a16:creationId xmlns:a16="http://schemas.microsoft.com/office/drawing/2014/main" id="{1388E6C5-E36E-3443-931E-DC6FB05165A2}"/>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7358" name="Text Box 12">
            <a:extLst>
              <a:ext uri="{FF2B5EF4-FFF2-40B4-BE49-F238E27FC236}">
                <a16:creationId xmlns:a16="http://schemas.microsoft.com/office/drawing/2014/main" id="{001C0C3B-B5EF-ED48-9BCC-B4AC080B9F59}"/>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9394" name="Rectangle 94">
            <a:extLst>
              <a:ext uri="{FF2B5EF4-FFF2-40B4-BE49-F238E27FC236}">
                <a16:creationId xmlns:a16="http://schemas.microsoft.com/office/drawing/2014/main" id="{BA37949E-9408-CB42-B156-EDE5D4BD22C4}"/>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F580C27B-5AE8-2342-9BB1-44FAEDDF16C1}" type="slidenum">
              <a:rPr lang="es-ES" altLang="es-ES_tradnl" sz="1400" smtClean="0">
                <a:solidFill>
                  <a:srgbClr val="000000"/>
                </a:solidFill>
                <a:latin typeface="Times New Roman" panose="02020603050405020304" pitchFamily="18" charset="0"/>
              </a:rPr>
              <a:pPr/>
              <a:t>69</a:t>
            </a:fld>
            <a:endParaRPr lang="es-ES" altLang="es-ES_tradnl" sz="1400">
              <a:solidFill>
                <a:srgbClr val="000000"/>
              </a:solidFill>
              <a:latin typeface="Times New Roman" panose="02020603050405020304" pitchFamily="18" charset="0"/>
            </a:endParaRPr>
          </a:p>
        </p:txBody>
      </p:sp>
      <p:sp>
        <p:nvSpPr>
          <p:cNvPr id="59395" name="Text Box 1">
            <a:extLst>
              <a:ext uri="{FF2B5EF4-FFF2-40B4-BE49-F238E27FC236}">
                <a16:creationId xmlns:a16="http://schemas.microsoft.com/office/drawing/2014/main" id="{9CE98563-AEA3-984F-B12C-A2773BC060C1}"/>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E3E01D4-569E-E442-9015-DC00AB8B021B}" type="slidenum">
              <a:rPr lang="es-ES" altLang="es-ES_tradnl" sz="1400">
                <a:solidFill>
                  <a:srgbClr val="000000"/>
                </a:solidFill>
                <a:latin typeface="Times New Roman" panose="02020603050405020304" pitchFamily="18" charset="0"/>
              </a:rPr>
              <a:pPr algn="r" eaLnBrk="1">
                <a:lnSpc>
                  <a:spcPct val="95000"/>
                </a:lnSpc>
                <a:buSzPct val="100000"/>
              </a:pPr>
              <a:t>69</a:t>
            </a:fld>
            <a:endParaRPr lang="es-ES" altLang="es-ES_tradnl" sz="1400">
              <a:solidFill>
                <a:srgbClr val="000000"/>
              </a:solidFill>
              <a:latin typeface="Times New Roman" panose="02020603050405020304" pitchFamily="18" charset="0"/>
            </a:endParaRPr>
          </a:p>
        </p:txBody>
      </p:sp>
      <p:sp>
        <p:nvSpPr>
          <p:cNvPr id="59396" name="Text Box 2">
            <a:extLst>
              <a:ext uri="{FF2B5EF4-FFF2-40B4-BE49-F238E27FC236}">
                <a16:creationId xmlns:a16="http://schemas.microsoft.com/office/drawing/2014/main" id="{382865F2-4732-5640-96EC-4463FE9577F3}"/>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C425CD6-CE51-9540-B1CB-490DE14E7E3C}" type="slidenum">
              <a:rPr lang="es-ES" altLang="es-ES_tradnl" sz="1400">
                <a:solidFill>
                  <a:srgbClr val="000000"/>
                </a:solidFill>
                <a:latin typeface="Times New Roman" panose="02020603050405020304" pitchFamily="18" charset="0"/>
              </a:rPr>
              <a:pPr algn="r" eaLnBrk="1">
                <a:lnSpc>
                  <a:spcPct val="95000"/>
                </a:lnSpc>
                <a:buSzPct val="100000"/>
              </a:pPr>
              <a:t>69</a:t>
            </a:fld>
            <a:endParaRPr lang="es-ES" altLang="es-ES_tradnl" sz="1400">
              <a:solidFill>
                <a:srgbClr val="000000"/>
              </a:solidFill>
              <a:latin typeface="Times New Roman" panose="02020603050405020304" pitchFamily="18" charset="0"/>
            </a:endParaRPr>
          </a:p>
        </p:txBody>
      </p:sp>
      <p:sp>
        <p:nvSpPr>
          <p:cNvPr id="59397" name="Text Box 3">
            <a:extLst>
              <a:ext uri="{FF2B5EF4-FFF2-40B4-BE49-F238E27FC236}">
                <a16:creationId xmlns:a16="http://schemas.microsoft.com/office/drawing/2014/main" id="{7BAF1AFB-7E91-AA4F-88EA-97A47F54038B}"/>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568B4BF-D72D-DD44-91BE-4C46BB77C627}" type="slidenum">
              <a:rPr lang="es-ES" altLang="es-ES_tradnl" sz="1400">
                <a:solidFill>
                  <a:srgbClr val="000000"/>
                </a:solidFill>
                <a:latin typeface="Times New Roman" panose="02020603050405020304" pitchFamily="18" charset="0"/>
              </a:rPr>
              <a:pPr algn="r" eaLnBrk="1">
                <a:lnSpc>
                  <a:spcPct val="95000"/>
                </a:lnSpc>
                <a:buSzPct val="100000"/>
              </a:pPr>
              <a:t>69</a:t>
            </a:fld>
            <a:endParaRPr lang="es-ES" altLang="es-ES_tradnl" sz="1400">
              <a:solidFill>
                <a:srgbClr val="000000"/>
              </a:solidFill>
              <a:latin typeface="Times New Roman" panose="02020603050405020304" pitchFamily="18" charset="0"/>
            </a:endParaRPr>
          </a:p>
        </p:txBody>
      </p:sp>
      <p:sp>
        <p:nvSpPr>
          <p:cNvPr id="59398" name="Text Box 4">
            <a:extLst>
              <a:ext uri="{FF2B5EF4-FFF2-40B4-BE49-F238E27FC236}">
                <a16:creationId xmlns:a16="http://schemas.microsoft.com/office/drawing/2014/main" id="{F68486F3-89FB-914B-B5AC-50AC2C23A1E0}"/>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B5FA35A-C681-9240-AD4B-2B4459A621DF}" type="slidenum">
              <a:rPr lang="es-ES" altLang="es-ES_tradnl" sz="1400">
                <a:solidFill>
                  <a:srgbClr val="000000"/>
                </a:solidFill>
                <a:latin typeface="Times New Roman" panose="02020603050405020304" pitchFamily="18" charset="0"/>
              </a:rPr>
              <a:pPr algn="r" eaLnBrk="1">
                <a:lnSpc>
                  <a:spcPct val="95000"/>
                </a:lnSpc>
                <a:buSzPct val="100000"/>
              </a:pPr>
              <a:t>69</a:t>
            </a:fld>
            <a:endParaRPr lang="es-ES" altLang="es-ES_tradnl" sz="1400">
              <a:solidFill>
                <a:srgbClr val="000000"/>
              </a:solidFill>
              <a:latin typeface="Times New Roman" panose="02020603050405020304" pitchFamily="18" charset="0"/>
            </a:endParaRPr>
          </a:p>
        </p:txBody>
      </p:sp>
      <p:sp>
        <p:nvSpPr>
          <p:cNvPr id="59399" name="Text Box 5">
            <a:extLst>
              <a:ext uri="{FF2B5EF4-FFF2-40B4-BE49-F238E27FC236}">
                <a16:creationId xmlns:a16="http://schemas.microsoft.com/office/drawing/2014/main" id="{3416D1FA-BBD5-A840-9893-23D6A18F0676}"/>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83CA793-92B6-3842-B3AC-2797F730F22F}" type="slidenum">
              <a:rPr lang="es-ES" altLang="es-ES_tradnl" sz="1400">
                <a:solidFill>
                  <a:srgbClr val="000000"/>
                </a:solidFill>
                <a:latin typeface="Times New Roman" panose="02020603050405020304" pitchFamily="18" charset="0"/>
              </a:rPr>
              <a:pPr algn="r" eaLnBrk="1">
                <a:lnSpc>
                  <a:spcPct val="95000"/>
                </a:lnSpc>
                <a:buSzPct val="100000"/>
              </a:pPr>
              <a:t>69</a:t>
            </a:fld>
            <a:endParaRPr lang="es-ES" altLang="es-ES_tradnl" sz="1400">
              <a:solidFill>
                <a:srgbClr val="000000"/>
              </a:solidFill>
              <a:latin typeface="Times New Roman" panose="02020603050405020304" pitchFamily="18" charset="0"/>
            </a:endParaRPr>
          </a:p>
        </p:txBody>
      </p:sp>
      <p:sp>
        <p:nvSpPr>
          <p:cNvPr id="59400" name="Text Box 6">
            <a:extLst>
              <a:ext uri="{FF2B5EF4-FFF2-40B4-BE49-F238E27FC236}">
                <a16:creationId xmlns:a16="http://schemas.microsoft.com/office/drawing/2014/main" id="{73030B7A-8917-394B-BBF3-BC9A8A1A901C}"/>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E38B438-B57B-2942-A6EE-A1A46B41A848}" type="slidenum">
              <a:rPr lang="es-ES" altLang="es-ES_tradnl" sz="1400">
                <a:solidFill>
                  <a:srgbClr val="000000"/>
                </a:solidFill>
                <a:latin typeface="Times New Roman" panose="02020603050405020304" pitchFamily="18" charset="0"/>
              </a:rPr>
              <a:pPr algn="r" eaLnBrk="1">
                <a:lnSpc>
                  <a:spcPct val="95000"/>
                </a:lnSpc>
                <a:buSzPct val="100000"/>
              </a:pPr>
              <a:t>69</a:t>
            </a:fld>
            <a:endParaRPr lang="es-ES" altLang="es-ES_tradnl" sz="1400">
              <a:solidFill>
                <a:srgbClr val="000000"/>
              </a:solidFill>
              <a:latin typeface="Times New Roman" panose="02020603050405020304" pitchFamily="18" charset="0"/>
            </a:endParaRPr>
          </a:p>
        </p:txBody>
      </p:sp>
      <p:sp>
        <p:nvSpPr>
          <p:cNvPr id="59401" name="Text Box 7">
            <a:extLst>
              <a:ext uri="{FF2B5EF4-FFF2-40B4-BE49-F238E27FC236}">
                <a16:creationId xmlns:a16="http://schemas.microsoft.com/office/drawing/2014/main" id="{3A1AF22A-C818-B74C-BF92-353B8803BA16}"/>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5709B8D-DCB6-A946-B6C7-F2C6FF225EAD}" type="slidenum">
              <a:rPr lang="es-ES" altLang="es-ES_tradnl" sz="1400">
                <a:solidFill>
                  <a:srgbClr val="000000"/>
                </a:solidFill>
                <a:latin typeface="Times New Roman" panose="02020603050405020304" pitchFamily="18" charset="0"/>
              </a:rPr>
              <a:pPr algn="r" eaLnBrk="1">
                <a:lnSpc>
                  <a:spcPct val="95000"/>
                </a:lnSpc>
                <a:buSzPct val="100000"/>
              </a:pPr>
              <a:t>69</a:t>
            </a:fld>
            <a:endParaRPr lang="es-ES" altLang="es-ES_tradnl" sz="1400">
              <a:solidFill>
                <a:srgbClr val="000000"/>
              </a:solidFill>
              <a:latin typeface="Times New Roman" panose="02020603050405020304" pitchFamily="18" charset="0"/>
            </a:endParaRPr>
          </a:p>
        </p:txBody>
      </p:sp>
      <p:sp>
        <p:nvSpPr>
          <p:cNvPr id="59402" name="Text Box 8">
            <a:extLst>
              <a:ext uri="{FF2B5EF4-FFF2-40B4-BE49-F238E27FC236}">
                <a16:creationId xmlns:a16="http://schemas.microsoft.com/office/drawing/2014/main" id="{F48441F0-276D-2C49-A255-B5FFA742A0BF}"/>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E03B5F8-8FE1-A147-B209-E1FAB0A926CA}" type="slidenum">
              <a:rPr lang="es-ES" altLang="es-ES_tradnl" sz="1400">
                <a:solidFill>
                  <a:srgbClr val="000000"/>
                </a:solidFill>
                <a:latin typeface="Times New Roman" panose="02020603050405020304" pitchFamily="18" charset="0"/>
              </a:rPr>
              <a:pPr algn="r" eaLnBrk="1">
                <a:lnSpc>
                  <a:spcPct val="95000"/>
                </a:lnSpc>
                <a:buSzPct val="100000"/>
              </a:pPr>
              <a:t>69</a:t>
            </a:fld>
            <a:endParaRPr lang="es-ES" altLang="es-ES_tradnl" sz="1400">
              <a:solidFill>
                <a:srgbClr val="000000"/>
              </a:solidFill>
              <a:latin typeface="Times New Roman" panose="02020603050405020304" pitchFamily="18" charset="0"/>
            </a:endParaRPr>
          </a:p>
        </p:txBody>
      </p:sp>
      <p:sp>
        <p:nvSpPr>
          <p:cNvPr id="59403" name="Text Box 9">
            <a:extLst>
              <a:ext uri="{FF2B5EF4-FFF2-40B4-BE49-F238E27FC236}">
                <a16:creationId xmlns:a16="http://schemas.microsoft.com/office/drawing/2014/main" id="{36F8F496-F157-7F44-9B8C-DFFB4C9FB95F}"/>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7B38B34-E38A-0F49-9951-5B0118445749}" type="slidenum">
              <a:rPr lang="es-ES" altLang="es-ES_tradnl" sz="1400">
                <a:solidFill>
                  <a:srgbClr val="000000"/>
                </a:solidFill>
                <a:latin typeface="Times New Roman" panose="02020603050405020304" pitchFamily="18" charset="0"/>
              </a:rPr>
              <a:pPr algn="r" eaLnBrk="1">
                <a:lnSpc>
                  <a:spcPct val="95000"/>
                </a:lnSpc>
                <a:buSzPct val="100000"/>
              </a:pPr>
              <a:t>69</a:t>
            </a:fld>
            <a:endParaRPr lang="es-ES" altLang="es-ES_tradnl" sz="1400">
              <a:solidFill>
                <a:srgbClr val="000000"/>
              </a:solidFill>
              <a:latin typeface="Times New Roman" panose="02020603050405020304" pitchFamily="18" charset="0"/>
            </a:endParaRPr>
          </a:p>
        </p:txBody>
      </p:sp>
      <p:sp>
        <p:nvSpPr>
          <p:cNvPr id="59404" name="Text Box 10">
            <a:extLst>
              <a:ext uri="{FF2B5EF4-FFF2-40B4-BE49-F238E27FC236}">
                <a16:creationId xmlns:a16="http://schemas.microsoft.com/office/drawing/2014/main" id="{22451DA1-9140-8549-807B-0FCF14EDC426}"/>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8C0748B-3555-834A-9030-04FD1A498C9A}" type="slidenum">
              <a:rPr lang="es-ES" altLang="es-ES_tradnl" sz="1400">
                <a:solidFill>
                  <a:srgbClr val="000000"/>
                </a:solidFill>
                <a:latin typeface="Times New Roman" panose="02020603050405020304" pitchFamily="18" charset="0"/>
              </a:rPr>
              <a:pPr algn="r" eaLnBrk="1">
                <a:lnSpc>
                  <a:spcPct val="95000"/>
                </a:lnSpc>
                <a:buSzPct val="100000"/>
              </a:pPr>
              <a:t>69</a:t>
            </a:fld>
            <a:endParaRPr lang="es-ES" altLang="es-ES_tradnl" sz="1400">
              <a:solidFill>
                <a:srgbClr val="000000"/>
              </a:solidFill>
              <a:latin typeface="Times New Roman" panose="02020603050405020304" pitchFamily="18" charset="0"/>
            </a:endParaRPr>
          </a:p>
        </p:txBody>
      </p:sp>
      <p:sp>
        <p:nvSpPr>
          <p:cNvPr id="59405" name="Text Box 11">
            <a:extLst>
              <a:ext uri="{FF2B5EF4-FFF2-40B4-BE49-F238E27FC236}">
                <a16:creationId xmlns:a16="http://schemas.microsoft.com/office/drawing/2014/main" id="{D0486EC0-24AA-564D-A0E9-C18B9B8CCFB3}"/>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59406" name="Text Box 12">
            <a:extLst>
              <a:ext uri="{FF2B5EF4-FFF2-40B4-BE49-F238E27FC236}">
                <a16:creationId xmlns:a16="http://schemas.microsoft.com/office/drawing/2014/main" id="{38DA8671-D092-5D4E-A693-12A7E9F52C4B}"/>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4210" name="Rectangle 49"/>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1pPr>
            <a:lvl2pPr>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2pPr>
            <a:lvl3pPr>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3pPr>
            <a:lvl4pPr>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4pPr>
            <a:lvl5pPr>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1900">
                <a:solidFill>
                  <a:schemeClr val="bg1"/>
                </a:solidFill>
                <a:latin typeface="Arial" charset="0"/>
                <a:ea typeface="ＭＳ Ｐゴシック" charset="-128"/>
              </a:defRPr>
            </a:lvl9pPr>
          </a:lstStyle>
          <a:p>
            <a:fld id="{9C34051E-D34C-0D46-BAD0-5615452F1171}" type="slidenum">
              <a:rPr lang="es-ES" altLang="es-ES_tradnl" sz="1400">
                <a:solidFill>
                  <a:srgbClr val="000000"/>
                </a:solidFill>
                <a:latin typeface="Times New Roman" charset="0"/>
              </a:rPr>
              <a:pPr/>
              <a:t>7</a:t>
            </a:fld>
            <a:endParaRPr lang="es-ES" altLang="es-ES_tradnl" sz="1400">
              <a:solidFill>
                <a:srgbClr val="000000"/>
              </a:solidFill>
              <a:latin typeface="Times New Roman" charset="0"/>
            </a:endParaRPr>
          </a:p>
        </p:txBody>
      </p:sp>
      <p:sp>
        <p:nvSpPr>
          <p:cNvPr id="94211" name="Text Box 1"/>
          <p:cNvSpPr txBox="1">
            <a:spLocks noChangeArrowheads="1"/>
          </p:cNvSpPr>
          <p:nvPr/>
        </p:nvSpPr>
        <p:spPr bwMode="auto">
          <a:xfrm>
            <a:off x="4278313" y="10155238"/>
            <a:ext cx="3230562" cy="484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9pPr>
          </a:lstStyle>
          <a:p>
            <a:pPr algn="r" eaLnBrk="1">
              <a:lnSpc>
                <a:spcPct val="95000"/>
              </a:lnSpc>
              <a:buSzPct val="100000"/>
            </a:pPr>
            <a:fld id="{4A0B1BFD-16AB-894E-997D-EF85447B67F3}" type="slidenum">
              <a:rPr lang="es-ES" altLang="es-ES_tradnl" sz="1400">
                <a:solidFill>
                  <a:srgbClr val="000000"/>
                </a:solidFill>
                <a:latin typeface="Times New Roman" charset="0"/>
              </a:rPr>
              <a:pPr algn="r" eaLnBrk="1">
                <a:lnSpc>
                  <a:spcPct val="95000"/>
                </a:lnSpc>
                <a:buSzPct val="100000"/>
              </a:pPr>
              <a:t>7</a:t>
            </a:fld>
            <a:endParaRPr lang="es-ES" altLang="es-ES_tradnl" sz="1400">
              <a:solidFill>
                <a:srgbClr val="000000"/>
              </a:solidFill>
              <a:latin typeface="Times New Roman" charset="0"/>
            </a:endParaRPr>
          </a:p>
        </p:txBody>
      </p:sp>
      <p:sp>
        <p:nvSpPr>
          <p:cNvPr id="94212" name="Text Box 2"/>
          <p:cNvSpPr txBox="1">
            <a:spLocks noChangeArrowheads="1"/>
          </p:cNvSpPr>
          <p:nvPr/>
        </p:nvSpPr>
        <p:spPr bwMode="auto">
          <a:xfrm>
            <a:off x="4278313" y="10155238"/>
            <a:ext cx="3235325"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9pPr>
          </a:lstStyle>
          <a:p>
            <a:pPr algn="r" eaLnBrk="1">
              <a:lnSpc>
                <a:spcPct val="95000"/>
              </a:lnSpc>
              <a:buSzPct val="100000"/>
            </a:pPr>
            <a:fld id="{334F7AA6-68AC-3E46-AB81-59BBAF7D72ED}" type="slidenum">
              <a:rPr lang="es-ES" altLang="es-ES_tradnl" sz="1400">
                <a:solidFill>
                  <a:srgbClr val="000000"/>
                </a:solidFill>
                <a:latin typeface="Times New Roman" charset="0"/>
              </a:rPr>
              <a:pPr algn="r" eaLnBrk="1">
                <a:lnSpc>
                  <a:spcPct val="95000"/>
                </a:lnSpc>
                <a:buSzPct val="100000"/>
              </a:pPr>
              <a:t>7</a:t>
            </a:fld>
            <a:endParaRPr lang="es-ES" altLang="es-ES_tradnl" sz="1400">
              <a:solidFill>
                <a:srgbClr val="000000"/>
              </a:solidFill>
              <a:latin typeface="Times New Roman" charset="0"/>
            </a:endParaRPr>
          </a:p>
        </p:txBody>
      </p:sp>
      <p:sp>
        <p:nvSpPr>
          <p:cNvPr id="94213" name="Text Box 3"/>
          <p:cNvSpPr txBox="1">
            <a:spLocks noChangeArrowheads="1"/>
          </p:cNvSpPr>
          <p:nvPr/>
        </p:nvSpPr>
        <p:spPr bwMode="auto">
          <a:xfrm>
            <a:off x="4278313" y="10155238"/>
            <a:ext cx="3240087"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9pPr>
          </a:lstStyle>
          <a:p>
            <a:pPr algn="r" eaLnBrk="1">
              <a:lnSpc>
                <a:spcPct val="95000"/>
              </a:lnSpc>
              <a:buSzPct val="100000"/>
            </a:pPr>
            <a:fld id="{45043581-0726-A64D-B878-178D09B628AB}" type="slidenum">
              <a:rPr lang="es-ES" altLang="es-ES_tradnl" sz="1400">
                <a:solidFill>
                  <a:srgbClr val="000000"/>
                </a:solidFill>
                <a:latin typeface="Times New Roman" charset="0"/>
              </a:rPr>
              <a:pPr algn="r" eaLnBrk="1">
                <a:lnSpc>
                  <a:spcPct val="95000"/>
                </a:lnSpc>
                <a:buSzPct val="100000"/>
              </a:pPr>
              <a:t>7</a:t>
            </a:fld>
            <a:endParaRPr lang="es-ES" altLang="es-ES_tradnl" sz="1400">
              <a:solidFill>
                <a:srgbClr val="000000"/>
              </a:solidFill>
              <a:latin typeface="Times New Roman" charset="0"/>
            </a:endParaRPr>
          </a:p>
        </p:txBody>
      </p:sp>
      <p:sp>
        <p:nvSpPr>
          <p:cNvPr id="94214" name="Text Box 4"/>
          <p:cNvSpPr txBox="1">
            <a:spLocks noChangeArrowheads="1"/>
          </p:cNvSpPr>
          <p:nvPr/>
        </p:nvSpPr>
        <p:spPr bwMode="auto">
          <a:xfrm>
            <a:off x="4278313" y="10155238"/>
            <a:ext cx="3260725"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9pPr>
          </a:lstStyle>
          <a:p>
            <a:pPr algn="r" eaLnBrk="1">
              <a:lnSpc>
                <a:spcPct val="95000"/>
              </a:lnSpc>
              <a:buSzPct val="100000"/>
            </a:pPr>
            <a:fld id="{A08C0960-BD37-9B46-976F-93C3D5D821AB}" type="slidenum">
              <a:rPr lang="es-ES" altLang="es-ES_tradnl" sz="1400">
                <a:solidFill>
                  <a:srgbClr val="000000"/>
                </a:solidFill>
                <a:latin typeface="Times New Roman" charset="0"/>
              </a:rPr>
              <a:pPr algn="r" eaLnBrk="1">
                <a:lnSpc>
                  <a:spcPct val="95000"/>
                </a:lnSpc>
                <a:buSzPct val="100000"/>
              </a:pPr>
              <a:t>7</a:t>
            </a:fld>
            <a:endParaRPr lang="es-ES" altLang="es-ES_tradnl" sz="1400">
              <a:solidFill>
                <a:srgbClr val="000000"/>
              </a:solidFill>
              <a:latin typeface="Times New Roman" charset="0"/>
            </a:endParaRPr>
          </a:p>
        </p:txBody>
      </p:sp>
      <p:sp>
        <p:nvSpPr>
          <p:cNvPr id="94215" name="Text Box 5"/>
          <p:cNvSpPr txBox="1">
            <a:spLocks noChangeArrowheads="1"/>
          </p:cNvSpPr>
          <p:nvPr/>
        </p:nvSpPr>
        <p:spPr bwMode="auto">
          <a:xfrm>
            <a:off x="4278313" y="10155238"/>
            <a:ext cx="3275012" cy="528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9pPr>
          </a:lstStyle>
          <a:p>
            <a:pPr algn="r" eaLnBrk="1">
              <a:lnSpc>
                <a:spcPct val="95000"/>
              </a:lnSpc>
              <a:buSzPct val="100000"/>
            </a:pPr>
            <a:fld id="{3AF7CF6D-9761-F24C-BF63-EC8CE6D779AA}" type="slidenum">
              <a:rPr lang="es-ES" altLang="es-ES_tradnl" sz="1400">
                <a:solidFill>
                  <a:srgbClr val="000000"/>
                </a:solidFill>
                <a:latin typeface="Times New Roman" charset="0"/>
              </a:rPr>
              <a:pPr algn="r" eaLnBrk="1">
                <a:lnSpc>
                  <a:spcPct val="95000"/>
                </a:lnSpc>
                <a:buSzPct val="100000"/>
              </a:pPr>
              <a:t>7</a:t>
            </a:fld>
            <a:endParaRPr lang="es-ES" altLang="es-ES_tradnl" sz="1400">
              <a:solidFill>
                <a:srgbClr val="000000"/>
              </a:solidFill>
              <a:latin typeface="Times New Roman" charset="0"/>
            </a:endParaRPr>
          </a:p>
        </p:txBody>
      </p:sp>
      <p:sp>
        <p:nvSpPr>
          <p:cNvPr id="94216" name="Text Box 6"/>
          <p:cNvSpPr txBox="1">
            <a:spLocks noChangeArrowheads="1"/>
          </p:cNvSpPr>
          <p:nvPr/>
        </p:nvSpPr>
        <p:spPr bwMode="auto">
          <a:xfrm>
            <a:off x="4716463" y="11876088"/>
            <a:ext cx="3613150"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900">
                <a:solidFill>
                  <a:schemeClr val="bg1"/>
                </a:solidFill>
                <a:latin typeface="Arial" charset="0"/>
                <a:ea typeface="ＭＳ Ｐゴシック" charset="-128"/>
              </a:defRPr>
            </a:lvl9pPr>
          </a:lstStyle>
          <a:p>
            <a:pPr algn="r" eaLnBrk="1">
              <a:lnSpc>
                <a:spcPct val="95000"/>
              </a:lnSpc>
              <a:buSzPct val="100000"/>
            </a:pPr>
            <a:fld id="{523831DA-1307-5D44-9A36-2004E927506F}" type="slidenum">
              <a:rPr lang="es-ES" altLang="es-ES_tradnl" sz="1400">
                <a:solidFill>
                  <a:srgbClr val="000000"/>
                </a:solidFill>
                <a:latin typeface="Times New Roman" charset="0"/>
              </a:rPr>
              <a:pPr algn="r" eaLnBrk="1">
                <a:lnSpc>
                  <a:spcPct val="95000"/>
                </a:lnSpc>
                <a:buSzPct val="100000"/>
              </a:pPr>
              <a:t>7</a:t>
            </a:fld>
            <a:endParaRPr lang="es-ES" altLang="es-ES_tradnl" sz="1400">
              <a:solidFill>
                <a:srgbClr val="000000"/>
              </a:solidFill>
              <a:latin typeface="Times New Roman" charset="0"/>
            </a:endParaRPr>
          </a:p>
        </p:txBody>
      </p:sp>
      <p:sp>
        <p:nvSpPr>
          <p:cNvPr id="94217" name="Text Box 7"/>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94218" name="Text Box 8"/>
          <p:cNvSpPr txBox="1">
            <a:spLocks noChangeArrowheads="1"/>
          </p:cNvSpPr>
          <p:nvPr/>
        </p:nvSpPr>
        <p:spPr bwMode="auto">
          <a:xfrm>
            <a:off x="0" y="-268288"/>
            <a:ext cx="1588"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_tradnl" altLang="es-ES_tradnl"/>
          </a:p>
        </p:txBody>
      </p:sp>
    </p:spTree>
    <p:extLst>
      <p:ext uri="{BB962C8B-B14F-4D97-AF65-F5344CB8AC3E}">
        <p14:creationId xmlns:p14="http://schemas.microsoft.com/office/powerpoint/2010/main" val="4321211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1442" name="Rectangle 94">
            <a:extLst>
              <a:ext uri="{FF2B5EF4-FFF2-40B4-BE49-F238E27FC236}">
                <a16:creationId xmlns:a16="http://schemas.microsoft.com/office/drawing/2014/main" id="{9F165775-4C67-3946-BADF-929E2A25524A}"/>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9C7593FB-5D17-9640-A2BE-DD5FD3B5D516}" type="slidenum">
              <a:rPr lang="es-ES" altLang="es-ES_tradnl" sz="1400" smtClean="0">
                <a:solidFill>
                  <a:srgbClr val="000000"/>
                </a:solidFill>
                <a:latin typeface="Times New Roman" panose="02020603050405020304" pitchFamily="18" charset="0"/>
              </a:rPr>
              <a:pPr/>
              <a:t>70</a:t>
            </a:fld>
            <a:endParaRPr lang="es-ES" altLang="es-ES_tradnl" sz="1400">
              <a:solidFill>
                <a:srgbClr val="000000"/>
              </a:solidFill>
              <a:latin typeface="Times New Roman" panose="02020603050405020304" pitchFamily="18" charset="0"/>
            </a:endParaRPr>
          </a:p>
        </p:txBody>
      </p:sp>
      <p:sp>
        <p:nvSpPr>
          <p:cNvPr id="61443" name="Text Box 1">
            <a:extLst>
              <a:ext uri="{FF2B5EF4-FFF2-40B4-BE49-F238E27FC236}">
                <a16:creationId xmlns:a16="http://schemas.microsoft.com/office/drawing/2014/main" id="{CF435042-2721-4443-B0C2-3E825BDDFBFE}"/>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C65B345-614B-4B46-AAAD-7E45218FB535}" type="slidenum">
              <a:rPr lang="es-ES" altLang="es-ES_tradnl" sz="1400">
                <a:solidFill>
                  <a:srgbClr val="000000"/>
                </a:solidFill>
                <a:latin typeface="Times New Roman" panose="02020603050405020304" pitchFamily="18" charset="0"/>
              </a:rPr>
              <a:pPr algn="r" eaLnBrk="1">
                <a:lnSpc>
                  <a:spcPct val="95000"/>
                </a:lnSpc>
                <a:buSzPct val="100000"/>
              </a:pPr>
              <a:t>70</a:t>
            </a:fld>
            <a:endParaRPr lang="es-ES" altLang="es-ES_tradnl" sz="1400">
              <a:solidFill>
                <a:srgbClr val="000000"/>
              </a:solidFill>
              <a:latin typeface="Times New Roman" panose="02020603050405020304" pitchFamily="18" charset="0"/>
            </a:endParaRPr>
          </a:p>
        </p:txBody>
      </p:sp>
      <p:sp>
        <p:nvSpPr>
          <p:cNvPr id="61444" name="Text Box 2">
            <a:extLst>
              <a:ext uri="{FF2B5EF4-FFF2-40B4-BE49-F238E27FC236}">
                <a16:creationId xmlns:a16="http://schemas.microsoft.com/office/drawing/2014/main" id="{52A72F7E-A618-C44C-B479-35378C418830}"/>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FE2331E-BF5D-4D41-A417-97D1014D9E6D}" type="slidenum">
              <a:rPr lang="es-ES" altLang="es-ES_tradnl" sz="1400">
                <a:solidFill>
                  <a:srgbClr val="000000"/>
                </a:solidFill>
                <a:latin typeface="Times New Roman" panose="02020603050405020304" pitchFamily="18" charset="0"/>
              </a:rPr>
              <a:pPr algn="r" eaLnBrk="1">
                <a:lnSpc>
                  <a:spcPct val="95000"/>
                </a:lnSpc>
                <a:buSzPct val="100000"/>
              </a:pPr>
              <a:t>70</a:t>
            </a:fld>
            <a:endParaRPr lang="es-ES" altLang="es-ES_tradnl" sz="1400">
              <a:solidFill>
                <a:srgbClr val="000000"/>
              </a:solidFill>
              <a:latin typeface="Times New Roman" panose="02020603050405020304" pitchFamily="18" charset="0"/>
            </a:endParaRPr>
          </a:p>
        </p:txBody>
      </p:sp>
      <p:sp>
        <p:nvSpPr>
          <p:cNvPr id="61445" name="Text Box 3">
            <a:extLst>
              <a:ext uri="{FF2B5EF4-FFF2-40B4-BE49-F238E27FC236}">
                <a16:creationId xmlns:a16="http://schemas.microsoft.com/office/drawing/2014/main" id="{B5840466-CD4A-CB48-BBDF-AF784B72F7E6}"/>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91110D0-5A5A-BE49-BF5B-870B4588D635}" type="slidenum">
              <a:rPr lang="es-ES" altLang="es-ES_tradnl" sz="1400">
                <a:solidFill>
                  <a:srgbClr val="000000"/>
                </a:solidFill>
                <a:latin typeface="Times New Roman" panose="02020603050405020304" pitchFamily="18" charset="0"/>
              </a:rPr>
              <a:pPr algn="r" eaLnBrk="1">
                <a:lnSpc>
                  <a:spcPct val="95000"/>
                </a:lnSpc>
                <a:buSzPct val="100000"/>
              </a:pPr>
              <a:t>70</a:t>
            </a:fld>
            <a:endParaRPr lang="es-ES" altLang="es-ES_tradnl" sz="1400">
              <a:solidFill>
                <a:srgbClr val="000000"/>
              </a:solidFill>
              <a:latin typeface="Times New Roman" panose="02020603050405020304" pitchFamily="18" charset="0"/>
            </a:endParaRPr>
          </a:p>
        </p:txBody>
      </p:sp>
      <p:sp>
        <p:nvSpPr>
          <p:cNvPr id="61446" name="Text Box 4">
            <a:extLst>
              <a:ext uri="{FF2B5EF4-FFF2-40B4-BE49-F238E27FC236}">
                <a16:creationId xmlns:a16="http://schemas.microsoft.com/office/drawing/2014/main" id="{E5638C20-54B3-5A44-8F79-144550A953E7}"/>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F6707D5-B64E-8145-B606-77FF19DBB3F6}" type="slidenum">
              <a:rPr lang="es-ES" altLang="es-ES_tradnl" sz="1400">
                <a:solidFill>
                  <a:srgbClr val="000000"/>
                </a:solidFill>
                <a:latin typeface="Times New Roman" panose="02020603050405020304" pitchFamily="18" charset="0"/>
              </a:rPr>
              <a:pPr algn="r" eaLnBrk="1">
                <a:lnSpc>
                  <a:spcPct val="95000"/>
                </a:lnSpc>
                <a:buSzPct val="100000"/>
              </a:pPr>
              <a:t>70</a:t>
            </a:fld>
            <a:endParaRPr lang="es-ES" altLang="es-ES_tradnl" sz="1400">
              <a:solidFill>
                <a:srgbClr val="000000"/>
              </a:solidFill>
              <a:latin typeface="Times New Roman" panose="02020603050405020304" pitchFamily="18" charset="0"/>
            </a:endParaRPr>
          </a:p>
        </p:txBody>
      </p:sp>
      <p:sp>
        <p:nvSpPr>
          <p:cNvPr id="61447" name="Text Box 5">
            <a:extLst>
              <a:ext uri="{FF2B5EF4-FFF2-40B4-BE49-F238E27FC236}">
                <a16:creationId xmlns:a16="http://schemas.microsoft.com/office/drawing/2014/main" id="{92E09C12-2F1A-C14B-8F59-1EFEB3C54354}"/>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B3DA6F8-151A-BC43-9FA0-03CA2D51434B}" type="slidenum">
              <a:rPr lang="es-ES" altLang="es-ES_tradnl" sz="1400">
                <a:solidFill>
                  <a:srgbClr val="000000"/>
                </a:solidFill>
                <a:latin typeface="Times New Roman" panose="02020603050405020304" pitchFamily="18" charset="0"/>
              </a:rPr>
              <a:pPr algn="r" eaLnBrk="1">
                <a:lnSpc>
                  <a:spcPct val="95000"/>
                </a:lnSpc>
                <a:buSzPct val="100000"/>
              </a:pPr>
              <a:t>70</a:t>
            </a:fld>
            <a:endParaRPr lang="es-ES" altLang="es-ES_tradnl" sz="1400">
              <a:solidFill>
                <a:srgbClr val="000000"/>
              </a:solidFill>
              <a:latin typeface="Times New Roman" panose="02020603050405020304" pitchFamily="18" charset="0"/>
            </a:endParaRPr>
          </a:p>
        </p:txBody>
      </p:sp>
      <p:sp>
        <p:nvSpPr>
          <p:cNvPr id="61448" name="Text Box 6">
            <a:extLst>
              <a:ext uri="{FF2B5EF4-FFF2-40B4-BE49-F238E27FC236}">
                <a16:creationId xmlns:a16="http://schemas.microsoft.com/office/drawing/2014/main" id="{BB1587E2-D7E0-4842-8AEB-C5A6F62BCB23}"/>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2D24491-5415-E445-B06C-2F0260A6C54A}" type="slidenum">
              <a:rPr lang="es-ES" altLang="es-ES_tradnl" sz="1400">
                <a:solidFill>
                  <a:srgbClr val="000000"/>
                </a:solidFill>
                <a:latin typeface="Times New Roman" panose="02020603050405020304" pitchFamily="18" charset="0"/>
              </a:rPr>
              <a:pPr algn="r" eaLnBrk="1">
                <a:lnSpc>
                  <a:spcPct val="95000"/>
                </a:lnSpc>
                <a:buSzPct val="100000"/>
              </a:pPr>
              <a:t>70</a:t>
            </a:fld>
            <a:endParaRPr lang="es-ES" altLang="es-ES_tradnl" sz="1400">
              <a:solidFill>
                <a:srgbClr val="000000"/>
              </a:solidFill>
              <a:latin typeface="Times New Roman" panose="02020603050405020304" pitchFamily="18" charset="0"/>
            </a:endParaRPr>
          </a:p>
        </p:txBody>
      </p:sp>
      <p:sp>
        <p:nvSpPr>
          <p:cNvPr id="61449" name="Text Box 7">
            <a:extLst>
              <a:ext uri="{FF2B5EF4-FFF2-40B4-BE49-F238E27FC236}">
                <a16:creationId xmlns:a16="http://schemas.microsoft.com/office/drawing/2014/main" id="{F1BCEDCB-CA67-9142-AE11-3E282686709F}"/>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2AE5F91-6D99-384C-AA88-F95684F16499}" type="slidenum">
              <a:rPr lang="es-ES" altLang="es-ES_tradnl" sz="1400">
                <a:solidFill>
                  <a:srgbClr val="000000"/>
                </a:solidFill>
                <a:latin typeface="Times New Roman" panose="02020603050405020304" pitchFamily="18" charset="0"/>
              </a:rPr>
              <a:pPr algn="r" eaLnBrk="1">
                <a:lnSpc>
                  <a:spcPct val="95000"/>
                </a:lnSpc>
                <a:buSzPct val="100000"/>
              </a:pPr>
              <a:t>70</a:t>
            </a:fld>
            <a:endParaRPr lang="es-ES" altLang="es-ES_tradnl" sz="1400">
              <a:solidFill>
                <a:srgbClr val="000000"/>
              </a:solidFill>
              <a:latin typeface="Times New Roman" panose="02020603050405020304" pitchFamily="18" charset="0"/>
            </a:endParaRPr>
          </a:p>
        </p:txBody>
      </p:sp>
      <p:sp>
        <p:nvSpPr>
          <p:cNvPr id="61450" name="Text Box 8">
            <a:extLst>
              <a:ext uri="{FF2B5EF4-FFF2-40B4-BE49-F238E27FC236}">
                <a16:creationId xmlns:a16="http://schemas.microsoft.com/office/drawing/2014/main" id="{01890D6B-950B-6F49-83EA-46FD4659A792}"/>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09AD738-E570-A14C-9B26-CEC26BBE8972}" type="slidenum">
              <a:rPr lang="es-ES" altLang="es-ES_tradnl" sz="1400">
                <a:solidFill>
                  <a:srgbClr val="000000"/>
                </a:solidFill>
                <a:latin typeface="Times New Roman" panose="02020603050405020304" pitchFamily="18" charset="0"/>
              </a:rPr>
              <a:pPr algn="r" eaLnBrk="1">
                <a:lnSpc>
                  <a:spcPct val="95000"/>
                </a:lnSpc>
                <a:buSzPct val="100000"/>
              </a:pPr>
              <a:t>70</a:t>
            </a:fld>
            <a:endParaRPr lang="es-ES" altLang="es-ES_tradnl" sz="1400">
              <a:solidFill>
                <a:srgbClr val="000000"/>
              </a:solidFill>
              <a:latin typeface="Times New Roman" panose="02020603050405020304" pitchFamily="18" charset="0"/>
            </a:endParaRPr>
          </a:p>
        </p:txBody>
      </p:sp>
      <p:sp>
        <p:nvSpPr>
          <p:cNvPr id="61451" name="Text Box 9">
            <a:extLst>
              <a:ext uri="{FF2B5EF4-FFF2-40B4-BE49-F238E27FC236}">
                <a16:creationId xmlns:a16="http://schemas.microsoft.com/office/drawing/2014/main" id="{A8776117-CAC2-8545-AEFC-B8DA61A3C61E}"/>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C11ECB4-CB09-CA48-A370-C5F9E99967B7}" type="slidenum">
              <a:rPr lang="es-ES" altLang="es-ES_tradnl" sz="1400">
                <a:solidFill>
                  <a:srgbClr val="000000"/>
                </a:solidFill>
                <a:latin typeface="Times New Roman" panose="02020603050405020304" pitchFamily="18" charset="0"/>
              </a:rPr>
              <a:pPr algn="r" eaLnBrk="1">
                <a:lnSpc>
                  <a:spcPct val="95000"/>
                </a:lnSpc>
                <a:buSzPct val="100000"/>
              </a:pPr>
              <a:t>70</a:t>
            </a:fld>
            <a:endParaRPr lang="es-ES" altLang="es-ES_tradnl" sz="1400">
              <a:solidFill>
                <a:srgbClr val="000000"/>
              </a:solidFill>
              <a:latin typeface="Times New Roman" panose="02020603050405020304" pitchFamily="18" charset="0"/>
            </a:endParaRPr>
          </a:p>
        </p:txBody>
      </p:sp>
      <p:sp>
        <p:nvSpPr>
          <p:cNvPr id="61452" name="Text Box 10">
            <a:extLst>
              <a:ext uri="{FF2B5EF4-FFF2-40B4-BE49-F238E27FC236}">
                <a16:creationId xmlns:a16="http://schemas.microsoft.com/office/drawing/2014/main" id="{3F1DAF38-08BF-CB40-AF54-7F8EA1DE3E57}"/>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3DEBDFC-67EF-5548-A680-6F39465AF72C}" type="slidenum">
              <a:rPr lang="es-ES" altLang="es-ES_tradnl" sz="1400">
                <a:solidFill>
                  <a:srgbClr val="000000"/>
                </a:solidFill>
                <a:latin typeface="Times New Roman" panose="02020603050405020304" pitchFamily="18" charset="0"/>
              </a:rPr>
              <a:pPr algn="r" eaLnBrk="1">
                <a:lnSpc>
                  <a:spcPct val="95000"/>
                </a:lnSpc>
                <a:buSzPct val="100000"/>
              </a:pPr>
              <a:t>70</a:t>
            </a:fld>
            <a:endParaRPr lang="es-ES" altLang="es-ES_tradnl" sz="1400">
              <a:solidFill>
                <a:srgbClr val="000000"/>
              </a:solidFill>
              <a:latin typeface="Times New Roman" panose="02020603050405020304" pitchFamily="18" charset="0"/>
            </a:endParaRPr>
          </a:p>
        </p:txBody>
      </p:sp>
      <p:sp>
        <p:nvSpPr>
          <p:cNvPr id="61453" name="Text Box 11">
            <a:extLst>
              <a:ext uri="{FF2B5EF4-FFF2-40B4-BE49-F238E27FC236}">
                <a16:creationId xmlns:a16="http://schemas.microsoft.com/office/drawing/2014/main" id="{96EB9DEB-3605-5B4E-AE8C-31914DA4CADE}"/>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1454" name="Text Box 12">
            <a:extLst>
              <a:ext uri="{FF2B5EF4-FFF2-40B4-BE49-F238E27FC236}">
                <a16:creationId xmlns:a16="http://schemas.microsoft.com/office/drawing/2014/main" id="{160F30D7-D2CA-5A4C-B3E8-806E97650729}"/>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7586" name="Rectangle 92">
            <a:extLst>
              <a:ext uri="{FF2B5EF4-FFF2-40B4-BE49-F238E27FC236}">
                <a16:creationId xmlns:a16="http://schemas.microsoft.com/office/drawing/2014/main" id="{D3684C99-9E82-B648-97BC-59A2305A0BD3}"/>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E0BC778C-6D11-924B-9480-8FC88AEEE726}" type="slidenum">
              <a:rPr lang="es-ES" altLang="es-ES_tradnl" sz="1400" smtClean="0">
                <a:solidFill>
                  <a:srgbClr val="000000"/>
                </a:solidFill>
                <a:latin typeface="Times New Roman" panose="02020603050405020304" pitchFamily="18" charset="0"/>
              </a:rPr>
              <a:pPr/>
              <a:t>71</a:t>
            </a:fld>
            <a:endParaRPr lang="es-ES" altLang="es-ES_tradnl" sz="1400">
              <a:solidFill>
                <a:srgbClr val="000000"/>
              </a:solidFill>
              <a:latin typeface="Times New Roman" panose="02020603050405020304" pitchFamily="18" charset="0"/>
            </a:endParaRPr>
          </a:p>
        </p:txBody>
      </p:sp>
      <p:sp>
        <p:nvSpPr>
          <p:cNvPr id="67587" name="Text Box 1">
            <a:extLst>
              <a:ext uri="{FF2B5EF4-FFF2-40B4-BE49-F238E27FC236}">
                <a16:creationId xmlns:a16="http://schemas.microsoft.com/office/drawing/2014/main" id="{5DFCFC08-5FF5-CE45-8604-302B6428FC7B}"/>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20A6424-4E66-4F4F-A624-30B5E6C5AAE2}" type="slidenum">
              <a:rPr lang="es-ES" altLang="es-ES_tradnl" sz="1400">
                <a:solidFill>
                  <a:srgbClr val="000000"/>
                </a:solidFill>
                <a:latin typeface="Times New Roman" panose="02020603050405020304" pitchFamily="18" charset="0"/>
              </a:rPr>
              <a:pPr algn="r" eaLnBrk="1">
                <a:lnSpc>
                  <a:spcPct val="95000"/>
                </a:lnSpc>
                <a:buSzPct val="100000"/>
              </a:pPr>
              <a:t>71</a:t>
            </a:fld>
            <a:endParaRPr lang="es-ES" altLang="es-ES_tradnl" sz="1400">
              <a:solidFill>
                <a:srgbClr val="000000"/>
              </a:solidFill>
              <a:latin typeface="Times New Roman" panose="02020603050405020304" pitchFamily="18" charset="0"/>
            </a:endParaRPr>
          </a:p>
        </p:txBody>
      </p:sp>
      <p:sp>
        <p:nvSpPr>
          <p:cNvPr id="67588" name="Text Box 2">
            <a:extLst>
              <a:ext uri="{FF2B5EF4-FFF2-40B4-BE49-F238E27FC236}">
                <a16:creationId xmlns:a16="http://schemas.microsoft.com/office/drawing/2014/main" id="{A46F02FA-59CF-4942-B0D9-47C56EA4BB71}"/>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272E873-339C-9D40-92EC-704CCF249FC8}" type="slidenum">
              <a:rPr lang="es-ES" altLang="es-ES_tradnl" sz="1400">
                <a:solidFill>
                  <a:srgbClr val="000000"/>
                </a:solidFill>
                <a:latin typeface="Times New Roman" panose="02020603050405020304" pitchFamily="18" charset="0"/>
              </a:rPr>
              <a:pPr algn="r" eaLnBrk="1">
                <a:lnSpc>
                  <a:spcPct val="95000"/>
                </a:lnSpc>
                <a:buSzPct val="100000"/>
              </a:pPr>
              <a:t>71</a:t>
            </a:fld>
            <a:endParaRPr lang="es-ES" altLang="es-ES_tradnl" sz="1400">
              <a:solidFill>
                <a:srgbClr val="000000"/>
              </a:solidFill>
              <a:latin typeface="Times New Roman" panose="02020603050405020304" pitchFamily="18" charset="0"/>
            </a:endParaRPr>
          </a:p>
        </p:txBody>
      </p:sp>
      <p:sp>
        <p:nvSpPr>
          <p:cNvPr id="67589" name="Text Box 3">
            <a:extLst>
              <a:ext uri="{FF2B5EF4-FFF2-40B4-BE49-F238E27FC236}">
                <a16:creationId xmlns:a16="http://schemas.microsoft.com/office/drawing/2014/main" id="{8A50B2E2-FA70-B341-BB45-E7134072F3EA}"/>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383E2FA-BD08-4A4C-BAEF-A3B36D8F4C65}" type="slidenum">
              <a:rPr lang="es-ES" altLang="es-ES_tradnl" sz="1400">
                <a:solidFill>
                  <a:srgbClr val="000000"/>
                </a:solidFill>
                <a:latin typeface="Times New Roman" panose="02020603050405020304" pitchFamily="18" charset="0"/>
              </a:rPr>
              <a:pPr algn="r" eaLnBrk="1">
                <a:lnSpc>
                  <a:spcPct val="95000"/>
                </a:lnSpc>
                <a:buSzPct val="100000"/>
              </a:pPr>
              <a:t>71</a:t>
            </a:fld>
            <a:endParaRPr lang="es-ES" altLang="es-ES_tradnl" sz="1400">
              <a:solidFill>
                <a:srgbClr val="000000"/>
              </a:solidFill>
              <a:latin typeface="Times New Roman" panose="02020603050405020304" pitchFamily="18" charset="0"/>
            </a:endParaRPr>
          </a:p>
        </p:txBody>
      </p:sp>
      <p:sp>
        <p:nvSpPr>
          <p:cNvPr id="67590" name="Text Box 4">
            <a:extLst>
              <a:ext uri="{FF2B5EF4-FFF2-40B4-BE49-F238E27FC236}">
                <a16:creationId xmlns:a16="http://schemas.microsoft.com/office/drawing/2014/main" id="{D4DFD2CA-84C6-194F-9DC3-FE159795870B}"/>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05F3C70-99ED-814D-BDEB-C2C8ECCA8106}" type="slidenum">
              <a:rPr lang="es-ES" altLang="es-ES_tradnl" sz="1400">
                <a:solidFill>
                  <a:srgbClr val="000000"/>
                </a:solidFill>
                <a:latin typeface="Times New Roman" panose="02020603050405020304" pitchFamily="18" charset="0"/>
              </a:rPr>
              <a:pPr algn="r" eaLnBrk="1">
                <a:lnSpc>
                  <a:spcPct val="95000"/>
                </a:lnSpc>
                <a:buSzPct val="100000"/>
              </a:pPr>
              <a:t>71</a:t>
            </a:fld>
            <a:endParaRPr lang="es-ES" altLang="es-ES_tradnl" sz="1400">
              <a:solidFill>
                <a:srgbClr val="000000"/>
              </a:solidFill>
              <a:latin typeface="Times New Roman" panose="02020603050405020304" pitchFamily="18" charset="0"/>
            </a:endParaRPr>
          </a:p>
        </p:txBody>
      </p:sp>
      <p:sp>
        <p:nvSpPr>
          <p:cNvPr id="67591" name="Text Box 5">
            <a:extLst>
              <a:ext uri="{FF2B5EF4-FFF2-40B4-BE49-F238E27FC236}">
                <a16:creationId xmlns:a16="http://schemas.microsoft.com/office/drawing/2014/main" id="{B7C054B0-58D9-8142-B0EC-98947F834941}"/>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77F573C-6C3A-AB44-A2FB-DB90B75887FE}" type="slidenum">
              <a:rPr lang="es-ES" altLang="es-ES_tradnl" sz="1400">
                <a:solidFill>
                  <a:srgbClr val="000000"/>
                </a:solidFill>
                <a:latin typeface="Times New Roman" panose="02020603050405020304" pitchFamily="18" charset="0"/>
              </a:rPr>
              <a:pPr algn="r" eaLnBrk="1">
                <a:lnSpc>
                  <a:spcPct val="95000"/>
                </a:lnSpc>
                <a:buSzPct val="100000"/>
              </a:pPr>
              <a:t>71</a:t>
            </a:fld>
            <a:endParaRPr lang="es-ES" altLang="es-ES_tradnl" sz="1400">
              <a:solidFill>
                <a:srgbClr val="000000"/>
              </a:solidFill>
              <a:latin typeface="Times New Roman" panose="02020603050405020304" pitchFamily="18" charset="0"/>
            </a:endParaRPr>
          </a:p>
        </p:txBody>
      </p:sp>
      <p:sp>
        <p:nvSpPr>
          <p:cNvPr id="67592" name="Text Box 6">
            <a:extLst>
              <a:ext uri="{FF2B5EF4-FFF2-40B4-BE49-F238E27FC236}">
                <a16:creationId xmlns:a16="http://schemas.microsoft.com/office/drawing/2014/main" id="{B98D11F3-0B96-C845-9E74-44AAA64EFFD1}"/>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C8FF699-ED99-944C-93BE-198EB547EEF9}" type="slidenum">
              <a:rPr lang="es-ES" altLang="es-ES_tradnl" sz="1400">
                <a:solidFill>
                  <a:srgbClr val="000000"/>
                </a:solidFill>
                <a:latin typeface="Times New Roman" panose="02020603050405020304" pitchFamily="18" charset="0"/>
              </a:rPr>
              <a:pPr algn="r" eaLnBrk="1">
                <a:lnSpc>
                  <a:spcPct val="95000"/>
                </a:lnSpc>
                <a:buSzPct val="100000"/>
              </a:pPr>
              <a:t>71</a:t>
            </a:fld>
            <a:endParaRPr lang="es-ES" altLang="es-ES_tradnl" sz="1400">
              <a:solidFill>
                <a:srgbClr val="000000"/>
              </a:solidFill>
              <a:latin typeface="Times New Roman" panose="02020603050405020304" pitchFamily="18" charset="0"/>
            </a:endParaRPr>
          </a:p>
        </p:txBody>
      </p:sp>
      <p:sp>
        <p:nvSpPr>
          <p:cNvPr id="67593" name="Text Box 7">
            <a:extLst>
              <a:ext uri="{FF2B5EF4-FFF2-40B4-BE49-F238E27FC236}">
                <a16:creationId xmlns:a16="http://schemas.microsoft.com/office/drawing/2014/main" id="{320EF1C5-3720-8545-96A8-7EF0D1021471}"/>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361FD97-E58F-124C-AC48-14706565EE84}" type="slidenum">
              <a:rPr lang="es-ES" altLang="es-ES_tradnl" sz="1400">
                <a:solidFill>
                  <a:srgbClr val="000000"/>
                </a:solidFill>
                <a:latin typeface="Times New Roman" panose="02020603050405020304" pitchFamily="18" charset="0"/>
              </a:rPr>
              <a:pPr algn="r" eaLnBrk="1">
                <a:lnSpc>
                  <a:spcPct val="95000"/>
                </a:lnSpc>
                <a:buSzPct val="100000"/>
              </a:pPr>
              <a:t>71</a:t>
            </a:fld>
            <a:endParaRPr lang="es-ES" altLang="es-ES_tradnl" sz="1400">
              <a:solidFill>
                <a:srgbClr val="000000"/>
              </a:solidFill>
              <a:latin typeface="Times New Roman" panose="02020603050405020304" pitchFamily="18" charset="0"/>
            </a:endParaRPr>
          </a:p>
        </p:txBody>
      </p:sp>
      <p:sp>
        <p:nvSpPr>
          <p:cNvPr id="67594" name="Text Box 8">
            <a:extLst>
              <a:ext uri="{FF2B5EF4-FFF2-40B4-BE49-F238E27FC236}">
                <a16:creationId xmlns:a16="http://schemas.microsoft.com/office/drawing/2014/main" id="{DF2C9836-4194-B74C-8E1B-F5F7494B4622}"/>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678E2C2-1760-AB46-888C-3D879EECBA12}" type="slidenum">
              <a:rPr lang="es-ES" altLang="es-ES_tradnl" sz="1400">
                <a:solidFill>
                  <a:srgbClr val="000000"/>
                </a:solidFill>
                <a:latin typeface="Times New Roman" panose="02020603050405020304" pitchFamily="18" charset="0"/>
              </a:rPr>
              <a:pPr algn="r" eaLnBrk="1">
                <a:lnSpc>
                  <a:spcPct val="95000"/>
                </a:lnSpc>
                <a:buSzPct val="100000"/>
              </a:pPr>
              <a:t>71</a:t>
            </a:fld>
            <a:endParaRPr lang="es-ES" altLang="es-ES_tradnl" sz="1400">
              <a:solidFill>
                <a:srgbClr val="000000"/>
              </a:solidFill>
              <a:latin typeface="Times New Roman" panose="02020603050405020304" pitchFamily="18" charset="0"/>
            </a:endParaRPr>
          </a:p>
        </p:txBody>
      </p:sp>
      <p:sp>
        <p:nvSpPr>
          <p:cNvPr id="67595" name="Text Box 9">
            <a:extLst>
              <a:ext uri="{FF2B5EF4-FFF2-40B4-BE49-F238E27FC236}">
                <a16:creationId xmlns:a16="http://schemas.microsoft.com/office/drawing/2014/main" id="{229176CA-135C-424B-A48F-E03EF468223E}"/>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008F9B3-DB49-FC48-B586-000C7BE55846}" type="slidenum">
              <a:rPr lang="es-ES" altLang="es-ES_tradnl" sz="1400">
                <a:solidFill>
                  <a:srgbClr val="000000"/>
                </a:solidFill>
                <a:latin typeface="Times New Roman" panose="02020603050405020304" pitchFamily="18" charset="0"/>
              </a:rPr>
              <a:pPr algn="r" eaLnBrk="1">
                <a:lnSpc>
                  <a:spcPct val="95000"/>
                </a:lnSpc>
                <a:buSzPct val="100000"/>
              </a:pPr>
              <a:t>71</a:t>
            </a:fld>
            <a:endParaRPr lang="es-ES" altLang="es-ES_tradnl" sz="1400">
              <a:solidFill>
                <a:srgbClr val="000000"/>
              </a:solidFill>
              <a:latin typeface="Times New Roman" panose="02020603050405020304" pitchFamily="18" charset="0"/>
            </a:endParaRPr>
          </a:p>
        </p:txBody>
      </p:sp>
      <p:sp>
        <p:nvSpPr>
          <p:cNvPr id="67596" name="Text Box 10">
            <a:extLst>
              <a:ext uri="{FF2B5EF4-FFF2-40B4-BE49-F238E27FC236}">
                <a16:creationId xmlns:a16="http://schemas.microsoft.com/office/drawing/2014/main" id="{44AB2315-4F75-BA4E-9917-C9939119579F}"/>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53D5C14-31A4-F74B-AF95-93AED7CB5ACB}" type="slidenum">
              <a:rPr lang="es-ES" altLang="es-ES_tradnl" sz="1400">
                <a:solidFill>
                  <a:srgbClr val="000000"/>
                </a:solidFill>
                <a:latin typeface="Times New Roman" panose="02020603050405020304" pitchFamily="18" charset="0"/>
              </a:rPr>
              <a:pPr algn="r" eaLnBrk="1">
                <a:lnSpc>
                  <a:spcPct val="95000"/>
                </a:lnSpc>
                <a:buSzPct val="100000"/>
              </a:pPr>
              <a:t>71</a:t>
            </a:fld>
            <a:endParaRPr lang="es-ES" altLang="es-ES_tradnl" sz="1400">
              <a:solidFill>
                <a:srgbClr val="000000"/>
              </a:solidFill>
              <a:latin typeface="Times New Roman" panose="02020603050405020304" pitchFamily="18" charset="0"/>
            </a:endParaRPr>
          </a:p>
        </p:txBody>
      </p:sp>
      <p:sp>
        <p:nvSpPr>
          <p:cNvPr id="67597" name="Text Box 11">
            <a:extLst>
              <a:ext uri="{FF2B5EF4-FFF2-40B4-BE49-F238E27FC236}">
                <a16:creationId xmlns:a16="http://schemas.microsoft.com/office/drawing/2014/main" id="{1ACF9756-CB30-5B4D-BE6F-A91ACF7623C2}"/>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1241FA5B-98AD-A340-83E6-5AF61E1A2973}" type="slidenum">
              <a:rPr lang="es-ES" altLang="es-ES_tradnl" sz="1400">
                <a:solidFill>
                  <a:srgbClr val="000000"/>
                </a:solidFill>
                <a:latin typeface="Times New Roman" panose="02020603050405020304" pitchFamily="18" charset="0"/>
              </a:rPr>
              <a:pPr algn="r">
                <a:lnSpc>
                  <a:spcPct val="95000"/>
                </a:lnSpc>
                <a:buSzPct val="100000"/>
              </a:pPr>
              <a:t>71</a:t>
            </a:fld>
            <a:endParaRPr lang="es-ES" altLang="es-ES_tradnl" sz="1400">
              <a:solidFill>
                <a:srgbClr val="000000"/>
              </a:solidFill>
              <a:latin typeface="Times New Roman" panose="02020603050405020304" pitchFamily="18" charset="0"/>
            </a:endParaRPr>
          </a:p>
        </p:txBody>
      </p:sp>
      <p:sp>
        <p:nvSpPr>
          <p:cNvPr id="67598" name="Text Box 12">
            <a:extLst>
              <a:ext uri="{FF2B5EF4-FFF2-40B4-BE49-F238E27FC236}">
                <a16:creationId xmlns:a16="http://schemas.microsoft.com/office/drawing/2014/main" id="{9037E8A6-9AD6-DD41-A9B7-E31F890B802E}"/>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6155E67A-F248-4D43-9AD6-1F854FE77E07}" type="slidenum">
              <a:rPr lang="es-ES" altLang="es-ES_tradnl" sz="1400">
                <a:solidFill>
                  <a:srgbClr val="000000"/>
                </a:solidFill>
                <a:latin typeface="Times New Roman" panose="02020603050405020304" pitchFamily="18" charset="0"/>
              </a:rPr>
              <a:pPr algn="r">
                <a:lnSpc>
                  <a:spcPct val="95000"/>
                </a:lnSpc>
                <a:buSzPct val="100000"/>
              </a:pPr>
              <a:t>71</a:t>
            </a:fld>
            <a:endParaRPr lang="es-ES" altLang="es-ES_tradnl" sz="1400">
              <a:solidFill>
                <a:srgbClr val="000000"/>
              </a:solidFill>
              <a:latin typeface="Times New Roman" panose="02020603050405020304" pitchFamily="18" charset="0"/>
            </a:endParaRPr>
          </a:p>
        </p:txBody>
      </p:sp>
      <p:sp>
        <p:nvSpPr>
          <p:cNvPr id="67599" name="Text Box 13">
            <a:extLst>
              <a:ext uri="{FF2B5EF4-FFF2-40B4-BE49-F238E27FC236}">
                <a16:creationId xmlns:a16="http://schemas.microsoft.com/office/drawing/2014/main" id="{BEAA5140-8FDC-4944-A047-37F75AA8901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7600" name="Text Box 14">
            <a:extLst>
              <a:ext uri="{FF2B5EF4-FFF2-40B4-BE49-F238E27FC236}">
                <a16:creationId xmlns:a16="http://schemas.microsoft.com/office/drawing/2014/main" id="{BD66B9F2-25E5-434D-BF59-726936DDF5D7}"/>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9634" name="Rectangle 92">
            <a:extLst>
              <a:ext uri="{FF2B5EF4-FFF2-40B4-BE49-F238E27FC236}">
                <a16:creationId xmlns:a16="http://schemas.microsoft.com/office/drawing/2014/main" id="{BD90F6BF-CA1E-D442-B920-D9CEE2B29AD8}"/>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5C84305F-89DE-924A-A27C-F0AD3F6FC5BD}" type="slidenum">
              <a:rPr lang="es-ES" altLang="es-ES_tradnl" sz="1400" smtClean="0">
                <a:solidFill>
                  <a:srgbClr val="000000"/>
                </a:solidFill>
                <a:latin typeface="Times New Roman" panose="02020603050405020304" pitchFamily="18" charset="0"/>
              </a:rPr>
              <a:pPr/>
              <a:t>72</a:t>
            </a:fld>
            <a:endParaRPr lang="es-ES" altLang="es-ES_tradnl" sz="1400">
              <a:solidFill>
                <a:srgbClr val="000000"/>
              </a:solidFill>
              <a:latin typeface="Times New Roman" panose="02020603050405020304" pitchFamily="18" charset="0"/>
            </a:endParaRPr>
          </a:p>
        </p:txBody>
      </p:sp>
      <p:sp>
        <p:nvSpPr>
          <p:cNvPr id="69635" name="Text Box 1">
            <a:extLst>
              <a:ext uri="{FF2B5EF4-FFF2-40B4-BE49-F238E27FC236}">
                <a16:creationId xmlns:a16="http://schemas.microsoft.com/office/drawing/2014/main" id="{7154E659-D6FE-E543-A38E-7E9D1182B540}"/>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3454911-C803-AF42-B473-B803958D063E}" type="slidenum">
              <a:rPr lang="es-ES" altLang="es-ES_tradnl" sz="1400">
                <a:solidFill>
                  <a:srgbClr val="000000"/>
                </a:solidFill>
                <a:latin typeface="Times New Roman" panose="02020603050405020304" pitchFamily="18" charset="0"/>
              </a:rPr>
              <a:pPr algn="r" eaLnBrk="1">
                <a:lnSpc>
                  <a:spcPct val="95000"/>
                </a:lnSpc>
                <a:buSzPct val="100000"/>
              </a:pPr>
              <a:t>72</a:t>
            </a:fld>
            <a:endParaRPr lang="es-ES" altLang="es-ES_tradnl" sz="1400">
              <a:solidFill>
                <a:srgbClr val="000000"/>
              </a:solidFill>
              <a:latin typeface="Times New Roman" panose="02020603050405020304" pitchFamily="18" charset="0"/>
            </a:endParaRPr>
          </a:p>
        </p:txBody>
      </p:sp>
      <p:sp>
        <p:nvSpPr>
          <p:cNvPr id="69636" name="Text Box 2">
            <a:extLst>
              <a:ext uri="{FF2B5EF4-FFF2-40B4-BE49-F238E27FC236}">
                <a16:creationId xmlns:a16="http://schemas.microsoft.com/office/drawing/2014/main" id="{0BA5625D-AB74-224F-A098-7DB7BF55EC31}"/>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66F73B5-831B-254A-BF86-492A2964CA77}" type="slidenum">
              <a:rPr lang="es-ES" altLang="es-ES_tradnl" sz="1400">
                <a:solidFill>
                  <a:srgbClr val="000000"/>
                </a:solidFill>
                <a:latin typeface="Times New Roman" panose="02020603050405020304" pitchFamily="18" charset="0"/>
              </a:rPr>
              <a:pPr algn="r" eaLnBrk="1">
                <a:lnSpc>
                  <a:spcPct val="95000"/>
                </a:lnSpc>
                <a:buSzPct val="100000"/>
              </a:pPr>
              <a:t>72</a:t>
            </a:fld>
            <a:endParaRPr lang="es-ES" altLang="es-ES_tradnl" sz="1400">
              <a:solidFill>
                <a:srgbClr val="000000"/>
              </a:solidFill>
              <a:latin typeface="Times New Roman" panose="02020603050405020304" pitchFamily="18" charset="0"/>
            </a:endParaRPr>
          </a:p>
        </p:txBody>
      </p:sp>
      <p:sp>
        <p:nvSpPr>
          <p:cNvPr id="69637" name="Text Box 3">
            <a:extLst>
              <a:ext uri="{FF2B5EF4-FFF2-40B4-BE49-F238E27FC236}">
                <a16:creationId xmlns:a16="http://schemas.microsoft.com/office/drawing/2014/main" id="{842DB164-94E7-714A-9ED6-99163B8BE3C2}"/>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0FB705C-C135-B548-8FD2-777CC2BEC1EF}" type="slidenum">
              <a:rPr lang="es-ES" altLang="es-ES_tradnl" sz="1400">
                <a:solidFill>
                  <a:srgbClr val="000000"/>
                </a:solidFill>
                <a:latin typeface="Times New Roman" panose="02020603050405020304" pitchFamily="18" charset="0"/>
              </a:rPr>
              <a:pPr algn="r" eaLnBrk="1">
                <a:lnSpc>
                  <a:spcPct val="95000"/>
                </a:lnSpc>
                <a:buSzPct val="100000"/>
              </a:pPr>
              <a:t>72</a:t>
            </a:fld>
            <a:endParaRPr lang="es-ES" altLang="es-ES_tradnl" sz="1400">
              <a:solidFill>
                <a:srgbClr val="000000"/>
              </a:solidFill>
              <a:latin typeface="Times New Roman" panose="02020603050405020304" pitchFamily="18" charset="0"/>
            </a:endParaRPr>
          </a:p>
        </p:txBody>
      </p:sp>
      <p:sp>
        <p:nvSpPr>
          <p:cNvPr id="69638" name="Text Box 4">
            <a:extLst>
              <a:ext uri="{FF2B5EF4-FFF2-40B4-BE49-F238E27FC236}">
                <a16:creationId xmlns:a16="http://schemas.microsoft.com/office/drawing/2014/main" id="{F0FBCAA4-097D-A448-A2B8-A2558457B468}"/>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7FCA0B6-4AAF-7C42-9B83-8B0748734942}" type="slidenum">
              <a:rPr lang="es-ES" altLang="es-ES_tradnl" sz="1400">
                <a:solidFill>
                  <a:srgbClr val="000000"/>
                </a:solidFill>
                <a:latin typeface="Times New Roman" panose="02020603050405020304" pitchFamily="18" charset="0"/>
              </a:rPr>
              <a:pPr algn="r" eaLnBrk="1">
                <a:lnSpc>
                  <a:spcPct val="95000"/>
                </a:lnSpc>
                <a:buSzPct val="100000"/>
              </a:pPr>
              <a:t>72</a:t>
            </a:fld>
            <a:endParaRPr lang="es-ES" altLang="es-ES_tradnl" sz="1400">
              <a:solidFill>
                <a:srgbClr val="000000"/>
              </a:solidFill>
              <a:latin typeface="Times New Roman" panose="02020603050405020304" pitchFamily="18" charset="0"/>
            </a:endParaRPr>
          </a:p>
        </p:txBody>
      </p:sp>
      <p:sp>
        <p:nvSpPr>
          <p:cNvPr id="69639" name="Text Box 5">
            <a:extLst>
              <a:ext uri="{FF2B5EF4-FFF2-40B4-BE49-F238E27FC236}">
                <a16:creationId xmlns:a16="http://schemas.microsoft.com/office/drawing/2014/main" id="{05501AA0-1586-C942-A373-60EA8AC8718B}"/>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0F513E4-AA2D-9447-9284-1AD0ECAE9064}" type="slidenum">
              <a:rPr lang="es-ES" altLang="es-ES_tradnl" sz="1400">
                <a:solidFill>
                  <a:srgbClr val="000000"/>
                </a:solidFill>
                <a:latin typeface="Times New Roman" panose="02020603050405020304" pitchFamily="18" charset="0"/>
              </a:rPr>
              <a:pPr algn="r" eaLnBrk="1">
                <a:lnSpc>
                  <a:spcPct val="95000"/>
                </a:lnSpc>
                <a:buSzPct val="100000"/>
              </a:pPr>
              <a:t>72</a:t>
            </a:fld>
            <a:endParaRPr lang="es-ES" altLang="es-ES_tradnl" sz="1400">
              <a:solidFill>
                <a:srgbClr val="000000"/>
              </a:solidFill>
              <a:latin typeface="Times New Roman" panose="02020603050405020304" pitchFamily="18" charset="0"/>
            </a:endParaRPr>
          </a:p>
        </p:txBody>
      </p:sp>
      <p:sp>
        <p:nvSpPr>
          <p:cNvPr id="69640" name="Text Box 6">
            <a:extLst>
              <a:ext uri="{FF2B5EF4-FFF2-40B4-BE49-F238E27FC236}">
                <a16:creationId xmlns:a16="http://schemas.microsoft.com/office/drawing/2014/main" id="{1F6042A7-0D17-B34D-94D1-57589BC27EA1}"/>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2A949E0-6D1F-3546-BDE6-CB7F1B1F9BC7}" type="slidenum">
              <a:rPr lang="es-ES" altLang="es-ES_tradnl" sz="1400">
                <a:solidFill>
                  <a:srgbClr val="000000"/>
                </a:solidFill>
                <a:latin typeface="Times New Roman" panose="02020603050405020304" pitchFamily="18" charset="0"/>
              </a:rPr>
              <a:pPr algn="r" eaLnBrk="1">
                <a:lnSpc>
                  <a:spcPct val="95000"/>
                </a:lnSpc>
                <a:buSzPct val="100000"/>
              </a:pPr>
              <a:t>72</a:t>
            </a:fld>
            <a:endParaRPr lang="es-ES" altLang="es-ES_tradnl" sz="1400">
              <a:solidFill>
                <a:srgbClr val="000000"/>
              </a:solidFill>
              <a:latin typeface="Times New Roman" panose="02020603050405020304" pitchFamily="18" charset="0"/>
            </a:endParaRPr>
          </a:p>
        </p:txBody>
      </p:sp>
      <p:sp>
        <p:nvSpPr>
          <p:cNvPr id="69641" name="Text Box 7">
            <a:extLst>
              <a:ext uri="{FF2B5EF4-FFF2-40B4-BE49-F238E27FC236}">
                <a16:creationId xmlns:a16="http://schemas.microsoft.com/office/drawing/2014/main" id="{0207020F-081C-9C42-B2B4-621851ECD107}"/>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EF038AE-D983-9447-A9E8-985D3CA80270}" type="slidenum">
              <a:rPr lang="es-ES" altLang="es-ES_tradnl" sz="1400">
                <a:solidFill>
                  <a:srgbClr val="000000"/>
                </a:solidFill>
                <a:latin typeface="Times New Roman" panose="02020603050405020304" pitchFamily="18" charset="0"/>
              </a:rPr>
              <a:pPr algn="r" eaLnBrk="1">
                <a:lnSpc>
                  <a:spcPct val="95000"/>
                </a:lnSpc>
                <a:buSzPct val="100000"/>
              </a:pPr>
              <a:t>72</a:t>
            </a:fld>
            <a:endParaRPr lang="es-ES" altLang="es-ES_tradnl" sz="1400">
              <a:solidFill>
                <a:srgbClr val="000000"/>
              </a:solidFill>
              <a:latin typeface="Times New Roman" panose="02020603050405020304" pitchFamily="18" charset="0"/>
            </a:endParaRPr>
          </a:p>
        </p:txBody>
      </p:sp>
      <p:sp>
        <p:nvSpPr>
          <p:cNvPr id="69642" name="Text Box 8">
            <a:extLst>
              <a:ext uri="{FF2B5EF4-FFF2-40B4-BE49-F238E27FC236}">
                <a16:creationId xmlns:a16="http://schemas.microsoft.com/office/drawing/2014/main" id="{7C28BF96-EBCC-F345-808F-4E0EA8A666BA}"/>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3188F2B-928D-3A4A-A5A9-70545A0D3857}" type="slidenum">
              <a:rPr lang="es-ES" altLang="es-ES_tradnl" sz="1400">
                <a:solidFill>
                  <a:srgbClr val="000000"/>
                </a:solidFill>
                <a:latin typeface="Times New Roman" panose="02020603050405020304" pitchFamily="18" charset="0"/>
              </a:rPr>
              <a:pPr algn="r" eaLnBrk="1">
                <a:lnSpc>
                  <a:spcPct val="95000"/>
                </a:lnSpc>
                <a:buSzPct val="100000"/>
              </a:pPr>
              <a:t>72</a:t>
            </a:fld>
            <a:endParaRPr lang="es-ES" altLang="es-ES_tradnl" sz="1400">
              <a:solidFill>
                <a:srgbClr val="000000"/>
              </a:solidFill>
              <a:latin typeface="Times New Roman" panose="02020603050405020304" pitchFamily="18" charset="0"/>
            </a:endParaRPr>
          </a:p>
        </p:txBody>
      </p:sp>
      <p:sp>
        <p:nvSpPr>
          <p:cNvPr id="69643" name="Text Box 9">
            <a:extLst>
              <a:ext uri="{FF2B5EF4-FFF2-40B4-BE49-F238E27FC236}">
                <a16:creationId xmlns:a16="http://schemas.microsoft.com/office/drawing/2014/main" id="{46289C40-4CE1-E647-A84C-163CCE8A8DAD}"/>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FCE41FB-A820-7941-AFC3-C5FB0F850E65}" type="slidenum">
              <a:rPr lang="es-ES" altLang="es-ES_tradnl" sz="1400">
                <a:solidFill>
                  <a:srgbClr val="000000"/>
                </a:solidFill>
                <a:latin typeface="Times New Roman" panose="02020603050405020304" pitchFamily="18" charset="0"/>
              </a:rPr>
              <a:pPr algn="r" eaLnBrk="1">
                <a:lnSpc>
                  <a:spcPct val="95000"/>
                </a:lnSpc>
                <a:buSzPct val="100000"/>
              </a:pPr>
              <a:t>72</a:t>
            </a:fld>
            <a:endParaRPr lang="es-ES" altLang="es-ES_tradnl" sz="1400">
              <a:solidFill>
                <a:srgbClr val="000000"/>
              </a:solidFill>
              <a:latin typeface="Times New Roman" panose="02020603050405020304" pitchFamily="18" charset="0"/>
            </a:endParaRPr>
          </a:p>
        </p:txBody>
      </p:sp>
      <p:sp>
        <p:nvSpPr>
          <p:cNvPr id="69644" name="Text Box 10">
            <a:extLst>
              <a:ext uri="{FF2B5EF4-FFF2-40B4-BE49-F238E27FC236}">
                <a16:creationId xmlns:a16="http://schemas.microsoft.com/office/drawing/2014/main" id="{8968B3EA-7CAD-6441-95AD-BB589ED86BF5}"/>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1C9FC57-700B-3D43-895C-49BDB3FA198E}" type="slidenum">
              <a:rPr lang="es-ES" altLang="es-ES_tradnl" sz="1400">
                <a:solidFill>
                  <a:srgbClr val="000000"/>
                </a:solidFill>
                <a:latin typeface="Times New Roman" panose="02020603050405020304" pitchFamily="18" charset="0"/>
              </a:rPr>
              <a:pPr algn="r" eaLnBrk="1">
                <a:lnSpc>
                  <a:spcPct val="95000"/>
                </a:lnSpc>
                <a:buSzPct val="100000"/>
              </a:pPr>
              <a:t>72</a:t>
            </a:fld>
            <a:endParaRPr lang="es-ES" altLang="es-ES_tradnl" sz="1400">
              <a:solidFill>
                <a:srgbClr val="000000"/>
              </a:solidFill>
              <a:latin typeface="Times New Roman" panose="02020603050405020304" pitchFamily="18" charset="0"/>
            </a:endParaRPr>
          </a:p>
        </p:txBody>
      </p:sp>
      <p:sp>
        <p:nvSpPr>
          <p:cNvPr id="69645" name="Text Box 11">
            <a:extLst>
              <a:ext uri="{FF2B5EF4-FFF2-40B4-BE49-F238E27FC236}">
                <a16:creationId xmlns:a16="http://schemas.microsoft.com/office/drawing/2014/main" id="{49067DF8-E0DC-0042-9839-97E08A522C11}"/>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ED1A3535-BCC7-B744-BB64-C50EA35DE078}" type="slidenum">
              <a:rPr lang="es-ES" altLang="es-ES_tradnl" sz="1400">
                <a:solidFill>
                  <a:srgbClr val="000000"/>
                </a:solidFill>
                <a:latin typeface="Times New Roman" panose="02020603050405020304" pitchFamily="18" charset="0"/>
              </a:rPr>
              <a:pPr algn="r">
                <a:lnSpc>
                  <a:spcPct val="95000"/>
                </a:lnSpc>
                <a:buSzPct val="100000"/>
              </a:pPr>
              <a:t>72</a:t>
            </a:fld>
            <a:endParaRPr lang="es-ES" altLang="es-ES_tradnl" sz="1400">
              <a:solidFill>
                <a:srgbClr val="000000"/>
              </a:solidFill>
              <a:latin typeface="Times New Roman" panose="02020603050405020304" pitchFamily="18" charset="0"/>
            </a:endParaRPr>
          </a:p>
        </p:txBody>
      </p:sp>
      <p:sp>
        <p:nvSpPr>
          <p:cNvPr id="69646" name="Text Box 12">
            <a:extLst>
              <a:ext uri="{FF2B5EF4-FFF2-40B4-BE49-F238E27FC236}">
                <a16:creationId xmlns:a16="http://schemas.microsoft.com/office/drawing/2014/main" id="{E8517D3F-F992-C343-AB62-4E0BF8B0D6C5}"/>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ABE92C3D-EB34-4D43-A83C-67BE4733DA29}" type="slidenum">
              <a:rPr lang="es-ES" altLang="es-ES_tradnl" sz="1400">
                <a:solidFill>
                  <a:srgbClr val="000000"/>
                </a:solidFill>
                <a:latin typeface="Times New Roman" panose="02020603050405020304" pitchFamily="18" charset="0"/>
              </a:rPr>
              <a:pPr algn="r">
                <a:lnSpc>
                  <a:spcPct val="95000"/>
                </a:lnSpc>
                <a:buSzPct val="100000"/>
              </a:pPr>
              <a:t>72</a:t>
            </a:fld>
            <a:endParaRPr lang="es-ES" altLang="es-ES_tradnl" sz="1400">
              <a:solidFill>
                <a:srgbClr val="000000"/>
              </a:solidFill>
              <a:latin typeface="Times New Roman" panose="02020603050405020304" pitchFamily="18" charset="0"/>
            </a:endParaRPr>
          </a:p>
        </p:txBody>
      </p:sp>
      <p:sp>
        <p:nvSpPr>
          <p:cNvPr id="69647" name="Text Box 13">
            <a:extLst>
              <a:ext uri="{FF2B5EF4-FFF2-40B4-BE49-F238E27FC236}">
                <a16:creationId xmlns:a16="http://schemas.microsoft.com/office/drawing/2014/main" id="{C26C1DE2-1DDE-094A-828B-5360C4DE67C6}"/>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9648" name="Text Box 14">
            <a:extLst>
              <a:ext uri="{FF2B5EF4-FFF2-40B4-BE49-F238E27FC236}">
                <a16:creationId xmlns:a16="http://schemas.microsoft.com/office/drawing/2014/main" id="{43A66096-A0EF-F547-BEA1-321CAA0DFD6F}"/>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1682" name="Rectangle 92">
            <a:extLst>
              <a:ext uri="{FF2B5EF4-FFF2-40B4-BE49-F238E27FC236}">
                <a16:creationId xmlns:a16="http://schemas.microsoft.com/office/drawing/2014/main" id="{5A801F06-82BF-D642-A985-7AEA49E799F7}"/>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987643BD-69EA-7A4B-8CE2-4F9844725F2D}" type="slidenum">
              <a:rPr lang="es-ES" altLang="es-ES_tradnl" sz="1400" smtClean="0">
                <a:solidFill>
                  <a:srgbClr val="000000"/>
                </a:solidFill>
                <a:latin typeface="Times New Roman" panose="02020603050405020304" pitchFamily="18" charset="0"/>
              </a:rPr>
              <a:pPr/>
              <a:t>73</a:t>
            </a:fld>
            <a:endParaRPr lang="es-ES" altLang="es-ES_tradnl" sz="1400">
              <a:solidFill>
                <a:srgbClr val="000000"/>
              </a:solidFill>
              <a:latin typeface="Times New Roman" panose="02020603050405020304" pitchFamily="18" charset="0"/>
            </a:endParaRPr>
          </a:p>
        </p:txBody>
      </p:sp>
      <p:sp>
        <p:nvSpPr>
          <p:cNvPr id="71683" name="Text Box 1">
            <a:extLst>
              <a:ext uri="{FF2B5EF4-FFF2-40B4-BE49-F238E27FC236}">
                <a16:creationId xmlns:a16="http://schemas.microsoft.com/office/drawing/2014/main" id="{B03FD749-8D85-3E4B-9BA6-B70A0E6F60D8}"/>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E8F80E3-3DD5-A248-9EDC-F36F71860C83}" type="slidenum">
              <a:rPr lang="es-ES" altLang="es-ES_tradnl" sz="1400">
                <a:solidFill>
                  <a:srgbClr val="000000"/>
                </a:solidFill>
                <a:latin typeface="Times New Roman" panose="02020603050405020304" pitchFamily="18" charset="0"/>
              </a:rPr>
              <a:pPr algn="r" eaLnBrk="1">
                <a:lnSpc>
                  <a:spcPct val="95000"/>
                </a:lnSpc>
                <a:buSzPct val="100000"/>
              </a:pPr>
              <a:t>73</a:t>
            </a:fld>
            <a:endParaRPr lang="es-ES" altLang="es-ES_tradnl" sz="1400">
              <a:solidFill>
                <a:srgbClr val="000000"/>
              </a:solidFill>
              <a:latin typeface="Times New Roman" panose="02020603050405020304" pitchFamily="18" charset="0"/>
            </a:endParaRPr>
          </a:p>
        </p:txBody>
      </p:sp>
      <p:sp>
        <p:nvSpPr>
          <p:cNvPr id="71684" name="Text Box 2">
            <a:extLst>
              <a:ext uri="{FF2B5EF4-FFF2-40B4-BE49-F238E27FC236}">
                <a16:creationId xmlns:a16="http://schemas.microsoft.com/office/drawing/2014/main" id="{6259709E-F32F-AE4E-90C7-9F52A3A2CE09}"/>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19D9C34-4350-8C41-B739-EC807DB2A801}" type="slidenum">
              <a:rPr lang="es-ES" altLang="es-ES_tradnl" sz="1400">
                <a:solidFill>
                  <a:srgbClr val="000000"/>
                </a:solidFill>
                <a:latin typeface="Times New Roman" panose="02020603050405020304" pitchFamily="18" charset="0"/>
              </a:rPr>
              <a:pPr algn="r" eaLnBrk="1">
                <a:lnSpc>
                  <a:spcPct val="95000"/>
                </a:lnSpc>
                <a:buSzPct val="100000"/>
              </a:pPr>
              <a:t>73</a:t>
            </a:fld>
            <a:endParaRPr lang="es-ES" altLang="es-ES_tradnl" sz="1400">
              <a:solidFill>
                <a:srgbClr val="000000"/>
              </a:solidFill>
              <a:latin typeface="Times New Roman" panose="02020603050405020304" pitchFamily="18" charset="0"/>
            </a:endParaRPr>
          </a:p>
        </p:txBody>
      </p:sp>
      <p:sp>
        <p:nvSpPr>
          <p:cNvPr id="71685" name="Text Box 3">
            <a:extLst>
              <a:ext uri="{FF2B5EF4-FFF2-40B4-BE49-F238E27FC236}">
                <a16:creationId xmlns:a16="http://schemas.microsoft.com/office/drawing/2014/main" id="{FD1CB1B9-C982-B44E-97CB-7D74AA0BACDC}"/>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C7498AD-0878-F540-805E-85F0EB1F32BB}" type="slidenum">
              <a:rPr lang="es-ES" altLang="es-ES_tradnl" sz="1400">
                <a:solidFill>
                  <a:srgbClr val="000000"/>
                </a:solidFill>
                <a:latin typeface="Times New Roman" panose="02020603050405020304" pitchFamily="18" charset="0"/>
              </a:rPr>
              <a:pPr algn="r" eaLnBrk="1">
                <a:lnSpc>
                  <a:spcPct val="95000"/>
                </a:lnSpc>
                <a:buSzPct val="100000"/>
              </a:pPr>
              <a:t>73</a:t>
            </a:fld>
            <a:endParaRPr lang="es-ES" altLang="es-ES_tradnl" sz="1400">
              <a:solidFill>
                <a:srgbClr val="000000"/>
              </a:solidFill>
              <a:latin typeface="Times New Roman" panose="02020603050405020304" pitchFamily="18" charset="0"/>
            </a:endParaRPr>
          </a:p>
        </p:txBody>
      </p:sp>
      <p:sp>
        <p:nvSpPr>
          <p:cNvPr id="71686" name="Text Box 4">
            <a:extLst>
              <a:ext uri="{FF2B5EF4-FFF2-40B4-BE49-F238E27FC236}">
                <a16:creationId xmlns:a16="http://schemas.microsoft.com/office/drawing/2014/main" id="{F0587BF3-FF26-E542-A848-DA7DF26FA4CC}"/>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D763AF8-5A48-0F48-856B-6DE257446E3F}" type="slidenum">
              <a:rPr lang="es-ES" altLang="es-ES_tradnl" sz="1400">
                <a:solidFill>
                  <a:srgbClr val="000000"/>
                </a:solidFill>
                <a:latin typeface="Times New Roman" panose="02020603050405020304" pitchFamily="18" charset="0"/>
              </a:rPr>
              <a:pPr algn="r" eaLnBrk="1">
                <a:lnSpc>
                  <a:spcPct val="95000"/>
                </a:lnSpc>
                <a:buSzPct val="100000"/>
              </a:pPr>
              <a:t>73</a:t>
            </a:fld>
            <a:endParaRPr lang="es-ES" altLang="es-ES_tradnl" sz="1400">
              <a:solidFill>
                <a:srgbClr val="000000"/>
              </a:solidFill>
              <a:latin typeface="Times New Roman" panose="02020603050405020304" pitchFamily="18" charset="0"/>
            </a:endParaRPr>
          </a:p>
        </p:txBody>
      </p:sp>
      <p:sp>
        <p:nvSpPr>
          <p:cNvPr id="71687" name="Text Box 5">
            <a:extLst>
              <a:ext uri="{FF2B5EF4-FFF2-40B4-BE49-F238E27FC236}">
                <a16:creationId xmlns:a16="http://schemas.microsoft.com/office/drawing/2014/main" id="{3109550E-5CDF-314C-9434-72E411B379B1}"/>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D6E7279-82AA-884B-993B-1E896FC5DC8A}" type="slidenum">
              <a:rPr lang="es-ES" altLang="es-ES_tradnl" sz="1400">
                <a:solidFill>
                  <a:srgbClr val="000000"/>
                </a:solidFill>
                <a:latin typeface="Times New Roman" panose="02020603050405020304" pitchFamily="18" charset="0"/>
              </a:rPr>
              <a:pPr algn="r" eaLnBrk="1">
                <a:lnSpc>
                  <a:spcPct val="95000"/>
                </a:lnSpc>
                <a:buSzPct val="100000"/>
              </a:pPr>
              <a:t>73</a:t>
            </a:fld>
            <a:endParaRPr lang="es-ES" altLang="es-ES_tradnl" sz="1400">
              <a:solidFill>
                <a:srgbClr val="000000"/>
              </a:solidFill>
              <a:latin typeface="Times New Roman" panose="02020603050405020304" pitchFamily="18" charset="0"/>
            </a:endParaRPr>
          </a:p>
        </p:txBody>
      </p:sp>
      <p:sp>
        <p:nvSpPr>
          <p:cNvPr id="71688" name="Text Box 6">
            <a:extLst>
              <a:ext uri="{FF2B5EF4-FFF2-40B4-BE49-F238E27FC236}">
                <a16:creationId xmlns:a16="http://schemas.microsoft.com/office/drawing/2014/main" id="{C14D5DF2-AA8F-1146-8FCC-E2613B3F9E23}"/>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6599AAC-135A-F348-870C-FF2727535B58}" type="slidenum">
              <a:rPr lang="es-ES" altLang="es-ES_tradnl" sz="1400">
                <a:solidFill>
                  <a:srgbClr val="000000"/>
                </a:solidFill>
                <a:latin typeface="Times New Roman" panose="02020603050405020304" pitchFamily="18" charset="0"/>
              </a:rPr>
              <a:pPr algn="r" eaLnBrk="1">
                <a:lnSpc>
                  <a:spcPct val="95000"/>
                </a:lnSpc>
                <a:buSzPct val="100000"/>
              </a:pPr>
              <a:t>73</a:t>
            </a:fld>
            <a:endParaRPr lang="es-ES" altLang="es-ES_tradnl" sz="1400">
              <a:solidFill>
                <a:srgbClr val="000000"/>
              </a:solidFill>
              <a:latin typeface="Times New Roman" panose="02020603050405020304" pitchFamily="18" charset="0"/>
            </a:endParaRPr>
          </a:p>
        </p:txBody>
      </p:sp>
      <p:sp>
        <p:nvSpPr>
          <p:cNvPr id="71689" name="Text Box 7">
            <a:extLst>
              <a:ext uri="{FF2B5EF4-FFF2-40B4-BE49-F238E27FC236}">
                <a16:creationId xmlns:a16="http://schemas.microsoft.com/office/drawing/2014/main" id="{D4DE2A56-2230-5C43-8C27-64B4E2A11A5B}"/>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C1A3957-5826-3241-8B63-67367A92A1E5}" type="slidenum">
              <a:rPr lang="es-ES" altLang="es-ES_tradnl" sz="1400">
                <a:solidFill>
                  <a:srgbClr val="000000"/>
                </a:solidFill>
                <a:latin typeface="Times New Roman" panose="02020603050405020304" pitchFamily="18" charset="0"/>
              </a:rPr>
              <a:pPr algn="r" eaLnBrk="1">
                <a:lnSpc>
                  <a:spcPct val="95000"/>
                </a:lnSpc>
                <a:buSzPct val="100000"/>
              </a:pPr>
              <a:t>73</a:t>
            </a:fld>
            <a:endParaRPr lang="es-ES" altLang="es-ES_tradnl" sz="1400">
              <a:solidFill>
                <a:srgbClr val="000000"/>
              </a:solidFill>
              <a:latin typeface="Times New Roman" panose="02020603050405020304" pitchFamily="18" charset="0"/>
            </a:endParaRPr>
          </a:p>
        </p:txBody>
      </p:sp>
      <p:sp>
        <p:nvSpPr>
          <p:cNvPr id="71690" name="Text Box 8">
            <a:extLst>
              <a:ext uri="{FF2B5EF4-FFF2-40B4-BE49-F238E27FC236}">
                <a16:creationId xmlns:a16="http://schemas.microsoft.com/office/drawing/2014/main" id="{ABA1AEFA-CCB6-B344-972D-4C107DB197FD}"/>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C289995-7755-7B40-9E35-3EFCFF60915A}" type="slidenum">
              <a:rPr lang="es-ES" altLang="es-ES_tradnl" sz="1400">
                <a:solidFill>
                  <a:srgbClr val="000000"/>
                </a:solidFill>
                <a:latin typeface="Times New Roman" panose="02020603050405020304" pitchFamily="18" charset="0"/>
              </a:rPr>
              <a:pPr algn="r" eaLnBrk="1">
                <a:lnSpc>
                  <a:spcPct val="95000"/>
                </a:lnSpc>
                <a:buSzPct val="100000"/>
              </a:pPr>
              <a:t>73</a:t>
            </a:fld>
            <a:endParaRPr lang="es-ES" altLang="es-ES_tradnl" sz="1400">
              <a:solidFill>
                <a:srgbClr val="000000"/>
              </a:solidFill>
              <a:latin typeface="Times New Roman" panose="02020603050405020304" pitchFamily="18" charset="0"/>
            </a:endParaRPr>
          </a:p>
        </p:txBody>
      </p:sp>
      <p:sp>
        <p:nvSpPr>
          <p:cNvPr id="71691" name="Text Box 9">
            <a:extLst>
              <a:ext uri="{FF2B5EF4-FFF2-40B4-BE49-F238E27FC236}">
                <a16:creationId xmlns:a16="http://schemas.microsoft.com/office/drawing/2014/main" id="{5C09A61F-41C4-0D48-9078-DB9796AA716F}"/>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15EBD1D-4D11-AF40-8A48-3B1EE5ADDD65}" type="slidenum">
              <a:rPr lang="es-ES" altLang="es-ES_tradnl" sz="1400">
                <a:solidFill>
                  <a:srgbClr val="000000"/>
                </a:solidFill>
                <a:latin typeface="Times New Roman" panose="02020603050405020304" pitchFamily="18" charset="0"/>
              </a:rPr>
              <a:pPr algn="r" eaLnBrk="1">
                <a:lnSpc>
                  <a:spcPct val="95000"/>
                </a:lnSpc>
                <a:buSzPct val="100000"/>
              </a:pPr>
              <a:t>73</a:t>
            </a:fld>
            <a:endParaRPr lang="es-ES" altLang="es-ES_tradnl" sz="1400">
              <a:solidFill>
                <a:srgbClr val="000000"/>
              </a:solidFill>
              <a:latin typeface="Times New Roman" panose="02020603050405020304" pitchFamily="18" charset="0"/>
            </a:endParaRPr>
          </a:p>
        </p:txBody>
      </p:sp>
      <p:sp>
        <p:nvSpPr>
          <p:cNvPr id="71692" name="Text Box 10">
            <a:extLst>
              <a:ext uri="{FF2B5EF4-FFF2-40B4-BE49-F238E27FC236}">
                <a16:creationId xmlns:a16="http://schemas.microsoft.com/office/drawing/2014/main" id="{C0702E83-4502-A94C-9FB3-8FAD089B1A2C}"/>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59A9336-060B-544C-899A-C06C9D485251}" type="slidenum">
              <a:rPr lang="es-ES" altLang="es-ES_tradnl" sz="1400">
                <a:solidFill>
                  <a:srgbClr val="000000"/>
                </a:solidFill>
                <a:latin typeface="Times New Roman" panose="02020603050405020304" pitchFamily="18" charset="0"/>
              </a:rPr>
              <a:pPr algn="r" eaLnBrk="1">
                <a:lnSpc>
                  <a:spcPct val="95000"/>
                </a:lnSpc>
                <a:buSzPct val="100000"/>
              </a:pPr>
              <a:t>73</a:t>
            </a:fld>
            <a:endParaRPr lang="es-ES" altLang="es-ES_tradnl" sz="1400">
              <a:solidFill>
                <a:srgbClr val="000000"/>
              </a:solidFill>
              <a:latin typeface="Times New Roman" panose="02020603050405020304" pitchFamily="18" charset="0"/>
            </a:endParaRPr>
          </a:p>
        </p:txBody>
      </p:sp>
      <p:sp>
        <p:nvSpPr>
          <p:cNvPr id="71693" name="Text Box 11">
            <a:extLst>
              <a:ext uri="{FF2B5EF4-FFF2-40B4-BE49-F238E27FC236}">
                <a16:creationId xmlns:a16="http://schemas.microsoft.com/office/drawing/2014/main" id="{1E434F04-F417-ED4E-9549-666AA1BB3F88}"/>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9574ED1F-E3A1-5B44-BB49-D69A03304905}" type="slidenum">
              <a:rPr lang="es-ES" altLang="es-ES_tradnl" sz="1400">
                <a:solidFill>
                  <a:srgbClr val="000000"/>
                </a:solidFill>
                <a:latin typeface="Times New Roman" panose="02020603050405020304" pitchFamily="18" charset="0"/>
              </a:rPr>
              <a:pPr algn="r">
                <a:lnSpc>
                  <a:spcPct val="95000"/>
                </a:lnSpc>
                <a:buSzPct val="100000"/>
              </a:pPr>
              <a:t>73</a:t>
            </a:fld>
            <a:endParaRPr lang="es-ES" altLang="es-ES_tradnl" sz="1400">
              <a:solidFill>
                <a:srgbClr val="000000"/>
              </a:solidFill>
              <a:latin typeface="Times New Roman" panose="02020603050405020304" pitchFamily="18" charset="0"/>
            </a:endParaRPr>
          </a:p>
        </p:txBody>
      </p:sp>
      <p:sp>
        <p:nvSpPr>
          <p:cNvPr id="71694" name="Text Box 12">
            <a:extLst>
              <a:ext uri="{FF2B5EF4-FFF2-40B4-BE49-F238E27FC236}">
                <a16:creationId xmlns:a16="http://schemas.microsoft.com/office/drawing/2014/main" id="{F7F5BB6B-76A9-2D46-9402-B4C1EA0ED3A6}"/>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57DE3742-FF68-6347-90FC-09557B954A32}" type="slidenum">
              <a:rPr lang="es-ES" altLang="es-ES_tradnl" sz="1400">
                <a:solidFill>
                  <a:srgbClr val="000000"/>
                </a:solidFill>
                <a:latin typeface="Times New Roman" panose="02020603050405020304" pitchFamily="18" charset="0"/>
              </a:rPr>
              <a:pPr algn="r">
                <a:lnSpc>
                  <a:spcPct val="95000"/>
                </a:lnSpc>
                <a:buSzPct val="100000"/>
              </a:pPr>
              <a:t>73</a:t>
            </a:fld>
            <a:endParaRPr lang="es-ES" altLang="es-ES_tradnl" sz="1400">
              <a:solidFill>
                <a:srgbClr val="000000"/>
              </a:solidFill>
              <a:latin typeface="Times New Roman" panose="02020603050405020304" pitchFamily="18" charset="0"/>
            </a:endParaRPr>
          </a:p>
        </p:txBody>
      </p:sp>
      <p:sp>
        <p:nvSpPr>
          <p:cNvPr id="71695" name="Text Box 13">
            <a:extLst>
              <a:ext uri="{FF2B5EF4-FFF2-40B4-BE49-F238E27FC236}">
                <a16:creationId xmlns:a16="http://schemas.microsoft.com/office/drawing/2014/main" id="{C7BEC9B3-2C09-0243-B3C8-90FD51E437B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71696" name="Text Box 14">
            <a:extLst>
              <a:ext uri="{FF2B5EF4-FFF2-40B4-BE49-F238E27FC236}">
                <a16:creationId xmlns:a16="http://schemas.microsoft.com/office/drawing/2014/main" id="{42FBDFBE-27E1-584D-A4E6-63F6EA0A0085}"/>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3730" name="Rectangle 92">
            <a:extLst>
              <a:ext uri="{FF2B5EF4-FFF2-40B4-BE49-F238E27FC236}">
                <a16:creationId xmlns:a16="http://schemas.microsoft.com/office/drawing/2014/main" id="{091EF627-C12C-614D-B0C5-53EEAF9ABD60}"/>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757CAAC7-3A5A-4144-9429-36F51FDDC4BC}" type="slidenum">
              <a:rPr lang="es-ES" altLang="es-ES_tradnl" sz="1400" smtClean="0">
                <a:solidFill>
                  <a:srgbClr val="000000"/>
                </a:solidFill>
                <a:latin typeface="Times New Roman" panose="02020603050405020304" pitchFamily="18" charset="0"/>
              </a:rPr>
              <a:pPr/>
              <a:t>74</a:t>
            </a:fld>
            <a:endParaRPr lang="es-ES" altLang="es-ES_tradnl" sz="1400">
              <a:solidFill>
                <a:srgbClr val="000000"/>
              </a:solidFill>
              <a:latin typeface="Times New Roman" panose="02020603050405020304" pitchFamily="18" charset="0"/>
            </a:endParaRPr>
          </a:p>
        </p:txBody>
      </p:sp>
      <p:sp>
        <p:nvSpPr>
          <p:cNvPr id="73731" name="Text Box 1">
            <a:extLst>
              <a:ext uri="{FF2B5EF4-FFF2-40B4-BE49-F238E27FC236}">
                <a16:creationId xmlns:a16="http://schemas.microsoft.com/office/drawing/2014/main" id="{04CD3EAD-C29F-3941-8315-6AD35F100341}"/>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25FB007-7C4B-B447-AE7D-4B562AF7B0DE}" type="slidenum">
              <a:rPr lang="es-ES" altLang="es-ES_tradnl" sz="1400">
                <a:solidFill>
                  <a:srgbClr val="000000"/>
                </a:solidFill>
                <a:latin typeface="Times New Roman" panose="02020603050405020304" pitchFamily="18" charset="0"/>
              </a:rPr>
              <a:pPr algn="r" eaLnBrk="1">
                <a:lnSpc>
                  <a:spcPct val="95000"/>
                </a:lnSpc>
                <a:buSzPct val="100000"/>
              </a:pPr>
              <a:t>74</a:t>
            </a:fld>
            <a:endParaRPr lang="es-ES" altLang="es-ES_tradnl" sz="1400">
              <a:solidFill>
                <a:srgbClr val="000000"/>
              </a:solidFill>
              <a:latin typeface="Times New Roman" panose="02020603050405020304" pitchFamily="18" charset="0"/>
            </a:endParaRPr>
          </a:p>
        </p:txBody>
      </p:sp>
      <p:sp>
        <p:nvSpPr>
          <p:cNvPr id="73732" name="Text Box 2">
            <a:extLst>
              <a:ext uri="{FF2B5EF4-FFF2-40B4-BE49-F238E27FC236}">
                <a16:creationId xmlns:a16="http://schemas.microsoft.com/office/drawing/2014/main" id="{E885A2FC-6EA7-4E41-A5B1-C478C0F37892}"/>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2467C93-ACC5-FD44-8299-9229EFEDFB5C}" type="slidenum">
              <a:rPr lang="es-ES" altLang="es-ES_tradnl" sz="1400">
                <a:solidFill>
                  <a:srgbClr val="000000"/>
                </a:solidFill>
                <a:latin typeface="Times New Roman" panose="02020603050405020304" pitchFamily="18" charset="0"/>
              </a:rPr>
              <a:pPr algn="r" eaLnBrk="1">
                <a:lnSpc>
                  <a:spcPct val="95000"/>
                </a:lnSpc>
                <a:buSzPct val="100000"/>
              </a:pPr>
              <a:t>74</a:t>
            </a:fld>
            <a:endParaRPr lang="es-ES" altLang="es-ES_tradnl" sz="1400">
              <a:solidFill>
                <a:srgbClr val="000000"/>
              </a:solidFill>
              <a:latin typeface="Times New Roman" panose="02020603050405020304" pitchFamily="18" charset="0"/>
            </a:endParaRPr>
          </a:p>
        </p:txBody>
      </p:sp>
      <p:sp>
        <p:nvSpPr>
          <p:cNvPr id="73733" name="Text Box 3">
            <a:extLst>
              <a:ext uri="{FF2B5EF4-FFF2-40B4-BE49-F238E27FC236}">
                <a16:creationId xmlns:a16="http://schemas.microsoft.com/office/drawing/2014/main" id="{AB88A366-BE9B-AE4A-9105-ABE5E2D6F50E}"/>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3277B4B-3E1F-7C47-8845-5A8BC564EB92}" type="slidenum">
              <a:rPr lang="es-ES" altLang="es-ES_tradnl" sz="1400">
                <a:solidFill>
                  <a:srgbClr val="000000"/>
                </a:solidFill>
                <a:latin typeface="Times New Roman" panose="02020603050405020304" pitchFamily="18" charset="0"/>
              </a:rPr>
              <a:pPr algn="r" eaLnBrk="1">
                <a:lnSpc>
                  <a:spcPct val="95000"/>
                </a:lnSpc>
                <a:buSzPct val="100000"/>
              </a:pPr>
              <a:t>74</a:t>
            </a:fld>
            <a:endParaRPr lang="es-ES" altLang="es-ES_tradnl" sz="1400">
              <a:solidFill>
                <a:srgbClr val="000000"/>
              </a:solidFill>
              <a:latin typeface="Times New Roman" panose="02020603050405020304" pitchFamily="18" charset="0"/>
            </a:endParaRPr>
          </a:p>
        </p:txBody>
      </p:sp>
      <p:sp>
        <p:nvSpPr>
          <p:cNvPr id="73734" name="Text Box 4">
            <a:extLst>
              <a:ext uri="{FF2B5EF4-FFF2-40B4-BE49-F238E27FC236}">
                <a16:creationId xmlns:a16="http://schemas.microsoft.com/office/drawing/2014/main" id="{56B1A5C6-1E9E-004E-BECF-FB93FFAF74A6}"/>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9A8A787-3F0E-A84A-9DF5-F93E8E89367B}" type="slidenum">
              <a:rPr lang="es-ES" altLang="es-ES_tradnl" sz="1400">
                <a:solidFill>
                  <a:srgbClr val="000000"/>
                </a:solidFill>
                <a:latin typeface="Times New Roman" panose="02020603050405020304" pitchFamily="18" charset="0"/>
              </a:rPr>
              <a:pPr algn="r" eaLnBrk="1">
                <a:lnSpc>
                  <a:spcPct val="95000"/>
                </a:lnSpc>
                <a:buSzPct val="100000"/>
              </a:pPr>
              <a:t>74</a:t>
            </a:fld>
            <a:endParaRPr lang="es-ES" altLang="es-ES_tradnl" sz="1400">
              <a:solidFill>
                <a:srgbClr val="000000"/>
              </a:solidFill>
              <a:latin typeface="Times New Roman" panose="02020603050405020304" pitchFamily="18" charset="0"/>
            </a:endParaRPr>
          </a:p>
        </p:txBody>
      </p:sp>
      <p:sp>
        <p:nvSpPr>
          <p:cNvPr id="73735" name="Text Box 5">
            <a:extLst>
              <a:ext uri="{FF2B5EF4-FFF2-40B4-BE49-F238E27FC236}">
                <a16:creationId xmlns:a16="http://schemas.microsoft.com/office/drawing/2014/main" id="{B0CFA9CC-D10E-9F4A-A101-16EF3CFE9C6B}"/>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14E07C3-C76F-E54F-B7D8-758C4D28AC67}" type="slidenum">
              <a:rPr lang="es-ES" altLang="es-ES_tradnl" sz="1400">
                <a:solidFill>
                  <a:srgbClr val="000000"/>
                </a:solidFill>
                <a:latin typeface="Times New Roman" panose="02020603050405020304" pitchFamily="18" charset="0"/>
              </a:rPr>
              <a:pPr algn="r" eaLnBrk="1">
                <a:lnSpc>
                  <a:spcPct val="95000"/>
                </a:lnSpc>
                <a:buSzPct val="100000"/>
              </a:pPr>
              <a:t>74</a:t>
            </a:fld>
            <a:endParaRPr lang="es-ES" altLang="es-ES_tradnl" sz="1400">
              <a:solidFill>
                <a:srgbClr val="000000"/>
              </a:solidFill>
              <a:latin typeface="Times New Roman" panose="02020603050405020304" pitchFamily="18" charset="0"/>
            </a:endParaRPr>
          </a:p>
        </p:txBody>
      </p:sp>
      <p:sp>
        <p:nvSpPr>
          <p:cNvPr id="73736" name="Text Box 6">
            <a:extLst>
              <a:ext uri="{FF2B5EF4-FFF2-40B4-BE49-F238E27FC236}">
                <a16:creationId xmlns:a16="http://schemas.microsoft.com/office/drawing/2014/main" id="{7B5201D3-C2D8-0F48-83FD-17A0C4F27435}"/>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50DD462-7AC0-3F42-AA1C-FFC357D4E8E0}" type="slidenum">
              <a:rPr lang="es-ES" altLang="es-ES_tradnl" sz="1400">
                <a:solidFill>
                  <a:srgbClr val="000000"/>
                </a:solidFill>
                <a:latin typeface="Times New Roman" panose="02020603050405020304" pitchFamily="18" charset="0"/>
              </a:rPr>
              <a:pPr algn="r" eaLnBrk="1">
                <a:lnSpc>
                  <a:spcPct val="95000"/>
                </a:lnSpc>
                <a:buSzPct val="100000"/>
              </a:pPr>
              <a:t>74</a:t>
            </a:fld>
            <a:endParaRPr lang="es-ES" altLang="es-ES_tradnl" sz="1400">
              <a:solidFill>
                <a:srgbClr val="000000"/>
              </a:solidFill>
              <a:latin typeface="Times New Roman" panose="02020603050405020304" pitchFamily="18" charset="0"/>
            </a:endParaRPr>
          </a:p>
        </p:txBody>
      </p:sp>
      <p:sp>
        <p:nvSpPr>
          <p:cNvPr id="73737" name="Text Box 7">
            <a:extLst>
              <a:ext uri="{FF2B5EF4-FFF2-40B4-BE49-F238E27FC236}">
                <a16:creationId xmlns:a16="http://schemas.microsoft.com/office/drawing/2014/main" id="{BF8A4C45-23E9-304C-98AE-8A6B624A48DB}"/>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BF340F0-C8DD-2947-81B8-DE88AAD1F036}" type="slidenum">
              <a:rPr lang="es-ES" altLang="es-ES_tradnl" sz="1400">
                <a:solidFill>
                  <a:srgbClr val="000000"/>
                </a:solidFill>
                <a:latin typeface="Times New Roman" panose="02020603050405020304" pitchFamily="18" charset="0"/>
              </a:rPr>
              <a:pPr algn="r" eaLnBrk="1">
                <a:lnSpc>
                  <a:spcPct val="95000"/>
                </a:lnSpc>
                <a:buSzPct val="100000"/>
              </a:pPr>
              <a:t>74</a:t>
            </a:fld>
            <a:endParaRPr lang="es-ES" altLang="es-ES_tradnl" sz="1400">
              <a:solidFill>
                <a:srgbClr val="000000"/>
              </a:solidFill>
              <a:latin typeface="Times New Roman" panose="02020603050405020304" pitchFamily="18" charset="0"/>
            </a:endParaRPr>
          </a:p>
        </p:txBody>
      </p:sp>
      <p:sp>
        <p:nvSpPr>
          <p:cNvPr id="73738" name="Text Box 8">
            <a:extLst>
              <a:ext uri="{FF2B5EF4-FFF2-40B4-BE49-F238E27FC236}">
                <a16:creationId xmlns:a16="http://schemas.microsoft.com/office/drawing/2014/main" id="{1702CEE9-8461-3E41-AA5D-B20A89796C0A}"/>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B567EA9-1309-1246-8198-EB5BE4746968}" type="slidenum">
              <a:rPr lang="es-ES" altLang="es-ES_tradnl" sz="1400">
                <a:solidFill>
                  <a:srgbClr val="000000"/>
                </a:solidFill>
                <a:latin typeface="Times New Roman" panose="02020603050405020304" pitchFamily="18" charset="0"/>
              </a:rPr>
              <a:pPr algn="r" eaLnBrk="1">
                <a:lnSpc>
                  <a:spcPct val="95000"/>
                </a:lnSpc>
                <a:buSzPct val="100000"/>
              </a:pPr>
              <a:t>74</a:t>
            </a:fld>
            <a:endParaRPr lang="es-ES" altLang="es-ES_tradnl" sz="1400">
              <a:solidFill>
                <a:srgbClr val="000000"/>
              </a:solidFill>
              <a:latin typeface="Times New Roman" panose="02020603050405020304" pitchFamily="18" charset="0"/>
            </a:endParaRPr>
          </a:p>
        </p:txBody>
      </p:sp>
      <p:sp>
        <p:nvSpPr>
          <p:cNvPr id="73739" name="Text Box 9">
            <a:extLst>
              <a:ext uri="{FF2B5EF4-FFF2-40B4-BE49-F238E27FC236}">
                <a16:creationId xmlns:a16="http://schemas.microsoft.com/office/drawing/2014/main" id="{4FE2C865-18BE-DA47-B266-CCEE91802E5C}"/>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45FEBC4-296F-C24D-9987-1DA0D3CC996C}" type="slidenum">
              <a:rPr lang="es-ES" altLang="es-ES_tradnl" sz="1400">
                <a:solidFill>
                  <a:srgbClr val="000000"/>
                </a:solidFill>
                <a:latin typeface="Times New Roman" panose="02020603050405020304" pitchFamily="18" charset="0"/>
              </a:rPr>
              <a:pPr algn="r" eaLnBrk="1">
                <a:lnSpc>
                  <a:spcPct val="95000"/>
                </a:lnSpc>
                <a:buSzPct val="100000"/>
              </a:pPr>
              <a:t>74</a:t>
            </a:fld>
            <a:endParaRPr lang="es-ES" altLang="es-ES_tradnl" sz="1400">
              <a:solidFill>
                <a:srgbClr val="000000"/>
              </a:solidFill>
              <a:latin typeface="Times New Roman" panose="02020603050405020304" pitchFamily="18" charset="0"/>
            </a:endParaRPr>
          </a:p>
        </p:txBody>
      </p:sp>
      <p:sp>
        <p:nvSpPr>
          <p:cNvPr id="73740" name="Text Box 10">
            <a:extLst>
              <a:ext uri="{FF2B5EF4-FFF2-40B4-BE49-F238E27FC236}">
                <a16:creationId xmlns:a16="http://schemas.microsoft.com/office/drawing/2014/main" id="{31ED7D44-CC1C-0F48-9E39-BAF7C38CC672}"/>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1D36507-6076-1049-849A-FA033E0238D9}" type="slidenum">
              <a:rPr lang="es-ES" altLang="es-ES_tradnl" sz="1400">
                <a:solidFill>
                  <a:srgbClr val="000000"/>
                </a:solidFill>
                <a:latin typeface="Times New Roman" panose="02020603050405020304" pitchFamily="18" charset="0"/>
              </a:rPr>
              <a:pPr algn="r" eaLnBrk="1">
                <a:lnSpc>
                  <a:spcPct val="95000"/>
                </a:lnSpc>
                <a:buSzPct val="100000"/>
              </a:pPr>
              <a:t>74</a:t>
            </a:fld>
            <a:endParaRPr lang="es-ES" altLang="es-ES_tradnl" sz="1400">
              <a:solidFill>
                <a:srgbClr val="000000"/>
              </a:solidFill>
              <a:latin typeface="Times New Roman" panose="02020603050405020304" pitchFamily="18" charset="0"/>
            </a:endParaRPr>
          </a:p>
        </p:txBody>
      </p:sp>
      <p:sp>
        <p:nvSpPr>
          <p:cNvPr id="73741" name="Text Box 11">
            <a:extLst>
              <a:ext uri="{FF2B5EF4-FFF2-40B4-BE49-F238E27FC236}">
                <a16:creationId xmlns:a16="http://schemas.microsoft.com/office/drawing/2014/main" id="{9C05C7B5-9465-4F42-991A-06AC12648494}"/>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D6C737A8-7394-0C45-A4BC-E130E4ECE567}" type="slidenum">
              <a:rPr lang="es-ES" altLang="es-ES_tradnl" sz="1400">
                <a:solidFill>
                  <a:srgbClr val="000000"/>
                </a:solidFill>
                <a:latin typeface="Times New Roman" panose="02020603050405020304" pitchFamily="18" charset="0"/>
              </a:rPr>
              <a:pPr algn="r">
                <a:lnSpc>
                  <a:spcPct val="95000"/>
                </a:lnSpc>
                <a:buSzPct val="100000"/>
              </a:pPr>
              <a:t>74</a:t>
            </a:fld>
            <a:endParaRPr lang="es-ES" altLang="es-ES_tradnl" sz="1400">
              <a:solidFill>
                <a:srgbClr val="000000"/>
              </a:solidFill>
              <a:latin typeface="Times New Roman" panose="02020603050405020304" pitchFamily="18" charset="0"/>
            </a:endParaRPr>
          </a:p>
        </p:txBody>
      </p:sp>
      <p:sp>
        <p:nvSpPr>
          <p:cNvPr id="73742" name="Text Box 12">
            <a:extLst>
              <a:ext uri="{FF2B5EF4-FFF2-40B4-BE49-F238E27FC236}">
                <a16:creationId xmlns:a16="http://schemas.microsoft.com/office/drawing/2014/main" id="{9CB4E092-4117-CD4D-92A6-2D956160DD3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526EBEA2-65B3-4C44-B593-828AEB74EEE6}" type="slidenum">
              <a:rPr lang="es-ES" altLang="es-ES_tradnl" sz="1400">
                <a:solidFill>
                  <a:srgbClr val="000000"/>
                </a:solidFill>
                <a:latin typeface="Times New Roman" panose="02020603050405020304" pitchFamily="18" charset="0"/>
              </a:rPr>
              <a:pPr algn="r">
                <a:lnSpc>
                  <a:spcPct val="95000"/>
                </a:lnSpc>
                <a:buSzPct val="100000"/>
              </a:pPr>
              <a:t>74</a:t>
            </a:fld>
            <a:endParaRPr lang="es-ES" altLang="es-ES_tradnl" sz="1400">
              <a:solidFill>
                <a:srgbClr val="000000"/>
              </a:solidFill>
              <a:latin typeface="Times New Roman" panose="02020603050405020304" pitchFamily="18" charset="0"/>
            </a:endParaRPr>
          </a:p>
        </p:txBody>
      </p:sp>
      <p:sp>
        <p:nvSpPr>
          <p:cNvPr id="73743" name="Text Box 13">
            <a:extLst>
              <a:ext uri="{FF2B5EF4-FFF2-40B4-BE49-F238E27FC236}">
                <a16:creationId xmlns:a16="http://schemas.microsoft.com/office/drawing/2014/main" id="{82E99EB8-2F91-1648-A08A-EEDD6675037A}"/>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73744" name="Text Box 14">
            <a:extLst>
              <a:ext uri="{FF2B5EF4-FFF2-40B4-BE49-F238E27FC236}">
                <a16:creationId xmlns:a16="http://schemas.microsoft.com/office/drawing/2014/main" id="{444E431C-E735-A64A-AFAF-AED13D622799}"/>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5778" name="Rectangle 94">
            <a:extLst>
              <a:ext uri="{FF2B5EF4-FFF2-40B4-BE49-F238E27FC236}">
                <a16:creationId xmlns:a16="http://schemas.microsoft.com/office/drawing/2014/main" id="{27E2FEC5-696E-2B4F-A888-67009A2F79B6}"/>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67E1FC4F-99DF-EC4A-B2FC-0747776AFEA2}" type="slidenum">
              <a:rPr lang="es-ES" altLang="es-ES_tradnl" sz="1400" smtClean="0">
                <a:solidFill>
                  <a:srgbClr val="000000"/>
                </a:solidFill>
                <a:latin typeface="Times New Roman" panose="02020603050405020304" pitchFamily="18" charset="0"/>
              </a:rPr>
              <a:pPr/>
              <a:t>75</a:t>
            </a:fld>
            <a:endParaRPr lang="es-ES" altLang="es-ES_tradnl" sz="1400">
              <a:solidFill>
                <a:srgbClr val="000000"/>
              </a:solidFill>
              <a:latin typeface="Times New Roman" panose="02020603050405020304" pitchFamily="18" charset="0"/>
            </a:endParaRPr>
          </a:p>
        </p:txBody>
      </p:sp>
      <p:sp>
        <p:nvSpPr>
          <p:cNvPr id="75779" name="Text Box 1">
            <a:extLst>
              <a:ext uri="{FF2B5EF4-FFF2-40B4-BE49-F238E27FC236}">
                <a16:creationId xmlns:a16="http://schemas.microsoft.com/office/drawing/2014/main" id="{FCB9ED3D-D9D3-4247-9EC7-F97D77B39DF8}"/>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C243867-7D04-1A48-BA74-073C5245729C}" type="slidenum">
              <a:rPr lang="es-ES" altLang="es-ES_tradnl" sz="1400">
                <a:solidFill>
                  <a:srgbClr val="000000"/>
                </a:solidFill>
                <a:latin typeface="Times New Roman" panose="02020603050405020304" pitchFamily="18" charset="0"/>
              </a:rPr>
              <a:pPr algn="r" eaLnBrk="1">
                <a:lnSpc>
                  <a:spcPct val="95000"/>
                </a:lnSpc>
                <a:buSzPct val="100000"/>
              </a:pPr>
              <a:t>75</a:t>
            </a:fld>
            <a:endParaRPr lang="es-ES" altLang="es-ES_tradnl" sz="1400">
              <a:solidFill>
                <a:srgbClr val="000000"/>
              </a:solidFill>
              <a:latin typeface="Times New Roman" panose="02020603050405020304" pitchFamily="18" charset="0"/>
            </a:endParaRPr>
          </a:p>
        </p:txBody>
      </p:sp>
      <p:sp>
        <p:nvSpPr>
          <p:cNvPr id="75780" name="Text Box 2">
            <a:extLst>
              <a:ext uri="{FF2B5EF4-FFF2-40B4-BE49-F238E27FC236}">
                <a16:creationId xmlns:a16="http://schemas.microsoft.com/office/drawing/2014/main" id="{4236B411-A7E8-1C4B-B4EA-589EE3167A1C}"/>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CFAF9A1-1BC2-2A48-9550-5639F79FF43D}" type="slidenum">
              <a:rPr lang="es-ES" altLang="es-ES_tradnl" sz="1400">
                <a:solidFill>
                  <a:srgbClr val="000000"/>
                </a:solidFill>
                <a:latin typeface="Times New Roman" panose="02020603050405020304" pitchFamily="18" charset="0"/>
              </a:rPr>
              <a:pPr algn="r" eaLnBrk="1">
                <a:lnSpc>
                  <a:spcPct val="95000"/>
                </a:lnSpc>
                <a:buSzPct val="100000"/>
              </a:pPr>
              <a:t>75</a:t>
            </a:fld>
            <a:endParaRPr lang="es-ES" altLang="es-ES_tradnl" sz="1400">
              <a:solidFill>
                <a:srgbClr val="000000"/>
              </a:solidFill>
              <a:latin typeface="Times New Roman" panose="02020603050405020304" pitchFamily="18" charset="0"/>
            </a:endParaRPr>
          </a:p>
        </p:txBody>
      </p:sp>
      <p:sp>
        <p:nvSpPr>
          <p:cNvPr id="75781" name="Text Box 3">
            <a:extLst>
              <a:ext uri="{FF2B5EF4-FFF2-40B4-BE49-F238E27FC236}">
                <a16:creationId xmlns:a16="http://schemas.microsoft.com/office/drawing/2014/main" id="{395FF70D-0EE5-C347-82C6-5910A1AC59FF}"/>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A15AA06-1441-1F44-98DD-D4E2CE4C305E}" type="slidenum">
              <a:rPr lang="es-ES" altLang="es-ES_tradnl" sz="1400">
                <a:solidFill>
                  <a:srgbClr val="000000"/>
                </a:solidFill>
                <a:latin typeface="Times New Roman" panose="02020603050405020304" pitchFamily="18" charset="0"/>
              </a:rPr>
              <a:pPr algn="r" eaLnBrk="1">
                <a:lnSpc>
                  <a:spcPct val="95000"/>
                </a:lnSpc>
                <a:buSzPct val="100000"/>
              </a:pPr>
              <a:t>75</a:t>
            </a:fld>
            <a:endParaRPr lang="es-ES" altLang="es-ES_tradnl" sz="1400">
              <a:solidFill>
                <a:srgbClr val="000000"/>
              </a:solidFill>
              <a:latin typeface="Times New Roman" panose="02020603050405020304" pitchFamily="18" charset="0"/>
            </a:endParaRPr>
          </a:p>
        </p:txBody>
      </p:sp>
      <p:sp>
        <p:nvSpPr>
          <p:cNvPr id="75782" name="Text Box 4">
            <a:extLst>
              <a:ext uri="{FF2B5EF4-FFF2-40B4-BE49-F238E27FC236}">
                <a16:creationId xmlns:a16="http://schemas.microsoft.com/office/drawing/2014/main" id="{90F9E1A6-40DD-864E-9417-4C8C9E865573}"/>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16909C4-AA73-2647-8BC5-BB6416C4185A}" type="slidenum">
              <a:rPr lang="es-ES" altLang="es-ES_tradnl" sz="1400">
                <a:solidFill>
                  <a:srgbClr val="000000"/>
                </a:solidFill>
                <a:latin typeface="Times New Roman" panose="02020603050405020304" pitchFamily="18" charset="0"/>
              </a:rPr>
              <a:pPr algn="r" eaLnBrk="1">
                <a:lnSpc>
                  <a:spcPct val="95000"/>
                </a:lnSpc>
                <a:buSzPct val="100000"/>
              </a:pPr>
              <a:t>75</a:t>
            </a:fld>
            <a:endParaRPr lang="es-ES" altLang="es-ES_tradnl" sz="1400">
              <a:solidFill>
                <a:srgbClr val="000000"/>
              </a:solidFill>
              <a:latin typeface="Times New Roman" panose="02020603050405020304" pitchFamily="18" charset="0"/>
            </a:endParaRPr>
          </a:p>
        </p:txBody>
      </p:sp>
      <p:sp>
        <p:nvSpPr>
          <p:cNvPr id="75783" name="Text Box 5">
            <a:extLst>
              <a:ext uri="{FF2B5EF4-FFF2-40B4-BE49-F238E27FC236}">
                <a16:creationId xmlns:a16="http://schemas.microsoft.com/office/drawing/2014/main" id="{3935BC04-B157-414E-9ED2-6C565980ED97}"/>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AEDF530-658A-3240-AB75-5B548881302D}" type="slidenum">
              <a:rPr lang="es-ES" altLang="es-ES_tradnl" sz="1400">
                <a:solidFill>
                  <a:srgbClr val="000000"/>
                </a:solidFill>
                <a:latin typeface="Times New Roman" panose="02020603050405020304" pitchFamily="18" charset="0"/>
              </a:rPr>
              <a:pPr algn="r" eaLnBrk="1">
                <a:lnSpc>
                  <a:spcPct val="95000"/>
                </a:lnSpc>
                <a:buSzPct val="100000"/>
              </a:pPr>
              <a:t>75</a:t>
            </a:fld>
            <a:endParaRPr lang="es-ES" altLang="es-ES_tradnl" sz="1400">
              <a:solidFill>
                <a:srgbClr val="000000"/>
              </a:solidFill>
              <a:latin typeface="Times New Roman" panose="02020603050405020304" pitchFamily="18" charset="0"/>
            </a:endParaRPr>
          </a:p>
        </p:txBody>
      </p:sp>
      <p:sp>
        <p:nvSpPr>
          <p:cNvPr id="75784" name="Text Box 6">
            <a:extLst>
              <a:ext uri="{FF2B5EF4-FFF2-40B4-BE49-F238E27FC236}">
                <a16:creationId xmlns:a16="http://schemas.microsoft.com/office/drawing/2014/main" id="{08CFE09B-35DE-4949-AF41-55D5DED393F3}"/>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6D9A4D5-9D8E-6248-8742-D40E0716EA49}" type="slidenum">
              <a:rPr lang="es-ES" altLang="es-ES_tradnl" sz="1400">
                <a:solidFill>
                  <a:srgbClr val="000000"/>
                </a:solidFill>
                <a:latin typeface="Times New Roman" panose="02020603050405020304" pitchFamily="18" charset="0"/>
              </a:rPr>
              <a:pPr algn="r" eaLnBrk="1">
                <a:lnSpc>
                  <a:spcPct val="95000"/>
                </a:lnSpc>
                <a:buSzPct val="100000"/>
              </a:pPr>
              <a:t>75</a:t>
            </a:fld>
            <a:endParaRPr lang="es-ES" altLang="es-ES_tradnl" sz="1400">
              <a:solidFill>
                <a:srgbClr val="000000"/>
              </a:solidFill>
              <a:latin typeface="Times New Roman" panose="02020603050405020304" pitchFamily="18" charset="0"/>
            </a:endParaRPr>
          </a:p>
        </p:txBody>
      </p:sp>
      <p:sp>
        <p:nvSpPr>
          <p:cNvPr id="75785" name="Text Box 7">
            <a:extLst>
              <a:ext uri="{FF2B5EF4-FFF2-40B4-BE49-F238E27FC236}">
                <a16:creationId xmlns:a16="http://schemas.microsoft.com/office/drawing/2014/main" id="{4EBA0204-7885-E946-9C4E-C60E8F2BCEA9}"/>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AC60B54-CDAF-914B-B5EA-3F1CBB45973E}" type="slidenum">
              <a:rPr lang="es-ES" altLang="es-ES_tradnl" sz="1400">
                <a:solidFill>
                  <a:srgbClr val="000000"/>
                </a:solidFill>
                <a:latin typeface="Times New Roman" panose="02020603050405020304" pitchFamily="18" charset="0"/>
              </a:rPr>
              <a:pPr algn="r" eaLnBrk="1">
                <a:lnSpc>
                  <a:spcPct val="95000"/>
                </a:lnSpc>
                <a:buSzPct val="100000"/>
              </a:pPr>
              <a:t>75</a:t>
            </a:fld>
            <a:endParaRPr lang="es-ES" altLang="es-ES_tradnl" sz="1400">
              <a:solidFill>
                <a:srgbClr val="000000"/>
              </a:solidFill>
              <a:latin typeface="Times New Roman" panose="02020603050405020304" pitchFamily="18" charset="0"/>
            </a:endParaRPr>
          </a:p>
        </p:txBody>
      </p:sp>
      <p:sp>
        <p:nvSpPr>
          <p:cNvPr id="75786" name="Text Box 8">
            <a:extLst>
              <a:ext uri="{FF2B5EF4-FFF2-40B4-BE49-F238E27FC236}">
                <a16:creationId xmlns:a16="http://schemas.microsoft.com/office/drawing/2014/main" id="{A05C0A5D-632F-AC44-8BB1-1EC50493AEB4}"/>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D3B4AF6-F473-DC43-9865-8934C4CA339D}" type="slidenum">
              <a:rPr lang="es-ES" altLang="es-ES_tradnl" sz="1400">
                <a:solidFill>
                  <a:srgbClr val="000000"/>
                </a:solidFill>
                <a:latin typeface="Times New Roman" panose="02020603050405020304" pitchFamily="18" charset="0"/>
              </a:rPr>
              <a:pPr algn="r" eaLnBrk="1">
                <a:lnSpc>
                  <a:spcPct val="95000"/>
                </a:lnSpc>
                <a:buSzPct val="100000"/>
              </a:pPr>
              <a:t>75</a:t>
            </a:fld>
            <a:endParaRPr lang="es-ES" altLang="es-ES_tradnl" sz="1400">
              <a:solidFill>
                <a:srgbClr val="000000"/>
              </a:solidFill>
              <a:latin typeface="Times New Roman" panose="02020603050405020304" pitchFamily="18" charset="0"/>
            </a:endParaRPr>
          </a:p>
        </p:txBody>
      </p:sp>
      <p:sp>
        <p:nvSpPr>
          <p:cNvPr id="75787" name="Text Box 9">
            <a:extLst>
              <a:ext uri="{FF2B5EF4-FFF2-40B4-BE49-F238E27FC236}">
                <a16:creationId xmlns:a16="http://schemas.microsoft.com/office/drawing/2014/main" id="{88B46A58-09E3-8D42-998E-FC7C924EE460}"/>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E584B86-09CA-1A47-94F4-F1BDD62E5605}" type="slidenum">
              <a:rPr lang="es-ES" altLang="es-ES_tradnl" sz="1400">
                <a:solidFill>
                  <a:srgbClr val="000000"/>
                </a:solidFill>
                <a:latin typeface="Times New Roman" panose="02020603050405020304" pitchFamily="18" charset="0"/>
              </a:rPr>
              <a:pPr algn="r" eaLnBrk="1">
                <a:lnSpc>
                  <a:spcPct val="95000"/>
                </a:lnSpc>
                <a:buSzPct val="100000"/>
              </a:pPr>
              <a:t>75</a:t>
            </a:fld>
            <a:endParaRPr lang="es-ES" altLang="es-ES_tradnl" sz="1400">
              <a:solidFill>
                <a:srgbClr val="000000"/>
              </a:solidFill>
              <a:latin typeface="Times New Roman" panose="02020603050405020304" pitchFamily="18" charset="0"/>
            </a:endParaRPr>
          </a:p>
        </p:txBody>
      </p:sp>
      <p:sp>
        <p:nvSpPr>
          <p:cNvPr id="75788" name="Text Box 10">
            <a:extLst>
              <a:ext uri="{FF2B5EF4-FFF2-40B4-BE49-F238E27FC236}">
                <a16:creationId xmlns:a16="http://schemas.microsoft.com/office/drawing/2014/main" id="{07F5A3E5-4B6F-7246-A0DB-89C2E93E0EC4}"/>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4495474-EA89-0A49-984D-0472860B9092}" type="slidenum">
              <a:rPr lang="es-ES" altLang="es-ES_tradnl" sz="1400">
                <a:solidFill>
                  <a:srgbClr val="000000"/>
                </a:solidFill>
                <a:latin typeface="Times New Roman" panose="02020603050405020304" pitchFamily="18" charset="0"/>
              </a:rPr>
              <a:pPr algn="r" eaLnBrk="1">
                <a:lnSpc>
                  <a:spcPct val="95000"/>
                </a:lnSpc>
                <a:buSzPct val="100000"/>
              </a:pPr>
              <a:t>75</a:t>
            </a:fld>
            <a:endParaRPr lang="es-ES" altLang="es-ES_tradnl" sz="1400">
              <a:solidFill>
                <a:srgbClr val="000000"/>
              </a:solidFill>
              <a:latin typeface="Times New Roman" panose="02020603050405020304" pitchFamily="18" charset="0"/>
            </a:endParaRPr>
          </a:p>
        </p:txBody>
      </p:sp>
      <p:sp>
        <p:nvSpPr>
          <p:cNvPr id="75789" name="Text Box 11">
            <a:extLst>
              <a:ext uri="{FF2B5EF4-FFF2-40B4-BE49-F238E27FC236}">
                <a16:creationId xmlns:a16="http://schemas.microsoft.com/office/drawing/2014/main" id="{D055AF5F-2F85-C942-954C-4FFD2C0A4F22}"/>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75790" name="Text Box 12">
            <a:extLst>
              <a:ext uri="{FF2B5EF4-FFF2-40B4-BE49-F238E27FC236}">
                <a16:creationId xmlns:a16="http://schemas.microsoft.com/office/drawing/2014/main" id="{1FD2DD0A-BFD9-724B-928F-C7D11715E94A}"/>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7826" name="Rectangle 92">
            <a:extLst>
              <a:ext uri="{FF2B5EF4-FFF2-40B4-BE49-F238E27FC236}">
                <a16:creationId xmlns:a16="http://schemas.microsoft.com/office/drawing/2014/main" id="{3BF6C9DF-B62A-F74C-9BEC-0E0605D75E76}"/>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8EF06D91-FAE9-6E45-AB3B-BDC7EFF60C6A}" type="slidenum">
              <a:rPr lang="es-ES" altLang="es-ES_tradnl" sz="1400" smtClean="0">
                <a:solidFill>
                  <a:srgbClr val="000000"/>
                </a:solidFill>
                <a:latin typeface="Times New Roman" panose="02020603050405020304" pitchFamily="18" charset="0"/>
              </a:rPr>
              <a:pPr/>
              <a:t>76</a:t>
            </a:fld>
            <a:endParaRPr lang="es-ES" altLang="es-ES_tradnl" sz="1400">
              <a:solidFill>
                <a:srgbClr val="000000"/>
              </a:solidFill>
              <a:latin typeface="Times New Roman" panose="02020603050405020304" pitchFamily="18" charset="0"/>
            </a:endParaRPr>
          </a:p>
        </p:txBody>
      </p:sp>
      <p:sp>
        <p:nvSpPr>
          <p:cNvPr id="77827" name="Text Box 1">
            <a:extLst>
              <a:ext uri="{FF2B5EF4-FFF2-40B4-BE49-F238E27FC236}">
                <a16:creationId xmlns:a16="http://schemas.microsoft.com/office/drawing/2014/main" id="{BE543222-FF6F-154A-8715-80B35C906620}"/>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B0E266F-55C4-7B45-8759-94397FC43B1A}" type="slidenum">
              <a:rPr lang="es-ES" altLang="es-ES_tradnl" sz="1400">
                <a:solidFill>
                  <a:srgbClr val="000000"/>
                </a:solidFill>
                <a:latin typeface="Times New Roman" panose="02020603050405020304" pitchFamily="18" charset="0"/>
              </a:rPr>
              <a:pPr algn="r" eaLnBrk="1">
                <a:lnSpc>
                  <a:spcPct val="95000"/>
                </a:lnSpc>
                <a:buSzPct val="100000"/>
              </a:pPr>
              <a:t>76</a:t>
            </a:fld>
            <a:endParaRPr lang="es-ES" altLang="es-ES_tradnl" sz="1400">
              <a:solidFill>
                <a:srgbClr val="000000"/>
              </a:solidFill>
              <a:latin typeface="Times New Roman" panose="02020603050405020304" pitchFamily="18" charset="0"/>
            </a:endParaRPr>
          </a:p>
        </p:txBody>
      </p:sp>
      <p:sp>
        <p:nvSpPr>
          <p:cNvPr id="77828" name="Text Box 2">
            <a:extLst>
              <a:ext uri="{FF2B5EF4-FFF2-40B4-BE49-F238E27FC236}">
                <a16:creationId xmlns:a16="http://schemas.microsoft.com/office/drawing/2014/main" id="{D433003A-208E-8F4E-88FF-42AEBFED3C35}"/>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1D81987-4185-DA44-96FC-A8B3A6EF5754}" type="slidenum">
              <a:rPr lang="es-ES" altLang="es-ES_tradnl" sz="1400">
                <a:solidFill>
                  <a:srgbClr val="000000"/>
                </a:solidFill>
                <a:latin typeface="Times New Roman" panose="02020603050405020304" pitchFamily="18" charset="0"/>
              </a:rPr>
              <a:pPr algn="r" eaLnBrk="1">
                <a:lnSpc>
                  <a:spcPct val="95000"/>
                </a:lnSpc>
                <a:buSzPct val="100000"/>
              </a:pPr>
              <a:t>76</a:t>
            </a:fld>
            <a:endParaRPr lang="es-ES" altLang="es-ES_tradnl" sz="1400">
              <a:solidFill>
                <a:srgbClr val="000000"/>
              </a:solidFill>
              <a:latin typeface="Times New Roman" panose="02020603050405020304" pitchFamily="18" charset="0"/>
            </a:endParaRPr>
          </a:p>
        </p:txBody>
      </p:sp>
      <p:sp>
        <p:nvSpPr>
          <p:cNvPr id="77829" name="Text Box 3">
            <a:extLst>
              <a:ext uri="{FF2B5EF4-FFF2-40B4-BE49-F238E27FC236}">
                <a16:creationId xmlns:a16="http://schemas.microsoft.com/office/drawing/2014/main" id="{88610859-B652-FF42-B766-EB4606788C8F}"/>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1F82BE7-7CA6-4B4A-B660-9D7B5A5D4993}" type="slidenum">
              <a:rPr lang="es-ES" altLang="es-ES_tradnl" sz="1400">
                <a:solidFill>
                  <a:srgbClr val="000000"/>
                </a:solidFill>
                <a:latin typeface="Times New Roman" panose="02020603050405020304" pitchFamily="18" charset="0"/>
              </a:rPr>
              <a:pPr algn="r" eaLnBrk="1">
                <a:lnSpc>
                  <a:spcPct val="95000"/>
                </a:lnSpc>
                <a:buSzPct val="100000"/>
              </a:pPr>
              <a:t>76</a:t>
            </a:fld>
            <a:endParaRPr lang="es-ES" altLang="es-ES_tradnl" sz="1400">
              <a:solidFill>
                <a:srgbClr val="000000"/>
              </a:solidFill>
              <a:latin typeface="Times New Roman" panose="02020603050405020304" pitchFamily="18" charset="0"/>
            </a:endParaRPr>
          </a:p>
        </p:txBody>
      </p:sp>
      <p:sp>
        <p:nvSpPr>
          <p:cNvPr id="77830" name="Text Box 4">
            <a:extLst>
              <a:ext uri="{FF2B5EF4-FFF2-40B4-BE49-F238E27FC236}">
                <a16:creationId xmlns:a16="http://schemas.microsoft.com/office/drawing/2014/main" id="{DCC4C5AB-E1E8-A344-A2E2-C767B18D1D1A}"/>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F41A9C9-3753-A641-9320-61E1EF031096}" type="slidenum">
              <a:rPr lang="es-ES" altLang="es-ES_tradnl" sz="1400">
                <a:solidFill>
                  <a:srgbClr val="000000"/>
                </a:solidFill>
                <a:latin typeface="Times New Roman" panose="02020603050405020304" pitchFamily="18" charset="0"/>
              </a:rPr>
              <a:pPr algn="r" eaLnBrk="1">
                <a:lnSpc>
                  <a:spcPct val="95000"/>
                </a:lnSpc>
                <a:buSzPct val="100000"/>
              </a:pPr>
              <a:t>76</a:t>
            </a:fld>
            <a:endParaRPr lang="es-ES" altLang="es-ES_tradnl" sz="1400">
              <a:solidFill>
                <a:srgbClr val="000000"/>
              </a:solidFill>
              <a:latin typeface="Times New Roman" panose="02020603050405020304" pitchFamily="18" charset="0"/>
            </a:endParaRPr>
          </a:p>
        </p:txBody>
      </p:sp>
      <p:sp>
        <p:nvSpPr>
          <p:cNvPr id="77831" name="Text Box 5">
            <a:extLst>
              <a:ext uri="{FF2B5EF4-FFF2-40B4-BE49-F238E27FC236}">
                <a16:creationId xmlns:a16="http://schemas.microsoft.com/office/drawing/2014/main" id="{1CF7B4B3-AEC1-D84C-8F65-C59BA6623D43}"/>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53FA98D-91DE-304C-B315-2494D92A0DBA}" type="slidenum">
              <a:rPr lang="es-ES" altLang="es-ES_tradnl" sz="1400">
                <a:solidFill>
                  <a:srgbClr val="000000"/>
                </a:solidFill>
                <a:latin typeface="Times New Roman" panose="02020603050405020304" pitchFamily="18" charset="0"/>
              </a:rPr>
              <a:pPr algn="r" eaLnBrk="1">
                <a:lnSpc>
                  <a:spcPct val="95000"/>
                </a:lnSpc>
                <a:buSzPct val="100000"/>
              </a:pPr>
              <a:t>76</a:t>
            </a:fld>
            <a:endParaRPr lang="es-ES" altLang="es-ES_tradnl" sz="1400">
              <a:solidFill>
                <a:srgbClr val="000000"/>
              </a:solidFill>
              <a:latin typeface="Times New Roman" panose="02020603050405020304" pitchFamily="18" charset="0"/>
            </a:endParaRPr>
          </a:p>
        </p:txBody>
      </p:sp>
      <p:sp>
        <p:nvSpPr>
          <p:cNvPr id="77832" name="Text Box 6">
            <a:extLst>
              <a:ext uri="{FF2B5EF4-FFF2-40B4-BE49-F238E27FC236}">
                <a16:creationId xmlns:a16="http://schemas.microsoft.com/office/drawing/2014/main" id="{30894B01-73DE-F24B-859E-F234159A7BBB}"/>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4651019-CA1D-6840-8CEB-312A28478F3A}" type="slidenum">
              <a:rPr lang="es-ES" altLang="es-ES_tradnl" sz="1400">
                <a:solidFill>
                  <a:srgbClr val="000000"/>
                </a:solidFill>
                <a:latin typeface="Times New Roman" panose="02020603050405020304" pitchFamily="18" charset="0"/>
              </a:rPr>
              <a:pPr algn="r" eaLnBrk="1">
                <a:lnSpc>
                  <a:spcPct val="95000"/>
                </a:lnSpc>
                <a:buSzPct val="100000"/>
              </a:pPr>
              <a:t>76</a:t>
            </a:fld>
            <a:endParaRPr lang="es-ES" altLang="es-ES_tradnl" sz="1400">
              <a:solidFill>
                <a:srgbClr val="000000"/>
              </a:solidFill>
              <a:latin typeface="Times New Roman" panose="02020603050405020304" pitchFamily="18" charset="0"/>
            </a:endParaRPr>
          </a:p>
        </p:txBody>
      </p:sp>
      <p:sp>
        <p:nvSpPr>
          <p:cNvPr id="77833" name="Text Box 7">
            <a:extLst>
              <a:ext uri="{FF2B5EF4-FFF2-40B4-BE49-F238E27FC236}">
                <a16:creationId xmlns:a16="http://schemas.microsoft.com/office/drawing/2014/main" id="{941B4BB7-71C2-A84B-A4A4-5A3C72EEBB6F}"/>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340C729-BAF2-3D40-B5EC-860D0EBC9D87}" type="slidenum">
              <a:rPr lang="es-ES" altLang="es-ES_tradnl" sz="1400">
                <a:solidFill>
                  <a:srgbClr val="000000"/>
                </a:solidFill>
                <a:latin typeface="Times New Roman" panose="02020603050405020304" pitchFamily="18" charset="0"/>
              </a:rPr>
              <a:pPr algn="r" eaLnBrk="1">
                <a:lnSpc>
                  <a:spcPct val="95000"/>
                </a:lnSpc>
                <a:buSzPct val="100000"/>
              </a:pPr>
              <a:t>76</a:t>
            </a:fld>
            <a:endParaRPr lang="es-ES" altLang="es-ES_tradnl" sz="1400">
              <a:solidFill>
                <a:srgbClr val="000000"/>
              </a:solidFill>
              <a:latin typeface="Times New Roman" panose="02020603050405020304" pitchFamily="18" charset="0"/>
            </a:endParaRPr>
          </a:p>
        </p:txBody>
      </p:sp>
      <p:sp>
        <p:nvSpPr>
          <p:cNvPr id="77834" name="Text Box 8">
            <a:extLst>
              <a:ext uri="{FF2B5EF4-FFF2-40B4-BE49-F238E27FC236}">
                <a16:creationId xmlns:a16="http://schemas.microsoft.com/office/drawing/2014/main" id="{C4E68F3B-4D04-9841-9937-C490DFB4EE6B}"/>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B06B0F9-E929-B245-87E5-789C8DF0FF0E}" type="slidenum">
              <a:rPr lang="es-ES" altLang="es-ES_tradnl" sz="1400">
                <a:solidFill>
                  <a:srgbClr val="000000"/>
                </a:solidFill>
                <a:latin typeface="Times New Roman" panose="02020603050405020304" pitchFamily="18" charset="0"/>
              </a:rPr>
              <a:pPr algn="r" eaLnBrk="1">
                <a:lnSpc>
                  <a:spcPct val="95000"/>
                </a:lnSpc>
                <a:buSzPct val="100000"/>
              </a:pPr>
              <a:t>76</a:t>
            </a:fld>
            <a:endParaRPr lang="es-ES" altLang="es-ES_tradnl" sz="1400">
              <a:solidFill>
                <a:srgbClr val="000000"/>
              </a:solidFill>
              <a:latin typeface="Times New Roman" panose="02020603050405020304" pitchFamily="18" charset="0"/>
            </a:endParaRPr>
          </a:p>
        </p:txBody>
      </p:sp>
      <p:sp>
        <p:nvSpPr>
          <p:cNvPr id="77835" name="Text Box 9">
            <a:extLst>
              <a:ext uri="{FF2B5EF4-FFF2-40B4-BE49-F238E27FC236}">
                <a16:creationId xmlns:a16="http://schemas.microsoft.com/office/drawing/2014/main" id="{D7C05748-E26C-7842-BDE5-18FD40974B7C}"/>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406D1F8-F091-CF4B-A47B-191125A4AE62}" type="slidenum">
              <a:rPr lang="es-ES" altLang="es-ES_tradnl" sz="1400">
                <a:solidFill>
                  <a:srgbClr val="000000"/>
                </a:solidFill>
                <a:latin typeface="Times New Roman" panose="02020603050405020304" pitchFamily="18" charset="0"/>
              </a:rPr>
              <a:pPr algn="r" eaLnBrk="1">
                <a:lnSpc>
                  <a:spcPct val="95000"/>
                </a:lnSpc>
                <a:buSzPct val="100000"/>
              </a:pPr>
              <a:t>76</a:t>
            </a:fld>
            <a:endParaRPr lang="es-ES" altLang="es-ES_tradnl" sz="1400">
              <a:solidFill>
                <a:srgbClr val="000000"/>
              </a:solidFill>
              <a:latin typeface="Times New Roman" panose="02020603050405020304" pitchFamily="18" charset="0"/>
            </a:endParaRPr>
          </a:p>
        </p:txBody>
      </p:sp>
      <p:sp>
        <p:nvSpPr>
          <p:cNvPr id="77836" name="Text Box 10">
            <a:extLst>
              <a:ext uri="{FF2B5EF4-FFF2-40B4-BE49-F238E27FC236}">
                <a16:creationId xmlns:a16="http://schemas.microsoft.com/office/drawing/2014/main" id="{7DF0FE6F-8F8B-9F46-BDE4-D9061EAD4AC9}"/>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C2DAD5E-DDE1-A846-83D5-6FE06365097A}" type="slidenum">
              <a:rPr lang="es-ES" altLang="es-ES_tradnl" sz="1400">
                <a:solidFill>
                  <a:srgbClr val="000000"/>
                </a:solidFill>
                <a:latin typeface="Times New Roman" panose="02020603050405020304" pitchFamily="18" charset="0"/>
              </a:rPr>
              <a:pPr algn="r" eaLnBrk="1">
                <a:lnSpc>
                  <a:spcPct val="95000"/>
                </a:lnSpc>
                <a:buSzPct val="100000"/>
              </a:pPr>
              <a:t>76</a:t>
            </a:fld>
            <a:endParaRPr lang="es-ES" altLang="es-ES_tradnl" sz="1400">
              <a:solidFill>
                <a:srgbClr val="000000"/>
              </a:solidFill>
              <a:latin typeface="Times New Roman" panose="02020603050405020304" pitchFamily="18" charset="0"/>
            </a:endParaRPr>
          </a:p>
        </p:txBody>
      </p:sp>
      <p:sp>
        <p:nvSpPr>
          <p:cNvPr id="77837" name="Text Box 11">
            <a:extLst>
              <a:ext uri="{FF2B5EF4-FFF2-40B4-BE49-F238E27FC236}">
                <a16:creationId xmlns:a16="http://schemas.microsoft.com/office/drawing/2014/main" id="{1551C33D-818F-5742-B732-96A87E26B91B}"/>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F234633A-233E-2947-A246-037EE038D694}" type="slidenum">
              <a:rPr lang="es-ES" altLang="es-ES_tradnl" sz="1400">
                <a:solidFill>
                  <a:srgbClr val="000000"/>
                </a:solidFill>
                <a:latin typeface="Times New Roman" panose="02020603050405020304" pitchFamily="18" charset="0"/>
              </a:rPr>
              <a:pPr algn="r">
                <a:lnSpc>
                  <a:spcPct val="95000"/>
                </a:lnSpc>
                <a:buSzPct val="100000"/>
              </a:pPr>
              <a:t>76</a:t>
            </a:fld>
            <a:endParaRPr lang="es-ES" altLang="es-ES_tradnl" sz="1400">
              <a:solidFill>
                <a:srgbClr val="000000"/>
              </a:solidFill>
              <a:latin typeface="Times New Roman" panose="02020603050405020304" pitchFamily="18" charset="0"/>
            </a:endParaRPr>
          </a:p>
        </p:txBody>
      </p:sp>
      <p:sp>
        <p:nvSpPr>
          <p:cNvPr id="77838" name="Text Box 12">
            <a:extLst>
              <a:ext uri="{FF2B5EF4-FFF2-40B4-BE49-F238E27FC236}">
                <a16:creationId xmlns:a16="http://schemas.microsoft.com/office/drawing/2014/main" id="{4CFCC9F7-D995-B74D-9274-AC733739195D}"/>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9CCDE6B2-D765-424C-B40C-7A73A0FF0288}" type="slidenum">
              <a:rPr lang="es-ES" altLang="es-ES_tradnl" sz="1400">
                <a:solidFill>
                  <a:srgbClr val="000000"/>
                </a:solidFill>
                <a:latin typeface="Times New Roman" panose="02020603050405020304" pitchFamily="18" charset="0"/>
              </a:rPr>
              <a:pPr algn="r">
                <a:lnSpc>
                  <a:spcPct val="95000"/>
                </a:lnSpc>
                <a:buSzPct val="100000"/>
              </a:pPr>
              <a:t>76</a:t>
            </a:fld>
            <a:endParaRPr lang="es-ES" altLang="es-ES_tradnl" sz="1400">
              <a:solidFill>
                <a:srgbClr val="000000"/>
              </a:solidFill>
              <a:latin typeface="Times New Roman" panose="02020603050405020304" pitchFamily="18" charset="0"/>
            </a:endParaRPr>
          </a:p>
        </p:txBody>
      </p:sp>
      <p:sp>
        <p:nvSpPr>
          <p:cNvPr id="77839" name="Text Box 13">
            <a:extLst>
              <a:ext uri="{FF2B5EF4-FFF2-40B4-BE49-F238E27FC236}">
                <a16:creationId xmlns:a16="http://schemas.microsoft.com/office/drawing/2014/main" id="{A93CC16B-41BF-EE47-947E-80AF85D0E48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77840" name="Text Box 14">
            <a:extLst>
              <a:ext uri="{FF2B5EF4-FFF2-40B4-BE49-F238E27FC236}">
                <a16:creationId xmlns:a16="http://schemas.microsoft.com/office/drawing/2014/main" id="{3AE9F98E-6161-8941-B87E-D1EB2AEC4AA3}"/>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9874" name="Rectangle 92">
            <a:extLst>
              <a:ext uri="{FF2B5EF4-FFF2-40B4-BE49-F238E27FC236}">
                <a16:creationId xmlns:a16="http://schemas.microsoft.com/office/drawing/2014/main" id="{A49C9C7F-BF02-1042-97D4-676F174138F1}"/>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A48F2FD8-6B75-D14C-8B11-A5A795E950CB}" type="slidenum">
              <a:rPr lang="es-ES" altLang="es-ES_tradnl" sz="1400" smtClean="0">
                <a:solidFill>
                  <a:srgbClr val="000000"/>
                </a:solidFill>
                <a:latin typeface="Times New Roman" panose="02020603050405020304" pitchFamily="18" charset="0"/>
              </a:rPr>
              <a:pPr/>
              <a:t>77</a:t>
            </a:fld>
            <a:endParaRPr lang="es-ES" altLang="es-ES_tradnl" sz="1400">
              <a:solidFill>
                <a:srgbClr val="000000"/>
              </a:solidFill>
              <a:latin typeface="Times New Roman" panose="02020603050405020304" pitchFamily="18" charset="0"/>
            </a:endParaRPr>
          </a:p>
        </p:txBody>
      </p:sp>
      <p:sp>
        <p:nvSpPr>
          <p:cNvPr id="79875" name="Text Box 1">
            <a:extLst>
              <a:ext uri="{FF2B5EF4-FFF2-40B4-BE49-F238E27FC236}">
                <a16:creationId xmlns:a16="http://schemas.microsoft.com/office/drawing/2014/main" id="{765522A8-D95B-6740-A6EE-B1D03A459871}"/>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D241E5E-7AA0-A443-972E-CBBC11BC6295}" type="slidenum">
              <a:rPr lang="es-ES" altLang="es-ES_tradnl" sz="1400">
                <a:solidFill>
                  <a:srgbClr val="000000"/>
                </a:solidFill>
                <a:latin typeface="Times New Roman" panose="02020603050405020304" pitchFamily="18" charset="0"/>
              </a:rPr>
              <a:pPr algn="r" eaLnBrk="1">
                <a:lnSpc>
                  <a:spcPct val="95000"/>
                </a:lnSpc>
                <a:buSzPct val="100000"/>
              </a:pPr>
              <a:t>77</a:t>
            </a:fld>
            <a:endParaRPr lang="es-ES" altLang="es-ES_tradnl" sz="1400">
              <a:solidFill>
                <a:srgbClr val="000000"/>
              </a:solidFill>
              <a:latin typeface="Times New Roman" panose="02020603050405020304" pitchFamily="18" charset="0"/>
            </a:endParaRPr>
          </a:p>
        </p:txBody>
      </p:sp>
      <p:sp>
        <p:nvSpPr>
          <p:cNvPr id="79876" name="Text Box 2">
            <a:extLst>
              <a:ext uri="{FF2B5EF4-FFF2-40B4-BE49-F238E27FC236}">
                <a16:creationId xmlns:a16="http://schemas.microsoft.com/office/drawing/2014/main" id="{B2FC9313-1F0D-9845-84C5-444529520E90}"/>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DEA8A61-BFE8-D64A-8054-378EF7311C31}" type="slidenum">
              <a:rPr lang="es-ES" altLang="es-ES_tradnl" sz="1400">
                <a:solidFill>
                  <a:srgbClr val="000000"/>
                </a:solidFill>
                <a:latin typeface="Times New Roman" panose="02020603050405020304" pitchFamily="18" charset="0"/>
              </a:rPr>
              <a:pPr algn="r" eaLnBrk="1">
                <a:lnSpc>
                  <a:spcPct val="95000"/>
                </a:lnSpc>
                <a:buSzPct val="100000"/>
              </a:pPr>
              <a:t>77</a:t>
            </a:fld>
            <a:endParaRPr lang="es-ES" altLang="es-ES_tradnl" sz="1400">
              <a:solidFill>
                <a:srgbClr val="000000"/>
              </a:solidFill>
              <a:latin typeface="Times New Roman" panose="02020603050405020304" pitchFamily="18" charset="0"/>
            </a:endParaRPr>
          </a:p>
        </p:txBody>
      </p:sp>
      <p:sp>
        <p:nvSpPr>
          <p:cNvPr id="79877" name="Text Box 3">
            <a:extLst>
              <a:ext uri="{FF2B5EF4-FFF2-40B4-BE49-F238E27FC236}">
                <a16:creationId xmlns:a16="http://schemas.microsoft.com/office/drawing/2014/main" id="{51FC0E8D-A594-034C-A629-1A34F57005B3}"/>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634704D-9669-FA4F-AE29-8157A03CFAC8}" type="slidenum">
              <a:rPr lang="es-ES" altLang="es-ES_tradnl" sz="1400">
                <a:solidFill>
                  <a:srgbClr val="000000"/>
                </a:solidFill>
                <a:latin typeface="Times New Roman" panose="02020603050405020304" pitchFamily="18" charset="0"/>
              </a:rPr>
              <a:pPr algn="r" eaLnBrk="1">
                <a:lnSpc>
                  <a:spcPct val="95000"/>
                </a:lnSpc>
                <a:buSzPct val="100000"/>
              </a:pPr>
              <a:t>77</a:t>
            </a:fld>
            <a:endParaRPr lang="es-ES" altLang="es-ES_tradnl" sz="1400">
              <a:solidFill>
                <a:srgbClr val="000000"/>
              </a:solidFill>
              <a:latin typeface="Times New Roman" panose="02020603050405020304" pitchFamily="18" charset="0"/>
            </a:endParaRPr>
          </a:p>
        </p:txBody>
      </p:sp>
      <p:sp>
        <p:nvSpPr>
          <p:cNvPr id="79878" name="Text Box 4">
            <a:extLst>
              <a:ext uri="{FF2B5EF4-FFF2-40B4-BE49-F238E27FC236}">
                <a16:creationId xmlns:a16="http://schemas.microsoft.com/office/drawing/2014/main" id="{F589189E-88D0-C04B-A921-5C5DE4B2F3FC}"/>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66FBECC-CF82-C442-8AB6-F5056E1AFD76}" type="slidenum">
              <a:rPr lang="es-ES" altLang="es-ES_tradnl" sz="1400">
                <a:solidFill>
                  <a:srgbClr val="000000"/>
                </a:solidFill>
                <a:latin typeface="Times New Roman" panose="02020603050405020304" pitchFamily="18" charset="0"/>
              </a:rPr>
              <a:pPr algn="r" eaLnBrk="1">
                <a:lnSpc>
                  <a:spcPct val="95000"/>
                </a:lnSpc>
                <a:buSzPct val="100000"/>
              </a:pPr>
              <a:t>77</a:t>
            </a:fld>
            <a:endParaRPr lang="es-ES" altLang="es-ES_tradnl" sz="1400">
              <a:solidFill>
                <a:srgbClr val="000000"/>
              </a:solidFill>
              <a:latin typeface="Times New Roman" panose="02020603050405020304" pitchFamily="18" charset="0"/>
            </a:endParaRPr>
          </a:p>
        </p:txBody>
      </p:sp>
      <p:sp>
        <p:nvSpPr>
          <p:cNvPr id="79879" name="Text Box 5">
            <a:extLst>
              <a:ext uri="{FF2B5EF4-FFF2-40B4-BE49-F238E27FC236}">
                <a16:creationId xmlns:a16="http://schemas.microsoft.com/office/drawing/2014/main" id="{946B353C-E506-4846-9677-B5642E59D49D}"/>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03C67AB-2AEA-3840-8BAC-86D765F591B7}" type="slidenum">
              <a:rPr lang="es-ES" altLang="es-ES_tradnl" sz="1400">
                <a:solidFill>
                  <a:srgbClr val="000000"/>
                </a:solidFill>
                <a:latin typeface="Times New Roman" panose="02020603050405020304" pitchFamily="18" charset="0"/>
              </a:rPr>
              <a:pPr algn="r" eaLnBrk="1">
                <a:lnSpc>
                  <a:spcPct val="95000"/>
                </a:lnSpc>
                <a:buSzPct val="100000"/>
              </a:pPr>
              <a:t>77</a:t>
            </a:fld>
            <a:endParaRPr lang="es-ES" altLang="es-ES_tradnl" sz="1400">
              <a:solidFill>
                <a:srgbClr val="000000"/>
              </a:solidFill>
              <a:latin typeface="Times New Roman" panose="02020603050405020304" pitchFamily="18" charset="0"/>
            </a:endParaRPr>
          </a:p>
        </p:txBody>
      </p:sp>
      <p:sp>
        <p:nvSpPr>
          <p:cNvPr id="79880" name="Text Box 6">
            <a:extLst>
              <a:ext uri="{FF2B5EF4-FFF2-40B4-BE49-F238E27FC236}">
                <a16:creationId xmlns:a16="http://schemas.microsoft.com/office/drawing/2014/main" id="{4B2E4D58-B567-6646-9469-E20C60B5D4E9}"/>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9491A38-3B27-1A48-98C8-61A8F30A051D}" type="slidenum">
              <a:rPr lang="es-ES" altLang="es-ES_tradnl" sz="1400">
                <a:solidFill>
                  <a:srgbClr val="000000"/>
                </a:solidFill>
                <a:latin typeface="Times New Roman" panose="02020603050405020304" pitchFamily="18" charset="0"/>
              </a:rPr>
              <a:pPr algn="r" eaLnBrk="1">
                <a:lnSpc>
                  <a:spcPct val="95000"/>
                </a:lnSpc>
                <a:buSzPct val="100000"/>
              </a:pPr>
              <a:t>77</a:t>
            </a:fld>
            <a:endParaRPr lang="es-ES" altLang="es-ES_tradnl" sz="1400">
              <a:solidFill>
                <a:srgbClr val="000000"/>
              </a:solidFill>
              <a:latin typeface="Times New Roman" panose="02020603050405020304" pitchFamily="18" charset="0"/>
            </a:endParaRPr>
          </a:p>
        </p:txBody>
      </p:sp>
      <p:sp>
        <p:nvSpPr>
          <p:cNvPr id="79881" name="Text Box 7">
            <a:extLst>
              <a:ext uri="{FF2B5EF4-FFF2-40B4-BE49-F238E27FC236}">
                <a16:creationId xmlns:a16="http://schemas.microsoft.com/office/drawing/2014/main" id="{861FF91F-1ECF-DA48-B0AB-734B4C104E56}"/>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015AED4-F550-684E-889E-0DF49AE083BF}" type="slidenum">
              <a:rPr lang="es-ES" altLang="es-ES_tradnl" sz="1400">
                <a:solidFill>
                  <a:srgbClr val="000000"/>
                </a:solidFill>
                <a:latin typeface="Times New Roman" panose="02020603050405020304" pitchFamily="18" charset="0"/>
              </a:rPr>
              <a:pPr algn="r" eaLnBrk="1">
                <a:lnSpc>
                  <a:spcPct val="95000"/>
                </a:lnSpc>
                <a:buSzPct val="100000"/>
              </a:pPr>
              <a:t>77</a:t>
            </a:fld>
            <a:endParaRPr lang="es-ES" altLang="es-ES_tradnl" sz="1400">
              <a:solidFill>
                <a:srgbClr val="000000"/>
              </a:solidFill>
              <a:latin typeface="Times New Roman" panose="02020603050405020304" pitchFamily="18" charset="0"/>
            </a:endParaRPr>
          </a:p>
        </p:txBody>
      </p:sp>
      <p:sp>
        <p:nvSpPr>
          <p:cNvPr id="79882" name="Text Box 8">
            <a:extLst>
              <a:ext uri="{FF2B5EF4-FFF2-40B4-BE49-F238E27FC236}">
                <a16:creationId xmlns:a16="http://schemas.microsoft.com/office/drawing/2014/main" id="{61EAA80D-DBE1-954E-A1A4-C232D5521AE3}"/>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C38A1FD-B67F-7842-BAC1-E61268024DE8}" type="slidenum">
              <a:rPr lang="es-ES" altLang="es-ES_tradnl" sz="1400">
                <a:solidFill>
                  <a:srgbClr val="000000"/>
                </a:solidFill>
                <a:latin typeface="Times New Roman" panose="02020603050405020304" pitchFamily="18" charset="0"/>
              </a:rPr>
              <a:pPr algn="r" eaLnBrk="1">
                <a:lnSpc>
                  <a:spcPct val="95000"/>
                </a:lnSpc>
                <a:buSzPct val="100000"/>
              </a:pPr>
              <a:t>77</a:t>
            </a:fld>
            <a:endParaRPr lang="es-ES" altLang="es-ES_tradnl" sz="1400">
              <a:solidFill>
                <a:srgbClr val="000000"/>
              </a:solidFill>
              <a:latin typeface="Times New Roman" panose="02020603050405020304" pitchFamily="18" charset="0"/>
            </a:endParaRPr>
          </a:p>
        </p:txBody>
      </p:sp>
      <p:sp>
        <p:nvSpPr>
          <p:cNvPr id="79883" name="Text Box 9">
            <a:extLst>
              <a:ext uri="{FF2B5EF4-FFF2-40B4-BE49-F238E27FC236}">
                <a16:creationId xmlns:a16="http://schemas.microsoft.com/office/drawing/2014/main" id="{E0F2DE65-EE37-FF4E-A912-6FB4D0BE56B3}"/>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A59FD5C-3A9F-6D43-B0BC-C154DFB87C9E}" type="slidenum">
              <a:rPr lang="es-ES" altLang="es-ES_tradnl" sz="1400">
                <a:solidFill>
                  <a:srgbClr val="000000"/>
                </a:solidFill>
                <a:latin typeface="Times New Roman" panose="02020603050405020304" pitchFamily="18" charset="0"/>
              </a:rPr>
              <a:pPr algn="r" eaLnBrk="1">
                <a:lnSpc>
                  <a:spcPct val="95000"/>
                </a:lnSpc>
                <a:buSzPct val="100000"/>
              </a:pPr>
              <a:t>77</a:t>
            </a:fld>
            <a:endParaRPr lang="es-ES" altLang="es-ES_tradnl" sz="1400">
              <a:solidFill>
                <a:srgbClr val="000000"/>
              </a:solidFill>
              <a:latin typeface="Times New Roman" panose="02020603050405020304" pitchFamily="18" charset="0"/>
            </a:endParaRPr>
          </a:p>
        </p:txBody>
      </p:sp>
      <p:sp>
        <p:nvSpPr>
          <p:cNvPr id="79884" name="Text Box 10">
            <a:extLst>
              <a:ext uri="{FF2B5EF4-FFF2-40B4-BE49-F238E27FC236}">
                <a16:creationId xmlns:a16="http://schemas.microsoft.com/office/drawing/2014/main" id="{27BD8E12-1FE3-B548-9F9A-2D8DFA9D5531}"/>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E9BFCF8-71F6-1C44-9890-36BEF1ED5971}" type="slidenum">
              <a:rPr lang="es-ES" altLang="es-ES_tradnl" sz="1400">
                <a:solidFill>
                  <a:srgbClr val="000000"/>
                </a:solidFill>
                <a:latin typeface="Times New Roman" panose="02020603050405020304" pitchFamily="18" charset="0"/>
              </a:rPr>
              <a:pPr algn="r" eaLnBrk="1">
                <a:lnSpc>
                  <a:spcPct val="95000"/>
                </a:lnSpc>
                <a:buSzPct val="100000"/>
              </a:pPr>
              <a:t>77</a:t>
            </a:fld>
            <a:endParaRPr lang="es-ES" altLang="es-ES_tradnl" sz="1400">
              <a:solidFill>
                <a:srgbClr val="000000"/>
              </a:solidFill>
              <a:latin typeface="Times New Roman" panose="02020603050405020304" pitchFamily="18" charset="0"/>
            </a:endParaRPr>
          </a:p>
        </p:txBody>
      </p:sp>
      <p:sp>
        <p:nvSpPr>
          <p:cNvPr id="79885" name="Text Box 11">
            <a:extLst>
              <a:ext uri="{FF2B5EF4-FFF2-40B4-BE49-F238E27FC236}">
                <a16:creationId xmlns:a16="http://schemas.microsoft.com/office/drawing/2014/main" id="{9AEF460E-51E5-E64B-94A2-8EEF0CEA38AE}"/>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FF1FFD0E-11FB-3242-AF83-2245CEA5B659}" type="slidenum">
              <a:rPr lang="es-ES" altLang="es-ES_tradnl" sz="1400">
                <a:solidFill>
                  <a:srgbClr val="000000"/>
                </a:solidFill>
                <a:latin typeface="Times New Roman" panose="02020603050405020304" pitchFamily="18" charset="0"/>
              </a:rPr>
              <a:pPr algn="r">
                <a:lnSpc>
                  <a:spcPct val="95000"/>
                </a:lnSpc>
                <a:buSzPct val="100000"/>
              </a:pPr>
              <a:t>77</a:t>
            </a:fld>
            <a:endParaRPr lang="es-ES" altLang="es-ES_tradnl" sz="1400">
              <a:solidFill>
                <a:srgbClr val="000000"/>
              </a:solidFill>
              <a:latin typeface="Times New Roman" panose="02020603050405020304" pitchFamily="18" charset="0"/>
            </a:endParaRPr>
          </a:p>
        </p:txBody>
      </p:sp>
      <p:sp>
        <p:nvSpPr>
          <p:cNvPr id="79886" name="Text Box 12">
            <a:extLst>
              <a:ext uri="{FF2B5EF4-FFF2-40B4-BE49-F238E27FC236}">
                <a16:creationId xmlns:a16="http://schemas.microsoft.com/office/drawing/2014/main" id="{D29F0FBF-E262-7841-B782-423A1989FBFD}"/>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8364B54A-A5B0-FE42-8570-CD8849E6BE9F}" type="slidenum">
              <a:rPr lang="es-ES" altLang="es-ES_tradnl" sz="1400">
                <a:solidFill>
                  <a:srgbClr val="000000"/>
                </a:solidFill>
                <a:latin typeface="Times New Roman" panose="02020603050405020304" pitchFamily="18" charset="0"/>
              </a:rPr>
              <a:pPr algn="r">
                <a:lnSpc>
                  <a:spcPct val="95000"/>
                </a:lnSpc>
                <a:buSzPct val="100000"/>
              </a:pPr>
              <a:t>77</a:t>
            </a:fld>
            <a:endParaRPr lang="es-ES" altLang="es-ES_tradnl" sz="1400">
              <a:solidFill>
                <a:srgbClr val="000000"/>
              </a:solidFill>
              <a:latin typeface="Times New Roman" panose="02020603050405020304" pitchFamily="18" charset="0"/>
            </a:endParaRPr>
          </a:p>
        </p:txBody>
      </p:sp>
      <p:sp>
        <p:nvSpPr>
          <p:cNvPr id="79887" name="Text Box 13">
            <a:extLst>
              <a:ext uri="{FF2B5EF4-FFF2-40B4-BE49-F238E27FC236}">
                <a16:creationId xmlns:a16="http://schemas.microsoft.com/office/drawing/2014/main" id="{E15698AB-C885-D74E-B4D8-EDCB6386CEC3}"/>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79888" name="Text Box 14">
            <a:extLst>
              <a:ext uri="{FF2B5EF4-FFF2-40B4-BE49-F238E27FC236}">
                <a16:creationId xmlns:a16="http://schemas.microsoft.com/office/drawing/2014/main" id="{E5C46E13-84D9-8247-95C5-0337104FDEFD}"/>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22" name="Rectangle 92">
            <a:extLst>
              <a:ext uri="{FF2B5EF4-FFF2-40B4-BE49-F238E27FC236}">
                <a16:creationId xmlns:a16="http://schemas.microsoft.com/office/drawing/2014/main" id="{4FEAC20C-57B1-C84F-B954-5B1F16F3EC7D}"/>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0D4417A2-B613-234C-838D-6CC513F795D1}" type="slidenum">
              <a:rPr lang="es-ES" altLang="es-ES_tradnl" sz="1400" smtClean="0">
                <a:solidFill>
                  <a:srgbClr val="000000"/>
                </a:solidFill>
                <a:latin typeface="Times New Roman" panose="02020603050405020304" pitchFamily="18" charset="0"/>
              </a:rPr>
              <a:pPr/>
              <a:t>78</a:t>
            </a:fld>
            <a:endParaRPr lang="es-ES" altLang="es-ES_tradnl" sz="1400">
              <a:solidFill>
                <a:srgbClr val="000000"/>
              </a:solidFill>
              <a:latin typeface="Times New Roman" panose="02020603050405020304" pitchFamily="18" charset="0"/>
            </a:endParaRPr>
          </a:p>
        </p:txBody>
      </p:sp>
      <p:sp>
        <p:nvSpPr>
          <p:cNvPr id="81923" name="Text Box 1">
            <a:extLst>
              <a:ext uri="{FF2B5EF4-FFF2-40B4-BE49-F238E27FC236}">
                <a16:creationId xmlns:a16="http://schemas.microsoft.com/office/drawing/2014/main" id="{C0854E48-CA00-504B-A785-4D43EAB82BBA}"/>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C2630D7-4DEC-C04F-A171-093516EE5F3A}" type="slidenum">
              <a:rPr lang="es-ES" altLang="es-ES_tradnl" sz="1400">
                <a:solidFill>
                  <a:srgbClr val="000000"/>
                </a:solidFill>
                <a:latin typeface="Times New Roman" panose="02020603050405020304" pitchFamily="18" charset="0"/>
              </a:rPr>
              <a:pPr algn="r" eaLnBrk="1">
                <a:lnSpc>
                  <a:spcPct val="95000"/>
                </a:lnSpc>
                <a:buSzPct val="100000"/>
              </a:pPr>
              <a:t>78</a:t>
            </a:fld>
            <a:endParaRPr lang="es-ES" altLang="es-ES_tradnl" sz="1400">
              <a:solidFill>
                <a:srgbClr val="000000"/>
              </a:solidFill>
              <a:latin typeface="Times New Roman" panose="02020603050405020304" pitchFamily="18" charset="0"/>
            </a:endParaRPr>
          </a:p>
        </p:txBody>
      </p:sp>
      <p:sp>
        <p:nvSpPr>
          <p:cNvPr id="81924" name="Text Box 2">
            <a:extLst>
              <a:ext uri="{FF2B5EF4-FFF2-40B4-BE49-F238E27FC236}">
                <a16:creationId xmlns:a16="http://schemas.microsoft.com/office/drawing/2014/main" id="{CCE2B04C-C93E-744A-9599-9297AF2A0B12}"/>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BFF48F1-AA26-BD46-BC32-CD0E357D6602}" type="slidenum">
              <a:rPr lang="es-ES" altLang="es-ES_tradnl" sz="1400">
                <a:solidFill>
                  <a:srgbClr val="000000"/>
                </a:solidFill>
                <a:latin typeface="Times New Roman" panose="02020603050405020304" pitchFamily="18" charset="0"/>
              </a:rPr>
              <a:pPr algn="r" eaLnBrk="1">
                <a:lnSpc>
                  <a:spcPct val="95000"/>
                </a:lnSpc>
                <a:buSzPct val="100000"/>
              </a:pPr>
              <a:t>78</a:t>
            </a:fld>
            <a:endParaRPr lang="es-ES" altLang="es-ES_tradnl" sz="1400">
              <a:solidFill>
                <a:srgbClr val="000000"/>
              </a:solidFill>
              <a:latin typeface="Times New Roman" panose="02020603050405020304" pitchFamily="18" charset="0"/>
            </a:endParaRPr>
          </a:p>
        </p:txBody>
      </p:sp>
      <p:sp>
        <p:nvSpPr>
          <p:cNvPr id="81925" name="Text Box 3">
            <a:extLst>
              <a:ext uri="{FF2B5EF4-FFF2-40B4-BE49-F238E27FC236}">
                <a16:creationId xmlns:a16="http://schemas.microsoft.com/office/drawing/2014/main" id="{D081BC23-60CA-7244-B22D-2E3B12AD1A11}"/>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F5E56DA-EDC7-A445-81C5-0535263D1001}" type="slidenum">
              <a:rPr lang="es-ES" altLang="es-ES_tradnl" sz="1400">
                <a:solidFill>
                  <a:srgbClr val="000000"/>
                </a:solidFill>
                <a:latin typeface="Times New Roman" panose="02020603050405020304" pitchFamily="18" charset="0"/>
              </a:rPr>
              <a:pPr algn="r" eaLnBrk="1">
                <a:lnSpc>
                  <a:spcPct val="95000"/>
                </a:lnSpc>
                <a:buSzPct val="100000"/>
              </a:pPr>
              <a:t>78</a:t>
            </a:fld>
            <a:endParaRPr lang="es-ES" altLang="es-ES_tradnl" sz="1400">
              <a:solidFill>
                <a:srgbClr val="000000"/>
              </a:solidFill>
              <a:latin typeface="Times New Roman" panose="02020603050405020304" pitchFamily="18" charset="0"/>
            </a:endParaRPr>
          </a:p>
        </p:txBody>
      </p:sp>
      <p:sp>
        <p:nvSpPr>
          <p:cNvPr id="81926" name="Text Box 4">
            <a:extLst>
              <a:ext uri="{FF2B5EF4-FFF2-40B4-BE49-F238E27FC236}">
                <a16:creationId xmlns:a16="http://schemas.microsoft.com/office/drawing/2014/main" id="{646B3A81-A6B5-2F46-B054-2F2CB84B2AEE}"/>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02623C4-D1F0-B54C-ACEC-6F7AFEAF14C2}" type="slidenum">
              <a:rPr lang="es-ES" altLang="es-ES_tradnl" sz="1400">
                <a:solidFill>
                  <a:srgbClr val="000000"/>
                </a:solidFill>
                <a:latin typeface="Times New Roman" panose="02020603050405020304" pitchFamily="18" charset="0"/>
              </a:rPr>
              <a:pPr algn="r" eaLnBrk="1">
                <a:lnSpc>
                  <a:spcPct val="95000"/>
                </a:lnSpc>
                <a:buSzPct val="100000"/>
              </a:pPr>
              <a:t>78</a:t>
            </a:fld>
            <a:endParaRPr lang="es-ES" altLang="es-ES_tradnl" sz="1400">
              <a:solidFill>
                <a:srgbClr val="000000"/>
              </a:solidFill>
              <a:latin typeface="Times New Roman" panose="02020603050405020304" pitchFamily="18" charset="0"/>
            </a:endParaRPr>
          </a:p>
        </p:txBody>
      </p:sp>
      <p:sp>
        <p:nvSpPr>
          <p:cNvPr id="81927" name="Text Box 5">
            <a:extLst>
              <a:ext uri="{FF2B5EF4-FFF2-40B4-BE49-F238E27FC236}">
                <a16:creationId xmlns:a16="http://schemas.microsoft.com/office/drawing/2014/main" id="{4A7EF253-C6CF-1941-83F5-C07B34C2BC7A}"/>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E7F0719-5E5D-9B42-849F-069B7522BD3A}" type="slidenum">
              <a:rPr lang="es-ES" altLang="es-ES_tradnl" sz="1400">
                <a:solidFill>
                  <a:srgbClr val="000000"/>
                </a:solidFill>
                <a:latin typeface="Times New Roman" panose="02020603050405020304" pitchFamily="18" charset="0"/>
              </a:rPr>
              <a:pPr algn="r" eaLnBrk="1">
                <a:lnSpc>
                  <a:spcPct val="95000"/>
                </a:lnSpc>
                <a:buSzPct val="100000"/>
              </a:pPr>
              <a:t>78</a:t>
            </a:fld>
            <a:endParaRPr lang="es-ES" altLang="es-ES_tradnl" sz="1400">
              <a:solidFill>
                <a:srgbClr val="000000"/>
              </a:solidFill>
              <a:latin typeface="Times New Roman" panose="02020603050405020304" pitchFamily="18" charset="0"/>
            </a:endParaRPr>
          </a:p>
        </p:txBody>
      </p:sp>
      <p:sp>
        <p:nvSpPr>
          <p:cNvPr id="81928" name="Text Box 6">
            <a:extLst>
              <a:ext uri="{FF2B5EF4-FFF2-40B4-BE49-F238E27FC236}">
                <a16:creationId xmlns:a16="http://schemas.microsoft.com/office/drawing/2014/main" id="{A40B5822-BB49-3E40-9BB3-B08969163CF8}"/>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FF4B331-4EB1-2D4B-8B42-4B55D1D53F64}" type="slidenum">
              <a:rPr lang="es-ES" altLang="es-ES_tradnl" sz="1400">
                <a:solidFill>
                  <a:srgbClr val="000000"/>
                </a:solidFill>
                <a:latin typeface="Times New Roman" panose="02020603050405020304" pitchFamily="18" charset="0"/>
              </a:rPr>
              <a:pPr algn="r" eaLnBrk="1">
                <a:lnSpc>
                  <a:spcPct val="95000"/>
                </a:lnSpc>
                <a:buSzPct val="100000"/>
              </a:pPr>
              <a:t>78</a:t>
            </a:fld>
            <a:endParaRPr lang="es-ES" altLang="es-ES_tradnl" sz="1400">
              <a:solidFill>
                <a:srgbClr val="000000"/>
              </a:solidFill>
              <a:latin typeface="Times New Roman" panose="02020603050405020304" pitchFamily="18" charset="0"/>
            </a:endParaRPr>
          </a:p>
        </p:txBody>
      </p:sp>
      <p:sp>
        <p:nvSpPr>
          <p:cNvPr id="81929" name="Text Box 7">
            <a:extLst>
              <a:ext uri="{FF2B5EF4-FFF2-40B4-BE49-F238E27FC236}">
                <a16:creationId xmlns:a16="http://schemas.microsoft.com/office/drawing/2014/main" id="{6FF7A7E0-1144-1F41-B703-9C823AD3DE08}"/>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E1BC94A-BF03-404D-9FF9-C705DAB2E6E9}" type="slidenum">
              <a:rPr lang="es-ES" altLang="es-ES_tradnl" sz="1400">
                <a:solidFill>
                  <a:srgbClr val="000000"/>
                </a:solidFill>
                <a:latin typeface="Times New Roman" panose="02020603050405020304" pitchFamily="18" charset="0"/>
              </a:rPr>
              <a:pPr algn="r" eaLnBrk="1">
                <a:lnSpc>
                  <a:spcPct val="95000"/>
                </a:lnSpc>
                <a:buSzPct val="100000"/>
              </a:pPr>
              <a:t>78</a:t>
            </a:fld>
            <a:endParaRPr lang="es-ES" altLang="es-ES_tradnl" sz="1400">
              <a:solidFill>
                <a:srgbClr val="000000"/>
              </a:solidFill>
              <a:latin typeface="Times New Roman" panose="02020603050405020304" pitchFamily="18" charset="0"/>
            </a:endParaRPr>
          </a:p>
        </p:txBody>
      </p:sp>
      <p:sp>
        <p:nvSpPr>
          <p:cNvPr id="81930" name="Text Box 8">
            <a:extLst>
              <a:ext uri="{FF2B5EF4-FFF2-40B4-BE49-F238E27FC236}">
                <a16:creationId xmlns:a16="http://schemas.microsoft.com/office/drawing/2014/main" id="{688777AF-5519-3A4F-8F5F-B6783BED5518}"/>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392CC39-1EEB-154A-8E49-E2705B0C124C}" type="slidenum">
              <a:rPr lang="es-ES" altLang="es-ES_tradnl" sz="1400">
                <a:solidFill>
                  <a:srgbClr val="000000"/>
                </a:solidFill>
                <a:latin typeface="Times New Roman" panose="02020603050405020304" pitchFamily="18" charset="0"/>
              </a:rPr>
              <a:pPr algn="r" eaLnBrk="1">
                <a:lnSpc>
                  <a:spcPct val="95000"/>
                </a:lnSpc>
                <a:buSzPct val="100000"/>
              </a:pPr>
              <a:t>78</a:t>
            </a:fld>
            <a:endParaRPr lang="es-ES" altLang="es-ES_tradnl" sz="1400">
              <a:solidFill>
                <a:srgbClr val="000000"/>
              </a:solidFill>
              <a:latin typeface="Times New Roman" panose="02020603050405020304" pitchFamily="18" charset="0"/>
            </a:endParaRPr>
          </a:p>
        </p:txBody>
      </p:sp>
      <p:sp>
        <p:nvSpPr>
          <p:cNvPr id="81931" name="Text Box 9">
            <a:extLst>
              <a:ext uri="{FF2B5EF4-FFF2-40B4-BE49-F238E27FC236}">
                <a16:creationId xmlns:a16="http://schemas.microsoft.com/office/drawing/2014/main" id="{EEAF1345-6BA1-414C-B151-3E94CE2F54A5}"/>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1AF5959-A256-CD4C-A0B5-14E619602F47}" type="slidenum">
              <a:rPr lang="es-ES" altLang="es-ES_tradnl" sz="1400">
                <a:solidFill>
                  <a:srgbClr val="000000"/>
                </a:solidFill>
                <a:latin typeface="Times New Roman" panose="02020603050405020304" pitchFamily="18" charset="0"/>
              </a:rPr>
              <a:pPr algn="r" eaLnBrk="1">
                <a:lnSpc>
                  <a:spcPct val="95000"/>
                </a:lnSpc>
                <a:buSzPct val="100000"/>
              </a:pPr>
              <a:t>78</a:t>
            </a:fld>
            <a:endParaRPr lang="es-ES" altLang="es-ES_tradnl" sz="1400">
              <a:solidFill>
                <a:srgbClr val="000000"/>
              </a:solidFill>
              <a:latin typeface="Times New Roman" panose="02020603050405020304" pitchFamily="18" charset="0"/>
            </a:endParaRPr>
          </a:p>
        </p:txBody>
      </p:sp>
      <p:sp>
        <p:nvSpPr>
          <p:cNvPr id="81932" name="Text Box 10">
            <a:extLst>
              <a:ext uri="{FF2B5EF4-FFF2-40B4-BE49-F238E27FC236}">
                <a16:creationId xmlns:a16="http://schemas.microsoft.com/office/drawing/2014/main" id="{1967AAFC-8445-5341-A13F-FC8B9FDE6AC3}"/>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E0606DC-AB91-C649-9012-34E85594B8C2}" type="slidenum">
              <a:rPr lang="es-ES" altLang="es-ES_tradnl" sz="1400">
                <a:solidFill>
                  <a:srgbClr val="000000"/>
                </a:solidFill>
                <a:latin typeface="Times New Roman" panose="02020603050405020304" pitchFamily="18" charset="0"/>
              </a:rPr>
              <a:pPr algn="r" eaLnBrk="1">
                <a:lnSpc>
                  <a:spcPct val="95000"/>
                </a:lnSpc>
                <a:buSzPct val="100000"/>
              </a:pPr>
              <a:t>78</a:t>
            </a:fld>
            <a:endParaRPr lang="es-ES" altLang="es-ES_tradnl" sz="1400">
              <a:solidFill>
                <a:srgbClr val="000000"/>
              </a:solidFill>
              <a:latin typeface="Times New Roman" panose="02020603050405020304" pitchFamily="18" charset="0"/>
            </a:endParaRPr>
          </a:p>
        </p:txBody>
      </p:sp>
      <p:sp>
        <p:nvSpPr>
          <p:cNvPr id="81933" name="Text Box 11">
            <a:extLst>
              <a:ext uri="{FF2B5EF4-FFF2-40B4-BE49-F238E27FC236}">
                <a16:creationId xmlns:a16="http://schemas.microsoft.com/office/drawing/2014/main" id="{02A1D5DB-ABF3-6844-A0F3-BCECEE3E068C}"/>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B0738176-75A4-4C4F-B4F4-C8178BA2CAF0}" type="slidenum">
              <a:rPr lang="es-ES" altLang="es-ES_tradnl" sz="1400">
                <a:solidFill>
                  <a:srgbClr val="000000"/>
                </a:solidFill>
                <a:latin typeface="Times New Roman" panose="02020603050405020304" pitchFamily="18" charset="0"/>
              </a:rPr>
              <a:pPr algn="r">
                <a:lnSpc>
                  <a:spcPct val="95000"/>
                </a:lnSpc>
                <a:buSzPct val="100000"/>
              </a:pPr>
              <a:t>78</a:t>
            </a:fld>
            <a:endParaRPr lang="es-ES" altLang="es-ES_tradnl" sz="1400">
              <a:solidFill>
                <a:srgbClr val="000000"/>
              </a:solidFill>
              <a:latin typeface="Times New Roman" panose="02020603050405020304" pitchFamily="18" charset="0"/>
            </a:endParaRPr>
          </a:p>
        </p:txBody>
      </p:sp>
      <p:sp>
        <p:nvSpPr>
          <p:cNvPr id="81934" name="Text Box 12">
            <a:extLst>
              <a:ext uri="{FF2B5EF4-FFF2-40B4-BE49-F238E27FC236}">
                <a16:creationId xmlns:a16="http://schemas.microsoft.com/office/drawing/2014/main" id="{6F7385BA-F2E7-BF49-B0DF-5BCA73FCD27E}"/>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A727A15A-D609-2F4C-864D-B371638D49A6}" type="slidenum">
              <a:rPr lang="es-ES" altLang="es-ES_tradnl" sz="1400">
                <a:solidFill>
                  <a:srgbClr val="000000"/>
                </a:solidFill>
                <a:latin typeface="Times New Roman" panose="02020603050405020304" pitchFamily="18" charset="0"/>
              </a:rPr>
              <a:pPr algn="r">
                <a:lnSpc>
                  <a:spcPct val="95000"/>
                </a:lnSpc>
                <a:buSzPct val="100000"/>
              </a:pPr>
              <a:t>78</a:t>
            </a:fld>
            <a:endParaRPr lang="es-ES" altLang="es-ES_tradnl" sz="1400">
              <a:solidFill>
                <a:srgbClr val="000000"/>
              </a:solidFill>
              <a:latin typeface="Times New Roman" panose="02020603050405020304" pitchFamily="18" charset="0"/>
            </a:endParaRPr>
          </a:p>
        </p:txBody>
      </p:sp>
      <p:sp>
        <p:nvSpPr>
          <p:cNvPr id="81935" name="Text Box 13">
            <a:extLst>
              <a:ext uri="{FF2B5EF4-FFF2-40B4-BE49-F238E27FC236}">
                <a16:creationId xmlns:a16="http://schemas.microsoft.com/office/drawing/2014/main" id="{CF9D7C5A-429B-CB43-972F-842FC9154262}"/>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81936" name="Text Box 14">
            <a:extLst>
              <a:ext uri="{FF2B5EF4-FFF2-40B4-BE49-F238E27FC236}">
                <a16:creationId xmlns:a16="http://schemas.microsoft.com/office/drawing/2014/main" id="{B036CC76-CBF9-D44D-B6E2-1330918C0573}"/>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2162" name="Rectangle 92">
            <a:extLst>
              <a:ext uri="{FF2B5EF4-FFF2-40B4-BE49-F238E27FC236}">
                <a16:creationId xmlns:a16="http://schemas.microsoft.com/office/drawing/2014/main" id="{27FF447A-881A-9248-A2EF-2DDEC970A4BE}"/>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9806CF4-C15A-8F47-877C-CAB1BDEC01FA}" type="slidenum">
              <a:rPr lang="es-ES" altLang="es-ES_tradnl" sz="1400" smtClean="0">
                <a:solidFill>
                  <a:srgbClr val="000000"/>
                </a:solidFill>
                <a:latin typeface="Times New Roman" panose="02020603050405020304" pitchFamily="18" charset="0"/>
              </a:rPr>
              <a:pPr/>
              <a:t>79</a:t>
            </a:fld>
            <a:endParaRPr lang="es-ES" altLang="es-ES_tradnl" sz="1400">
              <a:solidFill>
                <a:srgbClr val="000000"/>
              </a:solidFill>
              <a:latin typeface="Times New Roman" panose="02020603050405020304" pitchFamily="18" charset="0"/>
            </a:endParaRPr>
          </a:p>
        </p:txBody>
      </p:sp>
      <p:sp>
        <p:nvSpPr>
          <p:cNvPr id="92163" name="Text Box 1">
            <a:extLst>
              <a:ext uri="{FF2B5EF4-FFF2-40B4-BE49-F238E27FC236}">
                <a16:creationId xmlns:a16="http://schemas.microsoft.com/office/drawing/2014/main" id="{BE11A02A-793D-0C42-B429-CB391BEBA099}"/>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1C5E6A1-0105-7C48-AEF5-8D68E35B5F49}" type="slidenum">
              <a:rPr lang="es-ES" altLang="es-ES_tradnl" sz="1400">
                <a:solidFill>
                  <a:srgbClr val="000000"/>
                </a:solidFill>
                <a:latin typeface="Times New Roman" panose="02020603050405020304" pitchFamily="18" charset="0"/>
              </a:rPr>
              <a:pPr algn="r" eaLnBrk="1">
                <a:lnSpc>
                  <a:spcPct val="95000"/>
                </a:lnSpc>
                <a:buSzPct val="100000"/>
              </a:pPr>
              <a:t>79</a:t>
            </a:fld>
            <a:endParaRPr lang="es-ES" altLang="es-ES_tradnl" sz="1400">
              <a:solidFill>
                <a:srgbClr val="000000"/>
              </a:solidFill>
              <a:latin typeface="Times New Roman" panose="02020603050405020304" pitchFamily="18" charset="0"/>
            </a:endParaRPr>
          </a:p>
        </p:txBody>
      </p:sp>
      <p:sp>
        <p:nvSpPr>
          <p:cNvPr id="92164" name="Text Box 2">
            <a:extLst>
              <a:ext uri="{FF2B5EF4-FFF2-40B4-BE49-F238E27FC236}">
                <a16:creationId xmlns:a16="http://schemas.microsoft.com/office/drawing/2014/main" id="{0BD096EC-D59B-D947-A745-33EBEB31A785}"/>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76B4925-936F-584E-8A3C-3E44251643A8}" type="slidenum">
              <a:rPr lang="es-ES" altLang="es-ES_tradnl" sz="1400">
                <a:solidFill>
                  <a:srgbClr val="000000"/>
                </a:solidFill>
                <a:latin typeface="Times New Roman" panose="02020603050405020304" pitchFamily="18" charset="0"/>
              </a:rPr>
              <a:pPr algn="r" eaLnBrk="1">
                <a:lnSpc>
                  <a:spcPct val="95000"/>
                </a:lnSpc>
                <a:buSzPct val="100000"/>
              </a:pPr>
              <a:t>79</a:t>
            </a:fld>
            <a:endParaRPr lang="es-ES" altLang="es-ES_tradnl" sz="1400">
              <a:solidFill>
                <a:srgbClr val="000000"/>
              </a:solidFill>
              <a:latin typeface="Times New Roman" panose="02020603050405020304" pitchFamily="18" charset="0"/>
            </a:endParaRPr>
          </a:p>
        </p:txBody>
      </p:sp>
      <p:sp>
        <p:nvSpPr>
          <p:cNvPr id="92165" name="Text Box 3">
            <a:extLst>
              <a:ext uri="{FF2B5EF4-FFF2-40B4-BE49-F238E27FC236}">
                <a16:creationId xmlns:a16="http://schemas.microsoft.com/office/drawing/2014/main" id="{FB77E4E0-6ECB-2846-9396-F78CD63C07B5}"/>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1B50C4A-2FFB-3145-A5A6-55B8F0B87EE6}" type="slidenum">
              <a:rPr lang="es-ES" altLang="es-ES_tradnl" sz="1400">
                <a:solidFill>
                  <a:srgbClr val="000000"/>
                </a:solidFill>
                <a:latin typeface="Times New Roman" panose="02020603050405020304" pitchFamily="18" charset="0"/>
              </a:rPr>
              <a:pPr algn="r" eaLnBrk="1">
                <a:lnSpc>
                  <a:spcPct val="95000"/>
                </a:lnSpc>
                <a:buSzPct val="100000"/>
              </a:pPr>
              <a:t>79</a:t>
            </a:fld>
            <a:endParaRPr lang="es-ES" altLang="es-ES_tradnl" sz="1400">
              <a:solidFill>
                <a:srgbClr val="000000"/>
              </a:solidFill>
              <a:latin typeface="Times New Roman" panose="02020603050405020304" pitchFamily="18" charset="0"/>
            </a:endParaRPr>
          </a:p>
        </p:txBody>
      </p:sp>
      <p:sp>
        <p:nvSpPr>
          <p:cNvPr id="92166" name="Text Box 4">
            <a:extLst>
              <a:ext uri="{FF2B5EF4-FFF2-40B4-BE49-F238E27FC236}">
                <a16:creationId xmlns:a16="http://schemas.microsoft.com/office/drawing/2014/main" id="{EAAD556D-861E-204B-9EDE-2716CCB698ED}"/>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F54EB14-A97D-2F43-83B2-446418E67C43}" type="slidenum">
              <a:rPr lang="es-ES" altLang="es-ES_tradnl" sz="1400">
                <a:solidFill>
                  <a:srgbClr val="000000"/>
                </a:solidFill>
                <a:latin typeface="Times New Roman" panose="02020603050405020304" pitchFamily="18" charset="0"/>
              </a:rPr>
              <a:pPr algn="r" eaLnBrk="1">
                <a:lnSpc>
                  <a:spcPct val="95000"/>
                </a:lnSpc>
                <a:buSzPct val="100000"/>
              </a:pPr>
              <a:t>79</a:t>
            </a:fld>
            <a:endParaRPr lang="es-ES" altLang="es-ES_tradnl" sz="1400">
              <a:solidFill>
                <a:srgbClr val="000000"/>
              </a:solidFill>
              <a:latin typeface="Times New Roman" panose="02020603050405020304" pitchFamily="18" charset="0"/>
            </a:endParaRPr>
          </a:p>
        </p:txBody>
      </p:sp>
      <p:sp>
        <p:nvSpPr>
          <p:cNvPr id="92167" name="Text Box 5">
            <a:extLst>
              <a:ext uri="{FF2B5EF4-FFF2-40B4-BE49-F238E27FC236}">
                <a16:creationId xmlns:a16="http://schemas.microsoft.com/office/drawing/2014/main" id="{1728C744-AEB3-0844-B246-9D6EB6B0E608}"/>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B9215FA-F37E-F648-AA7B-32C2D3ADD3D6}" type="slidenum">
              <a:rPr lang="es-ES" altLang="es-ES_tradnl" sz="1400">
                <a:solidFill>
                  <a:srgbClr val="000000"/>
                </a:solidFill>
                <a:latin typeface="Times New Roman" panose="02020603050405020304" pitchFamily="18" charset="0"/>
              </a:rPr>
              <a:pPr algn="r" eaLnBrk="1">
                <a:lnSpc>
                  <a:spcPct val="95000"/>
                </a:lnSpc>
                <a:buSzPct val="100000"/>
              </a:pPr>
              <a:t>79</a:t>
            </a:fld>
            <a:endParaRPr lang="es-ES" altLang="es-ES_tradnl" sz="1400">
              <a:solidFill>
                <a:srgbClr val="000000"/>
              </a:solidFill>
              <a:latin typeface="Times New Roman" panose="02020603050405020304" pitchFamily="18" charset="0"/>
            </a:endParaRPr>
          </a:p>
        </p:txBody>
      </p:sp>
      <p:sp>
        <p:nvSpPr>
          <p:cNvPr id="92168" name="Text Box 6">
            <a:extLst>
              <a:ext uri="{FF2B5EF4-FFF2-40B4-BE49-F238E27FC236}">
                <a16:creationId xmlns:a16="http://schemas.microsoft.com/office/drawing/2014/main" id="{4898EF29-9538-3A42-9C09-CB658134882E}"/>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7074056-D5BC-A54B-91A2-8BD7413A652C}" type="slidenum">
              <a:rPr lang="es-ES" altLang="es-ES_tradnl" sz="1400">
                <a:solidFill>
                  <a:srgbClr val="000000"/>
                </a:solidFill>
                <a:latin typeface="Times New Roman" panose="02020603050405020304" pitchFamily="18" charset="0"/>
              </a:rPr>
              <a:pPr algn="r" eaLnBrk="1">
                <a:lnSpc>
                  <a:spcPct val="95000"/>
                </a:lnSpc>
                <a:buSzPct val="100000"/>
              </a:pPr>
              <a:t>79</a:t>
            </a:fld>
            <a:endParaRPr lang="es-ES" altLang="es-ES_tradnl" sz="1400">
              <a:solidFill>
                <a:srgbClr val="000000"/>
              </a:solidFill>
              <a:latin typeface="Times New Roman" panose="02020603050405020304" pitchFamily="18" charset="0"/>
            </a:endParaRPr>
          </a:p>
        </p:txBody>
      </p:sp>
      <p:sp>
        <p:nvSpPr>
          <p:cNvPr id="92169" name="Text Box 7">
            <a:extLst>
              <a:ext uri="{FF2B5EF4-FFF2-40B4-BE49-F238E27FC236}">
                <a16:creationId xmlns:a16="http://schemas.microsoft.com/office/drawing/2014/main" id="{B4BA4D58-7E18-014C-865E-D3E74223F1A1}"/>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BBB018C-586F-5141-A9AE-DA599F27CBF2}" type="slidenum">
              <a:rPr lang="es-ES" altLang="es-ES_tradnl" sz="1400">
                <a:solidFill>
                  <a:srgbClr val="000000"/>
                </a:solidFill>
                <a:latin typeface="Times New Roman" panose="02020603050405020304" pitchFamily="18" charset="0"/>
              </a:rPr>
              <a:pPr algn="r" eaLnBrk="1">
                <a:lnSpc>
                  <a:spcPct val="95000"/>
                </a:lnSpc>
                <a:buSzPct val="100000"/>
              </a:pPr>
              <a:t>79</a:t>
            </a:fld>
            <a:endParaRPr lang="es-ES" altLang="es-ES_tradnl" sz="1400">
              <a:solidFill>
                <a:srgbClr val="000000"/>
              </a:solidFill>
              <a:latin typeface="Times New Roman" panose="02020603050405020304" pitchFamily="18" charset="0"/>
            </a:endParaRPr>
          </a:p>
        </p:txBody>
      </p:sp>
      <p:sp>
        <p:nvSpPr>
          <p:cNvPr id="92170" name="Text Box 8">
            <a:extLst>
              <a:ext uri="{FF2B5EF4-FFF2-40B4-BE49-F238E27FC236}">
                <a16:creationId xmlns:a16="http://schemas.microsoft.com/office/drawing/2014/main" id="{6D961BB0-53F9-1846-AF41-72A6E617F710}"/>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6F66E30-DC49-7D45-9C93-0957EF8B9AFB}" type="slidenum">
              <a:rPr lang="es-ES" altLang="es-ES_tradnl" sz="1400">
                <a:solidFill>
                  <a:srgbClr val="000000"/>
                </a:solidFill>
                <a:latin typeface="Times New Roman" panose="02020603050405020304" pitchFamily="18" charset="0"/>
              </a:rPr>
              <a:pPr algn="r" eaLnBrk="1">
                <a:lnSpc>
                  <a:spcPct val="95000"/>
                </a:lnSpc>
                <a:buSzPct val="100000"/>
              </a:pPr>
              <a:t>79</a:t>
            </a:fld>
            <a:endParaRPr lang="es-ES" altLang="es-ES_tradnl" sz="1400">
              <a:solidFill>
                <a:srgbClr val="000000"/>
              </a:solidFill>
              <a:latin typeface="Times New Roman" panose="02020603050405020304" pitchFamily="18" charset="0"/>
            </a:endParaRPr>
          </a:p>
        </p:txBody>
      </p:sp>
      <p:sp>
        <p:nvSpPr>
          <p:cNvPr id="92171" name="Text Box 9">
            <a:extLst>
              <a:ext uri="{FF2B5EF4-FFF2-40B4-BE49-F238E27FC236}">
                <a16:creationId xmlns:a16="http://schemas.microsoft.com/office/drawing/2014/main" id="{089595DE-4797-AA49-820A-9518C1858360}"/>
              </a:ext>
            </a:extLst>
          </p:cNvPr>
          <p:cNvSpPr txBox="1">
            <a:spLocks noChangeArrowheads="1"/>
          </p:cNvSpPr>
          <p:nvPr/>
        </p:nvSpPr>
        <p:spPr bwMode="auto">
          <a:xfrm>
            <a:off x="4278313" y="10155238"/>
            <a:ext cx="3198812"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9EF33C2-4780-034B-B3B3-03A1B6DA0863}" type="slidenum">
              <a:rPr lang="es-ES" altLang="es-ES_tradnl" sz="1400">
                <a:solidFill>
                  <a:srgbClr val="000000"/>
                </a:solidFill>
                <a:latin typeface="Times New Roman" panose="02020603050405020304" pitchFamily="18" charset="0"/>
              </a:rPr>
              <a:pPr algn="r" eaLnBrk="1">
                <a:lnSpc>
                  <a:spcPct val="95000"/>
                </a:lnSpc>
                <a:buSzPct val="100000"/>
              </a:pPr>
              <a:t>79</a:t>
            </a:fld>
            <a:endParaRPr lang="es-ES" altLang="es-ES_tradnl" sz="1400">
              <a:solidFill>
                <a:srgbClr val="000000"/>
              </a:solidFill>
              <a:latin typeface="Times New Roman" panose="02020603050405020304" pitchFamily="18" charset="0"/>
            </a:endParaRPr>
          </a:p>
        </p:txBody>
      </p:sp>
      <p:sp>
        <p:nvSpPr>
          <p:cNvPr id="92172" name="Text Box 10">
            <a:extLst>
              <a:ext uri="{FF2B5EF4-FFF2-40B4-BE49-F238E27FC236}">
                <a16:creationId xmlns:a16="http://schemas.microsoft.com/office/drawing/2014/main" id="{5BB76E6B-4CC2-B847-8391-07016E4FCA3A}"/>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67BBCE0-D95F-5C4E-AF91-41EBE7F5C7C3}" type="slidenum">
              <a:rPr lang="es-ES" altLang="es-ES_tradnl" sz="1400">
                <a:solidFill>
                  <a:srgbClr val="000000"/>
                </a:solidFill>
                <a:latin typeface="Times New Roman" panose="02020603050405020304" pitchFamily="18" charset="0"/>
              </a:rPr>
              <a:pPr algn="r" eaLnBrk="1">
                <a:lnSpc>
                  <a:spcPct val="95000"/>
                </a:lnSpc>
                <a:buSzPct val="100000"/>
              </a:pPr>
              <a:t>79</a:t>
            </a:fld>
            <a:endParaRPr lang="es-ES" altLang="es-ES_tradnl" sz="1400">
              <a:solidFill>
                <a:srgbClr val="000000"/>
              </a:solidFill>
              <a:latin typeface="Times New Roman" panose="02020603050405020304" pitchFamily="18" charset="0"/>
            </a:endParaRPr>
          </a:p>
        </p:txBody>
      </p:sp>
      <p:sp>
        <p:nvSpPr>
          <p:cNvPr id="92173" name="Text Box 11">
            <a:extLst>
              <a:ext uri="{FF2B5EF4-FFF2-40B4-BE49-F238E27FC236}">
                <a16:creationId xmlns:a16="http://schemas.microsoft.com/office/drawing/2014/main" id="{86FE5EAA-A574-D149-96B5-F95825550485}"/>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92174" name="Text Box 12">
            <a:extLst>
              <a:ext uri="{FF2B5EF4-FFF2-40B4-BE49-F238E27FC236}">
                <a16:creationId xmlns:a16="http://schemas.microsoft.com/office/drawing/2014/main" id="{20ADD348-256A-D74C-B14B-A43DF1B8E944}"/>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6" name="Rectangle 92">
            <a:extLst>
              <a:ext uri="{FF2B5EF4-FFF2-40B4-BE49-F238E27FC236}">
                <a16:creationId xmlns:a16="http://schemas.microsoft.com/office/drawing/2014/main" id="{47D3209C-3A6C-8441-977F-F8789726463E}"/>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9A84EAFC-19B8-194F-8592-0A35037B1AB5}" type="slidenum">
              <a:rPr lang="es-ES" altLang="es-ES_tradnl" sz="1400" smtClean="0">
                <a:solidFill>
                  <a:srgbClr val="000000"/>
                </a:solidFill>
                <a:latin typeface="Times New Roman" panose="02020603050405020304" pitchFamily="18" charset="0"/>
              </a:rPr>
              <a:pPr/>
              <a:t>8</a:t>
            </a:fld>
            <a:endParaRPr lang="es-ES" altLang="es-ES_tradnl" sz="1400">
              <a:solidFill>
                <a:srgbClr val="000000"/>
              </a:solidFill>
              <a:latin typeface="Times New Roman" panose="02020603050405020304" pitchFamily="18" charset="0"/>
            </a:endParaRPr>
          </a:p>
        </p:txBody>
      </p:sp>
      <p:sp>
        <p:nvSpPr>
          <p:cNvPr id="16387" name="Text Box 1">
            <a:extLst>
              <a:ext uri="{FF2B5EF4-FFF2-40B4-BE49-F238E27FC236}">
                <a16:creationId xmlns:a16="http://schemas.microsoft.com/office/drawing/2014/main" id="{8B497D6F-A06C-9F40-9385-B6747B07CE74}"/>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E71FE07-1B91-5141-8FD9-A49D56F6F9C4}" type="slidenum">
              <a:rPr lang="es-ES" altLang="es-ES_tradnl" sz="1400">
                <a:solidFill>
                  <a:srgbClr val="000000"/>
                </a:solidFill>
                <a:latin typeface="Times New Roman" panose="02020603050405020304" pitchFamily="18" charset="0"/>
              </a:rPr>
              <a:pPr algn="r" eaLnBrk="1">
                <a:lnSpc>
                  <a:spcPct val="95000"/>
                </a:lnSpc>
                <a:buSzPct val="100000"/>
              </a:pPr>
              <a:t>8</a:t>
            </a:fld>
            <a:endParaRPr lang="es-ES" altLang="es-ES_tradnl" sz="1400">
              <a:solidFill>
                <a:srgbClr val="000000"/>
              </a:solidFill>
              <a:latin typeface="Times New Roman" panose="02020603050405020304" pitchFamily="18" charset="0"/>
            </a:endParaRPr>
          </a:p>
        </p:txBody>
      </p:sp>
      <p:sp>
        <p:nvSpPr>
          <p:cNvPr id="16388" name="Text Box 2">
            <a:extLst>
              <a:ext uri="{FF2B5EF4-FFF2-40B4-BE49-F238E27FC236}">
                <a16:creationId xmlns:a16="http://schemas.microsoft.com/office/drawing/2014/main" id="{4FE0D0B5-5D20-E84A-92B3-72AFF04F32CE}"/>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47FCAC7-8FB1-1D43-A588-2B1C2254C99C}" type="slidenum">
              <a:rPr lang="es-ES" altLang="es-ES_tradnl" sz="1400">
                <a:solidFill>
                  <a:srgbClr val="000000"/>
                </a:solidFill>
                <a:latin typeface="Times New Roman" panose="02020603050405020304" pitchFamily="18" charset="0"/>
              </a:rPr>
              <a:pPr algn="r" eaLnBrk="1">
                <a:lnSpc>
                  <a:spcPct val="95000"/>
                </a:lnSpc>
                <a:buSzPct val="100000"/>
              </a:pPr>
              <a:t>8</a:t>
            </a:fld>
            <a:endParaRPr lang="es-ES" altLang="es-ES_tradnl" sz="1400">
              <a:solidFill>
                <a:srgbClr val="000000"/>
              </a:solidFill>
              <a:latin typeface="Times New Roman" panose="02020603050405020304" pitchFamily="18" charset="0"/>
            </a:endParaRPr>
          </a:p>
        </p:txBody>
      </p:sp>
      <p:sp>
        <p:nvSpPr>
          <p:cNvPr id="16389" name="Text Box 3">
            <a:extLst>
              <a:ext uri="{FF2B5EF4-FFF2-40B4-BE49-F238E27FC236}">
                <a16:creationId xmlns:a16="http://schemas.microsoft.com/office/drawing/2014/main" id="{F4B1DE46-5E85-BA4C-B6FD-72C99350B537}"/>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6A964DE-74AD-F948-9C59-4640488B6B92}" type="slidenum">
              <a:rPr lang="es-ES" altLang="es-ES_tradnl" sz="1400">
                <a:solidFill>
                  <a:srgbClr val="000000"/>
                </a:solidFill>
                <a:latin typeface="Times New Roman" panose="02020603050405020304" pitchFamily="18" charset="0"/>
              </a:rPr>
              <a:pPr algn="r" eaLnBrk="1">
                <a:lnSpc>
                  <a:spcPct val="95000"/>
                </a:lnSpc>
                <a:buSzPct val="100000"/>
              </a:pPr>
              <a:t>8</a:t>
            </a:fld>
            <a:endParaRPr lang="es-ES" altLang="es-ES_tradnl" sz="1400">
              <a:solidFill>
                <a:srgbClr val="000000"/>
              </a:solidFill>
              <a:latin typeface="Times New Roman" panose="02020603050405020304" pitchFamily="18" charset="0"/>
            </a:endParaRPr>
          </a:p>
        </p:txBody>
      </p:sp>
      <p:sp>
        <p:nvSpPr>
          <p:cNvPr id="16390" name="Text Box 4">
            <a:extLst>
              <a:ext uri="{FF2B5EF4-FFF2-40B4-BE49-F238E27FC236}">
                <a16:creationId xmlns:a16="http://schemas.microsoft.com/office/drawing/2014/main" id="{99450A5F-683E-0443-9F6A-9B0F0C1A48ED}"/>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1689F33-40DB-9249-ACDB-1D52C9D16696}" type="slidenum">
              <a:rPr lang="es-ES" altLang="es-ES_tradnl" sz="1400">
                <a:solidFill>
                  <a:srgbClr val="000000"/>
                </a:solidFill>
                <a:latin typeface="Times New Roman" panose="02020603050405020304" pitchFamily="18" charset="0"/>
              </a:rPr>
              <a:pPr algn="r" eaLnBrk="1">
                <a:lnSpc>
                  <a:spcPct val="95000"/>
                </a:lnSpc>
                <a:buSzPct val="100000"/>
              </a:pPr>
              <a:t>8</a:t>
            </a:fld>
            <a:endParaRPr lang="es-ES" altLang="es-ES_tradnl" sz="1400">
              <a:solidFill>
                <a:srgbClr val="000000"/>
              </a:solidFill>
              <a:latin typeface="Times New Roman" panose="02020603050405020304" pitchFamily="18" charset="0"/>
            </a:endParaRPr>
          </a:p>
        </p:txBody>
      </p:sp>
      <p:sp>
        <p:nvSpPr>
          <p:cNvPr id="16391" name="Text Box 5">
            <a:extLst>
              <a:ext uri="{FF2B5EF4-FFF2-40B4-BE49-F238E27FC236}">
                <a16:creationId xmlns:a16="http://schemas.microsoft.com/office/drawing/2014/main" id="{30256451-130E-7948-8E8B-E6DA08A3B16C}"/>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1E4CA10-0401-4C4D-8F88-9EF22E0B95FB}" type="slidenum">
              <a:rPr lang="es-ES" altLang="es-ES_tradnl" sz="1400">
                <a:solidFill>
                  <a:srgbClr val="000000"/>
                </a:solidFill>
                <a:latin typeface="Times New Roman" panose="02020603050405020304" pitchFamily="18" charset="0"/>
              </a:rPr>
              <a:pPr algn="r" eaLnBrk="1">
                <a:lnSpc>
                  <a:spcPct val="95000"/>
                </a:lnSpc>
                <a:buSzPct val="100000"/>
              </a:pPr>
              <a:t>8</a:t>
            </a:fld>
            <a:endParaRPr lang="es-ES" altLang="es-ES_tradnl" sz="1400">
              <a:solidFill>
                <a:srgbClr val="000000"/>
              </a:solidFill>
              <a:latin typeface="Times New Roman" panose="02020603050405020304" pitchFamily="18" charset="0"/>
            </a:endParaRPr>
          </a:p>
        </p:txBody>
      </p:sp>
      <p:sp>
        <p:nvSpPr>
          <p:cNvPr id="16392" name="Text Box 6">
            <a:extLst>
              <a:ext uri="{FF2B5EF4-FFF2-40B4-BE49-F238E27FC236}">
                <a16:creationId xmlns:a16="http://schemas.microsoft.com/office/drawing/2014/main" id="{D468CAF5-750A-5146-9369-A5B45AAB486A}"/>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FC50905-D621-574F-8D62-C3E5DC61A15C}" type="slidenum">
              <a:rPr lang="es-ES" altLang="es-ES_tradnl" sz="1400">
                <a:solidFill>
                  <a:srgbClr val="000000"/>
                </a:solidFill>
                <a:latin typeface="Times New Roman" panose="02020603050405020304" pitchFamily="18" charset="0"/>
              </a:rPr>
              <a:pPr algn="r" eaLnBrk="1">
                <a:lnSpc>
                  <a:spcPct val="95000"/>
                </a:lnSpc>
                <a:buSzPct val="100000"/>
              </a:pPr>
              <a:t>8</a:t>
            </a:fld>
            <a:endParaRPr lang="es-ES" altLang="es-ES_tradnl" sz="1400">
              <a:solidFill>
                <a:srgbClr val="000000"/>
              </a:solidFill>
              <a:latin typeface="Times New Roman" panose="02020603050405020304" pitchFamily="18" charset="0"/>
            </a:endParaRPr>
          </a:p>
        </p:txBody>
      </p:sp>
      <p:sp>
        <p:nvSpPr>
          <p:cNvPr id="16393" name="Text Box 7">
            <a:extLst>
              <a:ext uri="{FF2B5EF4-FFF2-40B4-BE49-F238E27FC236}">
                <a16:creationId xmlns:a16="http://schemas.microsoft.com/office/drawing/2014/main" id="{1C656382-E0F4-C445-978D-20D30AF1A060}"/>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EB85FB8-6785-1D4C-A1FE-F6C4EBD5F126}" type="slidenum">
              <a:rPr lang="es-ES" altLang="es-ES_tradnl" sz="1400">
                <a:solidFill>
                  <a:srgbClr val="000000"/>
                </a:solidFill>
                <a:latin typeface="Times New Roman" panose="02020603050405020304" pitchFamily="18" charset="0"/>
              </a:rPr>
              <a:pPr algn="r" eaLnBrk="1">
                <a:lnSpc>
                  <a:spcPct val="95000"/>
                </a:lnSpc>
                <a:buSzPct val="100000"/>
              </a:pPr>
              <a:t>8</a:t>
            </a:fld>
            <a:endParaRPr lang="es-ES" altLang="es-ES_tradnl" sz="1400">
              <a:solidFill>
                <a:srgbClr val="000000"/>
              </a:solidFill>
              <a:latin typeface="Times New Roman" panose="02020603050405020304" pitchFamily="18" charset="0"/>
            </a:endParaRPr>
          </a:p>
        </p:txBody>
      </p:sp>
      <p:sp>
        <p:nvSpPr>
          <p:cNvPr id="16394" name="Text Box 8">
            <a:extLst>
              <a:ext uri="{FF2B5EF4-FFF2-40B4-BE49-F238E27FC236}">
                <a16:creationId xmlns:a16="http://schemas.microsoft.com/office/drawing/2014/main" id="{FE2F1272-4A06-224F-9900-229A58FF8516}"/>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D88DC3B-BF06-8E49-A9B9-B283C35AD92A}" type="slidenum">
              <a:rPr lang="es-ES" altLang="es-ES_tradnl" sz="1400">
                <a:solidFill>
                  <a:srgbClr val="000000"/>
                </a:solidFill>
                <a:latin typeface="Times New Roman" panose="02020603050405020304" pitchFamily="18" charset="0"/>
              </a:rPr>
              <a:pPr algn="r" eaLnBrk="1">
                <a:lnSpc>
                  <a:spcPct val="95000"/>
                </a:lnSpc>
                <a:buSzPct val="100000"/>
              </a:pPr>
              <a:t>8</a:t>
            </a:fld>
            <a:endParaRPr lang="es-ES" altLang="es-ES_tradnl" sz="1400">
              <a:solidFill>
                <a:srgbClr val="000000"/>
              </a:solidFill>
              <a:latin typeface="Times New Roman" panose="02020603050405020304" pitchFamily="18" charset="0"/>
            </a:endParaRPr>
          </a:p>
        </p:txBody>
      </p:sp>
      <p:sp>
        <p:nvSpPr>
          <p:cNvPr id="16395" name="Text Box 9">
            <a:extLst>
              <a:ext uri="{FF2B5EF4-FFF2-40B4-BE49-F238E27FC236}">
                <a16:creationId xmlns:a16="http://schemas.microsoft.com/office/drawing/2014/main" id="{D46DC427-E752-8445-A0CD-22E6C591AFA9}"/>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72C4C95-0AE0-9444-863C-6999C0FA3EE7}" type="slidenum">
              <a:rPr lang="es-ES" altLang="es-ES_tradnl" sz="1400">
                <a:solidFill>
                  <a:srgbClr val="000000"/>
                </a:solidFill>
                <a:latin typeface="Times New Roman" panose="02020603050405020304" pitchFamily="18" charset="0"/>
              </a:rPr>
              <a:pPr algn="r" eaLnBrk="1">
                <a:lnSpc>
                  <a:spcPct val="95000"/>
                </a:lnSpc>
                <a:buSzPct val="100000"/>
              </a:pPr>
              <a:t>8</a:t>
            </a:fld>
            <a:endParaRPr lang="es-ES" altLang="es-ES_tradnl" sz="1400">
              <a:solidFill>
                <a:srgbClr val="000000"/>
              </a:solidFill>
              <a:latin typeface="Times New Roman" panose="02020603050405020304" pitchFamily="18" charset="0"/>
            </a:endParaRPr>
          </a:p>
        </p:txBody>
      </p:sp>
      <p:sp>
        <p:nvSpPr>
          <p:cNvPr id="16396" name="Text Box 10">
            <a:extLst>
              <a:ext uri="{FF2B5EF4-FFF2-40B4-BE49-F238E27FC236}">
                <a16:creationId xmlns:a16="http://schemas.microsoft.com/office/drawing/2014/main" id="{D2EE018A-FBE2-7742-8FED-84A891E61AFF}"/>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6DF309E-FD04-8843-A66A-F7B2A50C9AD5}" type="slidenum">
              <a:rPr lang="es-ES" altLang="es-ES_tradnl" sz="1400">
                <a:solidFill>
                  <a:srgbClr val="000000"/>
                </a:solidFill>
                <a:latin typeface="Times New Roman" panose="02020603050405020304" pitchFamily="18" charset="0"/>
              </a:rPr>
              <a:pPr algn="r" eaLnBrk="1">
                <a:lnSpc>
                  <a:spcPct val="95000"/>
                </a:lnSpc>
                <a:buSzPct val="100000"/>
              </a:pPr>
              <a:t>8</a:t>
            </a:fld>
            <a:endParaRPr lang="es-ES" altLang="es-ES_tradnl" sz="1400">
              <a:solidFill>
                <a:srgbClr val="000000"/>
              </a:solidFill>
              <a:latin typeface="Times New Roman" panose="02020603050405020304" pitchFamily="18" charset="0"/>
            </a:endParaRPr>
          </a:p>
        </p:txBody>
      </p:sp>
      <p:sp>
        <p:nvSpPr>
          <p:cNvPr id="16397" name="Text Box 11">
            <a:extLst>
              <a:ext uri="{FF2B5EF4-FFF2-40B4-BE49-F238E27FC236}">
                <a16:creationId xmlns:a16="http://schemas.microsoft.com/office/drawing/2014/main" id="{92546C76-E326-4140-A899-8058E98DF4CD}"/>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6398" name="Text Box 12">
            <a:extLst>
              <a:ext uri="{FF2B5EF4-FFF2-40B4-BE49-F238E27FC236}">
                <a16:creationId xmlns:a16="http://schemas.microsoft.com/office/drawing/2014/main" id="{94F7B54A-E0A9-5543-ABF1-F65D79178B2A}"/>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4210" name="Rectangle 92">
            <a:extLst>
              <a:ext uri="{FF2B5EF4-FFF2-40B4-BE49-F238E27FC236}">
                <a16:creationId xmlns:a16="http://schemas.microsoft.com/office/drawing/2014/main" id="{839F02EE-6B5A-FF4F-8CC0-879CBD8484C4}"/>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20BD01B0-EE0E-404D-81D4-E8790680D14F}" type="slidenum">
              <a:rPr lang="es-ES" altLang="es-ES_tradnl" sz="1400" smtClean="0">
                <a:solidFill>
                  <a:srgbClr val="000000"/>
                </a:solidFill>
                <a:latin typeface="Times New Roman" panose="02020603050405020304" pitchFamily="18" charset="0"/>
              </a:rPr>
              <a:pPr/>
              <a:t>80</a:t>
            </a:fld>
            <a:endParaRPr lang="es-ES" altLang="es-ES_tradnl" sz="1400">
              <a:solidFill>
                <a:srgbClr val="000000"/>
              </a:solidFill>
              <a:latin typeface="Times New Roman" panose="02020603050405020304" pitchFamily="18" charset="0"/>
            </a:endParaRPr>
          </a:p>
        </p:txBody>
      </p:sp>
      <p:sp>
        <p:nvSpPr>
          <p:cNvPr id="94211" name="Text Box 1">
            <a:extLst>
              <a:ext uri="{FF2B5EF4-FFF2-40B4-BE49-F238E27FC236}">
                <a16:creationId xmlns:a16="http://schemas.microsoft.com/office/drawing/2014/main" id="{2DB47B31-D3E8-2247-9293-E1676382849B}"/>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37109A6-F8C4-9B42-A010-C1F7C33A6E65}" type="slidenum">
              <a:rPr lang="es-ES" altLang="es-ES_tradnl" sz="1400">
                <a:solidFill>
                  <a:srgbClr val="000000"/>
                </a:solidFill>
                <a:latin typeface="Times New Roman" panose="02020603050405020304" pitchFamily="18" charset="0"/>
              </a:rPr>
              <a:pPr algn="r" eaLnBrk="1">
                <a:lnSpc>
                  <a:spcPct val="95000"/>
                </a:lnSpc>
                <a:buSzPct val="100000"/>
              </a:pPr>
              <a:t>80</a:t>
            </a:fld>
            <a:endParaRPr lang="es-ES" altLang="es-ES_tradnl" sz="1400">
              <a:solidFill>
                <a:srgbClr val="000000"/>
              </a:solidFill>
              <a:latin typeface="Times New Roman" panose="02020603050405020304" pitchFamily="18" charset="0"/>
            </a:endParaRPr>
          </a:p>
        </p:txBody>
      </p:sp>
      <p:sp>
        <p:nvSpPr>
          <p:cNvPr id="94212" name="Text Box 2">
            <a:extLst>
              <a:ext uri="{FF2B5EF4-FFF2-40B4-BE49-F238E27FC236}">
                <a16:creationId xmlns:a16="http://schemas.microsoft.com/office/drawing/2014/main" id="{548544B8-31AC-CA4A-922D-B86A32F775CB}"/>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7AB3C90-12E6-6C40-853F-5B6504AF7BA6}" type="slidenum">
              <a:rPr lang="es-ES" altLang="es-ES_tradnl" sz="1400">
                <a:solidFill>
                  <a:srgbClr val="000000"/>
                </a:solidFill>
                <a:latin typeface="Times New Roman" panose="02020603050405020304" pitchFamily="18" charset="0"/>
              </a:rPr>
              <a:pPr algn="r" eaLnBrk="1">
                <a:lnSpc>
                  <a:spcPct val="95000"/>
                </a:lnSpc>
                <a:buSzPct val="100000"/>
              </a:pPr>
              <a:t>80</a:t>
            </a:fld>
            <a:endParaRPr lang="es-ES" altLang="es-ES_tradnl" sz="1400">
              <a:solidFill>
                <a:srgbClr val="000000"/>
              </a:solidFill>
              <a:latin typeface="Times New Roman" panose="02020603050405020304" pitchFamily="18" charset="0"/>
            </a:endParaRPr>
          </a:p>
        </p:txBody>
      </p:sp>
      <p:sp>
        <p:nvSpPr>
          <p:cNvPr id="94213" name="Text Box 3">
            <a:extLst>
              <a:ext uri="{FF2B5EF4-FFF2-40B4-BE49-F238E27FC236}">
                <a16:creationId xmlns:a16="http://schemas.microsoft.com/office/drawing/2014/main" id="{207A6CE8-3549-7C4F-8030-AD8F03001AC3}"/>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596D0BE-1EA2-B74E-9FE2-568381C4C440}" type="slidenum">
              <a:rPr lang="es-ES" altLang="es-ES_tradnl" sz="1400">
                <a:solidFill>
                  <a:srgbClr val="000000"/>
                </a:solidFill>
                <a:latin typeface="Times New Roman" panose="02020603050405020304" pitchFamily="18" charset="0"/>
              </a:rPr>
              <a:pPr algn="r" eaLnBrk="1">
                <a:lnSpc>
                  <a:spcPct val="95000"/>
                </a:lnSpc>
                <a:buSzPct val="100000"/>
              </a:pPr>
              <a:t>80</a:t>
            </a:fld>
            <a:endParaRPr lang="es-ES" altLang="es-ES_tradnl" sz="1400">
              <a:solidFill>
                <a:srgbClr val="000000"/>
              </a:solidFill>
              <a:latin typeface="Times New Roman" panose="02020603050405020304" pitchFamily="18" charset="0"/>
            </a:endParaRPr>
          </a:p>
        </p:txBody>
      </p:sp>
      <p:sp>
        <p:nvSpPr>
          <p:cNvPr id="94214" name="Text Box 4">
            <a:extLst>
              <a:ext uri="{FF2B5EF4-FFF2-40B4-BE49-F238E27FC236}">
                <a16:creationId xmlns:a16="http://schemas.microsoft.com/office/drawing/2014/main" id="{A45CC11F-1644-CD45-B19A-896F230BB560}"/>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8B4398C-D8B1-4748-B566-F5B4C9463B9B}" type="slidenum">
              <a:rPr lang="es-ES" altLang="es-ES_tradnl" sz="1400">
                <a:solidFill>
                  <a:srgbClr val="000000"/>
                </a:solidFill>
                <a:latin typeface="Times New Roman" panose="02020603050405020304" pitchFamily="18" charset="0"/>
              </a:rPr>
              <a:pPr algn="r" eaLnBrk="1">
                <a:lnSpc>
                  <a:spcPct val="95000"/>
                </a:lnSpc>
                <a:buSzPct val="100000"/>
              </a:pPr>
              <a:t>80</a:t>
            </a:fld>
            <a:endParaRPr lang="es-ES" altLang="es-ES_tradnl" sz="1400">
              <a:solidFill>
                <a:srgbClr val="000000"/>
              </a:solidFill>
              <a:latin typeface="Times New Roman" panose="02020603050405020304" pitchFamily="18" charset="0"/>
            </a:endParaRPr>
          </a:p>
        </p:txBody>
      </p:sp>
      <p:sp>
        <p:nvSpPr>
          <p:cNvPr id="94215" name="Text Box 5">
            <a:extLst>
              <a:ext uri="{FF2B5EF4-FFF2-40B4-BE49-F238E27FC236}">
                <a16:creationId xmlns:a16="http://schemas.microsoft.com/office/drawing/2014/main" id="{9804AE1E-3DED-0941-B24F-492539D2AB47}"/>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F59DBEA-75E4-9045-A938-01A3F24E34F0}" type="slidenum">
              <a:rPr lang="es-ES" altLang="es-ES_tradnl" sz="1400">
                <a:solidFill>
                  <a:srgbClr val="000000"/>
                </a:solidFill>
                <a:latin typeface="Times New Roman" panose="02020603050405020304" pitchFamily="18" charset="0"/>
              </a:rPr>
              <a:pPr algn="r" eaLnBrk="1">
                <a:lnSpc>
                  <a:spcPct val="95000"/>
                </a:lnSpc>
                <a:buSzPct val="100000"/>
              </a:pPr>
              <a:t>80</a:t>
            </a:fld>
            <a:endParaRPr lang="es-ES" altLang="es-ES_tradnl" sz="1400">
              <a:solidFill>
                <a:srgbClr val="000000"/>
              </a:solidFill>
              <a:latin typeface="Times New Roman" panose="02020603050405020304" pitchFamily="18" charset="0"/>
            </a:endParaRPr>
          </a:p>
        </p:txBody>
      </p:sp>
      <p:sp>
        <p:nvSpPr>
          <p:cNvPr id="94216" name="Text Box 6">
            <a:extLst>
              <a:ext uri="{FF2B5EF4-FFF2-40B4-BE49-F238E27FC236}">
                <a16:creationId xmlns:a16="http://schemas.microsoft.com/office/drawing/2014/main" id="{9ED7ACFB-E5B1-9F4F-85A9-9E50713B1C6A}"/>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C030049-2290-A449-AD94-0D25B5CC65D1}" type="slidenum">
              <a:rPr lang="es-ES" altLang="es-ES_tradnl" sz="1400">
                <a:solidFill>
                  <a:srgbClr val="000000"/>
                </a:solidFill>
                <a:latin typeface="Times New Roman" panose="02020603050405020304" pitchFamily="18" charset="0"/>
              </a:rPr>
              <a:pPr algn="r" eaLnBrk="1">
                <a:lnSpc>
                  <a:spcPct val="95000"/>
                </a:lnSpc>
                <a:buSzPct val="100000"/>
              </a:pPr>
              <a:t>80</a:t>
            </a:fld>
            <a:endParaRPr lang="es-ES" altLang="es-ES_tradnl" sz="1400">
              <a:solidFill>
                <a:srgbClr val="000000"/>
              </a:solidFill>
              <a:latin typeface="Times New Roman" panose="02020603050405020304" pitchFamily="18" charset="0"/>
            </a:endParaRPr>
          </a:p>
        </p:txBody>
      </p:sp>
      <p:sp>
        <p:nvSpPr>
          <p:cNvPr id="94217" name="Text Box 7">
            <a:extLst>
              <a:ext uri="{FF2B5EF4-FFF2-40B4-BE49-F238E27FC236}">
                <a16:creationId xmlns:a16="http://schemas.microsoft.com/office/drawing/2014/main" id="{8947FF01-F6B8-A448-8B08-1A63F89A6E57}"/>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B4F1136-0430-DE4F-94B3-2EEB903B7EAA}" type="slidenum">
              <a:rPr lang="es-ES" altLang="es-ES_tradnl" sz="1400">
                <a:solidFill>
                  <a:srgbClr val="000000"/>
                </a:solidFill>
                <a:latin typeface="Times New Roman" panose="02020603050405020304" pitchFamily="18" charset="0"/>
              </a:rPr>
              <a:pPr algn="r" eaLnBrk="1">
                <a:lnSpc>
                  <a:spcPct val="95000"/>
                </a:lnSpc>
                <a:buSzPct val="100000"/>
              </a:pPr>
              <a:t>80</a:t>
            </a:fld>
            <a:endParaRPr lang="es-ES" altLang="es-ES_tradnl" sz="1400">
              <a:solidFill>
                <a:srgbClr val="000000"/>
              </a:solidFill>
              <a:latin typeface="Times New Roman" panose="02020603050405020304" pitchFamily="18" charset="0"/>
            </a:endParaRPr>
          </a:p>
        </p:txBody>
      </p:sp>
      <p:sp>
        <p:nvSpPr>
          <p:cNvPr id="94218" name="Text Box 8">
            <a:extLst>
              <a:ext uri="{FF2B5EF4-FFF2-40B4-BE49-F238E27FC236}">
                <a16:creationId xmlns:a16="http://schemas.microsoft.com/office/drawing/2014/main" id="{56394883-74E6-0B48-8E3B-108F4AB519AF}"/>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B7434EF-0B78-0B42-A493-ED4C8DE0195D}" type="slidenum">
              <a:rPr lang="es-ES" altLang="es-ES_tradnl" sz="1400">
                <a:solidFill>
                  <a:srgbClr val="000000"/>
                </a:solidFill>
                <a:latin typeface="Times New Roman" panose="02020603050405020304" pitchFamily="18" charset="0"/>
              </a:rPr>
              <a:pPr algn="r" eaLnBrk="1">
                <a:lnSpc>
                  <a:spcPct val="95000"/>
                </a:lnSpc>
                <a:buSzPct val="100000"/>
              </a:pPr>
              <a:t>80</a:t>
            </a:fld>
            <a:endParaRPr lang="es-ES" altLang="es-ES_tradnl" sz="1400">
              <a:solidFill>
                <a:srgbClr val="000000"/>
              </a:solidFill>
              <a:latin typeface="Times New Roman" panose="02020603050405020304" pitchFamily="18" charset="0"/>
            </a:endParaRPr>
          </a:p>
        </p:txBody>
      </p:sp>
      <p:sp>
        <p:nvSpPr>
          <p:cNvPr id="94219" name="Text Box 9">
            <a:extLst>
              <a:ext uri="{FF2B5EF4-FFF2-40B4-BE49-F238E27FC236}">
                <a16:creationId xmlns:a16="http://schemas.microsoft.com/office/drawing/2014/main" id="{B8DE5017-55FB-4E46-A27B-7C2654C91C1D}"/>
              </a:ext>
            </a:extLst>
          </p:cNvPr>
          <p:cNvSpPr txBox="1">
            <a:spLocks noChangeArrowheads="1"/>
          </p:cNvSpPr>
          <p:nvPr/>
        </p:nvSpPr>
        <p:spPr bwMode="auto">
          <a:xfrm>
            <a:off x="4278313" y="10155238"/>
            <a:ext cx="3198812"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ABBCC06-9B53-0B4E-8D91-842C51E63BCC}" type="slidenum">
              <a:rPr lang="es-ES" altLang="es-ES_tradnl" sz="1400">
                <a:solidFill>
                  <a:srgbClr val="000000"/>
                </a:solidFill>
                <a:latin typeface="Times New Roman" panose="02020603050405020304" pitchFamily="18" charset="0"/>
              </a:rPr>
              <a:pPr algn="r" eaLnBrk="1">
                <a:lnSpc>
                  <a:spcPct val="95000"/>
                </a:lnSpc>
                <a:buSzPct val="100000"/>
              </a:pPr>
              <a:t>80</a:t>
            </a:fld>
            <a:endParaRPr lang="es-ES" altLang="es-ES_tradnl" sz="1400">
              <a:solidFill>
                <a:srgbClr val="000000"/>
              </a:solidFill>
              <a:latin typeface="Times New Roman" panose="02020603050405020304" pitchFamily="18" charset="0"/>
            </a:endParaRPr>
          </a:p>
        </p:txBody>
      </p:sp>
      <p:sp>
        <p:nvSpPr>
          <p:cNvPr id="94220" name="Text Box 10">
            <a:extLst>
              <a:ext uri="{FF2B5EF4-FFF2-40B4-BE49-F238E27FC236}">
                <a16:creationId xmlns:a16="http://schemas.microsoft.com/office/drawing/2014/main" id="{03F2AFB0-6D1A-424A-B8FC-B6A942736F55}"/>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CE86CB8-EB80-D24C-8284-1EE29DFF0C92}" type="slidenum">
              <a:rPr lang="es-ES" altLang="es-ES_tradnl" sz="1400">
                <a:solidFill>
                  <a:srgbClr val="000000"/>
                </a:solidFill>
                <a:latin typeface="Times New Roman" panose="02020603050405020304" pitchFamily="18" charset="0"/>
              </a:rPr>
              <a:pPr algn="r" eaLnBrk="1">
                <a:lnSpc>
                  <a:spcPct val="95000"/>
                </a:lnSpc>
                <a:buSzPct val="100000"/>
              </a:pPr>
              <a:t>80</a:t>
            </a:fld>
            <a:endParaRPr lang="es-ES" altLang="es-ES_tradnl" sz="1400">
              <a:solidFill>
                <a:srgbClr val="000000"/>
              </a:solidFill>
              <a:latin typeface="Times New Roman" panose="02020603050405020304" pitchFamily="18" charset="0"/>
            </a:endParaRPr>
          </a:p>
        </p:txBody>
      </p:sp>
      <p:sp>
        <p:nvSpPr>
          <p:cNvPr id="94221" name="Text Box 11">
            <a:extLst>
              <a:ext uri="{FF2B5EF4-FFF2-40B4-BE49-F238E27FC236}">
                <a16:creationId xmlns:a16="http://schemas.microsoft.com/office/drawing/2014/main" id="{1A77DFC9-DF4E-854A-9EC1-6C64BC882839}"/>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94222" name="Text Box 12">
            <a:extLst>
              <a:ext uri="{FF2B5EF4-FFF2-40B4-BE49-F238E27FC236}">
                <a16:creationId xmlns:a16="http://schemas.microsoft.com/office/drawing/2014/main" id="{4A801921-C885-1448-AA14-1340B3CBE1C7}"/>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8306" name="Rectangle 92">
            <a:extLst>
              <a:ext uri="{FF2B5EF4-FFF2-40B4-BE49-F238E27FC236}">
                <a16:creationId xmlns:a16="http://schemas.microsoft.com/office/drawing/2014/main" id="{A67E2CAD-B8DE-1B4B-8A54-65FCAD7371F9}"/>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C88565AE-25EC-9542-9A9E-FDD69212B6BD}" type="slidenum">
              <a:rPr lang="es-ES" altLang="es-ES_tradnl" sz="1400" smtClean="0">
                <a:solidFill>
                  <a:srgbClr val="000000"/>
                </a:solidFill>
                <a:latin typeface="Times New Roman" panose="02020603050405020304" pitchFamily="18" charset="0"/>
              </a:rPr>
              <a:pPr/>
              <a:t>81</a:t>
            </a:fld>
            <a:endParaRPr lang="es-ES" altLang="es-ES_tradnl" sz="1400">
              <a:solidFill>
                <a:srgbClr val="000000"/>
              </a:solidFill>
              <a:latin typeface="Times New Roman" panose="02020603050405020304" pitchFamily="18" charset="0"/>
            </a:endParaRPr>
          </a:p>
        </p:txBody>
      </p:sp>
      <p:sp>
        <p:nvSpPr>
          <p:cNvPr id="98307" name="Text Box 1">
            <a:extLst>
              <a:ext uri="{FF2B5EF4-FFF2-40B4-BE49-F238E27FC236}">
                <a16:creationId xmlns:a16="http://schemas.microsoft.com/office/drawing/2014/main" id="{AE4807A0-62D9-9845-BC61-77AFF369DF98}"/>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E47B333-278C-344B-A16B-1860EBB1C2D4}" type="slidenum">
              <a:rPr lang="es-ES" altLang="es-ES_tradnl" sz="1400">
                <a:solidFill>
                  <a:srgbClr val="000000"/>
                </a:solidFill>
                <a:latin typeface="Times New Roman" panose="02020603050405020304" pitchFamily="18" charset="0"/>
              </a:rPr>
              <a:pPr algn="r" eaLnBrk="1">
                <a:lnSpc>
                  <a:spcPct val="95000"/>
                </a:lnSpc>
                <a:buSzPct val="100000"/>
              </a:pPr>
              <a:t>81</a:t>
            </a:fld>
            <a:endParaRPr lang="es-ES" altLang="es-ES_tradnl" sz="1400">
              <a:solidFill>
                <a:srgbClr val="000000"/>
              </a:solidFill>
              <a:latin typeface="Times New Roman" panose="02020603050405020304" pitchFamily="18" charset="0"/>
            </a:endParaRPr>
          </a:p>
        </p:txBody>
      </p:sp>
      <p:sp>
        <p:nvSpPr>
          <p:cNvPr id="98308" name="Text Box 2">
            <a:extLst>
              <a:ext uri="{FF2B5EF4-FFF2-40B4-BE49-F238E27FC236}">
                <a16:creationId xmlns:a16="http://schemas.microsoft.com/office/drawing/2014/main" id="{E84BA590-A8C0-BE4B-8F17-13F7A674FF1F}"/>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50E5855-6064-E549-A536-7E84654205AE}" type="slidenum">
              <a:rPr lang="es-ES" altLang="es-ES_tradnl" sz="1400">
                <a:solidFill>
                  <a:srgbClr val="000000"/>
                </a:solidFill>
                <a:latin typeface="Times New Roman" panose="02020603050405020304" pitchFamily="18" charset="0"/>
              </a:rPr>
              <a:pPr algn="r" eaLnBrk="1">
                <a:lnSpc>
                  <a:spcPct val="95000"/>
                </a:lnSpc>
                <a:buSzPct val="100000"/>
              </a:pPr>
              <a:t>81</a:t>
            </a:fld>
            <a:endParaRPr lang="es-ES" altLang="es-ES_tradnl" sz="1400">
              <a:solidFill>
                <a:srgbClr val="000000"/>
              </a:solidFill>
              <a:latin typeface="Times New Roman" panose="02020603050405020304" pitchFamily="18" charset="0"/>
            </a:endParaRPr>
          </a:p>
        </p:txBody>
      </p:sp>
      <p:sp>
        <p:nvSpPr>
          <p:cNvPr id="98309" name="Text Box 3">
            <a:extLst>
              <a:ext uri="{FF2B5EF4-FFF2-40B4-BE49-F238E27FC236}">
                <a16:creationId xmlns:a16="http://schemas.microsoft.com/office/drawing/2014/main" id="{94F6F96E-A616-584B-8F27-95D6FBE12A43}"/>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A359BBE-DD18-0340-8ABE-FC2BB5F1837D}" type="slidenum">
              <a:rPr lang="es-ES" altLang="es-ES_tradnl" sz="1400">
                <a:solidFill>
                  <a:srgbClr val="000000"/>
                </a:solidFill>
                <a:latin typeface="Times New Roman" panose="02020603050405020304" pitchFamily="18" charset="0"/>
              </a:rPr>
              <a:pPr algn="r" eaLnBrk="1">
                <a:lnSpc>
                  <a:spcPct val="95000"/>
                </a:lnSpc>
                <a:buSzPct val="100000"/>
              </a:pPr>
              <a:t>81</a:t>
            </a:fld>
            <a:endParaRPr lang="es-ES" altLang="es-ES_tradnl" sz="1400">
              <a:solidFill>
                <a:srgbClr val="000000"/>
              </a:solidFill>
              <a:latin typeface="Times New Roman" panose="02020603050405020304" pitchFamily="18" charset="0"/>
            </a:endParaRPr>
          </a:p>
        </p:txBody>
      </p:sp>
      <p:sp>
        <p:nvSpPr>
          <p:cNvPr id="98310" name="Text Box 4">
            <a:extLst>
              <a:ext uri="{FF2B5EF4-FFF2-40B4-BE49-F238E27FC236}">
                <a16:creationId xmlns:a16="http://schemas.microsoft.com/office/drawing/2014/main" id="{C5CAC235-7D15-5041-B868-1CC3300627F9}"/>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0132E37-CD36-A748-8765-B140A5B059F1}" type="slidenum">
              <a:rPr lang="es-ES" altLang="es-ES_tradnl" sz="1400">
                <a:solidFill>
                  <a:srgbClr val="000000"/>
                </a:solidFill>
                <a:latin typeface="Times New Roman" panose="02020603050405020304" pitchFamily="18" charset="0"/>
              </a:rPr>
              <a:pPr algn="r" eaLnBrk="1">
                <a:lnSpc>
                  <a:spcPct val="95000"/>
                </a:lnSpc>
                <a:buSzPct val="100000"/>
              </a:pPr>
              <a:t>81</a:t>
            </a:fld>
            <a:endParaRPr lang="es-ES" altLang="es-ES_tradnl" sz="1400">
              <a:solidFill>
                <a:srgbClr val="000000"/>
              </a:solidFill>
              <a:latin typeface="Times New Roman" panose="02020603050405020304" pitchFamily="18" charset="0"/>
            </a:endParaRPr>
          </a:p>
        </p:txBody>
      </p:sp>
      <p:sp>
        <p:nvSpPr>
          <p:cNvPr id="98311" name="Text Box 5">
            <a:extLst>
              <a:ext uri="{FF2B5EF4-FFF2-40B4-BE49-F238E27FC236}">
                <a16:creationId xmlns:a16="http://schemas.microsoft.com/office/drawing/2014/main" id="{2265B340-BBD7-EE4B-83ED-636D9676DE58}"/>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843A5B2-2629-E74E-96BA-DB58AA9D1EC3}" type="slidenum">
              <a:rPr lang="es-ES" altLang="es-ES_tradnl" sz="1400">
                <a:solidFill>
                  <a:srgbClr val="000000"/>
                </a:solidFill>
                <a:latin typeface="Times New Roman" panose="02020603050405020304" pitchFamily="18" charset="0"/>
              </a:rPr>
              <a:pPr algn="r" eaLnBrk="1">
                <a:lnSpc>
                  <a:spcPct val="95000"/>
                </a:lnSpc>
                <a:buSzPct val="100000"/>
              </a:pPr>
              <a:t>81</a:t>
            </a:fld>
            <a:endParaRPr lang="es-ES" altLang="es-ES_tradnl" sz="1400">
              <a:solidFill>
                <a:srgbClr val="000000"/>
              </a:solidFill>
              <a:latin typeface="Times New Roman" panose="02020603050405020304" pitchFamily="18" charset="0"/>
            </a:endParaRPr>
          </a:p>
        </p:txBody>
      </p:sp>
      <p:sp>
        <p:nvSpPr>
          <p:cNvPr id="98312" name="Text Box 6">
            <a:extLst>
              <a:ext uri="{FF2B5EF4-FFF2-40B4-BE49-F238E27FC236}">
                <a16:creationId xmlns:a16="http://schemas.microsoft.com/office/drawing/2014/main" id="{BCBBC0AD-D5C0-CE4D-BF54-4C1138713760}"/>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A3BAA57-0619-094F-A895-9328F16E9444}" type="slidenum">
              <a:rPr lang="es-ES" altLang="es-ES_tradnl" sz="1400">
                <a:solidFill>
                  <a:srgbClr val="000000"/>
                </a:solidFill>
                <a:latin typeface="Times New Roman" panose="02020603050405020304" pitchFamily="18" charset="0"/>
              </a:rPr>
              <a:pPr algn="r" eaLnBrk="1">
                <a:lnSpc>
                  <a:spcPct val="95000"/>
                </a:lnSpc>
                <a:buSzPct val="100000"/>
              </a:pPr>
              <a:t>81</a:t>
            </a:fld>
            <a:endParaRPr lang="es-ES" altLang="es-ES_tradnl" sz="1400">
              <a:solidFill>
                <a:srgbClr val="000000"/>
              </a:solidFill>
              <a:latin typeface="Times New Roman" panose="02020603050405020304" pitchFamily="18" charset="0"/>
            </a:endParaRPr>
          </a:p>
        </p:txBody>
      </p:sp>
      <p:sp>
        <p:nvSpPr>
          <p:cNvPr id="98313" name="Text Box 7">
            <a:extLst>
              <a:ext uri="{FF2B5EF4-FFF2-40B4-BE49-F238E27FC236}">
                <a16:creationId xmlns:a16="http://schemas.microsoft.com/office/drawing/2014/main" id="{FB0C93B4-D7D0-F743-B770-73FA5788D7A8}"/>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2469ED2-DDD1-454A-ABFF-FD6A56ECB724}" type="slidenum">
              <a:rPr lang="es-ES" altLang="es-ES_tradnl" sz="1400">
                <a:solidFill>
                  <a:srgbClr val="000000"/>
                </a:solidFill>
                <a:latin typeface="Times New Roman" panose="02020603050405020304" pitchFamily="18" charset="0"/>
              </a:rPr>
              <a:pPr algn="r" eaLnBrk="1">
                <a:lnSpc>
                  <a:spcPct val="95000"/>
                </a:lnSpc>
                <a:buSzPct val="100000"/>
              </a:pPr>
              <a:t>81</a:t>
            </a:fld>
            <a:endParaRPr lang="es-ES" altLang="es-ES_tradnl" sz="1400">
              <a:solidFill>
                <a:srgbClr val="000000"/>
              </a:solidFill>
              <a:latin typeface="Times New Roman" panose="02020603050405020304" pitchFamily="18" charset="0"/>
            </a:endParaRPr>
          </a:p>
        </p:txBody>
      </p:sp>
      <p:sp>
        <p:nvSpPr>
          <p:cNvPr id="98314" name="Text Box 8">
            <a:extLst>
              <a:ext uri="{FF2B5EF4-FFF2-40B4-BE49-F238E27FC236}">
                <a16:creationId xmlns:a16="http://schemas.microsoft.com/office/drawing/2014/main" id="{F8F54F41-EF30-6048-B2E2-789C247A38D8}"/>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6DF2990-B998-094E-8798-C40A14140DDF}" type="slidenum">
              <a:rPr lang="es-ES" altLang="es-ES_tradnl" sz="1400">
                <a:solidFill>
                  <a:srgbClr val="000000"/>
                </a:solidFill>
                <a:latin typeface="Times New Roman" panose="02020603050405020304" pitchFamily="18" charset="0"/>
              </a:rPr>
              <a:pPr algn="r" eaLnBrk="1">
                <a:lnSpc>
                  <a:spcPct val="95000"/>
                </a:lnSpc>
                <a:buSzPct val="100000"/>
              </a:pPr>
              <a:t>81</a:t>
            </a:fld>
            <a:endParaRPr lang="es-ES" altLang="es-ES_tradnl" sz="1400">
              <a:solidFill>
                <a:srgbClr val="000000"/>
              </a:solidFill>
              <a:latin typeface="Times New Roman" panose="02020603050405020304" pitchFamily="18" charset="0"/>
            </a:endParaRPr>
          </a:p>
        </p:txBody>
      </p:sp>
      <p:sp>
        <p:nvSpPr>
          <p:cNvPr id="98315" name="Text Box 9">
            <a:extLst>
              <a:ext uri="{FF2B5EF4-FFF2-40B4-BE49-F238E27FC236}">
                <a16:creationId xmlns:a16="http://schemas.microsoft.com/office/drawing/2014/main" id="{B3360B89-CB44-934A-92D8-359DC27F646C}"/>
              </a:ext>
            </a:extLst>
          </p:cNvPr>
          <p:cNvSpPr txBox="1">
            <a:spLocks noChangeArrowheads="1"/>
          </p:cNvSpPr>
          <p:nvPr/>
        </p:nvSpPr>
        <p:spPr bwMode="auto">
          <a:xfrm>
            <a:off x="4278313" y="10155238"/>
            <a:ext cx="3198812"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4933ABA-B9C1-2645-80AC-F861F7DDCA40}" type="slidenum">
              <a:rPr lang="es-ES" altLang="es-ES_tradnl" sz="1400">
                <a:solidFill>
                  <a:srgbClr val="000000"/>
                </a:solidFill>
                <a:latin typeface="Times New Roman" panose="02020603050405020304" pitchFamily="18" charset="0"/>
              </a:rPr>
              <a:pPr algn="r" eaLnBrk="1">
                <a:lnSpc>
                  <a:spcPct val="95000"/>
                </a:lnSpc>
                <a:buSzPct val="100000"/>
              </a:pPr>
              <a:t>81</a:t>
            </a:fld>
            <a:endParaRPr lang="es-ES" altLang="es-ES_tradnl" sz="1400">
              <a:solidFill>
                <a:srgbClr val="000000"/>
              </a:solidFill>
              <a:latin typeface="Times New Roman" panose="02020603050405020304" pitchFamily="18" charset="0"/>
            </a:endParaRPr>
          </a:p>
        </p:txBody>
      </p:sp>
      <p:sp>
        <p:nvSpPr>
          <p:cNvPr id="98316" name="Text Box 10">
            <a:extLst>
              <a:ext uri="{FF2B5EF4-FFF2-40B4-BE49-F238E27FC236}">
                <a16:creationId xmlns:a16="http://schemas.microsoft.com/office/drawing/2014/main" id="{97D4B39A-0437-F741-AC67-E9A3BA11DE1F}"/>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E53A08D-6BDC-994F-8E1F-A1FA6B13A7C1}" type="slidenum">
              <a:rPr lang="es-ES" altLang="es-ES_tradnl" sz="1400">
                <a:solidFill>
                  <a:srgbClr val="000000"/>
                </a:solidFill>
                <a:latin typeface="Times New Roman" panose="02020603050405020304" pitchFamily="18" charset="0"/>
              </a:rPr>
              <a:pPr algn="r" eaLnBrk="1">
                <a:lnSpc>
                  <a:spcPct val="95000"/>
                </a:lnSpc>
                <a:buSzPct val="100000"/>
              </a:pPr>
              <a:t>81</a:t>
            </a:fld>
            <a:endParaRPr lang="es-ES" altLang="es-ES_tradnl" sz="1400">
              <a:solidFill>
                <a:srgbClr val="000000"/>
              </a:solidFill>
              <a:latin typeface="Times New Roman" panose="02020603050405020304" pitchFamily="18" charset="0"/>
            </a:endParaRPr>
          </a:p>
        </p:txBody>
      </p:sp>
      <p:sp>
        <p:nvSpPr>
          <p:cNvPr id="98317" name="Text Box 11">
            <a:extLst>
              <a:ext uri="{FF2B5EF4-FFF2-40B4-BE49-F238E27FC236}">
                <a16:creationId xmlns:a16="http://schemas.microsoft.com/office/drawing/2014/main" id="{EE6074A7-53BC-764C-8088-2E23A8F7534B}"/>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98318" name="Text Box 12">
            <a:extLst>
              <a:ext uri="{FF2B5EF4-FFF2-40B4-BE49-F238E27FC236}">
                <a16:creationId xmlns:a16="http://schemas.microsoft.com/office/drawing/2014/main" id="{AEAFEA53-7243-A349-B342-4896188CF497}"/>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6498" name="Rectangle 92">
            <a:extLst>
              <a:ext uri="{FF2B5EF4-FFF2-40B4-BE49-F238E27FC236}">
                <a16:creationId xmlns:a16="http://schemas.microsoft.com/office/drawing/2014/main" id="{4BFB4D6D-3986-9F47-9C1F-5E3A1739BB34}"/>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6563C217-B4E3-A14F-ADD1-A99669A8A49C}" type="slidenum">
              <a:rPr lang="es-ES" altLang="es-ES_tradnl" sz="1400" smtClean="0">
                <a:solidFill>
                  <a:srgbClr val="000000"/>
                </a:solidFill>
                <a:latin typeface="Times New Roman" panose="02020603050405020304" pitchFamily="18" charset="0"/>
              </a:rPr>
              <a:pPr/>
              <a:t>82</a:t>
            </a:fld>
            <a:endParaRPr lang="es-ES" altLang="es-ES_tradnl" sz="1400">
              <a:solidFill>
                <a:srgbClr val="000000"/>
              </a:solidFill>
              <a:latin typeface="Times New Roman" panose="02020603050405020304" pitchFamily="18" charset="0"/>
            </a:endParaRPr>
          </a:p>
        </p:txBody>
      </p:sp>
      <p:sp>
        <p:nvSpPr>
          <p:cNvPr id="106499" name="Text Box 1">
            <a:extLst>
              <a:ext uri="{FF2B5EF4-FFF2-40B4-BE49-F238E27FC236}">
                <a16:creationId xmlns:a16="http://schemas.microsoft.com/office/drawing/2014/main" id="{D299020B-AA2C-C44B-B71C-0F9A479A19F7}"/>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97E8DDC-D0C1-9240-BCFB-1C36EE43068A}" type="slidenum">
              <a:rPr lang="es-ES" altLang="es-ES_tradnl" sz="1400">
                <a:solidFill>
                  <a:srgbClr val="000000"/>
                </a:solidFill>
                <a:latin typeface="Times New Roman" panose="02020603050405020304" pitchFamily="18" charset="0"/>
              </a:rPr>
              <a:pPr algn="r" eaLnBrk="1">
                <a:lnSpc>
                  <a:spcPct val="95000"/>
                </a:lnSpc>
                <a:buSzPct val="100000"/>
              </a:pPr>
              <a:t>82</a:t>
            </a:fld>
            <a:endParaRPr lang="es-ES" altLang="es-ES_tradnl" sz="1400">
              <a:solidFill>
                <a:srgbClr val="000000"/>
              </a:solidFill>
              <a:latin typeface="Times New Roman" panose="02020603050405020304" pitchFamily="18" charset="0"/>
            </a:endParaRPr>
          </a:p>
        </p:txBody>
      </p:sp>
      <p:sp>
        <p:nvSpPr>
          <p:cNvPr id="106500" name="Text Box 2">
            <a:extLst>
              <a:ext uri="{FF2B5EF4-FFF2-40B4-BE49-F238E27FC236}">
                <a16:creationId xmlns:a16="http://schemas.microsoft.com/office/drawing/2014/main" id="{5A553B1A-B0DA-F14A-A318-5637E0A7E83D}"/>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EB491AD-75F4-7A4A-B950-CD8E8D875E07}" type="slidenum">
              <a:rPr lang="es-ES" altLang="es-ES_tradnl" sz="1400">
                <a:solidFill>
                  <a:srgbClr val="000000"/>
                </a:solidFill>
                <a:latin typeface="Times New Roman" panose="02020603050405020304" pitchFamily="18" charset="0"/>
              </a:rPr>
              <a:pPr algn="r" eaLnBrk="1">
                <a:lnSpc>
                  <a:spcPct val="95000"/>
                </a:lnSpc>
                <a:buSzPct val="100000"/>
              </a:pPr>
              <a:t>82</a:t>
            </a:fld>
            <a:endParaRPr lang="es-ES" altLang="es-ES_tradnl" sz="1400">
              <a:solidFill>
                <a:srgbClr val="000000"/>
              </a:solidFill>
              <a:latin typeface="Times New Roman" panose="02020603050405020304" pitchFamily="18" charset="0"/>
            </a:endParaRPr>
          </a:p>
        </p:txBody>
      </p:sp>
      <p:sp>
        <p:nvSpPr>
          <p:cNvPr id="106501" name="Text Box 3">
            <a:extLst>
              <a:ext uri="{FF2B5EF4-FFF2-40B4-BE49-F238E27FC236}">
                <a16:creationId xmlns:a16="http://schemas.microsoft.com/office/drawing/2014/main" id="{1AB4A7B4-7148-5C47-917C-A4647AF56B16}"/>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780ED98-1F7D-4F48-A589-208F86164D6C}" type="slidenum">
              <a:rPr lang="es-ES" altLang="es-ES_tradnl" sz="1400">
                <a:solidFill>
                  <a:srgbClr val="000000"/>
                </a:solidFill>
                <a:latin typeface="Times New Roman" panose="02020603050405020304" pitchFamily="18" charset="0"/>
              </a:rPr>
              <a:pPr algn="r" eaLnBrk="1">
                <a:lnSpc>
                  <a:spcPct val="95000"/>
                </a:lnSpc>
                <a:buSzPct val="100000"/>
              </a:pPr>
              <a:t>82</a:t>
            </a:fld>
            <a:endParaRPr lang="es-ES" altLang="es-ES_tradnl" sz="1400">
              <a:solidFill>
                <a:srgbClr val="000000"/>
              </a:solidFill>
              <a:latin typeface="Times New Roman" panose="02020603050405020304" pitchFamily="18" charset="0"/>
            </a:endParaRPr>
          </a:p>
        </p:txBody>
      </p:sp>
      <p:sp>
        <p:nvSpPr>
          <p:cNvPr id="106502" name="Text Box 4">
            <a:extLst>
              <a:ext uri="{FF2B5EF4-FFF2-40B4-BE49-F238E27FC236}">
                <a16:creationId xmlns:a16="http://schemas.microsoft.com/office/drawing/2014/main" id="{C686C5BD-185E-024B-9986-48E882E00F30}"/>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AFE55C4-F26D-3149-822A-8EDE9A64EA6C}" type="slidenum">
              <a:rPr lang="es-ES" altLang="es-ES_tradnl" sz="1400">
                <a:solidFill>
                  <a:srgbClr val="000000"/>
                </a:solidFill>
                <a:latin typeface="Times New Roman" panose="02020603050405020304" pitchFamily="18" charset="0"/>
              </a:rPr>
              <a:pPr algn="r" eaLnBrk="1">
                <a:lnSpc>
                  <a:spcPct val="95000"/>
                </a:lnSpc>
                <a:buSzPct val="100000"/>
              </a:pPr>
              <a:t>82</a:t>
            </a:fld>
            <a:endParaRPr lang="es-ES" altLang="es-ES_tradnl" sz="1400">
              <a:solidFill>
                <a:srgbClr val="000000"/>
              </a:solidFill>
              <a:latin typeface="Times New Roman" panose="02020603050405020304" pitchFamily="18" charset="0"/>
            </a:endParaRPr>
          </a:p>
        </p:txBody>
      </p:sp>
      <p:sp>
        <p:nvSpPr>
          <p:cNvPr id="106503" name="Text Box 5">
            <a:extLst>
              <a:ext uri="{FF2B5EF4-FFF2-40B4-BE49-F238E27FC236}">
                <a16:creationId xmlns:a16="http://schemas.microsoft.com/office/drawing/2014/main" id="{D023ED01-3448-C74D-88A8-13AE0ED558C3}"/>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643FF27-FDB6-F541-A674-873D4F889004}" type="slidenum">
              <a:rPr lang="es-ES" altLang="es-ES_tradnl" sz="1400">
                <a:solidFill>
                  <a:srgbClr val="000000"/>
                </a:solidFill>
                <a:latin typeface="Times New Roman" panose="02020603050405020304" pitchFamily="18" charset="0"/>
              </a:rPr>
              <a:pPr algn="r" eaLnBrk="1">
                <a:lnSpc>
                  <a:spcPct val="95000"/>
                </a:lnSpc>
                <a:buSzPct val="100000"/>
              </a:pPr>
              <a:t>82</a:t>
            </a:fld>
            <a:endParaRPr lang="es-ES" altLang="es-ES_tradnl" sz="1400">
              <a:solidFill>
                <a:srgbClr val="000000"/>
              </a:solidFill>
              <a:latin typeface="Times New Roman" panose="02020603050405020304" pitchFamily="18" charset="0"/>
            </a:endParaRPr>
          </a:p>
        </p:txBody>
      </p:sp>
      <p:sp>
        <p:nvSpPr>
          <p:cNvPr id="106504" name="Text Box 6">
            <a:extLst>
              <a:ext uri="{FF2B5EF4-FFF2-40B4-BE49-F238E27FC236}">
                <a16:creationId xmlns:a16="http://schemas.microsoft.com/office/drawing/2014/main" id="{80C4A14D-B6A6-2940-B766-E04237C7EE35}"/>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78702E0-A0B3-954F-AE75-A93477FED1C8}" type="slidenum">
              <a:rPr lang="es-ES" altLang="es-ES_tradnl" sz="1400">
                <a:solidFill>
                  <a:srgbClr val="000000"/>
                </a:solidFill>
                <a:latin typeface="Times New Roman" panose="02020603050405020304" pitchFamily="18" charset="0"/>
              </a:rPr>
              <a:pPr algn="r" eaLnBrk="1">
                <a:lnSpc>
                  <a:spcPct val="95000"/>
                </a:lnSpc>
                <a:buSzPct val="100000"/>
              </a:pPr>
              <a:t>82</a:t>
            </a:fld>
            <a:endParaRPr lang="es-ES" altLang="es-ES_tradnl" sz="1400">
              <a:solidFill>
                <a:srgbClr val="000000"/>
              </a:solidFill>
              <a:latin typeface="Times New Roman" panose="02020603050405020304" pitchFamily="18" charset="0"/>
            </a:endParaRPr>
          </a:p>
        </p:txBody>
      </p:sp>
      <p:sp>
        <p:nvSpPr>
          <p:cNvPr id="106505" name="Text Box 7">
            <a:extLst>
              <a:ext uri="{FF2B5EF4-FFF2-40B4-BE49-F238E27FC236}">
                <a16:creationId xmlns:a16="http://schemas.microsoft.com/office/drawing/2014/main" id="{0B9AAEBF-B040-FC4E-9FA0-6699EE0811CF}"/>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B2D7138-C6C6-F841-A675-E59E2DB4C112}" type="slidenum">
              <a:rPr lang="es-ES" altLang="es-ES_tradnl" sz="1400">
                <a:solidFill>
                  <a:srgbClr val="000000"/>
                </a:solidFill>
                <a:latin typeface="Times New Roman" panose="02020603050405020304" pitchFamily="18" charset="0"/>
              </a:rPr>
              <a:pPr algn="r" eaLnBrk="1">
                <a:lnSpc>
                  <a:spcPct val="95000"/>
                </a:lnSpc>
                <a:buSzPct val="100000"/>
              </a:pPr>
              <a:t>82</a:t>
            </a:fld>
            <a:endParaRPr lang="es-ES" altLang="es-ES_tradnl" sz="1400">
              <a:solidFill>
                <a:srgbClr val="000000"/>
              </a:solidFill>
              <a:latin typeface="Times New Roman" panose="02020603050405020304" pitchFamily="18" charset="0"/>
            </a:endParaRPr>
          </a:p>
        </p:txBody>
      </p:sp>
      <p:sp>
        <p:nvSpPr>
          <p:cNvPr id="106506" name="Text Box 8">
            <a:extLst>
              <a:ext uri="{FF2B5EF4-FFF2-40B4-BE49-F238E27FC236}">
                <a16:creationId xmlns:a16="http://schemas.microsoft.com/office/drawing/2014/main" id="{A10E73BA-B0A4-504B-B292-84C25DB64F22}"/>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BFED8A1-DF86-B64B-AAC1-50F04F185F24}" type="slidenum">
              <a:rPr lang="es-ES" altLang="es-ES_tradnl" sz="1400">
                <a:solidFill>
                  <a:srgbClr val="000000"/>
                </a:solidFill>
                <a:latin typeface="Times New Roman" panose="02020603050405020304" pitchFamily="18" charset="0"/>
              </a:rPr>
              <a:pPr algn="r" eaLnBrk="1">
                <a:lnSpc>
                  <a:spcPct val="95000"/>
                </a:lnSpc>
                <a:buSzPct val="100000"/>
              </a:pPr>
              <a:t>82</a:t>
            </a:fld>
            <a:endParaRPr lang="es-ES" altLang="es-ES_tradnl" sz="1400">
              <a:solidFill>
                <a:srgbClr val="000000"/>
              </a:solidFill>
              <a:latin typeface="Times New Roman" panose="02020603050405020304" pitchFamily="18" charset="0"/>
            </a:endParaRPr>
          </a:p>
        </p:txBody>
      </p:sp>
      <p:sp>
        <p:nvSpPr>
          <p:cNvPr id="106507" name="Text Box 9">
            <a:extLst>
              <a:ext uri="{FF2B5EF4-FFF2-40B4-BE49-F238E27FC236}">
                <a16:creationId xmlns:a16="http://schemas.microsoft.com/office/drawing/2014/main" id="{356F7074-8BBE-D440-9565-26EF6473D3CB}"/>
              </a:ext>
            </a:extLst>
          </p:cNvPr>
          <p:cNvSpPr txBox="1">
            <a:spLocks noChangeArrowheads="1"/>
          </p:cNvSpPr>
          <p:nvPr/>
        </p:nvSpPr>
        <p:spPr bwMode="auto">
          <a:xfrm>
            <a:off x="4278313" y="10155238"/>
            <a:ext cx="3198812"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6C4BEA8-6714-C547-94C9-41BE3CD7FD6C}" type="slidenum">
              <a:rPr lang="es-ES" altLang="es-ES_tradnl" sz="1400">
                <a:solidFill>
                  <a:srgbClr val="000000"/>
                </a:solidFill>
                <a:latin typeface="Times New Roman" panose="02020603050405020304" pitchFamily="18" charset="0"/>
              </a:rPr>
              <a:pPr algn="r" eaLnBrk="1">
                <a:lnSpc>
                  <a:spcPct val="95000"/>
                </a:lnSpc>
                <a:buSzPct val="100000"/>
              </a:pPr>
              <a:t>82</a:t>
            </a:fld>
            <a:endParaRPr lang="es-ES" altLang="es-ES_tradnl" sz="1400">
              <a:solidFill>
                <a:srgbClr val="000000"/>
              </a:solidFill>
              <a:latin typeface="Times New Roman" panose="02020603050405020304" pitchFamily="18" charset="0"/>
            </a:endParaRPr>
          </a:p>
        </p:txBody>
      </p:sp>
      <p:sp>
        <p:nvSpPr>
          <p:cNvPr id="106508" name="Text Box 10">
            <a:extLst>
              <a:ext uri="{FF2B5EF4-FFF2-40B4-BE49-F238E27FC236}">
                <a16:creationId xmlns:a16="http://schemas.microsoft.com/office/drawing/2014/main" id="{F4694042-1A40-2646-BFF4-123833C67B6F}"/>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426F011-ACD0-E440-B170-FE8B0ECCE5F5}" type="slidenum">
              <a:rPr lang="es-ES" altLang="es-ES_tradnl" sz="1400">
                <a:solidFill>
                  <a:srgbClr val="000000"/>
                </a:solidFill>
                <a:latin typeface="Times New Roman" panose="02020603050405020304" pitchFamily="18" charset="0"/>
              </a:rPr>
              <a:pPr algn="r" eaLnBrk="1">
                <a:lnSpc>
                  <a:spcPct val="95000"/>
                </a:lnSpc>
                <a:buSzPct val="100000"/>
              </a:pPr>
              <a:t>82</a:t>
            </a:fld>
            <a:endParaRPr lang="es-ES" altLang="es-ES_tradnl" sz="1400">
              <a:solidFill>
                <a:srgbClr val="000000"/>
              </a:solidFill>
              <a:latin typeface="Times New Roman" panose="02020603050405020304" pitchFamily="18" charset="0"/>
            </a:endParaRPr>
          </a:p>
        </p:txBody>
      </p:sp>
      <p:sp>
        <p:nvSpPr>
          <p:cNvPr id="106509" name="Text Box 11">
            <a:extLst>
              <a:ext uri="{FF2B5EF4-FFF2-40B4-BE49-F238E27FC236}">
                <a16:creationId xmlns:a16="http://schemas.microsoft.com/office/drawing/2014/main" id="{F4FEF581-302D-4347-8426-A71664C1A2A2}"/>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06510" name="Text Box 12">
            <a:extLst>
              <a:ext uri="{FF2B5EF4-FFF2-40B4-BE49-F238E27FC236}">
                <a16:creationId xmlns:a16="http://schemas.microsoft.com/office/drawing/2014/main" id="{15E75595-0564-3448-8ABA-3331A0D516DD}"/>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0594" name="Rectangle 92">
            <a:extLst>
              <a:ext uri="{FF2B5EF4-FFF2-40B4-BE49-F238E27FC236}">
                <a16:creationId xmlns:a16="http://schemas.microsoft.com/office/drawing/2014/main" id="{92136F7D-F68F-D847-AC63-94C76092701A}"/>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9DEA15AF-ABAE-F942-A90B-10268927C633}" type="slidenum">
              <a:rPr lang="es-ES" altLang="es-ES_tradnl" sz="1400" smtClean="0">
                <a:solidFill>
                  <a:srgbClr val="000000"/>
                </a:solidFill>
                <a:latin typeface="Times New Roman" panose="02020603050405020304" pitchFamily="18" charset="0"/>
              </a:rPr>
              <a:pPr/>
              <a:t>83</a:t>
            </a:fld>
            <a:endParaRPr lang="es-ES" altLang="es-ES_tradnl" sz="1400">
              <a:solidFill>
                <a:srgbClr val="000000"/>
              </a:solidFill>
              <a:latin typeface="Times New Roman" panose="02020603050405020304" pitchFamily="18" charset="0"/>
            </a:endParaRPr>
          </a:p>
        </p:txBody>
      </p:sp>
      <p:sp>
        <p:nvSpPr>
          <p:cNvPr id="110595" name="Text Box 1">
            <a:extLst>
              <a:ext uri="{FF2B5EF4-FFF2-40B4-BE49-F238E27FC236}">
                <a16:creationId xmlns:a16="http://schemas.microsoft.com/office/drawing/2014/main" id="{6A770318-4351-7A47-90D8-3D0619C21FCD}"/>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5D1258B-5A83-CC48-B58A-B7C43CA54A70}" type="slidenum">
              <a:rPr lang="es-ES" altLang="es-ES_tradnl" sz="1400">
                <a:solidFill>
                  <a:srgbClr val="000000"/>
                </a:solidFill>
                <a:latin typeface="Times New Roman" panose="02020603050405020304" pitchFamily="18" charset="0"/>
              </a:rPr>
              <a:pPr algn="r" eaLnBrk="1">
                <a:lnSpc>
                  <a:spcPct val="95000"/>
                </a:lnSpc>
                <a:buSzPct val="100000"/>
              </a:pPr>
              <a:t>83</a:t>
            </a:fld>
            <a:endParaRPr lang="es-ES" altLang="es-ES_tradnl" sz="1400">
              <a:solidFill>
                <a:srgbClr val="000000"/>
              </a:solidFill>
              <a:latin typeface="Times New Roman" panose="02020603050405020304" pitchFamily="18" charset="0"/>
            </a:endParaRPr>
          </a:p>
        </p:txBody>
      </p:sp>
      <p:sp>
        <p:nvSpPr>
          <p:cNvPr id="110596" name="Text Box 2">
            <a:extLst>
              <a:ext uri="{FF2B5EF4-FFF2-40B4-BE49-F238E27FC236}">
                <a16:creationId xmlns:a16="http://schemas.microsoft.com/office/drawing/2014/main" id="{C703DC2B-8780-1F43-8C2A-08D1A23055B8}"/>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61D8997-E44E-9348-994C-4B48B712B013}" type="slidenum">
              <a:rPr lang="es-ES" altLang="es-ES_tradnl" sz="1400">
                <a:solidFill>
                  <a:srgbClr val="000000"/>
                </a:solidFill>
                <a:latin typeface="Times New Roman" panose="02020603050405020304" pitchFamily="18" charset="0"/>
              </a:rPr>
              <a:pPr algn="r" eaLnBrk="1">
                <a:lnSpc>
                  <a:spcPct val="95000"/>
                </a:lnSpc>
                <a:buSzPct val="100000"/>
              </a:pPr>
              <a:t>83</a:t>
            </a:fld>
            <a:endParaRPr lang="es-ES" altLang="es-ES_tradnl" sz="1400">
              <a:solidFill>
                <a:srgbClr val="000000"/>
              </a:solidFill>
              <a:latin typeface="Times New Roman" panose="02020603050405020304" pitchFamily="18" charset="0"/>
            </a:endParaRPr>
          </a:p>
        </p:txBody>
      </p:sp>
      <p:sp>
        <p:nvSpPr>
          <p:cNvPr id="110597" name="Text Box 3">
            <a:extLst>
              <a:ext uri="{FF2B5EF4-FFF2-40B4-BE49-F238E27FC236}">
                <a16:creationId xmlns:a16="http://schemas.microsoft.com/office/drawing/2014/main" id="{4955D797-2C73-634D-AA5D-A976DA99DFC7}"/>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0A5DA54-20C0-3249-8B2E-977BDD9C654C}" type="slidenum">
              <a:rPr lang="es-ES" altLang="es-ES_tradnl" sz="1400">
                <a:solidFill>
                  <a:srgbClr val="000000"/>
                </a:solidFill>
                <a:latin typeface="Times New Roman" panose="02020603050405020304" pitchFamily="18" charset="0"/>
              </a:rPr>
              <a:pPr algn="r" eaLnBrk="1">
                <a:lnSpc>
                  <a:spcPct val="95000"/>
                </a:lnSpc>
                <a:buSzPct val="100000"/>
              </a:pPr>
              <a:t>83</a:t>
            </a:fld>
            <a:endParaRPr lang="es-ES" altLang="es-ES_tradnl" sz="1400">
              <a:solidFill>
                <a:srgbClr val="000000"/>
              </a:solidFill>
              <a:latin typeface="Times New Roman" panose="02020603050405020304" pitchFamily="18" charset="0"/>
            </a:endParaRPr>
          </a:p>
        </p:txBody>
      </p:sp>
      <p:sp>
        <p:nvSpPr>
          <p:cNvPr id="110598" name="Text Box 4">
            <a:extLst>
              <a:ext uri="{FF2B5EF4-FFF2-40B4-BE49-F238E27FC236}">
                <a16:creationId xmlns:a16="http://schemas.microsoft.com/office/drawing/2014/main" id="{BFD22D9E-858A-7345-93BA-13152219BD46}"/>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ADB9F51-C7D4-0647-9EAB-50D14C0045A2}" type="slidenum">
              <a:rPr lang="es-ES" altLang="es-ES_tradnl" sz="1400">
                <a:solidFill>
                  <a:srgbClr val="000000"/>
                </a:solidFill>
                <a:latin typeface="Times New Roman" panose="02020603050405020304" pitchFamily="18" charset="0"/>
              </a:rPr>
              <a:pPr algn="r" eaLnBrk="1">
                <a:lnSpc>
                  <a:spcPct val="95000"/>
                </a:lnSpc>
                <a:buSzPct val="100000"/>
              </a:pPr>
              <a:t>83</a:t>
            </a:fld>
            <a:endParaRPr lang="es-ES" altLang="es-ES_tradnl" sz="1400">
              <a:solidFill>
                <a:srgbClr val="000000"/>
              </a:solidFill>
              <a:latin typeface="Times New Roman" panose="02020603050405020304" pitchFamily="18" charset="0"/>
            </a:endParaRPr>
          </a:p>
        </p:txBody>
      </p:sp>
      <p:sp>
        <p:nvSpPr>
          <p:cNvPr id="110599" name="Text Box 5">
            <a:extLst>
              <a:ext uri="{FF2B5EF4-FFF2-40B4-BE49-F238E27FC236}">
                <a16:creationId xmlns:a16="http://schemas.microsoft.com/office/drawing/2014/main" id="{B955262E-73C5-194D-A6DF-257D0CD2A1FB}"/>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9EF21EA-E0F3-F540-B93E-937B2E717399}" type="slidenum">
              <a:rPr lang="es-ES" altLang="es-ES_tradnl" sz="1400">
                <a:solidFill>
                  <a:srgbClr val="000000"/>
                </a:solidFill>
                <a:latin typeface="Times New Roman" panose="02020603050405020304" pitchFamily="18" charset="0"/>
              </a:rPr>
              <a:pPr algn="r" eaLnBrk="1">
                <a:lnSpc>
                  <a:spcPct val="95000"/>
                </a:lnSpc>
                <a:buSzPct val="100000"/>
              </a:pPr>
              <a:t>83</a:t>
            </a:fld>
            <a:endParaRPr lang="es-ES" altLang="es-ES_tradnl" sz="1400">
              <a:solidFill>
                <a:srgbClr val="000000"/>
              </a:solidFill>
              <a:latin typeface="Times New Roman" panose="02020603050405020304" pitchFamily="18" charset="0"/>
            </a:endParaRPr>
          </a:p>
        </p:txBody>
      </p:sp>
      <p:sp>
        <p:nvSpPr>
          <p:cNvPr id="110600" name="Text Box 6">
            <a:extLst>
              <a:ext uri="{FF2B5EF4-FFF2-40B4-BE49-F238E27FC236}">
                <a16:creationId xmlns:a16="http://schemas.microsoft.com/office/drawing/2014/main" id="{73955828-38B6-9A4C-8799-1CAA58BEF21E}"/>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80FA2E1-365D-E34E-8A30-AC00A6609017}" type="slidenum">
              <a:rPr lang="es-ES" altLang="es-ES_tradnl" sz="1400">
                <a:solidFill>
                  <a:srgbClr val="000000"/>
                </a:solidFill>
                <a:latin typeface="Times New Roman" panose="02020603050405020304" pitchFamily="18" charset="0"/>
              </a:rPr>
              <a:pPr algn="r" eaLnBrk="1">
                <a:lnSpc>
                  <a:spcPct val="95000"/>
                </a:lnSpc>
                <a:buSzPct val="100000"/>
              </a:pPr>
              <a:t>83</a:t>
            </a:fld>
            <a:endParaRPr lang="es-ES" altLang="es-ES_tradnl" sz="1400">
              <a:solidFill>
                <a:srgbClr val="000000"/>
              </a:solidFill>
              <a:latin typeface="Times New Roman" panose="02020603050405020304" pitchFamily="18" charset="0"/>
            </a:endParaRPr>
          </a:p>
        </p:txBody>
      </p:sp>
      <p:sp>
        <p:nvSpPr>
          <p:cNvPr id="110601" name="Text Box 7">
            <a:extLst>
              <a:ext uri="{FF2B5EF4-FFF2-40B4-BE49-F238E27FC236}">
                <a16:creationId xmlns:a16="http://schemas.microsoft.com/office/drawing/2014/main" id="{EB4D255F-7EA0-904C-AAA2-52CEE123FC42}"/>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C13C7DD-FBEC-ED49-93CA-52D5E2E9E6F2}" type="slidenum">
              <a:rPr lang="es-ES" altLang="es-ES_tradnl" sz="1400">
                <a:solidFill>
                  <a:srgbClr val="000000"/>
                </a:solidFill>
                <a:latin typeface="Times New Roman" panose="02020603050405020304" pitchFamily="18" charset="0"/>
              </a:rPr>
              <a:pPr algn="r" eaLnBrk="1">
                <a:lnSpc>
                  <a:spcPct val="95000"/>
                </a:lnSpc>
                <a:buSzPct val="100000"/>
              </a:pPr>
              <a:t>83</a:t>
            </a:fld>
            <a:endParaRPr lang="es-ES" altLang="es-ES_tradnl" sz="1400">
              <a:solidFill>
                <a:srgbClr val="000000"/>
              </a:solidFill>
              <a:latin typeface="Times New Roman" panose="02020603050405020304" pitchFamily="18" charset="0"/>
            </a:endParaRPr>
          </a:p>
        </p:txBody>
      </p:sp>
      <p:sp>
        <p:nvSpPr>
          <p:cNvPr id="110602" name="Text Box 8">
            <a:extLst>
              <a:ext uri="{FF2B5EF4-FFF2-40B4-BE49-F238E27FC236}">
                <a16:creationId xmlns:a16="http://schemas.microsoft.com/office/drawing/2014/main" id="{53C71783-7D5F-0E46-AE29-948A6ED3AA17}"/>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5BC9B82-DA1E-F54D-9EB8-5B7055C53BE1}" type="slidenum">
              <a:rPr lang="es-ES" altLang="es-ES_tradnl" sz="1400">
                <a:solidFill>
                  <a:srgbClr val="000000"/>
                </a:solidFill>
                <a:latin typeface="Times New Roman" panose="02020603050405020304" pitchFamily="18" charset="0"/>
              </a:rPr>
              <a:pPr algn="r" eaLnBrk="1">
                <a:lnSpc>
                  <a:spcPct val="95000"/>
                </a:lnSpc>
                <a:buSzPct val="100000"/>
              </a:pPr>
              <a:t>83</a:t>
            </a:fld>
            <a:endParaRPr lang="es-ES" altLang="es-ES_tradnl" sz="1400">
              <a:solidFill>
                <a:srgbClr val="000000"/>
              </a:solidFill>
              <a:latin typeface="Times New Roman" panose="02020603050405020304" pitchFamily="18" charset="0"/>
            </a:endParaRPr>
          </a:p>
        </p:txBody>
      </p:sp>
      <p:sp>
        <p:nvSpPr>
          <p:cNvPr id="110603" name="Text Box 9">
            <a:extLst>
              <a:ext uri="{FF2B5EF4-FFF2-40B4-BE49-F238E27FC236}">
                <a16:creationId xmlns:a16="http://schemas.microsoft.com/office/drawing/2014/main" id="{C443CDD8-F956-2843-ABA6-6927AA480CB7}"/>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1F0FBAA-326A-7647-981C-0D36DDCEC8E8}" type="slidenum">
              <a:rPr lang="es-ES" altLang="es-ES_tradnl" sz="1400">
                <a:solidFill>
                  <a:srgbClr val="000000"/>
                </a:solidFill>
                <a:latin typeface="Times New Roman" panose="02020603050405020304" pitchFamily="18" charset="0"/>
              </a:rPr>
              <a:pPr algn="r" eaLnBrk="1">
                <a:lnSpc>
                  <a:spcPct val="95000"/>
                </a:lnSpc>
                <a:buSzPct val="100000"/>
              </a:pPr>
              <a:t>83</a:t>
            </a:fld>
            <a:endParaRPr lang="es-ES" altLang="es-ES_tradnl" sz="1400">
              <a:solidFill>
                <a:srgbClr val="000000"/>
              </a:solidFill>
              <a:latin typeface="Times New Roman" panose="02020603050405020304" pitchFamily="18" charset="0"/>
            </a:endParaRPr>
          </a:p>
        </p:txBody>
      </p:sp>
      <p:sp>
        <p:nvSpPr>
          <p:cNvPr id="110604" name="Text Box 10">
            <a:extLst>
              <a:ext uri="{FF2B5EF4-FFF2-40B4-BE49-F238E27FC236}">
                <a16:creationId xmlns:a16="http://schemas.microsoft.com/office/drawing/2014/main" id="{8543B463-87AF-CC45-9B33-49F717B93E21}"/>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38F7767-49AC-794C-BD9A-FB3CB79DD6A5}" type="slidenum">
              <a:rPr lang="es-ES" altLang="es-ES_tradnl" sz="1400">
                <a:solidFill>
                  <a:srgbClr val="000000"/>
                </a:solidFill>
                <a:latin typeface="Times New Roman" panose="02020603050405020304" pitchFamily="18" charset="0"/>
              </a:rPr>
              <a:pPr algn="r" eaLnBrk="1">
                <a:lnSpc>
                  <a:spcPct val="95000"/>
                </a:lnSpc>
                <a:buSzPct val="100000"/>
              </a:pPr>
              <a:t>83</a:t>
            </a:fld>
            <a:endParaRPr lang="es-ES" altLang="es-ES_tradnl" sz="1400">
              <a:solidFill>
                <a:srgbClr val="000000"/>
              </a:solidFill>
              <a:latin typeface="Times New Roman" panose="02020603050405020304" pitchFamily="18" charset="0"/>
            </a:endParaRPr>
          </a:p>
        </p:txBody>
      </p:sp>
      <p:sp>
        <p:nvSpPr>
          <p:cNvPr id="110605" name="Text Box 11">
            <a:extLst>
              <a:ext uri="{FF2B5EF4-FFF2-40B4-BE49-F238E27FC236}">
                <a16:creationId xmlns:a16="http://schemas.microsoft.com/office/drawing/2014/main" id="{B22A82A2-E8BE-6345-B9A3-BCFDE5592FB0}"/>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F9506E6E-5FD3-4C45-8276-06D8365A6027}" type="slidenum">
              <a:rPr lang="es-ES" altLang="es-ES_tradnl" sz="1400">
                <a:solidFill>
                  <a:srgbClr val="000000"/>
                </a:solidFill>
                <a:latin typeface="Times New Roman" panose="02020603050405020304" pitchFamily="18" charset="0"/>
              </a:rPr>
              <a:pPr algn="r">
                <a:lnSpc>
                  <a:spcPct val="95000"/>
                </a:lnSpc>
                <a:buSzPct val="100000"/>
              </a:pPr>
              <a:t>83</a:t>
            </a:fld>
            <a:endParaRPr lang="es-ES" altLang="es-ES_tradnl" sz="1400">
              <a:solidFill>
                <a:srgbClr val="000000"/>
              </a:solidFill>
              <a:latin typeface="Times New Roman" panose="02020603050405020304" pitchFamily="18" charset="0"/>
            </a:endParaRPr>
          </a:p>
        </p:txBody>
      </p:sp>
      <p:sp>
        <p:nvSpPr>
          <p:cNvPr id="110606" name="Text Box 12">
            <a:extLst>
              <a:ext uri="{FF2B5EF4-FFF2-40B4-BE49-F238E27FC236}">
                <a16:creationId xmlns:a16="http://schemas.microsoft.com/office/drawing/2014/main" id="{9F97A824-1969-EB4B-9D44-F0E8AD623959}"/>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062B69BF-37C6-4E4F-9D70-97F51EB0F12E}" type="slidenum">
              <a:rPr lang="es-ES" altLang="es-ES_tradnl" sz="1400">
                <a:solidFill>
                  <a:srgbClr val="000000"/>
                </a:solidFill>
                <a:latin typeface="Times New Roman" panose="02020603050405020304" pitchFamily="18" charset="0"/>
              </a:rPr>
              <a:pPr algn="r">
                <a:lnSpc>
                  <a:spcPct val="95000"/>
                </a:lnSpc>
                <a:buSzPct val="100000"/>
              </a:pPr>
              <a:t>83</a:t>
            </a:fld>
            <a:endParaRPr lang="es-ES" altLang="es-ES_tradnl" sz="1400">
              <a:solidFill>
                <a:srgbClr val="000000"/>
              </a:solidFill>
              <a:latin typeface="Times New Roman" panose="02020603050405020304" pitchFamily="18" charset="0"/>
            </a:endParaRPr>
          </a:p>
        </p:txBody>
      </p:sp>
      <p:sp>
        <p:nvSpPr>
          <p:cNvPr id="110607" name="Text Box 13">
            <a:extLst>
              <a:ext uri="{FF2B5EF4-FFF2-40B4-BE49-F238E27FC236}">
                <a16:creationId xmlns:a16="http://schemas.microsoft.com/office/drawing/2014/main" id="{654679AC-53D2-8D4B-93C7-30C00D57892C}"/>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10608" name="Text Box 14">
            <a:extLst>
              <a:ext uri="{FF2B5EF4-FFF2-40B4-BE49-F238E27FC236}">
                <a16:creationId xmlns:a16="http://schemas.microsoft.com/office/drawing/2014/main" id="{350BD6C6-7CAB-AE40-B955-6CE93FAF1222}"/>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2642" name="Rectangle 92">
            <a:extLst>
              <a:ext uri="{FF2B5EF4-FFF2-40B4-BE49-F238E27FC236}">
                <a16:creationId xmlns:a16="http://schemas.microsoft.com/office/drawing/2014/main" id="{53FE2D3C-2413-314C-971F-63CE90451C02}"/>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E5188CF7-E366-3842-89F7-3BC88A5FF5E4}" type="slidenum">
              <a:rPr lang="es-ES" altLang="es-ES_tradnl" sz="1400" smtClean="0">
                <a:solidFill>
                  <a:srgbClr val="000000"/>
                </a:solidFill>
                <a:latin typeface="Times New Roman" panose="02020603050405020304" pitchFamily="18" charset="0"/>
              </a:rPr>
              <a:pPr/>
              <a:t>84</a:t>
            </a:fld>
            <a:endParaRPr lang="es-ES" altLang="es-ES_tradnl" sz="1400">
              <a:solidFill>
                <a:srgbClr val="000000"/>
              </a:solidFill>
              <a:latin typeface="Times New Roman" panose="02020603050405020304" pitchFamily="18" charset="0"/>
            </a:endParaRPr>
          </a:p>
        </p:txBody>
      </p:sp>
      <p:sp>
        <p:nvSpPr>
          <p:cNvPr id="112643" name="Text Box 1">
            <a:extLst>
              <a:ext uri="{FF2B5EF4-FFF2-40B4-BE49-F238E27FC236}">
                <a16:creationId xmlns:a16="http://schemas.microsoft.com/office/drawing/2014/main" id="{1182DEE3-8FA8-1247-AE22-D0513AF38675}"/>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641B9A7-EF74-1340-AE00-B1BA883EBEF5}" type="slidenum">
              <a:rPr lang="es-ES" altLang="es-ES_tradnl" sz="1400">
                <a:solidFill>
                  <a:srgbClr val="000000"/>
                </a:solidFill>
                <a:latin typeface="Times New Roman" panose="02020603050405020304" pitchFamily="18" charset="0"/>
              </a:rPr>
              <a:pPr algn="r" eaLnBrk="1">
                <a:lnSpc>
                  <a:spcPct val="95000"/>
                </a:lnSpc>
                <a:buSzPct val="100000"/>
              </a:pPr>
              <a:t>84</a:t>
            </a:fld>
            <a:endParaRPr lang="es-ES" altLang="es-ES_tradnl" sz="1400">
              <a:solidFill>
                <a:srgbClr val="000000"/>
              </a:solidFill>
              <a:latin typeface="Times New Roman" panose="02020603050405020304" pitchFamily="18" charset="0"/>
            </a:endParaRPr>
          </a:p>
        </p:txBody>
      </p:sp>
      <p:sp>
        <p:nvSpPr>
          <p:cNvPr id="112644" name="Text Box 2">
            <a:extLst>
              <a:ext uri="{FF2B5EF4-FFF2-40B4-BE49-F238E27FC236}">
                <a16:creationId xmlns:a16="http://schemas.microsoft.com/office/drawing/2014/main" id="{BE75C8CA-F60B-E940-A1AF-05FC10E11B28}"/>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291307A-C27B-744A-956E-5E2F7BC7BE80}" type="slidenum">
              <a:rPr lang="es-ES" altLang="es-ES_tradnl" sz="1400">
                <a:solidFill>
                  <a:srgbClr val="000000"/>
                </a:solidFill>
                <a:latin typeface="Times New Roman" panose="02020603050405020304" pitchFamily="18" charset="0"/>
              </a:rPr>
              <a:pPr algn="r" eaLnBrk="1">
                <a:lnSpc>
                  <a:spcPct val="95000"/>
                </a:lnSpc>
                <a:buSzPct val="100000"/>
              </a:pPr>
              <a:t>84</a:t>
            </a:fld>
            <a:endParaRPr lang="es-ES" altLang="es-ES_tradnl" sz="1400">
              <a:solidFill>
                <a:srgbClr val="000000"/>
              </a:solidFill>
              <a:latin typeface="Times New Roman" panose="02020603050405020304" pitchFamily="18" charset="0"/>
            </a:endParaRPr>
          </a:p>
        </p:txBody>
      </p:sp>
      <p:sp>
        <p:nvSpPr>
          <p:cNvPr id="112645" name="Text Box 3">
            <a:extLst>
              <a:ext uri="{FF2B5EF4-FFF2-40B4-BE49-F238E27FC236}">
                <a16:creationId xmlns:a16="http://schemas.microsoft.com/office/drawing/2014/main" id="{0107CDB6-DE47-7448-B16E-6890B4733598}"/>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A946AF6-5B55-A449-985D-CA8896ECD13E}" type="slidenum">
              <a:rPr lang="es-ES" altLang="es-ES_tradnl" sz="1400">
                <a:solidFill>
                  <a:srgbClr val="000000"/>
                </a:solidFill>
                <a:latin typeface="Times New Roman" panose="02020603050405020304" pitchFamily="18" charset="0"/>
              </a:rPr>
              <a:pPr algn="r" eaLnBrk="1">
                <a:lnSpc>
                  <a:spcPct val="95000"/>
                </a:lnSpc>
                <a:buSzPct val="100000"/>
              </a:pPr>
              <a:t>84</a:t>
            </a:fld>
            <a:endParaRPr lang="es-ES" altLang="es-ES_tradnl" sz="1400">
              <a:solidFill>
                <a:srgbClr val="000000"/>
              </a:solidFill>
              <a:latin typeface="Times New Roman" panose="02020603050405020304" pitchFamily="18" charset="0"/>
            </a:endParaRPr>
          </a:p>
        </p:txBody>
      </p:sp>
      <p:sp>
        <p:nvSpPr>
          <p:cNvPr id="112646" name="Text Box 4">
            <a:extLst>
              <a:ext uri="{FF2B5EF4-FFF2-40B4-BE49-F238E27FC236}">
                <a16:creationId xmlns:a16="http://schemas.microsoft.com/office/drawing/2014/main" id="{FA2884C6-FDFE-954D-A345-02062DEE5323}"/>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034B35E-1102-0440-8A11-13C9D8AEF7E8}" type="slidenum">
              <a:rPr lang="es-ES" altLang="es-ES_tradnl" sz="1400">
                <a:solidFill>
                  <a:srgbClr val="000000"/>
                </a:solidFill>
                <a:latin typeface="Times New Roman" panose="02020603050405020304" pitchFamily="18" charset="0"/>
              </a:rPr>
              <a:pPr algn="r" eaLnBrk="1">
                <a:lnSpc>
                  <a:spcPct val="95000"/>
                </a:lnSpc>
                <a:buSzPct val="100000"/>
              </a:pPr>
              <a:t>84</a:t>
            </a:fld>
            <a:endParaRPr lang="es-ES" altLang="es-ES_tradnl" sz="1400">
              <a:solidFill>
                <a:srgbClr val="000000"/>
              </a:solidFill>
              <a:latin typeface="Times New Roman" panose="02020603050405020304" pitchFamily="18" charset="0"/>
            </a:endParaRPr>
          </a:p>
        </p:txBody>
      </p:sp>
      <p:sp>
        <p:nvSpPr>
          <p:cNvPr id="112647" name="Text Box 5">
            <a:extLst>
              <a:ext uri="{FF2B5EF4-FFF2-40B4-BE49-F238E27FC236}">
                <a16:creationId xmlns:a16="http://schemas.microsoft.com/office/drawing/2014/main" id="{5B8DA422-7F33-9641-8B07-816C2D581BEB}"/>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2A0EF89-2D6B-214F-A368-4B8345A79A88}" type="slidenum">
              <a:rPr lang="es-ES" altLang="es-ES_tradnl" sz="1400">
                <a:solidFill>
                  <a:srgbClr val="000000"/>
                </a:solidFill>
                <a:latin typeface="Times New Roman" panose="02020603050405020304" pitchFamily="18" charset="0"/>
              </a:rPr>
              <a:pPr algn="r" eaLnBrk="1">
                <a:lnSpc>
                  <a:spcPct val="95000"/>
                </a:lnSpc>
                <a:buSzPct val="100000"/>
              </a:pPr>
              <a:t>84</a:t>
            </a:fld>
            <a:endParaRPr lang="es-ES" altLang="es-ES_tradnl" sz="1400">
              <a:solidFill>
                <a:srgbClr val="000000"/>
              </a:solidFill>
              <a:latin typeface="Times New Roman" panose="02020603050405020304" pitchFamily="18" charset="0"/>
            </a:endParaRPr>
          </a:p>
        </p:txBody>
      </p:sp>
      <p:sp>
        <p:nvSpPr>
          <p:cNvPr id="112648" name="Text Box 6">
            <a:extLst>
              <a:ext uri="{FF2B5EF4-FFF2-40B4-BE49-F238E27FC236}">
                <a16:creationId xmlns:a16="http://schemas.microsoft.com/office/drawing/2014/main" id="{B849F4AD-70C3-CE43-BCC8-5412484CEECC}"/>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21E384D-2687-8D49-B953-68E1EF4ACC28}" type="slidenum">
              <a:rPr lang="es-ES" altLang="es-ES_tradnl" sz="1400">
                <a:solidFill>
                  <a:srgbClr val="000000"/>
                </a:solidFill>
                <a:latin typeface="Times New Roman" panose="02020603050405020304" pitchFamily="18" charset="0"/>
              </a:rPr>
              <a:pPr algn="r" eaLnBrk="1">
                <a:lnSpc>
                  <a:spcPct val="95000"/>
                </a:lnSpc>
                <a:buSzPct val="100000"/>
              </a:pPr>
              <a:t>84</a:t>
            </a:fld>
            <a:endParaRPr lang="es-ES" altLang="es-ES_tradnl" sz="1400">
              <a:solidFill>
                <a:srgbClr val="000000"/>
              </a:solidFill>
              <a:latin typeface="Times New Roman" panose="02020603050405020304" pitchFamily="18" charset="0"/>
            </a:endParaRPr>
          </a:p>
        </p:txBody>
      </p:sp>
      <p:sp>
        <p:nvSpPr>
          <p:cNvPr id="112649" name="Text Box 7">
            <a:extLst>
              <a:ext uri="{FF2B5EF4-FFF2-40B4-BE49-F238E27FC236}">
                <a16:creationId xmlns:a16="http://schemas.microsoft.com/office/drawing/2014/main" id="{1D035A30-9E90-5B4F-98B8-4B3010BB6A89}"/>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7F5CC27-6308-334E-ABFB-738588421B51}" type="slidenum">
              <a:rPr lang="es-ES" altLang="es-ES_tradnl" sz="1400">
                <a:solidFill>
                  <a:srgbClr val="000000"/>
                </a:solidFill>
                <a:latin typeface="Times New Roman" panose="02020603050405020304" pitchFamily="18" charset="0"/>
              </a:rPr>
              <a:pPr algn="r" eaLnBrk="1">
                <a:lnSpc>
                  <a:spcPct val="95000"/>
                </a:lnSpc>
                <a:buSzPct val="100000"/>
              </a:pPr>
              <a:t>84</a:t>
            </a:fld>
            <a:endParaRPr lang="es-ES" altLang="es-ES_tradnl" sz="1400">
              <a:solidFill>
                <a:srgbClr val="000000"/>
              </a:solidFill>
              <a:latin typeface="Times New Roman" panose="02020603050405020304" pitchFamily="18" charset="0"/>
            </a:endParaRPr>
          </a:p>
        </p:txBody>
      </p:sp>
      <p:sp>
        <p:nvSpPr>
          <p:cNvPr id="112650" name="Text Box 8">
            <a:extLst>
              <a:ext uri="{FF2B5EF4-FFF2-40B4-BE49-F238E27FC236}">
                <a16:creationId xmlns:a16="http://schemas.microsoft.com/office/drawing/2014/main" id="{966D2F6F-1854-454A-97AB-A8D142057DDD}"/>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6266547-64FC-BB48-89B4-CDE929585AD2}" type="slidenum">
              <a:rPr lang="es-ES" altLang="es-ES_tradnl" sz="1400">
                <a:solidFill>
                  <a:srgbClr val="000000"/>
                </a:solidFill>
                <a:latin typeface="Times New Roman" panose="02020603050405020304" pitchFamily="18" charset="0"/>
              </a:rPr>
              <a:pPr algn="r" eaLnBrk="1">
                <a:lnSpc>
                  <a:spcPct val="95000"/>
                </a:lnSpc>
                <a:buSzPct val="100000"/>
              </a:pPr>
              <a:t>84</a:t>
            </a:fld>
            <a:endParaRPr lang="es-ES" altLang="es-ES_tradnl" sz="1400">
              <a:solidFill>
                <a:srgbClr val="000000"/>
              </a:solidFill>
              <a:latin typeface="Times New Roman" panose="02020603050405020304" pitchFamily="18" charset="0"/>
            </a:endParaRPr>
          </a:p>
        </p:txBody>
      </p:sp>
      <p:sp>
        <p:nvSpPr>
          <p:cNvPr id="112651" name="Text Box 9">
            <a:extLst>
              <a:ext uri="{FF2B5EF4-FFF2-40B4-BE49-F238E27FC236}">
                <a16:creationId xmlns:a16="http://schemas.microsoft.com/office/drawing/2014/main" id="{0B4ED55B-1184-1E44-9E90-6F0383FD1320}"/>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5262E7F-BF1C-7548-BB36-022C3CB3BA1C}" type="slidenum">
              <a:rPr lang="es-ES" altLang="es-ES_tradnl" sz="1400">
                <a:solidFill>
                  <a:srgbClr val="000000"/>
                </a:solidFill>
                <a:latin typeface="Times New Roman" panose="02020603050405020304" pitchFamily="18" charset="0"/>
              </a:rPr>
              <a:pPr algn="r" eaLnBrk="1">
                <a:lnSpc>
                  <a:spcPct val="95000"/>
                </a:lnSpc>
                <a:buSzPct val="100000"/>
              </a:pPr>
              <a:t>84</a:t>
            </a:fld>
            <a:endParaRPr lang="es-ES" altLang="es-ES_tradnl" sz="1400">
              <a:solidFill>
                <a:srgbClr val="000000"/>
              </a:solidFill>
              <a:latin typeface="Times New Roman" panose="02020603050405020304" pitchFamily="18" charset="0"/>
            </a:endParaRPr>
          </a:p>
        </p:txBody>
      </p:sp>
      <p:sp>
        <p:nvSpPr>
          <p:cNvPr id="112652" name="Text Box 10">
            <a:extLst>
              <a:ext uri="{FF2B5EF4-FFF2-40B4-BE49-F238E27FC236}">
                <a16:creationId xmlns:a16="http://schemas.microsoft.com/office/drawing/2014/main" id="{903F2AC3-0D1C-EC4B-9A42-A999FF070FB6}"/>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765931F-A924-DA41-AE06-174E1F1DEA07}" type="slidenum">
              <a:rPr lang="es-ES" altLang="es-ES_tradnl" sz="1400">
                <a:solidFill>
                  <a:srgbClr val="000000"/>
                </a:solidFill>
                <a:latin typeface="Times New Roman" panose="02020603050405020304" pitchFamily="18" charset="0"/>
              </a:rPr>
              <a:pPr algn="r" eaLnBrk="1">
                <a:lnSpc>
                  <a:spcPct val="95000"/>
                </a:lnSpc>
                <a:buSzPct val="100000"/>
              </a:pPr>
              <a:t>84</a:t>
            </a:fld>
            <a:endParaRPr lang="es-ES" altLang="es-ES_tradnl" sz="1400">
              <a:solidFill>
                <a:srgbClr val="000000"/>
              </a:solidFill>
              <a:latin typeface="Times New Roman" panose="02020603050405020304" pitchFamily="18" charset="0"/>
            </a:endParaRPr>
          </a:p>
        </p:txBody>
      </p:sp>
      <p:sp>
        <p:nvSpPr>
          <p:cNvPr id="112653" name="Text Box 11">
            <a:extLst>
              <a:ext uri="{FF2B5EF4-FFF2-40B4-BE49-F238E27FC236}">
                <a16:creationId xmlns:a16="http://schemas.microsoft.com/office/drawing/2014/main" id="{37F44469-9619-5C4E-973D-12095A5566EB}"/>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0847BEA9-5E8A-F041-A50D-3B7BC77CF0AF}" type="slidenum">
              <a:rPr lang="es-ES" altLang="es-ES_tradnl" sz="1400">
                <a:solidFill>
                  <a:srgbClr val="000000"/>
                </a:solidFill>
                <a:latin typeface="Times New Roman" panose="02020603050405020304" pitchFamily="18" charset="0"/>
              </a:rPr>
              <a:pPr algn="r">
                <a:lnSpc>
                  <a:spcPct val="95000"/>
                </a:lnSpc>
                <a:buSzPct val="100000"/>
              </a:pPr>
              <a:t>84</a:t>
            </a:fld>
            <a:endParaRPr lang="es-ES" altLang="es-ES_tradnl" sz="1400">
              <a:solidFill>
                <a:srgbClr val="000000"/>
              </a:solidFill>
              <a:latin typeface="Times New Roman" panose="02020603050405020304" pitchFamily="18" charset="0"/>
            </a:endParaRPr>
          </a:p>
        </p:txBody>
      </p:sp>
      <p:sp>
        <p:nvSpPr>
          <p:cNvPr id="112654" name="Text Box 12">
            <a:extLst>
              <a:ext uri="{FF2B5EF4-FFF2-40B4-BE49-F238E27FC236}">
                <a16:creationId xmlns:a16="http://schemas.microsoft.com/office/drawing/2014/main" id="{B2F6F6BE-5D8E-0D43-9CCE-88EE0FD2C274}"/>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B19A5D22-4139-9D46-AD91-C6D969D58E2F}" type="slidenum">
              <a:rPr lang="es-ES" altLang="es-ES_tradnl" sz="1400">
                <a:solidFill>
                  <a:srgbClr val="000000"/>
                </a:solidFill>
                <a:latin typeface="Times New Roman" panose="02020603050405020304" pitchFamily="18" charset="0"/>
              </a:rPr>
              <a:pPr algn="r">
                <a:lnSpc>
                  <a:spcPct val="95000"/>
                </a:lnSpc>
                <a:buSzPct val="100000"/>
              </a:pPr>
              <a:t>84</a:t>
            </a:fld>
            <a:endParaRPr lang="es-ES" altLang="es-ES_tradnl" sz="1400">
              <a:solidFill>
                <a:srgbClr val="000000"/>
              </a:solidFill>
              <a:latin typeface="Times New Roman" panose="02020603050405020304" pitchFamily="18" charset="0"/>
            </a:endParaRPr>
          </a:p>
        </p:txBody>
      </p:sp>
      <p:sp>
        <p:nvSpPr>
          <p:cNvPr id="112655" name="Text Box 13">
            <a:extLst>
              <a:ext uri="{FF2B5EF4-FFF2-40B4-BE49-F238E27FC236}">
                <a16:creationId xmlns:a16="http://schemas.microsoft.com/office/drawing/2014/main" id="{1F88C759-D5E8-FB41-874F-D4A5EDF679BC}"/>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12656" name="Text Box 14">
            <a:extLst>
              <a:ext uri="{FF2B5EF4-FFF2-40B4-BE49-F238E27FC236}">
                <a16:creationId xmlns:a16="http://schemas.microsoft.com/office/drawing/2014/main" id="{46D6CCFA-B5C3-D04A-AA44-CFA862E2E4FD}"/>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4690" name="Rectangle 92">
            <a:extLst>
              <a:ext uri="{FF2B5EF4-FFF2-40B4-BE49-F238E27FC236}">
                <a16:creationId xmlns:a16="http://schemas.microsoft.com/office/drawing/2014/main" id="{77C1A108-47C1-6340-909D-24B282F1AF9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52273232-9D3A-CC46-A6B4-8CA6281275CF}" type="slidenum">
              <a:rPr lang="es-ES" altLang="es-ES_tradnl" sz="1400" smtClean="0">
                <a:solidFill>
                  <a:srgbClr val="000000"/>
                </a:solidFill>
                <a:latin typeface="Times New Roman" panose="02020603050405020304" pitchFamily="18" charset="0"/>
              </a:rPr>
              <a:pPr/>
              <a:t>85</a:t>
            </a:fld>
            <a:endParaRPr lang="es-ES" altLang="es-ES_tradnl" sz="1400">
              <a:solidFill>
                <a:srgbClr val="000000"/>
              </a:solidFill>
              <a:latin typeface="Times New Roman" panose="02020603050405020304" pitchFamily="18" charset="0"/>
            </a:endParaRPr>
          </a:p>
        </p:txBody>
      </p:sp>
      <p:sp>
        <p:nvSpPr>
          <p:cNvPr id="114691" name="Text Box 1">
            <a:extLst>
              <a:ext uri="{FF2B5EF4-FFF2-40B4-BE49-F238E27FC236}">
                <a16:creationId xmlns:a16="http://schemas.microsoft.com/office/drawing/2014/main" id="{BA349DA3-3A64-AA4E-AB4F-BDCC617BF777}"/>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1630914-83EF-F54D-841E-53A9C23EF615}" type="slidenum">
              <a:rPr lang="es-ES" altLang="es-ES_tradnl" sz="1400">
                <a:solidFill>
                  <a:srgbClr val="000000"/>
                </a:solidFill>
                <a:latin typeface="Times New Roman" panose="02020603050405020304" pitchFamily="18" charset="0"/>
              </a:rPr>
              <a:pPr algn="r" eaLnBrk="1">
                <a:lnSpc>
                  <a:spcPct val="95000"/>
                </a:lnSpc>
                <a:buSzPct val="100000"/>
              </a:pPr>
              <a:t>85</a:t>
            </a:fld>
            <a:endParaRPr lang="es-ES" altLang="es-ES_tradnl" sz="1400">
              <a:solidFill>
                <a:srgbClr val="000000"/>
              </a:solidFill>
              <a:latin typeface="Times New Roman" panose="02020603050405020304" pitchFamily="18" charset="0"/>
            </a:endParaRPr>
          </a:p>
        </p:txBody>
      </p:sp>
      <p:sp>
        <p:nvSpPr>
          <p:cNvPr id="114692" name="Text Box 2">
            <a:extLst>
              <a:ext uri="{FF2B5EF4-FFF2-40B4-BE49-F238E27FC236}">
                <a16:creationId xmlns:a16="http://schemas.microsoft.com/office/drawing/2014/main" id="{CCF20371-70C2-9142-A549-EE981DB9EA44}"/>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98F6D4A-BE7D-3E41-AAE8-D9D581F7581F}" type="slidenum">
              <a:rPr lang="es-ES" altLang="es-ES_tradnl" sz="1400">
                <a:solidFill>
                  <a:srgbClr val="000000"/>
                </a:solidFill>
                <a:latin typeface="Times New Roman" panose="02020603050405020304" pitchFamily="18" charset="0"/>
              </a:rPr>
              <a:pPr algn="r" eaLnBrk="1">
                <a:lnSpc>
                  <a:spcPct val="95000"/>
                </a:lnSpc>
                <a:buSzPct val="100000"/>
              </a:pPr>
              <a:t>85</a:t>
            </a:fld>
            <a:endParaRPr lang="es-ES" altLang="es-ES_tradnl" sz="1400">
              <a:solidFill>
                <a:srgbClr val="000000"/>
              </a:solidFill>
              <a:latin typeface="Times New Roman" panose="02020603050405020304" pitchFamily="18" charset="0"/>
            </a:endParaRPr>
          </a:p>
        </p:txBody>
      </p:sp>
      <p:sp>
        <p:nvSpPr>
          <p:cNvPr id="114693" name="Text Box 3">
            <a:extLst>
              <a:ext uri="{FF2B5EF4-FFF2-40B4-BE49-F238E27FC236}">
                <a16:creationId xmlns:a16="http://schemas.microsoft.com/office/drawing/2014/main" id="{B0A3942B-771B-7049-A065-69C28ACDBAAE}"/>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93CE96E-42B6-0A45-90FA-8946594E9582}" type="slidenum">
              <a:rPr lang="es-ES" altLang="es-ES_tradnl" sz="1400">
                <a:solidFill>
                  <a:srgbClr val="000000"/>
                </a:solidFill>
                <a:latin typeface="Times New Roman" panose="02020603050405020304" pitchFamily="18" charset="0"/>
              </a:rPr>
              <a:pPr algn="r" eaLnBrk="1">
                <a:lnSpc>
                  <a:spcPct val="95000"/>
                </a:lnSpc>
                <a:buSzPct val="100000"/>
              </a:pPr>
              <a:t>85</a:t>
            </a:fld>
            <a:endParaRPr lang="es-ES" altLang="es-ES_tradnl" sz="1400">
              <a:solidFill>
                <a:srgbClr val="000000"/>
              </a:solidFill>
              <a:latin typeface="Times New Roman" panose="02020603050405020304" pitchFamily="18" charset="0"/>
            </a:endParaRPr>
          </a:p>
        </p:txBody>
      </p:sp>
      <p:sp>
        <p:nvSpPr>
          <p:cNvPr id="114694" name="Text Box 4">
            <a:extLst>
              <a:ext uri="{FF2B5EF4-FFF2-40B4-BE49-F238E27FC236}">
                <a16:creationId xmlns:a16="http://schemas.microsoft.com/office/drawing/2014/main" id="{BB5AD085-8BF6-B04E-BB49-9D21D0E34797}"/>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5FA93F1-138C-0446-8B29-A043E8CEC9C3}" type="slidenum">
              <a:rPr lang="es-ES" altLang="es-ES_tradnl" sz="1400">
                <a:solidFill>
                  <a:srgbClr val="000000"/>
                </a:solidFill>
                <a:latin typeface="Times New Roman" panose="02020603050405020304" pitchFamily="18" charset="0"/>
              </a:rPr>
              <a:pPr algn="r" eaLnBrk="1">
                <a:lnSpc>
                  <a:spcPct val="95000"/>
                </a:lnSpc>
                <a:buSzPct val="100000"/>
              </a:pPr>
              <a:t>85</a:t>
            </a:fld>
            <a:endParaRPr lang="es-ES" altLang="es-ES_tradnl" sz="1400">
              <a:solidFill>
                <a:srgbClr val="000000"/>
              </a:solidFill>
              <a:latin typeface="Times New Roman" panose="02020603050405020304" pitchFamily="18" charset="0"/>
            </a:endParaRPr>
          </a:p>
        </p:txBody>
      </p:sp>
      <p:sp>
        <p:nvSpPr>
          <p:cNvPr id="114695" name="Text Box 5">
            <a:extLst>
              <a:ext uri="{FF2B5EF4-FFF2-40B4-BE49-F238E27FC236}">
                <a16:creationId xmlns:a16="http://schemas.microsoft.com/office/drawing/2014/main" id="{3D82B84B-8A13-CC47-9D25-11F07A780183}"/>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52F7152-1910-6A4B-BAD7-60379D55205C}" type="slidenum">
              <a:rPr lang="es-ES" altLang="es-ES_tradnl" sz="1400">
                <a:solidFill>
                  <a:srgbClr val="000000"/>
                </a:solidFill>
                <a:latin typeface="Times New Roman" panose="02020603050405020304" pitchFamily="18" charset="0"/>
              </a:rPr>
              <a:pPr algn="r" eaLnBrk="1">
                <a:lnSpc>
                  <a:spcPct val="95000"/>
                </a:lnSpc>
                <a:buSzPct val="100000"/>
              </a:pPr>
              <a:t>85</a:t>
            </a:fld>
            <a:endParaRPr lang="es-ES" altLang="es-ES_tradnl" sz="1400">
              <a:solidFill>
                <a:srgbClr val="000000"/>
              </a:solidFill>
              <a:latin typeface="Times New Roman" panose="02020603050405020304" pitchFamily="18" charset="0"/>
            </a:endParaRPr>
          </a:p>
        </p:txBody>
      </p:sp>
      <p:sp>
        <p:nvSpPr>
          <p:cNvPr id="114696" name="Text Box 6">
            <a:extLst>
              <a:ext uri="{FF2B5EF4-FFF2-40B4-BE49-F238E27FC236}">
                <a16:creationId xmlns:a16="http://schemas.microsoft.com/office/drawing/2014/main" id="{01716BAF-ADFD-2F4C-8307-B872602721ED}"/>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F1D5298-9F33-B546-BE34-9B370C93D676}" type="slidenum">
              <a:rPr lang="es-ES" altLang="es-ES_tradnl" sz="1400">
                <a:solidFill>
                  <a:srgbClr val="000000"/>
                </a:solidFill>
                <a:latin typeface="Times New Roman" panose="02020603050405020304" pitchFamily="18" charset="0"/>
              </a:rPr>
              <a:pPr algn="r" eaLnBrk="1">
                <a:lnSpc>
                  <a:spcPct val="95000"/>
                </a:lnSpc>
                <a:buSzPct val="100000"/>
              </a:pPr>
              <a:t>85</a:t>
            </a:fld>
            <a:endParaRPr lang="es-ES" altLang="es-ES_tradnl" sz="1400">
              <a:solidFill>
                <a:srgbClr val="000000"/>
              </a:solidFill>
              <a:latin typeface="Times New Roman" panose="02020603050405020304" pitchFamily="18" charset="0"/>
            </a:endParaRPr>
          </a:p>
        </p:txBody>
      </p:sp>
      <p:sp>
        <p:nvSpPr>
          <p:cNvPr id="114697" name="Text Box 7">
            <a:extLst>
              <a:ext uri="{FF2B5EF4-FFF2-40B4-BE49-F238E27FC236}">
                <a16:creationId xmlns:a16="http://schemas.microsoft.com/office/drawing/2014/main" id="{306AC846-7DFA-1A4F-AECE-52D086F89772}"/>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4813B98-4C62-DC4D-B2EA-ECB5D2DB3A6F}" type="slidenum">
              <a:rPr lang="es-ES" altLang="es-ES_tradnl" sz="1400">
                <a:solidFill>
                  <a:srgbClr val="000000"/>
                </a:solidFill>
                <a:latin typeface="Times New Roman" panose="02020603050405020304" pitchFamily="18" charset="0"/>
              </a:rPr>
              <a:pPr algn="r" eaLnBrk="1">
                <a:lnSpc>
                  <a:spcPct val="95000"/>
                </a:lnSpc>
                <a:buSzPct val="100000"/>
              </a:pPr>
              <a:t>85</a:t>
            </a:fld>
            <a:endParaRPr lang="es-ES" altLang="es-ES_tradnl" sz="1400">
              <a:solidFill>
                <a:srgbClr val="000000"/>
              </a:solidFill>
              <a:latin typeface="Times New Roman" panose="02020603050405020304" pitchFamily="18" charset="0"/>
            </a:endParaRPr>
          </a:p>
        </p:txBody>
      </p:sp>
      <p:sp>
        <p:nvSpPr>
          <p:cNvPr id="114698" name="Text Box 8">
            <a:extLst>
              <a:ext uri="{FF2B5EF4-FFF2-40B4-BE49-F238E27FC236}">
                <a16:creationId xmlns:a16="http://schemas.microsoft.com/office/drawing/2014/main" id="{AD94610A-15A4-374A-A50E-1685E309DABB}"/>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4174F4A-D796-5947-87A5-BDB7A96B2CCE}" type="slidenum">
              <a:rPr lang="es-ES" altLang="es-ES_tradnl" sz="1400">
                <a:solidFill>
                  <a:srgbClr val="000000"/>
                </a:solidFill>
                <a:latin typeface="Times New Roman" panose="02020603050405020304" pitchFamily="18" charset="0"/>
              </a:rPr>
              <a:pPr algn="r" eaLnBrk="1">
                <a:lnSpc>
                  <a:spcPct val="95000"/>
                </a:lnSpc>
                <a:buSzPct val="100000"/>
              </a:pPr>
              <a:t>85</a:t>
            </a:fld>
            <a:endParaRPr lang="es-ES" altLang="es-ES_tradnl" sz="1400">
              <a:solidFill>
                <a:srgbClr val="000000"/>
              </a:solidFill>
              <a:latin typeface="Times New Roman" panose="02020603050405020304" pitchFamily="18" charset="0"/>
            </a:endParaRPr>
          </a:p>
        </p:txBody>
      </p:sp>
      <p:sp>
        <p:nvSpPr>
          <p:cNvPr id="114699" name="Text Box 9">
            <a:extLst>
              <a:ext uri="{FF2B5EF4-FFF2-40B4-BE49-F238E27FC236}">
                <a16:creationId xmlns:a16="http://schemas.microsoft.com/office/drawing/2014/main" id="{5DB314B6-5D5C-0E4F-853C-4425B67A17F6}"/>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3D5CDE2-33F4-404D-BCE8-76708C3D3265}" type="slidenum">
              <a:rPr lang="es-ES" altLang="es-ES_tradnl" sz="1400">
                <a:solidFill>
                  <a:srgbClr val="000000"/>
                </a:solidFill>
                <a:latin typeface="Times New Roman" panose="02020603050405020304" pitchFamily="18" charset="0"/>
              </a:rPr>
              <a:pPr algn="r" eaLnBrk="1">
                <a:lnSpc>
                  <a:spcPct val="95000"/>
                </a:lnSpc>
                <a:buSzPct val="100000"/>
              </a:pPr>
              <a:t>85</a:t>
            </a:fld>
            <a:endParaRPr lang="es-ES" altLang="es-ES_tradnl" sz="1400">
              <a:solidFill>
                <a:srgbClr val="000000"/>
              </a:solidFill>
              <a:latin typeface="Times New Roman" panose="02020603050405020304" pitchFamily="18" charset="0"/>
            </a:endParaRPr>
          </a:p>
        </p:txBody>
      </p:sp>
      <p:sp>
        <p:nvSpPr>
          <p:cNvPr id="114700" name="Text Box 10">
            <a:extLst>
              <a:ext uri="{FF2B5EF4-FFF2-40B4-BE49-F238E27FC236}">
                <a16:creationId xmlns:a16="http://schemas.microsoft.com/office/drawing/2014/main" id="{707C1BB9-3B87-C443-81BB-BB02CCA1E438}"/>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7A55ADF-FCB6-9749-A0F6-BCA5C9A817BD}" type="slidenum">
              <a:rPr lang="es-ES" altLang="es-ES_tradnl" sz="1400">
                <a:solidFill>
                  <a:srgbClr val="000000"/>
                </a:solidFill>
                <a:latin typeface="Times New Roman" panose="02020603050405020304" pitchFamily="18" charset="0"/>
              </a:rPr>
              <a:pPr algn="r" eaLnBrk="1">
                <a:lnSpc>
                  <a:spcPct val="95000"/>
                </a:lnSpc>
                <a:buSzPct val="100000"/>
              </a:pPr>
              <a:t>85</a:t>
            </a:fld>
            <a:endParaRPr lang="es-ES" altLang="es-ES_tradnl" sz="1400">
              <a:solidFill>
                <a:srgbClr val="000000"/>
              </a:solidFill>
              <a:latin typeface="Times New Roman" panose="02020603050405020304" pitchFamily="18" charset="0"/>
            </a:endParaRPr>
          </a:p>
        </p:txBody>
      </p:sp>
      <p:sp>
        <p:nvSpPr>
          <p:cNvPr id="114701" name="Text Box 11">
            <a:extLst>
              <a:ext uri="{FF2B5EF4-FFF2-40B4-BE49-F238E27FC236}">
                <a16:creationId xmlns:a16="http://schemas.microsoft.com/office/drawing/2014/main" id="{BAC62CAE-AA47-F641-851E-C21E2E3C575D}"/>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07D07F8A-8185-C746-B9FA-6D60ED9C53BC}" type="slidenum">
              <a:rPr lang="es-ES" altLang="es-ES_tradnl" sz="1400">
                <a:solidFill>
                  <a:srgbClr val="000000"/>
                </a:solidFill>
                <a:latin typeface="Times New Roman" panose="02020603050405020304" pitchFamily="18" charset="0"/>
              </a:rPr>
              <a:pPr algn="r">
                <a:lnSpc>
                  <a:spcPct val="95000"/>
                </a:lnSpc>
                <a:buSzPct val="100000"/>
              </a:pPr>
              <a:t>85</a:t>
            </a:fld>
            <a:endParaRPr lang="es-ES" altLang="es-ES_tradnl" sz="1400">
              <a:solidFill>
                <a:srgbClr val="000000"/>
              </a:solidFill>
              <a:latin typeface="Times New Roman" panose="02020603050405020304" pitchFamily="18" charset="0"/>
            </a:endParaRPr>
          </a:p>
        </p:txBody>
      </p:sp>
      <p:sp>
        <p:nvSpPr>
          <p:cNvPr id="114702" name="Text Box 12">
            <a:extLst>
              <a:ext uri="{FF2B5EF4-FFF2-40B4-BE49-F238E27FC236}">
                <a16:creationId xmlns:a16="http://schemas.microsoft.com/office/drawing/2014/main" id="{6D508E69-4932-0747-8A57-70B0D7D2C296}"/>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B13F4D21-604D-2941-82A0-BD549156C1EF}" type="slidenum">
              <a:rPr lang="es-ES" altLang="es-ES_tradnl" sz="1400">
                <a:solidFill>
                  <a:srgbClr val="000000"/>
                </a:solidFill>
                <a:latin typeface="Times New Roman" panose="02020603050405020304" pitchFamily="18" charset="0"/>
              </a:rPr>
              <a:pPr algn="r">
                <a:lnSpc>
                  <a:spcPct val="95000"/>
                </a:lnSpc>
                <a:buSzPct val="100000"/>
              </a:pPr>
              <a:t>85</a:t>
            </a:fld>
            <a:endParaRPr lang="es-ES" altLang="es-ES_tradnl" sz="1400">
              <a:solidFill>
                <a:srgbClr val="000000"/>
              </a:solidFill>
              <a:latin typeface="Times New Roman" panose="02020603050405020304" pitchFamily="18" charset="0"/>
            </a:endParaRPr>
          </a:p>
        </p:txBody>
      </p:sp>
      <p:sp>
        <p:nvSpPr>
          <p:cNvPr id="114703" name="Text Box 13">
            <a:extLst>
              <a:ext uri="{FF2B5EF4-FFF2-40B4-BE49-F238E27FC236}">
                <a16:creationId xmlns:a16="http://schemas.microsoft.com/office/drawing/2014/main" id="{67B11CFA-4A6E-C44F-A692-C639144246CC}"/>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14704" name="Text Box 14">
            <a:extLst>
              <a:ext uri="{FF2B5EF4-FFF2-40B4-BE49-F238E27FC236}">
                <a16:creationId xmlns:a16="http://schemas.microsoft.com/office/drawing/2014/main" id="{2D442045-A79D-1F4E-9E6F-FBCD288DC568}"/>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6738" name="Rectangle 92">
            <a:extLst>
              <a:ext uri="{FF2B5EF4-FFF2-40B4-BE49-F238E27FC236}">
                <a16:creationId xmlns:a16="http://schemas.microsoft.com/office/drawing/2014/main" id="{46D2EDC2-1320-C447-8FBD-27C7B8C3413C}"/>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5A701532-5389-8843-B42F-C2921F5C18B6}" type="slidenum">
              <a:rPr lang="es-ES" altLang="es-ES_tradnl" sz="1400" smtClean="0">
                <a:solidFill>
                  <a:srgbClr val="000000"/>
                </a:solidFill>
                <a:latin typeface="Times New Roman" panose="02020603050405020304" pitchFamily="18" charset="0"/>
              </a:rPr>
              <a:pPr/>
              <a:t>86</a:t>
            </a:fld>
            <a:endParaRPr lang="es-ES" altLang="es-ES_tradnl" sz="1400">
              <a:solidFill>
                <a:srgbClr val="000000"/>
              </a:solidFill>
              <a:latin typeface="Times New Roman" panose="02020603050405020304" pitchFamily="18" charset="0"/>
            </a:endParaRPr>
          </a:p>
        </p:txBody>
      </p:sp>
      <p:sp>
        <p:nvSpPr>
          <p:cNvPr id="116739" name="Text Box 1">
            <a:extLst>
              <a:ext uri="{FF2B5EF4-FFF2-40B4-BE49-F238E27FC236}">
                <a16:creationId xmlns:a16="http://schemas.microsoft.com/office/drawing/2014/main" id="{FB91FCBB-0515-F041-BB2F-209B8E0F887E}"/>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7BF6E16-D504-F34B-881C-84721EC7BE39}" type="slidenum">
              <a:rPr lang="es-ES" altLang="es-ES_tradnl" sz="1400">
                <a:solidFill>
                  <a:srgbClr val="000000"/>
                </a:solidFill>
                <a:latin typeface="Times New Roman" panose="02020603050405020304" pitchFamily="18" charset="0"/>
              </a:rPr>
              <a:pPr algn="r" eaLnBrk="1">
                <a:lnSpc>
                  <a:spcPct val="95000"/>
                </a:lnSpc>
                <a:buSzPct val="100000"/>
              </a:pPr>
              <a:t>86</a:t>
            </a:fld>
            <a:endParaRPr lang="es-ES" altLang="es-ES_tradnl" sz="1400">
              <a:solidFill>
                <a:srgbClr val="000000"/>
              </a:solidFill>
              <a:latin typeface="Times New Roman" panose="02020603050405020304" pitchFamily="18" charset="0"/>
            </a:endParaRPr>
          </a:p>
        </p:txBody>
      </p:sp>
      <p:sp>
        <p:nvSpPr>
          <p:cNvPr id="116740" name="Text Box 2">
            <a:extLst>
              <a:ext uri="{FF2B5EF4-FFF2-40B4-BE49-F238E27FC236}">
                <a16:creationId xmlns:a16="http://schemas.microsoft.com/office/drawing/2014/main" id="{8CCFF13B-8C15-124E-9CAC-053B6445CDC2}"/>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B434D17-1819-8C4D-9C60-A8DEAA89A5DE}" type="slidenum">
              <a:rPr lang="es-ES" altLang="es-ES_tradnl" sz="1400">
                <a:solidFill>
                  <a:srgbClr val="000000"/>
                </a:solidFill>
                <a:latin typeface="Times New Roman" panose="02020603050405020304" pitchFamily="18" charset="0"/>
              </a:rPr>
              <a:pPr algn="r" eaLnBrk="1">
                <a:lnSpc>
                  <a:spcPct val="95000"/>
                </a:lnSpc>
                <a:buSzPct val="100000"/>
              </a:pPr>
              <a:t>86</a:t>
            </a:fld>
            <a:endParaRPr lang="es-ES" altLang="es-ES_tradnl" sz="1400">
              <a:solidFill>
                <a:srgbClr val="000000"/>
              </a:solidFill>
              <a:latin typeface="Times New Roman" panose="02020603050405020304" pitchFamily="18" charset="0"/>
            </a:endParaRPr>
          </a:p>
        </p:txBody>
      </p:sp>
      <p:sp>
        <p:nvSpPr>
          <p:cNvPr id="116741" name="Text Box 3">
            <a:extLst>
              <a:ext uri="{FF2B5EF4-FFF2-40B4-BE49-F238E27FC236}">
                <a16:creationId xmlns:a16="http://schemas.microsoft.com/office/drawing/2014/main" id="{684916AB-85C5-EE4C-AD89-71CAA3D1EE10}"/>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552F901-6A8F-4041-A18C-0ADFE1129967}" type="slidenum">
              <a:rPr lang="es-ES" altLang="es-ES_tradnl" sz="1400">
                <a:solidFill>
                  <a:srgbClr val="000000"/>
                </a:solidFill>
                <a:latin typeface="Times New Roman" panose="02020603050405020304" pitchFamily="18" charset="0"/>
              </a:rPr>
              <a:pPr algn="r" eaLnBrk="1">
                <a:lnSpc>
                  <a:spcPct val="95000"/>
                </a:lnSpc>
                <a:buSzPct val="100000"/>
              </a:pPr>
              <a:t>86</a:t>
            </a:fld>
            <a:endParaRPr lang="es-ES" altLang="es-ES_tradnl" sz="1400">
              <a:solidFill>
                <a:srgbClr val="000000"/>
              </a:solidFill>
              <a:latin typeface="Times New Roman" panose="02020603050405020304" pitchFamily="18" charset="0"/>
            </a:endParaRPr>
          </a:p>
        </p:txBody>
      </p:sp>
      <p:sp>
        <p:nvSpPr>
          <p:cNvPr id="116742" name="Text Box 4">
            <a:extLst>
              <a:ext uri="{FF2B5EF4-FFF2-40B4-BE49-F238E27FC236}">
                <a16:creationId xmlns:a16="http://schemas.microsoft.com/office/drawing/2014/main" id="{5A486D39-D722-1A46-B91A-2A27F64713FD}"/>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EE77A21-F2BF-F44B-AE3E-16DC1FE3C8C7}" type="slidenum">
              <a:rPr lang="es-ES" altLang="es-ES_tradnl" sz="1400">
                <a:solidFill>
                  <a:srgbClr val="000000"/>
                </a:solidFill>
                <a:latin typeface="Times New Roman" panose="02020603050405020304" pitchFamily="18" charset="0"/>
              </a:rPr>
              <a:pPr algn="r" eaLnBrk="1">
                <a:lnSpc>
                  <a:spcPct val="95000"/>
                </a:lnSpc>
                <a:buSzPct val="100000"/>
              </a:pPr>
              <a:t>86</a:t>
            </a:fld>
            <a:endParaRPr lang="es-ES" altLang="es-ES_tradnl" sz="1400">
              <a:solidFill>
                <a:srgbClr val="000000"/>
              </a:solidFill>
              <a:latin typeface="Times New Roman" panose="02020603050405020304" pitchFamily="18" charset="0"/>
            </a:endParaRPr>
          </a:p>
        </p:txBody>
      </p:sp>
      <p:sp>
        <p:nvSpPr>
          <p:cNvPr id="116743" name="Text Box 5">
            <a:extLst>
              <a:ext uri="{FF2B5EF4-FFF2-40B4-BE49-F238E27FC236}">
                <a16:creationId xmlns:a16="http://schemas.microsoft.com/office/drawing/2014/main" id="{900B34E7-2A13-CC4D-B349-8679ADBF353A}"/>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5B7E01F-8CC6-0A46-A60C-B602AF7A4250}" type="slidenum">
              <a:rPr lang="es-ES" altLang="es-ES_tradnl" sz="1400">
                <a:solidFill>
                  <a:srgbClr val="000000"/>
                </a:solidFill>
                <a:latin typeface="Times New Roman" panose="02020603050405020304" pitchFamily="18" charset="0"/>
              </a:rPr>
              <a:pPr algn="r" eaLnBrk="1">
                <a:lnSpc>
                  <a:spcPct val="95000"/>
                </a:lnSpc>
                <a:buSzPct val="100000"/>
              </a:pPr>
              <a:t>86</a:t>
            </a:fld>
            <a:endParaRPr lang="es-ES" altLang="es-ES_tradnl" sz="1400">
              <a:solidFill>
                <a:srgbClr val="000000"/>
              </a:solidFill>
              <a:latin typeface="Times New Roman" panose="02020603050405020304" pitchFamily="18" charset="0"/>
            </a:endParaRPr>
          </a:p>
        </p:txBody>
      </p:sp>
      <p:sp>
        <p:nvSpPr>
          <p:cNvPr id="116744" name="Text Box 6">
            <a:extLst>
              <a:ext uri="{FF2B5EF4-FFF2-40B4-BE49-F238E27FC236}">
                <a16:creationId xmlns:a16="http://schemas.microsoft.com/office/drawing/2014/main" id="{6BD9EEF3-BAD0-534B-B93F-0A5519BA2E51}"/>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6A8AB78-293C-2544-81BF-4539BC2D7FD4}" type="slidenum">
              <a:rPr lang="es-ES" altLang="es-ES_tradnl" sz="1400">
                <a:solidFill>
                  <a:srgbClr val="000000"/>
                </a:solidFill>
                <a:latin typeface="Times New Roman" panose="02020603050405020304" pitchFamily="18" charset="0"/>
              </a:rPr>
              <a:pPr algn="r" eaLnBrk="1">
                <a:lnSpc>
                  <a:spcPct val="95000"/>
                </a:lnSpc>
                <a:buSzPct val="100000"/>
              </a:pPr>
              <a:t>86</a:t>
            </a:fld>
            <a:endParaRPr lang="es-ES" altLang="es-ES_tradnl" sz="1400">
              <a:solidFill>
                <a:srgbClr val="000000"/>
              </a:solidFill>
              <a:latin typeface="Times New Roman" panose="02020603050405020304" pitchFamily="18" charset="0"/>
            </a:endParaRPr>
          </a:p>
        </p:txBody>
      </p:sp>
      <p:sp>
        <p:nvSpPr>
          <p:cNvPr id="116745" name="Text Box 7">
            <a:extLst>
              <a:ext uri="{FF2B5EF4-FFF2-40B4-BE49-F238E27FC236}">
                <a16:creationId xmlns:a16="http://schemas.microsoft.com/office/drawing/2014/main" id="{72B93F12-0ECC-5143-9850-85F49B3AE200}"/>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E6F9B21-9909-3E4A-A0D1-137B009EACC3}" type="slidenum">
              <a:rPr lang="es-ES" altLang="es-ES_tradnl" sz="1400">
                <a:solidFill>
                  <a:srgbClr val="000000"/>
                </a:solidFill>
                <a:latin typeface="Times New Roman" panose="02020603050405020304" pitchFamily="18" charset="0"/>
              </a:rPr>
              <a:pPr algn="r" eaLnBrk="1">
                <a:lnSpc>
                  <a:spcPct val="95000"/>
                </a:lnSpc>
                <a:buSzPct val="100000"/>
              </a:pPr>
              <a:t>86</a:t>
            </a:fld>
            <a:endParaRPr lang="es-ES" altLang="es-ES_tradnl" sz="1400">
              <a:solidFill>
                <a:srgbClr val="000000"/>
              </a:solidFill>
              <a:latin typeface="Times New Roman" panose="02020603050405020304" pitchFamily="18" charset="0"/>
            </a:endParaRPr>
          </a:p>
        </p:txBody>
      </p:sp>
      <p:sp>
        <p:nvSpPr>
          <p:cNvPr id="116746" name="Text Box 8">
            <a:extLst>
              <a:ext uri="{FF2B5EF4-FFF2-40B4-BE49-F238E27FC236}">
                <a16:creationId xmlns:a16="http://schemas.microsoft.com/office/drawing/2014/main" id="{710863E5-2BB9-C944-9774-23E64A974FEC}"/>
              </a:ext>
            </a:extLst>
          </p:cNvPr>
          <p:cNvSpPr txBox="1">
            <a:spLocks noChangeArrowheads="1"/>
          </p:cNvSpPr>
          <p:nvPr/>
        </p:nvSpPr>
        <p:spPr bwMode="auto">
          <a:xfrm>
            <a:off x="3881438" y="8685213"/>
            <a:ext cx="2927350"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E497DBC-E258-E74F-B8C7-E9076AB45F06}" type="slidenum">
              <a:rPr lang="es-ES" altLang="es-ES_tradnl" sz="1400">
                <a:solidFill>
                  <a:srgbClr val="000000"/>
                </a:solidFill>
                <a:latin typeface="Times New Roman" panose="02020603050405020304" pitchFamily="18" charset="0"/>
              </a:rPr>
              <a:pPr algn="r" eaLnBrk="1">
                <a:lnSpc>
                  <a:spcPct val="95000"/>
                </a:lnSpc>
                <a:buSzPct val="100000"/>
              </a:pPr>
              <a:t>86</a:t>
            </a:fld>
            <a:endParaRPr lang="es-ES" altLang="es-ES_tradnl" sz="1400">
              <a:solidFill>
                <a:srgbClr val="000000"/>
              </a:solidFill>
              <a:latin typeface="Times New Roman" panose="02020603050405020304" pitchFamily="18" charset="0"/>
            </a:endParaRPr>
          </a:p>
        </p:txBody>
      </p:sp>
      <p:sp>
        <p:nvSpPr>
          <p:cNvPr id="116747" name="Text Box 9">
            <a:extLst>
              <a:ext uri="{FF2B5EF4-FFF2-40B4-BE49-F238E27FC236}">
                <a16:creationId xmlns:a16="http://schemas.microsoft.com/office/drawing/2014/main" id="{A2679C9A-6BD7-5E45-9511-EA8D18259484}"/>
              </a:ext>
            </a:extLst>
          </p:cNvPr>
          <p:cNvSpPr txBox="1">
            <a:spLocks noChangeArrowheads="1"/>
          </p:cNvSpPr>
          <p:nvPr/>
        </p:nvSpPr>
        <p:spPr bwMode="auto">
          <a:xfrm>
            <a:off x="3881438" y="8685213"/>
            <a:ext cx="29305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77B65E7-BE63-754B-9806-2E3B1E413BE1}" type="slidenum">
              <a:rPr lang="es-ES" altLang="es-ES_tradnl" sz="1400">
                <a:solidFill>
                  <a:srgbClr val="000000"/>
                </a:solidFill>
                <a:latin typeface="Times New Roman" panose="02020603050405020304" pitchFamily="18" charset="0"/>
              </a:rPr>
              <a:pPr algn="r" eaLnBrk="1">
                <a:lnSpc>
                  <a:spcPct val="95000"/>
                </a:lnSpc>
                <a:buSzPct val="100000"/>
              </a:pPr>
              <a:t>86</a:t>
            </a:fld>
            <a:endParaRPr lang="es-ES" altLang="es-ES_tradnl" sz="1400">
              <a:solidFill>
                <a:srgbClr val="000000"/>
              </a:solidFill>
              <a:latin typeface="Times New Roman" panose="02020603050405020304" pitchFamily="18" charset="0"/>
            </a:endParaRPr>
          </a:p>
        </p:txBody>
      </p:sp>
      <p:sp>
        <p:nvSpPr>
          <p:cNvPr id="116748" name="Text Box 10">
            <a:extLst>
              <a:ext uri="{FF2B5EF4-FFF2-40B4-BE49-F238E27FC236}">
                <a16:creationId xmlns:a16="http://schemas.microsoft.com/office/drawing/2014/main" id="{58CEF539-8DC2-6D41-9F43-07E8739CC461}"/>
              </a:ext>
            </a:extLst>
          </p:cNvPr>
          <p:cNvSpPr txBox="1">
            <a:spLocks noChangeArrowheads="1"/>
          </p:cNvSpPr>
          <p:nvPr/>
        </p:nvSpPr>
        <p:spPr bwMode="auto">
          <a:xfrm>
            <a:off x="3881438" y="8685213"/>
            <a:ext cx="29352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4420189-4382-144C-AA2A-F0820922A8F8}" type="slidenum">
              <a:rPr lang="es-ES" altLang="es-ES_tradnl" sz="1400">
                <a:solidFill>
                  <a:srgbClr val="000000"/>
                </a:solidFill>
                <a:latin typeface="Times New Roman" panose="02020603050405020304" pitchFamily="18" charset="0"/>
              </a:rPr>
              <a:pPr algn="r" eaLnBrk="1">
                <a:lnSpc>
                  <a:spcPct val="95000"/>
                </a:lnSpc>
                <a:buSzPct val="100000"/>
              </a:pPr>
              <a:t>86</a:t>
            </a:fld>
            <a:endParaRPr lang="es-ES" altLang="es-ES_tradnl" sz="1400">
              <a:solidFill>
                <a:srgbClr val="000000"/>
              </a:solidFill>
              <a:latin typeface="Times New Roman" panose="02020603050405020304" pitchFamily="18" charset="0"/>
            </a:endParaRPr>
          </a:p>
        </p:txBody>
      </p:sp>
      <p:sp>
        <p:nvSpPr>
          <p:cNvPr id="116749" name="Text Box 11">
            <a:extLst>
              <a:ext uri="{FF2B5EF4-FFF2-40B4-BE49-F238E27FC236}">
                <a16:creationId xmlns:a16="http://schemas.microsoft.com/office/drawing/2014/main" id="{32515D13-912C-8441-9C6A-59B4B86EEE50}"/>
              </a:ext>
            </a:extLst>
          </p:cNvPr>
          <p:cNvSpPr txBox="1">
            <a:spLocks noChangeArrowheads="1"/>
          </p:cNvSpPr>
          <p:nvPr/>
        </p:nvSpPr>
        <p:spPr bwMode="auto">
          <a:xfrm>
            <a:off x="3881438" y="8685213"/>
            <a:ext cx="29368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FC66E888-4BCE-B344-AECB-21423B066BC5}" type="slidenum">
              <a:rPr lang="es-ES" altLang="es-ES_tradnl" sz="1400">
                <a:solidFill>
                  <a:srgbClr val="000000"/>
                </a:solidFill>
                <a:latin typeface="Times New Roman" panose="02020603050405020304" pitchFamily="18" charset="0"/>
              </a:rPr>
              <a:pPr algn="r">
                <a:lnSpc>
                  <a:spcPct val="95000"/>
                </a:lnSpc>
                <a:buSzPct val="100000"/>
              </a:pPr>
              <a:t>86</a:t>
            </a:fld>
            <a:endParaRPr lang="es-ES" altLang="es-ES_tradnl" sz="1400">
              <a:solidFill>
                <a:srgbClr val="000000"/>
              </a:solidFill>
              <a:latin typeface="Times New Roman" panose="02020603050405020304" pitchFamily="18" charset="0"/>
            </a:endParaRPr>
          </a:p>
        </p:txBody>
      </p:sp>
      <p:sp>
        <p:nvSpPr>
          <p:cNvPr id="116750" name="Text Box 12">
            <a:extLst>
              <a:ext uri="{FF2B5EF4-FFF2-40B4-BE49-F238E27FC236}">
                <a16:creationId xmlns:a16="http://schemas.microsoft.com/office/drawing/2014/main" id="{B5960856-295C-8E4E-8C7F-B00657394923}"/>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a:lnSpc>
                <a:spcPct val="95000"/>
              </a:lnSpc>
              <a:buSzPct val="100000"/>
            </a:pPr>
            <a:fld id="{9133AB01-C2C3-6D44-8EF3-13FC4F764D1D}" type="slidenum">
              <a:rPr lang="es-ES" altLang="es-ES_tradnl" sz="1400">
                <a:solidFill>
                  <a:srgbClr val="000000"/>
                </a:solidFill>
                <a:latin typeface="Times New Roman" panose="02020603050405020304" pitchFamily="18" charset="0"/>
              </a:rPr>
              <a:pPr algn="r">
                <a:lnSpc>
                  <a:spcPct val="95000"/>
                </a:lnSpc>
                <a:buSzPct val="100000"/>
              </a:pPr>
              <a:t>86</a:t>
            </a:fld>
            <a:endParaRPr lang="es-ES" altLang="es-ES_tradnl" sz="1400">
              <a:solidFill>
                <a:srgbClr val="000000"/>
              </a:solidFill>
              <a:latin typeface="Times New Roman" panose="02020603050405020304" pitchFamily="18" charset="0"/>
            </a:endParaRPr>
          </a:p>
        </p:txBody>
      </p:sp>
      <p:sp>
        <p:nvSpPr>
          <p:cNvPr id="116751" name="Text Box 13">
            <a:extLst>
              <a:ext uri="{FF2B5EF4-FFF2-40B4-BE49-F238E27FC236}">
                <a16:creationId xmlns:a16="http://schemas.microsoft.com/office/drawing/2014/main" id="{5524EE53-1D90-574F-93C6-30E19BC3B484}"/>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116752" name="Text Box 14">
            <a:extLst>
              <a:ext uri="{FF2B5EF4-FFF2-40B4-BE49-F238E27FC236}">
                <a16:creationId xmlns:a16="http://schemas.microsoft.com/office/drawing/2014/main" id="{F1FCF766-71F0-6440-9474-9802892E81BA}"/>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3714" name="Rectangle 92">
            <a:extLst>
              <a:ext uri="{FF2B5EF4-FFF2-40B4-BE49-F238E27FC236}">
                <a16:creationId xmlns:a16="http://schemas.microsoft.com/office/drawing/2014/main" id="{13261B08-2BAE-FE4A-93CB-38F741E3C9F6}"/>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B94C4C6A-BE87-804F-BB8E-E3CE60AEA1C7}" type="slidenum">
              <a:rPr lang="es-ES" altLang="es-ES_tradnl" sz="1400">
                <a:solidFill>
                  <a:srgbClr val="000000"/>
                </a:solidFill>
                <a:latin typeface="Times New Roman" panose="02020603050405020304" pitchFamily="18" charset="0"/>
              </a:rPr>
              <a:pPr/>
              <a:t>87</a:t>
            </a:fld>
            <a:endParaRPr lang="es-ES" altLang="es-ES_tradnl" sz="1400">
              <a:solidFill>
                <a:srgbClr val="000000"/>
              </a:solidFill>
              <a:latin typeface="Times New Roman" panose="02020603050405020304" pitchFamily="18" charset="0"/>
            </a:endParaRPr>
          </a:p>
        </p:txBody>
      </p:sp>
      <p:sp>
        <p:nvSpPr>
          <p:cNvPr id="243715" name="Text Box 1">
            <a:extLst>
              <a:ext uri="{FF2B5EF4-FFF2-40B4-BE49-F238E27FC236}">
                <a16:creationId xmlns:a16="http://schemas.microsoft.com/office/drawing/2014/main" id="{D03E64E7-5EC0-D64D-9574-B26BB1012631}"/>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CD49D31-E478-CB4C-8F4D-10871B118778}" type="slidenum">
              <a:rPr lang="es-ES" altLang="es-ES_tradnl" sz="1400">
                <a:solidFill>
                  <a:srgbClr val="000000"/>
                </a:solidFill>
                <a:latin typeface="Times New Roman" panose="02020603050405020304" pitchFamily="18" charset="0"/>
              </a:rPr>
              <a:pPr algn="r" eaLnBrk="1">
                <a:lnSpc>
                  <a:spcPct val="95000"/>
                </a:lnSpc>
                <a:buSzPct val="100000"/>
              </a:pPr>
              <a:t>87</a:t>
            </a:fld>
            <a:endParaRPr lang="es-ES" altLang="es-ES_tradnl" sz="1400">
              <a:solidFill>
                <a:srgbClr val="000000"/>
              </a:solidFill>
              <a:latin typeface="Times New Roman" panose="02020603050405020304" pitchFamily="18" charset="0"/>
            </a:endParaRPr>
          </a:p>
        </p:txBody>
      </p:sp>
      <p:sp>
        <p:nvSpPr>
          <p:cNvPr id="243716" name="Text Box 2">
            <a:extLst>
              <a:ext uri="{FF2B5EF4-FFF2-40B4-BE49-F238E27FC236}">
                <a16:creationId xmlns:a16="http://schemas.microsoft.com/office/drawing/2014/main" id="{BB1E76E8-42A2-5541-A5AF-24B06C8E590B}"/>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38FF37A-A2B7-E548-A686-0823723D9AAF}" type="slidenum">
              <a:rPr lang="es-ES" altLang="es-ES_tradnl" sz="1400">
                <a:solidFill>
                  <a:srgbClr val="000000"/>
                </a:solidFill>
                <a:latin typeface="Times New Roman" panose="02020603050405020304" pitchFamily="18" charset="0"/>
              </a:rPr>
              <a:pPr algn="r" eaLnBrk="1">
                <a:lnSpc>
                  <a:spcPct val="95000"/>
                </a:lnSpc>
                <a:buSzPct val="100000"/>
              </a:pPr>
              <a:t>87</a:t>
            </a:fld>
            <a:endParaRPr lang="es-ES" altLang="es-ES_tradnl" sz="1400">
              <a:solidFill>
                <a:srgbClr val="000000"/>
              </a:solidFill>
              <a:latin typeface="Times New Roman" panose="02020603050405020304" pitchFamily="18" charset="0"/>
            </a:endParaRPr>
          </a:p>
        </p:txBody>
      </p:sp>
      <p:sp>
        <p:nvSpPr>
          <p:cNvPr id="243717" name="Text Box 3">
            <a:extLst>
              <a:ext uri="{FF2B5EF4-FFF2-40B4-BE49-F238E27FC236}">
                <a16:creationId xmlns:a16="http://schemas.microsoft.com/office/drawing/2014/main" id="{A11ADC78-CCF1-6746-A05C-EA50C3D7C93C}"/>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0476286-57B7-F94D-AF00-6F8B4AAACAD6}" type="slidenum">
              <a:rPr lang="es-ES" altLang="es-ES_tradnl" sz="1400">
                <a:solidFill>
                  <a:srgbClr val="000000"/>
                </a:solidFill>
                <a:latin typeface="Times New Roman" panose="02020603050405020304" pitchFamily="18" charset="0"/>
              </a:rPr>
              <a:pPr algn="r" eaLnBrk="1">
                <a:lnSpc>
                  <a:spcPct val="95000"/>
                </a:lnSpc>
                <a:buSzPct val="100000"/>
              </a:pPr>
              <a:t>87</a:t>
            </a:fld>
            <a:endParaRPr lang="es-ES" altLang="es-ES_tradnl" sz="1400">
              <a:solidFill>
                <a:srgbClr val="000000"/>
              </a:solidFill>
              <a:latin typeface="Times New Roman" panose="02020603050405020304" pitchFamily="18" charset="0"/>
            </a:endParaRPr>
          </a:p>
        </p:txBody>
      </p:sp>
      <p:sp>
        <p:nvSpPr>
          <p:cNvPr id="243718" name="Text Box 4">
            <a:extLst>
              <a:ext uri="{FF2B5EF4-FFF2-40B4-BE49-F238E27FC236}">
                <a16:creationId xmlns:a16="http://schemas.microsoft.com/office/drawing/2014/main" id="{7BA35BA1-E8F6-1043-B9E8-B9A508912988}"/>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594DDC6-0F1F-5749-B5B9-DD26F406B186}" type="slidenum">
              <a:rPr lang="es-ES" altLang="es-ES_tradnl" sz="1400">
                <a:solidFill>
                  <a:srgbClr val="000000"/>
                </a:solidFill>
                <a:latin typeface="Times New Roman" panose="02020603050405020304" pitchFamily="18" charset="0"/>
              </a:rPr>
              <a:pPr algn="r" eaLnBrk="1">
                <a:lnSpc>
                  <a:spcPct val="95000"/>
                </a:lnSpc>
                <a:buSzPct val="100000"/>
              </a:pPr>
              <a:t>87</a:t>
            </a:fld>
            <a:endParaRPr lang="es-ES" altLang="es-ES_tradnl" sz="1400">
              <a:solidFill>
                <a:srgbClr val="000000"/>
              </a:solidFill>
              <a:latin typeface="Times New Roman" panose="02020603050405020304" pitchFamily="18" charset="0"/>
            </a:endParaRPr>
          </a:p>
        </p:txBody>
      </p:sp>
      <p:sp>
        <p:nvSpPr>
          <p:cNvPr id="243719" name="Text Box 5">
            <a:extLst>
              <a:ext uri="{FF2B5EF4-FFF2-40B4-BE49-F238E27FC236}">
                <a16:creationId xmlns:a16="http://schemas.microsoft.com/office/drawing/2014/main" id="{3DDB6F64-A316-CE4E-8BC3-7C740F2C89CD}"/>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7F186DA-37D7-324B-9F59-F0724CBFE3A8}" type="slidenum">
              <a:rPr lang="es-ES" altLang="es-ES_tradnl" sz="1400">
                <a:solidFill>
                  <a:srgbClr val="000000"/>
                </a:solidFill>
                <a:latin typeface="Times New Roman" panose="02020603050405020304" pitchFamily="18" charset="0"/>
              </a:rPr>
              <a:pPr algn="r" eaLnBrk="1">
                <a:lnSpc>
                  <a:spcPct val="95000"/>
                </a:lnSpc>
                <a:buSzPct val="100000"/>
              </a:pPr>
              <a:t>87</a:t>
            </a:fld>
            <a:endParaRPr lang="es-ES" altLang="es-ES_tradnl" sz="1400">
              <a:solidFill>
                <a:srgbClr val="000000"/>
              </a:solidFill>
              <a:latin typeface="Times New Roman" panose="02020603050405020304" pitchFamily="18" charset="0"/>
            </a:endParaRPr>
          </a:p>
        </p:txBody>
      </p:sp>
      <p:sp>
        <p:nvSpPr>
          <p:cNvPr id="243720" name="Text Box 6">
            <a:extLst>
              <a:ext uri="{FF2B5EF4-FFF2-40B4-BE49-F238E27FC236}">
                <a16:creationId xmlns:a16="http://schemas.microsoft.com/office/drawing/2014/main" id="{937EDF26-6C8B-5449-A777-49E03BCB3D1D}"/>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152C944-2372-B248-B0B5-FC15C5746EC1}" type="slidenum">
              <a:rPr lang="es-ES" altLang="es-ES_tradnl" sz="1400">
                <a:solidFill>
                  <a:srgbClr val="000000"/>
                </a:solidFill>
                <a:latin typeface="Times New Roman" panose="02020603050405020304" pitchFamily="18" charset="0"/>
              </a:rPr>
              <a:pPr algn="r" eaLnBrk="1">
                <a:lnSpc>
                  <a:spcPct val="95000"/>
                </a:lnSpc>
                <a:buSzPct val="100000"/>
              </a:pPr>
              <a:t>87</a:t>
            </a:fld>
            <a:endParaRPr lang="es-ES" altLang="es-ES_tradnl" sz="1400">
              <a:solidFill>
                <a:srgbClr val="000000"/>
              </a:solidFill>
              <a:latin typeface="Times New Roman" panose="02020603050405020304" pitchFamily="18" charset="0"/>
            </a:endParaRPr>
          </a:p>
        </p:txBody>
      </p:sp>
      <p:sp>
        <p:nvSpPr>
          <p:cNvPr id="243721" name="Text Box 7">
            <a:extLst>
              <a:ext uri="{FF2B5EF4-FFF2-40B4-BE49-F238E27FC236}">
                <a16:creationId xmlns:a16="http://schemas.microsoft.com/office/drawing/2014/main" id="{4125006F-DC75-754F-A5DE-C45AD2F92412}"/>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6C3ABC5-1DFA-914C-AB54-51B2F34E4AAE}" type="slidenum">
              <a:rPr lang="es-ES" altLang="es-ES_tradnl" sz="1400">
                <a:solidFill>
                  <a:srgbClr val="000000"/>
                </a:solidFill>
                <a:latin typeface="Times New Roman" panose="02020603050405020304" pitchFamily="18" charset="0"/>
              </a:rPr>
              <a:pPr algn="r" eaLnBrk="1">
                <a:lnSpc>
                  <a:spcPct val="95000"/>
                </a:lnSpc>
                <a:buSzPct val="100000"/>
              </a:pPr>
              <a:t>87</a:t>
            </a:fld>
            <a:endParaRPr lang="es-ES" altLang="es-ES_tradnl" sz="1400">
              <a:solidFill>
                <a:srgbClr val="000000"/>
              </a:solidFill>
              <a:latin typeface="Times New Roman" panose="02020603050405020304" pitchFamily="18" charset="0"/>
            </a:endParaRPr>
          </a:p>
        </p:txBody>
      </p:sp>
      <p:sp>
        <p:nvSpPr>
          <p:cNvPr id="243722" name="Text Box 8">
            <a:extLst>
              <a:ext uri="{FF2B5EF4-FFF2-40B4-BE49-F238E27FC236}">
                <a16:creationId xmlns:a16="http://schemas.microsoft.com/office/drawing/2014/main" id="{463F0392-1F48-4740-AC8B-F47D168031CB}"/>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587D6D8-F75C-7E49-B2AF-4D3BBE4723BC}" type="slidenum">
              <a:rPr lang="es-ES" altLang="es-ES_tradnl" sz="1400">
                <a:solidFill>
                  <a:srgbClr val="000000"/>
                </a:solidFill>
                <a:latin typeface="Times New Roman" panose="02020603050405020304" pitchFamily="18" charset="0"/>
              </a:rPr>
              <a:pPr algn="r" eaLnBrk="1">
                <a:lnSpc>
                  <a:spcPct val="95000"/>
                </a:lnSpc>
                <a:buSzPct val="100000"/>
              </a:pPr>
              <a:t>87</a:t>
            </a:fld>
            <a:endParaRPr lang="es-ES" altLang="es-ES_tradnl" sz="1400">
              <a:solidFill>
                <a:srgbClr val="000000"/>
              </a:solidFill>
              <a:latin typeface="Times New Roman" panose="02020603050405020304" pitchFamily="18" charset="0"/>
            </a:endParaRPr>
          </a:p>
        </p:txBody>
      </p:sp>
      <p:sp>
        <p:nvSpPr>
          <p:cNvPr id="243723" name="Text Box 9">
            <a:extLst>
              <a:ext uri="{FF2B5EF4-FFF2-40B4-BE49-F238E27FC236}">
                <a16:creationId xmlns:a16="http://schemas.microsoft.com/office/drawing/2014/main" id="{07EA238B-42D2-C740-9425-96B7CD0E7DED}"/>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8EAFF95-D68D-334D-B662-99503B120BF0}" type="slidenum">
              <a:rPr lang="es-ES" altLang="es-ES_tradnl" sz="1400">
                <a:solidFill>
                  <a:srgbClr val="000000"/>
                </a:solidFill>
                <a:latin typeface="Times New Roman" panose="02020603050405020304" pitchFamily="18" charset="0"/>
              </a:rPr>
              <a:pPr algn="r" eaLnBrk="1">
                <a:lnSpc>
                  <a:spcPct val="95000"/>
                </a:lnSpc>
                <a:buSzPct val="100000"/>
              </a:pPr>
              <a:t>87</a:t>
            </a:fld>
            <a:endParaRPr lang="es-ES" altLang="es-ES_tradnl" sz="1400">
              <a:solidFill>
                <a:srgbClr val="000000"/>
              </a:solidFill>
              <a:latin typeface="Times New Roman" panose="02020603050405020304" pitchFamily="18" charset="0"/>
            </a:endParaRPr>
          </a:p>
        </p:txBody>
      </p:sp>
      <p:sp>
        <p:nvSpPr>
          <p:cNvPr id="243724" name="Text Box 10">
            <a:extLst>
              <a:ext uri="{FF2B5EF4-FFF2-40B4-BE49-F238E27FC236}">
                <a16:creationId xmlns:a16="http://schemas.microsoft.com/office/drawing/2014/main" id="{495FD85D-5B3E-8847-93C8-651EDC4FA97D}"/>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471504F-0912-C043-8E8F-7800EB41E9AD}" type="slidenum">
              <a:rPr lang="es-ES" altLang="es-ES_tradnl" sz="1400">
                <a:solidFill>
                  <a:srgbClr val="000000"/>
                </a:solidFill>
                <a:latin typeface="Times New Roman" panose="02020603050405020304" pitchFamily="18" charset="0"/>
              </a:rPr>
              <a:pPr algn="r" eaLnBrk="1">
                <a:lnSpc>
                  <a:spcPct val="95000"/>
                </a:lnSpc>
                <a:buSzPct val="100000"/>
              </a:pPr>
              <a:t>87</a:t>
            </a:fld>
            <a:endParaRPr lang="es-ES" altLang="es-ES_tradnl" sz="1400">
              <a:solidFill>
                <a:srgbClr val="000000"/>
              </a:solidFill>
              <a:latin typeface="Times New Roman" panose="02020603050405020304" pitchFamily="18" charset="0"/>
            </a:endParaRPr>
          </a:p>
        </p:txBody>
      </p:sp>
      <p:sp>
        <p:nvSpPr>
          <p:cNvPr id="243725" name="Text Box 11">
            <a:extLst>
              <a:ext uri="{FF2B5EF4-FFF2-40B4-BE49-F238E27FC236}">
                <a16:creationId xmlns:a16="http://schemas.microsoft.com/office/drawing/2014/main" id="{65EA25D8-209D-DE4D-89CC-2EB9F2BC6054}"/>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43726" name="Text Box 12">
            <a:extLst>
              <a:ext uri="{FF2B5EF4-FFF2-40B4-BE49-F238E27FC236}">
                <a16:creationId xmlns:a16="http://schemas.microsoft.com/office/drawing/2014/main" id="{0790CCCB-ECD3-3449-B8E8-2E0F43F76EE4}"/>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62" name="Rectangle 92">
            <a:extLst>
              <a:ext uri="{FF2B5EF4-FFF2-40B4-BE49-F238E27FC236}">
                <a16:creationId xmlns:a16="http://schemas.microsoft.com/office/drawing/2014/main" id="{E77D1620-CBCB-E747-ACDB-F3C4FEB4F7F7}"/>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C5114445-C773-C043-9AF7-A80E573FB1D7}" type="slidenum">
              <a:rPr lang="es-ES" altLang="es-ES_tradnl" sz="1400">
                <a:solidFill>
                  <a:srgbClr val="000000"/>
                </a:solidFill>
                <a:latin typeface="Times New Roman" panose="02020603050405020304" pitchFamily="18" charset="0"/>
              </a:rPr>
              <a:pPr/>
              <a:t>88</a:t>
            </a:fld>
            <a:endParaRPr lang="es-ES" altLang="es-ES_tradnl" sz="1400">
              <a:solidFill>
                <a:srgbClr val="000000"/>
              </a:solidFill>
              <a:latin typeface="Times New Roman" panose="02020603050405020304" pitchFamily="18" charset="0"/>
            </a:endParaRPr>
          </a:p>
        </p:txBody>
      </p:sp>
      <p:sp>
        <p:nvSpPr>
          <p:cNvPr id="245763" name="Text Box 1">
            <a:extLst>
              <a:ext uri="{FF2B5EF4-FFF2-40B4-BE49-F238E27FC236}">
                <a16:creationId xmlns:a16="http://schemas.microsoft.com/office/drawing/2014/main" id="{AAE2D453-7821-DB49-B06B-171AD5E36CFC}"/>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5D1B002-DF57-2B44-A630-C8FD0A6DA381}" type="slidenum">
              <a:rPr lang="es-ES" altLang="es-ES_tradnl" sz="1400">
                <a:solidFill>
                  <a:srgbClr val="000000"/>
                </a:solidFill>
                <a:latin typeface="Times New Roman" panose="02020603050405020304" pitchFamily="18" charset="0"/>
              </a:rPr>
              <a:pPr algn="r" eaLnBrk="1">
                <a:lnSpc>
                  <a:spcPct val="95000"/>
                </a:lnSpc>
                <a:buSzPct val="100000"/>
              </a:pPr>
              <a:t>88</a:t>
            </a:fld>
            <a:endParaRPr lang="es-ES" altLang="es-ES_tradnl" sz="1400">
              <a:solidFill>
                <a:srgbClr val="000000"/>
              </a:solidFill>
              <a:latin typeface="Times New Roman" panose="02020603050405020304" pitchFamily="18" charset="0"/>
            </a:endParaRPr>
          </a:p>
        </p:txBody>
      </p:sp>
      <p:sp>
        <p:nvSpPr>
          <p:cNvPr id="245764" name="Text Box 2">
            <a:extLst>
              <a:ext uri="{FF2B5EF4-FFF2-40B4-BE49-F238E27FC236}">
                <a16:creationId xmlns:a16="http://schemas.microsoft.com/office/drawing/2014/main" id="{6484462F-BCD7-0C47-A8E4-9F1C625876BB}"/>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BB73DEA-74A0-6045-863C-14512C9CACA0}" type="slidenum">
              <a:rPr lang="es-ES" altLang="es-ES_tradnl" sz="1400">
                <a:solidFill>
                  <a:srgbClr val="000000"/>
                </a:solidFill>
                <a:latin typeface="Times New Roman" panose="02020603050405020304" pitchFamily="18" charset="0"/>
              </a:rPr>
              <a:pPr algn="r" eaLnBrk="1">
                <a:lnSpc>
                  <a:spcPct val="95000"/>
                </a:lnSpc>
                <a:buSzPct val="100000"/>
              </a:pPr>
              <a:t>88</a:t>
            </a:fld>
            <a:endParaRPr lang="es-ES" altLang="es-ES_tradnl" sz="1400">
              <a:solidFill>
                <a:srgbClr val="000000"/>
              </a:solidFill>
              <a:latin typeface="Times New Roman" panose="02020603050405020304" pitchFamily="18" charset="0"/>
            </a:endParaRPr>
          </a:p>
        </p:txBody>
      </p:sp>
      <p:sp>
        <p:nvSpPr>
          <p:cNvPr id="245765" name="Text Box 3">
            <a:extLst>
              <a:ext uri="{FF2B5EF4-FFF2-40B4-BE49-F238E27FC236}">
                <a16:creationId xmlns:a16="http://schemas.microsoft.com/office/drawing/2014/main" id="{D69A1555-959B-984C-967F-B84CCA5CC679}"/>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C6ACF16-3BD6-1643-AAF6-08648B282B66}" type="slidenum">
              <a:rPr lang="es-ES" altLang="es-ES_tradnl" sz="1400">
                <a:solidFill>
                  <a:srgbClr val="000000"/>
                </a:solidFill>
                <a:latin typeface="Times New Roman" panose="02020603050405020304" pitchFamily="18" charset="0"/>
              </a:rPr>
              <a:pPr algn="r" eaLnBrk="1">
                <a:lnSpc>
                  <a:spcPct val="95000"/>
                </a:lnSpc>
                <a:buSzPct val="100000"/>
              </a:pPr>
              <a:t>88</a:t>
            </a:fld>
            <a:endParaRPr lang="es-ES" altLang="es-ES_tradnl" sz="1400">
              <a:solidFill>
                <a:srgbClr val="000000"/>
              </a:solidFill>
              <a:latin typeface="Times New Roman" panose="02020603050405020304" pitchFamily="18" charset="0"/>
            </a:endParaRPr>
          </a:p>
        </p:txBody>
      </p:sp>
      <p:sp>
        <p:nvSpPr>
          <p:cNvPr id="245766" name="Text Box 4">
            <a:extLst>
              <a:ext uri="{FF2B5EF4-FFF2-40B4-BE49-F238E27FC236}">
                <a16:creationId xmlns:a16="http://schemas.microsoft.com/office/drawing/2014/main" id="{7AE445FF-E935-A54A-966D-F921AE75EAEF}"/>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943FD14-52BA-8A45-8091-5786FE3E3DB1}" type="slidenum">
              <a:rPr lang="es-ES" altLang="es-ES_tradnl" sz="1400">
                <a:solidFill>
                  <a:srgbClr val="000000"/>
                </a:solidFill>
                <a:latin typeface="Times New Roman" panose="02020603050405020304" pitchFamily="18" charset="0"/>
              </a:rPr>
              <a:pPr algn="r" eaLnBrk="1">
                <a:lnSpc>
                  <a:spcPct val="95000"/>
                </a:lnSpc>
                <a:buSzPct val="100000"/>
              </a:pPr>
              <a:t>88</a:t>
            </a:fld>
            <a:endParaRPr lang="es-ES" altLang="es-ES_tradnl" sz="1400">
              <a:solidFill>
                <a:srgbClr val="000000"/>
              </a:solidFill>
              <a:latin typeface="Times New Roman" panose="02020603050405020304" pitchFamily="18" charset="0"/>
            </a:endParaRPr>
          </a:p>
        </p:txBody>
      </p:sp>
      <p:sp>
        <p:nvSpPr>
          <p:cNvPr id="245767" name="Text Box 5">
            <a:extLst>
              <a:ext uri="{FF2B5EF4-FFF2-40B4-BE49-F238E27FC236}">
                <a16:creationId xmlns:a16="http://schemas.microsoft.com/office/drawing/2014/main" id="{EDDF5A56-C48C-CC46-95D9-C621422A7658}"/>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ECAF37E-4F79-BB4C-BE09-662D6966CE8C}" type="slidenum">
              <a:rPr lang="es-ES" altLang="es-ES_tradnl" sz="1400">
                <a:solidFill>
                  <a:srgbClr val="000000"/>
                </a:solidFill>
                <a:latin typeface="Times New Roman" panose="02020603050405020304" pitchFamily="18" charset="0"/>
              </a:rPr>
              <a:pPr algn="r" eaLnBrk="1">
                <a:lnSpc>
                  <a:spcPct val="95000"/>
                </a:lnSpc>
                <a:buSzPct val="100000"/>
              </a:pPr>
              <a:t>88</a:t>
            </a:fld>
            <a:endParaRPr lang="es-ES" altLang="es-ES_tradnl" sz="1400">
              <a:solidFill>
                <a:srgbClr val="000000"/>
              </a:solidFill>
              <a:latin typeface="Times New Roman" panose="02020603050405020304" pitchFamily="18" charset="0"/>
            </a:endParaRPr>
          </a:p>
        </p:txBody>
      </p:sp>
      <p:sp>
        <p:nvSpPr>
          <p:cNvPr id="245768" name="Text Box 6">
            <a:extLst>
              <a:ext uri="{FF2B5EF4-FFF2-40B4-BE49-F238E27FC236}">
                <a16:creationId xmlns:a16="http://schemas.microsoft.com/office/drawing/2014/main" id="{E5F6C901-30BD-F441-934A-5BB620FBA31B}"/>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7AD2AA1-0A55-4A48-AEDE-F130B349E592}" type="slidenum">
              <a:rPr lang="es-ES" altLang="es-ES_tradnl" sz="1400">
                <a:solidFill>
                  <a:srgbClr val="000000"/>
                </a:solidFill>
                <a:latin typeface="Times New Roman" panose="02020603050405020304" pitchFamily="18" charset="0"/>
              </a:rPr>
              <a:pPr algn="r" eaLnBrk="1">
                <a:lnSpc>
                  <a:spcPct val="95000"/>
                </a:lnSpc>
                <a:buSzPct val="100000"/>
              </a:pPr>
              <a:t>88</a:t>
            </a:fld>
            <a:endParaRPr lang="es-ES" altLang="es-ES_tradnl" sz="1400">
              <a:solidFill>
                <a:srgbClr val="000000"/>
              </a:solidFill>
              <a:latin typeface="Times New Roman" panose="02020603050405020304" pitchFamily="18" charset="0"/>
            </a:endParaRPr>
          </a:p>
        </p:txBody>
      </p:sp>
      <p:sp>
        <p:nvSpPr>
          <p:cNvPr id="245769" name="Text Box 7">
            <a:extLst>
              <a:ext uri="{FF2B5EF4-FFF2-40B4-BE49-F238E27FC236}">
                <a16:creationId xmlns:a16="http://schemas.microsoft.com/office/drawing/2014/main" id="{86287B60-8DD1-D74D-B360-EE6A7DB69E6E}"/>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759A8C4-0D45-5546-A66C-4ABA662FF03A}" type="slidenum">
              <a:rPr lang="es-ES" altLang="es-ES_tradnl" sz="1400">
                <a:solidFill>
                  <a:srgbClr val="000000"/>
                </a:solidFill>
                <a:latin typeface="Times New Roman" panose="02020603050405020304" pitchFamily="18" charset="0"/>
              </a:rPr>
              <a:pPr algn="r" eaLnBrk="1">
                <a:lnSpc>
                  <a:spcPct val="95000"/>
                </a:lnSpc>
                <a:buSzPct val="100000"/>
              </a:pPr>
              <a:t>88</a:t>
            </a:fld>
            <a:endParaRPr lang="es-ES" altLang="es-ES_tradnl" sz="1400">
              <a:solidFill>
                <a:srgbClr val="000000"/>
              </a:solidFill>
              <a:latin typeface="Times New Roman" panose="02020603050405020304" pitchFamily="18" charset="0"/>
            </a:endParaRPr>
          </a:p>
        </p:txBody>
      </p:sp>
      <p:sp>
        <p:nvSpPr>
          <p:cNvPr id="245770" name="Text Box 8">
            <a:extLst>
              <a:ext uri="{FF2B5EF4-FFF2-40B4-BE49-F238E27FC236}">
                <a16:creationId xmlns:a16="http://schemas.microsoft.com/office/drawing/2014/main" id="{D6ADD41B-ACF3-B242-9547-0F6C3CA63E47}"/>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816BB18-FCE5-364A-8E31-983B58311DA6}" type="slidenum">
              <a:rPr lang="es-ES" altLang="es-ES_tradnl" sz="1400">
                <a:solidFill>
                  <a:srgbClr val="000000"/>
                </a:solidFill>
                <a:latin typeface="Times New Roman" panose="02020603050405020304" pitchFamily="18" charset="0"/>
              </a:rPr>
              <a:pPr algn="r" eaLnBrk="1">
                <a:lnSpc>
                  <a:spcPct val="95000"/>
                </a:lnSpc>
                <a:buSzPct val="100000"/>
              </a:pPr>
              <a:t>88</a:t>
            </a:fld>
            <a:endParaRPr lang="es-ES" altLang="es-ES_tradnl" sz="1400">
              <a:solidFill>
                <a:srgbClr val="000000"/>
              </a:solidFill>
              <a:latin typeface="Times New Roman" panose="02020603050405020304" pitchFamily="18" charset="0"/>
            </a:endParaRPr>
          </a:p>
        </p:txBody>
      </p:sp>
      <p:sp>
        <p:nvSpPr>
          <p:cNvPr id="245771" name="Text Box 9">
            <a:extLst>
              <a:ext uri="{FF2B5EF4-FFF2-40B4-BE49-F238E27FC236}">
                <a16:creationId xmlns:a16="http://schemas.microsoft.com/office/drawing/2014/main" id="{A18DC7E5-EE5C-CF4C-A568-D7B2F5A4CF45}"/>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A09ED58-03F9-B145-A76A-976E111428AD}" type="slidenum">
              <a:rPr lang="es-ES" altLang="es-ES_tradnl" sz="1400">
                <a:solidFill>
                  <a:srgbClr val="000000"/>
                </a:solidFill>
                <a:latin typeface="Times New Roman" panose="02020603050405020304" pitchFamily="18" charset="0"/>
              </a:rPr>
              <a:pPr algn="r" eaLnBrk="1">
                <a:lnSpc>
                  <a:spcPct val="95000"/>
                </a:lnSpc>
                <a:buSzPct val="100000"/>
              </a:pPr>
              <a:t>88</a:t>
            </a:fld>
            <a:endParaRPr lang="es-ES" altLang="es-ES_tradnl" sz="1400">
              <a:solidFill>
                <a:srgbClr val="000000"/>
              </a:solidFill>
              <a:latin typeface="Times New Roman" panose="02020603050405020304" pitchFamily="18" charset="0"/>
            </a:endParaRPr>
          </a:p>
        </p:txBody>
      </p:sp>
      <p:sp>
        <p:nvSpPr>
          <p:cNvPr id="245772" name="Text Box 10">
            <a:extLst>
              <a:ext uri="{FF2B5EF4-FFF2-40B4-BE49-F238E27FC236}">
                <a16:creationId xmlns:a16="http://schemas.microsoft.com/office/drawing/2014/main" id="{5FA905DD-BCF9-DB41-BAF9-4530CE35578E}"/>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35783F0-8E97-8840-9090-3C63064FBAB4}" type="slidenum">
              <a:rPr lang="es-ES" altLang="es-ES_tradnl" sz="1400">
                <a:solidFill>
                  <a:srgbClr val="000000"/>
                </a:solidFill>
                <a:latin typeface="Times New Roman" panose="02020603050405020304" pitchFamily="18" charset="0"/>
              </a:rPr>
              <a:pPr algn="r" eaLnBrk="1">
                <a:lnSpc>
                  <a:spcPct val="95000"/>
                </a:lnSpc>
                <a:buSzPct val="100000"/>
              </a:pPr>
              <a:t>88</a:t>
            </a:fld>
            <a:endParaRPr lang="es-ES" altLang="es-ES_tradnl" sz="1400">
              <a:solidFill>
                <a:srgbClr val="000000"/>
              </a:solidFill>
              <a:latin typeface="Times New Roman" panose="02020603050405020304" pitchFamily="18" charset="0"/>
            </a:endParaRPr>
          </a:p>
        </p:txBody>
      </p:sp>
      <p:sp>
        <p:nvSpPr>
          <p:cNvPr id="245773" name="Text Box 11">
            <a:extLst>
              <a:ext uri="{FF2B5EF4-FFF2-40B4-BE49-F238E27FC236}">
                <a16:creationId xmlns:a16="http://schemas.microsoft.com/office/drawing/2014/main" id="{B471AEA5-04FA-1042-AE1A-2CDCEF3AF386}"/>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245774" name="Text Box 12">
            <a:extLst>
              <a:ext uri="{FF2B5EF4-FFF2-40B4-BE49-F238E27FC236}">
                <a16:creationId xmlns:a16="http://schemas.microsoft.com/office/drawing/2014/main" id="{D17F93F7-DDE9-F94C-A5F2-64007125591E}"/>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3490" name="Rectangle 92">
            <a:extLst>
              <a:ext uri="{FF2B5EF4-FFF2-40B4-BE49-F238E27FC236}">
                <a16:creationId xmlns:a16="http://schemas.microsoft.com/office/drawing/2014/main" id="{9F0DF36A-9B68-594A-B08E-8DD92F45641D}"/>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DE0B8EA9-4C28-D84E-94CE-EEC4B2093DD2}" type="slidenum">
              <a:rPr lang="es-ES" altLang="es-ES_tradnl" sz="1400" smtClean="0">
                <a:solidFill>
                  <a:srgbClr val="000000"/>
                </a:solidFill>
                <a:latin typeface="Times New Roman" panose="02020603050405020304" pitchFamily="18" charset="0"/>
              </a:rPr>
              <a:pPr/>
              <a:t>89</a:t>
            </a:fld>
            <a:endParaRPr lang="es-ES" altLang="es-ES_tradnl" sz="1400">
              <a:solidFill>
                <a:srgbClr val="000000"/>
              </a:solidFill>
              <a:latin typeface="Times New Roman" panose="02020603050405020304" pitchFamily="18" charset="0"/>
            </a:endParaRPr>
          </a:p>
        </p:txBody>
      </p:sp>
      <p:sp>
        <p:nvSpPr>
          <p:cNvPr id="63491" name="Text Box 1">
            <a:extLst>
              <a:ext uri="{FF2B5EF4-FFF2-40B4-BE49-F238E27FC236}">
                <a16:creationId xmlns:a16="http://schemas.microsoft.com/office/drawing/2014/main" id="{CC01E839-66A3-8541-BCF6-2F2EB77B221B}"/>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C88AE19-6387-4A43-A26C-142F29DDB510}" type="slidenum">
              <a:rPr lang="es-ES" altLang="es-ES_tradnl" sz="1400">
                <a:solidFill>
                  <a:srgbClr val="000000"/>
                </a:solidFill>
                <a:latin typeface="Times New Roman" panose="02020603050405020304" pitchFamily="18" charset="0"/>
              </a:rPr>
              <a:pPr algn="r" eaLnBrk="1">
                <a:lnSpc>
                  <a:spcPct val="95000"/>
                </a:lnSpc>
                <a:buSzPct val="100000"/>
              </a:pPr>
              <a:t>89</a:t>
            </a:fld>
            <a:endParaRPr lang="es-ES" altLang="es-ES_tradnl" sz="1400">
              <a:solidFill>
                <a:srgbClr val="000000"/>
              </a:solidFill>
              <a:latin typeface="Times New Roman" panose="02020603050405020304" pitchFamily="18" charset="0"/>
            </a:endParaRPr>
          </a:p>
        </p:txBody>
      </p:sp>
      <p:sp>
        <p:nvSpPr>
          <p:cNvPr id="63492" name="Text Box 2">
            <a:extLst>
              <a:ext uri="{FF2B5EF4-FFF2-40B4-BE49-F238E27FC236}">
                <a16:creationId xmlns:a16="http://schemas.microsoft.com/office/drawing/2014/main" id="{B889F1F9-1F5D-C742-BBDF-47510C9CB066}"/>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B2EDC6B-C715-2042-A9CB-515623A6F354}" type="slidenum">
              <a:rPr lang="es-ES" altLang="es-ES_tradnl" sz="1400">
                <a:solidFill>
                  <a:srgbClr val="000000"/>
                </a:solidFill>
                <a:latin typeface="Times New Roman" panose="02020603050405020304" pitchFamily="18" charset="0"/>
              </a:rPr>
              <a:pPr algn="r" eaLnBrk="1">
                <a:lnSpc>
                  <a:spcPct val="95000"/>
                </a:lnSpc>
                <a:buSzPct val="100000"/>
              </a:pPr>
              <a:t>89</a:t>
            </a:fld>
            <a:endParaRPr lang="es-ES" altLang="es-ES_tradnl" sz="1400">
              <a:solidFill>
                <a:srgbClr val="000000"/>
              </a:solidFill>
              <a:latin typeface="Times New Roman" panose="02020603050405020304" pitchFamily="18" charset="0"/>
            </a:endParaRPr>
          </a:p>
        </p:txBody>
      </p:sp>
      <p:sp>
        <p:nvSpPr>
          <p:cNvPr id="63493" name="Text Box 3">
            <a:extLst>
              <a:ext uri="{FF2B5EF4-FFF2-40B4-BE49-F238E27FC236}">
                <a16:creationId xmlns:a16="http://schemas.microsoft.com/office/drawing/2014/main" id="{3DC84E65-ECD3-5F49-BD91-C2B5A76B898E}"/>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3B6431C-9D72-0645-8782-98005BA4A0B6}" type="slidenum">
              <a:rPr lang="es-ES" altLang="es-ES_tradnl" sz="1400">
                <a:solidFill>
                  <a:srgbClr val="000000"/>
                </a:solidFill>
                <a:latin typeface="Times New Roman" panose="02020603050405020304" pitchFamily="18" charset="0"/>
              </a:rPr>
              <a:pPr algn="r" eaLnBrk="1">
                <a:lnSpc>
                  <a:spcPct val="95000"/>
                </a:lnSpc>
                <a:buSzPct val="100000"/>
              </a:pPr>
              <a:t>89</a:t>
            </a:fld>
            <a:endParaRPr lang="es-ES" altLang="es-ES_tradnl" sz="1400">
              <a:solidFill>
                <a:srgbClr val="000000"/>
              </a:solidFill>
              <a:latin typeface="Times New Roman" panose="02020603050405020304" pitchFamily="18" charset="0"/>
            </a:endParaRPr>
          </a:p>
        </p:txBody>
      </p:sp>
      <p:sp>
        <p:nvSpPr>
          <p:cNvPr id="63494" name="Text Box 4">
            <a:extLst>
              <a:ext uri="{FF2B5EF4-FFF2-40B4-BE49-F238E27FC236}">
                <a16:creationId xmlns:a16="http://schemas.microsoft.com/office/drawing/2014/main" id="{BFBB4595-F84F-0247-9753-A7DBD9BB9CD6}"/>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354FD9D-6A46-824B-AE88-F018263BF149}" type="slidenum">
              <a:rPr lang="es-ES" altLang="es-ES_tradnl" sz="1400">
                <a:solidFill>
                  <a:srgbClr val="000000"/>
                </a:solidFill>
                <a:latin typeface="Times New Roman" panose="02020603050405020304" pitchFamily="18" charset="0"/>
              </a:rPr>
              <a:pPr algn="r" eaLnBrk="1">
                <a:lnSpc>
                  <a:spcPct val="95000"/>
                </a:lnSpc>
                <a:buSzPct val="100000"/>
              </a:pPr>
              <a:t>89</a:t>
            </a:fld>
            <a:endParaRPr lang="es-ES" altLang="es-ES_tradnl" sz="1400">
              <a:solidFill>
                <a:srgbClr val="000000"/>
              </a:solidFill>
              <a:latin typeface="Times New Roman" panose="02020603050405020304" pitchFamily="18" charset="0"/>
            </a:endParaRPr>
          </a:p>
        </p:txBody>
      </p:sp>
      <p:sp>
        <p:nvSpPr>
          <p:cNvPr id="63495" name="Text Box 5">
            <a:extLst>
              <a:ext uri="{FF2B5EF4-FFF2-40B4-BE49-F238E27FC236}">
                <a16:creationId xmlns:a16="http://schemas.microsoft.com/office/drawing/2014/main" id="{7FEE2B98-3DD7-FD45-BDD0-6A3F84D7068B}"/>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E468A3F-38E7-B14D-AA63-078B579B01CE}" type="slidenum">
              <a:rPr lang="es-ES" altLang="es-ES_tradnl" sz="1400">
                <a:solidFill>
                  <a:srgbClr val="000000"/>
                </a:solidFill>
                <a:latin typeface="Times New Roman" panose="02020603050405020304" pitchFamily="18" charset="0"/>
              </a:rPr>
              <a:pPr algn="r" eaLnBrk="1">
                <a:lnSpc>
                  <a:spcPct val="95000"/>
                </a:lnSpc>
                <a:buSzPct val="100000"/>
              </a:pPr>
              <a:t>89</a:t>
            </a:fld>
            <a:endParaRPr lang="es-ES" altLang="es-ES_tradnl" sz="1400">
              <a:solidFill>
                <a:srgbClr val="000000"/>
              </a:solidFill>
              <a:latin typeface="Times New Roman" panose="02020603050405020304" pitchFamily="18" charset="0"/>
            </a:endParaRPr>
          </a:p>
        </p:txBody>
      </p:sp>
      <p:sp>
        <p:nvSpPr>
          <p:cNvPr id="63496" name="Text Box 6">
            <a:extLst>
              <a:ext uri="{FF2B5EF4-FFF2-40B4-BE49-F238E27FC236}">
                <a16:creationId xmlns:a16="http://schemas.microsoft.com/office/drawing/2014/main" id="{D95606D1-15E6-E048-8A7D-8B77A3D66100}"/>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A9E58FE-C585-0143-84DA-ABABC43C7D21}" type="slidenum">
              <a:rPr lang="es-ES" altLang="es-ES_tradnl" sz="1400">
                <a:solidFill>
                  <a:srgbClr val="000000"/>
                </a:solidFill>
                <a:latin typeface="Times New Roman" panose="02020603050405020304" pitchFamily="18" charset="0"/>
              </a:rPr>
              <a:pPr algn="r" eaLnBrk="1">
                <a:lnSpc>
                  <a:spcPct val="95000"/>
                </a:lnSpc>
                <a:buSzPct val="100000"/>
              </a:pPr>
              <a:t>89</a:t>
            </a:fld>
            <a:endParaRPr lang="es-ES" altLang="es-ES_tradnl" sz="1400">
              <a:solidFill>
                <a:srgbClr val="000000"/>
              </a:solidFill>
              <a:latin typeface="Times New Roman" panose="02020603050405020304" pitchFamily="18" charset="0"/>
            </a:endParaRPr>
          </a:p>
        </p:txBody>
      </p:sp>
      <p:sp>
        <p:nvSpPr>
          <p:cNvPr id="63497" name="Text Box 7">
            <a:extLst>
              <a:ext uri="{FF2B5EF4-FFF2-40B4-BE49-F238E27FC236}">
                <a16:creationId xmlns:a16="http://schemas.microsoft.com/office/drawing/2014/main" id="{F6BB0838-986C-6C4A-93C1-06AA5511A55A}"/>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E4A6AB6-6C37-7043-ABE0-54FE41D0C7B5}" type="slidenum">
              <a:rPr lang="es-ES" altLang="es-ES_tradnl" sz="1400">
                <a:solidFill>
                  <a:srgbClr val="000000"/>
                </a:solidFill>
                <a:latin typeface="Times New Roman" panose="02020603050405020304" pitchFamily="18" charset="0"/>
              </a:rPr>
              <a:pPr algn="r" eaLnBrk="1">
                <a:lnSpc>
                  <a:spcPct val="95000"/>
                </a:lnSpc>
                <a:buSzPct val="100000"/>
              </a:pPr>
              <a:t>89</a:t>
            </a:fld>
            <a:endParaRPr lang="es-ES" altLang="es-ES_tradnl" sz="1400">
              <a:solidFill>
                <a:srgbClr val="000000"/>
              </a:solidFill>
              <a:latin typeface="Times New Roman" panose="02020603050405020304" pitchFamily="18" charset="0"/>
            </a:endParaRPr>
          </a:p>
        </p:txBody>
      </p:sp>
      <p:sp>
        <p:nvSpPr>
          <p:cNvPr id="63498" name="Text Box 8">
            <a:extLst>
              <a:ext uri="{FF2B5EF4-FFF2-40B4-BE49-F238E27FC236}">
                <a16:creationId xmlns:a16="http://schemas.microsoft.com/office/drawing/2014/main" id="{DC32356D-00E2-D242-A309-F94E12E02904}"/>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AA2604A-460E-5D45-BC9D-A5867E323F8B}" type="slidenum">
              <a:rPr lang="es-ES" altLang="es-ES_tradnl" sz="1400">
                <a:solidFill>
                  <a:srgbClr val="000000"/>
                </a:solidFill>
                <a:latin typeface="Times New Roman" panose="02020603050405020304" pitchFamily="18" charset="0"/>
              </a:rPr>
              <a:pPr algn="r" eaLnBrk="1">
                <a:lnSpc>
                  <a:spcPct val="95000"/>
                </a:lnSpc>
                <a:buSzPct val="100000"/>
              </a:pPr>
              <a:t>89</a:t>
            </a:fld>
            <a:endParaRPr lang="es-ES" altLang="es-ES_tradnl" sz="1400">
              <a:solidFill>
                <a:srgbClr val="000000"/>
              </a:solidFill>
              <a:latin typeface="Times New Roman" panose="02020603050405020304" pitchFamily="18" charset="0"/>
            </a:endParaRPr>
          </a:p>
        </p:txBody>
      </p:sp>
      <p:sp>
        <p:nvSpPr>
          <p:cNvPr id="63499" name="Text Box 9">
            <a:extLst>
              <a:ext uri="{FF2B5EF4-FFF2-40B4-BE49-F238E27FC236}">
                <a16:creationId xmlns:a16="http://schemas.microsoft.com/office/drawing/2014/main" id="{BCA4FFBD-BE43-FF44-8263-DF3BDD359ACA}"/>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E48B579-DA48-F343-920C-51EBFE9BCB7B}" type="slidenum">
              <a:rPr lang="es-ES" altLang="es-ES_tradnl" sz="1400">
                <a:solidFill>
                  <a:srgbClr val="000000"/>
                </a:solidFill>
                <a:latin typeface="Times New Roman" panose="02020603050405020304" pitchFamily="18" charset="0"/>
              </a:rPr>
              <a:pPr algn="r" eaLnBrk="1">
                <a:lnSpc>
                  <a:spcPct val="95000"/>
                </a:lnSpc>
                <a:buSzPct val="100000"/>
              </a:pPr>
              <a:t>89</a:t>
            </a:fld>
            <a:endParaRPr lang="es-ES" altLang="es-ES_tradnl" sz="1400">
              <a:solidFill>
                <a:srgbClr val="000000"/>
              </a:solidFill>
              <a:latin typeface="Times New Roman" panose="02020603050405020304" pitchFamily="18" charset="0"/>
            </a:endParaRPr>
          </a:p>
        </p:txBody>
      </p:sp>
      <p:sp>
        <p:nvSpPr>
          <p:cNvPr id="63500" name="Text Box 10">
            <a:extLst>
              <a:ext uri="{FF2B5EF4-FFF2-40B4-BE49-F238E27FC236}">
                <a16:creationId xmlns:a16="http://schemas.microsoft.com/office/drawing/2014/main" id="{9ACD770E-112E-E94C-A32D-8B5FD037EBB3}"/>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92C2A95-C6A3-4646-8F51-ACE7E4807F28}" type="slidenum">
              <a:rPr lang="es-ES" altLang="es-ES_tradnl" sz="1400">
                <a:solidFill>
                  <a:srgbClr val="000000"/>
                </a:solidFill>
                <a:latin typeface="Times New Roman" panose="02020603050405020304" pitchFamily="18" charset="0"/>
              </a:rPr>
              <a:pPr algn="r" eaLnBrk="1">
                <a:lnSpc>
                  <a:spcPct val="95000"/>
                </a:lnSpc>
                <a:buSzPct val="100000"/>
              </a:pPr>
              <a:t>89</a:t>
            </a:fld>
            <a:endParaRPr lang="es-ES" altLang="es-ES_tradnl" sz="1400">
              <a:solidFill>
                <a:srgbClr val="000000"/>
              </a:solidFill>
              <a:latin typeface="Times New Roman" panose="02020603050405020304" pitchFamily="18" charset="0"/>
            </a:endParaRPr>
          </a:p>
        </p:txBody>
      </p:sp>
      <p:sp>
        <p:nvSpPr>
          <p:cNvPr id="63501" name="Text Box 11">
            <a:extLst>
              <a:ext uri="{FF2B5EF4-FFF2-40B4-BE49-F238E27FC236}">
                <a16:creationId xmlns:a16="http://schemas.microsoft.com/office/drawing/2014/main" id="{5375DBC4-3956-6B42-B748-389E418B7D65}"/>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3502" name="Text Box 12">
            <a:extLst>
              <a:ext uri="{FF2B5EF4-FFF2-40B4-BE49-F238E27FC236}">
                <a16:creationId xmlns:a16="http://schemas.microsoft.com/office/drawing/2014/main" id="{54F0039A-218F-A04F-98FF-9EC18C86EA46}"/>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151851294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1442" name="Rectangle 92">
            <a:extLst>
              <a:ext uri="{FF2B5EF4-FFF2-40B4-BE49-F238E27FC236}">
                <a16:creationId xmlns:a16="http://schemas.microsoft.com/office/drawing/2014/main" id="{0BD99141-3E30-4346-8259-7F500E3EEC86}"/>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0D73468D-6BAE-CD41-ABEF-CF156E58057B}" type="slidenum">
              <a:rPr lang="es-ES" altLang="es-ES_tradnl" sz="1400" smtClean="0">
                <a:solidFill>
                  <a:srgbClr val="000000"/>
                </a:solidFill>
                <a:latin typeface="Times New Roman" panose="02020603050405020304" pitchFamily="18" charset="0"/>
              </a:rPr>
              <a:pPr/>
              <a:t>9</a:t>
            </a:fld>
            <a:endParaRPr lang="es-ES" altLang="es-ES_tradnl" sz="1400">
              <a:solidFill>
                <a:srgbClr val="000000"/>
              </a:solidFill>
              <a:latin typeface="Times New Roman" panose="02020603050405020304" pitchFamily="18" charset="0"/>
            </a:endParaRPr>
          </a:p>
        </p:txBody>
      </p:sp>
      <p:sp>
        <p:nvSpPr>
          <p:cNvPr id="61443" name="Text Box 1">
            <a:extLst>
              <a:ext uri="{FF2B5EF4-FFF2-40B4-BE49-F238E27FC236}">
                <a16:creationId xmlns:a16="http://schemas.microsoft.com/office/drawing/2014/main" id="{B7EE939B-2223-8B42-BF99-92F271B4797B}"/>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9287A70-E6D8-6B44-975C-392389CC0D9B}" type="slidenum">
              <a:rPr lang="es-ES" altLang="es-ES_tradnl" sz="1400">
                <a:solidFill>
                  <a:srgbClr val="000000"/>
                </a:solidFill>
                <a:latin typeface="Times New Roman" panose="02020603050405020304" pitchFamily="18" charset="0"/>
              </a:rPr>
              <a:pPr algn="r" eaLnBrk="1">
                <a:lnSpc>
                  <a:spcPct val="95000"/>
                </a:lnSpc>
                <a:buSzPct val="100000"/>
              </a:pPr>
              <a:t>9</a:t>
            </a:fld>
            <a:endParaRPr lang="es-ES" altLang="es-ES_tradnl" sz="1400">
              <a:solidFill>
                <a:srgbClr val="000000"/>
              </a:solidFill>
              <a:latin typeface="Times New Roman" panose="02020603050405020304" pitchFamily="18" charset="0"/>
            </a:endParaRPr>
          </a:p>
        </p:txBody>
      </p:sp>
      <p:sp>
        <p:nvSpPr>
          <p:cNvPr id="61444" name="Text Box 2">
            <a:extLst>
              <a:ext uri="{FF2B5EF4-FFF2-40B4-BE49-F238E27FC236}">
                <a16:creationId xmlns:a16="http://schemas.microsoft.com/office/drawing/2014/main" id="{2EBE600A-2158-8E48-8076-0EE3FC5CD747}"/>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D620BE2-36C7-8041-81D0-70E3C1FACB16}" type="slidenum">
              <a:rPr lang="es-ES" altLang="es-ES_tradnl" sz="1400">
                <a:solidFill>
                  <a:srgbClr val="000000"/>
                </a:solidFill>
                <a:latin typeface="Times New Roman" panose="02020603050405020304" pitchFamily="18" charset="0"/>
              </a:rPr>
              <a:pPr algn="r" eaLnBrk="1">
                <a:lnSpc>
                  <a:spcPct val="95000"/>
                </a:lnSpc>
                <a:buSzPct val="100000"/>
              </a:pPr>
              <a:t>9</a:t>
            </a:fld>
            <a:endParaRPr lang="es-ES" altLang="es-ES_tradnl" sz="1400">
              <a:solidFill>
                <a:srgbClr val="000000"/>
              </a:solidFill>
              <a:latin typeface="Times New Roman" panose="02020603050405020304" pitchFamily="18" charset="0"/>
            </a:endParaRPr>
          </a:p>
        </p:txBody>
      </p:sp>
      <p:sp>
        <p:nvSpPr>
          <p:cNvPr id="61445" name="Text Box 3">
            <a:extLst>
              <a:ext uri="{FF2B5EF4-FFF2-40B4-BE49-F238E27FC236}">
                <a16:creationId xmlns:a16="http://schemas.microsoft.com/office/drawing/2014/main" id="{34C0F771-9933-EE40-A20E-497DE10EF610}"/>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8D46066-2637-6242-BEA5-CB8C9A4AE3B8}" type="slidenum">
              <a:rPr lang="es-ES" altLang="es-ES_tradnl" sz="1400">
                <a:solidFill>
                  <a:srgbClr val="000000"/>
                </a:solidFill>
                <a:latin typeface="Times New Roman" panose="02020603050405020304" pitchFamily="18" charset="0"/>
              </a:rPr>
              <a:pPr algn="r" eaLnBrk="1">
                <a:lnSpc>
                  <a:spcPct val="95000"/>
                </a:lnSpc>
                <a:buSzPct val="100000"/>
              </a:pPr>
              <a:t>9</a:t>
            </a:fld>
            <a:endParaRPr lang="es-ES" altLang="es-ES_tradnl" sz="1400">
              <a:solidFill>
                <a:srgbClr val="000000"/>
              </a:solidFill>
              <a:latin typeface="Times New Roman" panose="02020603050405020304" pitchFamily="18" charset="0"/>
            </a:endParaRPr>
          </a:p>
        </p:txBody>
      </p:sp>
      <p:sp>
        <p:nvSpPr>
          <p:cNvPr id="61446" name="Text Box 4">
            <a:extLst>
              <a:ext uri="{FF2B5EF4-FFF2-40B4-BE49-F238E27FC236}">
                <a16:creationId xmlns:a16="http://schemas.microsoft.com/office/drawing/2014/main" id="{C7093BCD-EE00-A341-898D-3BEA3CD34121}"/>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0358E32-3391-B441-B6F8-B4AF4BDFFD30}" type="slidenum">
              <a:rPr lang="es-ES" altLang="es-ES_tradnl" sz="1400">
                <a:solidFill>
                  <a:srgbClr val="000000"/>
                </a:solidFill>
                <a:latin typeface="Times New Roman" panose="02020603050405020304" pitchFamily="18" charset="0"/>
              </a:rPr>
              <a:pPr algn="r" eaLnBrk="1">
                <a:lnSpc>
                  <a:spcPct val="95000"/>
                </a:lnSpc>
                <a:buSzPct val="100000"/>
              </a:pPr>
              <a:t>9</a:t>
            </a:fld>
            <a:endParaRPr lang="es-ES" altLang="es-ES_tradnl" sz="1400">
              <a:solidFill>
                <a:srgbClr val="000000"/>
              </a:solidFill>
              <a:latin typeface="Times New Roman" panose="02020603050405020304" pitchFamily="18" charset="0"/>
            </a:endParaRPr>
          </a:p>
        </p:txBody>
      </p:sp>
      <p:sp>
        <p:nvSpPr>
          <p:cNvPr id="61447" name="Text Box 5">
            <a:extLst>
              <a:ext uri="{FF2B5EF4-FFF2-40B4-BE49-F238E27FC236}">
                <a16:creationId xmlns:a16="http://schemas.microsoft.com/office/drawing/2014/main" id="{85E5D1C2-D850-DC49-B428-AA08D8ED6FE1}"/>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3BEF388-29B6-BE49-B8F1-26585B67615B}" type="slidenum">
              <a:rPr lang="es-ES" altLang="es-ES_tradnl" sz="1400">
                <a:solidFill>
                  <a:srgbClr val="000000"/>
                </a:solidFill>
                <a:latin typeface="Times New Roman" panose="02020603050405020304" pitchFamily="18" charset="0"/>
              </a:rPr>
              <a:pPr algn="r" eaLnBrk="1">
                <a:lnSpc>
                  <a:spcPct val="95000"/>
                </a:lnSpc>
                <a:buSzPct val="100000"/>
              </a:pPr>
              <a:t>9</a:t>
            </a:fld>
            <a:endParaRPr lang="es-ES" altLang="es-ES_tradnl" sz="1400">
              <a:solidFill>
                <a:srgbClr val="000000"/>
              </a:solidFill>
              <a:latin typeface="Times New Roman" panose="02020603050405020304" pitchFamily="18" charset="0"/>
            </a:endParaRPr>
          </a:p>
        </p:txBody>
      </p:sp>
      <p:sp>
        <p:nvSpPr>
          <p:cNvPr id="61448" name="Text Box 6">
            <a:extLst>
              <a:ext uri="{FF2B5EF4-FFF2-40B4-BE49-F238E27FC236}">
                <a16:creationId xmlns:a16="http://schemas.microsoft.com/office/drawing/2014/main" id="{F25B0E3A-A3F6-5047-8D3C-0AF1AA78C4E7}"/>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F9E4B18-E4AE-E843-A77A-D59F3E96C1A0}" type="slidenum">
              <a:rPr lang="es-ES" altLang="es-ES_tradnl" sz="1400">
                <a:solidFill>
                  <a:srgbClr val="000000"/>
                </a:solidFill>
                <a:latin typeface="Times New Roman" panose="02020603050405020304" pitchFamily="18" charset="0"/>
              </a:rPr>
              <a:pPr algn="r" eaLnBrk="1">
                <a:lnSpc>
                  <a:spcPct val="95000"/>
                </a:lnSpc>
                <a:buSzPct val="100000"/>
              </a:pPr>
              <a:t>9</a:t>
            </a:fld>
            <a:endParaRPr lang="es-ES" altLang="es-ES_tradnl" sz="1400">
              <a:solidFill>
                <a:srgbClr val="000000"/>
              </a:solidFill>
              <a:latin typeface="Times New Roman" panose="02020603050405020304" pitchFamily="18" charset="0"/>
            </a:endParaRPr>
          </a:p>
        </p:txBody>
      </p:sp>
      <p:sp>
        <p:nvSpPr>
          <p:cNvPr id="61449" name="Text Box 7">
            <a:extLst>
              <a:ext uri="{FF2B5EF4-FFF2-40B4-BE49-F238E27FC236}">
                <a16:creationId xmlns:a16="http://schemas.microsoft.com/office/drawing/2014/main" id="{40FFBE7F-EDAD-EC4B-9D3F-AF1E3816BA15}"/>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A5202BA-2A1A-CC41-BDF8-54FEF3666759}" type="slidenum">
              <a:rPr lang="es-ES" altLang="es-ES_tradnl" sz="1400">
                <a:solidFill>
                  <a:srgbClr val="000000"/>
                </a:solidFill>
                <a:latin typeface="Times New Roman" panose="02020603050405020304" pitchFamily="18" charset="0"/>
              </a:rPr>
              <a:pPr algn="r" eaLnBrk="1">
                <a:lnSpc>
                  <a:spcPct val="95000"/>
                </a:lnSpc>
                <a:buSzPct val="100000"/>
              </a:pPr>
              <a:t>9</a:t>
            </a:fld>
            <a:endParaRPr lang="es-ES" altLang="es-ES_tradnl" sz="1400">
              <a:solidFill>
                <a:srgbClr val="000000"/>
              </a:solidFill>
              <a:latin typeface="Times New Roman" panose="02020603050405020304" pitchFamily="18" charset="0"/>
            </a:endParaRPr>
          </a:p>
        </p:txBody>
      </p:sp>
      <p:sp>
        <p:nvSpPr>
          <p:cNvPr id="61450" name="Text Box 8">
            <a:extLst>
              <a:ext uri="{FF2B5EF4-FFF2-40B4-BE49-F238E27FC236}">
                <a16:creationId xmlns:a16="http://schemas.microsoft.com/office/drawing/2014/main" id="{CAC7D2C3-0D0D-5140-8D1B-CCAC422E57EA}"/>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6BF1942-3F12-9D43-935F-0722258D45A3}" type="slidenum">
              <a:rPr lang="es-ES" altLang="es-ES_tradnl" sz="1400">
                <a:solidFill>
                  <a:srgbClr val="000000"/>
                </a:solidFill>
                <a:latin typeface="Times New Roman" panose="02020603050405020304" pitchFamily="18" charset="0"/>
              </a:rPr>
              <a:pPr algn="r" eaLnBrk="1">
                <a:lnSpc>
                  <a:spcPct val="95000"/>
                </a:lnSpc>
                <a:buSzPct val="100000"/>
              </a:pPr>
              <a:t>9</a:t>
            </a:fld>
            <a:endParaRPr lang="es-ES" altLang="es-ES_tradnl" sz="1400">
              <a:solidFill>
                <a:srgbClr val="000000"/>
              </a:solidFill>
              <a:latin typeface="Times New Roman" panose="02020603050405020304" pitchFamily="18" charset="0"/>
            </a:endParaRPr>
          </a:p>
        </p:txBody>
      </p:sp>
      <p:sp>
        <p:nvSpPr>
          <p:cNvPr id="61451" name="Text Box 9">
            <a:extLst>
              <a:ext uri="{FF2B5EF4-FFF2-40B4-BE49-F238E27FC236}">
                <a16:creationId xmlns:a16="http://schemas.microsoft.com/office/drawing/2014/main" id="{DBB362DE-E7A3-3640-A7EE-396FEFB3C02A}"/>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6A71A00-8D3D-1A48-BA72-D91D2AAC4082}" type="slidenum">
              <a:rPr lang="es-ES" altLang="es-ES_tradnl" sz="1400">
                <a:solidFill>
                  <a:srgbClr val="000000"/>
                </a:solidFill>
                <a:latin typeface="Times New Roman" panose="02020603050405020304" pitchFamily="18" charset="0"/>
              </a:rPr>
              <a:pPr algn="r" eaLnBrk="1">
                <a:lnSpc>
                  <a:spcPct val="95000"/>
                </a:lnSpc>
                <a:buSzPct val="100000"/>
              </a:pPr>
              <a:t>9</a:t>
            </a:fld>
            <a:endParaRPr lang="es-ES" altLang="es-ES_tradnl" sz="1400">
              <a:solidFill>
                <a:srgbClr val="000000"/>
              </a:solidFill>
              <a:latin typeface="Times New Roman" panose="02020603050405020304" pitchFamily="18" charset="0"/>
            </a:endParaRPr>
          </a:p>
        </p:txBody>
      </p:sp>
      <p:sp>
        <p:nvSpPr>
          <p:cNvPr id="61452" name="Text Box 10">
            <a:extLst>
              <a:ext uri="{FF2B5EF4-FFF2-40B4-BE49-F238E27FC236}">
                <a16:creationId xmlns:a16="http://schemas.microsoft.com/office/drawing/2014/main" id="{ECD8C026-A204-7346-BE5B-E79071860B76}"/>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17A56B3-B342-FE44-8330-FEACDA7A95FC}" type="slidenum">
              <a:rPr lang="es-ES" altLang="es-ES_tradnl" sz="1400">
                <a:solidFill>
                  <a:srgbClr val="000000"/>
                </a:solidFill>
                <a:latin typeface="Times New Roman" panose="02020603050405020304" pitchFamily="18" charset="0"/>
              </a:rPr>
              <a:pPr algn="r" eaLnBrk="1">
                <a:lnSpc>
                  <a:spcPct val="95000"/>
                </a:lnSpc>
                <a:buSzPct val="100000"/>
              </a:pPr>
              <a:t>9</a:t>
            </a:fld>
            <a:endParaRPr lang="es-ES" altLang="es-ES_tradnl" sz="1400">
              <a:solidFill>
                <a:srgbClr val="000000"/>
              </a:solidFill>
              <a:latin typeface="Times New Roman" panose="02020603050405020304" pitchFamily="18" charset="0"/>
            </a:endParaRPr>
          </a:p>
        </p:txBody>
      </p:sp>
      <p:sp>
        <p:nvSpPr>
          <p:cNvPr id="61453" name="Text Box 11">
            <a:extLst>
              <a:ext uri="{FF2B5EF4-FFF2-40B4-BE49-F238E27FC236}">
                <a16:creationId xmlns:a16="http://schemas.microsoft.com/office/drawing/2014/main" id="{6D5320AC-C9DC-6A47-B769-46531ED39792}"/>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1454" name="Text Box 12">
            <a:extLst>
              <a:ext uri="{FF2B5EF4-FFF2-40B4-BE49-F238E27FC236}">
                <a16:creationId xmlns:a16="http://schemas.microsoft.com/office/drawing/2014/main" id="{F1FA81AC-B208-D345-BAAB-769A6588CB93}"/>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5538" name="Rectangle 92">
            <a:extLst>
              <a:ext uri="{FF2B5EF4-FFF2-40B4-BE49-F238E27FC236}">
                <a16:creationId xmlns:a16="http://schemas.microsoft.com/office/drawing/2014/main" id="{36A72A48-F6E6-E04D-AAF2-6A7694FBCC8A}"/>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E9D1C92B-3A2D-0D4F-835E-CE4FE87431E0}" type="slidenum">
              <a:rPr lang="es-ES" altLang="es-ES_tradnl" sz="1400" smtClean="0">
                <a:solidFill>
                  <a:srgbClr val="000000"/>
                </a:solidFill>
                <a:latin typeface="Times New Roman" panose="02020603050405020304" pitchFamily="18" charset="0"/>
              </a:rPr>
              <a:pPr/>
              <a:t>90</a:t>
            </a:fld>
            <a:endParaRPr lang="es-ES" altLang="es-ES_tradnl" sz="1400">
              <a:solidFill>
                <a:srgbClr val="000000"/>
              </a:solidFill>
              <a:latin typeface="Times New Roman" panose="02020603050405020304" pitchFamily="18" charset="0"/>
            </a:endParaRPr>
          </a:p>
        </p:txBody>
      </p:sp>
      <p:sp>
        <p:nvSpPr>
          <p:cNvPr id="65539" name="Text Box 1">
            <a:extLst>
              <a:ext uri="{FF2B5EF4-FFF2-40B4-BE49-F238E27FC236}">
                <a16:creationId xmlns:a16="http://schemas.microsoft.com/office/drawing/2014/main" id="{461A8506-20C0-894D-A54B-0B23FFF9541F}"/>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E73C749-35F5-E246-9AFC-E4DF05F229CC}" type="slidenum">
              <a:rPr lang="es-ES" altLang="es-ES_tradnl" sz="1400">
                <a:solidFill>
                  <a:srgbClr val="000000"/>
                </a:solidFill>
                <a:latin typeface="Times New Roman" panose="02020603050405020304" pitchFamily="18" charset="0"/>
              </a:rPr>
              <a:pPr algn="r" eaLnBrk="1">
                <a:lnSpc>
                  <a:spcPct val="95000"/>
                </a:lnSpc>
                <a:buSzPct val="100000"/>
              </a:pPr>
              <a:t>90</a:t>
            </a:fld>
            <a:endParaRPr lang="es-ES" altLang="es-ES_tradnl" sz="1400">
              <a:solidFill>
                <a:srgbClr val="000000"/>
              </a:solidFill>
              <a:latin typeface="Times New Roman" panose="02020603050405020304" pitchFamily="18" charset="0"/>
            </a:endParaRPr>
          </a:p>
        </p:txBody>
      </p:sp>
      <p:sp>
        <p:nvSpPr>
          <p:cNvPr id="65540" name="Text Box 2">
            <a:extLst>
              <a:ext uri="{FF2B5EF4-FFF2-40B4-BE49-F238E27FC236}">
                <a16:creationId xmlns:a16="http://schemas.microsoft.com/office/drawing/2014/main" id="{F4C866EB-65B9-4E4E-9BED-A7E3402C0705}"/>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A9DDA8B-AA7A-B942-863F-8524E34EB01C}" type="slidenum">
              <a:rPr lang="es-ES" altLang="es-ES_tradnl" sz="1400">
                <a:solidFill>
                  <a:srgbClr val="000000"/>
                </a:solidFill>
                <a:latin typeface="Times New Roman" panose="02020603050405020304" pitchFamily="18" charset="0"/>
              </a:rPr>
              <a:pPr algn="r" eaLnBrk="1">
                <a:lnSpc>
                  <a:spcPct val="95000"/>
                </a:lnSpc>
                <a:buSzPct val="100000"/>
              </a:pPr>
              <a:t>90</a:t>
            </a:fld>
            <a:endParaRPr lang="es-ES" altLang="es-ES_tradnl" sz="1400">
              <a:solidFill>
                <a:srgbClr val="000000"/>
              </a:solidFill>
              <a:latin typeface="Times New Roman" panose="02020603050405020304" pitchFamily="18" charset="0"/>
            </a:endParaRPr>
          </a:p>
        </p:txBody>
      </p:sp>
      <p:sp>
        <p:nvSpPr>
          <p:cNvPr id="65541" name="Text Box 3">
            <a:extLst>
              <a:ext uri="{FF2B5EF4-FFF2-40B4-BE49-F238E27FC236}">
                <a16:creationId xmlns:a16="http://schemas.microsoft.com/office/drawing/2014/main" id="{A9F103E8-9247-E44A-A4D7-93E0EEA259ED}"/>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8466DE8-FCC8-6B40-A95B-1C3374BFA3B6}" type="slidenum">
              <a:rPr lang="es-ES" altLang="es-ES_tradnl" sz="1400">
                <a:solidFill>
                  <a:srgbClr val="000000"/>
                </a:solidFill>
                <a:latin typeface="Times New Roman" panose="02020603050405020304" pitchFamily="18" charset="0"/>
              </a:rPr>
              <a:pPr algn="r" eaLnBrk="1">
                <a:lnSpc>
                  <a:spcPct val="95000"/>
                </a:lnSpc>
                <a:buSzPct val="100000"/>
              </a:pPr>
              <a:t>90</a:t>
            </a:fld>
            <a:endParaRPr lang="es-ES" altLang="es-ES_tradnl" sz="1400">
              <a:solidFill>
                <a:srgbClr val="000000"/>
              </a:solidFill>
              <a:latin typeface="Times New Roman" panose="02020603050405020304" pitchFamily="18" charset="0"/>
            </a:endParaRPr>
          </a:p>
        </p:txBody>
      </p:sp>
      <p:sp>
        <p:nvSpPr>
          <p:cNvPr id="65542" name="Text Box 4">
            <a:extLst>
              <a:ext uri="{FF2B5EF4-FFF2-40B4-BE49-F238E27FC236}">
                <a16:creationId xmlns:a16="http://schemas.microsoft.com/office/drawing/2014/main" id="{93C5055D-8E8F-B040-9A98-771225C8D603}"/>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2799318-8B89-8245-B0FB-A843153FC371}" type="slidenum">
              <a:rPr lang="es-ES" altLang="es-ES_tradnl" sz="1400">
                <a:solidFill>
                  <a:srgbClr val="000000"/>
                </a:solidFill>
                <a:latin typeface="Times New Roman" panose="02020603050405020304" pitchFamily="18" charset="0"/>
              </a:rPr>
              <a:pPr algn="r" eaLnBrk="1">
                <a:lnSpc>
                  <a:spcPct val="95000"/>
                </a:lnSpc>
                <a:buSzPct val="100000"/>
              </a:pPr>
              <a:t>90</a:t>
            </a:fld>
            <a:endParaRPr lang="es-ES" altLang="es-ES_tradnl" sz="1400">
              <a:solidFill>
                <a:srgbClr val="000000"/>
              </a:solidFill>
              <a:latin typeface="Times New Roman" panose="02020603050405020304" pitchFamily="18" charset="0"/>
            </a:endParaRPr>
          </a:p>
        </p:txBody>
      </p:sp>
      <p:sp>
        <p:nvSpPr>
          <p:cNvPr id="65543" name="Text Box 5">
            <a:extLst>
              <a:ext uri="{FF2B5EF4-FFF2-40B4-BE49-F238E27FC236}">
                <a16:creationId xmlns:a16="http://schemas.microsoft.com/office/drawing/2014/main" id="{5263121D-8906-A14C-BBF0-72E11B8692F3}"/>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BBC4FE2-381C-A54A-9A09-3A8F6F5FF3A1}" type="slidenum">
              <a:rPr lang="es-ES" altLang="es-ES_tradnl" sz="1400">
                <a:solidFill>
                  <a:srgbClr val="000000"/>
                </a:solidFill>
                <a:latin typeface="Times New Roman" panose="02020603050405020304" pitchFamily="18" charset="0"/>
              </a:rPr>
              <a:pPr algn="r" eaLnBrk="1">
                <a:lnSpc>
                  <a:spcPct val="95000"/>
                </a:lnSpc>
                <a:buSzPct val="100000"/>
              </a:pPr>
              <a:t>90</a:t>
            </a:fld>
            <a:endParaRPr lang="es-ES" altLang="es-ES_tradnl" sz="1400">
              <a:solidFill>
                <a:srgbClr val="000000"/>
              </a:solidFill>
              <a:latin typeface="Times New Roman" panose="02020603050405020304" pitchFamily="18" charset="0"/>
            </a:endParaRPr>
          </a:p>
        </p:txBody>
      </p:sp>
      <p:sp>
        <p:nvSpPr>
          <p:cNvPr id="65544" name="Text Box 6">
            <a:extLst>
              <a:ext uri="{FF2B5EF4-FFF2-40B4-BE49-F238E27FC236}">
                <a16:creationId xmlns:a16="http://schemas.microsoft.com/office/drawing/2014/main" id="{D24AED44-6992-964F-B7BE-ADF5B00901C9}"/>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810F837-6CFD-CC4D-BF07-C68DF6CD73AE}" type="slidenum">
              <a:rPr lang="es-ES" altLang="es-ES_tradnl" sz="1400">
                <a:solidFill>
                  <a:srgbClr val="000000"/>
                </a:solidFill>
                <a:latin typeface="Times New Roman" panose="02020603050405020304" pitchFamily="18" charset="0"/>
              </a:rPr>
              <a:pPr algn="r" eaLnBrk="1">
                <a:lnSpc>
                  <a:spcPct val="95000"/>
                </a:lnSpc>
                <a:buSzPct val="100000"/>
              </a:pPr>
              <a:t>90</a:t>
            </a:fld>
            <a:endParaRPr lang="es-ES" altLang="es-ES_tradnl" sz="1400">
              <a:solidFill>
                <a:srgbClr val="000000"/>
              </a:solidFill>
              <a:latin typeface="Times New Roman" panose="02020603050405020304" pitchFamily="18" charset="0"/>
            </a:endParaRPr>
          </a:p>
        </p:txBody>
      </p:sp>
      <p:sp>
        <p:nvSpPr>
          <p:cNvPr id="65545" name="Text Box 7">
            <a:extLst>
              <a:ext uri="{FF2B5EF4-FFF2-40B4-BE49-F238E27FC236}">
                <a16:creationId xmlns:a16="http://schemas.microsoft.com/office/drawing/2014/main" id="{EA0AC5A3-76E5-6044-A830-A55598D37CDA}"/>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E13CBD7-CA9C-2048-9FCC-5000DE1D1FF9}" type="slidenum">
              <a:rPr lang="es-ES" altLang="es-ES_tradnl" sz="1400">
                <a:solidFill>
                  <a:srgbClr val="000000"/>
                </a:solidFill>
                <a:latin typeface="Times New Roman" panose="02020603050405020304" pitchFamily="18" charset="0"/>
              </a:rPr>
              <a:pPr algn="r" eaLnBrk="1">
                <a:lnSpc>
                  <a:spcPct val="95000"/>
                </a:lnSpc>
                <a:buSzPct val="100000"/>
              </a:pPr>
              <a:t>90</a:t>
            </a:fld>
            <a:endParaRPr lang="es-ES" altLang="es-ES_tradnl" sz="1400">
              <a:solidFill>
                <a:srgbClr val="000000"/>
              </a:solidFill>
              <a:latin typeface="Times New Roman" panose="02020603050405020304" pitchFamily="18" charset="0"/>
            </a:endParaRPr>
          </a:p>
        </p:txBody>
      </p:sp>
      <p:sp>
        <p:nvSpPr>
          <p:cNvPr id="65546" name="Text Box 8">
            <a:extLst>
              <a:ext uri="{FF2B5EF4-FFF2-40B4-BE49-F238E27FC236}">
                <a16:creationId xmlns:a16="http://schemas.microsoft.com/office/drawing/2014/main" id="{B0A6AE22-5FFE-C846-975B-54D1C567AF66}"/>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04B289B-FBA9-5E40-B646-C95ABE401770}" type="slidenum">
              <a:rPr lang="es-ES" altLang="es-ES_tradnl" sz="1400">
                <a:solidFill>
                  <a:srgbClr val="000000"/>
                </a:solidFill>
                <a:latin typeface="Times New Roman" panose="02020603050405020304" pitchFamily="18" charset="0"/>
              </a:rPr>
              <a:pPr algn="r" eaLnBrk="1">
                <a:lnSpc>
                  <a:spcPct val="95000"/>
                </a:lnSpc>
                <a:buSzPct val="100000"/>
              </a:pPr>
              <a:t>90</a:t>
            </a:fld>
            <a:endParaRPr lang="es-ES" altLang="es-ES_tradnl" sz="1400">
              <a:solidFill>
                <a:srgbClr val="000000"/>
              </a:solidFill>
              <a:latin typeface="Times New Roman" panose="02020603050405020304" pitchFamily="18" charset="0"/>
            </a:endParaRPr>
          </a:p>
        </p:txBody>
      </p:sp>
      <p:sp>
        <p:nvSpPr>
          <p:cNvPr id="65547" name="Text Box 9">
            <a:extLst>
              <a:ext uri="{FF2B5EF4-FFF2-40B4-BE49-F238E27FC236}">
                <a16:creationId xmlns:a16="http://schemas.microsoft.com/office/drawing/2014/main" id="{D475DE7E-9A64-0543-945B-80F5DC899990}"/>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0ED0035-3D04-0F40-B9D3-888A5A5738DD}" type="slidenum">
              <a:rPr lang="es-ES" altLang="es-ES_tradnl" sz="1400">
                <a:solidFill>
                  <a:srgbClr val="000000"/>
                </a:solidFill>
                <a:latin typeface="Times New Roman" panose="02020603050405020304" pitchFamily="18" charset="0"/>
              </a:rPr>
              <a:pPr algn="r" eaLnBrk="1">
                <a:lnSpc>
                  <a:spcPct val="95000"/>
                </a:lnSpc>
                <a:buSzPct val="100000"/>
              </a:pPr>
              <a:t>90</a:t>
            </a:fld>
            <a:endParaRPr lang="es-ES" altLang="es-ES_tradnl" sz="1400">
              <a:solidFill>
                <a:srgbClr val="000000"/>
              </a:solidFill>
              <a:latin typeface="Times New Roman" panose="02020603050405020304" pitchFamily="18" charset="0"/>
            </a:endParaRPr>
          </a:p>
        </p:txBody>
      </p:sp>
      <p:sp>
        <p:nvSpPr>
          <p:cNvPr id="65548" name="Text Box 10">
            <a:extLst>
              <a:ext uri="{FF2B5EF4-FFF2-40B4-BE49-F238E27FC236}">
                <a16:creationId xmlns:a16="http://schemas.microsoft.com/office/drawing/2014/main" id="{B3466319-E8D3-B94F-B9DE-7ABFBAB839C5}"/>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F0A18DF-D1AB-A847-AAAF-BBD8C38B9708}" type="slidenum">
              <a:rPr lang="es-ES" altLang="es-ES_tradnl" sz="1400">
                <a:solidFill>
                  <a:srgbClr val="000000"/>
                </a:solidFill>
                <a:latin typeface="Times New Roman" panose="02020603050405020304" pitchFamily="18" charset="0"/>
              </a:rPr>
              <a:pPr algn="r" eaLnBrk="1">
                <a:lnSpc>
                  <a:spcPct val="95000"/>
                </a:lnSpc>
                <a:buSzPct val="100000"/>
              </a:pPr>
              <a:t>90</a:t>
            </a:fld>
            <a:endParaRPr lang="es-ES" altLang="es-ES_tradnl" sz="1400">
              <a:solidFill>
                <a:srgbClr val="000000"/>
              </a:solidFill>
              <a:latin typeface="Times New Roman" panose="02020603050405020304" pitchFamily="18" charset="0"/>
            </a:endParaRPr>
          </a:p>
        </p:txBody>
      </p:sp>
      <p:sp>
        <p:nvSpPr>
          <p:cNvPr id="65549" name="Text Box 11">
            <a:extLst>
              <a:ext uri="{FF2B5EF4-FFF2-40B4-BE49-F238E27FC236}">
                <a16:creationId xmlns:a16="http://schemas.microsoft.com/office/drawing/2014/main" id="{ED7C2E45-6CDC-E64D-8D6F-31DBE37BAC7B}"/>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65550" name="Text Box 12">
            <a:extLst>
              <a:ext uri="{FF2B5EF4-FFF2-40B4-BE49-F238E27FC236}">
                <a16:creationId xmlns:a16="http://schemas.microsoft.com/office/drawing/2014/main" id="{CB18108C-91B5-0D47-BC7C-73564F6BF255}"/>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195053305"/>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3970" name="Rectangle 92">
            <a:extLst>
              <a:ext uri="{FF2B5EF4-FFF2-40B4-BE49-F238E27FC236}">
                <a16:creationId xmlns:a16="http://schemas.microsoft.com/office/drawing/2014/main" id="{7B9B7E3D-6511-7E40-8351-393F96A86815}"/>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238F0433-93C8-4646-AE4D-2271F75F9A3A}" type="slidenum">
              <a:rPr lang="es-ES" altLang="es-ES_tradnl" sz="1400" smtClean="0">
                <a:solidFill>
                  <a:srgbClr val="000000"/>
                </a:solidFill>
                <a:latin typeface="Times New Roman" panose="02020603050405020304" pitchFamily="18" charset="0"/>
              </a:rPr>
              <a:pPr/>
              <a:t>91</a:t>
            </a:fld>
            <a:endParaRPr lang="es-ES" altLang="es-ES_tradnl" sz="1400">
              <a:solidFill>
                <a:srgbClr val="000000"/>
              </a:solidFill>
              <a:latin typeface="Times New Roman" panose="02020603050405020304" pitchFamily="18" charset="0"/>
            </a:endParaRPr>
          </a:p>
        </p:txBody>
      </p:sp>
      <p:sp>
        <p:nvSpPr>
          <p:cNvPr id="83971" name="Text Box 1">
            <a:extLst>
              <a:ext uri="{FF2B5EF4-FFF2-40B4-BE49-F238E27FC236}">
                <a16:creationId xmlns:a16="http://schemas.microsoft.com/office/drawing/2014/main" id="{BFACB7C5-CA95-F442-B546-687AB8C0C2FD}"/>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7A3F195-B5A5-6640-99C2-34ED8B645F37}" type="slidenum">
              <a:rPr lang="es-ES" altLang="es-ES_tradnl" sz="1400">
                <a:solidFill>
                  <a:srgbClr val="000000"/>
                </a:solidFill>
                <a:latin typeface="Times New Roman" panose="02020603050405020304" pitchFamily="18" charset="0"/>
              </a:rPr>
              <a:pPr algn="r" eaLnBrk="1">
                <a:lnSpc>
                  <a:spcPct val="95000"/>
                </a:lnSpc>
                <a:buSzPct val="100000"/>
              </a:pPr>
              <a:t>91</a:t>
            </a:fld>
            <a:endParaRPr lang="es-ES" altLang="es-ES_tradnl" sz="1400">
              <a:solidFill>
                <a:srgbClr val="000000"/>
              </a:solidFill>
              <a:latin typeface="Times New Roman" panose="02020603050405020304" pitchFamily="18" charset="0"/>
            </a:endParaRPr>
          </a:p>
        </p:txBody>
      </p:sp>
      <p:sp>
        <p:nvSpPr>
          <p:cNvPr id="83972" name="Text Box 2">
            <a:extLst>
              <a:ext uri="{FF2B5EF4-FFF2-40B4-BE49-F238E27FC236}">
                <a16:creationId xmlns:a16="http://schemas.microsoft.com/office/drawing/2014/main" id="{2054CF74-E677-D14D-8341-8BF845286EBD}"/>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0320503-8B3B-8F49-8E1C-EC9759BD4B75}" type="slidenum">
              <a:rPr lang="es-ES" altLang="es-ES_tradnl" sz="1400">
                <a:solidFill>
                  <a:srgbClr val="000000"/>
                </a:solidFill>
                <a:latin typeface="Times New Roman" panose="02020603050405020304" pitchFamily="18" charset="0"/>
              </a:rPr>
              <a:pPr algn="r" eaLnBrk="1">
                <a:lnSpc>
                  <a:spcPct val="95000"/>
                </a:lnSpc>
                <a:buSzPct val="100000"/>
              </a:pPr>
              <a:t>91</a:t>
            </a:fld>
            <a:endParaRPr lang="es-ES" altLang="es-ES_tradnl" sz="1400">
              <a:solidFill>
                <a:srgbClr val="000000"/>
              </a:solidFill>
              <a:latin typeface="Times New Roman" panose="02020603050405020304" pitchFamily="18" charset="0"/>
            </a:endParaRPr>
          </a:p>
        </p:txBody>
      </p:sp>
      <p:sp>
        <p:nvSpPr>
          <p:cNvPr id="83973" name="Text Box 3">
            <a:extLst>
              <a:ext uri="{FF2B5EF4-FFF2-40B4-BE49-F238E27FC236}">
                <a16:creationId xmlns:a16="http://schemas.microsoft.com/office/drawing/2014/main" id="{5A8469D1-8EB4-0D42-B911-1D8BCD7E9CF9}"/>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77C5CCB-685C-4449-BEB8-BEBD70B2CA99}" type="slidenum">
              <a:rPr lang="es-ES" altLang="es-ES_tradnl" sz="1400">
                <a:solidFill>
                  <a:srgbClr val="000000"/>
                </a:solidFill>
                <a:latin typeface="Times New Roman" panose="02020603050405020304" pitchFamily="18" charset="0"/>
              </a:rPr>
              <a:pPr algn="r" eaLnBrk="1">
                <a:lnSpc>
                  <a:spcPct val="95000"/>
                </a:lnSpc>
                <a:buSzPct val="100000"/>
              </a:pPr>
              <a:t>91</a:t>
            </a:fld>
            <a:endParaRPr lang="es-ES" altLang="es-ES_tradnl" sz="1400">
              <a:solidFill>
                <a:srgbClr val="000000"/>
              </a:solidFill>
              <a:latin typeface="Times New Roman" panose="02020603050405020304" pitchFamily="18" charset="0"/>
            </a:endParaRPr>
          </a:p>
        </p:txBody>
      </p:sp>
      <p:sp>
        <p:nvSpPr>
          <p:cNvPr id="83974" name="Text Box 4">
            <a:extLst>
              <a:ext uri="{FF2B5EF4-FFF2-40B4-BE49-F238E27FC236}">
                <a16:creationId xmlns:a16="http://schemas.microsoft.com/office/drawing/2014/main" id="{EFD5A558-4EBD-0946-A15F-43506451FA5D}"/>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8237EDD-23C3-5342-9D33-3ABA59BC7576}" type="slidenum">
              <a:rPr lang="es-ES" altLang="es-ES_tradnl" sz="1400">
                <a:solidFill>
                  <a:srgbClr val="000000"/>
                </a:solidFill>
                <a:latin typeface="Times New Roman" panose="02020603050405020304" pitchFamily="18" charset="0"/>
              </a:rPr>
              <a:pPr algn="r" eaLnBrk="1">
                <a:lnSpc>
                  <a:spcPct val="95000"/>
                </a:lnSpc>
                <a:buSzPct val="100000"/>
              </a:pPr>
              <a:t>91</a:t>
            </a:fld>
            <a:endParaRPr lang="es-ES" altLang="es-ES_tradnl" sz="1400">
              <a:solidFill>
                <a:srgbClr val="000000"/>
              </a:solidFill>
              <a:latin typeface="Times New Roman" panose="02020603050405020304" pitchFamily="18" charset="0"/>
            </a:endParaRPr>
          </a:p>
        </p:txBody>
      </p:sp>
      <p:sp>
        <p:nvSpPr>
          <p:cNvPr id="83975" name="Text Box 5">
            <a:extLst>
              <a:ext uri="{FF2B5EF4-FFF2-40B4-BE49-F238E27FC236}">
                <a16:creationId xmlns:a16="http://schemas.microsoft.com/office/drawing/2014/main" id="{8B30A2F4-3CB3-A641-9899-5435F500CF5B}"/>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5CD98B5-E560-A847-868F-0C8BE9FEFA83}" type="slidenum">
              <a:rPr lang="es-ES" altLang="es-ES_tradnl" sz="1400">
                <a:solidFill>
                  <a:srgbClr val="000000"/>
                </a:solidFill>
                <a:latin typeface="Times New Roman" panose="02020603050405020304" pitchFamily="18" charset="0"/>
              </a:rPr>
              <a:pPr algn="r" eaLnBrk="1">
                <a:lnSpc>
                  <a:spcPct val="95000"/>
                </a:lnSpc>
                <a:buSzPct val="100000"/>
              </a:pPr>
              <a:t>91</a:t>
            </a:fld>
            <a:endParaRPr lang="es-ES" altLang="es-ES_tradnl" sz="1400">
              <a:solidFill>
                <a:srgbClr val="000000"/>
              </a:solidFill>
              <a:latin typeface="Times New Roman" panose="02020603050405020304" pitchFamily="18" charset="0"/>
            </a:endParaRPr>
          </a:p>
        </p:txBody>
      </p:sp>
      <p:sp>
        <p:nvSpPr>
          <p:cNvPr id="83976" name="Text Box 6">
            <a:extLst>
              <a:ext uri="{FF2B5EF4-FFF2-40B4-BE49-F238E27FC236}">
                <a16:creationId xmlns:a16="http://schemas.microsoft.com/office/drawing/2014/main" id="{3CB1C155-3D43-0E4B-A0C6-197BCD753908}"/>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CF7C36D-6CEF-A641-9A23-F5B75CED5395}" type="slidenum">
              <a:rPr lang="es-ES" altLang="es-ES_tradnl" sz="1400">
                <a:solidFill>
                  <a:srgbClr val="000000"/>
                </a:solidFill>
                <a:latin typeface="Times New Roman" panose="02020603050405020304" pitchFamily="18" charset="0"/>
              </a:rPr>
              <a:pPr algn="r" eaLnBrk="1">
                <a:lnSpc>
                  <a:spcPct val="95000"/>
                </a:lnSpc>
                <a:buSzPct val="100000"/>
              </a:pPr>
              <a:t>91</a:t>
            </a:fld>
            <a:endParaRPr lang="es-ES" altLang="es-ES_tradnl" sz="1400">
              <a:solidFill>
                <a:srgbClr val="000000"/>
              </a:solidFill>
              <a:latin typeface="Times New Roman" panose="02020603050405020304" pitchFamily="18" charset="0"/>
            </a:endParaRPr>
          </a:p>
        </p:txBody>
      </p:sp>
      <p:sp>
        <p:nvSpPr>
          <p:cNvPr id="83977" name="Text Box 7">
            <a:extLst>
              <a:ext uri="{FF2B5EF4-FFF2-40B4-BE49-F238E27FC236}">
                <a16:creationId xmlns:a16="http://schemas.microsoft.com/office/drawing/2014/main" id="{ACB234AE-A323-BC46-A1DB-4FC48173CA49}"/>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2D4FA2A-AEC7-924F-9054-7E8AD7D0256F}" type="slidenum">
              <a:rPr lang="es-ES" altLang="es-ES_tradnl" sz="1400">
                <a:solidFill>
                  <a:srgbClr val="000000"/>
                </a:solidFill>
                <a:latin typeface="Times New Roman" panose="02020603050405020304" pitchFamily="18" charset="0"/>
              </a:rPr>
              <a:pPr algn="r" eaLnBrk="1">
                <a:lnSpc>
                  <a:spcPct val="95000"/>
                </a:lnSpc>
                <a:buSzPct val="100000"/>
              </a:pPr>
              <a:t>91</a:t>
            </a:fld>
            <a:endParaRPr lang="es-ES" altLang="es-ES_tradnl" sz="1400">
              <a:solidFill>
                <a:srgbClr val="000000"/>
              </a:solidFill>
              <a:latin typeface="Times New Roman" panose="02020603050405020304" pitchFamily="18" charset="0"/>
            </a:endParaRPr>
          </a:p>
        </p:txBody>
      </p:sp>
      <p:sp>
        <p:nvSpPr>
          <p:cNvPr id="83978" name="Text Box 8">
            <a:extLst>
              <a:ext uri="{FF2B5EF4-FFF2-40B4-BE49-F238E27FC236}">
                <a16:creationId xmlns:a16="http://schemas.microsoft.com/office/drawing/2014/main" id="{7FB77CC8-122A-E64C-971A-1B4D3BDD38FA}"/>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C7D6299-F866-2E45-B36C-AB8869920904}" type="slidenum">
              <a:rPr lang="es-ES" altLang="es-ES_tradnl" sz="1400">
                <a:solidFill>
                  <a:srgbClr val="000000"/>
                </a:solidFill>
                <a:latin typeface="Times New Roman" panose="02020603050405020304" pitchFamily="18" charset="0"/>
              </a:rPr>
              <a:pPr algn="r" eaLnBrk="1">
                <a:lnSpc>
                  <a:spcPct val="95000"/>
                </a:lnSpc>
                <a:buSzPct val="100000"/>
              </a:pPr>
              <a:t>91</a:t>
            </a:fld>
            <a:endParaRPr lang="es-ES" altLang="es-ES_tradnl" sz="1400">
              <a:solidFill>
                <a:srgbClr val="000000"/>
              </a:solidFill>
              <a:latin typeface="Times New Roman" panose="02020603050405020304" pitchFamily="18" charset="0"/>
            </a:endParaRPr>
          </a:p>
        </p:txBody>
      </p:sp>
      <p:sp>
        <p:nvSpPr>
          <p:cNvPr id="83979" name="Text Box 9">
            <a:extLst>
              <a:ext uri="{FF2B5EF4-FFF2-40B4-BE49-F238E27FC236}">
                <a16:creationId xmlns:a16="http://schemas.microsoft.com/office/drawing/2014/main" id="{FF3415E0-CF49-334A-A31B-D35486278D2B}"/>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08B1EDC3-2EFF-8143-96C7-A43C4C542FFC}" type="slidenum">
              <a:rPr lang="es-ES" altLang="es-ES_tradnl" sz="1400">
                <a:solidFill>
                  <a:srgbClr val="000000"/>
                </a:solidFill>
                <a:latin typeface="Times New Roman" panose="02020603050405020304" pitchFamily="18" charset="0"/>
              </a:rPr>
              <a:pPr algn="r" eaLnBrk="1">
                <a:lnSpc>
                  <a:spcPct val="95000"/>
                </a:lnSpc>
                <a:buSzPct val="100000"/>
              </a:pPr>
              <a:t>91</a:t>
            </a:fld>
            <a:endParaRPr lang="es-ES" altLang="es-ES_tradnl" sz="1400">
              <a:solidFill>
                <a:srgbClr val="000000"/>
              </a:solidFill>
              <a:latin typeface="Times New Roman" panose="02020603050405020304" pitchFamily="18" charset="0"/>
            </a:endParaRPr>
          </a:p>
        </p:txBody>
      </p:sp>
      <p:sp>
        <p:nvSpPr>
          <p:cNvPr id="83980" name="Text Box 10">
            <a:extLst>
              <a:ext uri="{FF2B5EF4-FFF2-40B4-BE49-F238E27FC236}">
                <a16:creationId xmlns:a16="http://schemas.microsoft.com/office/drawing/2014/main" id="{3A1A0EBA-A3E4-A142-AC8B-A05F34E64FBD}"/>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84DE3E8-65E2-0B4D-8E50-3D37845A2D02}" type="slidenum">
              <a:rPr lang="es-ES" altLang="es-ES_tradnl" sz="1400">
                <a:solidFill>
                  <a:srgbClr val="000000"/>
                </a:solidFill>
                <a:latin typeface="Times New Roman" panose="02020603050405020304" pitchFamily="18" charset="0"/>
              </a:rPr>
              <a:pPr algn="r" eaLnBrk="1">
                <a:lnSpc>
                  <a:spcPct val="95000"/>
                </a:lnSpc>
                <a:buSzPct val="100000"/>
              </a:pPr>
              <a:t>91</a:t>
            </a:fld>
            <a:endParaRPr lang="es-ES" altLang="es-ES_tradnl" sz="1400">
              <a:solidFill>
                <a:srgbClr val="000000"/>
              </a:solidFill>
              <a:latin typeface="Times New Roman" panose="02020603050405020304" pitchFamily="18" charset="0"/>
            </a:endParaRPr>
          </a:p>
        </p:txBody>
      </p:sp>
      <p:sp>
        <p:nvSpPr>
          <p:cNvPr id="83981" name="Text Box 11">
            <a:extLst>
              <a:ext uri="{FF2B5EF4-FFF2-40B4-BE49-F238E27FC236}">
                <a16:creationId xmlns:a16="http://schemas.microsoft.com/office/drawing/2014/main" id="{C702C3C3-C709-E94E-8720-A97A79B62AE1}"/>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83982" name="Text Box 12">
            <a:extLst>
              <a:ext uri="{FF2B5EF4-FFF2-40B4-BE49-F238E27FC236}">
                <a16:creationId xmlns:a16="http://schemas.microsoft.com/office/drawing/2014/main" id="{EA607A32-714C-374A-AA1B-6FD4B625ACA9}"/>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4068094535"/>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6018" name="Rectangle 92">
            <a:extLst>
              <a:ext uri="{FF2B5EF4-FFF2-40B4-BE49-F238E27FC236}">
                <a16:creationId xmlns:a16="http://schemas.microsoft.com/office/drawing/2014/main" id="{002626B5-2CA1-4F47-B158-4ED5A031CF57}"/>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4A98132D-673E-7E41-91BE-6D28AC246788}" type="slidenum">
              <a:rPr lang="es-ES" altLang="es-ES_tradnl" sz="1400" smtClean="0">
                <a:solidFill>
                  <a:srgbClr val="000000"/>
                </a:solidFill>
                <a:latin typeface="Times New Roman" panose="02020603050405020304" pitchFamily="18" charset="0"/>
              </a:rPr>
              <a:pPr/>
              <a:t>92</a:t>
            </a:fld>
            <a:endParaRPr lang="es-ES" altLang="es-ES_tradnl" sz="1400">
              <a:solidFill>
                <a:srgbClr val="000000"/>
              </a:solidFill>
              <a:latin typeface="Times New Roman" panose="02020603050405020304" pitchFamily="18" charset="0"/>
            </a:endParaRPr>
          </a:p>
        </p:txBody>
      </p:sp>
      <p:sp>
        <p:nvSpPr>
          <p:cNvPr id="86019" name="Text Box 1">
            <a:extLst>
              <a:ext uri="{FF2B5EF4-FFF2-40B4-BE49-F238E27FC236}">
                <a16:creationId xmlns:a16="http://schemas.microsoft.com/office/drawing/2014/main" id="{65EFAAB3-8B8E-C44B-A6D6-EE5E441717A8}"/>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C971290-35DA-384B-BB57-E51664542B26}" type="slidenum">
              <a:rPr lang="es-ES" altLang="es-ES_tradnl" sz="1400">
                <a:solidFill>
                  <a:srgbClr val="000000"/>
                </a:solidFill>
                <a:latin typeface="Times New Roman" panose="02020603050405020304" pitchFamily="18" charset="0"/>
              </a:rPr>
              <a:pPr algn="r" eaLnBrk="1">
                <a:lnSpc>
                  <a:spcPct val="95000"/>
                </a:lnSpc>
                <a:buSzPct val="100000"/>
              </a:pPr>
              <a:t>92</a:t>
            </a:fld>
            <a:endParaRPr lang="es-ES" altLang="es-ES_tradnl" sz="1400">
              <a:solidFill>
                <a:srgbClr val="000000"/>
              </a:solidFill>
              <a:latin typeface="Times New Roman" panose="02020603050405020304" pitchFamily="18" charset="0"/>
            </a:endParaRPr>
          </a:p>
        </p:txBody>
      </p:sp>
      <p:sp>
        <p:nvSpPr>
          <p:cNvPr id="86020" name="Text Box 2">
            <a:extLst>
              <a:ext uri="{FF2B5EF4-FFF2-40B4-BE49-F238E27FC236}">
                <a16:creationId xmlns:a16="http://schemas.microsoft.com/office/drawing/2014/main" id="{1165D589-B0E3-0D44-8D3D-E1C524C830A5}"/>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721412E-B2A4-F64F-9157-8B1DE9EE2CE2}" type="slidenum">
              <a:rPr lang="es-ES" altLang="es-ES_tradnl" sz="1400">
                <a:solidFill>
                  <a:srgbClr val="000000"/>
                </a:solidFill>
                <a:latin typeface="Times New Roman" panose="02020603050405020304" pitchFamily="18" charset="0"/>
              </a:rPr>
              <a:pPr algn="r" eaLnBrk="1">
                <a:lnSpc>
                  <a:spcPct val="95000"/>
                </a:lnSpc>
                <a:buSzPct val="100000"/>
              </a:pPr>
              <a:t>92</a:t>
            </a:fld>
            <a:endParaRPr lang="es-ES" altLang="es-ES_tradnl" sz="1400">
              <a:solidFill>
                <a:srgbClr val="000000"/>
              </a:solidFill>
              <a:latin typeface="Times New Roman" panose="02020603050405020304" pitchFamily="18" charset="0"/>
            </a:endParaRPr>
          </a:p>
        </p:txBody>
      </p:sp>
      <p:sp>
        <p:nvSpPr>
          <p:cNvPr id="86021" name="Text Box 3">
            <a:extLst>
              <a:ext uri="{FF2B5EF4-FFF2-40B4-BE49-F238E27FC236}">
                <a16:creationId xmlns:a16="http://schemas.microsoft.com/office/drawing/2014/main" id="{98EE6131-4697-2A42-994B-B69461DE80E0}"/>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7B99A89-F365-9A4D-B7D6-E2EEE19A84C5}" type="slidenum">
              <a:rPr lang="es-ES" altLang="es-ES_tradnl" sz="1400">
                <a:solidFill>
                  <a:srgbClr val="000000"/>
                </a:solidFill>
                <a:latin typeface="Times New Roman" panose="02020603050405020304" pitchFamily="18" charset="0"/>
              </a:rPr>
              <a:pPr algn="r" eaLnBrk="1">
                <a:lnSpc>
                  <a:spcPct val="95000"/>
                </a:lnSpc>
                <a:buSzPct val="100000"/>
              </a:pPr>
              <a:t>92</a:t>
            </a:fld>
            <a:endParaRPr lang="es-ES" altLang="es-ES_tradnl" sz="1400">
              <a:solidFill>
                <a:srgbClr val="000000"/>
              </a:solidFill>
              <a:latin typeface="Times New Roman" panose="02020603050405020304" pitchFamily="18" charset="0"/>
            </a:endParaRPr>
          </a:p>
        </p:txBody>
      </p:sp>
      <p:sp>
        <p:nvSpPr>
          <p:cNvPr id="86022" name="Text Box 4">
            <a:extLst>
              <a:ext uri="{FF2B5EF4-FFF2-40B4-BE49-F238E27FC236}">
                <a16:creationId xmlns:a16="http://schemas.microsoft.com/office/drawing/2014/main" id="{6B34CE71-7D48-3D4A-8E20-6045340D8B6D}"/>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839A61C-C0C8-FC4F-91C0-D1DC96430D33}" type="slidenum">
              <a:rPr lang="es-ES" altLang="es-ES_tradnl" sz="1400">
                <a:solidFill>
                  <a:srgbClr val="000000"/>
                </a:solidFill>
                <a:latin typeface="Times New Roman" panose="02020603050405020304" pitchFamily="18" charset="0"/>
              </a:rPr>
              <a:pPr algn="r" eaLnBrk="1">
                <a:lnSpc>
                  <a:spcPct val="95000"/>
                </a:lnSpc>
                <a:buSzPct val="100000"/>
              </a:pPr>
              <a:t>92</a:t>
            </a:fld>
            <a:endParaRPr lang="es-ES" altLang="es-ES_tradnl" sz="1400">
              <a:solidFill>
                <a:srgbClr val="000000"/>
              </a:solidFill>
              <a:latin typeface="Times New Roman" panose="02020603050405020304" pitchFamily="18" charset="0"/>
            </a:endParaRPr>
          </a:p>
        </p:txBody>
      </p:sp>
      <p:sp>
        <p:nvSpPr>
          <p:cNvPr id="86023" name="Text Box 5">
            <a:extLst>
              <a:ext uri="{FF2B5EF4-FFF2-40B4-BE49-F238E27FC236}">
                <a16:creationId xmlns:a16="http://schemas.microsoft.com/office/drawing/2014/main" id="{D8A4C3C3-C831-694E-AF9E-42038D434422}"/>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59CE571-0565-B349-8A28-7094A85A2DEA}" type="slidenum">
              <a:rPr lang="es-ES" altLang="es-ES_tradnl" sz="1400">
                <a:solidFill>
                  <a:srgbClr val="000000"/>
                </a:solidFill>
                <a:latin typeface="Times New Roman" panose="02020603050405020304" pitchFamily="18" charset="0"/>
              </a:rPr>
              <a:pPr algn="r" eaLnBrk="1">
                <a:lnSpc>
                  <a:spcPct val="95000"/>
                </a:lnSpc>
                <a:buSzPct val="100000"/>
              </a:pPr>
              <a:t>92</a:t>
            </a:fld>
            <a:endParaRPr lang="es-ES" altLang="es-ES_tradnl" sz="1400">
              <a:solidFill>
                <a:srgbClr val="000000"/>
              </a:solidFill>
              <a:latin typeface="Times New Roman" panose="02020603050405020304" pitchFamily="18" charset="0"/>
            </a:endParaRPr>
          </a:p>
        </p:txBody>
      </p:sp>
      <p:sp>
        <p:nvSpPr>
          <p:cNvPr id="86024" name="Text Box 6">
            <a:extLst>
              <a:ext uri="{FF2B5EF4-FFF2-40B4-BE49-F238E27FC236}">
                <a16:creationId xmlns:a16="http://schemas.microsoft.com/office/drawing/2014/main" id="{B335EA0B-72A8-C948-B1E8-DF8DA5AE2A51}"/>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445C549-4DD2-AD40-B56C-142F37C1D5EC}" type="slidenum">
              <a:rPr lang="es-ES" altLang="es-ES_tradnl" sz="1400">
                <a:solidFill>
                  <a:srgbClr val="000000"/>
                </a:solidFill>
                <a:latin typeface="Times New Roman" panose="02020603050405020304" pitchFamily="18" charset="0"/>
              </a:rPr>
              <a:pPr algn="r" eaLnBrk="1">
                <a:lnSpc>
                  <a:spcPct val="95000"/>
                </a:lnSpc>
                <a:buSzPct val="100000"/>
              </a:pPr>
              <a:t>92</a:t>
            </a:fld>
            <a:endParaRPr lang="es-ES" altLang="es-ES_tradnl" sz="1400">
              <a:solidFill>
                <a:srgbClr val="000000"/>
              </a:solidFill>
              <a:latin typeface="Times New Roman" panose="02020603050405020304" pitchFamily="18" charset="0"/>
            </a:endParaRPr>
          </a:p>
        </p:txBody>
      </p:sp>
      <p:sp>
        <p:nvSpPr>
          <p:cNvPr id="86025" name="Text Box 7">
            <a:extLst>
              <a:ext uri="{FF2B5EF4-FFF2-40B4-BE49-F238E27FC236}">
                <a16:creationId xmlns:a16="http://schemas.microsoft.com/office/drawing/2014/main" id="{9A7091AC-2017-3340-B318-84A6053AD220}"/>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F9A4AC74-0AE8-5E4C-A50D-9043323A8272}" type="slidenum">
              <a:rPr lang="es-ES" altLang="es-ES_tradnl" sz="1400">
                <a:solidFill>
                  <a:srgbClr val="000000"/>
                </a:solidFill>
                <a:latin typeface="Times New Roman" panose="02020603050405020304" pitchFamily="18" charset="0"/>
              </a:rPr>
              <a:pPr algn="r" eaLnBrk="1">
                <a:lnSpc>
                  <a:spcPct val="95000"/>
                </a:lnSpc>
                <a:buSzPct val="100000"/>
              </a:pPr>
              <a:t>92</a:t>
            </a:fld>
            <a:endParaRPr lang="es-ES" altLang="es-ES_tradnl" sz="1400">
              <a:solidFill>
                <a:srgbClr val="000000"/>
              </a:solidFill>
              <a:latin typeface="Times New Roman" panose="02020603050405020304" pitchFamily="18" charset="0"/>
            </a:endParaRPr>
          </a:p>
        </p:txBody>
      </p:sp>
      <p:sp>
        <p:nvSpPr>
          <p:cNvPr id="86026" name="Text Box 8">
            <a:extLst>
              <a:ext uri="{FF2B5EF4-FFF2-40B4-BE49-F238E27FC236}">
                <a16:creationId xmlns:a16="http://schemas.microsoft.com/office/drawing/2014/main" id="{E1A0388E-AD51-C844-947C-FE6043A2715A}"/>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62ED504-C64A-C74A-8336-795E81DF1459}" type="slidenum">
              <a:rPr lang="es-ES" altLang="es-ES_tradnl" sz="1400">
                <a:solidFill>
                  <a:srgbClr val="000000"/>
                </a:solidFill>
                <a:latin typeface="Times New Roman" panose="02020603050405020304" pitchFamily="18" charset="0"/>
              </a:rPr>
              <a:pPr algn="r" eaLnBrk="1">
                <a:lnSpc>
                  <a:spcPct val="95000"/>
                </a:lnSpc>
                <a:buSzPct val="100000"/>
              </a:pPr>
              <a:t>92</a:t>
            </a:fld>
            <a:endParaRPr lang="es-ES" altLang="es-ES_tradnl" sz="1400">
              <a:solidFill>
                <a:srgbClr val="000000"/>
              </a:solidFill>
              <a:latin typeface="Times New Roman" panose="02020603050405020304" pitchFamily="18" charset="0"/>
            </a:endParaRPr>
          </a:p>
        </p:txBody>
      </p:sp>
      <p:sp>
        <p:nvSpPr>
          <p:cNvPr id="86027" name="Text Box 9">
            <a:extLst>
              <a:ext uri="{FF2B5EF4-FFF2-40B4-BE49-F238E27FC236}">
                <a16:creationId xmlns:a16="http://schemas.microsoft.com/office/drawing/2014/main" id="{6379A251-426F-6844-9F6A-E739A4B66D0A}"/>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8E5A967F-166C-0943-ABAC-50D7F5A2C66E}" type="slidenum">
              <a:rPr lang="es-ES" altLang="es-ES_tradnl" sz="1400">
                <a:solidFill>
                  <a:srgbClr val="000000"/>
                </a:solidFill>
                <a:latin typeface="Times New Roman" panose="02020603050405020304" pitchFamily="18" charset="0"/>
              </a:rPr>
              <a:pPr algn="r" eaLnBrk="1">
                <a:lnSpc>
                  <a:spcPct val="95000"/>
                </a:lnSpc>
                <a:buSzPct val="100000"/>
              </a:pPr>
              <a:t>92</a:t>
            </a:fld>
            <a:endParaRPr lang="es-ES" altLang="es-ES_tradnl" sz="1400">
              <a:solidFill>
                <a:srgbClr val="000000"/>
              </a:solidFill>
              <a:latin typeface="Times New Roman" panose="02020603050405020304" pitchFamily="18" charset="0"/>
            </a:endParaRPr>
          </a:p>
        </p:txBody>
      </p:sp>
      <p:sp>
        <p:nvSpPr>
          <p:cNvPr id="86028" name="Text Box 10">
            <a:extLst>
              <a:ext uri="{FF2B5EF4-FFF2-40B4-BE49-F238E27FC236}">
                <a16:creationId xmlns:a16="http://schemas.microsoft.com/office/drawing/2014/main" id="{AE98EF4B-1588-9649-9A60-9F5133FAF8BC}"/>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D56EE733-B87D-6840-B698-0959BF00AB96}" type="slidenum">
              <a:rPr lang="es-ES" altLang="es-ES_tradnl" sz="1400">
                <a:solidFill>
                  <a:srgbClr val="000000"/>
                </a:solidFill>
                <a:latin typeface="Times New Roman" panose="02020603050405020304" pitchFamily="18" charset="0"/>
              </a:rPr>
              <a:pPr algn="r" eaLnBrk="1">
                <a:lnSpc>
                  <a:spcPct val="95000"/>
                </a:lnSpc>
                <a:buSzPct val="100000"/>
              </a:pPr>
              <a:t>92</a:t>
            </a:fld>
            <a:endParaRPr lang="es-ES" altLang="es-ES_tradnl" sz="1400">
              <a:solidFill>
                <a:srgbClr val="000000"/>
              </a:solidFill>
              <a:latin typeface="Times New Roman" panose="02020603050405020304" pitchFamily="18" charset="0"/>
            </a:endParaRPr>
          </a:p>
        </p:txBody>
      </p:sp>
      <p:sp>
        <p:nvSpPr>
          <p:cNvPr id="86029" name="Text Box 11">
            <a:extLst>
              <a:ext uri="{FF2B5EF4-FFF2-40B4-BE49-F238E27FC236}">
                <a16:creationId xmlns:a16="http://schemas.microsoft.com/office/drawing/2014/main" id="{E1EFD4DA-0E2D-9646-995F-04ECA230A249}"/>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86030" name="Text Box 12">
            <a:extLst>
              <a:ext uri="{FF2B5EF4-FFF2-40B4-BE49-F238E27FC236}">
                <a16:creationId xmlns:a16="http://schemas.microsoft.com/office/drawing/2014/main" id="{1435B865-7559-AF45-A1E7-E33688F93365}"/>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265411812"/>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8066" name="Rectangle 94">
            <a:extLst>
              <a:ext uri="{FF2B5EF4-FFF2-40B4-BE49-F238E27FC236}">
                <a16:creationId xmlns:a16="http://schemas.microsoft.com/office/drawing/2014/main" id="{CC1B236B-D2B8-7A4D-978C-415A4236D60F}"/>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CAFC36D4-5023-B146-8040-66EE21FFDDD1}" type="slidenum">
              <a:rPr lang="es-ES" altLang="es-ES_tradnl" sz="1400" smtClean="0">
                <a:solidFill>
                  <a:srgbClr val="000000"/>
                </a:solidFill>
                <a:latin typeface="Times New Roman" panose="02020603050405020304" pitchFamily="18" charset="0"/>
              </a:rPr>
              <a:pPr/>
              <a:t>93</a:t>
            </a:fld>
            <a:endParaRPr lang="es-ES" altLang="es-ES_tradnl" sz="1400">
              <a:solidFill>
                <a:srgbClr val="000000"/>
              </a:solidFill>
              <a:latin typeface="Times New Roman" panose="02020603050405020304" pitchFamily="18" charset="0"/>
            </a:endParaRPr>
          </a:p>
        </p:txBody>
      </p:sp>
      <p:sp>
        <p:nvSpPr>
          <p:cNvPr id="88067" name="Text Box 1">
            <a:extLst>
              <a:ext uri="{FF2B5EF4-FFF2-40B4-BE49-F238E27FC236}">
                <a16:creationId xmlns:a16="http://schemas.microsoft.com/office/drawing/2014/main" id="{0ADFC855-A775-6C41-92AC-6DC0655DCA81}"/>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A5BC50F-7C68-764D-BE62-BE5ACD392474}" type="slidenum">
              <a:rPr lang="es-ES" altLang="es-ES_tradnl" sz="1400">
                <a:solidFill>
                  <a:srgbClr val="000000"/>
                </a:solidFill>
                <a:latin typeface="Times New Roman" panose="02020603050405020304" pitchFamily="18" charset="0"/>
              </a:rPr>
              <a:pPr algn="r" eaLnBrk="1">
                <a:lnSpc>
                  <a:spcPct val="95000"/>
                </a:lnSpc>
                <a:buSzPct val="100000"/>
              </a:pPr>
              <a:t>93</a:t>
            </a:fld>
            <a:endParaRPr lang="es-ES" altLang="es-ES_tradnl" sz="1400">
              <a:solidFill>
                <a:srgbClr val="000000"/>
              </a:solidFill>
              <a:latin typeface="Times New Roman" panose="02020603050405020304" pitchFamily="18" charset="0"/>
            </a:endParaRPr>
          </a:p>
        </p:txBody>
      </p:sp>
      <p:sp>
        <p:nvSpPr>
          <p:cNvPr id="88068" name="Text Box 2">
            <a:extLst>
              <a:ext uri="{FF2B5EF4-FFF2-40B4-BE49-F238E27FC236}">
                <a16:creationId xmlns:a16="http://schemas.microsoft.com/office/drawing/2014/main" id="{FB0AB92C-E495-5C46-93A1-F0AA4136AD3F}"/>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D41A269-7CAB-974E-B796-DE8935DEED60}" type="slidenum">
              <a:rPr lang="es-ES" altLang="es-ES_tradnl" sz="1400">
                <a:solidFill>
                  <a:srgbClr val="000000"/>
                </a:solidFill>
                <a:latin typeface="Times New Roman" panose="02020603050405020304" pitchFamily="18" charset="0"/>
              </a:rPr>
              <a:pPr algn="r" eaLnBrk="1">
                <a:lnSpc>
                  <a:spcPct val="95000"/>
                </a:lnSpc>
                <a:buSzPct val="100000"/>
              </a:pPr>
              <a:t>93</a:t>
            </a:fld>
            <a:endParaRPr lang="es-ES" altLang="es-ES_tradnl" sz="1400">
              <a:solidFill>
                <a:srgbClr val="000000"/>
              </a:solidFill>
              <a:latin typeface="Times New Roman" panose="02020603050405020304" pitchFamily="18" charset="0"/>
            </a:endParaRPr>
          </a:p>
        </p:txBody>
      </p:sp>
      <p:sp>
        <p:nvSpPr>
          <p:cNvPr id="88069" name="Text Box 3">
            <a:extLst>
              <a:ext uri="{FF2B5EF4-FFF2-40B4-BE49-F238E27FC236}">
                <a16:creationId xmlns:a16="http://schemas.microsoft.com/office/drawing/2014/main" id="{4C732A46-D338-8242-8F6C-76880B699089}"/>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7DFA2EE-9AC2-684A-9336-7803D5558BC4}" type="slidenum">
              <a:rPr lang="es-ES" altLang="es-ES_tradnl" sz="1400">
                <a:solidFill>
                  <a:srgbClr val="000000"/>
                </a:solidFill>
                <a:latin typeface="Times New Roman" panose="02020603050405020304" pitchFamily="18" charset="0"/>
              </a:rPr>
              <a:pPr algn="r" eaLnBrk="1">
                <a:lnSpc>
                  <a:spcPct val="95000"/>
                </a:lnSpc>
                <a:buSzPct val="100000"/>
              </a:pPr>
              <a:t>93</a:t>
            </a:fld>
            <a:endParaRPr lang="es-ES" altLang="es-ES_tradnl" sz="1400">
              <a:solidFill>
                <a:srgbClr val="000000"/>
              </a:solidFill>
              <a:latin typeface="Times New Roman" panose="02020603050405020304" pitchFamily="18" charset="0"/>
            </a:endParaRPr>
          </a:p>
        </p:txBody>
      </p:sp>
      <p:sp>
        <p:nvSpPr>
          <p:cNvPr id="88070" name="Text Box 4">
            <a:extLst>
              <a:ext uri="{FF2B5EF4-FFF2-40B4-BE49-F238E27FC236}">
                <a16:creationId xmlns:a16="http://schemas.microsoft.com/office/drawing/2014/main" id="{5AD538AB-7691-3C4C-953A-DB5B91D77732}"/>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9594DF2-12BC-9345-BB82-9D4991EB7230}" type="slidenum">
              <a:rPr lang="es-ES" altLang="es-ES_tradnl" sz="1400">
                <a:solidFill>
                  <a:srgbClr val="000000"/>
                </a:solidFill>
                <a:latin typeface="Times New Roman" panose="02020603050405020304" pitchFamily="18" charset="0"/>
              </a:rPr>
              <a:pPr algn="r" eaLnBrk="1">
                <a:lnSpc>
                  <a:spcPct val="95000"/>
                </a:lnSpc>
                <a:buSzPct val="100000"/>
              </a:pPr>
              <a:t>93</a:t>
            </a:fld>
            <a:endParaRPr lang="es-ES" altLang="es-ES_tradnl" sz="1400">
              <a:solidFill>
                <a:srgbClr val="000000"/>
              </a:solidFill>
              <a:latin typeface="Times New Roman" panose="02020603050405020304" pitchFamily="18" charset="0"/>
            </a:endParaRPr>
          </a:p>
        </p:txBody>
      </p:sp>
      <p:sp>
        <p:nvSpPr>
          <p:cNvPr id="88071" name="Text Box 5">
            <a:extLst>
              <a:ext uri="{FF2B5EF4-FFF2-40B4-BE49-F238E27FC236}">
                <a16:creationId xmlns:a16="http://schemas.microsoft.com/office/drawing/2014/main" id="{8A9DDE1C-8092-B941-AA21-83DCD4BBC2E3}"/>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009E8C5-1DF5-DB43-A306-CBBA21DB4DB2}" type="slidenum">
              <a:rPr lang="es-ES" altLang="es-ES_tradnl" sz="1400">
                <a:solidFill>
                  <a:srgbClr val="000000"/>
                </a:solidFill>
                <a:latin typeface="Times New Roman" panose="02020603050405020304" pitchFamily="18" charset="0"/>
              </a:rPr>
              <a:pPr algn="r" eaLnBrk="1">
                <a:lnSpc>
                  <a:spcPct val="95000"/>
                </a:lnSpc>
                <a:buSzPct val="100000"/>
              </a:pPr>
              <a:t>93</a:t>
            </a:fld>
            <a:endParaRPr lang="es-ES" altLang="es-ES_tradnl" sz="1400">
              <a:solidFill>
                <a:srgbClr val="000000"/>
              </a:solidFill>
              <a:latin typeface="Times New Roman" panose="02020603050405020304" pitchFamily="18" charset="0"/>
            </a:endParaRPr>
          </a:p>
        </p:txBody>
      </p:sp>
      <p:sp>
        <p:nvSpPr>
          <p:cNvPr id="88072" name="Text Box 6">
            <a:extLst>
              <a:ext uri="{FF2B5EF4-FFF2-40B4-BE49-F238E27FC236}">
                <a16:creationId xmlns:a16="http://schemas.microsoft.com/office/drawing/2014/main" id="{ACED8542-3420-444F-9993-3459CD33A4E3}"/>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07C0C59-25BB-1B4D-ABB9-E1D89C5D1002}" type="slidenum">
              <a:rPr lang="es-ES" altLang="es-ES_tradnl" sz="1400">
                <a:solidFill>
                  <a:srgbClr val="000000"/>
                </a:solidFill>
                <a:latin typeface="Times New Roman" panose="02020603050405020304" pitchFamily="18" charset="0"/>
              </a:rPr>
              <a:pPr algn="r" eaLnBrk="1">
                <a:lnSpc>
                  <a:spcPct val="95000"/>
                </a:lnSpc>
                <a:buSzPct val="100000"/>
              </a:pPr>
              <a:t>93</a:t>
            </a:fld>
            <a:endParaRPr lang="es-ES" altLang="es-ES_tradnl" sz="1400">
              <a:solidFill>
                <a:srgbClr val="000000"/>
              </a:solidFill>
              <a:latin typeface="Times New Roman" panose="02020603050405020304" pitchFamily="18" charset="0"/>
            </a:endParaRPr>
          </a:p>
        </p:txBody>
      </p:sp>
      <p:sp>
        <p:nvSpPr>
          <p:cNvPr id="88073" name="Text Box 7">
            <a:extLst>
              <a:ext uri="{FF2B5EF4-FFF2-40B4-BE49-F238E27FC236}">
                <a16:creationId xmlns:a16="http://schemas.microsoft.com/office/drawing/2014/main" id="{F6E1341A-4045-344B-9643-5BEC710AFCF4}"/>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A131B6A-914D-FE44-92B7-31A35AEF339A}" type="slidenum">
              <a:rPr lang="es-ES" altLang="es-ES_tradnl" sz="1400">
                <a:solidFill>
                  <a:srgbClr val="000000"/>
                </a:solidFill>
                <a:latin typeface="Times New Roman" panose="02020603050405020304" pitchFamily="18" charset="0"/>
              </a:rPr>
              <a:pPr algn="r" eaLnBrk="1">
                <a:lnSpc>
                  <a:spcPct val="95000"/>
                </a:lnSpc>
                <a:buSzPct val="100000"/>
              </a:pPr>
              <a:t>93</a:t>
            </a:fld>
            <a:endParaRPr lang="es-ES" altLang="es-ES_tradnl" sz="1400">
              <a:solidFill>
                <a:srgbClr val="000000"/>
              </a:solidFill>
              <a:latin typeface="Times New Roman" panose="02020603050405020304" pitchFamily="18" charset="0"/>
            </a:endParaRPr>
          </a:p>
        </p:txBody>
      </p:sp>
      <p:sp>
        <p:nvSpPr>
          <p:cNvPr id="88074" name="Text Box 8">
            <a:extLst>
              <a:ext uri="{FF2B5EF4-FFF2-40B4-BE49-F238E27FC236}">
                <a16:creationId xmlns:a16="http://schemas.microsoft.com/office/drawing/2014/main" id="{E835848B-6996-7A49-9FAE-9EA26D3AA81A}"/>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A45E33AB-A92A-714C-BA3F-F68BA11E08C3}" type="slidenum">
              <a:rPr lang="es-ES" altLang="es-ES_tradnl" sz="1400">
                <a:solidFill>
                  <a:srgbClr val="000000"/>
                </a:solidFill>
                <a:latin typeface="Times New Roman" panose="02020603050405020304" pitchFamily="18" charset="0"/>
              </a:rPr>
              <a:pPr algn="r" eaLnBrk="1">
                <a:lnSpc>
                  <a:spcPct val="95000"/>
                </a:lnSpc>
                <a:buSzPct val="100000"/>
              </a:pPr>
              <a:t>93</a:t>
            </a:fld>
            <a:endParaRPr lang="es-ES" altLang="es-ES_tradnl" sz="1400">
              <a:solidFill>
                <a:srgbClr val="000000"/>
              </a:solidFill>
              <a:latin typeface="Times New Roman" panose="02020603050405020304" pitchFamily="18" charset="0"/>
            </a:endParaRPr>
          </a:p>
        </p:txBody>
      </p:sp>
      <p:sp>
        <p:nvSpPr>
          <p:cNvPr id="88075" name="Text Box 9">
            <a:extLst>
              <a:ext uri="{FF2B5EF4-FFF2-40B4-BE49-F238E27FC236}">
                <a16:creationId xmlns:a16="http://schemas.microsoft.com/office/drawing/2014/main" id="{59A7FBD7-EAB3-6640-997A-32696E805B98}"/>
              </a:ext>
            </a:extLst>
          </p:cNvPr>
          <p:cNvSpPr txBox="1">
            <a:spLocks noChangeArrowheads="1"/>
          </p:cNvSpPr>
          <p:nvPr/>
        </p:nvSpPr>
        <p:spPr bwMode="auto">
          <a:xfrm>
            <a:off x="4278313" y="10155238"/>
            <a:ext cx="3198812"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B4B9E2B7-C806-A645-8E61-8652B1B2D6BF}" type="slidenum">
              <a:rPr lang="es-ES" altLang="es-ES_tradnl" sz="1400">
                <a:solidFill>
                  <a:srgbClr val="000000"/>
                </a:solidFill>
                <a:latin typeface="Times New Roman" panose="02020603050405020304" pitchFamily="18" charset="0"/>
              </a:rPr>
              <a:pPr algn="r" eaLnBrk="1">
                <a:lnSpc>
                  <a:spcPct val="95000"/>
                </a:lnSpc>
                <a:buSzPct val="100000"/>
              </a:pPr>
              <a:t>93</a:t>
            </a:fld>
            <a:endParaRPr lang="es-ES" altLang="es-ES_tradnl" sz="1400">
              <a:solidFill>
                <a:srgbClr val="000000"/>
              </a:solidFill>
              <a:latin typeface="Times New Roman" panose="02020603050405020304" pitchFamily="18" charset="0"/>
            </a:endParaRPr>
          </a:p>
        </p:txBody>
      </p:sp>
      <p:sp>
        <p:nvSpPr>
          <p:cNvPr id="88076" name="Text Box 10">
            <a:extLst>
              <a:ext uri="{FF2B5EF4-FFF2-40B4-BE49-F238E27FC236}">
                <a16:creationId xmlns:a16="http://schemas.microsoft.com/office/drawing/2014/main" id="{66AB72BD-782F-AC45-8FC3-456A3EC17856}"/>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18831E1-E95E-F74F-B1F6-FB1E595ACBCF}" type="slidenum">
              <a:rPr lang="es-ES" altLang="es-ES_tradnl" sz="1400">
                <a:solidFill>
                  <a:srgbClr val="000000"/>
                </a:solidFill>
                <a:latin typeface="Times New Roman" panose="02020603050405020304" pitchFamily="18" charset="0"/>
              </a:rPr>
              <a:pPr algn="r" eaLnBrk="1">
                <a:lnSpc>
                  <a:spcPct val="95000"/>
                </a:lnSpc>
                <a:buSzPct val="100000"/>
              </a:pPr>
              <a:t>93</a:t>
            </a:fld>
            <a:endParaRPr lang="es-ES" altLang="es-ES_tradnl" sz="1400">
              <a:solidFill>
                <a:srgbClr val="000000"/>
              </a:solidFill>
              <a:latin typeface="Times New Roman" panose="02020603050405020304" pitchFamily="18" charset="0"/>
            </a:endParaRPr>
          </a:p>
        </p:txBody>
      </p:sp>
      <p:sp>
        <p:nvSpPr>
          <p:cNvPr id="88077" name="Text Box 11">
            <a:extLst>
              <a:ext uri="{FF2B5EF4-FFF2-40B4-BE49-F238E27FC236}">
                <a16:creationId xmlns:a16="http://schemas.microsoft.com/office/drawing/2014/main" id="{1F45039D-B0C5-9345-AA84-E9EF529425C7}"/>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88078" name="Text Box 12">
            <a:extLst>
              <a:ext uri="{FF2B5EF4-FFF2-40B4-BE49-F238E27FC236}">
                <a16:creationId xmlns:a16="http://schemas.microsoft.com/office/drawing/2014/main" id="{CF41F671-02F9-874E-B8CE-A1E9B28B91F8}"/>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2306369261"/>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97A8C6B3-9E9C-7446-B667-95EE03B0F731}" type="slidenum">
              <a:rPr lang="es-ES"/>
              <a:pPr/>
              <a:t>94</a:t>
            </a:fld>
            <a:endParaRPr lang="es-ES"/>
          </a:p>
        </p:txBody>
      </p:sp>
      <p:sp>
        <p:nvSpPr>
          <p:cNvPr id="420865"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C90D14FB-5C62-4E45-935F-AD140A8EDBF9}" type="slidenum">
              <a:rPr lang="es-ES" sz="1400">
                <a:solidFill>
                  <a:srgbClr val="000000"/>
                </a:solidFill>
                <a:latin typeface="Times New Roman" charset="0"/>
              </a:rPr>
              <a:pPr algn="r" eaLnBrk="1">
                <a:lnSpc>
                  <a:spcPct val="95000"/>
                </a:lnSpc>
                <a:buClrTx/>
                <a:buFontTx/>
                <a:buNone/>
              </a:pPr>
              <a:t>94</a:t>
            </a:fld>
            <a:endParaRPr lang="es-ES" sz="1400">
              <a:solidFill>
                <a:srgbClr val="000000"/>
              </a:solidFill>
              <a:latin typeface="Times New Roman" charset="0"/>
            </a:endParaRPr>
          </a:p>
        </p:txBody>
      </p:sp>
      <p:sp>
        <p:nvSpPr>
          <p:cNvPr id="420866"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DA9FAF23-9E1D-6B4D-BCFE-B2CFBC0BBA17}" type="slidenum">
              <a:rPr lang="es-ES" sz="1400">
                <a:solidFill>
                  <a:srgbClr val="000000"/>
                </a:solidFill>
                <a:latin typeface="Times New Roman" charset="0"/>
              </a:rPr>
              <a:pPr algn="r" eaLnBrk="1">
                <a:lnSpc>
                  <a:spcPct val="95000"/>
                </a:lnSpc>
                <a:buClrTx/>
                <a:buFontTx/>
                <a:buNone/>
              </a:pPr>
              <a:t>94</a:t>
            </a:fld>
            <a:endParaRPr lang="es-ES" sz="1400">
              <a:solidFill>
                <a:srgbClr val="000000"/>
              </a:solidFill>
              <a:latin typeface="Times New Roman" charset="0"/>
            </a:endParaRPr>
          </a:p>
        </p:txBody>
      </p:sp>
      <p:sp>
        <p:nvSpPr>
          <p:cNvPr id="420867"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4BB728B-1078-4B45-92E6-532F65C06760}" type="slidenum">
              <a:rPr lang="es-ES" sz="1400">
                <a:solidFill>
                  <a:srgbClr val="000000"/>
                </a:solidFill>
                <a:latin typeface="Times New Roman" charset="0"/>
              </a:rPr>
              <a:pPr algn="r" eaLnBrk="1">
                <a:lnSpc>
                  <a:spcPct val="95000"/>
                </a:lnSpc>
                <a:buClrTx/>
                <a:buFontTx/>
                <a:buNone/>
              </a:pPr>
              <a:t>94</a:t>
            </a:fld>
            <a:endParaRPr lang="es-ES" sz="1400">
              <a:solidFill>
                <a:srgbClr val="000000"/>
              </a:solidFill>
              <a:latin typeface="Times New Roman" charset="0"/>
            </a:endParaRPr>
          </a:p>
        </p:txBody>
      </p:sp>
      <p:sp>
        <p:nvSpPr>
          <p:cNvPr id="420868"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10A378D-D90E-F645-BAB8-63674CC21AAB}" type="slidenum">
              <a:rPr lang="es-ES" sz="1400">
                <a:solidFill>
                  <a:srgbClr val="000000"/>
                </a:solidFill>
                <a:latin typeface="Times New Roman" charset="0"/>
              </a:rPr>
              <a:pPr algn="r" eaLnBrk="1">
                <a:lnSpc>
                  <a:spcPct val="95000"/>
                </a:lnSpc>
                <a:buClrTx/>
                <a:buFontTx/>
                <a:buNone/>
              </a:pPr>
              <a:t>94</a:t>
            </a:fld>
            <a:endParaRPr lang="es-ES" sz="1400">
              <a:solidFill>
                <a:srgbClr val="000000"/>
              </a:solidFill>
              <a:latin typeface="Times New Roman" charset="0"/>
            </a:endParaRPr>
          </a:p>
        </p:txBody>
      </p:sp>
      <p:sp>
        <p:nvSpPr>
          <p:cNvPr id="420869"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71A1CA9-1626-6842-9D82-C2C9DC46E950}" type="slidenum">
              <a:rPr lang="es-ES" sz="1400">
                <a:solidFill>
                  <a:srgbClr val="000000"/>
                </a:solidFill>
                <a:latin typeface="Times New Roman" charset="0"/>
              </a:rPr>
              <a:pPr algn="r" eaLnBrk="1">
                <a:lnSpc>
                  <a:spcPct val="95000"/>
                </a:lnSpc>
                <a:buClrTx/>
                <a:buFontTx/>
                <a:buNone/>
              </a:pPr>
              <a:t>94</a:t>
            </a:fld>
            <a:endParaRPr lang="es-ES" sz="1400">
              <a:solidFill>
                <a:srgbClr val="000000"/>
              </a:solidFill>
              <a:latin typeface="Times New Roman" charset="0"/>
            </a:endParaRPr>
          </a:p>
        </p:txBody>
      </p:sp>
      <p:sp>
        <p:nvSpPr>
          <p:cNvPr id="420870"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2D7AF2-71CC-3346-8368-729DFEEA5F4E}" type="slidenum">
              <a:rPr lang="es-ES" sz="1400">
                <a:solidFill>
                  <a:srgbClr val="000000"/>
                </a:solidFill>
                <a:latin typeface="Times New Roman" charset="0"/>
              </a:rPr>
              <a:pPr algn="r" eaLnBrk="1">
                <a:lnSpc>
                  <a:spcPct val="95000"/>
                </a:lnSpc>
                <a:buClrTx/>
                <a:buFontTx/>
                <a:buNone/>
              </a:pPr>
              <a:t>94</a:t>
            </a:fld>
            <a:endParaRPr lang="es-ES" sz="1400">
              <a:solidFill>
                <a:srgbClr val="000000"/>
              </a:solidFill>
              <a:latin typeface="Times New Roman" charset="0"/>
            </a:endParaRPr>
          </a:p>
        </p:txBody>
      </p:sp>
      <p:sp>
        <p:nvSpPr>
          <p:cNvPr id="420871" name="Text Box 7"/>
          <p:cNvSpPr txBox="1">
            <a:spLocks noChangeArrowheads="1"/>
          </p:cNvSpPr>
          <p:nvPr/>
        </p:nvSpPr>
        <p:spPr bwMode="auto">
          <a:xfrm>
            <a:off x="4278313" y="10155238"/>
            <a:ext cx="3190875" cy="4445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64E2AF04-FAC3-9E42-A1D4-70265B8997C7}" type="slidenum">
              <a:rPr lang="es-ES" sz="1400">
                <a:solidFill>
                  <a:srgbClr val="000000"/>
                </a:solidFill>
                <a:latin typeface="Times New Roman" charset="0"/>
              </a:rPr>
              <a:pPr algn="r" eaLnBrk="1">
                <a:lnSpc>
                  <a:spcPct val="95000"/>
                </a:lnSpc>
                <a:buClrTx/>
                <a:buFontTx/>
                <a:buNone/>
              </a:pPr>
              <a:t>94</a:t>
            </a:fld>
            <a:endParaRPr lang="es-ES" sz="1400">
              <a:solidFill>
                <a:srgbClr val="000000"/>
              </a:solidFill>
              <a:latin typeface="Times New Roman" charset="0"/>
            </a:endParaRPr>
          </a:p>
        </p:txBody>
      </p:sp>
      <p:sp>
        <p:nvSpPr>
          <p:cNvPr id="420872" name="Text Box 8"/>
          <p:cNvSpPr txBox="1">
            <a:spLocks noChangeArrowheads="1"/>
          </p:cNvSpPr>
          <p:nvPr/>
        </p:nvSpPr>
        <p:spPr bwMode="auto">
          <a:xfrm>
            <a:off x="4278313" y="10155238"/>
            <a:ext cx="3246437" cy="5000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958FF6BD-F9B0-FB49-9756-5E63E5B3290B}" type="slidenum">
              <a:rPr lang="es-ES" sz="1400">
                <a:solidFill>
                  <a:srgbClr val="000000"/>
                </a:solidFill>
                <a:latin typeface="Times New Roman" charset="0"/>
              </a:rPr>
              <a:pPr algn="r" eaLnBrk="1">
                <a:lnSpc>
                  <a:spcPct val="95000"/>
                </a:lnSpc>
                <a:buClrTx/>
                <a:buFontTx/>
                <a:buNone/>
              </a:pPr>
              <a:t>94</a:t>
            </a:fld>
            <a:endParaRPr lang="es-ES" sz="1400">
              <a:solidFill>
                <a:srgbClr val="000000"/>
              </a:solidFill>
              <a:latin typeface="Times New Roman" charset="0"/>
            </a:endParaRPr>
          </a:p>
        </p:txBody>
      </p:sp>
      <p:sp>
        <p:nvSpPr>
          <p:cNvPr id="420873" name="Text Box 9"/>
          <p:cNvSpPr txBox="1">
            <a:spLocks noChangeArrowheads="1"/>
          </p:cNvSpPr>
          <p:nvPr/>
        </p:nvSpPr>
        <p:spPr bwMode="auto">
          <a:xfrm>
            <a:off x="4278313" y="10155238"/>
            <a:ext cx="3249612" cy="5032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D06D639-D252-A542-A0D5-F4AD2CB1A34B}" type="slidenum">
              <a:rPr lang="es-ES" sz="1400">
                <a:solidFill>
                  <a:srgbClr val="000000"/>
                </a:solidFill>
                <a:latin typeface="Times New Roman" charset="0"/>
              </a:rPr>
              <a:pPr algn="r" eaLnBrk="1">
                <a:lnSpc>
                  <a:spcPct val="95000"/>
                </a:lnSpc>
                <a:buClrTx/>
                <a:buFontTx/>
                <a:buNone/>
              </a:pPr>
              <a:t>94</a:t>
            </a:fld>
            <a:endParaRPr lang="es-ES" sz="1400">
              <a:solidFill>
                <a:srgbClr val="000000"/>
              </a:solidFill>
              <a:latin typeface="Times New Roman" charset="0"/>
            </a:endParaRPr>
          </a:p>
        </p:txBody>
      </p:sp>
      <p:sp>
        <p:nvSpPr>
          <p:cNvPr id="420874"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175DC4E-3FB3-974F-93D1-9775BF8A7BA7}" type="slidenum">
              <a:rPr lang="es-ES" sz="1400">
                <a:solidFill>
                  <a:srgbClr val="000000"/>
                </a:solidFill>
                <a:latin typeface="Times New Roman" charset="0"/>
              </a:rPr>
              <a:pPr algn="r" eaLnBrk="1">
                <a:lnSpc>
                  <a:spcPct val="95000"/>
                </a:lnSpc>
                <a:buClrTx/>
                <a:buFontTx/>
                <a:buNone/>
              </a:pPr>
              <a:t>94</a:t>
            </a:fld>
            <a:endParaRPr lang="es-ES" sz="1400">
              <a:solidFill>
                <a:srgbClr val="000000"/>
              </a:solidFill>
              <a:latin typeface="Times New Roman" charset="0"/>
            </a:endParaRPr>
          </a:p>
        </p:txBody>
      </p:sp>
      <p:sp>
        <p:nvSpPr>
          <p:cNvPr id="420875"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0876" name="Text Box 12"/>
          <p:cNvSpPr txBox="1">
            <a:spLocks noChangeArrowheads="1"/>
          </p:cNvSpPr>
          <p:nvPr/>
        </p:nvSpPr>
        <p:spPr bwMode="auto">
          <a:xfrm>
            <a:off x="0" y="-217488"/>
            <a:ext cx="1588" cy="4365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3587492676"/>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 name="Rectangle 94"/>
          <p:cNvSpPr>
            <a:spLocks noGrp="1" noChangeArrowheads="1"/>
          </p:cNvSpPr>
          <p:nvPr>
            <p:ph type="sldNum"/>
          </p:nvPr>
        </p:nvSpPr>
        <p:spPr>
          <a:ln/>
        </p:spPr>
        <p:txBody>
          <a:bodyPr/>
          <a:lstStyle/>
          <a:p>
            <a:fld id="{C037889F-7821-3547-8F9C-ADD1791A3344}" type="slidenum">
              <a:rPr lang="es-ES"/>
              <a:pPr/>
              <a:t>95</a:t>
            </a:fld>
            <a:endParaRPr lang="es-ES"/>
          </a:p>
        </p:txBody>
      </p:sp>
      <p:sp>
        <p:nvSpPr>
          <p:cNvPr id="422913" name="Text Box 1"/>
          <p:cNvSpPr txBox="1">
            <a:spLocks noChangeArrowheads="1"/>
          </p:cNvSpPr>
          <p:nvPr/>
        </p:nvSpPr>
        <p:spPr bwMode="auto">
          <a:xfrm>
            <a:off x="4278313" y="10155238"/>
            <a:ext cx="3163887" cy="4175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059A112B-4902-4446-96C0-259E42ECB032}" type="slidenum">
              <a:rPr lang="es-ES" sz="1400">
                <a:solidFill>
                  <a:srgbClr val="000000"/>
                </a:solidFill>
                <a:latin typeface="Times New Roman" charset="0"/>
              </a:rPr>
              <a:pPr algn="r" eaLnBrk="1">
                <a:lnSpc>
                  <a:spcPct val="95000"/>
                </a:lnSpc>
                <a:buClrTx/>
                <a:buFontTx/>
                <a:buNone/>
              </a:pPr>
              <a:t>95</a:t>
            </a:fld>
            <a:endParaRPr lang="es-ES" sz="1400">
              <a:solidFill>
                <a:srgbClr val="000000"/>
              </a:solidFill>
              <a:latin typeface="Times New Roman" charset="0"/>
            </a:endParaRPr>
          </a:p>
        </p:txBody>
      </p:sp>
      <p:sp>
        <p:nvSpPr>
          <p:cNvPr id="422914" name="Text Box 2"/>
          <p:cNvSpPr txBox="1">
            <a:spLocks noChangeArrowheads="1"/>
          </p:cNvSpPr>
          <p:nvPr/>
        </p:nvSpPr>
        <p:spPr bwMode="auto">
          <a:xfrm>
            <a:off x="4278313" y="10155238"/>
            <a:ext cx="3165475" cy="4191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789EFEC-8F64-5C46-8F35-5503620A83CA}" type="slidenum">
              <a:rPr lang="es-ES" sz="1400">
                <a:solidFill>
                  <a:srgbClr val="000000"/>
                </a:solidFill>
                <a:latin typeface="Times New Roman" charset="0"/>
              </a:rPr>
              <a:pPr algn="r" eaLnBrk="1">
                <a:lnSpc>
                  <a:spcPct val="95000"/>
                </a:lnSpc>
                <a:buClrTx/>
                <a:buFontTx/>
                <a:buNone/>
              </a:pPr>
              <a:t>95</a:t>
            </a:fld>
            <a:endParaRPr lang="es-ES" sz="1400">
              <a:solidFill>
                <a:srgbClr val="000000"/>
              </a:solidFill>
              <a:latin typeface="Times New Roman" charset="0"/>
            </a:endParaRPr>
          </a:p>
        </p:txBody>
      </p:sp>
      <p:sp>
        <p:nvSpPr>
          <p:cNvPr id="422915" name="Text Box 3"/>
          <p:cNvSpPr txBox="1">
            <a:spLocks noChangeArrowheads="1"/>
          </p:cNvSpPr>
          <p:nvPr/>
        </p:nvSpPr>
        <p:spPr bwMode="auto">
          <a:xfrm>
            <a:off x="4278313" y="10155238"/>
            <a:ext cx="3170237" cy="4238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41AFF2E6-BC94-3948-B59B-3ABA6493B482}" type="slidenum">
              <a:rPr lang="es-ES" sz="1400">
                <a:solidFill>
                  <a:srgbClr val="000000"/>
                </a:solidFill>
                <a:latin typeface="Times New Roman" charset="0"/>
              </a:rPr>
              <a:pPr algn="r" eaLnBrk="1">
                <a:lnSpc>
                  <a:spcPct val="95000"/>
                </a:lnSpc>
                <a:buClrTx/>
                <a:buFontTx/>
                <a:buNone/>
              </a:pPr>
              <a:t>95</a:t>
            </a:fld>
            <a:endParaRPr lang="es-ES" sz="1400">
              <a:solidFill>
                <a:srgbClr val="000000"/>
              </a:solidFill>
              <a:latin typeface="Times New Roman" charset="0"/>
            </a:endParaRPr>
          </a:p>
        </p:txBody>
      </p:sp>
      <p:sp>
        <p:nvSpPr>
          <p:cNvPr id="422916" name="Text Box 4"/>
          <p:cNvSpPr txBox="1">
            <a:spLocks noChangeArrowheads="1"/>
          </p:cNvSpPr>
          <p:nvPr/>
        </p:nvSpPr>
        <p:spPr bwMode="auto">
          <a:xfrm>
            <a:off x="4278313" y="10155238"/>
            <a:ext cx="3171825" cy="4254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A6343F2C-9D2A-C745-93CE-D1CCCF75EEB6}" type="slidenum">
              <a:rPr lang="es-ES" sz="1400">
                <a:solidFill>
                  <a:srgbClr val="000000"/>
                </a:solidFill>
                <a:latin typeface="Times New Roman" charset="0"/>
              </a:rPr>
              <a:pPr algn="r" eaLnBrk="1">
                <a:lnSpc>
                  <a:spcPct val="95000"/>
                </a:lnSpc>
                <a:buClrTx/>
                <a:buFontTx/>
                <a:buNone/>
              </a:pPr>
              <a:t>95</a:t>
            </a:fld>
            <a:endParaRPr lang="es-ES" sz="1400">
              <a:solidFill>
                <a:srgbClr val="000000"/>
              </a:solidFill>
              <a:latin typeface="Times New Roman" charset="0"/>
            </a:endParaRPr>
          </a:p>
        </p:txBody>
      </p:sp>
      <p:sp>
        <p:nvSpPr>
          <p:cNvPr id="422917" name="Text Box 5"/>
          <p:cNvSpPr txBox="1">
            <a:spLocks noChangeArrowheads="1"/>
          </p:cNvSpPr>
          <p:nvPr/>
        </p:nvSpPr>
        <p:spPr bwMode="auto">
          <a:xfrm>
            <a:off x="4278313" y="10155238"/>
            <a:ext cx="3178175" cy="431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26A463E7-ECC6-8E42-A98E-C07ED6DE09BB}" type="slidenum">
              <a:rPr lang="es-ES" sz="1400">
                <a:solidFill>
                  <a:srgbClr val="000000"/>
                </a:solidFill>
                <a:latin typeface="Times New Roman" charset="0"/>
              </a:rPr>
              <a:pPr algn="r" eaLnBrk="1">
                <a:lnSpc>
                  <a:spcPct val="95000"/>
                </a:lnSpc>
                <a:buClrTx/>
                <a:buFontTx/>
                <a:buNone/>
              </a:pPr>
              <a:t>95</a:t>
            </a:fld>
            <a:endParaRPr lang="es-ES" sz="1400">
              <a:solidFill>
                <a:srgbClr val="000000"/>
              </a:solidFill>
              <a:latin typeface="Times New Roman" charset="0"/>
            </a:endParaRPr>
          </a:p>
        </p:txBody>
      </p:sp>
      <p:sp>
        <p:nvSpPr>
          <p:cNvPr id="422918" name="Text Box 6"/>
          <p:cNvSpPr txBox="1">
            <a:spLocks noChangeArrowheads="1"/>
          </p:cNvSpPr>
          <p:nvPr/>
        </p:nvSpPr>
        <p:spPr bwMode="auto">
          <a:xfrm>
            <a:off x="4278313" y="10155238"/>
            <a:ext cx="3184525"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13F9275F-FAC4-AF49-9ABC-0AAE2B3395C7}" type="slidenum">
              <a:rPr lang="es-ES" sz="1400">
                <a:solidFill>
                  <a:srgbClr val="000000"/>
                </a:solidFill>
                <a:latin typeface="Times New Roman" charset="0"/>
              </a:rPr>
              <a:pPr algn="r" eaLnBrk="1">
                <a:lnSpc>
                  <a:spcPct val="95000"/>
                </a:lnSpc>
                <a:buClrTx/>
                <a:buFontTx/>
                <a:buNone/>
              </a:pPr>
              <a:t>95</a:t>
            </a:fld>
            <a:endParaRPr lang="es-ES" sz="1400">
              <a:solidFill>
                <a:srgbClr val="000000"/>
              </a:solidFill>
              <a:latin typeface="Times New Roman" charset="0"/>
            </a:endParaRPr>
          </a:p>
        </p:txBody>
      </p:sp>
      <p:sp>
        <p:nvSpPr>
          <p:cNvPr id="422919" name="Text Box 7"/>
          <p:cNvSpPr txBox="1">
            <a:spLocks noChangeArrowheads="1"/>
          </p:cNvSpPr>
          <p:nvPr/>
        </p:nvSpPr>
        <p:spPr bwMode="auto">
          <a:xfrm>
            <a:off x="4278313" y="10155238"/>
            <a:ext cx="3194050" cy="447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712601A2-157D-8046-B649-6C754EF81F37}" type="slidenum">
              <a:rPr lang="es-ES" sz="1400">
                <a:solidFill>
                  <a:srgbClr val="000000"/>
                </a:solidFill>
                <a:latin typeface="Times New Roman" charset="0"/>
              </a:rPr>
              <a:pPr algn="r" eaLnBrk="1">
                <a:lnSpc>
                  <a:spcPct val="95000"/>
                </a:lnSpc>
                <a:buClrTx/>
                <a:buFontTx/>
                <a:buNone/>
              </a:pPr>
              <a:t>95</a:t>
            </a:fld>
            <a:endParaRPr lang="es-ES" sz="1400">
              <a:solidFill>
                <a:srgbClr val="000000"/>
              </a:solidFill>
              <a:latin typeface="Times New Roman" charset="0"/>
            </a:endParaRPr>
          </a:p>
        </p:txBody>
      </p:sp>
      <p:sp>
        <p:nvSpPr>
          <p:cNvPr id="422920" name="Text Box 8"/>
          <p:cNvSpPr txBox="1">
            <a:spLocks noChangeArrowheads="1"/>
          </p:cNvSpPr>
          <p:nvPr/>
        </p:nvSpPr>
        <p:spPr bwMode="auto">
          <a:xfrm>
            <a:off x="4278313" y="10155238"/>
            <a:ext cx="3189287" cy="4429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8C8CA798-6E12-2E49-96A5-51580D2FA837}" type="slidenum">
              <a:rPr lang="es-ES" sz="1400">
                <a:solidFill>
                  <a:srgbClr val="000000"/>
                </a:solidFill>
                <a:latin typeface="Times New Roman" charset="0"/>
              </a:rPr>
              <a:pPr algn="r" eaLnBrk="1">
                <a:lnSpc>
                  <a:spcPct val="95000"/>
                </a:lnSpc>
                <a:buClrTx/>
                <a:buFontTx/>
                <a:buNone/>
              </a:pPr>
              <a:t>95</a:t>
            </a:fld>
            <a:endParaRPr lang="es-ES" sz="1400">
              <a:solidFill>
                <a:srgbClr val="000000"/>
              </a:solidFill>
              <a:latin typeface="Times New Roman" charset="0"/>
            </a:endParaRPr>
          </a:p>
        </p:txBody>
      </p:sp>
      <p:sp>
        <p:nvSpPr>
          <p:cNvPr id="422921" name="Text Box 9"/>
          <p:cNvSpPr txBox="1">
            <a:spLocks noChangeArrowheads="1"/>
          </p:cNvSpPr>
          <p:nvPr/>
        </p:nvSpPr>
        <p:spPr bwMode="auto">
          <a:xfrm>
            <a:off x="4278313" y="10155238"/>
            <a:ext cx="3198812" cy="4524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FAB671E4-FF4B-624E-ABFF-1D60390F5E3A}" type="slidenum">
              <a:rPr lang="es-ES" sz="1400">
                <a:solidFill>
                  <a:srgbClr val="000000"/>
                </a:solidFill>
                <a:latin typeface="Times New Roman" charset="0"/>
              </a:rPr>
              <a:pPr algn="r" eaLnBrk="1">
                <a:lnSpc>
                  <a:spcPct val="95000"/>
                </a:lnSpc>
                <a:buClrTx/>
                <a:buFontTx/>
                <a:buNone/>
              </a:pPr>
              <a:t>95</a:t>
            </a:fld>
            <a:endParaRPr lang="es-ES" sz="1400">
              <a:solidFill>
                <a:srgbClr val="000000"/>
              </a:solidFill>
              <a:latin typeface="Times New Roman" charset="0"/>
            </a:endParaRPr>
          </a:p>
        </p:txBody>
      </p:sp>
      <p:sp>
        <p:nvSpPr>
          <p:cNvPr id="422922" name="Text Box 10"/>
          <p:cNvSpPr txBox="1">
            <a:spLocks noChangeArrowheads="1"/>
          </p:cNvSpPr>
          <p:nvPr/>
        </p:nvSpPr>
        <p:spPr bwMode="auto">
          <a:xfrm>
            <a:off x="4278313" y="10156825"/>
            <a:ext cx="3278187" cy="5318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algn="r" eaLnBrk="1">
              <a:lnSpc>
                <a:spcPct val="95000"/>
              </a:lnSpc>
              <a:buClrTx/>
              <a:buFontTx/>
              <a:buNone/>
            </a:pPr>
            <a:fld id="{37C4D0B3-EE0B-824C-85E8-025A97D4DF20}" type="slidenum">
              <a:rPr lang="es-ES" sz="1400">
                <a:solidFill>
                  <a:srgbClr val="000000"/>
                </a:solidFill>
                <a:latin typeface="Times New Roman" charset="0"/>
              </a:rPr>
              <a:pPr algn="r" eaLnBrk="1">
                <a:lnSpc>
                  <a:spcPct val="95000"/>
                </a:lnSpc>
                <a:buClrTx/>
                <a:buFontTx/>
                <a:buNone/>
              </a:pPr>
              <a:t>95</a:t>
            </a:fld>
            <a:endParaRPr lang="es-ES" sz="1400">
              <a:solidFill>
                <a:srgbClr val="000000"/>
              </a:solidFill>
              <a:latin typeface="Times New Roman" charset="0"/>
            </a:endParaRPr>
          </a:p>
        </p:txBody>
      </p:sp>
      <p:sp>
        <p:nvSpPr>
          <p:cNvPr id="422923" name="Text Box 11"/>
          <p:cNvSpPr txBox="1">
            <a:spLocks noGrp="1" noRot="1" noChangeAspect="1" noChangeArrowheads="1"/>
          </p:cNvSpPr>
          <p:nvPr>
            <p:ph type="sldImg"/>
          </p:nvPr>
        </p:nvSpPr>
        <p:spPr bwMode="auto">
          <a:xfrm>
            <a:off x="0" y="0"/>
            <a:ext cx="1588" cy="1588"/>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22924" name="Text Box 12"/>
          <p:cNvSpPr txBox="1">
            <a:spLocks noChangeArrowheads="1"/>
          </p:cNvSpPr>
          <p:nvPr/>
        </p:nvSpPr>
        <p:spPr bwMode="auto">
          <a:xfrm>
            <a:off x="0" y="-228600"/>
            <a:ext cx="1588" cy="460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Tree>
    <p:extLst>
      <p:ext uri="{BB962C8B-B14F-4D97-AF65-F5344CB8AC3E}">
        <p14:creationId xmlns:p14="http://schemas.microsoft.com/office/powerpoint/2010/main" val="150362035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2082" name="Rectangle 92"/>
          <p:cNvSpPr>
            <a:spLocks noGrp="1" noChangeArrowheads="1"/>
          </p:cNvSpPr>
          <p:nvPr>
            <p:ph type="sldNum" sz="quarter"/>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9pPr>
          </a:lstStyle>
          <a:p>
            <a:fld id="{EC90CB15-58BB-7C4A-93D5-996E71FFCDA1}" type="slidenum">
              <a:rPr lang="es-ES" altLang="es-ES_tradnl" sz="1400">
                <a:solidFill>
                  <a:srgbClr val="000000"/>
                </a:solidFill>
                <a:latin typeface="Times New Roman" charset="0"/>
              </a:rPr>
              <a:pPr/>
              <a:t>96</a:t>
            </a:fld>
            <a:endParaRPr lang="es-ES" altLang="es-ES_tradnl" sz="1400">
              <a:solidFill>
                <a:srgbClr val="000000"/>
              </a:solidFill>
              <a:latin typeface="Times New Roman" charset="0"/>
            </a:endParaRPr>
          </a:p>
        </p:txBody>
      </p:sp>
      <p:sp>
        <p:nvSpPr>
          <p:cNvPr id="302083" name="Text Box 1"/>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832049D0-59DE-C741-A5E3-6B1F961F8B46}" type="slidenum">
              <a:rPr lang="es-ES" altLang="es-ES_tradnl" sz="1400">
                <a:solidFill>
                  <a:srgbClr val="000000"/>
                </a:solidFill>
                <a:latin typeface="Times New Roman" charset="0"/>
              </a:rPr>
              <a:pPr algn="r" eaLnBrk="1">
                <a:lnSpc>
                  <a:spcPct val="95000"/>
                </a:lnSpc>
                <a:buSzPct val="100000"/>
              </a:pPr>
              <a:t>96</a:t>
            </a:fld>
            <a:endParaRPr lang="es-ES" altLang="es-ES_tradnl" sz="1400">
              <a:solidFill>
                <a:srgbClr val="000000"/>
              </a:solidFill>
              <a:latin typeface="Times New Roman" charset="0"/>
            </a:endParaRPr>
          </a:p>
        </p:txBody>
      </p:sp>
      <p:sp>
        <p:nvSpPr>
          <p:cNvPr id="302084" name="Text Box 2"/>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D597A661-AEE6-2343-B88D-00AC6104B14A}" type="slidenum">
              <a:rPr lang="es-ES" altLang="es-ES_tradnl" sz="1400">
                <a:solidFill>
                  <a:srgbClr val="000000"/>
                </a:solidFill>
                <a:latin typeface="Times New Roman" charset="0"/>
              </a:rPr>
              <a:pPr algn="r" eaLnBrk="1">
                <a:lnSpc>
                  <a:spcPct val="95000"/>
                </a:lnSpc>
                <a:buSzPct val="100000"/>
              </a:pPr>
              <a:t>96</a:t>
            </a:fld>
            <a:endParaRPr lang="es-ES" altLang="es-ES_tradnl" sz="1400">
              <a:solidFill>
                <a:srgbClr val="000000"/>
              </a:solidFill>
              <a:latin typeface="Times New Roman" charset="0"/>
            </a:endParaRPr>
          </a:p>
        </p:txBody>
      </p:sp>
      <p:sp>
        <p:nvSpPr>
          <p:cNvPr id="302085" name="Text Box 3"/>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B8D702DB-D7C1-3E43-9EC5-B85F5B02C57C}" type="slidenum">
              <a:rPr lang="es-ES" altLang="es-ES_tradnl" sz="1400">
                <a:solidFill>
                  <a:srgbClr val="000000"/>
                </a:solidFill>
                <a:latin typeface="Times New Roman" charset="0"/>
              </a:rPr>
              <a:pPr algn="r" eaLnBrk="1">
                <a:lnSpc>
                  <a:spcPct val="95000"/>
                </a:lnSpc>
                <a:buSzPct val="100000"/>
              </a:pPr>
              <a:t>96</a:t>
            </a:fld>
            <a:endParaRPr lang="es-ES" altLang="es-ES_tradnl" sz="1400">
              <a:solidFill>
                <a:srgbClr val="000000"/>
              </a:solidFill>
              <a:latin typeface="Times New Roman" charset="0"/>
            </a:endParaRPr>
          </a:p>
        </p:txBody>
      </p:sp>
      <p:sp>
        <p:nvSpPr>
          <p:cNvPr id="302086" name="Text Box 4"/>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105DEEA4-D9C3-9E40-91BD-3000184F7F99}" type="slidenum">
              <a:rPr lang="es-ES" altLang="es-ES_tradnl" sz="1400">
                <a:solidFill>
                  <a:srgbClr val="000000"/>
                </a:solidFill>
                <a:latin typeface="Times New Roman" charset="0"/>
              </a:rPr>
              <a:pPr algn="r" eaLnBrk="1">
                <a:lnSpc>
                  <a:spcPct val="95000"/>
                </a:lnSpc>
                <a:buSzPct val="100000"/>
              </a:pPr>
              <a:t>96</a:t>
            </a:fld>
            <a:endParaRPr lang="es-ES" altLang="es-ES_tradnl" sz="1400">
              <a:solidFill>
                <a:srgbClr val="000000"/>
              </a:solidFill>
              <a:latin typeface="Times New Roman" charset="0"/>
            </a:endParaRPr>
          </a:p>
        </p:txBody>
      </p:sp>
      <p:sp>
        <p:nvSpPr>
          <p:cNvPr id="302087" name="Text Box 5"/>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5E6E7F0E-2A75-3549-8EF0-2433204BB0B0}" type="slidenum">
              <a:rPr lang="es-ES" altLang="es-ES_tradnl" sz="1400">
                <a:solidFill>
                  <a:srgbClr val="000000"/>
                </a:solidFill>
                <a:latin typeface="Times New Roman" charset="0"/>
              </a:rPr>
              <a:pPr algn="r" eaLnBrk="1">
                <a:lnSpc>
                  <a:spcPct val="95000"/>
                </a:lnSpc>
                <a:buSzPct val="100000"/>
              </a:pPr>
              <a:t>96</a:t>
            </a:fld>
            <a:endParaRPr lang="es-ES" altLang="es-ES_tradnl" sz="1400">
              <a:solidFill>
                <a:srgbClr val="000000"/>
              </a:solidFill>
              <a:latin typeface="Times New Roman" charset="0"/>
            </a:endParaRPr>
          </a:p>
        </p:txBody>
      </p:sp>
      <p:sp>
        <p:nvSpPr>
          <p:cNvPr id="302088" name="Text Box 6"/>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124DA13E-1A0E-3947-87BA-7FB61D49B13B}" type="slidenum">
              <a:rPr lang="es-ES" altLang="es-ES_tradnl" sz="1400">
                <a:solidFill>
                  <a:srgbClr val="000000"/>
                </a:solidFill>
                <a:latin typeface="Times New Roman" charset="0"/>
              </a:rPr>
              <a:pPr algn="r" eaLnBrk="1">
                <a:lnSpc>
                  <a:spcPct val="95000"/>
                </a:lnSpc>
                <a:buSzPct val="100000"/>
              </a:pPr>
              <a:t>96</a:t>
            </a:fld>
            <a:endParaRPr lang="es-ES" altLang="es-ES_tradnl" sz="1400">
              <a:solidFill>
                <a:srgbClr val="000000"/>
              </a:solidFill>
              <a:latin typeface="Times New Roman" charset="0"/>
            </a:endParaRPr>
          </a:p>
        </p:txBody>
      </p:sp>
      <p:sp>
        <p:nvSpPr>
          <p:cNvPr id="302089" name="Text Box 7"/>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4664E69D-A5AE-ED4C-97B3-453645D85A8D}" type="slidenum">
              <a:rPr lang="es-ES" altLang="es-ES_tradnl" sz="1400">
                <a:solidFill>
                  <a:srgbClr val="000000"/>
                </a:solidFill>
                <a:latin typeface="Times New Roman" charset="0"/>
              </a:rPr>
              <a:pPr algn="r" eaLnBrk="1">
                <a:lnSpc>
                  <a:spcPct val="95000"/>
                </a:lnSpc>
                <a:buSzPct val="100000"/>
              </a:pPr>
              <a:t>96</a:t>
            </a:fld>
            <a:endParaRPr lang="es-ES" altLang="es-ES_tradnl" sz="1400">
              <a:solidFill>
                <a:srgbClr val="000000"/>
              </a:solidFill>
              <a:latin typeface="Times New Roman" charset="0"/>
            </a:endParaRPr>
          </a:p>
        </p:txBody>
      </p:sp>
      <p:sp>
        <p:nvSpPr>
          <p:cNvPr id="302090" name="Text Box 8"/>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38F94D31-03B3-BE4B-BBD4-532E8E75CBC7}" type="slidenum">
              <a:rPr lang="es-ES" altLang="es-ES_tradnl" sz="1400">
                <a:solidFill>
                  <a:srgbClr val="000000"/>
                </a:solidFill>
                <a:latin typeface="Times New Roman" charset="0"/>
              </a:rPr>
              <a:pPr algn="r" eaLnBrk="1">
                <a:lnSpc>
                  <a:spcPct val="95000"/>
                </a:lnSpc>
                <a:buSzPct val="100000"/>
              </a:pPr>
              <a:t>96</a:t>
            </a:fld>
            <a:endParaRPr lang="es-ES" altLang="es-ES_tradnl" sz="1400">
              <a:solidFill>
                <a:srgbClr val="000000"/>
              </a:solidFill>
              <a:latin typeface="Times New Roman" charset="0"/>
            </a:endParaRPr>
          </a:p>
        </p:txBody>
      </p:sp>
      <p:sp>
        <p:nvSpPr>
          <p:cNvPr id="302091" name="Text Box 9"/>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27C5710A-95F2-6D45-9775-FBA1F15DA7D5}" type="slidenum">
              <a:rPr lang="es-ES" altLang="es-ES_tradnl" sz="1400">
                <a:solidFill>
                  <a:srgbClr val="000000"/>
                </a:solidFill>
                <a:latin typeface="Times New Roman" charset="0"/>
              </a:rPr>
              <a:pPr algn="r" eaLnBrk="1">
                <a:lnSpc>
                  <a:spcPct val="95000"/>
                </a:lnSpc>
                <a:buSzPct val="100000"/>
              </a:pPr>
              <a:t>96</a:t>
            </a:fld>
            <a:endParaRPr lang="es-ES" altLang="es-ES_tradnl" sz="1400">
              <a:solidFill>
                <a:srgbClr val="000000"/>
              </a:solidFill>
              <a:latin typeface="Times New Roman" charset="0"/>
            </a:endParaRPr>
          </a:p>
        </p:txBody>
      </p:sp>
      <p:sp>
        <p:nvSpPr>
          <p:cNvPr id="302092" name="Text Box 10"/>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3956C1E4-9A52-DD43-B3E9-5FC30FD212FF}" type="slidenum">
              <a:rPr lang="es-ES" altLang="es-ES_tradnl" sz="1400">
                <a:solidFill>
                  <a:srgbClr val="000000"/>
                </a:solidFill>
                <a:latin typeface="Times New Roman" charset="0"/>
              </a:rPr>
              <a:pPr algn="r" eaLnBrk="1">
                <a:lnSpc>
                  <a:spcPct val="95000"/>
                </a:lnSpc>
                <a:buSzPct val="100000"/>
              </a:pPr>
              <a:t>96</a:t>
            </a:fld>
            <a:endParaRPr lang="es-ES" altLang="es-ES_tradnl" sz="1400">
              <a:solidFill>
                <a:srgbClr val="000000"/>
              </a:solidFill>
              <a:latin typeface="Times New Roman" charset="0"/>
            </a:endParaRPr>
          </a:p>
        </p:txBody>
      </p:sp>
      <p:sp>
        <p:nvSpPr>
          <p:cNvPr id="302093" name="Text Box 11"/>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02094" name="Text Box 12"/>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 altLang="es-ES_tradnl"/>
          </a:p>
        </p:txBody>
      </p:sp>
    </p:spTree>
    <p:extLst>
      <p:ext uri="{BB962C8B-B14F-4D97-AF65-F5344CB8AC3E}">
        <p14:creationId xmlns:p14="http://schemas.microsoft.com/office/powerpoint/2010/main" val="34422520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2082" name="Rectangle 92"/>
          <p:cNvSpPr>
            <a:spLocks noGrp="1" noChangeArrowheads="1"/>
          </p:cNvSpPr>
          <p:nvPr>
            <p:ph type="sldNum" sz="quarter"/>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charset="0"/>
                <a:ea typeface="ＭＳ Ｐゴシック" charset="-128"/>
              </a:defRPr>
            </a:lvl9pPr>
          </a:lstStyle>
          <a:p>
            <a:fld id="{EC90CB15-58BB-7C4A-93D5-996E71FFCDA1}" type="slidenum">
              <a:rPr lang="es-ES" altLang="es-ES_tradnl" sz="1400">
                <a:solidFill>
                  <a:srgbClr val="000000"/>
                </a:solidFill>
                <a:latin typeface="Times New Roman" charset="0"/>
              </a:rPr>
              <a:pPr/>
              <a:t>97</a:t>
            </a:fld>
            <a:endParaRPr lang="es-ES" altLang="es-ES_tradnl" sz="1400">
              <a:solidFill>
                <a:srgbClr val="000000"/>
              </a:solidFill>
              <a:latin typeface="Times New Roman" charset="0"/>
            </a:endParaRPr>
          </a:p>
        </p:txBody>
      </p:sp>
      <p:sp>
        <p:nvSpPr>
          <p:cNvPr id="302083" name="Text Box 1"/>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832049D0-59DE-C741-A5E3-6B1F961F8B46}" type="slidenum">
              <a:rPr lang="es-ES" altLang="es-ES_tradnl" sz="1400">
                <a:solidFill>
                  <a:srgbClr val="000000"/>
                </a:solidFill>
                <a:latin typeface="Times New Roman" charset="0"/>
              </a:rPr>
              <a:pPr algn="r" eaLnBrk="1">
                <a:lnSpc>
                  <a:spcPct val="95000"/>
                </a:lnSpc>
                <a:buSzPct val="100000"/>
              </a:pPr>
              <a:t>97</a:t>
            </a:fld>
            <a:endParaRPr lang="es-ES" altLang="es-ES_tradnl" sz="1400">
              <a:solidFill>
                <a:srgbClr val="000000"/>
              </a:solidFill>
              <a:latin typeface="Times New Roman" charset="0"/>
            </a:endParaRPr>
          </a:p>
        </p:txBody>
      </p:sp>
      <p:sp>
        <p:nvSpPr>
          <p:cNvPr id="302084" name="Text Box 2"/>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D597A661-AEE6-2343-B88D-00AC6104B14A}" type="slidenum">
              <a:rPr lang="es-ES" altLang="es-ES_tradnl" sz="1400">
                <a:solidFill>
                  <a:srgbClr val="000000"/>
                </a:solidFill>
                <a:latin typeface="Times New Roman" charset="0"/>
              </a:rPr>
              <a:pPr algn="r" eaLnBrk="1">
                <a:lnSpc>
                  <a:spcPct val="95000"/>
                </a:lnSpc>
                <a:buSzPct val="100000"/>
              </a:pPr>
              <a:t>97</a:t>
            </a:fld>
            <a:endParaRPr lang="es-ES" altLang="es-ES_tradnl" sz="1400">
              <a:solidFill>
                <a:srgbClr val="000000"/>
              </a:solidFill>
              <a:latin typeface="Times New Roman" charset="0"/>
            </a:endParaRPr>
          </a:p>
        </p:txBody>
      </p:sp>
      <p:sp>
        <p:nvSpPr>
          <p:cNvPr id="302085" name="Text Box 3"/>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B8D702DB-D7C1-3E43-9EC5-B85F5B02C57C}" type="slidenum">
              <a:rPr lang="es-ES" altLang="es-ES_tradnl" sz="1400">
                <a:solidFill>
                  <a:srgbClr val="000000"/>
                </a:solidFill>
                <a:latin typeface="Times New Roman" charset="0"/>
              </a:rPr>
              <a:pPr algn="r" eaLnBrk="1">
                <a:lnSpc>
                  <a:spcPct val="95000"/>
                </a:lnSpc>
                <a:buSzPct val="100000"/>
              </a:pPr>
              <a:t>97</a:t>
            </a:fld>
            <a:endParaRPr lang="es-ES" altLang="es-ES_tradnl" sz="1400">
              <a:solidFill>
                <a:srgbClr val="000000"/>
              </a:solidFill>
              <a:latin typeface="Times New Roman" charset="0"/>
            </a:endParaRPr>
          </a:p>
        </p:txBody>
      </p:sp>
      <p:sp>
        <p:nvSpPr>
          <p:cNvPr id="302086" name="Text Box 4"/>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105DEEA4-D9C3-9E40-91BD-3000184F7F99}" type="slidenum">
              <a:rPr lang="es-ES" altLang="es-ES_tradnl" sz="1400">
                <a:solidFill>
                  <a:srgbClr val="000000"/>
                </a:solidFill>
                <a:latin typeface="Times New Roman" charset="0"/>
              </a:rPr>
              <a:pPr algn="r" eaLnBrk="1">
                <a:lnSpc>
                  <a:spcPct val="95000"/>
                </a:lnSpc>
                <a:buSzPct val="100000"/>
              </a:pPr>
              <a:t>97</a:t>
            </a:fld>
            <a:endParaRPr lang="es-ES" altLang="es-ES_tradnl" sz="1400">
              <a:solidFill>
                <a:srgbClr val="000000"/>
              </a:solidFill>
              <a:latin typeface="Times New Roman" charset="0"/>
            </a:endParaRPr>
          </a:p>
        </p:txBody>
      </p:sp>
      <p:sp>
        <p:nvSpPr>
          <p:cNvPr id="302087" name="Text Box 5"/>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5E6E7F0E-2A75-3549-8EF0-2433204BB0B0}" type="slidenum">
              <a:rPr lang="es-ES" altLang="es-ES_tradnl" sz="1400">
                <a:solidFill>
                  <a:srgbClr val="000000"/>
                </a:solidFill>
                <a:latin typeface="Times New Roman" charset="0"/>
              </a:rPr>
              <a:pPr algn="r" eaLnBrk="1">
                <a:lnSpc>
                  <a:spcPct val="95000"/>
                </a:lnSpc>
                <a:buSzPct val="100000"/>
              </a:pPr>
              <a:t>97</a:t>
            </a:fld>
            <a:endParaRPr lang="es-ES" altLang="es-ES_tradnl" sz="1400">
              <a:solidFill>
                <a:srgbClr val="000000"/>
              </a:solidFill>
              <a:latin typeface="Times New Roman" charset="0"/>
            </a:endParaRPr>
          </a:p>
        </p:txBody>
      </p:sp>
      <p:sp>
        <p:nvSpPr>
          <p:cNvPr id="302088" name="Text Box 6"/>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124DA13E-1A0E-3947-87BA-7FB61D49B13B}" type="slidenum">
              <a:rPr lang="es-ES" altLang="es-ES_tradnl" sz="1400">
                <a:solidFill>
                  <a:srgbClr val="000000"/>
                </a:solidFill>
                <a:latin typeface="Times New Roman" charset="0"/>
              </a:rPr>
              <a:pPr algn="r" eaLnBrk="1">
                <a:lnSpc>
                  <a:spcPct val="95000"/>
                </a:lnSpc>
                <a:buSzPct val="100000"/>
              </a:pPr>
              <a:t>97</a:t>
            </a:fld>
            <a:endParaRPr lang="es-ES" altLang="es-ES_tradnl" sz="1400">
              <a:solidFill>
                <a:srgbClr val="000000"/>
              </a:solidFill>
              <a:latin typeface="Times New Roman" charset="0"/>
            </a:endParaRPr>
          </a:p>
        </p:txBody>
      </p:sp>
      <p:sp>
        <p:nvSpPr>
          <p:cNvPr id="302089" name="Text Box 7"/>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4664E69D-A5AE-ED4C-97B3-453645D85A8D}" type="slidenum">
              <a:rPr lang="es-ES" altLang="es-ES_tradnl" sz="1400">
                <a:solidFill>
                  <a:srgbClr val="000000"/>
                </a:solidFill>
                <a:latin typeface="Times New Roman" charset="0"/>
              </a:rPr>
              <a:pPr algn="r" eaLnBrk="1">
                <a:lnSpc>
                  <a:spcPct val="95000"/>
                </a:lnSpc>
                <a:buSzPct val="100000"/>
              </a:pPr>
              <a:t>97</a:t>
            </a:fld>
            <a:endParaRPr lang="es-ES" altLang="es-ES_tradnl" sz="1400">
              <a:solidFill>
                <a:srgbClr val="000000"/>
              </a:solidFill>
              <a:latin typeface="Times New Roman" charset="0"/>
            </a:endParaRPr>
          </a:p>
        </p:txBody>
      </p:sp>
      <p:sp>
        <p:nvSpPr>
          <p:cNvPr id="302090" name="Text Box 8"/>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38F94D31-03B3-BE4B-BBD4-532E8E75CBC7}" type="slidenum">
              <a:rPr lang="es-ES" altLang="es-ES_tradnl" sz="1400">
                <a:solidFill>
                  <a:srgbClr val="000000"/>
                </a:solidFill>
                <a:latin typeface="Times New Roman" charset="0"/>
              </a:rPr>
              <a:pPr algn="r" eaLnBrk="1">
                <a:lnSpc>
                  <a:spcPct val="95000"/>
                </a:lnSpc>
                <a:buSzPct val="100000"/>
              </a:pPr>
              <a:t>97</a:t>
            </a:fld>
            <a:endParaRPr lang="es-ES" altLang="es-ES_tradnl" sz="1400">
              <a:solidFill>
                <a:srgbClr val="000000"/>
              </a:solidFill>
              <a:latin typeface="Times New Roman" charset="0"/>
            </a:endParaRPr>
          </a:p>
        </p:txBody>
      </p:sp>
      <p:sp>
        <p:nvSpPr>
          <p:cNvPr id="302091" name="Text Box 9"/>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27C5710A-95F2-6D45-9775-FBA1F15DA7D5}" type="slidenum">
              <a:rPr lang="es-ES" altLang="es-ES_tradnl" sz="1400">
                <a:solidFill>
                  <a:srgbClr val="000000"/>
                </a:solidFill>
                <a:latin typeface="Times New Roman" charset="0"/>
              </a:rPr>
              <a:pPr algn="r" eaLnBrk="1">
                <a:lnSpc>
                  <a:spcPct val="95000"/>
                </a:lnSpc>
                <a:buSzPct val="100000"/>
              </a:pPr>
              <a:t>97</a:t>
            </a:fld>
            <a:endParaRPr lang="es-ES" altLang="es-ES_tradnl" sz="1400">
              <a:solidFill>
                <a:srgbClr val="000000"/>
              </a:solidFill>
              <a:latin typeface="Times New Roman" charset="0"/>
            </a:endParaRPr>
          </a:p>
        </p:txBody>
      </p:sp>
      <p:sp>
        <p:nvSpPr>
          <p:cNvPr id="302092" name="Text Box 10"/>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r" eaLnBrk="1">
              <a:lnSpc>
                <a:spcPct val="95000"/>
              </a:lnSpc>
              <a:buSzPct val="100000"/>
            </a:pPr>
            <a:fld id="{3956C1E4-9A52-DD43-B3E9-5FC30FD212FF}" type="slidenum">
              <a:rPr lang="es-ES" altLang="es-ES_tradnl" sz="1400">
                <a:solidFill>
                  <a:srgbClr val="000000"/>
                </a:solidFill>
                <a:latin typeface="Times New Roman" charset="0"/>
              </a:rPr>
              <a:pPr algn="r" eaLnBrk="1">
                <a:lnSpc>
                  <a:spcPct val="95000"/>
                </a:lnSpc>
                <a:buSzPct val="100000"/>
              </a:pPr>
              <a:t>97</a:t>
            </a:fld>
            <a:endParaRPr lang="es-ES" altLang="es-ES_tradnl" sz="1400">
              <a:solidFill>
                <a:srgbClr val="000000"/>
              </a:solidFill>
              <a:latin typeface="Times New Roman" charset="0"/>
            </a:endParaRPr>
          </a:p>
        </p:txBody>
      </p:sp>
      <p:sp>
        <p:nvSpPr>
          <p:cNvPr id="302093" name="Text Box 11"/>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302094" name="Text Box 12"/>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 altLang="es-ES_tradnl"/>
          </a:p>
        </p:txBody>
      </p:sp>
    </p:spTree>
    <p:extLst>
      <p:ext uri="{BB962C8B-B14F-4D97-AF65-F5344CB8AC3E}">
        <p14:creationId xmlns:p14="http://schemas.microsoft.com/office/powerpoint/2010/main" val="3175876610"/>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2162" name="Rectangle 92">
            <a:extLst>
              <a:ext uri="{FF2B5EF4-FFF2-40B4-BE49-F238E27FC236}">
                <a16:creationId xmlns:a16="http://schemas.microsoft.com/office/drawing/2014/main" id="{27FF447A-881A-9248-A2EF-2DDEC970A4BE}"/>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19806CF4-C15A-8F47-877C-CAB1BDEC01FA}" type="slidenum">
              <a:rPr lang="es-ES" altLang="es-ES_tradnl" sz="1400" smtClean="0">
                <a:solidFill>
                  <a:srgbClr val="000000"/>
                </a:solidFill>
                <a:latin typeface="Times New Roman" panose="02020603050405020304" pitchFamily="18" charset="0"/>
              </a:rPr>
              <a:pPr/>
              <a:t>98</a:t>
            </a:fld>
            <a:endParaRPr lang="es-ES" altLang="es-ES_tradnl" sz="1400">
              <a:solidFill>
                <a:srgbClr val="000000"/>
              </a:solidFill>
              <a:latin typeface="Times New Roman" panose="02020603050405020304" pitchFamily="18" charset="0"/>
            </a:endParaRPr>
          </a:p>
        </p:txBody>
      </p:sp>
      <p:sp>
        <p:nvSpPr>
          <p:cNvPr id="92163" name="Text Box 1">
            <a:extLst>
              <a:ext uri="{FF2B5EF4-FFF2-40B4-BE49-F238E27FC236}">
                <a16:creationId xmlns:a16="http://schemas.microsoft.com/office/drawing/2014/main" id="{BE11A02A-793D-0C42-B429-CB391BEBA099}"/>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1C5E6A1-0105-7C48-AEF5-8D68E35B5F49}" type="slidenum">
              <a:rPr lang="es-ES" altLang="es-ES_tradnl" sz="1400">
                <a:solidFill>
                  <a:srgbClr val="000000"/>
                </a:solidFill>
                <a:latin typeface="Times New Roman" panose="02020603050405020304" pitchFamily="18" charset="0"/>
              </a:rPr>
              <a:pPr algn="r" eaLnBrk="1">
                <a:lnSpc>
                  <a:spcPct val="95000"/>
                </a:lnSpc>
                <a:buSzPct val="100000"/>
              </a:pPr>
              <a:t>98</a:t>
            </a:fld>
            <a:endParaRPr lang="es-ES" altLang="es-ES_tradnl" sz="1400">
              <a:solidFill>
                <a:srgbClr val="000000"/>
              </a:solidFill>
              <a:latin typeface="Times New Roman" panose="02020603050405020304" pitchFamily="18" charset="0"/>
            </a:endParaRPr>
          </a:p>
        </p:txBody>
      </p:sp>
      <p:sp>
        <p:nvSpPr>
          <p:cNvPr id="92164" name="Text Box 2">
            <a:extLst>
              <a:ext uri="{FF2B5EF4-FFF2-40B4-BE49-F238E27FC236}">
                <a16:creationId xmlns:a16="http://schemas.microsoft.com/office/drawing/2014/main" id="{0BD096EC-D59B-D947-A745-33EBEB31A785}"/>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76B4925-936F-584E-8A3C-3E44251643A8}" type="slidenum">
              <a:rPr lang="es-ES" altLang="es-ES_tradnl" sz="1400">
                <a:solidFill>
                  <a:srgbClr val="000000"/>
                </a:solidFill>
                <a:latin typeface="Times New Roman" panose="02020603050405020304" pitchFamily="18" charset="0"/>
              </a:rPr>
              <a:pPr algn="r" eaLnBrk="1">
                <a:lnSpc>
                  <a:spcPct val="95000"/>
                </a:lnSpc>
                <a:buSzPct val="100000"/>
              </a:pPr>
              <a:t>98</a:t>
            </a:fld>
            <a:endParaRPr lang="es-ES" altLang="es-ES_tradnl" sz="1400">
              <a:solidFill>
                <a:srgbClr val="000000"/>
              </a:solidFill>
              <a:latin typeface="Times New Roman" panose="02020603050405020304" pitchFamily="18" charset="0"/>
            </a:endParaRPr>
          </a:p>
        </p:txBody>
      </p:sp>
      <p:sp>
        <p:nvSpPr>
          <p:cNvPr id="92165" name="Text Box 3">
            <a:extLst>
              <a:ext uri="{FF2B5EF4-FFF2-40B4-BE49-F238E27FC236}">
                <a16:creationId xmlns:a16="http://schemas.microsoft.com/office/drawing/2014/main" id="{FB77E4E0-6ECB-2846-9396-F78CD63C07B5}"/>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1B50C4A-2FFB-3145-A5A6-55B8F0B87EE6}" type="slidenum">
              <a:rPr lang="es-ES" altLang="es-ES_tradnl" sz="1400">
                <a:solidFill>
                  <a:srgbClr val="000000"/>
                </a:solidFill>
                <a:latin typeface="Times New Roman" panose="02020603050405020304" pitchFamily="18" charset="0"/>
              </a:rPr>
              <a:pPr algn="r" eaLnBrk="1">
                <a:lnSpc>
                  <a:spcPct val="95000"/>
                </a:lnSpc>
                <a:buSzPct val="100000"/>
              </a:pPr>
              <a:t>98</a:t>
            </a:fld>
            <a:endParaRPr lang="es-ES" altLang="es-ES_tradnl" sz="1400">
              <a:solidFill>
                <a:srgbClr val="000000"/>
              </a:solidFill>
              <a:latin typeface="Times New Roman" panose="02020603050405020304" pitchFamily="18" charset="0"/>
            </a:endParaRPr>
          </a:p>
        </p:txBody>
      </p:sp>
      <p:sp>
        <p:nvSpPr>
          <p:cNvPr id="92166" name="Text Box 4">
            <a:extLst>
              <a:ext uri="{FF2B5EF4-FFF2-40B4-BE49-F238E27FC236}">
                <a16:creationId xmlns:a16="http://schemas.microsoft.com/office/drawing/2014/main" id="{EAAD556D-861E-204B-9EDE-2716CCB698ED}"/>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F54EB14-A97D-2F43-83B2-446418E67C43}" type="slidenum">
              <a:rPr lang="es-ES" altLang="es-ES_tradnl" sz="1400">
                <a:solidFill>
                  <a:srgbClr val="000000"/>
                </a:solidFill>
                <a:latin typeface="Times New Roman" panose="02020603050405020304" pitchFamily="18" charset="0"/>
              </a:rPr>
              <a:pPr algn="r" eaLnBrk="1">
                <a:lnSpc>
                  <a:spcPct val="95000"/>
                </a:lnSpc>
                <a:buSzPct val="100000"/>
              </a:pPr>
              <a:t>98</a:t>
            </a:fld>
            <a:endParaRPr lang="es-ES" altLang="es-ES_tradnl" sz="1400">
              <a:solidFill>
                <a:srgbClr val="000000"/>
              </a:solidFill>
              <a:latin typeface="Times New Roman" panose="02020603050405020304" pitchFamily="18" charset="0"/>
            </a:endParaRPr>
          </a:p>
        </p:txBody>
      </p:sp>
      <p:sp>
        <p:nvSpPr>
          <p:cNvPr id="92167" name="Text Box 5">
            <a:extLst>
              <a:ext uri="{FF2B5EF4-FFF2-40B4-BE49-F238E27FC236}">
                <a16:creationId xmlns:a16="http://schemas.microsoft.com/office/drawing/2014/main" id="{1728C744-AEB3-0844-B246-9D6EB6B0E608}"/>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B9215FA-F37E-F648-AA7B-32C2D3ADD3D6}" type="slidenum">
              <a:rPr lang="es-ES" altLang="es-ES_tradnl" sz="1400">
                <a:solidFill>
                  <a:srgbClr val="000000"/>
                </a:solidFill>
                <a:latin typeface="Times New Roman" panose="02020603050405020304" pitchFamily="18" charset="0"/>
              </a:rPr>
              <a:pPr algn="r" eaLnBrk="1">
                <a:lnSpc>
                  <a:spcPct val="95000"/>
                </a:lnSpc>
                <a:buSzPct val="100000"/>
              </a:pPr>
              <a:t>98</a:t>
            </a:fld>
            <a:endParaRPr lang="es-ES" altLang="es-ES_tradnl" sz="1400">
              <a:solidFill>
                <a:srgbClr val="000000"/>
              </a:solidFill>
              <a:latin typeface="Times New Roman" panose="02020603050405020304" pitchFamily="18" charset="0"/>
            </a:endParaRPr>
          </a:p>
        </p:txBody>
      </p:sp>
      <p:sp>
        <p:nvSpPr>
          <p:cNvPr id="92168" name="Text Box 6">
            <a:extLst>
              <a:ext uri="{FF2B5EF4-FFF2-40B4-BE49-F238E27FC236}">
                <a16:creationId xmlns:a16="http://schemas.microsoft.com/office/drawing/2014/main" id="{4898EF29-9538-3A42-9C09-CB658134882E}"/>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47074056-D5BC-A54B-91A2-8BD7413A652C}" type="slidenum">
              <a:rPr lang="es-ES" altLang="es-ES_tradnl" sz="1400">
                <a:solidFill>
                  <a:srgbClr val="000000"/>
                </a:solidFill>
                <a:latin typeface="Times New Roman" panose="02020603050405020304" pitchFamily="18" charset="0"/>
              </a:rPr>
              <a:pPr algn="r" eaLnBrk="1">
                <a:lnSpc>
                  <a:spcPct val="95000"/>
                </a:lnSpc>
                <a:buSzPct val="100000"/>
              </a:pPr>
              <a:t>98</a:t>
            </a:fld>
            <a:endParaRPr lang="es-ES" altLang="es-ES_tradnl" sz="1400">
              <a:solidFill>
                <a:srgbClr val="000000"/>
              </a:solidFill>
              <a:latin typeface="Times New Roman" panose="02020603050405020304" pitchFamily="18" charset="0"/>
            </a:endParaRPr>
          </a:p>
        </p:txBody>
      </p:sp>
      <p:sp>
        <p:nvSpPr>
          <p:cNvPr id="92169" name="Text Box 7">
            <a:extLst>
              <a:ext uri="{FF2B5EF4-FFF2-40B4-BE49-F238E27FC236}">
                <a16:creationId xmlns:a16="http://schemas.microsoft.com/office/drawing/2014/main" id="{B4BA4D58-7E18-014C-865E-D3E74223F1A1}"/>
              </a:ext>
            </a:extLst>
          </p:cNvPr>
          <p:cNvSpPr txBox="1">
            <a:spLocks noChangeArrowheads="1"/>
          </p:cNvSpPr>
          <p:nvPr/>
        </p:nvSpPr>
        <p:spPr bwMode="auto">
          <a:xfrm>
            <a:off x="4278313" y="10155238"/>
            <a:ext cx="3194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6BBB018C-586F-5141-A9AE-DA599F27CBF2}" type="slidenum">
              <a:rPr lang="es-ES" altLang="es-ES_tradnl" sz="1400">
                <a:solidFill>
                  <a:srgbClr val="000000"/>
                </a:solidFill>
                <a:latin typeface="Times New Roman" panose="02020603050405020304" pitchFamily="18" charset="0"/>
              </a:rPr>
              <a:pPr algn="r" eaLnBrk="1">
                <a:lnSpc>
                  <a:spcPct val="95000"/>
                </a:lnSpc>
                <a:buSzPct val="100000"/>
              </a:pPr>
              <a:t>98</a:t>
            </a:fld>
            <a:endParaRPr lang="es-ES" altLang="es-ES_tradnl" sz="1400">
              <a:solidFill>
                <a:srgbClr val="000000"/>
              </a:solidFill>
              <a:latin typeface="Times New Roman" panose="02020603050405020304" pitchFamily="18" charset="0"/>
            </a:endParaRPr>
          </a:p>
        </p:txBody>
      </p:sp>
      <p:sp>
        <p:nvSpPr>
          <p:cNvPr id="92170" name="Text Box 8">
            <a:extLst>
              <a:ext uri="{FF2B5EF4-FFF2-40B4-BE49-F238E27FC236}">
                <a16:creationId xmlns:a16="http://schemas.microsoft.com/office/drawing/2014/main" id="{6D961BB0-53F9-1846-AF41-72A6E617F710}"/>
              </a:ext>
            </a:extLst>
          </p:cNvPr>
          <p:cNvSpPr txBox="1">
            <a:spLocks noChangeArrowheads="1"/>
          </p:cNvSpPr>
          <p:nvPr/>
        </p:nvSpPr>
        <p:spPr bwMode="auto">
          <a:xfrm>
            <a:off x="4278313" y="10155238"/>
            <a:ext cx="31892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36F66E30-DC49-7D45-9C93-0957EF8B9AFB}" type="slidenum">
              <a:rPr lang="es-ES" altLang="es-ES_tradnl" sz="1400">
                <a:solidFill>
                  <a:srgbClr val="000000"/>
                </a:solidFill>
                <a:latin typeface="Times New Roman" panose="02020603050405020304" pitchFamily="18" charset="0"/>
              </a:rPr>
              <a:pPr algn="r" eaLnBrk="1">
                <a:lnSpc>
                  <a:spcPct val="95000"/>
                </a:lnSpc>
                <a:buSzPct val="100000"/>
              </a:pPr>
              <a:t>98</a:t>
            </a:fld>
            <a:endParaRPr lang="es-ES" altLang="es-ES_tradnl" sz="1400">
              <a:solidFill>
                <a:srgbClr val="000000"/>
              </a:solidFill>
              <a:latin typeface="Times New Roman" panose="02020603050405020304" pitchFamily="18" charset="0"/>
            </a:endParaRPr>
          </a:p>
        </p:txBody>
      </p:sp>
      <p:sp>
        <p:nvSpPr>
          <p:cNvPr id="92171" name="Text Box 9">
            <a:extLst>
              <a:ext uri="{FF2B5EF4-FFF2-40B4-BE49-F238E27FC236}">
                <a16:creationId xmlns:a16="http://schemas.microsoft.com/office/drawing/2014/main" id="{089595DE-4797-AA49-820A-9518C1858360}"/>
              </a:ext>
            </a:extLst>
          </p:cNvPr>
          <p:cNvSpPr txBox="1">
            <a:spLocks noChangeArrowheads="1"/>
          </p:cNvSpPr>
          <p:nvPr/>
        </p:nvSpPr>
        <p:spPr bwMode="auto">
          <a:xfrm>
            <a:off x="4278313" y="10155238"/>
            <a:ext cx="3198812" cy="45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99EF33C2-4780-034B-B3B3-03A1B6DA0863}" type="slidenum">
              <a:rPr lang="es-ES" altLang="es-ES_tradnl" sz="1400">
                <a:solidFill>
                  <a:srgbClr val="000000"/>
                </a:solidFill>
                <a:latin typeface="Times New Roman" panose="02020603050405020304" pitchFamily="18" charset="0"/>
              </a:rPr>
              <a:pPr algn="r" eaLnBrk="1">
                <a:lnSpc>
                  <a:spcPct val="95000"/>
                </a:lnSpc>
                <a:buSzPct val="100000"/>
              </a:pPr>
              <a:t>98</a:t>
            </a:fld>
            <a:endParaRPr lang="es-ES" altLang="es-ES_tradnl" sz="1400">
              <a:solidFill>
                <a:srgbClr val="000000"/>
              </a:solidFill>
              <a:latin typeface="Times New Roman" panose="02020603050405020304" pitchFamily="18" charset="0"/>
            </a:endParaRPr>
          </a:p>
        </p:txBody>
      </p:sp>
      <p:sp>
        <p:nvSpPr>
          <p:cNvPr id="92172" name="Text Box 10">
            <a:extLst>
              <a:ext uri="{FF2B5EF4-FFF2-40B4-BE49-F238E27FC236}">
                <a16:creationId xmlns:a16="http://schemas.microsoft.com/office/drawing/2014/main" id="{5BB76E6B-4CC2-B847-8391-07016E4FCA3A}"/>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E67BBCE0-D95F-5C4E-AF91-41EBE7F5C7C3}" type="slidenum">
              <a:rPr lang="es-ES" altLang="es-ES_tradnl" sz="1400">
                <a:solidFill>
                  <a:srgbClr val="000000"/>
                </a:solidFill>
                <a:latin typeface="Times New Roman" panose="02020603050405020304" pitchFamily="18" charset="0"/>
              </a:rPr>
              <a:pPr algn="r" eaLnBrk="1">
                <a:lnSpc>
                  <a:spcPct val="95000"/>
                </a:lnSpc>
                <a:buSzPct val="100000"/>
              </a:pPr>
              <a:t>98</a:t>
            </a:fld>
            <a:endParaRPr lang="es-ES" altLang="es-ES_tradnl" sz="1400">
              <a:solidFill>
                <a:srgbClr val="000000"/>
              </a:solidFill>
              <a:latin typeface="Times New Roman" panose="02020603050405020304" pitchFamily="18" charset="0"/>
            </a:endParaRPr>
          </a:p>
        </p:txBody>
      </p:sp>
      <p:sp>
        <p:nvSpPr>
          <p:cNvPr id="92173" name="Text Box 11">
            <a:extLst>
              <a:ext uri="{FF2B5EF4-FFF2-40B4-BE49-F238E27FC236}">
                <a16:creationId xmlns:a16="http://schemas.microsoft.com/office/drawing/2014/main" id="{86FE5EAA-A574-D149-96B5-F95825550485}"/>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92174" name="Text Box 12">
            <a:extLst>
              <a:ext uri="{FF2B5EF4-FFF2-40B4-BE49-F238E27FC236}">
                <a16:creationId xmlns:a16="http://schemas.microsoft.com/office/drawing/2014/main" id="{20ADD348-256A-D74C-B14B-A43DF1B8E944}"/>
              </a:ext>
            </a:extLst>
          </p:cNvPr>
          <p:cNvSpPr txBox="1">
            <a:spLocks noChangeArrowheads="1"/>
          </p:cNvSpPr>
          <p:nvPr/>
        </p:nvSpPr>
        <p:spPr bwMode="auto">
          <a:xfrm>
            <a:off x="0" y="-228600"/>
            <a:ext cx="15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109758213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0114" name="Rectangle 92">
            <a:extLst>
              <a:ext uri="{FF2B5EF4-FFF2-40B4-BE49-F238E27FC236}">
                <a16:creationId xmlns:a16="http://schemas.microsoft.com/office/drawing/2014/main" id="{EB5AE6C5-F993-0642-960F-AED99CF6BF6F}"/>
              </a:ext>
            </a:extLst>
          </p:cNvPr>
          <p:cNvSpPr>
            <a:spLocks noGrp="1" noChangeArrowheads="1"/>
          </p:cNvSpPr>
          <p:nvPr>
            <p:ph type="sldNum" sz="quarter"/>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1pPr>
            <a:lvl2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2pPr>
            <a:lvl3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3pPr>
            <a:lvl4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4pPr>
            <a:lvl5pPr>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49263" algn="l"/>
                <a:tab pos="898525" algn="l"/>
                <a:tab pos="1347788" algn="l"/>
                <a:tab pos="1797050" algn="l"/>
                <a:tab pos="2246313" algn="l"/>
                <a:tab pos="2695575" algn="l"/>
                <a:tab pos="3144838" algn="l"/>
              </a:tabLst>
              <a:defRPr sz="2400">
                <a:solidFill>
                  <a:schemeClr val="bg1"/>
                </a:solidFill>
                <a:latin typeface="Arial" panose="020B0604020202020204" pitchFamily="34" charset="0"/>
                <a:ea typeface="ＭＳ Ｐゴシック" panose="020B0600070205080204" pitchFamily="34" charset="-128"/>
              </a:defRPr>
            </a:lvl9pPr>
          </a:lstStyle>
          <a:p>
            <a:fld id="{81DD0BDE-B871-5C4B-97BD-E770FF1ED3C8}" type="slidenum">
              <a:rPr lang="es-ES" altLang="es-ES_tradnl" sz="1400" smtClean="0">
                <a:solidFill>
                  <a:srgbClr val="000000"/>
                </a:solidFill>
                <a:latin typeface="Times New Roman" panose="02020603050405020304" pitchFamily="18" charset="0"/>
              </a:rPr>
              <a:pPr/>
              <a:t>99</a:t>
            </a:fld>
            <a:endParaRPr lang="es-ES" altLang="es-ES_tradnl" sz="1400">
              <a:solidFill>
                <a:srgbClr val="000000"/>
              </a:solidFill>
              <a:latin typeface="Times New Roman" panose="02020603050405020304" pitchFamily="18" charset="0"/>
            </a:endParaRPr>
          </a:p>
        </p:txBody>
      </p:sp>
      <p:sp>
        <p:nvSpPr>
          <p:cNvPr id="90115" name="Text Box 1">
            <a:extLst>
              <a:ext uri="{FF2B5EF4-FFF2-40B4-BE49-F238E27FC236}">
                <a16:creationId xmlns:a16="http://schemas.microsoft.com/office/drawing/2014/main" id="{FF95769C-474D-E041-99FE-5867C6409F1F}"/>
              </a:ext>
            </a:extLst>
          </p:cNvPr>
          <p:cNvSpPr txBox="1">
            <a:spLocks noChangeArrowheads="1"/>
          </p:cNvSpPr>
          <p:nvPr/>
        </p:nvSpPr>
        <p:spPr bwMode="auto">
          <a:xfrm>
            <a:off x="4278313" y="10155238"/>
            <a:ext cx="3163887"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04BA900-B8F5-3040-B390-2C369C297200}" type="slidenum">
              <a:rPr lang="es-ES" altLang="es-ES_tradnl" sz="1400">
                <a:solidFill>
                  <a:srgbClr val="000000"/>
                </a:solidFill>
                <a:latin typeface="Times New Roman" panose="02020603050405020304" pitchFamily="18" charset="0"/>
              </a:rPr>
              <a:pPr algn="r" eaLnBrk="1">
                <a:lnSpc>
                  <a:spcPct val="95000"/>
                </a:lnSpc>
                <a:buSzPct val="100000"/>
              </a:pPr>
              <a:t>99</a:t>
            </a:fld>
            <a:endParaRPr lang="es-ES" altLang="es-ES_tradnl" sz="1400">
              <a:solidFill>
                <a:srgbClr val="000000"/>
              </a:solidFill>
              <a:latin typeface="Times New Roman" panose="02020603050405020304" pitchFamily="18" charset="0"/>
            </a:endParaRPr>
          </a:p>
        </p:txBody>
      </p:sp>
      <p:sp>
        <p:nvSpPr>
          <p:cNvPr id="90116" name="Text Box 2">
            <a:extLst>
              <a:ext uri="{FF2B5EF4-FFF2-40B4-BE49-F238E27FC236}">
                <a16:creationId xmlns:a16="http://schemas.microsoft.com/office/drawing/2014/main" id="{7CCE4F9D-A30B-0E4A-8ED2-AD3E3E178BDD}"/>
              </a:ext>
            </a:extLst>
          </p:cNvPr>
          <p:cNvSpPr txBox="1">
            <a:spLocks noChangeArrowheads="1"/>
          </p:cNvSpPr>
          <p:nvPr/>
        </p:nvSpPr>
        <p:spPr bwMode="auto">
          <a:xfrm>
            <a:off x="4278313" y="10155238"/>
            <a:ext cx="316547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28D65D8E-9BEF-614D-8703-96E1C6227A22}" type="slidenum">
              <a:rPr lang="es-ES" altLang="es-ES_tradnl" sz="1400">
                <a:solidFill>
                  <a:srgbClr val="000000"/>
                </a:solidFill>
                <a:latin typeface="Times New Roman" panose="02020603050405020304" pitchFamily="18" charset="0"/>
              </a:rPr>
              <a:pPr algn="r" eaLnBrk="1">
                <a:lnSpc>
                  <a:spcPct val="95000"/>
                </a:lnSpc>
                <a:buSzPct val="100000"/>
              </a:pPr>
              <a:t>99</a:t>
            </a:fld>
            <a:endParaRPr lang="es-ES" altLang="es-ES_tradnl" sz="1400">
              <a:solidFill>
                <a:srgbClr val="000000"/>
              </a:solidFill>
              <a:latin typeface="Times New Roman" panose="02020603050405020304" pitchFamily="18" charset="0"/>
            </a:endParaRPr>
          </a:p>
        </p:txBody>
      </p:sp>
      <p:sp>
        <p:nvSpPr>
          <p:cNvPr id="90117" name="Text Box 3">
            <a:extLst>
              <a:ext uri="{FF2B5EF4-FFF2-40B4-BE49-F238E27FC236}">
                <a16:creationId xmlns:a16="http://schemas.microsoft.com/office/drawing/2014/main" id="{8DA77401-D8AE-734F-A457-65CB757D208E}"/>
              </a:ext>
            </a:extLst>
          </p:cNvPr>
          <p:cNvSpPr txBox="1">
            <a:spLocks noChangeArrowheads="1"/>
          </p:cNvSpPr>
          <p:nvPr/>
        </p:nvSpPr>
        <p:spPr bwMode="auto">
          <a:xfrm>
            <a:off x="4278313" y="10155238"/>
            <a:ext cx="3170237"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CFC107C-BF4B-C647-BA08-AAE20126F150}" type="slidenum">
              <a:rPr lang="es-ES" altLang="es-ES_tradnl" sz="1400">
                <a:solidFill>
                  <a:srgbClr val="000000"/>
                </a:solidFill>
                <a:latin typeface="Times New Roman" panose="02020603050405020304" pitchFamily="18" charset="0"/>
              </a:rPr>
              <a:pPr algn="r" eaLnBrk="1">
                <a:lnSpc>
                  <a:spcPct val="95000"/>
                </a:lnSpc>
                <a:buSzPct val="100000"/>
              </a:pPr>
              <a:t>99</a:t>
            </a:fld>
            <a:endParaRPr lang="es-ES" altLang="es-ES_tradnl" sz="1400">
              <a:solidFill>
                <a:srgbClr val="000000"/>
              </a:solidFill>
              <a:latin typeface="Times New Roman" panose="02020603050405020304" pitchFamily="18" charset="0"/>
            </a:endParaRPr>
          </a:p>
        </p:txBody>
      </p:sp>
      <p:sp>
        <p:nvSpPr>
          <p:cNvPr id="90118" name="Text Box 4">
            <a:extLst>
              <a:ext uri="{FF2B5EF4-FFF2-40B4-BE49-F238E27FC236}">
                <a16:creationId xmlns:a16="http://schemas.microsoft.com/office/drawing/2014/main" id="{BB71FF72-618F-5A43-B3CE-44B329E45DBA}"/>
              </a:ext>
            </a:extLst>
          </p:cNvPr>
          <p:cNvSpPr txBox="1">
            <a:spLocks noChangeArrowheads="1"/>
          </p:cNvSpPr>
          <p:nvPr/>
        </p:nvSpPr>
        <p:spPr bwMode="auto">
          <a:xfrm>
            <a:off x="4278313" y="10155238"/>
            <a:ext cx="31718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8565ABE-1BC0-EE41-879F-99D61D490B2C}" type="slidenum">
              <a:rPr lang="es-ES" altLang="es-ES_tradnl" sz="1400">
                <a:solidFill>
                  <a:srgbClr val="000000"/>
                </a:solidFill>
                <a:latin typeface="Times New Roman" panose="02020603050405020304" pitchFamily="18" charset="0"/>
              </a:rPr>
              <a:pPr algn="r" eaLnBrk="1">
                <a:lnSpc>
                  <a:spcPct val="95000"/>
                </a:lnSpc>
                <a:buSzPct val="100000"/>
              </a:pPr>
              <a:t>99</a:t>
            </a:fld>
            <a:endParaRPr lang="es-ES" altLang="es-ES_tradnl" sz="1400">
              <a:solidFill>
                <a:srgbClr val="000000"/>
              </a:solidFill>
              <a:latin typeface="Times New Roman" panose="02020603050405020304" pitchFamily="18" charset="0"/>
            </a:endParaRPr>
          </a:p>
        </p:txBody>
      </p:sp>
      <p:sp>
        <p:nvSpPr>
          <p:cNvPr id="90119" name="Text Box 5">
            <a:extLst>
              <a:ext uri="{FF2B5EF4-FFF2-40B4-BE49-F238E27FC236}">
                <a16:creationId xmlns:a16="http://schemas.microsoft.com/office/drawing/2014/main" id="{8FD9FA72-D5FA-0A48-9E77-4A0771CC31CC}"/>
              </a:ext>
            </a:extLst>
          </p:cNvPr>
          <p:cNvSpPr txBox="1">
            <a:spLocks noChangeArrowheads="1"/>
          </p:cNvSpPr>
          <p:nvPr/>
        </p:nvSpPr>
        <p:spPr bwMode="auto">
          <a:xfrm>
            <a:off x="4278313" y="10155238"/>
            <a:ext cx="31781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193A8C36-4C13-5341-BD78-D64FEB81FE4A}" type="slidenum">
              <a:rPr lang="es-ES" altLang="es-ES_tradnl" sz="1400">
                <a:solidFill>
                  <a:srgbClr val="000000"/>
                </a:solidFill>
                <a:latin typeface="Times New Roman" panose="02020603050405020304" pitchFamily="18" charset="0"/>
              </a:rPr>
              <a:pPr algn="r" eaLnBrk="1">
                <a:lnSpc>
                  <a:spcPct val="95000"/>
                </a:lnSpc>
                <a:buSzPct val="100000"/>
              </a:pPr>
              <a:t>99</a:t>
            </a:fld>
            <a:endParaRPr lang="es-ES" altLang="es-ES_tradnl" sz="1400">
              <a:solidFill>
                <a:srgbClr val="000000"/>
              </a:solidFill>
              <a:latin typeface="Times New Roman" panose="02020603050405020304" pitchFamily="18" charset="0"/>
            </a:endParaRPr>
          </a:p>
        </p:txBody>
      </p:sp>
      <p:sp>
        <p:nvSpPr>
          <p:cNvPr id="90120" name="Text Box 6">
            <a:extLst>
              <a:ext uri="{FF2B5EF4-FFF2-40B4-BE49-F238E27FC236}">
                <a16:creationId xmlns:a16="http://schemas.microsoft.com/office/drawing/2014/main" id="{8C848A98-5A68-0045-8711-C1BC5B5A5BAE}"/>
              </a:ext>
            </a:extLst>
          </p:cNvPr>
          <p:cNvSpPr txBox="1">
            <a:spLocks noChangeArrowheads="1"/>
          </p:cNvSpPr>
          <p:nvPr/>
        </p:nvSpPr>
        <p:spPr bwMode="auto">
          <a:xfrm>
            <a:off x="4278313" y="10155238"/>
            <a:ext cx="318452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E26049E-AECE-FD4E-999D-FF232A1155A3}" type="slidenum">
              <a:rPr lang="es-ES" altLang="es-ES_tradnl" sz="1400">
                <a:solidFill>
                  <a:srgbClr val="000000"/>
                </a:solidFill>
                <a:latin typeface="Times New Roman" panose="02020603050405020304" pitchFamily="18" charset="0"/>
              </a:rPr>
              <a:pPr algn="r" eaLnBrk="1">
                <a:lnSpc>
                  <a:spcPct val="95000"/>
                </a:lnSpc>
                <a:buSzPct val="100000"/>
              </a:pPr>
              <a:t>99</a:t>
            </a:fld>
            <a:endParaRPr lang="es-ES" altLang="es-ES_tradnl" sz="1400">
              <a:solidFill>
                <a:srgbClr val="000000"/>
              </a:solidFill>
              <a:latin typeface="Times New Roman" panose="02020603050405020304" pitchFamily="18" charset="0"/>
            </a:endParaRPr>
          </a:p>
        </p:txBody>
      </p:sp>
      <p:sp>
        <p:nvSpPr>
          <p:cNvPr id="90121" name="Text Box 7">
            <a:extLst>
              <a:ext uri="{FF2B5EF4-FFF2-40B4-BE49-F238E27FC236}">
                <a16:creationId xmlns:a16="http://schemas.microsoft.com/office/drawing/2014/main" id="{3BB8A8BA-C3B0-6B4F-8882-169E54AEE417}"/>
              </a:ext>
            </a:extLst>
          </p:cNvPr>
          <p:cNvSpPr txBox="1">
            <a:spLocks noChangeArrowheads="1"/>
          </p:cNvSpPr>
          <p:nvPr/>
        </p:nvSpPr>
        <p:spPr bwMode="auto">
          <a:xfrm>
            <a:off x="4278313" y="10155238"/>
            <a:ext cx="319087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2F71419-D902-424D-A092-566280C7AC17}" type="slidenum">
              <a:rPr lang="es-ES" altLang="es-ES_tradnl" sz="1400">
                <a:solidFill>
                  <a:srgbClr val="000000"/>
                </a:solidFill>
                <a:latin typeface="Times New Roman" panose="02020603050405020304" pitchFamily="18" charset="0"/>
              </a:rPr>
              <a:pPr algn="r" eaLnBrk="1">
                <a:lnSpc>
                  <a:spcPct val="95000"/>
                </a:lnSpc>
                <a:buSzPct val="100000"/>
              </a:pPr>
              <a:t>99</a:t>
            </a:fld>
            <a:endParaRPr lang="es-ES" altLang="es-ES_tradnl" sz="1400">
              <a:solidFill>
                <a:srgbClr val="000000"/>
              </a:solidFill>
              <a:latin typeface="Times New Roman" panose="02020603050405020304" pitchFamily="18" charset="0"/>
            </a:endParaRPr>
          </a:p>
        </p:txBody>
      </p:sp>
      <p:sp>
        <p:nvSpPr>
          <p:cNvPr id="90122" name="Text Box 8">
            <a:extLst>
              <a:ext uri="{FF2B5EF4-FFF2-40B4-BE49-F238E27FC236}">
                <a16:creationId xmlns:a16="http://schemas.microsoft.com/office/drawing/2014/main" id="{74689011-A659-5D44-9FF2-03039FA34339}"/>
              </a:ext>
            </a:extLst>
          </p:cNvPr>
          <p:cNvSpPr txBox="1">
            <a:spLocks noChangeArrowheads="1"/>
          </p:cNvSpPr>
          <p:nvPr/>
        </p:nvSpPr>
        <p:spPr bwMode="auto">
          <a:xfrm>
            <a:off x="4278313" y="10155238"/>
            <a:ext cx="32464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5198D396-DF83-9D46-8617-8B30BEBF6E46}" type="slidenum">
              <a:rPr lang="es-ES" altLang="es-ES_tradnl" sz="1400">
                <a:solidFill>
                  <a:srgbClr val="000000"/>
                </a:solidFill>
                <a:latin typeface="Times New Roman" panose="02020603050405020304" pitchFamily="18" charset="0"/>
              </a:rPr>
              <a:pPr algn="r" eaLnBrk="1">
                <a:lnSpc>
                  <a:spcPct val="95000"/>
                </a:lnSpc>
                <a:buSzPct val="100000"/>
              </a:pPr>
              <a:t>99</a:t>
            </a:fld>
            <a:endParaRPr lang="es-ES" altLang="es-ES_tradnl" sz="1400">
              <a:solidFill>
                <a:srgbClr val="000000"/>
              </a:solidFill>
              <a:latin typeface="Times New Roman" panose="02020603050405020304" pitchFamily="18" charset="0"/>
            </a:endParaRPr>
          </a:p>
        </p:txBody>
      </p:sp>
      <p:sp>
        <p:nvSpPr>
          <p:cNvPr id="90123" name="Text Box 9">
            <a:extLst>
              <a:ext uri="{FF2B5EF4-FFF2-40B4-BE49-F238E27FC236}">
                <a16:creationId xmlns:a16="http://schemas.microsoft.com/office/drawing/2014/main" id="{A4EF9E35-0677-AB42-92DE-707F5C74344E}"/>
              </a:ext>
            </a:extLst>
          </p:cNvPr>
          <p:cNvSpPr txBox="1">
            <a:spLocks noChangeArrowheads="1"/>
          </p:cNvSpPr>
          <p:nvPr/>
        </p:nvSpPr>
        <p:spPr bwMode="auto">
          <a:xfrm>
            <a:off x="4278313" y="10155238"/>
            <a:ext cx="3249612"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C15819D8-7BFC-8E4C-ACF4-FAA2A190B89B}" type="slidenum">
              <a:rPr lang="es-ES" altLang="es-ES_tradnl" sz="1400">
                <a:solidFill>
                  <a:srgbClr val="000000"/>
                </a:solidFill>
                <a:latin typeface="Times New Roman" panose="02020603050405020304" pitchFamily="18" charset="0"/>
              </a:rPr>
              <a:pPr algn="r" eaLnBrk="1">
                <a:lnSpc>
                  <a:spcPct val="95000"/>
                </a:lnSpc>
                <a:buSzPct val="100000"/>
              </a:pPr>
              <a:t>99</a:t>
            </a:fld>
            <a:endParaRPr lang="es-ES" altLang="es-ES_tradnl" sz="1400">
              <a:solidFill>
                <a:srgbClr val="000000"/>
              </a:solidFill>
              <a:latin typeface="Times New Roman" panose="02020603050405020304" pitchFamily="18" charset="0"/>
            </a:endParaRPr>
          </a:p>
        </p:txBody>
      </p:sp>
      <p:sp>
        <p:nvSpPr>
          <p:cNvPr id="90124" name="Text Box 10">
            <a:extLst>
              <a:ext uri="{FF2B5EF4-FFF2-40B4-BE49-F238E27FC236}">
                <a16:creationId xmlns:a16="http://schemas.microsoft.com/office/drawing/2014/main" id="{128139C8-3979-6A49-B431-B3B2095ADBC5}"/>
              </a:ext>
            </a:extLst>
          </p:cNvPr>
          <p:cNvSpPr txBox="1">
            <a:spLocks noChangeArrowheads="1"/>
          </p:cNvSpPr>
          <p:nvPr/>
        </p:nvSpPr>
        <p:spPr bwMode="auto">
          <a:xfrm>
            <a:off x="4278313" y="10156825"/>
            <a:ext cx="3278187"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r" eaLnBrk="1">
              <a:lnSpc>
                <a:spcPct val="95000"/>
              </a:lnSpc>
              <a:buSzPct val="100000"/>
            </a:pPr>
            <a:fld id="{77301D24-3EF5-D046-A1D9-9A190CD44D0E}" type="slidenum">
              <a:rPr lang="es-ES" altLang="es-ES_tradnl" sz="1400">
                <a:solidFill>
                  <a:srgbClr val="000000"/>
                </a:solidFill>
                <a:latin typeface="Times New Roman" panose="02020603050405020304" pitchFamily="18" charset="0"/>
              </a:rPr>
              <a:pPr algn="r" eaLnBrk="1">
                <a:lnSpc>
                  <a:spcPct val="95000"/>
                </a:lnSpc>
                <a:buSzPct val="100000"/>
              </a:pPr>
              <a:t>99</a:t>
            </a:fld>
            <a:endParaRPr lang="es-ES" altLang="es-ES_tradnl" sz="1400">
              <a:solidFill>
                <a:srgbClr val="000000"/>
              </a:solidFill>
              <a:latin typeface="Times New Roman" panose="02020603050405020304" pitchFamily="18" charset="0"/>
            </a:endParaRPr>
          </a:p>
        </p:txBody>
      </p:sp>
      <p:sp>
        <p:nvSpPr>
          <p:cNvPr id="90125" name="Text Box 11">
            <a:extLst>
              <a:ext uri="{FF2B5EF4-FFF2-40B4-BE49-F238E27FC236}">
                <a16:creationId xmlns:a16="http://schemas.microsoft.com/office/drawing/2014/main" id="{FAAFD704-02A3-7047-9D5A-65B90FC140F8}"/>
              </a:ext>
            </a:extLst>
          </p:cNvPr>
          <p:cNvSpPr>
            <a:spLocks noGrp="1" noRot="1" noChangeAspect="1" noChangeArrowheads="1" noTextEdit="1"/>
          </p:cNvSpPr>
          <p:nvPr>
            <p:ph type="sldImg"/>
          </p:nvPr>
        </p:nvSpPr>
        <p:spPr>
          <a:xfrm>
            <a:off x="0" y="0"/>
            <a:ext cx="1588" cy="1588"/>
          </a:xfrm>
          <a:solidFill>
            <a:srgbClr val="FFFFFF"/>
          </a:solidFill>
          <a:ln>
            <a:solidFill>
              <a:srgbClr val="000000"/>
            </a:solidFill>
            <a:miter lim="800000"/>
            <a:headEnd/>
            <a:tailEnd/>
          </a:ln>
        </p:spPr>
      </p:sp>
      <p:sp>
        <p:nvSpPr>
          <p:cNvPr id="90126" name="Text Box 12">
            <a:extLst>
              <a:ext uri="{FF2B5EF4-FFF2-40B4-BE49-F238E27FC236}">
                <a16:creationId xmlns:a16="http://schemas.microsoft.com/office/drawing/2014/main" id="{9AE76D09-8519-7243-969A-E3878D9985BB}"/>
              </a:ext>
            </a:extLst>
          </p:cNvPr>
          <p:cNvSpPr txBox="1">
            <a:spLocks noChangeArrowheads="1"/>
          </p:cNvSpPr>
          <p:nvPr/>
        </p:nvSpPr>
        <p:spPr bwMode="auto">
          <a:xfrm>
            <a:off x="0" y="-217488"/>
            <a:ext cx="15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Tree>
    <p:extLst>
      <p:ext uri="{BB962C8B-B14F-4D97-AF65-F5344CB8AC3E}">
        <p14:creationId xmlns:p14="http://schemas.microsoft.com/office/powerpoint/2010/main" val="120727042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46695105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970963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Rectangle 11"/>
          <p:cNvSpPr>
            <a:spLocks noGrp="1" noChangeArrowheads="1"/>
          </p:cNvSpPr>
          <p:nvPr>
            <p:ph type="sldNum" idx="10"/>
          </p:nvPr>
        </p:nvSpPr>
        <p:spPr>
          <a:ln/>
        </p:spPr>
        <p:txBody>
          <a:bodyPr/>
          <a:lstStyle>
            <a:lvl1pPr>
              <a:defRPr/>
            </a:lvl1pPr>
          </a:lstStyle>
          <a:p>
            <a:pPr>
              <a:defRPr/>
            </a:pPr>
            <a:fld id="{3C7FE260-B30A-F64C-AFD4-3B38B66E5C96}" type="slidenum">
              <a:rPr lang="es-ES" altLang="es-ES_tradnl"/>
              <a:pPr>
                <a:defRPr/>
              </a:pPr>
              <a:t>‹Nº›</a:t>
            </a:fld>
            <a:endParaRPr lang="es-ES" altLang="es-ES_tradnl"/>
          </a:p>
        </p:txBody>
      </p:sp>
    </p:spTree>
    <p:extLst>
      <p:ext uri="{BB962C8B-B14F-4D97-AF65-F5344CB8AC3E}">
        <p14:creationId xmlns:p14="http://schemas.microsoft.com/office/powerpoint/2010/main" val="119430146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131050" y="301625"/>
            <a:ext cx="2144713" cy="4708525"/>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2150" y="301625"/>
            <a:ext cx="6286500" cy="4708525"/>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Rectangle 11"/>
          <p:cNvSpPr>
            <a:spLocks noGrp="1" noChangeArrowheads="1"/>
          </p:cNvSpPr>
          <p:nvPr>
            <p:ph type="sldNum" idx="10"/>
          </p:nvPr>
        </p:nvSpPr>
        <p:spPr>
          <a:ln/>
        </p:spPr>
        <p:txBody>
          <a:bodyPr/>
          <a:lstStyle>
            <a:lvl1pPr>
              <a:defRPr/>
            </a:lvl1pPr>
          </a:lstStyle>
          <a:p>
            <a:pPr>
              <a:defRPr/>
            </a:pPr>
            <a:fld id="{C621ECB1-F815-9F4A-9A1B-95745A088F96}" type="slidenum">
              <a:rPr lang="es-ES" altLang="es-ES_tradnl"/>
              <a:pPr>
                <a:defRPr/>
              </a:pPr>
              <a:t>‹Nº›</a:t>
            </a:fld>
            <a:endParaRPr lang="es-ES" altLang="es-ES_tradnl"/>
          </a:p>
        </p:txBody>
      </p:sp>
    </p:spTree>
    <p:extLst>
      <p:ext uri="{BB962C8B-B14F-4D97-AF65-F5344CB8AC3E}">
        <p14:creationId xmlns:p14="http://schemas.microsoft.com/office/powerpoint/2010/main" val="9505693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204162405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08173019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4288228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2150" y="1509713"/>
            <a:ext cx="4200525" cy="3479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45075" y="1509713"/>
            <a:ext cx="4202113" cy="3479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315525443"/>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691974636"/>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39253678"/>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45908651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210583119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589838" y="0"/>
            <a:ext cx="1670050" cy="7361238"/>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2579688" y="0"/>
            <a:ext cx="4857750" cy="7361238"/>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212856192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2690815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273845636"/>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108825" y="301625"/>
            <a:ext cx="2138363" cy="4687888"/>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2150" y="301625"/>
            <a:ext cx="6264275" cy="4687888"/>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25912730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848824825"/>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46496675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3243045"/>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0563" y="1509713"/>
            <a:ext cx="4211637" cy="34925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54600" y="1509713"/>
            <a:ext cx="4211638" cy="34925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818766140"/>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207478865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13339737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3668692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Diseño personalizado">
    <p:spTree>
      <p:nvGrpSpPr>
        <p:cNvPr id="1" name=""/>
        <p:cNvGrpSpPr/>
        <p:nvPr/>
      </p:nvGrpSpPr>
      <p:grpSpPr>
        <a:xfrm>
          <a:off x="0" y="0"/>
          <a:ext cx="0" cy="0"/>
          <a:chOff x="0" y="0"/>
          <a:chExt cx="0" cy="0"/>
        </a:xfrm>
      </p:grpSpPr>
      <p:sp>
        <p:nvSpPr>
          <p:cNvPr id="2" name="Título 1"/>
          <p:cNvSpPr>
            <a:spLocks noGrp="1"/>
          </p:cNvSpPr>
          <p:nvPr>
            <p:ph type="title"/>
          </p:nvPr>
        </p:nvSpPr>
        <p:spPr>
          <a:xfrm>
            <a:off x="2579688" y="0"/>
            <a:ext cx="6600825" cy="2801938"/>
          </a:xfrm>
        </p:spPr>
        <p:txBody>
          <a:bodyPr/>
          <a:lstStyle/>
          <a:p>
            <a:r>
              <a:rPr lang="es-ES_tradnl"/>
              <a:t>Clic para editar título</a:t>
            </a:r>
            <a:endParaRPr lang="es-ES"/>
          </a:p>
        </p:txBody>
      </p:sp>
    </p:spTree>
    <p:extLst>
      <p:ext uri="{BB962C8B-B14F-4D97-AF65-F5344CB8AC3E}">
        <p14:creationId xmlns:p14="http://schemas.microsoft.com/office/powerpoint/2010/main" val="195759771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26940901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061770422"/>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733859631"/>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123113" y="300038"/>
            <a:ext cx="2143125" cy="4702175"/>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0563" y="300038"/>
            <a:ext cx="6280150" cy="4702175"/>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773212074"/>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174475829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26353150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1062774842"/>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0563" y="1508125"/>
            <a:ext cx="4205287" cy="3484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48250" y="1508125"/>
            <a:ext cx="4206875" cy="3484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435277395"/>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2337101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195460854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1233517416"/>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1048450849"/>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21009550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40506586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211827450"/>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115175" y="300038"/>
            <a:ext cx="2139950" cy="4692650"/>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0563" y="300038"/>
            <a:ext cx="6272212" cy="4692650"/>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449044002"/>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897036848"/>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163102396"/>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1865814578"/>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2150" y="1509713"/>
            <a:ext cx="4211638" cy="35020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56188" y="1509713"/>
            <a:ext cx="4213225" cy="35020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18939895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45039998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206756622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785721219"/>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739582330"/>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52487147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799525289"/>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60933152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126288" y="301625"/>
            <a:ext cx="2143125" cy="4710113"/>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2150" y="301625"/>
            <a:ext cx="6281738" cy="4710113"/>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47835628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1702858502"/>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428279545"/>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1876611718"/>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2150" y="1509713"/>
            <a:ext cx="4205288" cy="34893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49838" y="1509713"/>
            <a:ext cx="4206875" cy="34893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2082093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nchor="t"/>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115258424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26544174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174883516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6397528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49070746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77605431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2222932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116763" y="301625"/>
            <a:ext cx="2139950" cy="4697413"/>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2150" y="301625"/>
            <a:ext cx="6272213" cy="4697413"/>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313915550"/>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404306749"/>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545271335"/>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106260559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503238" y="1325563"/>
            <a:ext cx="4386262" cy="36179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41900" y="1325563"/>
            <a:ext cx="4387850" cy="36179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180825740"/>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0563" y="1509713"/>
            <a:ext cx="4205287" cy="3481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48250" y="1509713"/>
            <a:ext cx="4206875" cy="3481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738243520"/>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645811921"/>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1571582887"/>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1692207356"/>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803095071"/>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47711548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96891304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115175" y="300038"/>
            <a:ext cx="2139950" cy="4691062"/>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0563" y="300038"/>
            <a:ext cx="6272212" cy="4691062"/>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52968079"/>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39657829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64963061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241830253"/>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132789714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2150" y="1509713"/>
            <a:ext cx="4195763" cy="34686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40313" y="1509713"/>
            <a:ext cx="4195762" cy="34686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317323619"/>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84914761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240541886"/>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1223254348"/>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374874105"/>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585041015"/>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604203139"/>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100888" y="301625"/>
            <a:ext cx="2135187" cy="4676775"/>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2150" y="301625"/>
            <a:ext cx="6256338" cy="4676775"/>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84969088"/>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136662480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4749697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525526584"/>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718035755"/>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2150" y="1509713"/>
            <a:ext cx="4211638" cy="35020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56188" y="1509713"/>
            <a:ext cx="4213225" cy="35020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316321792"/>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43826750"/>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929632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162457891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190803675"/>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437259332"/>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121531468"/>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126288" y="301625"/>
            <a:ext cx="2143125" cy="4710113"/>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2150" y="301625"/>
            <a:ext cx="6281738" cy="4710113"/>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11541295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156527620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1360813636"/>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493939702"/>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1620275859"/>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0563" y="1509713"/>
            <a:ext cx="4208462" cy="34861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51425" y="1509713"/>
            <a:ext cx="4208463" cy="34861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88371825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44875409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1040518593"/>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103665503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52626109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532632547"/>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203635531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14110163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92256891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118350" y="300038"/>
            <a:ext cx="2141538" cy="4695825"/>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0563" y="300038"/>
            <a:ext cx="6275387" cy="4695825"/>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576829738"/>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1036224008"/>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872008933"/>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7122473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2150" y="1509713"/>
            <a:ext cx="4195763" cy="347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40313" y="1509713"/>
            <a:ext cx="4197350" cy="347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925712959"/>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2086163045"/>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176792746"/>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138579822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65054863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72458972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783789451"/>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592724516"/>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102475" y="301625"/>
            <a:ext cx="2135188" cy="4678363"/>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2150" y="301625"/>
            <a:ext cx="6257925" cy="4678363"/>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89178562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48461225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199313" y="925513"/>
            <a:ext cx="2230437" cy="4017962"/>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503238" y="925513"/>
            <a:ext cx="6543675" cy="4017962"/>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62024758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140858436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21766441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112113845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2150" y="1509713"/>
            <a:ext cx="4195763" cy="34686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40313" y="1509713"/>
            <a:ext cx="4197350" cy="34686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95241037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96550111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158374803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146617812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214093694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63866190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66029778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22238018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102475" y="301625"/>
            <a:ext cx="2135188" cy="4676775"/>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2150" y="301625"/>
            <a:ext cx="6257925" cy="4676775"/>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92220670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cSld name="Diseño personalizado">
    <p:spTree>
      <p:nvGrpSpPr>
        <p:cNvPr id="1" name=""/>
        <p:cNvGrpSpPr/>
        <p:nvPr/>
      </p:nvGrpSpPr>
      <p:grpSpPr>
        <a:xfrm>
          <a:off x="0" y="0"/>
          <a:ext cx="0" cy="0"/>
          <a:chOff x="0" y="0"/>
          <a:chExt cx="0" cy="0"/>
        </a:xfrm>
      </p:grpSpPr>
      <p:sp>
        <p:nvSpPr>
          <p:cNvPr id="2" name="Título 1"/>
          <p:cNvSpPr>
            <a:spLocks noGrp="1"/>
          </p:cNvSpPr>
          <p:nvPr>
            <p:ph type="title"/>
          </p:nvPr>
        </p:nvSpPr>
        <p:spPr>
          <a:xfrm>
            <a:off x="2579688" y="0"/>
            <a:ext cx="6600825" cy="2801938"/>
          </a:xfrm>
        </p:spPr>
        <p:txBody>
          <a:bodyPr/>
          <a:lstStyle/>
          <a:p>
            <a:r>
              <a:rPr lang="es-ES_tradnl"/>
              <a:t>Clic para editar título</a:t>
            </a:r>
            <a:endParaRPr lang="es-ES"/>
          </a:p>
        </p:txBody>
      </p:sp>
    </p:spTree>
    <p:extLst>
      <p:ext uri="{BB962C8B-B14F-4D97-AF65-F5344CB8AC3E}">
        <p14:creationId xmlns:p14="http://schemas.microsoft.com/office/powerpoint/2010/main" val="347913199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121567230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64502938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51140683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2150" y="1509713"/>
            <a:ext cx="4195763" cy="3467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40313" y="1509713"/>
            <a:ext cx="4195762" cy="3467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98507013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2579688" y="3213100"/>
            <a:ext cx="3263900" cy="41481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995988" y="3213100"/>
            <a:ext cx="3263900" cy="41481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82831396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12224018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14195130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206878538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6825392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75523802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30259372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100888" y="301625"/>
            <a:ext cx="2135187" cy="4675188"/>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2150" y="301625"/>
            <a:ext cx="6256338" cy="4675188"/>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45140955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200394351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29257028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28417332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2937206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2150" y="1509713"/>
            <a:ext cx="4192588" cy="34607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37138" y="1509713"/>
            <a:ext cx="4192587" cy="34607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9750957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31340436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175724330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179309678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93963033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91981756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43206920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096125" y="301625"/>
            <a:ext cx="2133600" cy="4668838"/>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2150" y="301625"/>
            <a:ext cx="6251575" cy="4668838"/>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14485070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32954904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37040647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110276165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201399951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2150" y="1509713"/>
            <a:ext cx="4192588" cy="34623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37138" y="1509713"/>
            <a:ext cx="4194175" cy="34623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65255417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27894996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35519312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187381366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33865162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88624724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21088793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097713" y="301625"/>
            <a:ext cx="2133600" cy="4670425"/>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2150" y="301625"/>
            <a:ext cx="6253163" cy="4670425"/>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04542196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
        <p:nvSpPr>
          <p:cNvPr id="4" name="Rectangle 5"/>
          <p:cNvSpPr>
            <a:spLocks noGrp="1" noChangeArrowheads="1"/>
          </p:cNvSpPr>
          <p:nvPr>
            <p:ph type="sldNum" idx="10"/>
          </p:nvPr>
        </p:nvSpPr>
        <p:spPr>
          <a:ln/>
        </p:spPr>
        <p:txBody>
          <a:bodyPr/>
          <a:lstStyle>
            <a:lvl1pPr>
              <a:defRPr/>
            </a:lvl1pPr>
          </a:lstStyle>
          <a:p>
            <a:pPr>
              <a:defRPr/>
            </a:pPr>
            <a:fld id="{3D1769DF-472B-7749-A4B7-37B59AD92F07}" type="slidenum">
              <a:rPr lang="es-ES" altLang="es-ES_tradnl"/>
              <a:pPr>
                <a:defRPr/>
              </a:pPr>
              <a:t>‹Nº›</a:t>
            </a:fld>
            <a:endParaRPr lang="es-ES" altLang="es-ES_tradnl"/>
          </a:p>
        </p:txBody>
      </p:sp>
    </p:spTree>
    <p:extLst>
      <p:ext uri="{BB962C8B-B14F-4D97-AF65-F5344CB8AC3E}">
        <p14:creationId xmlns:p14="http://schemas.microsoft.com/office/powerpoint/2010/main" val="184316561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133127878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Rectangle 5"/>
          <p:cNvSpPr>
            <a:spLocks noGrp="1" noChangeArrowheads="1"/>
          </p:cNvSpPr>
          <p:nvPr>
            <p:ph type="sldNum" idx="10"/>
          </p:nvPr>
        </p:nvSpPr>
        <p:spPr>
          <a:ln/>
        </p:spPr>
        <p:txBody>
          <a:bodyPr/>
          <a:lstStyle>
            <a:lvl1pPr>
              <a:defRPr/>
            </a:lvl1pPr>
          </a:lstStyle>
          <a:p>
            <a:pPr>
              <a:defRPr/>
            </a:pPr>
            <a:fld id="{6A037875-9EB4-C645-8DFC-EDB3B14221CE}" type="slidenum">
              <a:rPr lang="es-ES" altLang="es-ES_tradnl"/>
              <a:pPr>
                <a:defRPr/>
              </a:pPr>
              <a:t>‹Nº›</a:t>
            </a:fld>
            <a:endParaRPr lang="es-ES" altLang="es-ES_tradnl"/>
          </a:p>
        </p:txBody>
      </p:sp>
    </p:spTree>
    <p:extLst>
      <p:ext uri="{BB962C8B-B14F-4D97-AF65-F5344CB8AC3E}">
        <p14:creationId xmlns:p14="http://schemas.microsoft.com/office/powerpoint/2010/main" val="63284971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nchor="t"/>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
        <p:nvSpPr>
          <p:cNvPr id="4" name="Rectangle 5"/>
          <p:cNvSpPr>
            <a:spLocks noGrp="1" noChangeArrowheads="1"/>
          </p:cNvSpPr>
          <p:nvPr>
            <p:ph type="sldNum" idx="10"/>
          </p:nvPr>
        </p:nvSpPr>
        <p:spPr>
          <a:ln/>
        </p:spPr>
        <p:txBody>
          <a:bodyPr/>
          <a:lstStyle>
            <a:lvl1pPr>
              <a:defRPr/>
            </a:lvl1pPr>
          </a:lstStyle>
          <a:p>
            <a:pPr>
              <a:defRPr/>
            </a:pPr>
            <a:fld id="{EDD016B3-4422-4A48-B43C-5E2860909671}" type="slidenum">
              <a:rPr lang="es-ES" altLang="es-ES_tradnl"/>
              <a:pPr>
                <a:defRPr/>
              </a:pPr>
              <a:t>‹Nº›</a:t>
            </a:fld>
            <a:endParaRPr lang="es-ES" altLang="es-ES_tradnl"/>
          </a:p>
        </p:txBody>
      </p:sp>
    </p:spTree>
    <p:extLst>
      <p:ext uri="{BB962C8B-B14F-4D97-AF65-F5344CB8AC3E}">
        <p14:creationId xmlns:p14="http://schemas.microsoft.com/office/powerpoint/2010/main" val="196615686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2150" y="1509713"/>
            <a:ext cx="4241800" cy="35369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86350" y="1509713"/>
            <a:ext cx="4241800" cy="35369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Rectangle 5"/>
          <p:cNvSpPr>
            <a:spLocks noGrp="1" noChangeArrowheads="1"/>
          </p:cNvSpPr>
          <p:nvPr>
            <p:ph type="sldNum" idx="10"/>
          </p:nvPr>
        </p:nvSpPr>
        <p:spPr>
          <a:ln/>
        </p:spPr>
        <p:txBody>
          <a:bodyPr/>
          <a:lstStyle>
            <a:lvl1pPr>
              <a:defRPr/>
            </a:lvl1pPr>
          </a:lstStyle>
          <a:p>
            <a:pPr>
              <a:defRPr/>
            </a:pPr>
            <a:fld id="{3B1DC633-AA39-FC48-869B-4CAB9130BEE2}" type="slidenum">
              <a:rPr lang="es-ES" altLang="es-ES_tradnl"/>
              <a:pPr>
                <a:defRPr/>
              </a:pPr>
              <a:t>‹Nº›</a:t>
            </a:fld>
            <a:endParaRPr lang="es-ES" altLang="es-ES_tradnl"/>
          </a:p>
        </p:txBody>
      </p:sp>
    </p:spTree>
    <p:extLst>
      <p:ext uri="{BB962C8B-B14F-4D97-AF65-F5344CB8AC3E}">
        <p14:creationId xmlns:p14="http://schemas.microsoft.com/office/powerpoint/2010/main" val="186760408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7" name="Rectangle 5"/>
          <p:cNvSpPr>
            <a:spLocks noGrp="1" noChangeArrowheads="1"/>
          </p:cNvSpPr>
          <p:nvPr>
            <p:ph type="sldNum" idx="10"/>
          </p:nvPr>
        </p:nvSpPr>
        <p:spPr>
          <a:ln/>
        </p:spPr>
        <p:txBody>
          <a:bodyPr/>
          <a:lstStyle>
            <a:lvl1pPr>
              <a:defRPr/>
            </a:lvl1pPr>
          </a:lstStyle>
          <a:p>
            <a:pPr>
              <a:defRPr/>
            </a:pPr>
            <a:fld id="{346B92B4-E565-B54E-AE38-87E41C1822E4}" type="slidenum">
              <a:rPr lang="es-ES" altLang="es-ES_tradnl"/>
              <a:pPr>
                <a:defRPr/>
              </a:pPr>
              <a:t>‹Nº›</a:t>
            </a:fld>
            <a:endParaRPr lang="es-ES" altLang="es-ES_tradnl"/>
          </a:p>
        </p:txBody>
      </p:sp>
    </p:spTree>
    <p:extLst>
      <p:ext uri="{BB962C8B-B14F-4D97-AF65-F5344CB8AC3E}">
        <p14:creationId xmlns:p14="http://schemas.microsoft.com/office/powerpoint/2010/main" val="120090565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Rectangle 5"/>
          <p:cNvSpPr>
            <a:spLocks noGrp="1" noChangeArrowheads="1"/>
          </p:cNvSpPr>
          <p:nvPr>
            <p:ph type="sldNum" idx="10"/>
          </p:nvPr>
        </p:nvSpPr>
        <p:spPr>
          <a:ln/>
        </p:spPr>
        <p:txBody>
          <a:bodyPr/>
          <a:lstStyle>
            <a:lvl1pPr>
              <a:defRPr/>
            </a:lvl1pPr>
          </a:lstStyle>
          <a:p>
            <a:pPr>
              <a:defRPr/>
            </a:pPr>
            <a:fld id="{EB383D54-8B45-2E46-8AEB-6114B63E5264}" type="slidenum">
              <a:rPr lang="es-ES" altLang="es-ES_tradnl"/>
              <a:pPr>
                <a:defRPr/>
              </a:pPr>
              <a:t>‹Nº›</a:t>
            </a:fld>
            <a:endParaRPr lang="es-ES" altLang="es-ES_tradnl"/>
          </a:p>
        </p:txBody>
      </p:sp>
    </p:spTree>
    <p:extLst>
      <p:ext uri="{BB962C8B-B14F-4D97-AF65-F5344CB8AC3E}">
        <p14:creationId xmlns:p14="http://schemas.microsoft.com/office/powerpoint/2010/main" val="157006269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56C164BF-1EEC-984B-B1C5-A60368BA4205}" type="slidenum">
              <a:rPr lang="es-ES" altLang="es-ES_tradnl"/>
              <a:pPr>
                <a:defRPr/>
              </a:pPr>
              <a:t>‹Nº›</a:t>
            </a:fld>
            <a:endParaRPr lang="es-ES" altLang="es-ES_tradnl"/>
          </a:p>
        </p:txBody>
      </p:sp>
    </p:spTree>
    <p:extLst>
      <p:ext uri="{BB962C8B-B14F-4D97-AF65-F5344CB8AC3E}">
        <p14:creationId xmlns:p14="http://schemas.microsoft.com/office/powerpoint/2010/main" val="191211056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
        <p:nvSpPr>
          <p:cNvPr id="5" name="Rectangle 5"/>
          <p:cNvSpPr>
            <a:spLocks noGrp="1" noChangeArrowheads="1"/>
          </p:cNvSpPr>
          <p:nvPr>
            <p:ph type="sldNum" idx="10"/>
          </p:nvPr>
        </p:nvSpPr>
        <p:spPr>
          <a:ln/>
        </p:spPr>
        <p:txBody>
          <a:bodyPr/>
          <a:lstStyle>
            <a:lvl1pPr>
              <a:defRPr/>
            </a:lvl1pPr>
          </a:lstStyle>
          <a:p>
            <a:pPr>
              <a:defRPr/>
            </a:pPr>
            <a:fld id="{A3364E74-028D-4C41-8DF9-FFFFEFD04AC5}" type="slidenum">
              <a:rPr lang="es-ES" altLang="es-ES_tradnl"/>
              <a:pPr>
                <a:defRPr/>
              </a:pPr>
              <a:t>‹Nº›</a:t>
            </a:fld>
            <a:endParaRPr lang="es-ES" altLang="es-ES_tradnl"/>
          </a:p>
        </p:txBody>
      </p:sp>
    </p:spTree>
    <p:extLst>
      <p:ext uri="{BB962C8B-B14F-4D97-AF65-F5344CB8AC3E}">
        <p14:creationId xmlns:p14="http://schemas.microsoft.com/office/powerpoint/2010/main" val="189692182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
        <p:nvSpPr>
          <p:cNvPr id="5" name="Rectangle 5"/>
          <p:cNvSpPr>
            <a:spLocks noGrp="1" noChangeArrowheads="1"/>
          </p:cNvSpPr>
          <p:nvPr>
            <p:ph type="sldNum" idx="10"/>
          </p:nvPr>
        </p:nvSpPr>
        <p:spPr>
          <a:ln/>
        </p:spPr>
        <p:txBody>
          <a:bodyPr/>
          <a:lstStyle>
            <a:lvl1pPr>
              <a:defRPr/>
            </a:lvl1pPr>
          </a:lstStyle>
          <a:p>
            <a:pPr>
              <a:defRPr/>
            </a:pPr>
            <a:fld id="{C795A5EA-567A-2E44-A346-AF2E248608A8}" type="slidenum">
              <a:rPr lang="es-ES" altLang="es-ES_tradnl"/>
              <a:pPr>
                <a:defRPr/>
              </a:pPr>
              <a:t>‹Nº›</a:t>
            </a:fld>
            <a:endParaRPr lang="es-ES" altLang="es-ES_tradnl"/>
          </a:p>
        </p:txBody>
      </p:sp>
    </p:spTree>
    <p:extLst>
      <p:ext uri="{BB962C8B-B14F-4D97-AF65-F5344CB8AC3E}">
        <p14:creationId xmlns:p14="http://schemas.microsoft.com/office/powerpoint/2010/main" val="2290622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Rectangle 5"/>
          <p:cNvSpPr>
            <a:spLocks noGrp="1" noChangeArrowheads="1"/>
          </p:cNvSpPr>
          <p:nvPr>
            <p:ph type="sldNum" idx="10"/>
          </p:nvPr>
        </p:nvSpPr>
        <p:spPr>
          <a:ln/>
        </p:spPr>
        <p:txBody>
          <a:bodyPr/>
          <a:lstStyle>
            <a:lvl1pPr>
              <a:defRPr/>
            </a:lvl1pPr>
          </a:lstStyle>
          <a:p>
            <a:pPr>
              <a:defRPr/>
            </a:pPr>
            <a:fld id="{87973670-702B-5A4D-ABEB-5CC5BBF7D392}" type="slidenum">
              <a:rPr lang="es-ES" altLang="es-ES_tradnl"/>
              <a:pPr>
                <a:defRPr/>
              </a:pPr>
              <a:t>‹Nº›</a:t>
            </a:fld>
            <a:endParaRPr lang="es-ES" altLang="es-ES_tradnl"/>
          </a:p>
        </p:txBody>
      </p:sp>
    </p:spTree>
    <p:extLst>
      <p:ext uri="{BB962C8B-B14F-4D97-AF65-F5344CB8AC3E}">
        <p14:creationId xmlns:p14="http://schemas.microsoft.com/office/powerpoint/2010/main" val="58526672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169150" y="301625"/>
            <a:ext cx="2159000" cy="4745038"/>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2150" y="301625"/>
            <a:ext cx="6324600" cy="4745038"/>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Rectangle 5"/>
          <p:cNvSpPr>
            <a:spLocks noGrp="1" noChangeArrowheads="1"/>
          </p:cNvSpPr>
          <p:nvPr>
            <p:ph type="sldNum" idx="10"/>
          </p:nvPr>
        </p:nvSpPr>
        <p:spPr>
          <a:ln/>
        </p:spPr>
        <p:txBody>
          <a:bodyPr/>
          <a:lstStyle>
            <a:lvl1pPr>
              <a:defRPr/>
            </a:lvl1pPr>
          </a:lstStyle>
          <a:p>
            <a:pPr>
              <a:defRPr/>
            </a:pPr>
            <a:fld id="{E48F6BC5-ABC6-B149-9F36-91D6B94EFB0E}" type="slidenum">
              <a:rPr lang="es-ES" altLang="es-ES_tradnl"/>
              <a:pPr>
                <a:defRPr/>
              </a:pPr>
              <a:t>‹Nº›</a:t>
            </a:fld>
            <a:endParaRPr lang="es-ES" altLang="es-ES_tradnl"/>
          </a:p>
        </p:txBody>
      </p:sp>
    </p:spTree>
    <p:extLst>
      <p:ext uri="{BB962C8B-B14F-4D97-AF65-F5344CB8AC3E}">
        <p14:creationId xmlns:p14="http://schemas.microsoft.com/office/powerpoint/2010/main" val="110277742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17037098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Tree>
    <p:extLst>
      <p:ext uri="{BB962C8B-B14F-4D97-AF65-F5344CB8AC3E}">
        <p14:creationId xmlns:p14="http://schemas.microsoft.com/office/powerpoint/2010/main" val="1596375593"/>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77138958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Tree>
    <p:extLst>
      <p:ext uri="{BB962C8B-B14F-4D97-AF65-F5344CB8AC3E}">
        <p14:creationId xmlns:p14="http://schemas.microsoft.com/office/powerpoint/2010/main" val="117887269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0563" y="1508125"/>
            <a:ext cx="4203700" cy="3479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46663" y="1508125"/>
            <a:ext cx="4203700" cy="3479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62932487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70614542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Tree>
    <p:extLst>
      <p:ext uri="{BB962C8B-B14F-4D97-AF65-F5344CB8AC3E}">
        <p14:creationId xmlns:p14="http://schemas.microsoft.com/office/powerpoint/2010/main" val="1191474232"/>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196989259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22947517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205608624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14821726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Tree>
    <p:extLst>
      <p:ext uri="{BB962C8B-B14F-4D97-AF65-F5344CB8AC3E}">
        <p14:creationId xmlns:p14="http://schemas.microsoft.com/office/powerpoint/2010/main" val="829376216"/>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7110413" y="300038"/>
            <a:ext cx="2139950" cy="4687887"/>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690563" y="300038"/>
            <a:ext cx="6267450" cy="4687887"/>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Tree>
    <p:extLst>
      <p:ext uri="{BB962C8B-B14F-4D97-AF65-F5344CB8AC3E}">
        <p14:creationId xmlns:p14="http://schemas.microsoft.com/office/powerpoint/2010/main" val="6533931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755650" y="1762125"/>
            <a:ext cx="8569325" cy="1214438"/>
          </a:xfrm>
        </p:spPr>
        <p:txBody>
          <a:bodyPr/>
          <a:lstStyle/>
          <a:p>
            <a:r>
              <a:rPr lang="es-ES_tradnl"/>
              <a:t>Clic para editar título</a:t>
            </a:r>
            <a:endParaRPr lang="es-ES"/>
          </a:p>
        </p:txBody>
      </p:sp>
      <p:sp>
        <p:nvSpPr>
          <p:cNvPr id="3" name="Subtítulo 2"/>
          <p:cNvSpPr>
            <a:spLocks noGrp="1"/>
          </p:cNvSpPr>
          <p:nvPr>
            <p:ph type="subTitle" idx="1"/>
          </p:nvPr>
        </p:nvSpPr>
        <p:spPr>
          <a:xfrm>
            <a:off x="1512888" y="3213100"/>
            <a:ext cx="7056437" cy="1449388"/>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_tradnl"/>
              <a:t>Haga clic para modificar el estilo de subtítulo del patrón</a:t>
            </a:r>
            <a:endParaRPr lang="es-ES"/>
          </a:p>
        </p:txBody>
      </p:sp>
      <p:sp>
        <p:nvSpPr>
          <p:cNvPr id="4" name="Rectangle 11"/>
          <p:cNvSpPr>
            <a:spLocks noGrp="1" noChangeArrowheads="1"/>
          </p:cNvSpPr>
          <p:nvPr>
            <p:ph type="sldNum" idx="10"/>
          </p:nvPr>
        </p:nvSpPr>
        <p:spPr>
          <a:ln/>
        </p:spPr>
        <p:txBody>
          <a:bodyPr/>
          <a:lstStyle>
            <a:lvl1pPr>
              <a:defRPr/>
            </a:lvl1pPr>
          </a:lstStyle>
          <a:p>
            <a:pPr>
              <a:defRPr/>
            </a:pPr>
            <a:fld id="{E9AFC5C9-FF43-7644-8314-7678251CECE6}" type="slidenum">
              <a:rPr lang="es-ES" altLang="es-ES_tradnl"/>
              <a:pPr>
                <a:defRPr/>
              </a:pPr>
              <a:t>‹Nº›</a:t>
            </a:fld>
            <a:endParaRPr lang="es-ES" altLang="es-ES_tradnl"/>
          </a:p>
        </p:txBody>
      </p:sp>
    </p:spTree>
    <p:extLst>
      <p:ext uri="{BB962C8B-B14F-4D97-AF65-F5344CB8AC3E}">
        <p14:creationId xmlns:p14="http://schemas.microsoft.com/office/powerpoint/2010/main" val="79372358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Rectangle 11"/>
          <p:cNvSpPr>
            <a:spLocks noGrp="1" noChangeArrowheads="1"/>
          </p:cNvSpPr>
          <p:nvPr>
            <p:ph type="sldNum" idx="10"/>
          </p:nvPr>
        </p:nvSpPr>
        <p:spPr>
          <a:ln/>
        </p:spPr>
        <p:txBody>
          <a:bodyPr/>
          <a:lstStyle>
            <a:lvl1pPr>
              <a:defRPr/>
            </a:lvl1pPr>
          </a:lstStyle>
          <a:p>
            <a:pPr>
              <a:defRPr/>
            </a:pPr>
            <a:fld id="{C47453B2-1231-B642-868C-1431E1E63743}" type="slidenum">
              <a:rPr lang="es-ES" altLang="es-ES_tradnl"/>
              <a:pPr>
                <a:defRPr/>
              </a:pPr>
              <a:t>‹Nº›</a:t>
            </a:fld>
            <a:endParaRPr lang="es-ES" altLang="es-ES_tradnl"/>
          </a:p>
        </p:txBody>
      </p:sp>
    </p:spTree>
    <p:extLst>
      <p:ext uri="{BB962C8B-B14F-4D97-AF65-F5344CB8AC3E}">
        <p14:creationId xmlns:p14="http://schemas.microsoft.com/office/powerpoint/2010/main" val="209141199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96925" y="3643313"/>
            <a:ext cx="8567738" cy="1127125"/>
          </a:xfrm>
        </p:spPr>
        <p:txBody>
          <a:bodyPr/>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96925" y="2403475"/>
            <a:ext cx="8567738" cy="12398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_tradnl"/>
              <a:t>Haga clic para modificar el estilo de texto del patrón</a:t>
            </a:r>
          </a:p>
        </p:txBody>
      </p:sp>
      <p:sp>
        <p:nvSpPr>
          <p:cNvPr id="4" name="Rectangle 11"/>
          <p:cNvSpPr>
            <a:spLocks noGrp="1" noChangeArrowheads="1"/>
          </p:cNvSpPr>
          <p:nvPr>
            <p:ph type="sldNum" idx="10"/>
          </p:nvPr>
        </p:nvSpPr>
        <p:spPr>
          <a:ln/>
        </p:spPr>
        <p:txBody>
          <a:bodyPr/>
          <a:lstStyle>
            <a:lvl1pPr>
              <a:defRPr/>
            </a:lvl1pPr>
          </a:lstStyle>
          <a:p>
            <a:pPr>
              <a:defRPr/>
            </a:pPr>
            <a:fld id="{6A684788-C4D1-B84B-9C81-54AB3311B168}" type="slidenum">
              <a:rPr lang="es-ES" altLang="es-ES_tradnl"/>
              <a:pPr>
                <a:defRPr/>
              </a:pPr>
              <a:t>‹Nº›</a:t>
            </a:fld>
            <a:endParaRPr lang="es-ES" altLang="es-ES_tradnl"/>
          </a:p>
        </p:txBody>
      </p:sp>
    </p:spTree>
    <p:extLst>
      <p:ext uri="{BB962C8B-B14F-4D97-AF65-F5344CB8AC3E}">
        <p14:creationId xmlns:p14="http://schemas.microsoft.com/office/powerpoint/2010/main" val="34913309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692150" y="1508125"/>
            <a:ext cx="4214813" cy="35020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5059363" y="1508125"/>
            <a:ext cx="4216400" cy="35020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Rectangle 11"/>
          <p:cNvSpPr>
            <a:spLocks noGrp="1" noChangeArrowheads="1"/>
          </p:cNvSpPr>
          <p:nvPr>
            <p:ph type="sldNum" idx="10"/>
          </p:nvPr>
        </p:nvSpPr>
        <p:spPr>
          <a:ln/>
        </p:spPr>
        <p:txBody>
          <a:bodyPr/>
          <a:lstStyle>
            <a:lvl1pPr>
              <a:defRPr/>
            </a:lvl1pPr>
          </a:lstStyle>
          <a:p>
            <a:pPr>
              <a:defRPr/>
            </a:pPr>
            <a:fld id="{DF4DEF6D-95C3-A141-8460-97A084DB122F}" type="slidenum">
              <a:rPr lang="es-ES" altLang="es-ES_tradnl"/>
              <a:pPr>
                <a:defRPr/>
              </a:pPr>
              <a:t>‹Nº›</a:t>
            </a:fld>
            <a:endParaRPr lang="es-ES" altLang="es-ES_tradnl"/>
          </a:p>
        </p:txBody>
      </p:sp>
    </p:spTree>
    <p:extLst>
      <p:ext uri="{BB962C8B-B14F-4D97-AF65-F5344CB8AC3E}">
        <p14:creationId xmlns:p14="http://schemas.microsoft.com/office/powerpoint/2010/main" val="95463767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7013"/>
            <a:ext cx="9072563" cy="944562"/>
          </a:xfrm>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504825" y="1270000"/>
            <a:ext cx="4452938"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504825" y="1798638"/>
            <a:ext cx="4452938"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5121275" y="1270000"/>
            <a:ext cx="4456113" cy="52863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5121275" y="1798638"/>
            <a:ext cx="4456113" cy="32670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7" name="Rectangle 11"/>
          <p:cNvSpPr>
            <a:spLocks noGrp="1" noChangeArrowheads="1"/>
          </p:cNvSpPr>
          <p:nvPr>
            <p:ph type="sldNum" idx="10"/>
          </p:nvPr>
        </p:nvSpPr>
        <p:spPr>
          <a:ln/>
        </p:spPr>
        <p:txBody>
          <a:bodyPr/>
          <a:lstStyle>
            <a:lvl1pPr>
              <a:defRPr/>
            </a:lvl1pPr>
          </a:lstStyle>
          <a:p>
            <a:pPr>
              <a:defRPr/>
            </a:pPr>
            <a:fld id="{58726897-6643-8643-9DBD-F06979322EF1}" type="slidenum">
              <a:rPr lang="es-ES" altLang="es-ES_tradnl"/>
              <a:pPr>
                <a:defRPr/>
              </a:pPr>
              <a:t>‹Nº›</a:t>
            </a:fld>
            <a:endParaRPr lang="es-ES" altLang="es-ES_tradnl"/>
          </a:p>
        </p:txBody>
      </p:sp>
    </p:spTree>
    <p:extLst>
      <p:ext uri="{BB962C8B-B14F-4D97-AF65-F5344CB8AC3E}">
        <p14:creationId xmlns:p14="http://schemas.microsoft.com/office/powerpoint/2010/main" val="745076988"/>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Rectangle 11"/>
          <p:cNvSpPr>
            <a:spLocks noGrp="1" noChangeArrowheads="1"/>
          </p:cNvSpPr>
          <p:nvPr>
            <p:ph type="sldNum" idx="10"/>
          </p:nvPr>
        </p:nvSpPr>
        <p:spPr>
          <a:ln/>
        </p:spPr>
        <p:txBody>
          <a:bodyPr/>
          <a:lstStyle>
            <a:lvl1pPr>
              <a:defRPr/>
            </a:lvl1pPr>
          </a:lstStyle>
          <a:p>
            <a:pPr>
              <a:defRPr/>
            </a:pPr>
            <a:fld id="{351A7AC0-48CF-4548-8FAE-9AA8EAD89F51}" type="slidenum">
              <a:rPr lang="es-ES" altLang="es-ES_tradnl"/>
              <a:pPr>
                <a:defRPr/>
              </a:pPr>
              <a:t>‹Nº›</a:t>
            </a:fld>
            <a:endParaRPr lang="es-ES" altLang="es-ES_tradnl"/>
          </a:p>
        </p:txBody>
      </p:sp>
    </p:spTree>
    <p:extLst>
      <p:ext uri="{BB962C8B-B14F-4D97-AF65-F5344CB8AC3E}">
        <p14:creationId xmlns:p14="http://schemas.microsoft.com/office/powerpoint/2010/main" val="53179165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Rectangle 11"/>
          <p:cNvSpPr>
            <a:spLocks noGrp="1" noChangeArrowheads="1"/>
          </p:cNvSpPr>
          <p:nvPr>
            <p:ph type="sldNum" idx="10"/>
          </p:nvPr>
        </p:nvSpPr>
        <p:spPr>
          <a:ln/>
        </p:spPr>
        <p:txBody>
          <a:bodyPr/>
          <a:lstStyle>
            <a:lvl1pPr>
              <a:defRPr/>
            </a:lvl1pPr>
          </a:lstStyle>
          <a:p>
            <a:pPr>
              <a:defRPr/>
            </a:pPr>
            <a:fld id="{B774D91B-E46D-AE4A-A495-8BC7454F6BF1}" type="slidenum">
              <a:rPr lang="es-ES" altLang="es-ES_tradnl"/>
              <a:pPr>
                <a:defRPr/>
              </a:pPr>
              <a:t>‹Nº›</a:t>
            </a:fld>
            <a:endParaRPr lang="es-ES" altLang="es-ES_tradnl"/>
          </a:p>
        </p:txBody>
      </p:sp>
    </p:spTree>
    <p:extLst>
      <p:ext uri="{BB962C8B-B14F-4D97-AF65-F5344CB8AC3E}">
        <p14:creationId xmlns:p14="http://schemas.microsoft.com/office/powerpoint/2010/main" val="214295764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504825" y="225425"/>
            <a:ext cx="3316288" cy="960438"/>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941763" y="225425"/>
            <a:ext cx="5635625" cy="484028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504825" y="1185863"/>
            <a:ext cx="3316288" cy="38798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
        <p:nvSpPr>
          <p:cNvPr id="5" name="Rectangle 11"/>
          <p:cNvSpPr>
            <a:spLocks noGrp="1" noChangeArrowheads="1"/>
          </p:cNvSpPr>
          <p:nvPr>
            <p:ph type="sldNum" idx="10"/>
          </p:nvPr>
        </p:nvSpPr>
        <p:spPr>
          <a:ln/>
        </p:spPr>
        <p:txBody>
          <a:bodyPr/>
          <a:lstStyle>
            <a:lvl1pPr>
              <a:defRPr/>
            </a:lvl1pPr>
          </a:lstStyle>
          <a:p>
            <a:pPr>
              <a:defRPr/>
            </a:pPr>
            <a:fld id="{3B5D7E54-52BA-D54A-B0A7-56A47D41D50B}" type="slidenum">
              <a:rPr lang="es-ES" altLang="es-ES_tradnl"/>
              <a:pPr>
                <a:defRPr/>
              </a:pPr>
              <a:t>‹Nº›</a:t>
            </a:fld>
            <a:endParaRPr lang="es-ES" altLang="es-ES_tradnl"/>
          </a:p>
        </p:txBody>
      </p:sp>
    </p:spTree>
    <p:extLst>
      <p:ext uri="{BB962C8B-B14F-4D97-AF65-F5344CB8AC3E}">
        <p14:creationId xmlns:p14="http://schemas.microsoft.com/office/powerpoint/2010/main" val="124091248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976438" y="3968750"/>
            <a:ext cx="6048375" cy="469900"/>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976438" y="506413"/>
            <a:ext cx="6048375" cy="3402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Marcador de texto 3"/>
          <p:cNvSpPr>
            <a:spLocks noGrp="1"/>
          </p:cNvSpPr>
          <p:nvPr>
            <p:ph type="body" sz="half" idx="2"/>
          </p:nvPr>
        </p:nvSpPr>
        <p:spPr>
          <a:xfrm>
            <a:off x="1976438" y="4438650"/>
            <a:ext cx="6048375" cy="6651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
        <p:nvSpPr>
          <p:cNvPr id="5" name="Rectangle 11"/>
          <p:cNvSpPr>
            <a:spLocks noGrp="1" noChangeArrowheads="1"/>
          </p:cNvSpPr>
          <p:nvPr>
            <p:ph type="sldNum" idx="10"/>
          </p:nvPr>
        </p:nvSpPr>
        <p:spPr>
          <a:ln/>
        </p:spPr>
        <p:txBody>
          <a:bodyPr/>
          <a:lstStyle>
            <a:lvl1pPr>
              <a:defRPr/>
            </a:lvl1pPr>
          </a:lstStyle>
          <a:p>
            <a:pPr>
              <a:defRPr/>
            </a:pPr>
            <a:fld id="{235622FB-0050-F842-A65A-E58B29718EE9}" type="slidenum">
              <a:rPr lang="es-ES" altLang="es-ES_tradnl"/>
              <a:pPr>
                <a:defRPr/>
              </a:pPr>
              <a:t>‹Nº›</a:t>
            </a:fld>
            <a:endParaRPr lang="es-ES" altLang="es-ES_tradnl"/>
          </a:p>
        </p:txBody>
      </p:sp>
    </p:spTree>
    <p:extLst>
      <p:ext uri="{BB962C8B-B14F-4D97-AF65-F5344CB8AC3E}">
        <p14:creationId xmlns:p14="http://schemas.microsoft.com/office/powerpoint/2010/main" val="180243937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e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9.xml"/><Relationship Id="rId13" Type="http://schemas.openxmlformats.org/officeDocument/2006/relationships/image" Target="../media/image2.jpeg"/><Relationship Id="rId3" Type="http://schemas.openxmlformats.org/officeDocument/2006/relationships/slideLayout" Target="../slideLayouts/slideLayout104.xml"/><Relationship Id="rId7" Type="http://schemas.openxmlformats.org/officeDocument/2006/relationships/slideLayout" Target="../slideLayouts/slideLayout108.xml"/><Relationship Id="rId12" Type="http://schemas.openxmlformats.org/officeDocument/2006/relationships/theme" Target="../theme/theme10.xml"/><Relationship Id="rId2" Type="http://schemas.openxmlformats.org/officeDocument/2006/relationships/slideLayout" Target="../slideLayouts/slideLayout103.xml"/><Relationship Id="rId1" Type="http://schemas.openxmlformats.org/officeDocument/2006/relationships/slideLayout" Target="../slideLayouts/slideLayout102.xml"/><Relationship Id="rId6" Type="http://schemas.openxmlformats.org/officeDocument/2006/relationships/slideLayout" Target="../slideLayouts/slideLayout107.xml"/><Relationship Id="rId11" Type="http://schemas.openxmlformats.org/officeDocument/2006/relationships/slideLayout" Target="../slideLayouts/slideLayout112.xml"/><Relationship Id="rId5" Type="http://schemas.openxmlformats.org/officeDocument/2006/relationships/slideLayout" Target="../slideLayouts/slideLayout106.xml"/><Relationship Id="rId10" Type="http://schemas.openxmlformats.org/officeDocument/2006/relationships/slideLayout" Target="../slideLayouts/slideLayout111.xml"/><Relationship Id="rId4" Type="http://schemas.openxmlformats.org/officeDocument/2006/relationships/slideLayout" Target="../slideLayouts/slideLayout105.xml"/><Relationship Id="rId9" Type="http://schemas.openxmlformats.org/officeDocument/2006/relationships/slideLayout" Target="../slideLayouts/slideLayout110.xml"/><Relationship Id="rId14" Type="http://schemas.openxmlformats.org/officeDocument/2006/relationships/image" Target="../media/image3.jpeg"/></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0.xml"/><Relationship Id="rId13" Type="http://schemas.openxmlformats.org/officeDocument/2006/relationships/image" Target="../media/image2.jpeg"/><Relationship Id="rId3" Type="http://schemas.openxmlformats.org/officeDocument/2006/relationships/slideLayout" Target="../slideLayouts/slideLayout115.xml"/><Relationship Id="rId7" Type="http://schemas.openxmlformats.org/officeDocument/2006/relationships/slideLayout" Target="../slideLayouts/slideLayout119.xml"/><Relationship Id="rId12" Type="http://schemas.openxmlformats.org/officeDocument/2006/relationships/theme" Target="../theme/theme11.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6" Type="http://schemas.openxmlformats.org/officeDocument/2006/relationships/slideLayout" Target="../slideLayouts/slideLayout118.xml"/><Relationship Id="rId11" Type="http://schemas.openxmlformats.org/officeDocument/2006/relationships/slideLayout" Target="../slideLayouts/slideLayout123.xml"/><Relationship Id="rId5" Type="http://schemas.openxmlformats.org/officeDocument/2006/relationships/slideLayout" Target="../slideLayouts/slideLayout117.xml"/><Relationship Id="rId10" Type="http://schemas.openxmlformats.org/officeDocument/2006/relationships/slideLayout" Target="../slideLayouts/slideLayout122.xml"/><Relationship Id="rId4" Type="http://schemas.openxmlformats.org/officeDocument/2006/relationships/slideLayout" Target="../slideLayouts/slideLayout116.xml"/><Relationship Id="rId9" Type="http://schemas.openxmlformats.org/officeDocument/2006/relationships/slideLayout" Target="../slideLayouts/slideLayout121.xml"/><Relationship Id="rId14" Type="http://schemas.openxmlformats.org/officeDocument/2006/relationships/image" Target="../media/image3.jpeg"/></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1.xml"/><Relationship Id="rId13" Type="http://schemas.openxmlformats.org/officeDocument/2006/relationships/image" Target="../media/image2.jpeg"/><Relationship Id="rId3" Type="http://schemas.openxmlformats.org/officeDocument/2006/relationships/slideLayout" Target="../slideLayouts/slideLayout126.xml"/><Relationship Id="rId7" Type="http://schemas.openxmlformats.org/officeDocument/2006/relationships/slideLayout" Target="../slideLayouts/slideLayout130.xml"/><Relationship Id="rId12" Type="http://schemas.openxmlformats.org/officeDocument/2006/relationships/theme" Target="../theme/theme12.xml"/><Relationship Id="rId2" Type="http://schemas.openxmlformats.org/officeDocument/2006/relationships/slideLayout" Target="../slideLayouts/slideLayout125.xml"/><Relationship Id="rId1" Type="http://schemas.openxmlformats.org/officeDocument/2006/relationships/slideLayout" Target="../slideLayouts/slideLayout124.xml"/><Relationship Id="rId6" Type="http://schemas.openxmlformats.org/officeDocument/2006/relationships/slideLayout" Target="../slideLayouts/slideLayout129.xml"/><Relationship Id="rId11" Type="http://schemas.openxmlformats.org/officeDocument/2006/relationships/slideLayout" Target="../slideLayouts/slideLayout134.xml"/><Relationship Id="rId5" Type="http://schemas.openxmlformats.org/officeDocument/2006/relationships/slideLayout" Target="../slideLayouts/slideLayout128.xml"/><Relationship Id="rId10" Type="http://schemas.openxmlformats.org/officeDocument/2006/relationships/slideLayout" Target="../slideLayouts/slideLayout133.xml"/><Relationship Id="rId4" Type="http://schemas.openxmlformats.org/officeDocument/2006/relationships/slideLayout" Target="../slideLayouts/slideLayout127.xml"/><Relationship Id="rId9" Type="http://schemas.openxmlformats.org/officeDocument/2006/relationships/slideLayout" Target="../slideLayouts/slideLayout132.xml"/><Relationship Id="rId14" Type="http://schemas.openxmlformats.org/officeDocument/2006/relationships/image" Target="../media/image3.jpeg"/></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2.xml"/><Relationship Id="rId13" Type="http://schemas.openxmlformats.org/officeDocument/2006/relationships/image" Target="../media/image2.jpeg"/><Relationship Id="rId3" Type="http://schemas.openxmlformats.org/officeDocument/2006/relationships/slideLayout" Target="../slideLayouts/slideLayout137.xml"/><Relationship Id="rId7" Type="http://schemas.openxmlformats.org/officeDocument/2006/relationships/slideLayout" Target="../slideLayouts/slideLayout141.xml"/><Relationship Id="rId12" Type="http://schemas.openxmlformats.org/officeDocument/2006/relationships/theme" Target="../theme/theme13.xml"/><Relationship Id="rId2" Type="http://schemas.openxmlformats.org/officeDocument/2006/relationships/slideLayout" Target="../slideLayouts/slideLayout136.xml"/><Relationship Id="rId1" Type="http://schemas.openxmlformats.org/officeDocument/2006/relationships/slideLayout" Target="../slideLayouts/slideLayout135.xml"/><Relationship Id="rId6" Type="http://schemas.openxmlformats.org/officeDocument/2006/relationships/slideLayout" Target="../slideLayouts/slideLayout140.xml"/><Relationship Id="rId11" Type="http://schemas.openxmlformats.org/officeDocument/2006/relationships/slideLayout" Target="../slideLayouts/slideLayout145.xml"/><Relationship Id="rId5" Type="http://schemas.openxmlformats.org/officeDocument/2006/relationships/slideLayout" Target="../slideLayouts/slideLayout139.xml"/><Relationship Id="rId10" Type="http://schemas.openxmlformats.org/officeDocument/2006/relationships/slideLayout" Target="../slideLayouts/slideLayout144.xml"/><Relationship Id="rId4" Type="http://schemas.openxmlformats.org/officeDocument/2006/relationships/slideLayout" Target="../slideLayouts/slideLayout138.xml"/><Relationship Id="rId9" Type="http://schemas.openxmlformats.org/officeDocument/2006/relationships/slideLayout" Target="../slideLayouts/slideLayout143.xml"/><Relationship Id="rId14" Type="http://schemas.openxmlformats.org/officeDocument/2006/relationships/image" Target="../media/image3.jpeg"/></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3.xml"/><Relationship Id="rId13" Type="http://schemas.openxmlformats.org/officeDocument/2006/relationships/image" Target="../media/image2.jpeg"/><Relationship Id="rId3" Type="http://schemas.openxmlformats.org/officeDocument/2006/relationships/slideLayout" Target="../slideLayouts/slideLayout148.xml"/><Relationship Id="rId7" Type="http://schemas.openxmlformats.org/officeDocument/2006/relationships/slideLayout" Target="../slideLayouts/slideLayout152.xml"/><Relationship Id="rId12" Type="http://schemas.openxmlformats.org/officeDocument/2006/relationships/theme" Target="../theme/theme14.xml"/><Relationship Id="rId2" Type="http://schemas.openxmlformats.org/officeDocument/2006/relationships/slideLayout" Target="../slideLayouts/slideLayout147.xml"/><Relationship Id="rId1" Type="http://schemas.openxmlformats.org/officeDocument/2006/relationships/slideLayout" Target="../slideLayouts/slideLayout146.xml"/><Relationship Id="rId6" Type="http://schemas.openxmlformats.org/officeDocument/2006/relationships/slideLayout" Target="../slideLayouts/slideLayout151.xml"/><Relationship Id="rId11" Type="http://schemas.openxmlformats.org/officeDocument/2006/relationships/slideLayout" Target="../slideLayouts/slideLayout156.xml"/><Relationship Id="rId5" Type="http://schemas.openxmlformats.org/officeDocument/2006/relationships/slideLayout" Target="../slideLayouts/slideLayout150.xml"/><Relationship Id="rId10" Type="http://schemas.openxmlformats.org/officeDocument/2006/relationships/slideLayout" Target="../slideLayouts/slideLayout155.xml"/><Relationship Id="rId4" Type="http://schemas.openxmlformats.org/officeDocument/2006/relationships/slideLayout" Target="../slideLayouts/slideLayout149.xml"/><Relationship Id="rId9" Type="http://schemas.openxmlformats.org/officeDocument/2006/relationships/slideLayout" Target="../slideLayouts/slideLayout154.xml"/><Relationship Id="rId14" Type="http://schemas.openxmlformats.org/officeDocument/2006/relationships/image" Target="../media/image3.jpeg"/></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4.xml"/><Relationship Id="rId13" Type="http://schemas.openxmlformats.org/officeDocument/2006/relationships/image" Target="../media/image2.jpeg"/><Relationship Id="rId3" Type="http://schemas.openxmlformats.org/officeDocument/2006/relationships/slideLayout" Target="../slideLayouts/slideLayout159.xml"/><Relationship Id="rId7" Type="http://schemas.openxmlformats.org/officeDocument/2006/relationships/slideLayout" Target="../slideLayouts/slideLayout163.xml"/><Relationship Id="rId12" Type="http://schemas.openxmlformats.org/officeDocument/2006/relationships/theme" Target="../theme/theme15.xml"/><Relationship Id="rId2" Type="http://schemas.openxmlformats.org/officeDocument/2006/relationships/slideLayout" Target="../slideLayouts/slideLayout158.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5" Type="http://schemas.openxmlformats.org/officeDocument/2006/relationships/slideLayout" Target="../slideLayouts/slideLayout161.xml"/><Relationship Id="rId10" Type="http://schemas.openxmlformats.org/officeDocument/2006/relationships/slideLayout" Target="../slideLayouts/slideLayout166.xml"/><Relationship Id="rId4" Type="http://schemas.openxmlformats.org/officeDocument/2006/relationships/slideLayout" Target="../slideLayouts/slideLayout160.xml"/><Relationship Id="rId9" Type="http://schemas.openxmlformats.org/officeDocument/2006/relationships/slideLayout" Target="../slideLayouts/slideLayout165.xml"/><Relationship Id="rId14" Type="http://schemas.openxmlformats.org/officeDocument/2006/relationships/image" Target="../media/image3.jpeg"/></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5.xml"/><Relationship Id="rId13" Type="http://schemas.openxmlformats.org/officeDocument/2006/relationships/image" Target="../media/image2.jpeg"/><Relationship Id="rId3" Type="http://schemas.openxmlformats.org/officeDocument/2006/relationships/slideLayout" Target="../slideLayouts/slideLayout170.xml"/><Relationship Id="rId7" Type="http://schemas.openxmlformats.org/officeDocument/2006/relationships/slideLayout" Target="../slideLayouts/slideLayout174.xml"/><Relationship Id="rId12" Type="http://schemas.openxmlformats.org/officeDocument/2006/relationships/theme" Target="../theme/theme16.xml"/><Relationship Id="rId2" Type="http://schemas.openxmlformats.org/officeDocument/2006/relationships/slideLayout" Target="../slideLayouts/slideLayout169.xml"/><Relationship Id="rId1" Type="http://schemas.openxmlformats.org/officeDocument/2006/relationships/slideLayout" Target="../slideLayouts/slideLayout168.xml"/><Relationship Id="rId6" Type="http://schemas.openxmlformats.org/officeDocument/2006/relationships/slideLayout" Target="../slideLayouts/slideLayout173.xml"/><Relationship Id="rId11" Type="http://schemas.openxmlformats.org/officeDocument/2006/relationships/slideLayout" Target="../slideLayouts/slideLayout178.xml"/><Relationship Id="rId5" Type="http://schemas.openxmlformats.org/officeDocument/2006/relationships/slideLayout" Target="../slideLayouts/slideLayout172.xml"/><Relationship Id="rId10" Type="http://schemas.openxmlformats.org/officeDocument/2006/relationships/slideLayout" Target="../slideLayouts/slideLayout177.xml"/><Relationship Id="rId4" Type="http://schemas.openxmlformats.org/officeDocument/2006/relationships/slideLayout" Target="../slideLayouts/slideLayout171.xml"/><Relationship Id="rId9" Type="http://schemas.openxmlformats.org/officeDocument/2006/relationships/slideLayout" Target="../slideLayouts/slideLayout176.xml"/><Relationship Id="rId14" Type="http://schemas.openxmlformats.org/officeDocument/2006/relationships/image" Target="../media/image3.jpeg"/></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6.xml"/><Relationship Id="rId13" Type="http://schemas.openxmlformats.org/officeDocument/2006/relationships/image" Target="../media/image2.jpeg"/><Relationship Id="rId3" Type="http://schemas.openxmlformats.org/officeDocument/2006/relationships/slideLayout" Target="../slideLayouts/slideLayout181.xml"/><Relationship Id="rId7" Type="http://schemas.openxmlformats.org/officeDocument/2006/relationships/slideLayout" Target="../slideLayouts/slideLayout185.xml"/><Relationship Id="rId12" Type="http://schemas.openxmlformats.org/officeDocument/2006/relationships/theme" Target="../theme/theme17.xml"/><Relationship Id="rId2" Type="http://schemas.openxmlformats.org/officeDocument/2006/relationships/slideLayout" Target="../slideLayouts/slideLayout180.xml"/><Relationship Id="rId1" Type="http://schemas.openxmlformats.org/officeDocument/2006/relationships/slideLayout" Target="../slideLayouts/slideLayout179.xml"/><Relationship Id="rId6" Type="http://schemas.openxmlformats.org/officeDocument/2006/relationships/slideLayout" Target="../slideLayouts/slideLayout184.xml"/><Relationship Id="rId11" Type="http://schemas.openxmlformats.org/officeDocument/2006/relationships/slideLayout" Target="../slideLayouts/slideLayout189.xml"/><Relationship Id="rId5" Type="http://schemas.openxmlformats.org/officeDocument/2006/relationships/slideLayout" Target="../slideLayouts/slideLayout183.xml"/><Relationship Id="rId10" Type="http://schemas.openxmlformats.org/officeDocument/2006/relationships/slideLayout" Target="../slideLayouts/slideLayout188.xml"/><Relationship Id="rId4" Type="http://schemas.openxmlformats.org/officeDocument/2006/relationships/slideLayout" Target="../slideLayouts/slideLayout182.xml"/><Relationship Id="rId9" Type="http://schemas.openxmlformats.org/officeDocument/2006/relationships/slideLayout" Target="../slideLayouts/slideLayout187.xml"/><Relationship Id="rId14" Type="http://schemas.openxmlformats.org/officeDocument/2006/relationships/image" Target="../media/image3.jpeg"/></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7.xml"/><Relationship Id="rId13" Type="http://schemas.openxmlformats.org/officeDocument/2006/relationships/image" Target="../media/image2.jpeg"/><Relationship Id="rId3" Type="http://schemas.openxmlformats.org/officeDocument/2006/relationships/slideLayout" Target="../slideLayouts/slideLayout192.xml"/><Relationship Id="rId7" Type="http://schemas.openxmlformats.org/officeDocument/2006/relationships/slideLayout" Target="../slideLayouts/slideLayout196.xml"/><Relationship Id="rId12" Type="http://schemas.openxmlformats.org/officeDocument/2006/relationships/theme" Target="../theme/theme18.xml"/><Relationship Id="rId2" Type="http://schemas.openxmlformats.org/officeDocument/2006/relationships/slideLayout" Target="../slideLayouts/slideLayout191.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slideLayout" Target="../slideLayouts/slideLayout200.xml"/><Relationship Id="rId5" Type="http://schemas.openxmlformats.org/officeDocument/2006/relationships/slideLayout" Target="../slideLayouts/slideLayout194.xml"/><Relationship Id="rId10" Type="http://schemas.openxmlformats.org/officeDocument/2006/relationships/slideLayout" Target="../slideLayouts/slideLayout199.xml"/><Relationship Id="rId4" Type="http://schemas.openxmlformats.org/officeDocument/2006/relationships/slideLayout" Target="../slideLayouts/slideLayout193.xml"/><Relationship Id="rId9" Type="http://schemas.openxmlformats.org/officeDocument/2006/relationships/slideLayout" Target="../slideLayouts/slideLayout198.xml"/><Relationship Id="rId14" Type="http://schemas.openxmlformats.org/officeDocument/2006/relationships/image" Target="../media/image3.jpeg"/></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8.xml"/><Relationship Id="rId13" Type="http://schemas.openxmlformats.org/officeDocument/2006/relationships/image" Target="../media/image2.jpeg"/><Relationship Id="rId3" Type="http://schemas.openxmlformats.org/officeDocument/2006/relationships/slideLayout" Target="../slideLayouts/slideLayout203.xml"/><Relationship Id="rId7" Type="http://schemas.openxmlformats.org/officeDocument/2006/relationships/slideLayout" Target="../slideLayouts/slideLayout207.xml"/><Relationship Id="rId12" Type="http://schemas.openxmlformats.org/officeDocument/2006/relationships/theme" Target="../theme/theme19.xml"/><Relationship Id="rId2" Type="http://schemas.openxmlformats.org/officeDocument/2006/relationships/slideLayout" Target="../slideLayouts/slideLayout202.xml"/><Relationship Id="rId1" Type="http://schemas.openxmlformats.org/officeDocument/2006/relationships/slideLayout" Target="../slideLayouts/slideLayout201.xml"/><Relationship Id="rId6" Type="http://schemas.openxmlformats.org/officeDocument/2006/relationships/slideLayout" Target="../slideLayouts/slideLayout206.xml"/><Relationship Id="rId11" Type="http://schemas.openxmlformats.org/officeDocument/2006/relationships/slideLayout" Target="../slideLayouts/slideLayout211.xml"/><Relationship Id="rId5" Type="http://schemas.openxmlformats.org/officeDocument/2006/relationships/slideLayout" Target="../slideLayouts/slideLayout205.xml"/><Relationship Id="rId10" Type="http://schemas.openxmlformats.org/officeDocument/2006/relationships/slideLayout" Target="../slideLayouts/slideLayout210.xml"/><Relationship Id="rId4" Type="http://schemas.openxmlformats.org/officeDocument/2006/relationships/slideLayout" Target="../slideLayouts/slideLayout204.xml"/><Relationship Id="rId9" Type="http://schemas.openxmlformats.org/officeDocument/2006/relationships/slideLayout" Target="../slideLayouts/slideLayout209.xml"/><Relationship Id="rId14" Type="http://schemas.openxmlformats.org/officeDocument/2006/relationships/image" Target="../media/image3.jpe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image" Target="../media/image2.jpeg"/><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image" Target="../media/image3.jpe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theme" Target="../theme/theme3.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5" Type="http://schemas.openxmlformats.org/officeDocument/2006/relationships/image" Target="../media/image3.jpeg"/><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image" Target="../media/image2.jpe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image" Target="../media/image2.jpeg"/><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4.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 Id="rId14" Type="http://schemas.openxmlformats.org/officeDocument/2006/relationships/image" Target="../media/image3.jpe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image" Target="../media/image2.jpeg"/><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theme" Target="../theme/theme5.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 Id="rId14" Type="http://schemas.openxmlformats.org/officeDocument/2006/relationships/image" Target="../media/image3.jpe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image" Target="../media/image2.jpeg"/><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theme" Target="../theme/theme6.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 Id="rId14" Type="http://schemas.openxmlformats.org/officeDocument/2006/relationships/image" Target="../media/image3.jpeg"/></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6.xml"/><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theme" Target="../theme/theme7.xml"/><Relationship Id="rId2" Type="http://schemas.openxmlformats.org/officeDocument/2006/relationships/slideLayout" Target="../slideLayouts/slideLayout70.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7.xml"/><Relationship Id="rId13" Type="http://schemas.openxmlformats.org/officeDocument/2006/relationships/image" Target="../media/image2.jpeg"/><Relationship Id="rId3" Type="http://schemas.openxmlformats.org/officeDocument/2006/relationships/slideLayout" Target="../slideLayouts/slideLayout82.xml"/><Relationship Id="rId7" Type="http://schemas.openxmlformats.org/officeDocument/2006/relationships/slideLayout" Target="../slideLayouts/slideLayout86.xml"/><Relationship Id="rId12" Type="http://schemas.openxmlformats.org/officeDocument/2006/relationships/theme" Target="../theme/theme8.xml"/><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0" Type="http://schemas.openxmlformats.org/officeDocument/2006/relationships/slideLayout" Target="../slideLayouts/slideLayout89.xml"/><Relationship Id="rId4" Type="http://schemas.openxmlformats.org/officeDocument/2006/relationships/slideLayout" Target="../slideLayouts/slideLayout83.xml"/><Relationship Id="rId9" Type="http://schemas.openxmlformats.org/officeDocument/2006/relationships/slideLayout" Target="../slideLayouts/slideLayout88.xml"/><Relationship Id="rId14" Type="http://schemas.openxmlformats.org/officeDocument/2006/relationships/image" Target="../media/image3.jpeg"/></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8.xml"/><Relationship Id="rId13" Type="http://schemas.openxmlformats.org/officeDocument/2006/relationships/image" Target="../media/image2.jpeg"/><Relationship Id="rId3" Type="http://schemas.openxmlformats.org/officeDocument/2006/relationships/slideLayout" Target="../slideLayouts/slideLayout93.xml"/><Relationship Id="rId7" Type="http://schemas.openxmlformats.org/officeDocument/2006/relationships/slideLayout" Target="../slideLayouts/slideLayout97.xml"/><Relationship Id="rId12" Type="http://schemas.openxmlformats.org/officeDocument/2006/relationships/theme" Target="../theme/theme9.xml"/><Relationship Id="rId2" Type="http://schemas.openxmlformats.org/officeDocument/2006/relationships/slideLayout" Target="../slideLayouts/slideLayout92.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5" Type="http://schemas.openxmlformats.org/officeDocument/2006/relationships/slideLayout" Target="../slideLayouts/slideLayout95.xml"/><Relationship Id="rId10" Type="http://schemas.openxmlformats.org/officeDocument/2006/relationships/slideLayout" Target="../slideLayouts/slideLayout100.xml"/><Relationship Id="rId4" Type="http://schemas.openxmlformats.org/officeDocument/2006/relationships/slideLayout" Target="../slideLayouts/slideLayout94.xml"/><Relationship Id="rId9" Type="http://schemas.openxmlformats.org/officeDocument/2006/relationships/slideLayout" Target="../slideLayouts/slideLayout99.xml"/><Relationship Id="rId14" Type="http://schemas.openxmlformats.org/officeDocument/2006/relationships/image" Target="../media/image3.jpe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6" name="Freeform 1"/>
          <p:cNvSpPr>
            <a:spLocks noChangeArrowheads="1"/>
          </p:cNvSpPr>
          <p:nvPr/>
        </p:nvSpPr>
        <p:spPr bwMode="auto">
          <a:xfrm>
            <a:off x="0" y="0"/>
            <a:ext cx="515938"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sp>
        <p:nvSpPr>
          <p:cNvPr id="1027" name="Line 2"/>
          <p:cNvSpPr>
            <a:spLocks noChangeShapeType="1"/>
          </p:cNvSpPr>
          <p:nvPr/>
        </p:nvSpPr>
        <p:spPr bwMode="auto">
          <a:xfrm>
            <a:off x="2576513" y="2900363"/>
            <a:ext cx="6908800" cy="3175"/>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pic>
        <p:nvPicPr>
          <p:cNvPr id="1028" name="Picture 3"/>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515938" y="512763"/>
            <a:ext cx="1501775" cy="4686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9" name="Rectangle 4"/>
          <p:cNvSpPr>
            <a:spLocks noGrp="1" noChangeArrowheads="1"/>
          </p:cNvSpPr>
          <p:nvPr>
            <p:ph type="title"/>
          </p:nvPr>
        </p:nvSpPr>
        <p:spPr bwMode="auto">
          <a:xfrm>
            <a:off x="2579688" y="0"/>
            <a:ext cx="6600825" cy="2801938"/>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del texto de título</a:t>
            </a:r>
          </a:p>
        </p:txBody>
      </p:sp>
      <p:sp>
        <p:nvSpPr>
          <p:cNvPr id="1030" name="Rectangle 5"/>
          <p:cNvSpPr>
            <a:spLocks noGrp="1" noChangeArrowheads="1"/>
          </p:cNvSpPr>
          <p:nvPr>
            <p:ph type="body" idx="1"/>
          </p:nvPr>
        </p:nvSpPr>
        <p:spPr bwMode="auto">
          <a:xfrm>
            <a:off x="2579688" y="3213100"/>
            <a:ext cx="6680200" cy="4148138"/>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675" r:id="rId1"/>
    <p:sldLayoutId id="2147483676" r:id="rId2"/>
    <p:sldLayoutId id="2147483677" r:id="rId3"/>
    <p:sldLayoutId id="2147483678" r:id="rId4"/>
    <p:sldLayoutId id="2147483679" r:id="rId5"/>
    <p:sldLayoutId id="2147483680" r:id="rId6"/>
    <p:sldLayoutId id="2147483681" r:id="rId7"/>
    <p:sldLayoutId id="2147483682" r:id="rId8"/>
    <p:sldLayoutId id="2147483683" r:id="rId9"/>
    <p:sldLayoutId id="2147483684" r:id="rId10"/>
    <p:sldLayoutId id="2147483685" r:id="rId11"/>
    <p:sldLayoutId id="2147483686" r:id="rId12"/>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175"/>
        </a:spcAft>
        <a:buClr>
          <a:srgbClr val="000000"/>
        </a:buClr>
        <a:buSzPct val="100000"/>
        <a:buFont typeface="Times New Roman" charset="0"/>
        <a:defRPr sz="8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938"/>
        </a:spcAft>
        <a:buClr>
          <a:srgbClr val="000000"/>
        </a:buClr>
        <a:buSzPct val="100000"/>
        <a:buFont typeface="Times New Roman" charset="0"/>
        <a:defRPr sz="8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700"/>
        </a:spcAft>
        <a:buClr>
          <a:srgbClr val="000000"/>
        </a:buClr>
        <a:buSzPct val="100000"/>
        <a:buFont typeface="Times New Roman" charset="0"/>
        <a:defRPr sz="8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475"/>
        </a:spcAft>
        <a:buClr>
          <a:srgbClr val="000000"/>
        </a:buClr>
        <a:buSzPct val="100000"/>
        <a:buFont typeface="Times New Roman" charset="0"/>
        <a:defRPr sz="8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6" name="Freeform 1"/>
          <p:cNvSpPr>
            <a:spLocks noChangeArrowheads="1"/>
          </p:cNvSpPr>
          <p:nvPr/>
        </p:nvSpPr>
        <p:spPr bwMode="auto">
          <a:xfrm>
            <a:off x="0" y="0"/>
            <a:ext cx="515938"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36867"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868" name="Line 3"/>
          <p:cNvSpPr>
            <a:spLocks noChangeShapeType="1"/>
          </p:cNvSpPr>
          <p:nvPr/>
        </p:nvSpPr>
        <p:spPr bwMode="auto">
          <a:xfrm>
            <a:off x="646113" y="1227138"/>
            <a:ext cx="8969375"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36869" name="Group 4"/>
          <p:cNvGrpSpPr>
            <a:grpSpLocks/>
          </p:cNvGrpSpPr>
          <p:nvPr/>
        </p:nvGrpSpPr>
        <p:grpSpPr bwMode="auto">
          <a:xfrm>
            <a:off x="0" y="0"/>
            <a:ext cx="376238" cy="990600"/>
            <a:chOff x="0" y="0"/>
            <a:chExt cx="237" cy="624"/>
          </a:xfrm>
        </p:grpSpPr>
        <p:sp>
          <p:nvSpPr>
            <p:cNvPr id="36872" name="Freeform 5"/>
            <p:cNvSpPr>
              <a:spLocks noChangeArrowheads="1"/>
            </p:cNvSpPr>
            <p:nvPr/>
          </p:nvSpPr>
          <p:spPr bwMode="auto">
            <a:xfrm>
              <a:off x="0" y="0"/>
              <a:ext cx="237" cy="62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36873" name="Picture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0" y="33"/>
              <a:ext cx="237" cy="5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6870" name="Rectangle 7"/>
          <p:cNvSpPr>
            <a:spLocks noGrp="1" noChangeArrowheads="1"/>
          </p:cNvSpPr>
          <p:nvPr>
            <p:ph type="title"/>
          </p:nvPr>
        </p:nvSpPr>
        <p:spPr bwMode="auto">
          <a:xfrm>
            <a:off x="692150" y="301625"/>
            <a:ext cx="8555038" cy="9779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del texto de título</a:t>
            </a:r>
          </a:p>
        </p:txBody>
      </p:sp>
      <p:sp>
        <p:nvSpPr>
          <p:cNvPr id="36871" name="Rectangle 8"/>
          <p:cNvSpPr>
            <a:spLocks noGrp="1" noChangeArrowheads="1"/>
          </p:cNvSpPr>
          <p:nvPr>
            <p:ph type="body" idx="1"/>
          </p:nvPr>
        </p:nvSpPr>
        <p:spPr bwMode="auto">
          <a:xfrm>
            <a:off x="692150" y="1509713"/>
            <a:ext cx="8555038" cy="3479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819" r:id="rId1"/>
    <p:sldLayoutId id="2147483820" r:id="rId2"/>
    <p:sldLayoutId id="2147483821" r:id="rId3"/>
    <p:sldLayoutId id="2147483822" r:id="rId4"/>
    <p:sldLayoutId id="2147483823" r:id="rId5"/>
    <p:sldLayoutId id="2147483824" r:id="rId6"/>
    <p:sldLayoutId id="2147483825" r:id="rId7"/>
    <p:sldLayoutId id="2147483826" r:id="rId8"/>
    <p:sldLayoutId id="2147483827" r:id="rId9"/>
    <p:sldLayoutId id="2147483828" r:id="rId10"/>
    <p:sldLayoutId id="2147483829" r:id="rId11"/>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175"/>
        </a:spcAft>
        <a:buClr>
          <a:srgbClr val="000000"/>
        </a:buClr>
        <a:buSzPct val="100000"/>
        <a:buFont typeface="Times New Roman" charset="0"/>
        <a:defRPr sz="8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938"/>
        </a:spcAft>
        <a:buClr>
          <a:srgbClr val="000000"/>
        </a:buClr>
        <a:buSzPct val="100000"/>
        <a:buFont typeface="Times New Roman" charset="0"/>
        <a:defRPr sz="8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700"/>
        </a:spcAft>
        <a:buClr>
          <a:srgbClr val="000000"/>
        </a:buClr>
        <a:buSzPct val="100000"/>
        <a:buFont typeface="Times New Roman" charset="0"/>
        <a:defRPr sz="8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475"/>
        </a:spcAft>
        <a:buClr>
          <a:srgbClr val="000000"/>
        </a:buClr>
        <a:buSzPct val="100000"/>
        <a:buFont typeface="Times New Roman" charset="0"/>
        <a:defRPr sz="8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90" name="Freeform 1"/>
          <p:cNvSpPr>
            <a:spLocks noChangeArrowheads="1"/>
          </p:cNvSpPr>
          <p:nvPr/>
        </p:nvSpPr>
        <p:spPr bwMode="auto">
          <a:xfrm>
            <a:off x="0" y="0"/>
            <a:ext cx="515938"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37891"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892" name="Line 3"/>
          <p:cNvSpPr>
            <a:spLocks noChangeShapeType="1"/>
          </p:cNvSpPr>
          <p:nvPr/>
        </p:nvSpPr>
        <p:spPr bwMode="auto">
          <a:xfrm>
            <a:off x="646113" y="1227138"/>
            <a:ext cx="8969375"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37893" name="Group 4"/>
          <p:cNvGrpSpPr>
            <a:grpSpLocks/>
          </p:cNvGrpSpPr>
          <p:nvPr/>
        </p:nvGrpSpPr>
        <p:grpSpPr bwMode="auto">
          <a:xfrm>
            <a:off x="0" y="0"/>
            <a:ext cx="396875" cy="1004888"/>
            <a:chOff x="0" y="0"/>
            <a:chExt cx="250" cy="633"/>
          </a:xfrm>
        </p:grpSpPr>
        <p:sp>
          <p:nvSpPr>
            <p:cNvPr id="37896" name="Freeform 5"/>
            <p:cNvSpPr>
              <a:spLocks noChangeArrowheads="1"/>
            </p:cNvSpPr>
            <p:nvPr/>
          </p:nvSpPr>
          <p:spPr bwMode="auto">
            <a:xfrm>
              <a:off x="0" y="0"/>
              <a:ext cx="250" cy="63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37897" name="Picture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0" y="33"/>
              <a:ext cx="250" cy="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7894" name="Rectangle 7"/>
          <p:cNvSpPr>
            <a:spLocks noGrp="1" noChangeArrowheads="1"/>
          </p:cNvSpPr>
          <p:nvPr>
            <p:ph type="title"/>
          </p:nvPr>
        </p:nvSpPr>
        <p:spPr bwMode="auto">
          <a:xfrm>
            <a:off x="690563" y="300038"/>
            <a:ext cx="8575675" cy="992187"/>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72720" tIns="36360" rIns="72720" bIns="36360" numCol="1" anchor="t" anchorCtr="0" compatLnSpc="1">
            <a:prstTxWarp prst="textNoShape">
              <a:avLst/>
            </a:prstTxWarp>
          </a:bodyPr>
          <a:lstStyle/>
          <a:p>
            <a:pPr lvl="0"/>
            <a:r>
              <a:rPr lang="en-GB" altLang="es-ES_tradnl"/>
              <a:t>Pulse para editar el formato del texto de título</a:t>
            </a:r>
          </a:p>
        </p:txBody>
      </p:sp>
      <p:sp>
        <p:nvSpPr>
          <p:cNvPr id="37895" name="Rectangle 8"/>
          <p:cNvSpPr>
            <a:spLocks noGrp="1" noChangeArrowheads="1"/>
          </p:cNvSpPr>
          <p:nvPr>
            <p:ph type="body" idx="1"/>
          </p:nvPr>
        </p:nvSpPr>
        <p:spPr bwMode="auto">
          <a:xfrm>
            <a:off x="690563" y="1509713"/>
            <a:ext cx="8575675" cy="34925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72720" tIns="36360" rIns="72720" bIns="3636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830" r:id="rId1"/>
    <p:sldLayoutId id="2147483831" r:id="rId2"/>
    <p:sldLayoutId id="2147483832" r:id="rId3"/>
    <p:sldLayoutId id="2147483833" r:id="rId4"/>
    <p:sldLayoutId id="2147483834" r:id="rId5"/>
    <p:sldLayoutId id="2147483835" r:id="rId6"/>
    <p:sldLayoutId id="2147483836" r:id="rId7"/>
    <p:sldLayoutId id="2147483837" r:id="rId8"/>
    <p:sldLayoutId id="2147483838" r:id="rId9"/>
    <p:sldLayoutId id="2147483839" r:id="rId10"/>
    <p:sldLayoutId id="2147483840" r:id="rId11"/>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388"/>
        </a:spcAft>
        <a:buClr>
          <a:srgbClr val="000000"/>
        </a:buClr>
        <a:buSzPct val="100000"/>
        <a:buFont typeface="Times New Roman" charset="0"/>
        <a:defRPr sz="9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1113"/>
        </a:spcAft>
        <a:buClr>
          <a:srgbClr val="000000"/>
        </a:buClr>
        <a:buSzPct val="100000"/>
        <a:buFont typeface="Times New Roman" charset="0"/>
        <a:defRPr sz="9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838"/>
        </a:spcAft>
        <a:buClr>
          <a:srgbClr val="000000"/>
        </a:buClr>
        <a:buSzPct val="100000"/>
        <a:buFont typeface="Times New Roman" charset="0"/>
        <a:defRPr sz="9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563"/>
        </a:spcAft>
        <a:buClr>
          <a:srgbClr val="000000"/>
        </a:buClr>
        <a:buSzPct val="100000"/>
        <a:buFont typeface="Times New Roman" charset="0"/>
        <a:defRPr sz="9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4" name="Freeform 1"/>
          <p:cNvSpPr>
            <a:spLocks noChangeArrowheads="1"/>
          </p:cNvSpPr>
          <p:nvPr/>
        </p:nvSpPr>
        <p:spPr bwMode="auto">
          <a:xfrm>
            <a:off x="0" y="0"/>
            <a:ext cx="515938"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38915"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916" name="Line 3"/>
          <p:cNvSpPr>
            <a:spLocks noChangeShapeType="1"/>
          </p:cNvSpPr>
          <p:nvPr/>
        </p:nvSpPr>
        <p:spPr bwMode="auto">
          <a:xfrm>
            <a:off x="646113" y="1227138"/>
            <a:ext cx="8969375"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38917" name="Group 4"/>
          <p:cNvGrpSpPr>
            <a:grpSpLocks/>
          </p:cNvGrpSpPr>
          <p:nvPr/>
        </p:nvGrpSpPr>
        <p:grpSpPr bwMode="auto">
          <a:xfrm>
            <a:off x="0" y="0"/>
            <a:ext cx="387350" cy="995363"/>
            <a:chOff x="0" y="0"/>
            <a:chExt cx="244" cy="627"/>
          </a:xfrm>
        </p:grpSpPr>
        <p:sp>
          <p:nvSpPr>
            <p:cNvPr id="38920" name="Freeform 5"/>
            <p:cNvSpPr>
              <a:spLocks noChangeArrowheads="1"/>
            </p:cNvSpPr>
            <p:nvPr/>
          </p:nvSpPr>
          <p:spPr bwMode="auto">
            <a:xfrm>
              <a:off x="0" y="0"/>
              <a:ext cx="244" cy="62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38921" name="Picture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0" y="33"/>
              <a:ext cx="244" cy="5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8918" name="Rectangle 7"/>
          <p:cNvSpPr>
            <a:spLocks noGrp="1" noChangeArrowheads="1"/>
          </p:cNvSpPr>
          <p:nvPr>
            <p:ph type="title"/>
          </p:nvPr>
        </p:nvSpPr>
        <p:spPr bwMode="auto">
          <a:xfrm>
            <a:off x="690563" y="300038"/>
            <a:ext cx="8564562" cy="98425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72720" tIns="36360" rIns="72720" bIns="36360" numCol="1" anchor="t" anchorCtr="0" compatLnSpc="1">
            <a:prstTxWarp prst="textNoShape">
              <a:avLst/>
            </a:prstTxWarp>
          </a:bodyPr>
          <a:lstStyle/>
          <a:p>
            <a:pPr lvl="0"/>
            <a:r>
              <a:rPr lang="en-GB" altLang="es-ES_tradnl"/>
              <a:t>Pulse para editar el formato del texto de título</a:t>
            </a:r>
          </a:p>
        </p:txBody>
      </p:sp>
      <p:sp>
        <p:nvSpPr>
          <p:cNvPr id="38919" name="Rectangle 8"/>
          <p:cNvSpPr>
            <a:spLocks noGrp="1" noChangeArrowheads="1"/>
          </p:cNvSpPr>
          <p:nvPr>
            <p:ph type="body" idx="1"/>
          </p:nvPr>
        </p:nvSpPr>
        <p:spPr bwMode="auto">
          <a:xfrm>
            <a:off x="690563" y="1508125"/>
            <a:ext cx="8564562" cy="3484563"/>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72720" tIns="36360" rIns="72720" bIns="3636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841" r:id="rId1"/>
    <p:sldLayoutId id="2147483842" r:id="rId2"/>
    <p:sldLayoutId id="2147483843" r:id="rId3"/>
    <p:sldLayoutId id="2147483844" r:id="rId4"/>
    <p:sldLayoutId id="2147483845" r:id="rId5"/>
    <p:sldLayoutId id="2147483846" r:id="rId6"/>
    <p:sldLayoutId id="2147483847" r:id="rId7"/>
    <p:sldLayoutId id="2147483848" r:id="rId8"/>
    <p:sldLayoutId id="2147483849" r:id="rId9"/>
    <p:sldLayoutId id="2147483850" r:id="rId10"/>
    <p:sldLayoutId id="2147483851" r:id="rId11"/>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388"/>
        </a:spcAft>
        <a:buClr>
          <a:srgbClr val="000000"/>
        </a:buClr>
        <a:buSzPct val="100000"/>
        <a:buFont typeface="Times New Roman" charset="0"/>
        <a:defRPr sz="9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1113"/>
        </a:spcAft>
        <a:buClr>
          <a:srgbClr val="000000"/>
        </a:buClr>
        <a:buSzPct val="100000"/>
        <a:buFont typeface="Times New Roman" charset="0"/>
        <a:defRPr sz="9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838"/>
        </a:spcAft>
        <a:buClr>
          <a:srgbClr val="000000"/>
        </a:buClr>
        <a:buSzPct val="100000"/>
        <a:buFont typeface="Times New Roman" charset="0"/>
        <a:defRPr sz="9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563"/>
        </a:spcAft>
        <a:buClr>
          <a:srgbClr val="000000"/>
        </a:buClr>
        <a:buSzPct val="100000"/>
        <a:buFont typeface="Times New Roman" charset="0"/>
        <a:defRPr sz="9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2" name="Freeform 1"/>
          <p:cNvSpPr>
            <a:spLocks noChangeArrowheads="1"/>
          </p:cNvSpPr>
          <p:nvPr/>
        </p:nvSpPr>
        <p:spPr bwMode="auto">
          <a:xfrm>
            <a:off x="0" y="0"/>
            <a:ext cx="515938"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40963"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964" name="Line 3"/>
          <p:cNvSpPr>
            <a:spLocks noChangeShapeType="1"/>
          </p:cNvSpPr>
          <p:nvPr/>
        </p:nvSpPr>
        <p:spPr bwMode="auto">
          <a:xfrm>
            <a:off x="646113" y="1227138"/>
            <a:ext cx="8969375"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40965" name="Group 4"/>
          <p:cNvGrpSpPr>
            <a:grpSpLocks/>
          </p:cNvGrpSpPr>
          <p:nvPr/>
        </p:nvGrpSpPr>
        <p:grpSpPr bwMode="auto">
          <a:xfrm>
            <a:off x="0" y="0"/>
            <a:ext cx="398463" cy="1012825"/>
            <a:chOff x="0" y="0"/>
            <a:chExt cx="251" cy="638"/>
          </a:xfrm>
        </p:grpSpPr>
        <p:sp>
          <p:nvSpPr>
            <p:cNvPr id="40968" name="Freeform 5"/>
            <p:cNvSpPr>
              <a:spLocks noChangeArrowheads="1"/>
            </p:cNvSpPr>
            <p:nvPr/>
          </p:nvSpPr>
          <p:spPr bwMode="auto">
            <a:xfrm>
              <a:off x="0" y="0"/>
              <a:ext cx="251" cy="63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40969" name="Picture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0" y="33"/>
              <a:ext cx="251" cy="5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0966" name="Rectangle 7"/>
          <p:cNvSpPr>
            <a:spLocks noGrp="1" noChangeArrowheads="1"/>
          </p:cNvSpPr>
          <p:nvPr>
            <p:ph type="title"/>
          </p:nvPr>
        </p:nvSpPr>
        <p:spPr bwMode="auto">
          <a:xfrm>
            <a:off x="692150" y="301625"/>
            <a:ext cx="8577263" cy="100012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del texto de título</a:t>
            </a:r>
          </a:p>
        </p:txBody>
      </p:sp>
      <p:sp>
        <p:nvSpPr>
          <p:cNvPr id="40967" name="Rectangle 8"/>
          <p:cNvSpPr>
            <a:spLocks noGrp="1" noChangeArrowheads="1"/>
          </p:cNvSpPr>
          <p:nvPr>
            <p:ph type="body" idx="1"/>
          </p:nvPr>
        </p:nvSpPr>
        <p:spPr bwMode="auto">
          <a:xfrm>
            <a:off x="692150" y="1509713"/>
            <a:ext cx="8577263" cy="350202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863" r:id="rId1"/>
    <p:sldLayoutId id="2147483864" r:id="rId2"/>
    <p:sldLayoutId id="2147483865" r:id="rId3"/>
    <p:sldLayoutId id="2147483866" r:id="rId4"/>
    <p:sldLayoutId id="2147483867" r:id="rId5"/>
    <p:sldLayoutId id="2147483868" r:id="rId6"/>
    <p:sldLayoutId id="2147483869" r:id="rId7"/>
    <p:sldLayoutId id="2147483870" r:id="rId8"/>
    <p:sldLayoutId id="2147483871" r:id="rId9"/>
    <p:sldLayoutId id="2147483872" r:id="rId10"/>
    <p:sldLayoutId id="2147483873" r:id="rId11"/>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175"/>
        </a:spcAft>
        <a:buClr>
          <a:srgbClr val="000000"/>
        </a:buClr>
        <a:buSzPct val="100000"/>
        <a:buFont typeface="Times New Roman" charset="0"/>
        <a:defRPr sz="8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938"/>
        </a:spcAft>
        <a:buClr>
          <a:srgbClr val="000000"/>
        </a:buClr>
        <a:buSzPct val="100000"/>
        <a:buFont typeface="Times New Roman" charset="0"/>
        <a:defRPr sz="8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700"/>
        </a:spcAft>
        <a:buClr>
          <a:srgbClr val="000000"/>
        </a:buClr>
        <a:buSzPct val="100000"/>
        <a:buFont typeface="Times New Roman" charset="0"/>
        <a:defRPr sz="8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475"/>
        </a:spcAft>
        <a:buClr>
          <a:srgbClr val="000000"/>
        </a:buClr>
        <a:buSzPct val="100000"/>
        <a:buFont typeface="Times New Roman" charset="0"/>
        <a:defRPr sz="8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6" name="Freeform 1"/>
          <p:cNvSpPr>
            <a:spLocks noChangeArrowheads="1"/>
          </p:cNvSpPr>
          <p:nvPr/>
        </p:nvSpPr>
        <p:spPr bwMode="auto">
          <a:xfrm>
            <a:off x="0" y="0"/>
            <a:ext cx="515938"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41987"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988" name="Line 3"/>
          <p:cNvSpPr>
            <a:spLocks noChangeShapeType="1"/>
          </p:cNvSpPr>
          <p:nvPr/>
        </p:nvSpPr>
        <p:spPr bwMode="auto">
          <a:xfrm>
            <a:off x="646113" y="1227138"/>
            <a:ext cx="8969375"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41989" name="Group 4"/>
          <p:cNvGrpSpPr>
            <a:grpSpLocks/>
          </p:cNvGrpSpPr>
          <p:nvPr/>
        </p:nvGrpSpPr>
        <p:grpSpPr bwMode="auto">
          <a:xfrm>
            <a:off x="0" y="0"/>
            <a:ext cx="385763" cy="1000125"/>
            <a:chOff x="0" y="0"/>
            <a:chExt cx="243" cy="630"/>
          </a:xfrm>
        </p:grpSpPr>
        <p:sp>
          <p:nvSpPr>
            <p:cNvPr id="41992" name="Freeform 5"/>
            <p:cNvSpPr>
              <a:spLocks noChangeArrowheads="1"/>
            </p:cNvSpPr>
            <p:nvPr/>
          </p:nvSpPr>
          <p:spPr bwMode="auto">
            <a:xfrm>
              <a:off x="0" y="0"/>
              <a:ext cx="243" cy="63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41993" name="Picture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0" y="33"/>
              <a:ext cx="243" cy="5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1990" name="Rectangle 7"/>
          <p:cNvSpPr>
            <a:spLocks noGrp="1" noChangeArrowheads="1"/>
          </p:cNvSpPr>
          <p:nvPr>
            <p:ph type="title"/>
          </p:nvPr>
        </p:nvSpPr>
        <p:spPr bwMode="auto">
          <a:xfrm>
            <a:off x="692150" y="301625"/>
            <a:ext cx="8564563" cy="98742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del texto de título</a:t>
            </a:r>
          </a:p>
        </p:txBody>
      </p:sp>
      <p:sp>
        <p:nvSpPr>
          <p:cNvPr id="41991" name="Rectangle 8"/>
          <p:cNvSpPr>
            <a:spLocks noGrp="1" noChangeArrowheads="1"/>
          </p:cNvSpPr>
          <p:nvPr>
            <p:ph type="body" idx="1"/>
          </p:nvPr>
        </p:nvSpPr>
        <p:spPr bwMode="auto">
          <a:xfrm>
            <a:off x="692150" y="1509713"/>
            <a:ext cx="8564563" cy="348932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874" r:id="rId1"/>
    <p:sldLayoutId id="2147483875" r:id="rId2"/>
    <p:sldLayoutId id="2147483876" r:id="rId3"/>
    <p:sldLayoutId id="2147483877" r:id="rId4"/>
    <p:sldLayoutId id="2147483878" r:id="rId5"/>
    <p:sldLayoutId id="2147483879" r:id="rId6"/>
    <p:sldLayoutId id="2147483880" r:id="rId7"/>
    <p:sldLayoutId id="2147483881" r:id="rId8"/>
    <p:sldLayoutId id="2147483882" r:id="rId9"/>
    <p:sldLayoutId id="2147483883" r:id="rId10"/>
    <p:sldLayoutId id="2147483884" r:id="rId11"/>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175"/>
        </a:spcAft>
        <a:buClr>
          <a:srgbClr val="000000"/>
        </a:buClr>
        <a:buSzPct val="100000"/>
        <a:buFont typeface="Times New Roman" charset="0"/>
        <a:defRPr sz="8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938"/>
        </a:spcAft>
        <a:buClr>
          <a:srgbClr val="000000"/>
        </a:buClr>
        <a:buSzPct val="100000"/>
        <a:buFont typeface="Times New Roman" charset="0"/>
        <a:defRPr sz="8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700"/>
        </a:spcAft>
        <a:buClr>
          <a:srgbClr val="000000"/>
        </a:buClr>
        <a:buSzPct val="100000"/>
        <a:buFont typeface="Times New Roman" charset="0"/>
        <a:defRPr sz="8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475"/>
        </a:spcAft>
        <a:buClr>
          <a:srgbClr val="000000"/>
        </a:buClr>
        <a:buSzPct val="100000"/>
        <a:buFont typeface="Times New Roman" charset="0"/>
        <a:defRPr sz="8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10" name="Freeform 1"/>
          <p:cNvSpPr>
            <a:spLocks noChangeArrowheads="1"/>
          </p:cNvSpPr>
          <p:nvPr/>
        </p:nvSpPr>
        <p:spPr bwMode="auto">
          <a:xfrm>
            <a:off x="0" y="0"/>
            <a:ext cx="515938"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43011"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12" name="Line 3"/>
          <p:cNvSpPr>
            <a:spLocks noChangeShapeType="1"/>
          </p:cNvSpPr>
          <p:nvPr/>
        </p:nvSpPr>
        <p:spPr bwMode="auto">
          <a:xfrm>
            <a:off x="646113" y="1227138"/>
            <a:ext cx="8969375"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43013" name="Group 4"/>
          <p:cNvGrpSpPr>
            <a:grpSpLocks/>
          </p:cNvGrpSpPr>
          <p:nvPr/>
        </p:nvGrpSpPr>
        <p:grpSpPr bwMode="auto">
          <a:xfrm>
            <a:off x="0" y="0"/>
            <a:ext cx="385763" cy="993775"/>
            <a:chOff x="0" y="0"/>
            <a:chExt cx="243" cy="626"/>
          </a:xfrm>
        </p:grpSpPr>
        <p:sp>
          <p:nvSpPr>
            <p:cNvPr id="43016" name="Freeform 5"/>
            <p:cNvSpPr>
              <a:spLocks noChangeArrowheads="1"/>
            </p:cNvSpPr>
            <p:nvPr/>
          </p:nvSpPr>
          <p:spPr bwMode="auto">
            <a:xfrm>
              <a:off x="0" y="0"/>
              <a:ext cx="243" cy="62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43017" name="Picture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0" y="33"/>
              <a:ext cx="243" cy="5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3014" name="Rectangle 7"/>
          <p:cNvSpPr>
            <a:spLocks noGrp="1" noChangeArrowheads="1"/>
          </p:cNvSpPr>
          <p:nvPr>
            <p:ph type="title"/>
          </p:nvPr>
        </p:nvSpPr>
        <p:spPr bwMode="auto">
          <a:xfrm>
            <a:off x="690563" y="300038"/>
            <a:ext cx="8564562" cy="98107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72720" tIns="36360" rIns="72720" bIns="36360" numCol="1" anchor="t" anchorCtr="0" compatLnSpc="1">
            <a:prstTxWarp prst="textNoShape">
              <a:avLst/>
            </a:prstTxWarp>
          </a:bodyPr>
          <a:lstStyle/>
          <a:p>
            <a:pPr lvl="0"/>
            <a:r>
              <a:rPr lang="en-GB" altLang="es-ES_tradnl"/>
              <a:t>Pulse para editar el formato del texto de título</a:t>
            </a:r>
          </a:p>
        </p:txBody>
      </p:sp>
      <p:sp>
        <p:nvSpPr>
          <p:cNvPr id="43015" name="Rectangle 8"/>
          <p:cNvSpPr>
            <a:spLocks noGrp="1" noChangeArrowheads="1"/>
          </p:cNvSpPr>
          <p:nvPr>
            <p:ph type="body" idx="1"/>
          </p:nvPr>
        </p:nvSpPr>
        <p:spPr bwMode="auto">
          <a:xfrm>
            <a:off x="690563" y="1509713"/>
            <a:ext cx="8564562" cy="3481387"/>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72720" tIns="36360" rIns="72720" bIns="3636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885" r:id="rId1"/>
    <p:sldLayoutId id="2147483886" r:id="rId2"/>
    <p:sldLayoutId id="2147483887" r:id="rId3"/>
    <p:sldLayoutId id="2147483888" r:id="rId4"/>
    <p:sldLayoutId id="2147483889" r:id="rId5"/>
    <p:sldLayoutId id="2147483890" r:id="rId6"/>
    <p:sldLayoutId id="2147483891" r:id="rId7"/>
    <p:sldLayoutId id="2147483892" r:id="rId8"/>
    <p:sldLayoutId id="2147483893" r:id="rId9"/>
    <p:sldLayoutId id="2147483894" r:id="rId10"/>
    <p:sldLayoutId id="2147483895" r:id="rId11"/>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388"/>
        </a:spcAft>
        <a:buClr>
          <a:srgbClr val="000000"/>
        </a:buClr>
        <a:buSzPct val="100000"/>
        <a:buFont typeface="Times New Roman" charset="0"/>
        <a:defRPr sz="9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1113"/>
        </a:spcAft>
        <a:buClr>
          <a:srgbClr val="000000"/>
        </a:buClr>
        <a:buSzPct val="100000"/>
        <a:buFont typeface="Times New Roman" charset="0"/>
        <a:defRPr sz="9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838"/>
        </a:spcAft>
        <a:buClr>
          <a:srgbClr val="000000"/>
        </a:buClr>
        <a:buSzPct val="100000"/>
        <a:buFont typeface="Times New Roman" charset="0"/>
        <a:defRPr sz="9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563"/>
        </a:spcAft>
        <a:buClr>
          <a:srgbClr val="000000"/>
        </a:buClr>
        <a:buSzPct val="100000"/>
        <a:buFont typeface="Times New Roman" charset="0"/>
        <a:defRPr sz="9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4" name="Freeform 1"/>
          <p:cNvSpPr>
            <a:spLocks noChangeArrowheads="1"/>
          </p:cNvSpPr>
          <p:nvPr/>
        </p:nvSpPr>
        <p:spPr bwMode="auto">
          <a:xfrm>
            <a:off x="0" y="0"/>
            <a:ext cx="515938"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44035"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036" name="Line 3"/>
          <p:cNvSpPr>
            <a:spLocks noChangeShapeType="1"/>
          </p:cNvSpPr>
          <p:nvPr/>
        </p:nvSpPr>
        <p:spPr bwMode="auto">
          <a:xfrm>
            <a:off x="646113" y="1227138"/>
            <a:ext cx="8969375"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44037" name="Group 4"/>
          <p:cNvGrpSpPr>
            <a:grpSpLocks/>
          </p:cNvGrpSpPr>
          <p:nvPr/>
        </p:nvGrpSpPr>
        <p:grpSpPr bwMode="auto">
          <a:xfrm>
            <a:off x="0" y="0"/>
            <a:ext cx="365125" cy="979488"/>
            <a:chOff x="0" y="0"/>
            <a:chExt cx="230" cy="617"/>
          </a:xfrm>
        </p:grpSpPr>
        <p:sp>
          <p:nvSpPr>
            <p:cNvPr id="44040" name="Freeform 5"/>
            <p:cNvSpPr>
              <a:spLocks noChangeArrowheads="1"/>
            </p:cNvSpPr>
            <p:nvPr/>
          </p:nvSpPr>
          <p:spPr bwMode="auto">
            <a:xfrm>
              <a:off x="0" y="0"/>
              <a:ext cx="230" cy="61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44041" name="Picture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0" y="33"/>
              <a:ext cx="230" cy="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4038" name="Rectangle 7"/>
          <p:cNvSpPr>
            <a:spLocks noGrp="1" noChangeArrowheads="1"/>
          </p:cNvSpPr>
          <p:nvPr>
            <p:ph type="title"/>
          </p:nvPr>
        </p:nvSpPr>
        <p:spPr bwMode="auto">
          <a:xfrm>
            <a:off x="692150" y="301625"/>
            <a:ext cx="8543925" cy="966788"/>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del texto de título</a:t>
            </a:r>
          </a:p>
        </p:txBody>
      </p:sp>
      <p:sp>
        <p:nvSpPr>
          <p:cNvPr id="44039" name="Rectangle 8"/>
          <p:cNvSpPr>
            <a:spLocks noGrp="1" noChangeArrowheads="1"/>
          </p:cNvSpPr>
          <p:nvPr>
            <p:ph type="body" idx="1"/>
          </p:nvPr>
        </p:nvSpPr>
        <p:spPr bwMode="auto">
          <a:xfrm>
            <a:off x="692150" y="1509713"/>
            <a:ext cx="8543925" cy="3468687"/>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896" r:id="rId1"/>
    <p:sldLayoutId id="2147483897" r:id="rId2"/>
    <p:sldLayoutId id="2147483898" r:id="rId3"/>
    <p:sldLayoutId id="2147483899" r:id="rId4"/>
    <p:sldLayoutId id="2147483900" r:id="rId5"/>
    <p:sldLayoutId id="2147483901" r:id="rId6"/>
    <p:sldLayoutId id="2147483902" r:id="rId7"/>
    <p:sldLayoutId id="2147483903" r:id="rId8"/>
    <p:sldLayoutId id="2147483904" r:id="rId9"/>
    <p:sldLayoutId id="2147483905" r:id="rId10"/>
    <p:sldLayoutId id="2147483906" r:id="rId11"/>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175"/>
        </a:spcAft>
        <a:buClr>
          <a:srgbClr val="000000"/>
        </a:buClr>
        <a:buSzPct val="100000"/>
        <a:buFont typeface="Times New Roman" charset="0"/>
        <a:defRPr sz="8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938"/>
        </a:spcAft>
        <a:buClr>
          <a:srgbClr val="000000"/>
        </a:buClr>
        <a:buSzPct val="100000"/>
        <a:buFont typeface="Times New Roman" charset="0"/>
        <a:defRPr sz="8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700"/>
        </a:spcAft>
        <a:buClr>
          <a:srgbClr val="000000"/>
        </a:buClr>
        <a:buSzPct val="100000"/>
        <a:buFont typeface="Times New Roman" charset="0"/>
        <a:defRPr sz="8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475"/>
        </a:spcAft>
        <a:buClr>
          <a:srgbClr val="000000"/>
        </a:buClr>
        <a:buSzPct val="100000"/>
        <a:buFont typeface="Times New Roman" charset="0"/>
        <a:defRPr sz="8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8" name="Freeform 1"/>
          <p:cNvSpPr>
            <a:spLocks noChangeArrowheads="1"/>
          </p:cNvSpPr>
          <p:nvPr/>
        </p:nvSpPr>
        <p:spPr bwMode="auto">
          <a:xfrm>
            <a:off x="0" y="0"/>
            <a:ext cx="515938"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45059"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60" name="Line 3"/>
          <p:cNvSpPr>
            <a:spLocks noChangeShapeType="1"/>
          </p:cNvSpPr>
          <p:nvPr/>
        </p:nvSpPr>
        <p:spPr bwMode="auto">
          <a:xfrm>
            <a:off x="646113" y="1227138"/>
            <a:ext cx="8969375"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45061" name="Group 4"/>
          <p:cNvGrpSpPr>
            <a:grpSpLocks/>
          </p:cNvGrpSpPr>
          <p:nvPr/>
        </p:nvGrpSpPr>
        <p:grpSpPr bwMode="auto">
          <a:xfrm>
            <a:off x="0" y="0"/>
            <a:ext cx="398463" cy="1012825"/>
            <a:chOff x="0" y="0"/>
            <a:chExt cx="251" cy="638"/>
          </a:xfrm>
        </p:grpSpPr>
        <p:sp>
          <p:nvSpPr>
            <p:cNvPr id="45064" name="Freeform 5"/>
            <p:cNvSpPr>
              <a:spLocks noChangeArrowheads="1"/>
            </p:cNvSpPr>
            <p:nvPr/>
          </p:nvSpPr>
          <p:spPr bwMode="auto">
            <a:xfrm>
              <a:off x="0" y="0"/>
              <a:ext cx="251" cy="63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45065" name="Picture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0" y="33"/>
              <a:ext cx="251" cy="5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5062" name="Rectangle 7"/>
          <p:cNvSpPr>
            <a:spLocks noGrp="1" noChangeArrowheads="1"/>
          </p:cNvSpPr>
          <p:nvPr>
            <p:ph type="title"/>
          </p:nvPr>
        </p:nvSpPr>
        <p:spPr bwMode="auto">
          <a:xfrm>
            <a:off x="692150" y="301625"/>
            <a:ext cx="8577263" cy="100012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del texto de título</a:t>
            </a:r>
          </a:p>
        </p:txBody>
      </p:sp>
      <p:sp>
        <p:nvSpPr>
          <p:cNvPr id="45063" name="Rectangle 8"/>
          <p:cNvSpPr>
            <a:spLocks noGrp="1" noChangeArrowheads="1"/>
          </p:cNvSpPr>
          <p:nvPr>
            <p:ph type="body" idx="1"/>
          </p:nvPr>
        </p:nvSpPr>
        <p:spPr bwMode="auto">
          <a:xfrm>
            <a:off x="692150" y="1509713"/>
            <a:ext cx="8577263" cy="350202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907" r:id="rId1"/>
    <p:sldLayoutId id="2147483908" r:id="rId2"/>
    <p:sldLayoutId id="2147483909" r:id="rId3"/>
    <p:sldLayoutId id="2147483910" r:id="rId4"/>
    <p:sldLayoutId id="2147483911" r:id="rId5"/>
    <p:sldLayoutId id="2147483912" r:id="rId6"/>
    <p:sldLayoutId id="2147483913" r:id="rId7"/>
    <p:sldLayoutId id="2147483914" r:id="rId8"/>
    <p:sldLayoutId id="2147483915" r:id="rId9"/>
    <p:sldLayoutId id="2147483916" r:id="rId10"/>
    <p:sldLayoutId id="2147483917" r:id="rId11"/>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175"/>
        </a:spcAft>
        <a:buClr>
          <a:srgbClr val="000000"/>
        </a:buClr>
        <a:buSzPct val="100000"/>
        <a:buFont typeface="Times New Roman" charset="0"/>
        <a:defRPr sz="8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938"/>
        </a:spcAft>
        <a:buClr>
          <a:srgbClr val="000000"/>
        </a:buClr>
        <a:buSzPct val="100000"/>
        <a:buFont typeface="Times New Roman" charset="0"/>
        <a:defRPr sz="8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700"/>
        </a:spcAft>
        <a:buClr>
          <a:srgbClr val="000000"/>
        </a:buClr>
        <a:buSzPct val="100000"/>
        <a:buFont typeface="Times New Roman" charset="0"/>
        <a:defRPr sz="8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475"/>
        </a:spcAft>
        <a:buClr>
          <a:srgbClr val="000000"/>
        </a:buClr>
        <a:buSzPct val="100000"/>
        <a:buFont typeface="Times New Roman" charset="0"/>
        <a:defRPr sz="8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2" name="Freeform 1"/>
          <p:cNvSpPr>
            <a:spLocks noChangeArrowheads="1"/>
          </p:cNvSpPr>
          <p:nvPr/>
        </p:nvSpPr>
        <p:spPr bwMode="auto">
          <a:xfrm>
            <a:off x="0" y="0"/>
            <a:ext cx="515938"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46083"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084" name="Line 3"/>
          <p:cNvSpPr>
            <a:spLocks noChangeShapeType="1"/>
          </p:cNvSpPr>
          <p:nvPr/>
        </p:nvSpPr>
        <p:spPr bwMode="auto">
          <a:xfrm>
            <a:off x="646113" y="1227138"/>
            <a:ext cx="8969375"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46085" name="Group 4"/>
          <p:cNvGrpSpPr>
            <a:grpSpLocks/>
          </p:cNvGrpSpPr>
          <p:nvPr/>
        </p:nvGrpSpPr>
        <p:grpSpPr bwMode="auto">
          <a:xfrm>
            <a:off x="0" y="0"/>
            <a:ext cx="390525" cy="998538"/>
            <a:chOff x="0" y="0"/>
            <a:chExt cx="246" cy="629"/>
          </a:xfrm>
        </p:grpSpPr>
        <p:sp>
          <p:nvSpPr>
            <p:cNvPr id="46088" name="Freeform 5"/>
            <p:cNvSpPr>
              <a:spLocks noChangeArrowheads="1"/>
            </p:cNvSpPr>
            <p:nvPr/>
          </p:nvSpPr>
          <p:spPr bwMode="auto">
            <a:xfrm>
              <a:off x="0" y="0"/>
              <a:ext cx="246" cy="62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46089" name="Picture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0" y="33"/>
              <a:ext cx="246" cy="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6086" name="Rectangle 7"/>
          <p:cNvSpPr>
            <a:spLocks noGrp="1" noChangeArrowheads="1"/>
          </p:cNvSpPr>
          <p:nvPr>
            <p:ph type="title"/>
          </p:nvPr>
        </p:nvSpPr>
        <p:spPr bwMode="auto">
          <a:xfrm>
            <a:off x="690563" y="300038"/>
            <a:ext cx="8569325" cy="985837"/>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72720" tIns="36360" rIns="72720" bIns="36360" numCol="1" anchor="t" anchorCtr="0" compatLnSpc="1">
            <a:prstTxWarp prst="textNoShape">
              <a:avLst/>
            </a:prstTxWarp>
          </a:bodyPr>
          <a:lstStyle/>
          <a:p>
            <a:pPr lvl="0"/>
            <a:r>
              <a:rPr lang="en-GB" altLang="es-ES_tradnl"/>
              <a:t>Pulse para editar el formato del texto de título</a:t>
            </a:r>
          </a:p>
        </p:txBody>
      </p:sp>
      <p:sp>
        <p:nvSpPr>
          <p:cNvPr id="46087" name="Rectangle 8"/>
          <p:cNvSpPr>
            <a:spLocks noGrp="1" noChangeArrowheads="1"/>
          </p:cNvSpPr>
          <p:nvPr>
            <p:ph type="body" idx="1"/>
          </p:nvPr>
        </p:nvSpPr>
        <p:spPr bwMode="auto">
          <a:xfrm>
            <a:off x="690563" y="1509713"/>
            <a:ext cx="8569325" cy="348615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72720" tIns="36360" rIns="72720" bIns="3636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918" r:id="rId1"/>
    <p:sldLayoutId id="2147483919" r:id="rId2"/>
    <p:sldLayoutId id="2147483920" r:id="rId3"/>
    <p:sldLayoutId id="2147483921" r:id="rId4"/>
    <p:sldLayoutId id="2147483922" r:id="rId5"/>
    <p:sldLayoutId id="2147483923" r:id="rId6"/>
    <p:sldLayoutId id="2147483924" r:id="rId7"/>
    <p:sldLayoutId id="2147483925" r:id="rId8"/>
    <p:sldLayoutId id="2147483926" r:id="rId9"/>
    <p:sldLayoutId id="2147483927" r:id="rId10"/>
    <p:sldLayoutId id="2147483928" r:id="rId11"/>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388"/>
        </a:spcAft>
        <a:buClr>
          <a:srgbClr val="000000"/>
        </a:buClr>
        <a:buSzPct val="100000"/>
        <a:buFont typeface="Times New Roman" charset="0"/>
        <a:defRPr sz="9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1113"/>
        </a:spcAft>
        <a:buClr>
          <a:srgbClr val="000000"/>
        </a:buClr>
        <a:buSzPct val="100000"/>
        <a:buFont typeface="Times New Roman" charset="0"/>
        <a:defRPr sz="9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838"/>
        </a:spcAft>
        <a:buClr>
          <a:srgbClr val="000000"/>
        </a:buClr>
        <a:buSzPct val="100000"/>
        <a:buFont typeface="Times New Roman" charset="0"/>
        <a:defRPr sz="9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563"/>
        </a:spcAft>
        <a:buClr>
          <a:srgbClr val="000000"/>
        </a:buClr>
        <a:buSzPct val="100000"/>
        <a:buFont typeface="Times New Roman" charset="0"/>
        <a:defRPr sz="9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6" name="Freeform 1"/>
          <p:cNvSpPr>
            <a:spLocks noChangeArrowheads="1"/>
          </p:cNvSpPr>
          <p:nvPr/>
        </p:nvSpPr>
        <p:spPr bwMode="auto">
          <a:xfrm>
            <a:off x="0" y="0"/>
            <a:ext cx="515938"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47107"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108" name="Line 3"/>
          <p:cNvSpPr>
            <a:spLocks noChangeShapeType="1"/>
          </p:cNvSpPr>
          <p:nvPr/>
        </p:nvSpPr>
        <p:spPr bwMode="auto">
          <a:xfrm>
            <a:off x="646113" y="1227138"/>
            <a:ext cx="8969375"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47109" name="Group 4"/>
          <p:cNvGrpSpPr>
            <a:grpSpLocks/>
          </p:cNvGrpSpPr>
          <p:nvPr/>
        </p:nvGrpSpPr>
        <p:grpSpPr bwMode="auto">
          <a:xfrm>
            <a:off x="0" y="0"/>
            <a:ext cx="366713" cy="981075"/>
            <a:chOff x="0" y="0"/>
            <a:chExt cx="231" cy="618"/>
          </a:xfrm>
        </p:grpSpPr>
        <p:sp>
          <p:nvSpPr>
            <p:cNvPr id="47112" name="Freeform 5"/>
            <p:cNvSpPr>
              <a:spLocks noChangeArrowheads="1"/>
            </p:cNvSpPr>
            <p:nvPr/>
          </p:nvSpPr>
          <p:spPr bwMode="auto">
            <a:xfrm>
              <a:off x="0" y="0"/>
              <a:ext cx="231" cy="61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47113" name="Picture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0" y="33"/>
              <a:ext cx="231"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7110" name="Rectangle 7"/>
          <p:cNvSpPr>
            <a:spLocks noGrp="1" noChangeArrowheads="1"/>
          </p:cNvSpPr>
          <p:nvPr>
            <p:ph type="title"/>
          </p:nvPr>
        </p:nvSpPr>
        <p:spPr bwMode="auto">
          <a:xfrm>
            <a:off x="692150" y="301625"/>
            <a:ext cx="8545513" cy="96837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del texto de título</a:t>
            </a:r>
          </a:p>
        </p:txBody>
      </p:sp>
      <p:sp>
        <p:nvSpPr>
          <p:cNvPr id="47111" name="Rectangle 8"/>
          <p:cNvSpPr>
            <a:spLocks noGrp="1" noChangeArrowheads="1"/>
          </p:cNvSpPr>
          <p:nvPr>
            <p:ph type="body" idx="1"/>
          </p:nvPr>
        </p:nvSpPr>
        <p:spPr bwMode="auto">
          <a:xfrm>
            <a:off x="692150" y="1509713"/>
            <a:ext cx="8545513" cy="347027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929" r:id="rId1"/>
    <p:sldLayoutId id="2147483930" r:id="rId2"/>
    <p:sldLayoutId id="2147483931" r:id="rId3"/>
    <p:sldLayoutId id="2147483932" r:id="rId4"/>
    <p:sldLayoutId id="2147483933" r:id="rId5"/>
    <p:sldLayoutId id="2147483934" r:id="rId6"/>
    <p:sldLayoutId id="2147483935" r:id="rId7"/>
    <p:sldLayoutId id="2147483936" r:id="rId8"/>
    <p:sldLayoutId id="2147483937" r:id="rId9"/>
    <p:sldLayoutId id="2147483938" r:id="rId10"/>
    <p:sldLayoutId id="2147483939" r:id="rId11"/>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175"/>
        </a:spcAft>
        <a:buClr>
          <a:srgbClr val="000000"/>
        </a:buClr>
        <a:buSzPct val="100000"/>
        <a:buFont typeface="Times New Roman" charset="0"/>
        <a:defRPr sz="8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938"/>
        </a:spcAft>
        <a:buClr>
          <a:srgbClr val="000000"/>
        </a:buClr>
        <a:buSzPct val="100000"/>
        <a:buFont typeface="Times New Roman" charset="0"/>
        <a:defRPr sz="8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700"/>
        </a:spcAft>
        <a:buClr>
          <a:srgbClr val="000000"/>
        </a:buClr>
        <a:buSzPct val="100000"/>
        <a:buFont typeface="Times New Roman" charset="0"/>
        <a:defRPr sz="8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475"/>
        </a:spcAft>
        <a:buClr>
          <a:srgbClr val="000000"/>
        </a:buClr>
        <a:buSzPct val="100000"/>
        <a:buFont typeface="Times New Roman" charset="0"/>
        <a:defRPr sz="8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4" name="Freeform 1"/>
          <p:cNvSpPr>
            <a:spLocks noChangeArrowheads="1"/>
          </p:cNvSpPr>
          <p:nvPr/>
        </p:nvSpPr>
        <p:spPr bwMode="auto">
          <a:xfrm>
            <a:off x="0" y="0"/>
            <a:ext cx="515938"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3075"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6" name="Line 3"/>
          <p:cNvSpPr>
            <a:spLocks noChangeShapeType="1"/>
          </p:cNvSpPr>
          <p:nvPr/>
        </p:nvSpPr>
        <p:spPr bwMode="auto">
          <a:xfrm>
            <a:off x="646113" y="1227138"/>
            <a:ext cx="8969375"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3077" name="Group 4"/>
          <p:cNvGrpSpPr>
            <a:grpSpLocks/>
          </p:cNvGrpSpPr>
          <p:nvPr/>
        </p:nvGrpSpPr>
        <p:grpSpPr bwMode="auto">
          <a:xfrm>
            <a:off x="0" y="0"/>
            <a:ext cx="369888" cy="984250"/>
            <a:chOff x="0" y="0"/>
            <a:chExt cx="233" cy="620"/>
          </a:xfrm>
        </p:grpSpPr>
        <p:sp>
          <p:nvSpPr>
            <p:cNvPr id="3080" name="Freeform 5"/>
            <p:cNvSpPr>
              <a:spLocks noChangeArrowheads="1"/>
            </p:cNvSpPr>
            <p:nvPr/>
          </p:nvSpPr>
          <p:spPr bwMode="auto">
            <a:xfrm>
              <a:off x="0" y="0"/>
              <a:ext cx="233" cy="62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3081" name="Picture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0" y="33"/>
              <a:ext cx="233" cy="5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078" name="Rectangle 7"/>
          <p:cNvSpPr>
            <a:spLocks noGrp="1" noChangeArrowheads="1"/>
          </p:cNvSpPr>
          <p:nvPr>
            <p:ph type="title"/>
          </p:nvPr>
        </p:nvSpPr>
        <p:spPr bwMode="auto">
          <a:xfrm>
            <a:off x="1260475" y="925513"/>
            <a:ext cx="7413625" cy="1849437"/>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b" anchorCtr="0" compatLnSpc="1">
            <a:prstTxWarp prst="textNoShape">
              <a:avLst/>
            </a:prstTxWarp>
          </a:bodyPr>
          <a:lstStyle/>
          <a:p>
            <a:pPr lvl="0"/>
            <a:r>
              <a:rPr lang="en-GB" altLang="es-ES_tradnl"/>
              <a:t>Pulse para editar el formato del texto de título</a:t>
            </a:r>
          </a:p>
        </p:txBody>
      </p:sp>
      <p:sp>
        <p:nvSpPr>
          <p:cNvPr id="3079" name="Rectangle 8"/>
          <p:cNvSpPr>
            <a:spLocks noGrp="1" noChangeArrowheads="1"/>
          </p:cNvSpPr>
          <p:nvPr>
            <p:ph type="body" idx="1"/>
          </p:nvPr>
        </p:nvSpPr>
        <p:spPr bwMode="auto">
          <a:xfrm>
            <a:off x="503238" y="1325563"/>
            <a:ext cx="8926512" cy="3617912"/>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 id="2147483707" r:id="rId10"/>
    <p:sldLayoutId id="2147483708" r:id="rId11"/>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175"/>
        </a:spcAft>
        <a:buClr>
          <a:srgbClr val="000000"/>
        </a:buClr>
        <a:buSzPct val="100000"/>
        <a:buFont typeface="Times New Roman" charset="0"/>
        <a:defRPr sz="8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938"/>
        </a:spcAft>
        <a:buClr>
          <a:srgbClr val="000000"/>
        </a:buClr>
        <a:buSzPct val="100000"/>
        <a:buFont typeface="Times New Roman" charset="0"/>
        <a:defRPr sz="8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700"/>
        </a:spcAft>
        <a:buClr>
          <a:srgbClr val="000000"/>
        </a:buClr>
        <a:buSzPct val="100000"/>
        <a:buFont typeface="Times New Roman" charset="0"/>
        <a:defRPr sz="8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475"/>
        </a:spcAft>
        <a:buClr>
          <a:srgbClr val="000000"/>
        </a:buClr>
        <a:buSzPct val="100000"/>
        <a:buFont typeface="Times New Roman" charset="0"/>
        <a:defRPr sz="8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8" name="Freeform 1"/>
          <p:cNvSpPr>
            <a:spLocks noChangeArrowheads="1"/>
          </p:cNvSpPr>
          <p:nvPr/>
        </p:nvSpPr>
        <p:spPr bwMode="auto">
          <a:xfrm>
            <a:off x="0" y="0"/>
            <a:ext cx="515938"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4099" name="Picture 2"/>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00" name="Line 3"/>
          <p:cNvSpPr>
            <a:spLocks noChangeShapeType="1"/>
          </p:cNvSpPr>
          <p:nvPr/>
        </p:nvSpPr>
        <p:spPr bwMode="auto">
          <a:xfrm>
            <a:off x="646113" y="1227138"/>
            <a:ext cx="8969375"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4101" name="Group 4"/>
          <p:cNvGrpSpPr>
            <a:grpSpLocks/>
          </p:cNvGrpSpPr>
          <p:nvPr/>
        </p:nvGrpSpPr>
        <p:grpSpPr bwMode="auto">
          <a:xfrm>
            <a:off x="0" y="0"/>
            <a:ext cx="366713" cy="981075"/>
            <a:chOff x="0" y="0"/>
            <a:chExt cx="231" cy="618"/>
          </a:xfrm>
        </p:grpSpPr>
        <p:sp>
          <p:nvSpPr>
            <p:cNvPr id="4104" name="Freeform 5"/>
            <p:cNvSpPr>
              <a:spLocks noChangeArrowheads="1"/>
            </p:cNvSpPr>
            <p:nvPr/>
          </p:nvSpPr>
          <p:spPr bwMode="auto">
            <a:xfrm>
              <a:off x="0" y="0"/>
              <a:ext cx="231" cy="61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4105" name="Picture 6"/>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33"/>
              <a:ext cx="231" cy="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102" name="Rectangle 7"/>
          <p:cNvSpPr>
            <a:spLocks noGrp="1" noChangeArrowheads="1"/>
          </p:cNvSpPr>
          <p:nvPr>
            <p:ph type="title"/>
          </p:nvPr>
        </p:nvSpPr>
        <p:spPr bwMode="auto">
          <a:xfrm>
            <a:off x="692150" y="301625"/>
            <a:ext cx="8545513" cy="966788"/>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del texto de título</a:t>
            </a:r>
          </a:p>
        </p:txBody>
      </p:sp>
      <p:sp>
        <p:nvSpPr>
          <p:cNvPr id="4103" name="Rectangle 8"/>
          <p:cNvSpPr>
            <a:spLocks noGrp="1" noChangeArrowheads="1"/>
          </p:cNvSpPr>
          <p:nvPr>
            <p:ph type="body" idx="1"/>
          </p:nvPr>
        </p:nvSpPr>
        <p:spPr bwMode="auto">
          <a:xfrm>
            <a:off x="692150" y="1509713"/>
            <a:ext cx="8545513" cy="3468687"/>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 id="2147483940" r:id="rId12"/>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175"/>
        </a:spcAft>
        <a:buClr>
          <a:srgbClr val="000000"/>
        </a:buClr>
        <a:buSzPct val="100000"/>
        <a:buFont typeface="Times New Roman" charset="0"/>
        <a:defRPr sz="8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938"/>
        </a:spcAft>
        <a:buClr>
          <a:srgbClr val="000000"/>
        </a:buClr>
        <a:buSzPct val="100000"/>
        <a:buFont typeface="Times New Roman" charset="0"/>
        <a:defRPr sz="8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700"/>
        </a:spcAft>
        <a:buClr>
          <a:srgbClr val="000000"/>
        </a:buClr>
        <a:buSzPct val="100000"/>
        <a:buFont typeface="Times New Roman" charset="0"/>
        <a:defRPr sz="8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475"/>
        </a:spcAft>
        <a:buClr>
          <a:srgbClr val="000000"/>
        </a:buClr>
        <a:buSzPct val="100000"/>
        <a:buFont typeface="Times New Roman" charset="0"/>
        <a:defRPr sz="8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146" name="Freeform 1"/>
          <p:cNvSpPr>
            <a:spLocks noChangeArrowheads="1"/>
          </p:cNvSpPr>
          <p:nvPr/>
        </p:nvSpPr>
        <p:spPr bwMode="auto">
          <a:xfrm>
            <a:off x="0" y="0"/>
            <a:ext cx="515938"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6147"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8" name="Line 3"/>
          <p:cNvSpPr>
            <a:spLocks noChangeShapeType="1"/>
          </p:cNvSpPr>
          <p:nvPr/>
        </p:nvSpPr>
        <p:spPr bwMode="auto">
          <a:xfrm>
            <a:off x="646113" y="1227138"/>
            <a:ext cx="8969375"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6149" name="Group 4"/>
          <p:cNvGrpSpPr>
            <a:grpSpLocks/>
          </p:cNvGrpSpPr>
          <p:nvPr/>
        </p:nvGrpSpPr>
        <p:grpSpPr bwMode="auto">
          <a:xfrm>
            <a:off x="0" y="0"/>
            <a:ext cx="365125" cy="979488"/>
            <a:chOff x="0" y="0"/>
            <a:chExt cx="230" cy="617"/>
          </a:xfrm>
        </p:grpSpPr>
        <p:sp>
          <p:nvSpPr>
            <p:cNvPr id="6152" name="Freeform 5"/>
            <p:cNvSpPr>
              <a:spLocks noChangeArrowheads="1"/>
            </p:cNvSpPr>
            <p:nvPr/>
          </p:nvSpPr>
          <p:spPr bwMode="auto">
            <a:xfrm>
              <a:off x="0" y="0"/>
              <a:ext cx="230" cy="61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6153" name="Picture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0" y="33"/>
              <a:ext cx="230"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6150" name="Rectangle 7"/>
          <p:cNvSpPr>
            <a:spLocks noGrp="1" noChangeArrowheads="1"/>
          </p:cNvSpPr>
          <p:nvPr>
            <p:ph type="title"/>
          </p:nvPr>
        </p:nvSpPr>
        <p:spPr bwMode="auto">
          <a:xfrm>
            <a:off x="692150" y="301625"/>
            <a:ext cx="8543925" cy="9652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del texto de título</a:t>
            </a:r>
          </a:p>
        </p:txBody>
      </p:sp>
      <p:sp>
        <p:nvSpPr>
          <p:cNvPr id="6151" name="Rectangle 8"/>
          <p:cNvSpPr>
            <a:spLocks noGrp="1" noChangeArrowheads="1"/>
          </p:cNvSpPr>
          <p:nvPr>
            <p:ph type="body" idx="1"/>
          </p:nvPr>
        </p:nvSpPr>
        <p:spPr bwMode="auto">
          <a:xfrm>
            <a:off x="692150" y="1509713"/>
            <a:ext cx="8543925" cy="34671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731" r:id="rId1"/>
    <p:sldLayoutId id="2147483732" r:id="rId2"/>
    <p:sldLayoutId id="2147483733" r:id="rId3"/>
    <p:sldLayoutId id="2147483734" r:id="rId4"/>
    <p:sldLayoutId id="2147483735" r:id="rId5"/>
    <p:sldLayoutId id="2147483736" r:id="rId6"/>
    <p:sldLayoutId id="2147483737" r:id="rId7"/>
    <p:sldLayoutId id="2147483738" r:id="rId8"/>
    <p:sldLayoutId id="2147483739" r:id="rId9"/>
    <p:sldLayoutId id="2147483740" r:id="rId10"/>
    <p:sldLayoutId id="2147483741" r:id="rId11"/>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175"/>
        </a:spcAft>
        <a:buClr>
          <a:srgbClr val="000000"/>
        </a:buClr>
        <a:buSzPct val="100000"/>
        <a:buFont typeface="Times New Roman" charset="0"/>
        <a:defRPr sz="8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938"/>
        </a:spcAft>
        <a:buClr>
          <a:srgbClr val="000000"/>
        </a:buClr>
        <a:buSzPct val="100000"/>
        <a:buFont typeface="Times New Roman" charset="0"/>
        <a:defRPr sz="8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700"/>
        </a:spcAft>
        <a:buClr>
          <a:srgbClr val="000000"/>
        </a:buClr>
        <a:buSzPct val="100000"/>
        <a:buFont typeface="Times New Roman" charset="0"/>
        <a:defRPr sz="8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475"/>
        </a:spcAft>
        <a:buClr>
          <a:srgbClr val="000000"/>
        </a:buClr>
        <a:buSzPct val="100000"/>
        <a:buFont typeface="Times New Roman" charset="0"/>
        <a:defRPr sz="8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4" name="Freeform 1"/>
          <p:cNvSpPr>
            <a:spLocks noChangeArrowheads="1"/>
          </p:cNvSpPr>
          <p:nvPr/>
        </p:nvSpPr>
        <p:spPr bwMode="auto">
          <a:xfrm>
            <a:off x="0" y="0"/>
            <a:ext cx="515938"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8195"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96" name="Line 3"/>
          <p:cNvSpPr>
            <a:spLocks noChangeShapeType="1"/>
          </p:cNvSpPr>
          <p:nvPr/>
        </p:nvSpPr>
        <p:spPr bwMode="auto">
          <a:xfrm>
            <a:off x="646113" y="1227138"/>
            <a:ext cx="8969375"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8197" name="Group 4"/>
          <p:cNvGrpSpPr>
            <a:grpSpLocks/>
          </p:cNvGrpSpPr>
          <p:nvPr/>
        </p:nvGrpSpPr>
        <p:grpSpPr bwMode="auto">
          <a:xfrm>
            <a:off x="0" y="0"/>
            <a:ext cx="358775" cy="973138"/>
            <a:chOff x="0" y="0"/>
            <a:chExt cx="226" cy="613"/>
          </a:xfrm>
        </p:grpSpPr>
        <p:sp>
          <p:nvSpPr>
            <p:cNvPr id="8200" name="Freeform 5"/>
            <p:cNvSpPr>
              <a:spLocks noChangeArrowheads="1"/>
            </p:cNvSpPr>
            <p:nvPr/>
          </p:nvSpPr>
          <p:spPr bwMode="auto">
            <a:xfrm>
              <a:off x="0" y="0"/>
              <a:ext cx="226" cy="61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8201" name="Picture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0" y="33"/>
              <a:ext cx="226" cy="5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8198" name="Rectangle 7"/>
          <p:cNvSpPr>
            <a:spLocks noGrp="1" noChangeArrowheads="1"/>
          </p:cNvSpPr>
          <p:nvPr>
            <p:ph type="title"/>
          </p:nvPr>
        </p:nvSpPr>
        <p:spPr bwMode="auto">
          <a:xfrm>
            <a:off x="692150" y="301625"/>
            <a:ext cx="8537575" cy="95885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del texto de título</a:t>
            </a:r>
          </a:p>
        </p:txBody>
      </p:sp>
      <p:sp>
        <p:nvSpPr>
          <p:cNvPr id="8199" name="Rectangle 8"/>
          <p:cNvSpPr>
            <a:spLocks noGrp="1" noChangeArrowheads="1"/>
          </p:cNvSpPr>
          <p:nvPr>
            <p:ph type="body" idx="1"/>
          </p:nvPr>
        </p:nvSpPr>
        <p:spPr bwMode="auto">
          <a:xfrm>
            <a:off x="692150" y="1509713"/>
            <a:ext cx="8537575" cy="346075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753" r:id="rId1"/>
    <p:sldLayoutId id="2147483754" r:id="rId2"/>
    <p:sldLayoutId id="2147483755" r:id="rId3"/>
    <p:sldLayoutId id="2147483756" r:id="rId4"/>
    <p:sldLayoutId id="2147483757" r:id="rId5"/>
    <p:sldLayoutId id="2147483758" r:id="rId6"/>
    <p:sldLayoutId id="2147483759" r:id="rId7"/>
    <p:sldLayoutId id="2147483760" r:id="rId8"/>
    <p:sldLayoutId id="2147483761" r:id="rId9"/>
    <p:sldLayoutId id="2147483762" r:id="rId10"/>
    <p:sldLayoutId id="2147483763" r:id="rId11"/>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175"/>
        </a:spcAft>
        <a:buClr>
          <a:srgbClr val="000000"/>
        </a:buClr>
        <a:buSzPct val="100000"/>
        <a:buFont typeface="Times New Roman" charset="0"/>
        <a:defRPr sz="8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938"/>
        </a:spcAft>
        <a:buClr>
          <a:srgbClr val="000000"/>
        </a:buClr>
        <a:buSzPct val="100000"/>
        <a:buFont typeface="Times New Roman" charset="0"/>
        <a:defRPr sz="8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700"/>
        </a:spcAft>
        <a:buClr>
          <a:srgbClr val="000000"/>
        </a:buClr>
        <a:buSzPct val="100000"/>
        <a:buFont typeface="Times New Roman" charset="0"/>
        <a:defRPr sz="8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475"/>
        </a:spcAft>
        <a:buClr>
          <a:srgbClr val="000000"/>
        </a:buClr>
        <a:buSzPct val="100000"/>
        <a:buFont typeface="Times New Roman" charset="0"/>
        <a:defRPr sz="8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42" name="Freeform 1"/>
          <p:cNvSpPr>
            <a:spLocks noChangeArrowheads="1"/>
          </p:cNvSpPr>
          <p:nvPr/>
        </p:nvSpPr>
        <p:spPr bwMode="auto">
          <a:xfrm>
            <a:off x="0" y="0"/>
            <a:ext cx="515938"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10243"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44" name="Line 3"/>
          <p:cNvSpPr>
            <a:spLocks noChangeShapeType="1"/>
          </p:cNvSpPr>
          <p:nvPr/>
        </p:nvSpPr>
        <p:spPr bwMode="auto">
          <a:xfrm>
            <a:off x="646113" y="1227138"/>
            <a:ext cx="8969375"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10245" name="Group 4"/>
          <p:cNvGrpSpPr>
            <a:grpSpLocks/>
          </p:cNvGrpSpPr>
          <p:nvPr/>
        </p:nvGrpSpPr>
        <p:grpSpPr bwMode="auto">
          <a:xfrm>
            <a:off x="0" y="0"/>
            <a:ext cx="360363" cy="974725"/>
            <a:chOff x="0" y="0"/>
            <a:chExt cx="227" cy="614"/>
          </a:xfrm>
        </p:grpSpPr>
        <p:sp>
          <p:nvSpPr>
            <p:cNvPr id="10248" name="Freeform 5"/>
            <p:cNvSpPr>
              <a:spLocks noChangeArrowheads="1"/>
            </p:cNvSpPr>
            <p:nvPr/>
          </p:nvSpPr>
          <p:spPr bwMode="auto">
            <a:xfrm>
              <a:off x="0" y="0"/>
              <a:ext cx="227" cy="61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10249" name="Picture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0" y="33"/>
              <a:ext cx="227" cy="5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10246" name="Rectangle 7"/>
          <p:cNvSpPr>
            <a:spLocks noGrp="1" noChangeArrowheads="1"/>
          </p:cNvSpPr>
          <p:nvPr>
            <p:ph type="title"/>
          </p:nvPr>
        </p:nvSpPr>
        <p:spPr bwMode="auto">
          <a:xfrm>
            <a:off x="692150" y="301625"/>
            <a:ext cx="8539163" cy="960438"/>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del texto de título</a:t>
            </a:r>
          </a:p>
        </p:txBody>
      </p:sp>
      <p:sp>
        <p:nvSpPr>
          <p:cNvPr id="10247" name="Rectangle 8"/>
          <p:cNvSpPr>
            <a:spLocks noGrp="1" noChangeArrowheads="1"/>
          </p:cNvSpPr>
          <p:nvPr>
            <p:ph type="body" idx="1"/>
          </p:nvPr>
        </p:nvSpPr>
        <p:spPr bwMode="auto">
          <a:xfrm>
            <a:off x="692150" y="1509713"/>
            <a:ext cx="8539163" cy="3462337"/>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775" r:id="rId1"/>
    <p:sldLayoutId id="2147483776" r:id="rId2"/>
    <p:sldLayoutId id="2147483777" r:id="rId3"/>
    <p:sldLayoutId id="2147483778" r:id="rId4"/>
    <p:sldLayoutId id="2147483779" r:id="rId5"/>
    <p:sldLayoutId id="2147483780" r:id="rId6"/>
    <p:sldLayoutId id="2147483781" r:id="rId7"/>
    <p:sldLayoutId id="2147483782" r:id="rId8"/>
    <p:sldLayoutId id="2147483783" r:id="rId9"/>
    <p:sldLayoutId id="2147483784" r:id="rId10"/>
    <p:sldLayoutId id="2147483785" r:id="rId11"/>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0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175"/>
        </a:spcAft>
        <a:buClr>
          <a:srgbClr val="000000"/>
        </a:buClr>
        <a:buSzPct val="100000"/>
        <a:buFont typeface="Times New Roman" charset="0"/>
        <a:defRPr sz="8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938"/>
        </a:spcAft>
        <a:buClr>
          <a:srgbClr val="000000"/>
        </a:buClr>
        <a:buSzPct val="100000"/>
        <a:buFont typeface="Times New Roman" charset="0"/>
        <a:defRPr sz="8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700"/>
        </a:spcAft>
        <a:buClr>
          <a:srgbClr val="000000"/>
        </a:buClr>
        <a:buSzPct val="100000"/>
        <a:buFont typeface="Times New Roman" charset="0"/>
        <a:defRPr sz="8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475"/>
        </a:spcAft>
        <a:buClr>
          <a:srgbClr val="000000"/>
        </a:buClr>
        <a:buSzPct val="100000"/>
        <a:buFont typeface="Times New Roman" charset="0"/>
        <a:defRPr sz="8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266" name="Rectangle 1"/>
          <p:cNvSpPr>
            <a:spLocks noGrp="1" noChangeArrowheads="1"/>
          </p:cNvSpPr>
          <p:nvPr>
            <p:ph type="title"/>
          </p:nvPr>
        </p:nvSpPr>
        <p:spPr bwMode="auto">
          <a:xfrm>
            <a:off x="692150" y="301625"/>
            <a:ext cx="8636000" cy="1036638"/>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6800" rIns="90000" bIns="46800" numCol="1" anchor="ctr" anchorCtr="0" compatLnSpc="1">
            <a:prstTxWarp prst="textNoShape">
              <a:avLst/>
            </a:prstTxWarp>
          </a:bodyPr>
          <a:lstStyle/>
          <a:p>
            <a:pPr lvl="0"/>
            <a:r>
              <a:rPr lang="en-GB" altLang="es-ES_tradnl"/>
              <a:t>Pulse para editar el formato del texto de título</a:t>
            </a:r>
          </a:p>
        </p:txBody>
      </p:sp>
      <p:sp>
        <p:nvSpPr>
          <p:cNvPr id="11267" name="Rectangle 2"/>
          <p:cNvSpPr>
            <a:spLocks noGrp="1" noChangeArrowheads="1"/>
          </p:cNvSpPr>
          <p:nvPr>
            <p:ph type="body" idx="1"/>
          </p:nvPr>
        </p:nvSpPr>
        <p:spPr bwMode="auto">
          <a:xfrm>
            <a:off x="692150" y="1509713"/>
            <a:ext cx="8636000" cy="353695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6800" rIns="90000" bIns="4680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
        <p:nvSpPr>
          <p:cNvPr id="11268" name="Text Box 3"/>
          <p:cNvSpPr txBox="1">
            <a:spLocks noChangeArrowheads="1"/>
          </p:cNvSpPr>
          <p:nvPr/>
        </p:nvSpPr>
        <p:spPr bwMode="auto">
          <a:xfrm>
            <a:off x="692150" y="5253038"/>
            <a:ext cx="2266950" cy="301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11269" name="Text Box 4"/>
          <p:cNvSpPr txBox="1">
            <a:spLocks noChangeArrowheads="1"/>
          </p:cNvSpPr>
          <p:nvPr/>
        </p:nvSpPr>
        <p:spPr bwMode="auto">
          <a:xfrm>
            <a:off x="3338513" y="5253038"/>
            <a:ext cx="3402012" cy="30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12293" name="Rectangle 5"/>
          <p:cNvSpPr>
            <a:spLocks noGrp="1" noChangeArrowheads="1"/>
          </p:cNvSpPr>
          <p:nvPr>
            <p:ph type="sldNum"/>
          </p:nvPr>
        </p:nvSpPr>
        <p:spPr bwMode="auto">
          <a:xfrm>
            <a:off x="7118350" y="5253038"/>
            <a:ext cx="2209800" cy="244475"/>
          </a:xfrm>
          <a:prstGeom prst="rect">
            <a:avLst/>
          </a:prstGeom>
          <a:noFill/>
          <a:ln>
            <a:noFill/>
          </a:ln>
          <a:effectLst/>
          <a:extLs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lvl1pPr algn="r" eaLnBrk="1">
              <a:buSzPct val="100000"/>
              <a:tabLst>
                <a:tab pos="449263" algn="l"/>
                <a:tab pos="898525" algn="l"/>
                <a:tab pos="1347788" algn="l"/>
                <a:tab pos="1797050" algn="l"/>
              </a:tabLst>
              <a:defRPr sz="900" smtClean="0">
                <a:solidFill>
                  <a:srgbClr val="898989"/>
                </a:solidFill>
                <a:latin typeface="Times New Roman" charset="0"/>
              </a:defRPr>
            </a:lvl1pPr>
          </a:lstStyle>
          <a:p>
            <a:pPr>
              <a:defRPr/>
            </a:pPr>
            <a:fld id="{E9159831-3F33-3248-A2E4-229CCE20B9D4}" type="slidenum">
              <a:rPr lang="es-ES" altLang="es-ES_tradnl"/>
              <a:pPr>
                <a:defRPr/>
              </a:pPr>
              <a:t>‹Nº›</a:t>
            </a:fld>
            <a:endParaRPr lang="es-ES" altLang="es-ES_tradnl"/>
          </a:p>
        </p:txBody>
      </p:sp>
    </p:spTree>
  </p:cSld>
  <p:clrMap bg1="lt1" tx1="dk1" bg2="lt2" tx2="dk2" accent1="accent1" accent2="accent2" accent3="accent3" accent4="accent4" accent5="accent5" accent6="accent6" hlink="hlink" folHlink="folHlink"/>
  <p:sldLayoutIdLst>
    <p:sldLayoutId id="2147483786" r:id="rId1"/>
    <p:sldLayoutId id="2147483787" r:id="rId2"/>
    <p:sldLayoutId id="2147483788" r:id="rId3"/>
    <p:sldLayoutId id="2147483789" r:id="rId4"/>
    <p:sldLayoutId id="2147483790" r:id="rId5"/>
    <p:sldLayoutId id="2147483791" r:id="rId6"/>
    <p:sldLayoutId id="2147483792" r:id="rId7"/>
    <p:sldLayoutId id="2147483793" r:id="rId8"/>
    <p:sldLayoutId id="2147483794" r:id="rId9"/>
    <p:sldLayoutId id="2147483795" r:id="rId10"/>
    <p:sldLayoutId id="2147483796" r:id="rId11"/>
  </p:sldLayoutIdLst>
  <p:txStyles>
    <p:titleStyle>
      <a:lvl1pPr algn="l" defTabSz="449263" rtl="0" eaLnBrk="0" fontAlgn="base" hangingPunct="0">
        <a:lnSpc>
          <a:spcPct val="90000"/>
        </a:lnSpc>
        <a:spcBef>
          <a:spcPct val="0"/>
        </a:spcBef>
        <a:spcAft>
          <a:spcPct val="0"/>
        </a:spcAft>
        <a:buClr>
          <a:srgbClr val="000000"/>
        </a:buClr>
        <a:buSzPct val="100000"/>
        <a:buFont typeface="Times New Roman" charset="0"/>
        <a:defRPr sz="3600">
          <a:solidFill>
            <a:srgbClr val="000000"/>
          </a:solidFill>
          <a:latin typeface="+mj-lt"/>
          <a:ea typeface="+mj-ea"/>
          <a:cs typeface="+mj-cs"/>
        </a:defRPr>
      </a:lvl1pPr>
      <a:lvl2pPr algn="l" defTabSz="449263" rtl="0" eaLnBrk="0" fontAlgn="base" hangingPunct="0">
        <a:lnSpc>
          <a:spcPct val="90000"/>
        </a:lnSpc>
        <a:spcBef>
          <a:spcPct val="0"/>
        </a:spcBef>
        <a:spcAft>
          <a:spcPct val="0"/>
        </a:spcAft>
        <a:buClr>
          <a:srgbClr val="000000"/>
        </a:buClr>
        <a:buSzPct val="100000"/>
        <a:buFont typeface="Times New Roman" charset="0"/>
        <a:defRPr sz="3600">
          <a:solidFill>
            <a:srgbClr val="000000"/>
          </a:solidFill>
          <a:latin typeface="Calibri Light" charset="0"/>
          <a:ea typeface="ＭＳ Ｐゴシック" charset="0"/>
          <a:cs typeface="ＭＳ Ｐゴシック" charset="0"/>
        </a:defRPr>
      </a:lvl2pPr>
      <a:lvl3pPr algn="l" defTabSz="449263" rtl="0" eaLnBrk="0" fontAlgn="base" hangingPunct="0">
        <a:lnSpc>
          <a:spcPct val="90000"/>
        </a:lnSpc>
        <a:spcBef>
          <a:spcPct val="0"/>
        </a:spcBef>
        <a:spcAft>
          <a:spcPct val="0"/>
        </a:spcAft>
        <a:buClr>
          <a:srgbClr val="000000"/>
        </a:buClr>
        <a:buSzPct val="100000"/>
        <a:buFont typeface="Times New Roman" charset="0"/>
        <a:defRPr sz="3600">
          <a:solidFill>
            <a:srgbClr val="000000"/>
          </a:solidFill>
          <a:latin typeface="Calibri Light" charset="0"/>
          <a:ea typeface="ＭＳ Ｐゴシック" charset="0"/>
          <a:cs typeface="ＭＳ Ｐゴシック" charset="0"/>
        </a:defRPr>
      </a:lvl3pPr>
      <a:lvl4pPr algn="l" defTabSz="449263" rtl="0" eaLnBrk="0" fontAlgn="base" hangingPunct="0">
        <a:lnSpc>
          <a:spcPct val="90000"/>
        </a:lnSpc>
        <a:spcBef>
          <a:spcPct val="0"/>
        </a:spcBef>
        <a:spcAft>
          <a:spcPct val="0"/>
        </a:spcAft>
        <a:buClr>
          <a:srgbClr val="000000"/>
        </a:buClr>
        <a:buSzPct val="100000"/>
        <a:buFont typeface="Times New Roman" charset="0"/>
        <a:defRPr sz="3600">
          <a:solidFill>
            <a:srgbClr val="000000"/>
          </a:solidFill>
          <a:latin typeface="Calibri Light" charset="0"/>
          <a:ea typeface="ＭＳ Ｐゴシック" charset="0"/>
          <a:cs typeface="ＭＳ Ｐゴシック" charset="0"/>
        </a:defRPr>
      </a:lvl4pPr>
      <a:lvl5pPr algn="l" defTabSz="449263" rtl="0" eaLnBrk="0" fontAlgn="base" hangingPunct="0">
        <a:lnSpc>
          <a:spcPct val="90000"/>
        </a:lnSpc>
        <a:spcBef>
          <a:spcPct val="0"/>
        </a:spcBef>
        <a:spcAft>
          <a:spcPct val="0"/>
        </a:spcAft>
        <a:buClr>
          <a:srgbClr val="000000"/>
        </a:buClr>
        <a:buSzPct val="100000"/>
        <a:buFont typeface="Times New Roman" charset="0"/>
        <a:defRPr sz="3600">
          <a:solidFill>
            <a:srgbClr val="000000"/>
          </a:solidFill>
          <a:latin typeface="Calibri Light" charset="0"/>
          <a:ea typeface="ＭＳ Ｐゴシック" charset="0"/>
          <a:cs typeface="ＭＳ Ｐゴシック" charset="0"/>
        </a:defRPr>
      </a:lvl5pPr>
      <a:lvl6pPr marL="2514600" indent="-228600" algn="l" defTabSz="449263" rtl="0" eaLnBrk="0" fontAlgn="base" hangingPunct="0">
        <a:lnSpc>
          <a:spcPct val="90000"/>
        </a:lnSpc>
        <a:spcBef>
          <a:spcPct val="0"/>
        </a:spcBef>
        <a:spcAft>
          <a:spcPct val="0"/>
        </a:spcAft>
        <a:buClr>
          <a:srgbClr val="000000"/>
        </a:buClr>
        <a:buSzPct val="100000"/>
        <a:buFont typeface="Times New Roman" charset="0"/>
        <a:defRPr sz="3600">
          <a:solidFill>
            <a:srgbClr val="000000"/>
          </a:solidFill>
          <a:latin typeface="Calibri Light" charset="0"/>
          <a:ea typeface="ＭＳ Ｐゴシック" charset="0"/>
          <a:cs typeface="ＭＳ Ｐゴシック" charset="0"/>
        </a:defRPr>
      </a:lvl6pPr>
      <a:lvl7pPr marL="2971800" indent="-228600" algn="l" defTabSz="449263" rtl="0" eaLnBrk="0" fontAlgn="base" hangingPunct="0">
        <a:lnSpc>
          <a:spcPct val="90000"/>
        </a:lnSpc>
        <a:spcBef>
          <a:spcPct val="0"/>
        </a:spcBef>
        <a:spcAft>
          <a:spcPct val="0"/>
        </a:spcAft>
        <a:buClr>
          <a:srgbClr val="000000"/>
        </a:buClr>
        <a:buSzPct val="100000"/>
        <a:buFont typeface="Times New Roman" charset="0"/>
        <a:defRPr sz="3600">
          <a:solidFill>
            <a:srgbClr val="000000"/>
          </a:solidFill>
          <a:latin typeface="Calibri Light" charset="0"/>
          <a:ea typeface="ＭＳ Ｐゴシック" charset="0"/>
          <a:cs typeface="ＭＳ Ｐゴシック" charset="0"/>
        </a:defRPr>
      </a:lvl7pPr>
      <a:lvl8pPr marL="3429000" indent="-228600" algn="l" defTabSz="449263" rtl="0" eaLnBrk="0" fontAlgn="base" hangingPunct="0">
        <a:lnSpc>
          <a:spcPct val="90000"/>
        </a:lnSpc>
        <a:spcBef>
          <a:spcPct val="0"/>
        </a:spcBef>
        <a:spcAft>
          <a:spcPct val="0"/>
        </a:spcAft>
        <a:buClr>
          <a:srgbClr val="000000"/>
        </a:buClr>
        <a:buSzPct val="100000"/>
        <a:buFont typeface="Times New Roman" charset="0"/>
        <a:defRPr sz="3600">
          <a:solidFill>
            <a:srgbClr val="000000"/>
          </a:solidFill>
          <a:latin typeface="Calibri Light" charset="0"/>
          <a:ea typeface="ＭＳ Ｐゴシック" charset="0"/>
          <a:cs typeface="ＭＳ Ｐゴシック" charset="0"/>
        </a:defRPr>
      </a:lvl8pPr>
      <a:lvl9pPr marL="3886200" indent="-228600" algn="l" defTabSz="449263" rtl="0" eaLnBrk="0" fontAlgn="base" hangingPunct="0">
        <a:lnSpc>
          <a:spcPct val="90000"/>
        </a:lnSpc>
        <a:spcBef>
          <a:spcPct val="0"/>
        </a:spcBef>
        <a:spcAft>
          <a:spcPct val="0"/>
        </a:spcAft>
        <a:buClr>
          <a:srgbClr val="000000"/>
        </a:buClr>
        <a:buSzPct val="100000"/>
        <a:buFont typeface="Times New Roman" charset="0"/>
        <a:defRPr sz="3600">
          <a:solidFill>
            <a:srgbClr val="000000"/>
          </a:solidFill>
          <a:latin typeface="Calibri Light" charset="0"/>
          <a:ea typeface="ＭＳ Ｐゴシック" charset="0"/>
          <a:cs typeface="ＭＳ Ｐゴシック" charset="0"/>
        </a:defRPr>
      </a:lvl9pPr>
    </p:titleStyle>
    <p:bodyStyle>
      <a:lvl1pPr marL="342900" indent="-342900" algn="l" defTabSz="449263" rtl="0" eaLnBrk="0" fontAlgn="base" hangingPunct="0">
        <a:lnSpc>
          <a:spcPct val="90000"/>
        </a:lnSpc>
        <a:spcBef>
          <a:spcPts val="825"/>
        </a:spcBef>
        <a:spcAft>
          <a:spcPct val="0"/>
        </a:spcAft>
        <a:buClr>
          <a:srgbClr val="000000"/>
        </a:buClr>
        <a:buSzPct val="100000"/>
        <a:buFont typeface="Times New Roman" charset="0"/>
        <a:defRPr sz="2300">
          <a:solidFill>
            <a:srgbClr val="000000"/>
          </a:solidFill>
          <a:latin typeface="+mn-lt"/>
          <a:ea typeface="+mn-ea"/>
          <a:cs typeface="+mn-cs"/>
        </a:defRPr>
      </a:lvl1pPr>
      <a:lvl2pPr marL="742950" indent="-285750" algn="l" defTabSz="449263" rtl="0" eaLnBrk="0" fontAlgn="base" hangingPunct="0">
        <a:lnSpc>
          <a:spcPct val="90000"/>
        </a:lnSpc>
        <a:spcBef>
          <a:spcPts val="413"/>
        </a:spcBef>
        <a:spcAft>
          <a:spcPct val="0"/>
        </a:spcAft>
        <a:buClr>
          <a:srgbClr val="000000"/>
        </a:buClr>
        <a:buSzPct val="100000"/>
        <a:buFont typeface="Times New Roman" charset="0"/>
        <a:defRPr sz="2000">
          <a:solidFill>
            <a:srgbClr val="000000"/>
          </a:solidFill>
          <a:latin typeface="+mn-lt"/>
          <a:ea typeface="+mn-ea"/>
          <a:cs typeface="+mn-cs"/>
        </a:defRPr>
      </a:lvl2pPr>
      <a:lvl3pPr marL="1143000" indent="-228600" algn="l" defTabSz="449263" rtl="0" eaLnBrk="0" fontAlgn="base" hangingPunct="0">
        <a:lnSpc>
          <a:spcPct val="90000"/>
        </a:lnSpc>
        <a:spcBef>
          <a:spcPts val="413"/>
        </a:spcBef>
        <a:spcAft>
          <a:spcPct val="0"/>
        </a:spcAft>
        <a:buClr>
          <a:srgbClr val="000000"/>
        </a:buClr>
        <a:buSzPct val="100000"/>
        <a:buFont typeface="Times New Roman" charset="0"/>
        <a:defRPr sz="1700">
          <a:solidFill>
            <a:srgbClr val="000000"/>
          </a:solidFill>
          <a:latin typeface="+mn-lt"/>
          <a:ea typeface="+mn-ea"/>
          <a:cs typeface="+mn-cs"/>
        </a:defRPr>
      </a:lvl3pPr>
      <a:lvl4pPr marL="1600200" indent="-228600" algn="l" defTabSz="449263" rtl="0" eaLnBrk="0" fontAlgn="base" hangingPunct="0">
        <a:lnSpc>
          <a:spcPct val="90000"/>
        </a:lnSpc>
        <a:spcBef>
          <a:spcPts val="413"/>
        </a:spcBef>
        <a:spcAft>
          <a:spcPct val="0"/>
        </a:spcAft>
        <a:buClr>
          <a:srgbClr val="000000"/>
        </a:buClr>
        <a:buSzPct val="100000"/>
        <a:buFont typeface="Times New Roman" charset="0"/>
        <a:defRPr sz="1400">
          <a:solidFill>
            <a:srgbClr val="000000"/>
          </a:solidFill>
          <a:latin typeface="+mn-lt"/>
          <a:ea typeface="+mn-ea"/>
          <a:cs typeface="+mn-cs"/>
        </a:defRPr>
      </a:lvl4pPr>
      <a:lvl5pPr marL="2057400" indent="-228600" algn="l" defTabSz="449263" rtl="0" eaLnBrk="0" fontAlgn="base" hangingPunct="0">
        <a:lnSpc>
          <a:spcPct val="90000"/>
        </a:lnSpc>
        <a:spcBef>
          <a:spcPts val="413"/>
        </a:spcBef>
        <a:spcAft>
          <a:spcPct val="0"/>
        </a:spcAft>
        <a:buClr>
          <a:srgbClr val="000000"/>
        </a:buClr>
        <a:buSzPct val="100000"/>
        <a:buFont typeface="Times New Roman" charset="0"/>
        <a:defRPr sz="1400">
          <a:solidFill>
            <a:srgbClr val="000000"/>
          </a:solidFill>
          <a:latin typeface="+mn-lt"/>
          <a:ea typeface="+mn-ea"/>
          <a:cs typeface="+mn-cs"/>
        </a:defRPr>
      </a:lvl5pPr>
      <a:lvl6pPr marL="2514600" indent="-228600" algn="l" defTabSz="449263" rtl="0" eaLnBrk="0" fontAlgn="base" hangingPunct="0">
        <a:lnSpc>
          <a:spcPct val="90000"/>
        </a:lnSpc>
        <a:spcBef>
          <a:spcPts val="413"/>
        </a:spcBef>
        <a:spcAft>
          <a:spcPct val="0"/>
        </a:spcAft>
        <a:buClr>
          <a:srgbClr val="000000"/>
        </a:buClr>
        <a:buSzPct val="100000"/>
        <a:buFont typeface="Times New Roman" charset="0"/>
        <a:defRPr sz="1400">
          <a:solidFill>
            <a:srgbClr val="000000"/>
          </a:solidFill>
          <a:latin typeface="+mn-lt"/>
          <a:ea typeface="+mn-ea"/>
          <a:cs typeface="+mn-cs"/>
        </a:defRPr>
      </a:lvl6pPr>
      <a:lvl7pPr marL="2971800" indent="-228600" algn="l" defTabSz="449263" rtl="0" eaLnBrk="0" fontAlgn="base" hangingPunct="0">
        <a:lnSpc>
          <a:spcPct val="90000"/>
        </a:lnSpc>
        <a:spcBef>
          <a:spcPts val="413"/>
        </a:spcBef>
        <a:spcAft>
          <a:spcPct val="0"/>
        </a:spcAft>
        <a:buClr>
          <a:srgbClr val="000000"/>
        </a:buClr>
        <a:buSzPct val="100000"/>
        <a:buFont typeface="Times New Roman" charset="0"/>
        <a:defRPr sz="1400">
          <a:solidFill>
            <a:srgbClr val="000000"/>
          </a:solidFill>
          <a:latin typeface="+mn-lt"/>
          <a:ea typeface="+mn-ea"/>
          <a:cs typeface="+mn-cs"/>
        </a:defRPr>
      </a:lvl7pPr>
      <a:lvl8pPr marL="3429000" indent="-228600" algn="l" defTabSz="449263" rtl="0" eaLnBrk="0" fontAlgn="base" hangingPunct="0">
        <a:lnSpc>
          <a:spcPct val="90000"/>
        </a:lnSpc>
        <a:spcBef>
          <a:spcPts val="413"/>
        </a:spcBef>
        <a:spcAft>
          <a:spcPct val="0"/>
        </a:spcAft>
        <a:buClr>
          <a:srgbClr val="000000"/>
        </a:buClr>
        <a:buSzPct val="100000"/>
        <a:buFont typeface="Times New Roman" charset="0"/>
        <a:defRPr sz="1400">
          <a:solidFill>
            <a:srgbClr val="000000"/>
          </a:solidFill>
          <a:latin typeface="+mn-lt"/>
          <a:ea typeface="+mn-ea"/>
          <a:cs typeface="+mn-cs"/>
        </a:defRPr>
      </a:lvl8pPr>
      <a:lvl9pPr marL="3886200" indent="-228600" algn="l" defTabSz="449263" rtl="0" eaLnBrk="0" fontAlgn="base" hangingPunct="0">
        <a:lnSpc>
          <a:spcPct val="90000"/>
        </a:lnSpc>
        <a:spcBef>
          <a:spcPts val="413"/>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4" name="Freeform 1"/>
          <p:cNvSpPr>
            <a:spLocks noChangeArrowheads="1"/>
          </p:cNvSpPr>
          <p:nvPr/>
        </p:nvSpPr>
        <p:spPr bwMode="auto">
          <a:xfrm>
            <a:off x="0" y="0"/>
            <a:ext cx="515938"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23555"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556" name="Line 3"/>
          <p:cNvSpPr>
            <a:spLocks noChangeShapeType="1"/>
          </p:cNvSpPr>
          <p:nvPr/>
        </p:nvSpPr>
        <p:spPr bwMode="auto">
          <a:xfrm>
            <a:off x="646113" y="1227138"/>
            <a:ext cx="8969375"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23557" name="Group 4"/>
          <p:cNvGrpSpPr>
            <a:grpSpLocks/>
          </p:cNvGrpSpPr>
          <p:nvPr/>
        </p:nvGrpSpPr>
        <p:grpSpPr bwMode="auto">
          <a:xfrm>
            <a:off x="0" y="0"/>
            <a:ext cx="382588" cy="990600"/>
            <a:chOff x="0" y="0"/>
            <a:chExt cx="241" cy="624"/>
          </a:xfrm>
        </p:grpSpPr>
        <p:sp>
          <p:nvSpPr>
            <p:cNvPr id="23560" name="Freeform 5"/>
            <p:cNvSpPr>
              <a:spLocks noChangeArrowheads="1"/>
            </p:cNvSpPr>
            <p:nvPr/>
          </p:nvSpPr>
          <p:spPr bwMode="auto">
            <a:xfrm>
              <a:off x="0" y="0"/>
              <a:ext cx="241" cy="62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23561" name="Picture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0" y="33"/>
              <a:ext cx="241" cy="5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3558" name="Rectangle 7"/>
          <p:cNvSpPr>
            <a:spLocks noGrp="1" noChangeArrowheads="1"/>
          </p:cNvSpPr>
          <p:nvPr>
            <p:ph type="title"/>
          </p:nvPr>
        </p:nvSpPr>
        <p:spPr bwMode="auto">
          <a:xfrm>
            <a:off x="690563" y="300038"/>
            <a:ext cx="8559800" cy="979487"/>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72720" tIns="36360" rIns="72720" bIns="36360" numCol="1" anchor="t" anchorCtr="0" compatLnSpc="1">
            <a:prstTxWarp prst="textNoShape">
              <a:avLst/>
            </a:prstTxWarp>
          </a:bodyPr>
          <a:lstStyle/>
          <a:p>
            <a:pPr lvl="0"/>
            <a:r>
              <a:rPr lang="en-GB" altLang="es-ES_tradnl"/>
              <a:t>Pulse para editar el formato del texto de título</a:t>
            </a:r>
          </a:p>
        </p:txBody>
      </p:sp>
      <p:sp>
        <p:nvSpPr>
          <p:cNvPr id="23559" name="Rectangle 8"/>
          <p:cNvSpPr>
            <a:spLocks noGrp="1" noChangeArrowheads="1"/>
          </p:cNvSpPr>
          <p:nvPr>
            <p:ph type="body" idx="1"/>
          </p:nvPr>
        </p:nvSpPr>
        <p:spPr bwMode="auto">
          <a:xfrm>
            <a:off x="690563" y="1508125"/>
            <a:ext cx="8559800" cy="3479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72720" tIns="36360" rIns="72720" bIns="3636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Tree>
  </p:cSld>
  <p:clrMap bg1="lt1" tx1="dk1" bg2="lt2" tx2="dk2" accent1="accent1" accent2="accent2" accent3="accent3" accent4="accent4" accent5="accent5" accent6="accent6" hlink="hlink" folHlink="folHlink"/>
  <p:sldLayoutIdLst>
    <p:sldLayoutId id="2147483797" r:id="rId1"/>
    <p:sldLayoutId id="2147483798" r:id="rId2"/>
    <p:sldLayoutId id="2147483799" r:id="rId3"/>
    <p:sldLayoutId id="2147483800" r:id="rId4"/>
    <p:sldLayoutId id="2147483801" r:id="rId5"/>
    <p:sldLayoutId id="2147483802" r:id="rId6"/>
    <p:sldLayoutId id="2147483803" r:id="rId7"/>
    <p:sldLayoutId id="2147483804" r:id="rId8"/>
    <p:sldLayoutId id="2147483805" r:id="rId9"/>
    <p:sldLayoutId id="2147483806" r:id="rId10"/>
    <p:sldLayoutId id="2147483807" r:id="rId11"/>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3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3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3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3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3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3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3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3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3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388"/>
        </a:spcAft>
        <a:buClr>
          <a:srgbClr val="000000"/>
        </a:buClr>
        <a:buSzPct val="100000"/>
        <a:buFont typeface="Times New Roman" charset="0"/>
        <a:defRPr sz="9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1113"/>
        </a:spcAft>
        <a:buClr>
          <a:srgbClr val="000000"/>
        </a:buClr>
        <a:buSzPct val="100000"/>
        <a:buFont typeface="Times New Roman" charset="0"/>
        <a:defRPr sz="9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838"/>
        </a:spcAft>
        <a:buClr>
          <a:srgbClr val="000000"/>
        </a:buClr>
        <a:buSzPct val="100000"/>
        <a:buFont typeface="Times New Roman" charset="0"/>
        <a:defRPr sz="9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563"/>
        </a:spcAft>
        <a:buClr>
          <a:srgbClr val="000000"/>
        </a:buClr>
        <a:buSzPct val="100000"/>
        <a:buFont typeface="Times New Roman" charset="0"/>
        <a:defRPr sz="9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75"/>
        </a:spcAft>
        <a:buClr>
          <a:srgbClr val="000000"/>
        </a:buClr>
        <a:buSzPct val="100000"/>
        <a:buFont typeface="Times New Roman" charset="0"/>
        <a:defRPr sz="20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8" name="Freeform 1"/>
          <p:cNvSpPr>
            <a:spLocks noChangeArrowheads="1"/>
          </p:cNvSpPr>
          <p:nvPr/>
        </p:nvSpPr>
        <p:spPr bwMode="auto">
          <a:xfrm>
            <a:off x="0" y="0"/>
            <a:ext cx="515938"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24579"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50" y="4432300"/>
            <a:ext cx="530225" cy="1233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580" name="Line 3"/>
          <p:cNvSpPr>
            <a:spLocks noChangeShapeType="1"/>
          </p:cNvSpPr>
          <p:nvPr/>
        </p:nvSpPr>
        <p:spPr bwMode="auto">
          <a:xfrm>
            <a:off x="646113" y="1227138"/>
            <a:ext cx="8970962" cy="1587"/>
          </a:xfrm>
          <a:prstGeom prst="line">
            <a:avLst/>
          </a:prstGeom>
          <a:noFill/>
          <a:ln w="38160" cap="sq">
            <a:solidFill>
              <a:srgbClr val="004798"/>
            </a:solidFill>
            <a:miter lim="800000"/>
            <a:headEnd/>
            <a:tailEnd/>
          </a:ln>
          <a:extLst>
            <a:ext uri="{909E8E84-426E-40dd-AFC4-6F175D3DCCD1}">
              <a14:hiddenFill xmlns="" xmlns:a14="http://schemas.microsoft.com/office/drawing/2010/main">
                <a:noFill/>
              </a14:hiddenFill>
            </a:ext>
          </a:extLst>
        </p:spPr>
        <p:txBody>
          <a:bodyPr/>
          <a:lstStyle/>
          <a:p>
            <a:endParaRPr lang="es-ES_tradnl"/>
          </a:p>
        </p:txBody>
      </p:sp>
      <p:grpSp>
        <p:nvGrpSpPr>
          <p:cNvPr id="24581" name="Group 4"/>
          <p:cNvGrpSpPr>
            <a:grpSpLocks/>
          </p:cNvGrpSpPr>
          <p:nvPr/>
        </p:nvGrpSpPr>
        <p:grpSpPr bwMode="auto">
          <a:xfrm>
            <a:off x="0" y="0"/>
            <a:ext cx="404813" cy="1012825"/>
            <a:chOff x="0" y="0"/>
            <a:chExt cx="255" cy="638"/>
          </a:xfrm>
        </p:grpSpPr>
        <p:sp>
          <p:nvSpPr>
            <p:cNvPr id="24587" name="Freeform 5"/>
            <p:cNvSpPr>
              <a:spLocks noChangeArrowheads="1"/>
            </p:cNvSpPr>
            <p:nvPr/>
          </p:nvSpPr>
          <p:spPr bwMode="auto">
            <a:xfrm>
              <a:off x="0" y="0"/>
              <a:ext cx="255" cy="63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pic>
          <p:nvPicPr>
            <p:cNvPr id="24588" name="Picture 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0" y="33"/>
              <a:ext cx="255" cy="5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4582" name="Rectangle 7"/>
          <p:cNvSpPr>
            <a:spLocks noGrp="1" noChangeArrowheads="1"/>
          </p:cNvSpPr>
          <p:nvPr>
            <p:ph type="title"/>
          </p:nvPr>
        </p:nvSpPr>
        <p:spPr bwMode="auto">
          <a:xfrm>
            <a:off x="692150" y="301625"/>
            <a:ext cx="8583613" cy="100012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del texto de título</a:t>
            </a:r>
          </a:p>
        </p:txBody>
      </p:sp>
      <p:sp>
        <p:nvSpPr>
          <p:cNvPr id="24583" name="Rectangle 8"/>
          <p:cNvSpPr>
            <a:spLocks noGrp="1" noChangeArrowheads="1"/>
          </p:cNvSpPr>
          <p:nvPr>
            <p:ph type="body" idx="1"/>
          </p:nvPr>
        </p:nvSpPr>
        <p:spPr bwMode="auto">
          <a:xfrm>
            <a:off x="692150" y="1508125"/>
            <a:ext cx="8583613" cy="350202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0000" tIns="45000" rIns="90000" bIns="45000" numCol="1" anchor="t" anchorCtr="0" compatLnSpc="1">
            <a:prstTxWarp prst="textNoShape">
              <a:avLst/>
            </a:prstTxWarp>
          </a:bodyPr>
          <a:lstStyle/>
          <a:p>
            <a:pPr lvl="0"/>
            <a:r>
              <a:rPr lang="en-GB" altLang="es-ES_tradnl"/>
              <a:t>Pulse para editar el formato de esquema del texto</a:t>
            </a:r>
          </a:p>
          <a:p>
            <a:pPr lvl="1"/>
            <a:r>
              <a:rPr lang="en-GB" altLang="es-ES_tradnl"/>
              <a:t>Segundo nivel del esquema</a:t>
            </a:r>
          </a:p>
          <a:p>
            <a:pPr lvl="2"/>
            <a:r>
              <a:rPr lang="en-GB" altLang="es-ES_tradnl"/>
              <a:t>Tercer nivel del esquema</a:t>
            </a:r>
          </a:p>
          <a:p>
            <a:pPr lvl="3"/>
            <a:r>
              <a:rPr lang="en-GB" altLang="es-ES_tradnl"/>
              <a:t>Cuarto nivel del esquema</a:t>
            </a:r>
          </a:p>
          <a:p>
            <a:pPr lvl="4"/>
            <a:r>
              <a:rPr lang="en-GB" altLang="es-ES_tradnl"/>
              <a:t>Quinto nivel del esquema</a:t>
            </a:r>
          </a:p>
          <a:p>
            <a:pPr lvl="4"/>
            <a:r>
              <a:rPr lang="en-GB" altLang="es-ES_tradnl"/>
              <a:t>Sexto nivel del esquema</a:t>
            </a:r>
          </a:p>
          <a:p>
            <a:pPr lvl="4"/>
            <a:r>
              <a:rPr lang="en-GB" altLang="es-ES_tradnl"/>
              <a:t>Séptimo nivel del esquema</a:t>
            </a:r>
          </a:p>
        </p:txBody>
      </p:sp>
      <p:sp>
        <p:nvSpPr>
          <p:cNvPr id="24584" name="Text Box 9"/>
          <p:cNvSpPr txBox="1">
            <a:spLocks noChangeArrowheads="1"/>
          </p:cNvSpPr>
          <p:nvPr/>
        </p:nvSpPr>
        <p:spPr bwMode="auto">
          <a:xfrm>
            <a:off x="503238" y="5164138"/>
            <a:ext cx="2327275" cy="374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24585" name="Text Box 10"/>
          <p:cNvSpPr txBox="1">
            <a:spLocks noChangeArrowheads="1"/>
          </p:cNvSpPr>
          <p:nvPr/>
        </p:nvSpPr>
        <p:spPr bwMode="auto">
          <a:xfrm>
            <a:off x="3448050" y="5164138"/>
            <a:ext cx="3175000" cy="374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 altLang="es-ES_tradnl"/>
          </a:p>
        </p:txBody>
      </p:sp>
      <p:sp>
        <p:nvSpPr>
          <p:cNvPr id="14347" name="Rectangle 11"/>
          <p:cNvSpPr>
            <a:spLocks noGrp="1" noChangeArrowheads="1"/>
          </p:cNvSpPr>
          <p:nvPr>
            <p:ph type="sldNum"/>
          </p:nvPr>
        </p:nvSpPr>
        <p:spPr bwMode="auto">
          <a:xfrm>
            <a:off x="7227888" y="5164138"/>
            <a:ext cx="2271712" cy="320675"/>
          </a:xfrm>
          <a:prstGeom prst="rect">
            <a:avLst/>
          </a:prstGeom>
          <a:noFill/>
          <a:ln>
            <a:noFill/>
          </a:ln>
          <a:effectLst/>
          <a:extLst>
            <a:ext uri="{FAA26D3D-D897-4be2-8F04-BA451C77F1D7}">
              <ma14:placeholderFlag xmlns:ma14="http://schemas.microsoft.com/office/mac/drawingml/2011/main" xmlns="" val="1"/>
            </a:ext>
          </a:extLst>
        </p:spPr>
        <p:txBody>
          <a:bodyPr vert="horz" wrap="square" lIns="0" tIns="0" rIns="0" bIns="0" numCol="1" anchor="t" anchorCtr="0" compatLnSpc="1">
            <a:prstTxWarp prst="textNoShape">
              <a:avLst/>
            </a:prstTxWarp>
          </a:bodyPr>
          <a:lstStyle>
            <a:lvl1pPr algn="r" eaLnBrk="1">
              <a:lnSpc>
                <a:spcPct val="95000"/>
              </a:lnSpc>
              <a:buSzPct val="100000"/>
              <a:tabLst>
                <a:tab pos="449263" algn="l"/>
                <a:tab pos="898525" algn="l"/>
                <a:tab pos="1347788" algn="l"/>
                <a:tab pos="1797050" algn="l"/>
                <a:tab pos="2246313" algn="l"/>
              </a:tabLst>
              <a:defRPr sz="1400" smtClean="0">
                <a:solidFill>
                  <a:srgbClr val="000000"/>
                </a:solidFill>
                <a:latin typeface="Times New Roman" charset="0"/>
              </a:defRPr>
            </a:lvl1pPr>
          </a:lstStyle>
          <a:p>
            <a:pPr>
              <a:defRPr/>
            </a:pPr>
            <a:fld id="{87EF5505-98CE-BD47-AEB8-9560BEC1A21E}" type="slidenum">
              <a:rPr lang="es-ES" altLang="es-ES_tradnl"/>
              <a:pPr>
                <a:defRPr/>
              </a:pPr>
              <a:t>‹Nº›</a:t>
            </a:fld>
            <a:endParaRPr lang="es-ES" altLang="es-ES_tradnl"/>
          </a:p>
        </p:txBody>
      </p:sp>
    </p:spTree>
  </p:cSld>
  <p:clrMap bg1="lt1" tx1="dk1" bg2="lt2" tx2="dk2" accent1="accent1" accent2="accent2" accent3="accent3" accent4="accent4" accent5="accent5" accent6="accent6" hlink="hlink" folHlink="folHlink"/>
  <p:sldLayoutIdLst>
    <p:sldLayoutId id="2147483808" r:id="rId1"/>
    <p:sldLayoutId id="2147483809" r:id="rId2"/>
    <p:sldLayoutId id="2147483810" r:id="rId3"/>
    <p:sldLayoutId id="2147483811" r:id="rId4"/>
    <p:sldLayoutId id="2147483812" r:id="rId5"/>
    <p:sldLayoutId id="2147483813" r:id="rId6"/>
    <p:sldLayoutId id="2147483814" r:id="rId7"/>
    <p:sldLayoutId id="2147483815" r:id="rId8"/>
    <p:sldLayoutId id="2147483816" r:id="rId9"/>
    <p:sldLayoutId id="2147483817" r:id="rId10"/>
    <p:sldLayoutId id="2147483818" r:id="rId11"/>
  </p:sldLayoutIdLst>
  <p:txStyles>
    <p:titleStyle>
      <a:lvl1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mj-lt"/>
          <a:ea typeface="+mj-ea"/>
          <a:cs typeface="+mj-cs"/>
        </a:defRPr>
      </a:lvl1pPr>
      <a:lvl2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2pPr>
      <a:lvl3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3pPr>
      <a:lvl4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4pPr>
      <a:lvl5pPr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5pPr>
      <a:lvl6pPr marL="25146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6pPr>
      <a:lvl7pPr marL="29718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7pPr>
      <a:lvl8pPr marL="34290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8pPr>
      <a:lvl9pPr marL="3886200" indent="-228600" algn="l" defTabSz="449263" rtl="0" eaLnBrk="0" fontAlgn="base" hangingPunct="0">
        <a:lnSpc>
          <a:spcPct val="93000"/>
        </a:lnSpc>
        <a:spcBef>
          <a:spcPct val="0"/>
        </a:spcBef>
        <a:spcAft>
          <a:spcPct val="0"/>
        </a:spcAft>
        <a:buClr>
          <a:srgbClr val="000000"/>
        </a:buClr>
        <a:buSzPct val="100000"/>
        <a:buFont typeface="Times New Roman" charset="0"/>
        <a:defRPr sz="1100">
          <a:solidFill>
            <a:srgbClr val="000000"/>
          </a:solidFill>
          <a:latin typeface="Arial" charset="0"/>
          <a:ea typeface="ＭＳ Ｐゴシック" charset="0"/>
          <a:cs typeface="ＭＳ Ｐゴシック" charset="0"/>
        </a:defRPr>
      </a:lvl9pPr>
    </p:titleStyle>
    <p:bodyStyle>
      <a:lvl1pPr marL="342900" indent="-342900" algn="ctr" defTabSz="449263" rtl="0" eaLnBrk="0" fontAlgn="base" hangingPunct="0">
        <a:lnSpc>
          <a:spcPct val="116000"/>
        </a:lnSpc>
        <a:spcBef>
          <a:spcPct val="0"/>
        </a:spcBef>
        <a:spcAft>
          <a:spcPts val="1175"/>
        </a:spcAft>
        <a:buClr>
          <a:srgbClr val="000000"/>
        </a:buClr>
        <a:buSzPct val="100000"/>
        <a:buFont typeface="Times New Roman" charset="0"/>
        <a:defRPr sz="800" b="1">
          <a:solidFill>
            <a:srgbClr val="221E1F"/>
          </a:solidFill>
          <a:latin typeface="+mn-lt"/>
          <a:ea typeface="+mn-ea"/>
          <a:cs typeface="+mn-cs"/>
        </a:defRPr>
      </a:lvl1pPr>
      <a:lvl2pPr marL="742950" indent="-285750" algn="ctr" defTabSz="449263" rtl="0" eaLnBrk="0" fontAlgn="base" hangingPunct="0">
        <a:lnSpc>
          <a:spcPct val="116000"/>
        </a:lnSpc>
        <a:spcBef>
          <a:spcPct val="0"/>
        </a:spcBef>
        <a:spcAft>
          <a:spcPts val="938"/>
        </a:spcAft>
        <a:buClr>
          <a:srgbClr val="000000"/>
        </a:buClr>
        <a:buSzPct val="100000"/>
        <a:buFont typeface="Times New Roman" charset="0"/>
        <a:defRPr sz="800" b="1">
          <a:solidFill>
            <a:srgbClr val="221E1F"/>
          </a:solidFill>
          <a:latin typeface="+mn-lt"/>
          <a:ea typeface="+mn-ea"/>
          <a:cs typeface="+mn-cs"/>
        </a:defRPr>
      </a:lvl2pPr>
      <a:lvl3pPr marL="1143000" indent="-228600" algn="ctr" defTabSz="449263" rtl="0" eaLnBrk="0" fontAlgn="base" hangingPunct="0">
        <a:lnSpc>
          <a:spcPct val="116000"/>
        </a:lnSpc>
        <a:spcBef>
          <a:spcPct val="0"/>
        </a:spcBef>
        <a:spcAft>
          <a:spcPts val="700"/>
        </a:spcAft>
        <a:buClr>
          <a:srgbClr val="000000"/>
        </a:buClr>
        <a:buSzPct val="100000"/>
        <a:buFont typeface="Times New Roman" charset="0"/>
        <a:defRPr sz="800" b="1">
          <a:solidFill>
            <a:srgbClr val="221E1F"/>
          </a:solidFill>
          <a:latin typeface="+mn-lt"/>
          <a:ea typeface="+mn-ea"/>
          <a:cs typeface="+mn-cs"/>
        </a:defRPr>
      </a:lvl3pPr>
      <a:lvl4pPr marL="1600200" indent="-228600" algn="ctr" defTabSz="449263" rtl="0" eaLnBrk="0" fontAlgn="base" hangingPunct="0">
        <a:lnSpc>
          <a:spcPct val="116000"/>
        </a:lnSpc>
        <a:spcBef>
          <a:spcPct val="0"/>
        </a:spcBef>
        <a:spcAft>
          <a:spcPts val="475"/>
        </a:spcAft>
        <a:buClr>
          <a:srgbClr val="000000"/>
        </a:buClr>
        <a:buSzPct val="100000"/>
        <a:buFont typeface="Times New Roman" charset="0"/>
        <a:defRPr sz="800" b="1">
          <a:solidFill>
            <a:srgbClr val="221E1F"/>
          </a:solidFill>
          <a:latin typeface="+mn-lt"/>
          <a:ea typeface="+mn-ea"/>
          <a:cs typeface="+mn-cs"/>
        </a:defRPr>
      </a:lvl4pPr>
      <a:lvl5pPr marL="20574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5pPr>
      <a:lvl6pPr marL="25146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6pPr>
      <a:lvl7pPr marL="29718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7pPr>
      <a:lvl8pPr marL="34290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8pPr>
      <a:lvl9pPr marL="3886200" indent="-228600" algn="ctr" defTabSz="449263" rtl="0" eaLnBrk="0" fontAlgn="base" hangingPunct="0">
        <a:lnSpc>
          <a:spcPct val="116000"/>
        </a:lnSpc>
        <a:spcBef>
          <a:spcPct val="0"/>
        </a:spcBef>
        <a:spcAft>
          <a:spcPts val="238"/>
        </a:spcAft>
        <a:buClr>
          <a:srgbClr val="000000"/>
        </a:buClr>
        <a:buSzPct val="100000"/>
        <a:buFont typeface="Times New Roman" charset="0"/>
        <a:defRPr sz="1700" b="1">
          <a:solidFill>
            <a:srgbClr val="221E1F"/>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xml"/><Relationship Id="rId1" Type="http://schemas.openxmlformats.org/officeDocument/2006/relationships/slideLayout" Target="../slideLayouts/slideLayout7.xml"/><Relationship Id="rId4" Type="http://schemas.openxmlformats.org/officeDocument/2006/relationships/image" Target="../media/image5.jpeg"/></Relationships>
</file>

<file path=ppt/slides/_rels/slide1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0.xml"/><Relationship Id="rId1" Type="http://schemas.openxmlformats.org/officeDocument/2006/relationships/slideLayout" Target="../slideLayouts/slideLayout30.xml"/><Relationship Id="rId5" Type="http://schemas.openxmlformats.org/officeDocument/2006/relationships/image" Target="../media/image8.png"/><Relationship Id="rId4" Type="http://schemas.openxmlformats.org/officeDocument/2006/relationships/image" Target="../media/image7.jpeg"/></Relationships>
</file>

<file path=ppt/slides/_rels/slide100.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100.xml"/><Relationship Id="rId1" Type="http://schemas.openxmlformats.org/officeDocument/2006/relationships/slideLayout" Target="../slideLayouts/slideLayout30.xml"/><Relationship Id="rId4" Type="http://schemas.openxmlformats.org/officeDocument/2006/relationships/image" Target="../media/image5.jpeg"/></Relationships>
</file>

<file path=ppt/slides/_rels/slide10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01.xml"/><Relationship Id="rId1" Type="http://schemas.openxmlformats.org/officeDocument/2006/relationships/slideLayout" Target="../slideLayouts/slideLayout30.xml"/><Relationship Id="rId4" Type="http://schemas.openxmlformats.org/officeDocument/2006/relationships/image" Target="../media/image41.png"/></Relationships>
</file>

<file path=ppt/slides/_rels/slide10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02.xml"/><Relationship Id="rId1" Type="http://schemas.openxmlformats.org/officeDocument/2006/relationships/slideLayout" Target="../slideLayouts/slideLayout30.xml"/><Relationship Id="rId4" Type="http://schemas.openxmlformats.org/officeDocument/2006/relationships/image" Target="../media/image42.png"/></Relationships>
</file>

<file path=ppt/slides/_rels/slide10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03.xml"/><Relationship Id="rId1" Type="http://schemas.openxmlformats.org/officeDocument/2006/relationships/slideLayout" Target="../slideLayouts/slideLayout30.xml"/><Relationship Id="rId4" Type="http://schemas.openxmlformats.org/officeDocument/2006/relationships/image" Target="../media/image43.png"/></Relationships>
</file>

<file path=ppt/slides/_rels/slide10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04.xml"/><Relationship Id="rId1" Type="http://schemas.openxmlformats.org/officeDocument/2006/relationships/slideLayout" Target="../slideLayouts/slideLayout30.xml"/><Relationship Id="rId4" Type="http://schemas.openxmlformats.org/officeDocument/2006/relationships/image" Target="../media/image44.png"/></Relationships>
</file>

<file path=ppt/slides/_rels/slide10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05.xml"/><Relationship Id="rId1" Type="http://schemas.openxmlformats.org/officeDocument/2006/relationships/slideLayout" Target="../slideLayouts/slideLayout30.xml"/><Relationship Id="rId4" Type="http://schemas.openxmlformats.org/officeDocument/2006/relationships/image" Target="../media/image45.png"/></Relationships>
</file>

<file path=ppt/slides/_rels/slide10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06.xml"/><Relationship Id="rId1" Type="http://schemas.openxmlformats.org/officeDocument/2006/relationships/slideLayout" Target="../slideLayouts/slideLayout30.xml"/><Relationship Id="rId4" Type="http://schemas.openxmlformats.org/officeDocument/2006/relationships/image" Target="../media/image46.png"/></Relationships>
</file>

<file path=ppt/slides/_rels/slide10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07.xml"/><Relationship Id="rId1" Type="http://schemas.openxmlformats.org/officeDocument/2006/relationships/slideLayout" Target="../slideLayouts/slideLayout30.xml"/><Relationship Id="rId4" Type="http://schemas.openxmlformats.org/officeDocument/2006/relationships/image" Target="../media/image47.jpg"/></Relationships>
</file>

<file path=ppt/slides/_rels/slide10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08.xml"/><Relationship Id="rId1" Type="http://schemas.openxmlformats.org/officeDocument/2006/relationships/slideLayout" Target="../slideLayouts/slideLayout30.xml"/><Relationship Id="rId4" Type="http://schemas.openxmlformats.org/officeDocument/2006/relationships/image" Target="../media/image48.png"/></Relationships>
</file>

<file path=ppt/slides/_rels/slide10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09.xml"/><Relationship Id="rId1" Type="http://schemas.openxmlformats.org/officeDocument/2006/relationships/slideLayout" Target="../slideLayouts/slideLayout30.xml"/><Relationship Id="rId4" Type="http://schemas.openxmlformats.org/officeDocument/2006/relationships/image" Target="../media/image49.png"/></Relationships>
</file>

<file path=ppt/slides/_rels/slide1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1.xml"/><Relationship Id="rId1" Type="http://schemas.openxmlformats.org/officeDocument/2006/relationships/slideLayout" Target="../slideLayouts/slideLayout30.xml"/><Relationship Id="rId4" Type="http://schemas.openxmlformats.org/officeDocument/2006/relationships/image" Target="../media/image9.jpeg"/></Relationships>
</file>

<file path=ppt/slides/_rels/slide11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10.xml"/><Relationship Id="rId1" Type="http://schemas.openxmlformats.org/officeDocument/2006/relationships/slideLayout" Target="../slideLayouts/slideLayout30.xml"/><Relationship Id="rId4" Type="http://schemas.openxmlformats.org/officeDocument/2006/relationships/image" Target="../media/image50.png"/></Relationships>
</file>

<file path=ppt/slides/_rels/slide11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11.xml"/><Relationship Id="rId1" Type="http://schemas.openxmlformats.org/officeDocument/2006/relationships/slideLayout" Target="../slideLayouts/slideLayout30.xml"/><Relationship Id="rId4" Type="http://schemas.openxmlformats.org/officeDocument/2006/relationships/image" Target="../media/image51.png"/></Relationships>
</file>

<file path=ppt/slides/_rels/slide11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12.xml"/><Relationship Id="rId1" Type="http://schemas.openxmlformats.org/officeDocument/2006/relationships/slideLayout" Target="../slideLayouts/slideLayout30.xml"/><Relationship Id="rId4" Type="http://schemas.openxmlformats.org/officeDocument/2006/relationships/image" Target="../media/image52.png"/></Relationships>
</file>

<file path=ppt/slides/_rels/slide11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13.xml"/><Relationship Id="rId1" Type="http://schemas.openxmlformats.org/officeDocument/2006/relationships/slideLayout" Target="../slideLayouts/slideLayout30.xml"/></Relationships>
</file>

<file path=ppt/slides/_rels/slide11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14.xml"/><Relationship Id="rId1" Type="http://schemas.openxmlformats.org/officeDocument/2006/relationships/slideLayout" Target="../slideLayouts/slideLayout30.xml"/></Relationships>
</file>

<file path=ppt/slides/_rels/slide115.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15.xml"/><Relationship Id="rId1" Type="http://schemas.openxmlformats.org/officeDocument/2006/relationships/slideLayout" Target="../slideLayouts/slideLayout30.xml"/><Relationship Id="rId4" Type="http://schemas.openxmlformats.org/officeDocument/2006/relationships/image" Target="../media/image54.jpeg"/></Relationships>
</file>

<file path=ppt/slides/_rels/slide11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16.xml"/><Relationship Id="rId1" Type="http://schemas.openxmlformats.org/officeDocument/2006/relationships/slideLayout" Target="../slideLayouts/slideLayout30.xml"/></Relationships>
</file>

<file path=ppt/slides/_rels/slide11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17.xml"/><Relationship Id="rId1" Type="http://schemas.openxmlformats.org/officeDocument/2006/relationships/slideLayout" Target="../slideLayouts/slideLayout30.xml"/><Relationship Id="rId4" Type="http://schemas.openxmlformats.org/officeDocument/2006/relationships/image" Target="../media/image55.jpeg"/></Relationships>
</file>

<file path=ppt/slides/_rels/slide11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18.xml"/><Relationship Id="rId1" Type="http://schemas.openxmlformats.org/officeDocument/2006/relationships/slideLayout" Target="../slideLayouts/slideLayout30.xml"/><Relationship Id="rId5" Type="http://schemas.openxmlformats.org/officeDocument/2006/relationships/image" Target="../media/image57.jpeg"/><Relationship Id="rId4" Type="http://schemas.openxmlformats.org/officeDocument/2006/relationships/image" Target="../media/image56.jpeg"/></Relationships>
</file>

<file path=ppt/slides/_rels/slide11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19.xml"/><Relationship Id="rId1" Type="http://schemas.openxmlformats.org/officeDocument/2006/relationships/slideLayout" Target="../slideLayouts/slideLayout30.xml"/><Relationship Id="rId5" Type="http://schemas.openxmlformats.org/officeDocument/2006/relationships/image" Target="../media/image59.png"/><Relationship Id="rId4" Type="http://schemas.openxmlformats.org/officeDocument/2006/relationships/image" Target="../media/image58.png"/></Relationships>
</file>

<file path=ppt/slides/_rels/slide12.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2.xml"/><Relationship Id="rId1" Type="http://schemas.openxmlformats.org/officeDocument/2006/relationships/slideLayout" Target="../slideLayouts/slideLayout30.xml"/><Relationship Id="rId4" Type="http://schemas.openxmlformats.org/officeDocument/2006/relationships/image" Target="../media/image11.jpeg"/></Relationships>
</file>

<file path=ppt/slides/_rels/slide120.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120.xml"/><Relationship Id="rId1" Type="http://schemas.openxmlformats.org/officeDocument/2006/relationships/slideLayout" Target="../slideLayouts/slideLayout30.xml"/><Relationship Id="rId4" Type="http://schemas.openxmlformats.org/officeDocument/2006/relationships/image" Target="../media/image5.jpeg"/></Relationships>
</file>

<file path=ppt/slides/_rels/slide12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21.xml"/><Relationship Id="rId1" Type="http://schemas.openxmlformats.org/officeDocument/2006/relationships/slideLayout" Target="../slideLayouts/slideLayout30.xml"/><Relationship Id="rId4" Type="http://schemas.openxmlformats.org/officeDocument/2006/relationships/image" Target="../media/image61.jpeg"/></Relationships>
</file>

<file path=ppt/slides/_rels/slide12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22.xml"/><Relationship Id="rId1" Type="http://schemas.openxmlformats.org/officeDocument/2006/relationships/slideLayout" Target="../slideLayouts/slideLayout30.xml"/><Relationship Id="rId5" Type="http://schemas.openxmlformats.org/officeDocument/2006/relationships/image" Target="../media/image63.png"/><Relationship Id="rId4" Type="http://schemas.openxmlformats.org/officeDocument/2006/relationships/image" Target="../media/image62.png"/></Relationships>
</file>

<file path=ppt/slides/_rels/slide12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23.xml"/><Relationship Id="rId1" Type="http://schemas.openxmlformats.org/officeDocument/2006/relationships/slideLayout" Target="../slideLayouts/slideLayout30.xml"/></Relationships>
</file>

<file path=ppt/slides/_rels/slide12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24.xml"/><Relationship Id="rId1" Type="http://schemas.openxmlformats.org/officeDocument/2006/relationships/slideLayout" Target="../slideLayouts/slideLayout30.xml"/></Relationships>
</file>

<file path=ppt/slides/_rels/slide12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25.xml"/><Relationship Id="rId1" Type="http://schemas.openxmlformats.org/officeDocument/2006/relationships/slideLayout" Target="../slideLayouts/slideLayout30.xml"/><Relationship Id="rId4" Type="http://schemas.openxmlformats.org/officeDocument/2006/relationships/image" Target="../media/image19.jpeg"/></Relationships>
</file>

<file path=ppt/slides/_rels/slide12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26.xml"/><Relationship Id="rId1" Type="http://schemas.openxmlformats.org/officeDocument/2006/relationships/slideLayout" Target="../slideLayouts/slideLayout30.xml"/></Relationships>
</file>

<file path=ppt/slides/_rels/slide12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27.xml"/><Relationship Id="rId1" Type="http://schemas.openxmlformats.org/officeDocument/2006/relationships/slideLayout" Target="../slideLayouts/slideLayout30.xml"/></Relationships>
</file>

<file path=ppt/slides/_rels/slide12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28.xml"/><Relationship Id="rId1" Type="http://schemas.openxmlformats.org/officeDocument/2006/relationships/slideLayout" Target="../slideLayouts/slideLayout30.xml"/></Relationships>
</file>

<file path=ppt/slides/_rels/slide12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29.xml"/><Relationship Id="rId1" Type="http://schemas.openxmlformats.org/officeDocument/2006/relationships/slideLayout" Target="../slideLayouts/slideLayout30.xml"/></Relationships>
</file>

<file path=ppt/slides/_rels/slide1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3.xml"/><Relationship Id="rId1" Type="http://schemas.openxmlformats.org/officeDocument/2006/relationships/slideLayout" Target="../slideLayouts/slideLayout30.xml"/><Relationship Id="rId4" Type="http://schemas.openxmlformats.org/officeDocument/2006/relationships/image" Target="../media/image12.png"/></Relationships>
</file>

<file path=ppt/slides/_rels/slide13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30.xml"/><Relationship Id="rId1" Type="http://schemas.openxmlformats.org/officeDocument/2006/relationships/slideLayout" Target="../slideLayouts/slideLayout30.xml"/></Relationships>
</file>

<file path=ppt/slides/_rels/slide13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31.xml"/><Relationship Id="rId1" Type="http://schemas.openxmlformats.org/officeDocument/2006/relationships/slideLayout" Target="../slideLayouts/slideLayout30.xml"/></Relationships>
</file>

<file path=ppt/slides/_rels/slide13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32.xml"/><Relationship Id="rId1" Type="http://schemas.openxmlformats.org/officeDocument/2006/relationships/slideLayout" Target="../slideLayouts/slideLayout30.xml"/></Relationships>
</file>

<file path=ppt/slides/_rels/slide13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33.xml"/><Relationship Id="rId1" Type="http://schemas.openxmlformats.org/officeDocument/2006/relationships/slideLayout" Target="../slideLayouts/slideLayout30.xml"/></Relationships>
</file>

<file path=ppt/slides/_rels/slide13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34.xml"/><Relationship Id="rId1" Type="http://schemas.openxmlformats.org/officeDocument/2006/relationships/slideLayout" Target="../slideLayouts/slideLayout30.xml"/></Relationships>
</file>

<file path=ppt/slides/_rels/slide13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35.xml"/><Relationship Id="rId1" Type="http://schemas.openxmlformats.org/officeDocument/2006/relationships/slideLayout" Target="../slideLayouts/slideLayout30.xml"/></Relationships>
</file>

<file path=ppt/slides/_rels/slide13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36.xml"/><Relationship Id="rId1" Type="http://schemas.openxmlformats.org/officeDocument/2006/relationships/slideLayout" Target="../slideLayouts/slideLayout30.xml"/><Relationship Id="rId4" Type="http://schemas.openxmlformats.org/officeDocument/2006/relationships/image" Target="../media/image64.jpeg"/></Relationships>
</file>

<file path=ppt/slides/_rels/slide13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37.xml"/><Relationship Id="rId1" Type="http://schemas.openxmlformats.org/officeDocument/2006/relationships/slideLayout" Target="../slideLayouts/slideLayout30.xml"/><Relationship Id="rId4" Type="http://schemas.openxmlformats.org/officeDocument/2006/relationships/image" Target="../media/image6.JPG"/></Relationships>
</file>

<file path=ppt/slides/_rels/slide13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38.xml"/><Relationship Id="rId1" Type="http://schemas.openxmlformats.org/officeDocument/2006/relationships/slideLayout" Target="../slideLayouts/slideLayout30.xml"/><Relationship Id="rId4" Type="http://schemas.openxmlformats.org/officeDocument/2006/relationships/image" Target="../media/image65.png"/></Relationships>
</file>

<file path=ppt/slides/_rels/slide13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39.xml"/><Relationship Id="rId1" Type="http://schemas.openxmlformats.org/officeDocument/2006/relationships/slideLayout" Target="../slideLayouts/slideLayout30.xml"/><Relationship Id="rId4" Type="http://schemas.openxmlformats.org/officeDocument/2006/relationships/image" Target="../media/image66.png"/></Relationships>
</file>

<file path=ppt/slides/_rels/slide1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4.xml"/><Relationship Id="rId1" Type="http://schemas.openxmlformats.org/officeDocument/2006/relationships/slideLayout" Target="../slideLayouts/slideLayout30.xml"/><Relationship Id="rId4" Type="http://schemas.openxmlformats.org/officeDocument/2006/relationships/image" Target="../media/image13.png"/></Relationships>
</file>

<file path=ppt/slides/_rels/slide14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40.xml"/><Relationship Id="rId1" Type="http://schemas.openxmlformats.org/officeDocument/2006/relationships/slideLayout" Target="../slideLayouts/slideLayout30.xml"/></Relationships>
</file>

<file path=ppt/slides/_rels/slide14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41.xml"/><Relationship Id="rId1" Type="http://schemas.openxmlformats.org/officeDocument/2006/relationships/slideLayout" Target="../slideLayouts/slideLayout30.xml"/></Relationships>
</file>

<file path=ppt/slides/_rels/slide14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42.xml"/><Relationship Id="rId1" Type="http://schemas.openxmlformats.org/officeDocument/2006/relationships/slideLayout" Target="../slideLayouts/slideLayout30.xml"/></Relationships>
</file>

<file path=ppt/slides/_rels/slide14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43.xml"/><Relationship Id="rId1" Type="http://schemas.openxmlformats.org/officeDocument/2006/relationships/slideLayout" Target="../slideLayouts/slideLayout30.xml"/></Relationships>
</file>

<file path=ppt/slides/_rels/slide14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44.xml"/><Relationship Id="rId1" Type="http://schemas.openxmlformats.org/officeDocument/2006/relationships/slideLayout" Target="../slideLayouts/slideLayout30.xml"/><Relationship Id="rId4" Type="http://schemas.openxmlformats.org/officeDocument/2006/relationships/image" Target="../media/image22.png"/></Relationships>
</file>

<file path=ppt/slides/_rels/slide14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45.xml"/><Relationship Id="rId1" Type="http://schemas.openxmlformats.org/officeDocument/2006/relationships/slideLayout" Target="../slideLayouts/slideLayout30.xml"/><Relationship Id="rId4" Type="http://schemas.openxmlformats.org/officeDocument/2006/relationships/image" Target="../media/image22.png"/></Relationships>
</file>

<file path=ppt/slides/_rels/slide14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46.xml"/><Relationship Id="rId1" Type="http://schemas.openxmlformats.org/officeDocument/2006/relationships/slideLayout" Target="../slideLayouts/slideLayout30.xml"/></Relationships>
</file>

<file path=ppt/slides/_rels/slide14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47.xml"/><Relationship Id="rId1" Type="http://schemas.openxmlformats.org/officeDocument/2006/relationships/slideLayout" Target="../slideLayouts/slideLayout30.xml"/></Relationships>
</file>

<file path=ppt/slides/_rels/slide14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48.xml"/><Relationship Id="rId1" Type="http://schemas.openxmlformats.org/officeDocument/2006/relationships/slideLayout" Target="../slideLayouts/slideLayout30.xml"/><Relationship Id="rId4" Type="http://schemas.openxmlformats.org/officeDocument/2006/relationships/image" Target="../media/image23.jpeg"/></Relationships>
</file>

<file path=ppt/slides/_rels/slide14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49.xml"/><Relationship Id="rId1" Type="http://schemas.openxmlformats.org/officeDocument/2006/relationships/slideLayout" Target="../slideLayouts/slideLayout30.xml"/></Relationships>
</file>

<file path=ppt/slides/_rels/slide1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5.xml"/><Relationship Id="rId1" Type="http://schemas.openxmlformats.org/officeDocument/2006/relationships/slideLayout" Target="../slideLayouts/slideLayout30.xml"/><Relationship Id="rId4" Type="http://schemas.openxmlformats.org/officeDocument/2006/relationships/image" Target="../media/image14.png"/></Relationships>
</file>

<file path=ppt/slides/_rels/slide150.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50.xml"/><Relationship Id="rId1" Type="http://schemas.openxmlformats.org/officeDocument/2006/relationships/slideLayout" Target="../slideLayouts/slideLayout30.xml"/><Relationship Id="rId4" Type="http://schemas.openxmlformats.org/officeDocument/2006/relationships/image" Target="../media/image5.jpeg"/></Relationships>
</file>

<file path=ppt/slides/_rels/slide15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51.xml"/><Relationship Id="rId1" Type="http://schemas.openxmlformats.org/officeDocument/2006/relationships/slideLayout" Target="../slideLayouts/slideLayout30.xml"/></Relationships>
</file>

<file path=ppt/slides/_rels/slide15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52.xml"/><Relationship Id="rId1" Type="http://schemas.openxmlformats.org/officeDocument/2006/relationships/slideLayout" Target="../slideLayouts/slideLayout30.xml"/><Relationship Id="rId4" Type="http://schemas.openxmlformats.org/officeDocument/2006/relationships/image" Target="../media/image6.JPG"/></Relationships>
</file>

<file path=ppt/slides/_rels/slide15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53.xml"/><Relationship Id="rId1" Type="http://schemas.openxmlformats.org/officeDocument/2006/relationships/slideLayout" Target="../slideLayouts/slideLayout30.xml"/></Relationships>
</file>

<file path=ppt/slides/_rels/slide15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54.xml"/><Relationship Id="rId1" Type="http://schemas.openxmlformats.org/officeDocument/2006/relationships/slideLayout" Target="../slideLayouts/slideLayout30.xml"/></Relationships>
</file>

<file path=ppt/slides/_rels/slide15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55.xml"/><Relationship Id="rId1" Type="http://schemas.openxmlformats.org/officeDocument/2006/relationships/slideLayout" Target="../slideLayouts/slideLayout30.xml"/><Relationship Id="rId4" Type="http://schemas.openxmlformats.org/officeDocument/2006/relationships/image" Target="../media/image6.JPG"/></Relationships>
</file>

<file path=ppt/slides/_rels/slide156.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156.xml"/><Relationship Id="rId1" Type="http://schemas.openxmlformats.org/officeDocument/2006/relationships/slideLayout" Target="../slideLayouts/slideLayout30.xml"/><Relationship Id="rId4" Type="http://schemas.openxmlformats.org/officeDocument/2006/relationships/image" Target="../media/image5.jpeg"/></Relationships>
</file>

<file path=ppt/slides/_rels/slide15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57.xml"/><Relationship Id="rId1" Type="http://schemas.openxmlformats.org/officeDocument/2006/relationships/slideLayout" Target="../slideLayouts/slideLayout30.xml"/></Relationships>
</file>

<file path=ppt/slides/_rels/slide158.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158.xml"/><Relationship Id="rId1" Type="http://schemas.openxmlformats.org/officeDocument/2006/relationships/slideLayout" Target="../slideLayouts/slideLayout30.xml"/><Relationship Id="rId4" Type="http://schemas.openxmlformats.org/officeDocument/2006/relationships/image" Target="../media/image68.jpeg"/></Relationships>
</file>

<file path=ppt/slides/_rels/slide159.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159.xml"/><Relationship Id="rId1" Type="http://schemas.openxmlformats.org/officeDocument/2006/relationships/slideLayout" Target="../slideLayouts/slideLayout30.xml"/><Relationship Id="rId4" Type="http://schemas.openxmlformats.org/officeDocument/2006/relationships/image" Target="../media/image5.jpeg"/></Relationships>
</file>

<file path=ppt/slides/_rels/slide1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6.xml"/><Relationship Id="rId1" Type="http://schemas.openxmlformats.org/officeDocument/2006/relationships/slideLayout" Target="../slideLayouts/slideLayout30.xml"/><Relationship Id="rId4" Type="http://schemas.openxmlformats.org/officeDocument/2006/relationships/image" Target="../media/image15.png"/></Relationships>
</file>

<file path=ppt/slides/_rels/slide160.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60.xml"/><Relationship Id="rId1" Type="http://schemas.openxmlformats.org/officeDocument/2006/relationships/slideLayout" Target="../slideLayouts/slideLayout30.xml"/><Relationship Id="rId4" Type="http://schemas.openxmlformats.org/officeDocument/2006/relationships/image" Target="../media/image5.jpeg"/></Relationships>
</file>

<file path=ppt/slides/_rels/slide161.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161.xml"/><Relationship Id="rId1" Type="http://schemas.openxmlformats.org/officeDocument/2006/relationships/slideLayout" Target="../slideLayouts/slideLayout30.xml"/><Relationship Id="rId4" Type="http://schemas.openxmlformats.org/officeDocument/2006/relationships/image" Target="../media/image5.jpeg"/></Relationships>
</file>

<file path=ppt/slides/_rels/slide16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162.xml"/><Relationship Id="rId1" Type="http://schemas.openxmlformats.org/officeDocument/2006/relationships/slideLayout" Target="../slideLayouts/slideLayout30.xml"/><Relationship Id="rId4" Type="http://schemas.openxmlformats.org/officeDocument/2006/relationships/image" Target="../media/image5.jpeg"/></Relationships>
</file>

<file path=ppt/slides/_rels/slide16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63.xml"/><Relationship Id="rId1" Type="http://schemas.openxmlformats.org/officeDocument/2006/relationships/slideLayout" Target="../slideLayouts/slideLayout30.xml"/><Relationship Id="rId6" Type="http://schemas.openxmlformats.org/officeDocument/2006/relationships/image" Target="../media/image75.jpeg"/><Relationship Id="rId5" Type="http://schemas.openxmlformats.org/officeDocument/2006/relationships/image" Target="../media/image74.jpeg"/><Relationship Id="rId4" Type="http://schemas.openxmlformats.org/officeDocument/2006/relationships/image" Target="../media/image73.jpeg"/></Relationships>
</file>

<file path=ppt/slides/_rels/slide164.xml.rels><?xml version="1.0" encoding="UTF-8" standalone="yes"?>
<Relationships xmlns="http://schemas.openxmlformats.org/package/2006/relationships"><Relationship Id="rId3" Type="http://schemas.openxmlformats.org/officeDocument/2006/relationships/image" Target="../media/image76.gif"/><Relationship Id="rId2" Type="http://schemas.openxmlformats.org/officeDocument/2006/relationships/notesSlide" Target="../notesSlides/notesSlide164.xml"/><Relationship Id="rId1" Type="http://schemas.openxmlformats.org/officeDocument/2006/relationships/slideLayout" Target="../slideLayouts/slideLayout35.xml"/><Relationship Id="rId5" Type="http://schemas.openxmlformats.org/officeDocument/2006/relationships/image" Target="../media/image77.jpeg"/><Relationship Id="rId4" Type="http://schemas.openxmlformats.org/officeDocument/2006/relationships/image" Target="../media/image5.jpeg"/></Relationships>
</file>

<file path=ppt/slides/_rels/slide16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65.xml"/><Relationship Id="rId1" Type="http://schemas.openxmlformats.org/officeDocument/2006/relationships/slideLayout" Target="../slideLayouts/slideLayout30.xml"/><Relationship Id="rId4" Type="http://schemas.openxmlformats.org/officeDocument/2006/relationships/image" Target="../media/image78.png"/></Relationships>
</file>

<file path=ppt/slides/_rels/slide16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66.xml"/><Relationship Id="rId1" Type="http://schemas.openxmlformats.org/officeDocument/2006/relationships/slideLayout" Target="../slideLayouts/slideLayout30.xml"/><Relationship Id="rId4" Type="http://schemas.openxmlformats.org/officeDocument/2006/relationships/image" Target="../media/image79.jpeg"/></Relationships>
</file>

<file path=ppt/slides/_rels/slide167.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167.xml"/><Relationship Id="rId1" Type="http://schemas.openxmlformats.org/officeDocument/2006/relationships/slideLayout" Target="../slideLayouts/slideLayout30.xml"/><Relationship Id="rId4" Type="http://schemas.openxmlformats.org/officeDocument/2006/relationships/image" Target="../media/image5.jpeg"/></Relationships>
</file>

<file path=ppt/slides/_rels/slide16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68.xml"/><Relationship Id="rId1" Type="http://schemas.openxmlformats.org/officeDocument/2006/relationships/slideLayout" Target="../slideLayouts/slideLayout30.xml"/></Relationships>
</file>

<file path=ppt/slides/_rels/slide16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69.xml"/><Relationship Id="rId1" Type="http://schemas.openxmlformats.org/officeDocument/2006/relationships/slideLayout" Target="../slideLayouts/slideLayout30.xml"/></Relationships>
</file>

<file path=ppt/slides/_rels/slide1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7.xml"/><Relationship Id="rId1" Type="http://schemas.openxmlformats.org/officeDocument/2006/relationships/slideLayout" Target="../slideLayouts/slideLayout30.xml"/><Relationship Id="rId4" Type="http://schemas.openxmlformats.org/officeDocument/2006/relationships/image" Target="../media/image16.png"/></Relationships>
</file>

<file path=ppt/slides/_rels/slide17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70.xml"/><Relationship Id="rId1" Type="http://schemas.openxmlformats.org/officeDocument/2006/relationships/slideLayout" Target="../slideLayouts/slideLayout30.xml"/></Relationships>
</file>

<file path=ppt/slides/_rels/slide17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71.xml"/><Relationship Id="rId1" Type="http://schemas.openxmlformats.org/officeDocument/2006/relationships/slideLayout" Target="../slideLayouts/slideLayout30.xml"/></Relationships>
</file>

<file path=ppt/slides/_rels/slide17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72.xml"/><Relationship Id="rId1" Type="http://schemas.openxmlformats.org/officeDocument/2006/relationships/slideLayout" Target="../slideLayouts/slideLayout30.xml"/></Relationships>
</file>

<file path=ppt/slides/_rels/slide17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73.xml"/><Relationship Id="rId1" Type="http://schemas.openxmlformats.org/officeDocument/2006/relationships/slideLayout" Target="../slideLayouts/slideLayout30.xml"/></Relationships>
</file>

<file path=ppt/slides/_rels/slide17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74.xml"/><Relationship Id="rId1" Type="http://schemas.openxmlformats.org/officeDocument/2006/relationships/slideLayout" Target="../slideLayouts/slideLayout30.xml"/></Relationships>
</file>

<file path=ppt/slides/_rels/slide17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75.xml"/><Relationship Id="rId1" Type="http://schemas.openxmlformats.org/officeDocument/2006/relationships/slideLayout" Target="../slideLayouts/slideLayout30.xml"/><Relationship Id="rId4" Type="http://schemas.openxmlformats.org/officeDocument/2006/relationships/image" Target="../media/image81.jpeg"/></Relationships>
</file>

<file path=ppt/slides/_rels/slide17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76.xml"/><Relationship Id="rId1" Type="http://schemas.openxmlformats.org/officeDocument/2006/relationships/slideLayout" Target="../slideLayouts/slideLayout30.xml"/><Relationship Id="rId4" Type="http://schemas.openxmlformats.org/officeDocument/2006/relationships/image" Target="../media/image82.jpeg"/></Relationships>
</file>

<file path=ppt/slides/_rels/slide17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77.xml"/><Relationship Id="rId1" Type="http://schemas.openxmlformats.org/officeDocument/2006/relationships/slideLayout" Target="../slideLayouts/slideLayout30.xml"/></Relationships>
</file>

<file path=ppt/slides/_rels/slide17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78.xml"/><Relationship Id="rId1" Type="http://schemas.openxmlformats.org/officeDocument/2006/relationships/slideLayout" Target="../slideLayouts/slideLayout30.xml"/></Relationships>
</file>

<file path=ppt/slides/_rels/slide17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79.xml"/><Relationship Id="rId1" Type="http://schemas.openxmlformats.org/officeDocument/2006/relationships/slideLayout" Target="../slideLayouts/slideLayout30.xml"/></Relationships>
</file>

<file path=ppt/slides/_rels/slide1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8.xml"/><Relationship Id="rId1" Type="http://schemas.openxmlformats.org/officeDocument/2006/relationships/slideLayout" Target="../slideLayouts/slideLayout30.xml"/><Relationship Id="rId4" Type="http://schemas.openxmlformats.org/officeDocument/2006/relationships/image" Target="../media/image17.png"/></Relationships>
</file>

<file path=ppt/slides/_rels/slide180.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180.xml"/><Relationship Id="rId1" Type="http://schemas.openxmlformats.org/officeDocument/2006/relationships/slideLayout" Target="../slideLayouts/slideLayout35.xml"/><Relationship Id="rId4" Type="http://schemas.openxmlformats.org/officeDocument/2006/relationships/image" Target="../media/image5.jpeg"/></Relationships>
</file>

<file path=ppt/slides/_rels/slide18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81.xml"/><Relationship Id="rId1" Type="http://schemas.openxmlformats.org/officeDocument/2006/relationships/slideLayout" Target="../slideLayouts/slideLayout30.xml"/></Relationships>
</file>

<file path=ppt/slides/_rels/slide18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82.xml"/><Relationship Id="rId1" Type="http://schemas.openxmlformats.org/officeDocument/2006/relationships/slideLayout" Target="../slideLayouts/slideLayout30.xml"/></Relationships>
</file>

<file path=ppt/slides/_rels/slide183.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183.xml"/><Relationship Id="rId1" Type="http://schemas.openxmlformats.org/officeDocument/2006/relationships/slideLayout" Target="../slideLayouts/slideLayout30.xml"/><Relationship Id="rId5" Type="http://schemas.openxmlformats.org/officeDocument/2006/relationships/image" Target="../media/image5.jpeg"/><Relationship Id="rId4" Type="http://schemas.openxmlformats.org/officeDocument/2006/relationships/image" Target="../media/image85.png"/></Relationships>
</file>

<file path=ppt/slides/_rels/slide18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84.xml"/><Relationship Id="rId1" Type="http://schemas.openxmlformats.org/officeDocument/2006/relationships/slideLayout" Target="../slideLayouts/slideLayout30.xml"/></Relationships>
</file>

<file path=ppt/slides/_rels/slide18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85.xml"/><Relationship Id="rId1" Type="http://schemas.openxmlformats.org/officeDocument/2006/relationships/slideLayout" Target="../slideLayouts/slideLayout30.xml"/><Relationship Id="rId4" Type="http://schemas.openxmlformats.org/officeDocument/2006/relationships/image" Target="../media/image6.JPG"/></Relationships>
</file>

<file path=ppt/slides/_rels/slide18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86.xml"/><Relationship Id="rId1" Type="http://schemas.openxmlformats.org/officeDocument/2006/relationships/slideLayout" Target="../slideLayouts/slideLayout30.xml"/><Relationship Id="rId4" Type="http://schemas.openxmlformats.org/officeDocument/2006/relationships/image" Target="../media/image86.png"/></Relationships>
</file>

<file path=ppt/slides/_rels/slide18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87.xml"/><Relationship Id="rId1" Type="http://schemas.openxmlformats.org/officeDocument/2006/relationships/slideLayout" Target="../slideLayouts/slideLayout30.xml"/></Relationships>
</file>

<file path=ppt/slides/_rels/slide18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88.xml"/><Relationship Id="rId1" Type="http://schemas.openxmlformats.org/officeDocument/2006/relationships/slideLayout" Target="../slideLayouts/slideLayout30.xml"/></Relationships>
</file>

<file path=ppt/slides/_rels/slide189.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89.xml"/><Relationship Id="rId1" Type="http://schemas.openxmlformats.org/officeDocument/2006/relationships/slideLayout" Target="../slideLayouts/slideLayout30.xml"/><Relationship Id="rId4" Type="http://schemas.openxmlformats.org/officeDocument/2006/relationships/image" Target="../media/image5.jpeg"/></Relationships>
</file>

<file path=ppt/slides/_rels/slide1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9.xml"/><Relationship Id="rId1" Type="http://schemas.openxmlformats.org/officeDocument/2006/relationships/slideLayout" Target="../slideLayouts/slideLayout30.xml"/><Relationship Id="rId4" Type="http://schemas.openxmlformats.org/officeDocument/2006/relationships/image" Target="../media/image18.png"/></Relationships>
</file>

<file path=ppt/slides/_rels/slide19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90.xml"/><Relationship Id="rId1" Type="http://schemas.openxmlformats.org/officeDocument/2006/relationships/slideLayout" Target="../slideLayouts/slideLayout30.xml"/></Relationships>
</file>

<file path=ppt/slides/_rels/slide19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91.xml"/><Relationship Id="rId1" Type="http://schemas.openxmlformats.org/officeDocument/2006/relationships/slideLayout" Target="../slideLayouts/slideLayout30.xml"/></Relationships>
</file>

<file path=ppt/slides/_rels/slide19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92.xml"/><Relationship Id="rId1" Type="http://schemas.openxmlformats.org/officeDocument/2006/relationships/slideLayout" Target="../slideLayouts/slideLayout30.xml"/></Relationships>
</file>

<file path=ppt/slides/_rels/slide19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93.xml"/><Relationship Id="rId1" Type="http://schemas.openxmlformats.org/officeDocument/2006/relationships/slideLayout" Target="../slideLayouts/slideLayout30.xml"/></Relationships>
</file>

<file path=ppt/slides/_rels/slide19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94.xml"/><Relationship Id="rId1" Type="http://schemas.openxmlformats.org/officeDocument/2006/relationships/slideLayout" Target="../slideLayouts/slideLayout30.xml"/></Relationships>
</file>

<file path=ppt/slides/_rels/slide195.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195.xml"/><Relationship Id="rId1" Type="http://schemas.openxmlformats.org/officeDocument/2006/relationships/slideLayout" Target="../slideLayouts/slideLayout30.xml"/><Relationship Id="rId5" Type="http://schemas.openxmlformats.org/officeDocument/2006/relationships/image" Target="../media/image89.jpeg"/><Relationship Id="rId4" Type="http://schemas.openxmlformats.org/officeDocument/2006/relationships/image" Target="../media/image5.jpeg"/></Relationships>
</file>

<file path=ppt/slides/_rels/slide19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96.xml"/><Relationship Id="rId1" Type="http://schemas.openxmlformats.org/officeDocument/2006/relationships/slideLayout" Target="../slideLayouts/slideLayout30.xml"/></Relationships>
</file>

<file path=ppt/slides/_rels/slide19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97.xml"/><Relationship Id="rId1" Type="http://schemas.openxmlformats.org/officeDocument/2006/relationships/slideLayout" Target="../slideLayouts/slideLayout30.xml"/></Relationships>
</file>

<file path=ppt/slides/_rels/slide19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98.xml"/><Relationship Id="rId1" Type="http://schemas.openxmlformats.org/officeDocument/2006/relationships/slideLayout" Target="../slideLayouts/slideLayout30.xml"/></Relationships>
</file>

<file path=ppt/slides/_rels/slide19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99.xml"/><Relationship Id="rId1" Type="http://schemas.openxmlformats.org/officeDocument/2006/relationships/slideLayout" Target="../slideLayouts/slideLayout30.xml"/></Relationships>
</file>

<file path=ppt/slides/_rels/slide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xml"/><Relationship Id="rId1" Type="http://schemas.openxmlformats.org/officeDocument/2006/relationships/slideLayout" Target="../slideLayouts/slideLayout30.xml"/></Relationships>
</file>

<file path=ppt/slides/_rels/slide2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0.xml"/><Relationship Id="rId1" Type="http://schemas.openxmlformats.org/officeDocument/2006/relationships/slideLayout" Target="../slideLayouts/slideLayout30.xml"/></Relationships>
</file>

<file path=ppt/slides/_rels/slide20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00.xml"/><Relationship Id="rId1" Type="http://schemas.openxmlformats.org/officeDocument/2006/relationships/slideLayout" Target="../slideLayouts/slideLayout30.xml"/></Relationships>
</file>

<file path=ppt/slides/_rels/slide20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01.xml"/><Relationship Id="rId1" Type="http://schemas.openxmlformats.org/officeDocument/2006/relationships/slideLayout" Target="../slideLayouts/slideLayout30.xml"/></Relationships>
</file>

<file path=ppt/slides/_rels/slide20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02.xml"/><Relationship Id="rId1" Type="http://schemas.openxmlformats.org/officeDocument/2006/relationships/slideLayout" Target="../slideLayouts/slideLayout30.xml"/></Relationships>
</file>

<file path=ppt/slides/_rels/slide20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03.xml"/><Relationship Id="rId1" Type="http://schemas.openxmlformats.org/officeDocument/2006/relationships/slideLayout" Target="../slideLayouts/slideLayout30.xml"/></Relationships>
</file>

<file path=ppt/slides/_rels/slide20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04.xml"/><Relationship Id="rId1" Type="http://schemas.openxmlformats.org/officeDocument/2006/relationships/slideLayout" Target="../slideLayouts/slideLayout30.xml"/></Relationships>
</file>

<file path=ppt/slides/_rels/slide20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05.xml"/><Relationship Id="rId1" Type="http://schemas.openxmlformats.org/officeDocument/2006/relationships/slideLayout" Target="../slideLayouts/slideLayout30.xml"/><Relationship Id="rId4" Type="http://schemas.openxmlformats.org/officeDocument/2006/relationships/image" Target="../media/image22.png"/></Relationships>
</file>

<file path=ppt/slides/_rels/slide20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06.xml"/><Relationship Id="rId1" Type="http://schemas.openxmlformats.org/officeDocument/2006/relationships/slideLayout" Target="../slideLayouts/slideLayout30.xml"/><Relationship Id="rId4" Type="http://schemas.openxmlformats.org/officeDocument/2006/relationships/image" Target="../media/image22.png"/></Relationships>
</file>

<file path=ppt/slides/_rels/slide20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07.xml"/><Relationship Id="rId1" Type="http://schemas.openxmlformats.org/officeDocument/2006/relationships/slideLayout" Target="../slideLayouts/slideLayout30.xml"/></Relationships>
</file>

<file path=ppt/slides/_rels/slide20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08.xml"/><Relationship Id="rId1" Type="http://schemas.openxmlformats.org/officeDocument/2006/relationships/slideLayout" Target="../slideLayouts/slideLayout30.xml"/><Relationship Id="rId4" Type="http://schemas.openxmlformats.org/officeDocument/2006/relationships/image" Target="../media/image23.jpeg"/></Relationships>
</file>

<file path=ppt/slides/_rels/slide20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09.xml"/><Relationship Id="rId1" Type="http://schemas.openxmlformats.org/officeDocument/2006/relationships/slideLayout" Target="../slideLayouts/slideLayout30.xml"/></Relationships>
</file>

<file path=ppt/slides/_rels/slide2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1.xml"/><Relationship Id="rId1" Type="http://schemas.openxmlformats.org/officeDocument/2006/relationships/slideLayout" Target="../slideLayouts/slideLayout30.xml"/></Relationships>
</file>

<file path=ppt/slides/_rels/slide210.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210.xml"/><Relationship Id="rId1" Type="http://schemas.openxmlformats.org/officeDocument/2006/relationships/slideLayout" Target="../slideLayouts/slideLayout30.xml"/><Relationship Id="rId4" Type="http://schemas.openxmlformats.org/officeDocument/2006/relationships/image" Target="../media/image5.jpeg"/></Relationships>
</file>

<file path=ppt/slides/_rels/slide21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11.xml"/><Relationship Id="rId1" Type="http://schemas.openxmlformats.org/officeDocument/2006/relationships/slideLayout" Target="../slideLayouts/slideLayout30.xml"/></Relationships>
</file>

<file path=ppt/slides/_rels/slide21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12.xml"/><Relationship Id="rId1" Type="http://schemas.openxmlformats.org/officeDocument/2006/relationships/slideLayout" Target="../slideLayouts/slideLayout30.xml"/><Relationship Id="rId4" Type="http://schemas.openxmlformats.org/officeDocument/2006/relationships/image" Target="../media/image6.JPG"/></Relationships>
</file>

<file path=ppt/slides/_rels/slide21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13.xml"/><Relationship Id="rId1" Type="http://schemas.openxmlformats.org/officeDocument/2006/relationships/slideLayout" Target="../slideLayouts/slideLayout30.xml"/></Relationships>
</file>

<file path=ppt/slides/_rels/slide21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14.xml"/><Relationship Id="rId1" Type="http://schemas.openxmlformats.org/officeDocument/2006/relationships/slideLayout" Target="../slideLayouts/slideLayout30.xml"/></Relationships>
</file>

<file path=ppt/slides/_rels/slide21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15.xml"/><Relationship Id="rId1" Type="http://schemas.openxmlformats.org/officeDocument/2006/relationships/slideLayout" Target="../slideLayouts/slideLayout30.xml"/><Relationship Id="rId4" Type="http://schemas.openxmlformats.org/officeDocument/2006/relationships/image" Target="../media/image6.JPG"/></Relationships>
</file>

<file path=ppt/slides/_rels/slide216.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16.xml"/><Relationship Id="rId1" Type="http://schemas.openxmlformats.org/officeDocument/2006/relationships/slideLayout" Target="../slideLayouts/slideLayout30.xml"/><Relationship Id="rId4" Type="http://schemas.openxmlformats.org/officeDocument/2006/relationships/image" Target="../media/image5.jpeg"/></Relationships>
</file>

<file path=ppt/slides/_rels/slide21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17.xml"/><Relationship Id="rId1" Type="http://schemas.openxmlformats.org/officeDocument/2006/relationships/slideLayout" Target="../slideLayouts/slideLayout30.xml"/></Relationships>
</file>

<file path=ppt/slides/_rels/slide21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18.xml"/><Relationship Id="rId1" Type="http://schemas.openxmlformats.org/officeDocument/2006/relationships/slideLayout" Target="../slideLayouts/slideLayout30.xml"/></Relationships>
</file>

<file path=ppt/slides/_rels/slide21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19.xml"/><Relationship Id="rId1" Type="http://schemas.openxmlformats.org/officeDocument/2006/relationships/slideLayout" Target="../slideLayouts/slideLayout141.xml"/></Relationships>
</file>

<file path=ppt/slides/_rels/slide2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2.xml"/><Relationship Id="rId1" Type="http://schemas.openxmlformats.org/officeDocument/2006/relationships/slideLayout" Target="../slideLayouts/slideLayout30.xml"/><Relationship Id="rId4" Type="http://schemas.openxmlformats.org/officeDocument/2006/relationships/image" Target="../media/image19.jpeg"/></Relationships>
</file>

<file path=ppt/slides/_rels/slide220.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20.xml"/><Relationship Id="rId1" Type="http://schemas.openxmlformats.org/officeDocument/2006/relationships/slideLayout" Target="../slideLayouts/slideLayout141.xml"/><Relationship Id="rId4" Type="http://schemas.openxmlformats.org/officeDocument/2006/relationships/image" Target="../media/image5.jpeg"/></Relationships>
</file>

<file path=ppt/slides/_rels/slide2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3.xml"/><Relationship Id="rId1" Type="http://schemas.openxmlformats.org/officeDocument/2006/relationships/slideLayout" Target="../slideLayouts/slideLayout30.xml"/></Relationships>
</file>

<file path=ppt/slides/_rels/slide2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4.xml"/><Relationship Id="rId1" Type="http://schemas.openxmlformats.org/officeDocument/2006/relationships/slideLayout" Target="../slideLayouts/slideLayout30.xml"/></Relationships>
</file>

<file path=ppt/slides/_rels/slide2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5.xml"/><Relationship Id="rId1" Type="http://schemas.openxmlformats.org/officeDocument/2006/relationships/slideLayout" Target="../slideLayouts/slideLayout30.xml"/></Relationships>
</file>

<file path=ppt/slides/_rels/slide2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6.xml"/><Relationship Id="rId1" Type="http://schemas.openxmlformats.org/officeDocument/2006/relationships/slideLayout" Target="../slideLayouts/slideLayout30.xml"/></Relationships>
</file>

<file path=ppt/slides/_rels/slide2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7.xml"/><Relationship Id="rId1" Type="http://schemas.openxmlformats.org/officeDocument/2006/relationships/slideLayout" Target="../slideLayouts/slideLayout30.xml"/><Relationship Id="rId4" Type="http://schemas.openxmlformats.org/officeDocument/2006/relationships/image" Target="../media/image5.jpeg"/></Relationships>
</file>

<file path=ppt/slides/_rels/slide2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8.xml"/><Relationship Id="rId1" Type="http://schemas.openxmlformats.org/officeDocument/2006/relationships/slideLayout" Target="../slideLayouts/slideLayout30.xml"/></Relationships>
</file>

<file path=ppt/slides/_rels/slide2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9.xml"/><Relationship Id="rId1" Type="http://schemas.openxmlformats.org/officeDocument/2006/relationships/slideLayout" Target="../slideLayouts/slideLayout30.xml"/></Relationships>
</file>

<file path=ppt/slides/_rels/slide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xml"/><Relationship Id="rId1" Type="http://schemas.openxmlformats.org/officeDocument/2006/relationships/slideLayout" Target="../slideLayouts/slideLayout30.xml"/></Relationships>
</file>

<file path=ppt/slides/_rels/slide3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0.xml"/><Relationship Id="rId1" Type="http://schemas.openxmlformats.org/officeDocument/2006/relationships/slideLayout" Target="../slideLayouts/slideLayout30.xml"/><Relationship Id="rId4" Type="http://schemas.openxmlformats.org/officeDocument/2006/relationships/image" Target="../media/image6.JPG"/></Relationships>
</file>

<file path=ppt/slides/_rels/slide3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1.xml"/><Relationship Id="rId1" Type="http://schemas.openxmlformats.org/officeDocument/2006/relationships/slideLayout" Target="../slideLayouts/slideLayout30.xml"/><Relationship Id="rId4" Type="http://schemas.openxmlformats.org/officeDocument/2006/relationships/image" Target="../media/image21.png"/></Relationships>
</file>

<file path=ppt/slides/_rels/slide3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2.xml"/><Relationship Id="rId1" Type="http://schemas.openxmlformats.org/officeDocument/2006/relationships/slideLayout" Target="../slideLayouts/slideLayout30.xml"/></Relationships>
</file>

<file path=ppt/slides/_rels/slide3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3.xml"/><Relationship Id="rId1" Type="http://schemas.openxmlformats.org/officeDocument/2006/relationships/slideLayout" Target="../slideLayouts/slideLayout30.xml"/></Relationships>
</file>

<file path=ppt/slides/_rels/slide3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4.xml"/><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5.xml"/><Relationship Id="rId1" Type="http://schemas.openxmlformats.org/officeDocument/2006/relationships/slideLayout" Target="../slideLayouts/slideLayout30.xml"/></Relationships>
</file>

<file path=ppt/slides/_rels/slide3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6.xml"/><Relationship Id="rId1" Type="http://schemas.openxmlformats.org/officeDocument/2006/relationships/slideLayout" Target="../slideLayouts/slideLayout30.xml"/><Relationship Id="rId4" Type="http://schemas.openxmlformats.org/officeDocument/2006/relationships/image" Target="../media/image22.png"/></Relationships>
</file>

<file path=ppt/slides/_rels/slide3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7.xml"/><Relationship Id="rId1" Type="http://schemas.openxmlformats.org/officeDocument/2006/relationships/slideLayout" Target="../slideLayouts/slideLayout30.xml"/><Relationship Id="rId4" Type="http://schemas.openxmlformats.org/officeDocument/2006/relationships/image" Target="../media/image22.png"/></Relationships>
</file>

<file path=ppt/slides/_rels/slide3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8.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9.xml"/><Relationship Id="rId1" Type="http://schemas.openxmlformats.org/officeDocument/2006/relationships/slideLayout" Target="../slideLayouts/slideLayout30.xml"/></Relationships>
</file>

<file path=ppt/slides/_rels/slide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4.xml"/><Relationship Id="rId1" Type="http://schemas.openxmlformats.org/officeDocument/2006/relationships/slideLayout" Target="../slideLayouts/slideLayout30.xml"/></Relationships>
</file>

<file path=ppt/slides/_rels/slide40.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40.xml"/><Relationship Id="rId1" Type="http://schemas.openxmlformats.org/officeDocument/2006/relationships/slideLayout" Target="../slideLayouts/slideLayout30.xml"/><Relationship Id="rId4" Type="http://schemas.openxmlformats.org/officeDocument/2006/relationships/image" Target="../media/image5.jpeg"/></Relationships>
</file>

<file path=ppt/slides/_rels/slide4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41.xml"/><Relationship Id="rId1" Type="http://schemas.openxmlformats.org/officeDocument/2006/relationships/slideLayout" Target="../slideLayouts/slideLayout30.xml"/></Relationships>
</file>

<file path=ppt/slides/_rels/slide4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42.xml"/><Relationship Id="rId1" Type="http://schemas.openxmlformats.org/officeDocument/2006/relationships/slideLayout" Target="../slideLayouts/slideLayout30.xml"/><Relationship Id="rId4" Type="http://schemas.openxmlformats.org/officeDocument/2006/relationships/image" Target="../media/image23.jpeg"/></Relationships>
</file>

<file path=ppt/slides/_rels/slide43.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43.xml"/><Relationship Id="rId1" Type="http://schemas.openxmlformats.org/officeDocument/2006/relationships/slideLayout" Target="../slideLayouts/slideLayout30.xml"/><Relationship Id="rId4" Type="http://schemas.openxmlformats.org/officeDocument/2006/relationships/image" Target="../media/image5.jpeg"/></Relationships>
</file>

<file path=ppt/slides/_rels/slide4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44.xml"/><Relationship Id="rId1" Type="http://schemas.openxmlformats.org/officeDocument/2006/relationships/slideLayout" Target="../slideLayouts/slideLayout30.xml"/></Relationships>
</file>

<file path=ppt/slides/_rels/slide4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45.xml"/><Relationship Id="rId1" Type="http://schemas.openxmlformats.org/officeDocument/2006/relationships/slideLayout" Target="../slideLayouts/slideLayout30.xml"/><Relationship Id="rId4" Type="http://schemas.openxmlformats.org/officeDocument/2006/relationships/image" Target="../media/image6.JPG"/></Relationships>
</file>

<file path=ppt/slides/_rels/slide4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46.xml"/><Relationship Id="rId1" Type="http://schemas.openxmlformats.org/officeDocument/2006/relationships/slideLayout" Target="../slideLayouts/slideLayout30.xml"/></Relationships>
</file>

<file path=ppt/slides/_rels/slide4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47.xml"/><Relationship Id="rId1" Type="http://schemas.openxmlformats.org/officeDocument/2006/relationships/slideLayout" Target="../slideLayouts/slideLayout30.xml"/></Relationships>
</file>

<file path=ppt/slides/_rels/slide4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48.xml"/><Relationship Id="rId1" Type="http://schemas.openxmlformats.org/officeDocument/2006/relationships/slideLayout" Target="../slideLayouts/slideLayout30.xml"/><Relationship Id="rId4" Type="http://schemas.openxmlformats.org/officeDocument/2006/relationships/image" Target="../media/image6.JPG"/></Relationships>
</file>

<file path=ppt/slides/_rels/slide4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49.xml"/><Relationship Id="rId1" Type="http://schemas.openxmlformats.org/officeDocument/2006/relationships/slideLayout" Target="../slideLayouts/slideLayout30.xml"/><Relationship Id="rId4" Type="http://schemas.openxmlformats.org/officeDocument/2006/relationships/image" Target="../media/image9.jpeg"/></Relationships>
</file>

<file path=ppt/slides/_rels/slide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5.xml"/><Relationship Id="rId1" Type="http://schemas.openxmlformats.org/officeDocument/2006/relationships/slideLayout" Target="../slideLayouts/slideLayout30.xml"/></Relationships>
</file>

<file path=ppt/slides/_rels/slide5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50.xml"/><Relationship Id="rId1" Type="http://schemas.openxmlformats.org/officeDocument/2006/relationships/slideLayout" Target="../slideLayouts/slideLayout30.xml"/><Relationship Id="rId5" Type="http://schemas.openxmlformats.org/officeDocument/2006/relationships/image" Target="../media/image8.png"/><Relationship Id="rId4" Type="http://schemas.openxmlformats.org/officeDocument/2006/relationships/image" Target="../media/image7.jpeg"/></Relationships>
</file>

<file path=ppt/slides/_rels/slide51.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51.xml"/><Relationship Id="rId1" Type="http://schemas.openxmlformats.org/officeDocument/2006/relationships/slideLayout" Target="../slideLayouts/slideLayout30.xml"/><Relationship Id="rId4" Type="http://schemas.openxmlformats.org/officeDocument/2006/relationships/image" Target="../media/image26.jpeg"/></Relationships>
</file>

<file path=ppt/slides/_rels/slide52.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52.xml"/><Relationship Id="rId1" Type="http://schemas.openxmlformats.org/officeDocument/2006/relationships/slideLayout" Target="../slideLayouts/slideLayout30.xml"/><Relationship Id="rId4" Type="http://schemas.openxmlformats.org/officeDocument/2006/relationships/image" Target="../media/image5.jpeg"/></Relationships>
</file>

<file path=ppt/slides/_rels/slide53.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53.xml"/><Relationship Id="rId1" Type="http://schemas.openxmlformats.org/officeDocument/2006/relationships/slideLayout" Target="../slideLayouts/slideLayout30.xml"/><Relationship Id="rId4" Type="http://schemas.openxmlformats.org/officeDocument/2006/relationships/image" Target="../media/image5.jpeg"/></Relationships>
</file>

<file path=ppt/slides/_rels/slide5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54.xml"/><Relationship Id="rId1" Type="http://schemas.openxmlformats.org/officeDocument/2006/relationships/slideLayout" Target="../slideLayouts/slideLayout30.xml"/><Relationship Id="rId4" Type="http://schemas.openxmlformats.org/officeDocument/2006/relationships/image" Target="../media/image5.jpeg"/></Relationships>
</file>

<file path=ppt/slides/_rels/slide55.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55.xml"/><Relationship Id="rId1" Type="http://schemas.openxmlformats.org/officeDocument/2006/relationships/slideLayout" Target="../slideLayouts/slideLayout30.xml"/><Relationship Id="rId4" Type="http://schemas.openxmlformats.org/officeDocument/2006/relationships/image" Target="../media/image5.jpeg"/></Relationships>
</file>

<file path=ppt/slides/_rels/slide5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56.xml"/><Relationship Id="rId1" Type="http://schemas.openxmlformats.org/officeDocument/2006/relationships/slideLayout" Target="../slideLayouts/slideLayout30.xml"/><Relationship Id="rId4" Type="http://schemas.openxmlformats.org/officeDocument/2006/relationships/image" Target="../media/image5.jpeg"/></Relationships>
</file>

<file path=ppt/slides/_rels/slide5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57.xml"/><Relationship Id="rId1" Type="http://schemas.openxmlformats.org/officeDocument/2006/relationships/slideLayout" Target="../slideLayouts/slideLayout30.xml"/><Relationship Id="rId4" Type="http://schemas.openxmlformats.org/officeDocument/2006/relationships/image" Target="../media/image5.jpeg"/></Relationships>
</file>

<file path=ppt/slides/_rels/slide5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58.xml"/><Relationship Id="rId1" Type="http://schemas.openxmlformats.org/officeDocument/2006/relationships/slideLayout" Target="../slideLayouts/slideLayout30.xml"/><Relationship Id="rId4" Type="http://schemas.openxmlformats.org/officeDocument/2006/relationships/image" Target="../media/image5.jpeg"/></Relationships>
</file>

<file path=ppt/slides/_rels/slide59.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59.xml"/><Relationship Id="rId1" Type="http://schemas.openxmlformats.org/officeDocument/2006/relationships/slideLayout" Target="../slideLayouts/slideLayout30.xml"/><Relationship Id="rId4" Type="http://schemas.openxmlformats.org/officeDocument/2006/relationships/image" Target="../media/image5.jpeg"/></Relationships>
</file>

<file path=ppt/slides/_rels/slide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xml"/><Relationship Id="rId1" Type="http://schemas.openxmlformats.org/officeDocument/2006/relationships/slideLayout" Target="../slideLayouts/slideLayout30.xml"/><Relationship Id="rId4" Type="http://schemas.openxmlformats.org/officeDocument/2006/relationships/image" Target="../media/image6.JPG"/></Relationships>
</file>

<file path=ppt/slides/_rels/slide6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0.xml"/><Relationship Id="rId1" Type="http://schemas.openxmlformats.org/officeDocument/2006/relationships/slideLayout" Target="../slideLayouts/slideLayout30.xml"/></Relationships>
</file>

<file path=ppt/slides/_rels/slide6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1.xml"/><Relationship Id="rId1" Type="http://schemas.openxmlformats.org/officeDocument/2006/relationships/slideLayout" Target="../slideLayouts/slideLayout30.xml"/></Relationships>
</file>

<file path=ppt/slides/_rels/slide6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2.xml"/><Relationship Id="rId1" Type="http://schemas.openxmlformats.org/officeDocument/2006/relationships/slideLayout" Target="../slideLayouts/slideLayout30.xml"/><Relationship Id="rId4" Type="http://schemas.openxmlformats.org/officeDocument/2006/relationships/image" Target="../media/image19.jpeg"/></Relationships>
</file>

<file path=ppt/slides/_rels/slide6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3.xml"/><Relationship Id="rId1" Type="http://schemas.openxmlformats.org/officeDocument/2006/relationships/slideLayout" Target="../slideLayouts/slideLayout30.xml"/></Relationships>
</file>

<file path=ppt/slides/_rels/slide6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4.xml"/><Relationship Id="rId1" Type="http://schemas.openxmlformats.org/officeDocument/2006/relationships/slideLayout" Target="../slideLayouts/slideLayout30.xml"/></Relationships>
</file>

<file path=ppt/slides/_rels/slide6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5.xml"/><Relationship Id="rId1" Type="http://schemas.openxmlformats.org/officeDocument/2006/relationships/slideLayout" Target="../slideLayouts/slideLayout30.xml"/><Relationship Id="rId4" Type="http://schemas.openxmlformats.org/officeDocument/2006/relationships/image" Target="../media/image35.jpeg"/></Relationships>
</file>

<file path=ppt/slides/_rels/slide6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6.xml"/><Relationship Id="rId1" Type="http://schemas.openxmlformats.org/officeDocument/2006/relationships/slideLayout" Target="../slideLayouts/slideLayout30.xml"/></Relationships>
</file>

<file path=ppt/slides/_rels/slide6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7.xml"/><Relationship Id="rId1" Type="http://schemas.openxmlformats.org/officeDocument/2006/relationships/slideLayout" Target="../slideLayouts/slideLayout30.xml"/></Relationships>
</file>

<file path=ppt/slides/_rels/slide6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8.xml"/><Relationship Id="rId1" Type="http://schemas.openxmlformats.org/officeDocument/2006/relationships/slideLayout" Target="../slideLayouts/slideLayout30.xml"/></Relationships>
</file>

<file path=ppt/slides/_rels/slide6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9.xml"/><Relationship Id="rId1" Type="http://schemas.openxmlformats.org/officeDocument/2006/relationships/slideLayout" Target="../slideLayouts/slideLayout30.xml"/></Relationships>
</file>

<file path=ppt/slides/_rels/slide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7.xml"/><Relationship Id="rId1" Type="http://schemas.openxmlformats.org/officeDocument/2006/relationships/slideLayout" Target="../slideLayouts/slideLayout30.xml"/></Relationships>
</file>

<file path=ppt/slides/_rels/slide7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70.xml"/><Relationship Id="rId1" Type="http://schemas.openxmlformats.org/officeDocument/2006/relationships/slideLayout" Target="../slideLayouts/slideLayout30.xml"/><Relationship Id="rId4" Type="http://schemas.openxmlformats.org/officeDocument/2006/relationships/image" Target="../media/image35.jpeg"/></Relationships>
</file>

<file path=ppt/slides/_rels/slide71.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71.xml"/><Relationship Id="rId1" Type="http://schemas.openxmlformats.org/officeDocument/2006/relationships/slideLayout" Target="../slideLayouts/slideLayout30.xml"/><Relationship Id="rId4" Type="http://schemas.openxmlformats.org/officeDocument/2006/relationships/image" Target="../media/image5.jpeg"/></Relationships>
</file>

<file path=ppt/slides/_rels/slide7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72.xml"/><Relationship Id="rId1" Type="http://schemas.openxmlformats.org/officeDocument/2006/relationships/slideLayout" Target="../slideLayouts/slideLayout30.xml"/><Relationship Id="rId4" Type="http://schemas.openxmlformats.org/officeDocument/2006/relationships/image" Target="../media/image5.jpeg"/></Relationships>
</file>

<file path=ppt/slides/_rels/slide7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73.xml"/><Relationship Id="rId1" Type="http://schemas.openxmlformats.org/officeDocument/2006/relationships/slideLayout" Target="../slideLayouts/slideLayout30.xml"/></Relationships>
</file>

<file path=ppt/slides/_rels/slide7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74.xml"/><Relationship Id="rId1" Type="http://schemas.openxmlformats.org/officeDocument/2006/relationships/slideLayout" Target="../slideLayouts/slideLayout30.xml"/></Relationships>
</file>

<file path=ppt/slides/_rels/slide7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75.xml"/><Relationship Id="rId1" Type="http://schemas.openxmlformats.org/officeDocument/2006/relationships/slideLayout" Target="../slideLayouts/slideLayout30.xml"/><Relationship Id="rId4" Type="http://schemas.openxmlformats.org/officeDocument/2006/relationships/image" Target="../media/image38.jpeg"/></Relationships>
</file>

<file path=ppt/slides/_rels/slide7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76.xml"/><Relationship Id="rId1" Type="http://schemas.openxmlformats.org/officeDocument/2006/relationships/slideLayout" Target="../slideLayouts/slideLayout30.xml"/></Relationships>
</file>

<file path=ppt/slides/_rels/slide7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77.xml"/><Relationship Id="rId1" Type="http://schemas.openxmlformats.org/officeDocument/2006/relationships/slideLayout" Target="../slideLayouts/slideLayout30.xml"/></Relationships>
</file>

<file path=ppt/slides/_rels/slide7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78.xml"/><Relationship Id="rId1" Type="http://schemas.openxmlformats.org/officeDocument/2006/relationships/slideLayout" Target="../slideLayouts/slideLayout30.xml"/></Relationships>
</file>

<file path=ppt/slides/_rels/slide7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79.xml"/><Relationship Id="rId1" Type="http://schemas.openxmlformats.org/officeDocument/2006/relationships/slideLayout" Target="../slideLayouts/slideLayout30.xml"/><Relationship Id="rId4" Type="http://schemas.openxmlformats.org/officeDocument/2006/relationships/image" Target="../media/image6.JPG"/></Relationships>
</file>

<file path=ppt/slides/_rels/slide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8.xml"/><Relationship Id="rId1" Type="http://schemas.openxmlformats.org/officeDocument/2006/relationships/slideLayout" Target="../slideLayouts/slideLayout30.xml"/></Relationships>
</file>

<file path=ppt/slides/_rels/slide8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80.xml"/><Relationship Id="rId1" Type="http://schemas.openxmlformats.org/officeDocument/2006/relationships/slideLayout" Target="../slideLayouts/slideLayout30.xml"/><Relationship Id="rId4" Type="http://schemas.openxmlformats.org/officeDocument/2006/relationships/image" Target="../media/image39.png"/></Relationships>
</file>

<file path=ppt/slides/_rels/slide8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81.xml"/><Relationship Id="rId1" Type="http://schemas.openxmlformats.org/officeDocument/2006/relationships/slideLayout" Target="../slideLayouts/slideLayout30.xml"/><Relationship Id="rId4" Type="http://schemas.openxmlformats.org/officeDocument/2006/relationships/image" Target="../media/image6.JPG"/></Relationships>
</file>

<file path=ppt/slides/_rels/slide8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82.xml"/><Relationship Id="rId1" Type="http://schemas.openxmlformats.org/officeDocument/2006/relationships/slideLayout" Target="../slideLayouts/slideLayout30.xml"/><Relationship Id="rId4" Type="http://schemas.openxmlformats.org/officeDocument/2006/relationships/image" Target="../media/image6.JPG"/></Relationships>
</file>

<file path=ppt/slides/_rels/slide8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83.xml"/><Relationship Id="rId1" Type="http://schemas.openxmlformats.org/officeDocument/2006/relationships/slideLayout" Target="../slideLayouts/slideLayout30.xml"/></Relationships>
</file>

<file path=ppt/slides/_rels/slide8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84.xml"/><Relationship Id="rId1" Type="http://schemas.openxmlformats.org/officeDocument/2006/relationships/slideLayout" Target="../slideLayouts/slideLayout30.xml"/></Relationships>
</file>

<file path=ppt/slides/_rels/slide8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85.xml"/><Relationship Id="rId1" Type="http://schemas.openxmlformats.org/officeDocument/2006/relationships/slideLayout" Target="../slideLayouts/slideLayout30.xml"/></Relationships>
</file>

<file path=ppt/slides/_rels/slide8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86.xml"/><Relationship Id="rId1" Type="http://schemas.openxmlformats.org/officeDocument/2006/relationships/slideLayout" Target="../slideLayouts/slideLayout30.xml"/></Relationships>
</file>

<file path=ppt/slides/_rels/slide8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87.xml"/><Relationship Id="rId1" Type="http://schemas.openxmlformats.org/officeDocument/2006/relationships/slideLayout" Target="../slideLayouts/slideLayout30.xml"/><Relationship Id="rId4" Type="http://schemas.openxmlformats.org/officeDocument/2006/relationships/image" Target="../media/image22.png"/></Relationships>
</file>

<file path=ppt/slides/_rels/slide8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88.xml"/><Relationship Id="rId1" Type="http://schemas.openxmlformats.org/officeDocument/2006/relationships/slideLayout" Target="../slideLayouts/slideLayout30.xml"/><Relationship Id="rId4" Type="http://schemas.openxmlformats.org/officeDocument/2006/relationships/image" Target="../media/image22.png"/></Relationships>
</file>

<file path=ppt/slides/_rels/slide8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89.xml"/><Relationship Id="rId1" Type="http://schemas.openxmlformats.org/officeDocument/2006/relationships/slideLayout" Target="../slideLayouts/slideLayout30.xml"/></Relationships>
</file>

<file path=ppt/slides/_rels/slide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9.xml"/><Relationship Id="rId1" Type="http://schemas.openxmlformats.org/officeDocument/2006/relationships/slideLayout" Target="../slideLayouts/slideLayout30.xml"/></Relationships>
</file>

<file path=ppt/slides/_rels/slide9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90.xml"/><Relationship Id="rId1" Type="http://schemas.openxmlformats.org/officeDocument/2006/relationships/slideLayout" Target="../slideLayouts/slideLayout30.xml"/></Relationships>
</file>

<file path=ppt/slides/_rels/slide9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91.xml"/><Relationship Id="rId1" Type="http://schemas.openxmlformats.org/officeDocument/2006/relationships/slideLayout" Target="../slideLayouts/slideLayout30.xml"/><Relationship Id="rId4" Type="http://schemas.openxmlformats.org/officeDocument/2006/relationships/image" Target="../media/image23.jpeg"/></Relationships>
</file>

<file path=ppt/slides/_rels/slide9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92.xml"/><Relationship Id="rId1" Type="http://schemas.openxmlformats.org/officeDocument/2006/relationships/slideLayout" Target="../slideLayouts/slideLayout30.xml"/></Relationships>
</file>

<file path=ppt/slides/_rels/slide93.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93.xml"/><Relationship Id="rId1" Type="http://schemas.openxmlformats.org/officeDocument/2006/relationships/slideLayout" Target="../slideLayouts/slideLayout30.xml"/><Relationship Id="rId4" Type="http://schemas.openxmlformats.org/officeDocument/2006/relationships/image" Target="../media/image5.jpeg"/></Relationships>
</file>

<file path=ppt/slides/_rels/slide9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94.xml"/><Relationship Id="rId1" Type="http://schemas.openxmlformats.org/officeDocument/2006/relationships/slideLayout" Target="../slideLayouts/slideLayout30.xml"/></Relationships>
</file>

<file path=ppt/slides/_rels/slide9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95.xml"/><Relationship Id="rId1" Type="http://schemas.openxmlformats.org/officeDocument/2006/relationships/slideLayout" Target="../slideLayouts/slideLayout30.xml"/><Relationship Id="rId4" Type="http://schemas.openxmlformats.org/officeDocument/2006/relationships/image" Target="../media/image6.JPG"/></Relationships>
</file>

<file path=ppt/slides/_rels/slide9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96.xml"/><Relationship Id="rId1" Type="http://schemas.openxmlformats.org/officeDocument/2006/relationships/slideLayout" Target="../slideLayouts/slideLayout30.xml"/></Relationships>
</file>

<file path=ppt/slides/_rels/slide9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97.xml"/><Relationship Id="rId1" Type="http://schemas.openxmlformats.org/officeDocument/2006/relationships/slideLayout" Target="../slideLayouts/slideLayout30.xml"/></Relationships>
</file>

<file path=ppt/slides/_rels/slide9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98.xml"/><Relationship Id="rId1" Type="http://schemas.openxmlformats.org/officeDocument/2006/relationships/slideLayout" Target="../slideLayouts/slideLayout30.xml"/><Relationship Id="rId4" Type="http://schemas.openxmlformats.org/officeDocument/2006/relationships/image" Target="../media/image6.JPG"/></Relationships>
</file>

<file path=ppt/slides/_rels/slide9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99.xml"/><Relationship Id="rId1" Type="http://schemas.openxmlformats.org/officeDocument/2006/relationships/slideLayout" Target="../slideLayouts/slideLayout3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Text Box 1"/>
          <p:cNvSpPr txBox="1">
            <a:spLocks noChangeArrowheads="1"/>
          </p:cNvSpPr>
          <p:nvPr/>
        </p:nvSpPr>
        <p:spPr bwMode="auto">
          <a:xfrm>
            <a:off x="5643563" y="5068888"/>
            <a:ext cx="6826250" cy="70643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0000" tIns="45000" rIns="90000" bIns="45000"/>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0"/>
                <a:cs typeface="ＭＳ Ｐゴシック" charset="0"/>
              </a:defRPr>
            </a:lvl9pPr>
          </a:lstStyle>
          <a:p>
            <a:pPr eaLnBrk="1">
              <a:lnSpc>
                <a:spcPct val="80000"/>
              </a:lnSpc>
              <a:spcBef>
                <a:spcPts val="400"/>
              </a:spcBef>
              <a:buClrTx/>
              <a:buFontTx/>
              <a:buNone/>
            </a:pPr>
            <a:r>
              <a:rPr lang="es-ES" sz="1800">
                <a:solidFill>
                  <a:srgbClr val="000000"/>
                </a:solidFill>
              </a:rPr>
              <a:t>Antonio Herrero Hernández</a:t>
            </a:r>
          </a:p>
          <a:p>
            <a:pPr eaLnBrk="1">
              <a:lnSpc>
                <a:spcPct val="80000"/>
              </a:lnSpc>
              <a:spcBef>
                <a:spcPts val="400"/>
              </a:spcBef>
              <a:buClrTx/>
              <a:buFontTx/>
              <a:buNone/>
            </a:pPr>
            <a:r>
              <a:rPr lang="es-ES" sz="1500">
                <a:solidFill>
                  <a:srgbClr val="000000"/>
                </a:solidFill>
              </a:rPr>
              <a:t>www.clinicadeldoctorherrero.es</a:t>
            </a:r>
          </a:p>
        </p:txBody>
      </p:sp>
      <p:sp>
        <p:nvSpPr>
          <p:cNvPr id="38914" name="Freeform 2"/>
          <p:cNvSpPr>
            <a:spLocks noChangeArrowheads="1"/>
          </p:cNvSpPr>
          <p:nvPr/>
        </p:nvSpPr>
        <p:spPr bwMode="auto">
          <a:xfrm>
            <a:off x="0" y="0"/>
            <a:ext cx="1936750"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38916" name="AutoShape 4"/>
          <p:cNvSpPr>
            <a:spLocks noChangeArrowheads="1"/>
          </p:cNvSpPr>
          <p:nvPr/>
        </p:nvSpPr>
        <p:spPr bwMode="auto">
          <a:xfrm>
            <a:off x="1295896" y="-189061"/>
            <a:ext cx="8143875" cy="157480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760" tIns="50760" rIns="50760" bIns="50760" anchor="b"/>
          <a:lstStyle/>
          <a:p>
            <a:pP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br>
              <a:rPr lang="es-ES" sz="5400" dirty="0">
                <a:solidFill>
                  <a:srgbClr val="000000"/>
                </a:solidFill>
                <a:latin typeface="Palatino Linotype" charset="0"/>
              </a:rPr>
            </a:br>
            <a:r>
              <a:rPr lang="es-ES" sz="5400" dirty="0">
                <a:solidFill>
                  <a:srgbClr val="000000"/>
                </a:solidFill>
                <a:latin typeface="Palatino Linotype" charset="0"/>
              </a:rPr>
              <a:t>    </a:t>
            </a:r>
            <a:r>
              <a:rPr lang="es-ES" sz="3600" dirty="0">
                <a:solidFill>
                  <a:srgbClr val="000000"/>
                </a:solidFill>
                <a:latin typeface="Palatino Linotype" charset="0"/>
              </a:rPr>
              <a:t>Mindfulness y Astrología: Taller 3</a:t>
            </a:r>
          </a:p>
        </p:txBody>
      </p:sp>
      <p:pic>
        <p:nvPicPr>
          <p:cNvPr id="38917" name="Picture 5"/>
          <p:cNvPicPr>
            <a:picLocks noChangeAspect="1" noChangeArrowheads="1"/>
          </p:cNvPicPr>
          <p:nvPr/>
        </p:nvPicPr>
        <p:blipFill>
          <a:blip r:embed="rId3"/>
          <a:srcRect/>
          <a:stretch/>
        </p:blipFill>
        <p:spPr bwMode="auto">
          <a:xfrm>
            <a:off x="4907481" y="1692275"/>
            <a:ext cx="2221063" cy="2447925"/>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38918"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8" y="-117053"/>
            <a:ext cx="1936750" cy="5812979"/>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8" name="AutoShape 4"/>
          <p:cNvSpPr>
            <a:spLocks noChangeArrowheads="1"/>
          </p:cNvSpPr>
          <p:nvPr/>
        </p:nvSpPr>
        <p:spPr bwMode="auto">
          <a:xfrm>
            <a:off x="2987675" y="3335338"/>
            <a:ext cx="6745288" cy="1574800"/>
          </a:xfrm>
          <a:custGeom>
            <a:avLst/>
            <a:gdLst>
              <a:gd name="G0" fmla="+- 1 0 0"/>
              <a:gd name="G1" fmla="+- 1 0 0"/>
              <a:gd name="G2" fmla="+- 1 0 0"/>
              <a:gd name="G3" fmla="+- 21600 0 0"/>
              <a:gd name="G4" fmla="+- 1 0 0"/>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760" tIns="50760" rIns="50760" bIns="50760" anchor="b"/>
          <a:lstStyle>
            <a:lvl1pPr algn="ctr">
              <a:lnSpc>
                <a:spcPct val="116000"/>
              </a:lnSpc>
              <a:spcAft>
                <a:spcPts val="11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800" b="1">
                <a:solidFill>
                  <a:srgbClr val="221E1F"/>
                </a:solidFill>
                <a:latin typeface="Verdana" charset="0"/>
                <a:ea typeface="ＭＳ Ｐゴシック" charset="-128"/>
                <a:cs typeface="ＭＳ Ｐゴシック" charset="-128"/>
              </a:defRPr>
            </a:lvl1pPr>
            <a:lvl2pPr algn="ctr">
              <a:lnSpc>
                <a:spcPct val="116000"/>
              </a:lnSpc>
              <a:spcAft>
                <a:spcPts val="9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800" b="1">
                <a:solidFill>
                  <a:srgbClr val="221E1F"/>
                </a:solidFill>
                <a:latin typeface="Verdana" charset="0"/>
                <a:ea typeface="ＭＳ Ｐゴシック" charset="-128"/>
                <a:cs typeface="ＭＳ Ｐゴシック" charset="-128"/>
              </a:defRPr>
            </a:lvl2pPr>
            <a:lvl3pPr algn="ctr">
              <a:lnSpc>
                <a:spcPct val="116000"/>
              </a:lnSpc>
              <a:spcAft>
                <a:spcPts val="70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800" b="1">
                <a:solidFill>
                  <a:srgbClr val="221E1F"/>
                </a:solidFill>
                <a:latin typeface="Verdana" charset="0"/>
                <a:ea typeface="ＭＳ Ｐゴシック" charset="-128"/>
                <a:cs typeface="ＭＳ Ｐゴシック" charset="-128"/>
              </a:defRPr>
            </a:lvl3pPr>
            <a:lvl4pPr algn="ctr">
              <a:lnSpc>
                <a:spcPct val="116000"/>
              </a:lnSpc>
              <a:spcAft>
                <a:spcPts val="475"/>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800" b="1">
                <a:solidFill>
                  <a:srgbClr val="221E1F"/>
                </a:solidFill>
                <a:latin typeface="Verdana" charset="0"/>
                <a:ea typeface="ＭＳ Ｐゴシック" charset="-128"/>
                <a:cs typeface="ＭＳ Ｐゴシック" charset="-128"/>
              </a:defRPr>
            </a:lvl4pPr>
            <a:lvl5pPr algn="ctr">
              <a:lnSpc>
                <a:spcPct val="116000"/>
              </a:lnSpc>
              <a:spcAft>
                <a:spcPts val="2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700" b="1">
                <a:solidFill>
                  <a:srgbClr val="221E1F"/>
                </a:solidFill>
                <a:latin typeface="Verdana" charset="0"/>
                <a:ea typeface="ＭＳ Ｐゴシック" charset="-128"/>
                <a:cs typeface="ＭＳ Ｐゴシック" charset="-128"/>
              </a:defRPr>
            </a:lvl5pPr>
            <a:lvl6pPr marL="2514600" indent="-228600" algn="ctr" defTabSz="449263" eaLnBrk="0" fontAlgn="base" hangingPunct="0">
              <a:lnSpc>
                <a:spcPct val="116000"/>
              </a:lnSpc>
              <a:spcBef>
                <a:spcPct val="0"/>
              </a:spcBef>
              <a:spcAft>
                <a:spcPts val="2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700" b="1">
                <a:solidFill>
                  <a:srgbClr val="221E1F"/>
                </a:solidFill>
                <a:latin typeface="Verdana" charset="0"/>
                <a:ea typeface="ＭＳ Ｐゴシック" charset="-128"/>
                <a:cs typeface="ＭＳ Ｐゴシック" charset="-128"/>
              </a:defRPr>
            </a:lvl6pPr>
            <a:lvl7pPr marL="2971800" indent="-228600" algn="ctr" defTabSz="449263" eaLnBrk="0" fontAlgn="base" hangingPunct="0">
              <a:lnSpc>
                <a:spcPct val="116000"/>
              </a:lnSpc>
              <a:spcBef>
                <a:spcPct val="0"/>
              </a:spcBef>
              <a:spcAft>
                <a:spcPts val="2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700" b="1">
                <a:solidFill>
                  <a:srgbClr val="221E1F"/>
                </a:solidFill>
                <a:latin typeface="Verdana" charset="0"/>
                <a:ea typeface="ＭＳ Ｐゴシック" charset="-128"/>
                <a:cs typeface="ＭＳ Ｐゴシック" charset="-128"/>
              </a:defRPr>
            </a:lvl7pPr>
            <a:lvl8pPr marL="3429000" indent="-228600" algn="ctr" defTabSz="449263" eaLnBrk="0" fontAlgn="base" hangingPunct="0">
              <a:lnSpc>
                <a:spcPct val="116000"/>
              </a:lnSpc>
              <a:spcBef>
                <a:spcPct val="0"/>
              </a:spcBef>
              <a:spcAft>
                <a:spcPts val="2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700" b="1">
                <a:solidFill>
                  <a:srgbClr val="221E1F"/>
                </a:solidFill>
                <a:latin typeface="Verdana" charset="0"/>
                <a:ea typeface="ＭＳ Ｐゴシック" charset="-128"/>
                <a:cs typeface="ＭＳ Ｐゴシック" charset="-128"/>
              </a:defRPr>
            </a:lvl8pPr>
            <a:lvl9pPr marL="3886200" indent="-228600" algn="ctr" defTabSz="449263" eaLnBrk="0" fontAlgn="base" hangingPunct="0">
              <a:lnSpc>
                <a:spcPct val="116000"/>
              </a:lnSpc>
              <a:spcBef>
                <a:spcPct val="0"/>
              </a:spcBef>
              <a:spcAft>
                <a:spcPts val="238"/>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700" b="1">
                <a:solidFill>
                  <a:srgbClr val="221E1F"/>
                </a:solidFill>
                <a:latin typeface="Verdana" charset="0"/>
                <a:ea typeface="ＭＳ Ｐゴシック" charset="-128"/>
                <a:cs typeface="ＭＳ Ｐゴシック" charset="-128"/>
              </a:defRPr>
            </a:lvl9pPr>
          </a:lstStyle>
          <a:p>
            <a:pPr algn="l" eaLnBrk="1" hangingPunct="1">
              <a:lnSpc>
                <a:spcPct val="100000"/>
              </a:lnSpc>
              <a:spcAft>
                <a:spcPct val="0"/>
              </a:spcAft>
              <a:buClrTx/>
              <a:buFontTx/>
              <a:buNone/>
              <a:defRPr/>
            </a:pPr>
            <a:br>
              <a:rPr lang="es-ES" altLang="es-ES_tradnl" sz="4900" b="0" dirty="0">
                <a:solidFill>
                  <a:srgbClr val="000000"/>
                </a:solidFill>
                <a:latin typeface="Palatino Linotype" charset="0"/>
              </a:rPr>
            </a:br>
            <a:r>
              <a:rPr lang="es-ES" altLang="es-ES_tradnl" sz="3600" b="0" dirty="0">
                <a:solidFill>
                  <a:srgbClr val="000000"/>
                </a:solidFill>
                <a:latin typeface="Palatino Linotype" charset="0"/>
              </a:rPr>
              <a:t>“</a:t>
            </a:r>
            <a:r>
              <a:rPr lang="es-ES" altLang="es-ES_tradnl" sz="3600" b="0" dirty="0" err="1">
                <a:solidFill>
                  <a:srgbClr val="000000"/>
                </a:solidFill>
                <a:latin typeface="Palatino Linotype" charset="0"/>
              </a:rPr>
              <a:t>DespiérTame</a:t>
            </a:r>
            <a:r>
              <a:rPr lang="es-ES" altLang="es-ES_tradnl" sz="3600" b="0" dirty="0">
                <a:solidFill>
                  <a:srgbClr val="000000"/>
                </a:solidFill>
                <a:latin typeface="Palatino Linotype" charset="0"/>
              </a:rPr>
              <a:t> Quiero Sanarme”</a:t>
            </a:r>
          </a:p>
        </p:txBody>
      </p:sp>
    </p:spTree>
    <p:extLst>
      <p:ext uri="{BB962C8B-B14F-4D97-AF65-F5344CB8AC3E}">
        <p14:creationId xmlns:p14="http://schemas.microsoft.com/office/powerpoint/2010/main" val="165707563"/>
      </p:ext>
    </p:extLst>
  </p:cSld>
  <p:clrMapOvr>
    <a:masterClrMapping/>
  </p:clrMapOvr>
  <p:transition spd="med">
    <p:random/>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Freeform 3">
            <a:extLst>
              <a:ext uri="{FF2B5EF4-FFF2-40B4-BE49-F238E27FC236}">
                <a16:creationId xmlns:a16="http://schemas.microsoft.com/office/drawing/2014/main" id="{0F4CDD79-8940-AA4D-BE85-6D17CA3B3115}"/>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2466" name="Picture 4">
            <a:extLst>
              <a:ext uri="{FF2B5EF4-FFF2-40B4-BE49-F238E27FC236}">
                <a16:creationId xmlns:a16="http://schemas.microsoft.com/office/drawing/2014/main" id="{6EE9810C-5F46-2D42-9ED2-03DBCB1B675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67" name="Imagen 1">
            <a:extLst>
              <a:ext uri="{FF2B5EF4-FFF2-40B4-BE49-F238E27FC236}">
                <a16:creationId xmlns:a16="http://schemas.microsoft.com/office/drawing/2014/main" id="{B1BBE45E-F1F3-8841-AD7C-BCA47A0F6480}"/>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368425" y="1136650"/>
            <a:ext cx="3587750" cy="457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68" name="Imagen 2">
            <a:extLst>
              <a:ext uri="{FF2B5EF4-FFF2-40B4-BE49-F238E27FC236}">
                <a16:creationId xmlns:a16="http://schemas.microsoft.com/office/drawing/2014/main" id="{7BDCD845-28BB-B246-9DCA-46C8327F3D10}"/>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5616575" y="1127125"/>
            <a:ext cx="3878263" cy="4587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469" name="Text Box 2">
            <a:extLst>
              <a:ext uri="{FF2B5EF4-FFF2-40B4-BE49-F238E27FC236}">
                <a16:creationId xmlns:a16="http://schemas.microsoft.com/office/drawing/2014/main" id="{9CF9EDD2-A765-8342-86A4-6F98E02B6E67}"/>
              </a:ext>
            </a:extLst>
          </p:cNvPr>
          <p:cNvSpPr txBox="1">
            <a:spLocks noChangeArrowheads="1"/>
          </p:cNvSpPr>
          <p:nvPr/>
        </p:nvSpPr>
        <p:spPr bwMode="auto">
          <a:xfrm>
            <a:off x="647700" y="147638"/>
            <a:ext cx="9145588"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000000"/>
                </a:solidFill>
              </a:rPr>
              <a:t>SATURNO                  </a:t>
            </a:r>
            <a:r>
              <a:rPr lang="es-ES" altLang="es-ES_tradnl" sz="2800" b="1">
                <a:solidFill>
                  <a:srgbClr val="FF0000"/>
                </a:solidFill>
              </a:rPr>
              <a:t> JÚPITER </a:t>
            </a:r>
            <a:endParaRPr lang="es-ES" altLang="es-ES_tradnl" sz="2800" b="1">
              <a:solidFill>
                <a:srgbClr val="000000"/>
              </a:solidFill>
            </a:endParaRPr>
          </a:p>
          <a:p>
            <a:pPr algn="ctr" eaLnBrk="1">
              <a:buSzPct val="100000"/>
            </a:pPr>
            <a:r>
              <a:rPr lang="es-ES" altLang="es-ES_tradnl" sz="2800" b="1">
                <a:solidFill>
                  <a:srgbClr val="000000"/>
                </a:solidFill>
              </a:rPr>
              <a:t>Constricción               </a:t>
            </a:r>
            <a:r>
              <a:rPr lang="es-ES" altLang="es-ES_tradnl" sz="2800" b="1">
                <a:solidFill>
                  <a:srgbClr val="FF0000"/>
                </a:solidFill>
              </a:rPr>
              <a:t>Expansión</a:t>
            </a:r>
            <a:r>
              <a:rPr lang="es-ES" altLang="es-ES_tradnl" sz="2800" b="1">
                <a:solidFill>
                  <a:srgbClr val="000000"/>
                </a:solidFill>
              </a:rPr>
              <a:t> </a:t>
            </a:r>
          </a:p>
        </p:txBody>
      </p:sp>
    </p:spTree>
    <p:extLst>
      <p:ext uri="{BB962C8B-B14F-4D97-AF65-F5344CB8AC3E}">
        <p14:creationId xmlns:p14="http://schemas.microsoft.com/office/powerpoint/2010/main" val="3532821926"/>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6850" y="-147638"/>
            <a:ext cx="9882188" cy="5951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02" name="Text Box 2"/>
          <p:cNvSpPr txBox="1">
            <a:spLocks noChangeArrowheads="1"/>
          </p:cNvSpPr>
          <p:nvPr/>
        </p:nvSpPr>
        <p:spPr bwMode="auto">
          <a:xfrm>
            <a:off x="746125" y="1549400"/>
            <a:ext cx="8855075" cy="326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50760" tIns="50760" rIns="50760" bIns="50760"/>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eaLnBrk="1">
              <a:lnSpc>
                <a:spcPct val="115000"/>
              </a:lnSpc>
              <a:spcAft>
                <a:spcPts val="1425"/>
              </a:spcAft>
              <a:buSzPct val="100000"/>
            </a:pPr>
            <a:r>
              <a:rPr lang="es-ES" altLang="es-ES_tradnl" dirty="0">
                <a:solidFill>
                  <a:srgbClr val="FFFFFF"/>
                </a:solidFill>
                <a:latin typeface="Times New Roman" charset="0"/>
              </a:rPr>
              <a:t>          </a:t>
            </a:r>
            <a:r>
              <a:rPr lang="es-ES" altLang="es-ES_tradnl" dirty="0">
                <a:solidFill>
                  <a:srgbClr val="000000"/>
                </a:solidFill>
                <a:latin typeface="Times New Roman" charset="0"/>
              </a:rPr>
              <a:t>       </a:t>
            </a:r>
            <a:r>
              <a:rPr lang="es-ES" altLang="es-ES_tradnl" dirty="0">
                <a:solidFill>
                  <a:srgbClr val="FFFFFF"/>
                </a:solidFill>
                <a:latin typeface="Times New Roman" charset="0"/>
              </a:rPr>
              <a:t>       Práctica 1: Un recorrido por vuestro Júpiter y Saturno. </a:t>
            </a:r>
          </a:p>
        </p:txBody>
      </p:sp>
      <p:sp>
        <p:nvSpPr>
          <p:cNvPr id="51203" name="Freeform 3"/>
          <p:cNvSpPr>
            <a:spLocks noChangeArrowheads="1"/>
          </p:cNvSpPr>
          <p:nvPr/>
        </p:nvSpPr>
        <p:spPr bwMode="auto">
          <a:xfrm>
            <a:off x="911225" y="4740275"/>
            <a:ext cx="8899525" cy="377825"/>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sp>
        <p:nvSpPr>
          <p:cNvPr id="51204" name="AutoShape 4"/>
          <p:cNvSpPr>
            <a:spLocks noChangeArrowheads="1"/>
          </p:cNvSpPr>
          <p:nvPr/>
        </p:nvSpPr>
        <p:spPr bwMode="auto">
          <a:xfrm>
            <a:off x="673100" y="-1588"/>
            <a:ext cx="9072563" cy="1174751"/>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eaLnBrk="1" hangingPunct="1">
              <a:buSzPct val="100000"/>
            </a:pPr>
            <a:r>
              <a:rPr lang="es-ES" altLang="es-ES_tradnl" sz="3200" b="1">
                <a:solidFill>
                  <a:srgbClr val="3C8C93"/>
                </a:solidFill>
              </a:rPr>
              <a:t>Despertar a la Consciencia</a:t>
            </a:r>
          </a:p>
        </p:txBody>
      </p:sp>
      <p:sp>
        <p:nvSpPr>
          <p:cNvPr id="51205" name="Freeform 5"/>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sp>
        <p:nvSpPr>
          <p:cNvPr id="51206" name="Text Box 6"/>
          <p:cNvSpPr txBox="1">
            <a:spLocks noChangeArrowheads="1"/>
          </p:cNvSpPr>
          <p:nvPr/>
        </p:nvSpPr>
        <p:spPr bwMode="auto">
          <a:xfrm>
            <a:off x="1096963" y="952500"/>
            <a:ext cx="200025" cy="422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 altLang="es-ES_tradnl"/>
          </a:p>
        </p:txBody>
      </p:sp>
      <p:pic>
        <p:nvPicPr>
          <p:cNvPr id="51207" name="Picture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3238" y="-477838"/>
            <a:ext cx="1727201" cy="651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20366043"/>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3184145" y="242987"/>
            <a:ext cx="4986889" cy="5131247"/>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6912693" y="5111801"/>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MARCELO</a:t>
            </a:r>
          </a:p>
        </p:txBody>
      </p:sp>
    </p:spTree>
    <p:extLst>
      <p:ext uri="{BB962C8B-B14F-4D97-AF65-F5344CB8AC3E}">
        <p14:creationId xmlns:p14="http://schemas.microsoft.com/office/powerpoint/2010/main" val="2624468317"/>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1" name="Freeform 3">
            <a:extLst>
              <a:ext uri="{FF2B5EF4-FFF2-40B4-BE49-F238E27FC236}">
                <a16:creationId xmlns:a16="http://schemas.microsoft.com/office/drawing/2014/main" id="{067262CC-4C41-BF49-ADED-9DCB636E4D25}"/>
              </a:ext>
            </a:extLst>
          </p:cNvPr>
          <p:cNvSpPr>
            <a:spLocks noChangeArrowheads="1"/>
          </p:cNvSpPr>
          <p:nvPr/>
        </p:nvSpPr>
        <p:spPr bwMode="auto">
          <a:xfrm>
            <a:off x="1588" y="0"/>
            <a:ext cx="671512"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alpha val="99998"/>
            </a:srgbClr>
          </a:solidFill>
          <a:ln w="9360" cap="sq" cmpd="sng">
            <a:solidFill>
              <a:srgbClr val="004798"/>
            </a:solidFill>
            <a:round/>
            <a:headEnd type="none" w="med" len="med"/>
            <a:tailEnd type="none" w="med" len="med"/>
          </a:ln>
          <a:effectLst/>
        </p:spPr>
        <p:txBody>
          <a:bodyPr wrap="none" anchor="ctr"/>
          <a:lstStyle/>
          <a:p>
            <a:pPr>
              <a:defRPr/>
            </a:pPr>
            <a:endParaRPr lang="es-ES" sz="2645"/>
          </a:p>
        </p:txBody>
      </p:sp>
      <p:sp>
        <p:nvSpPr>
          <p:cNvPr id="40962" name="Text Box 2">
            <a:extLst>
              <a:ext uri="{FF2B5EF4-FFF2-40B4-BE49-F238E27FC236}">
                <a16:creationId xmlns:a16="http://schemas.microsoft.com/office/drawing/2014/main" id="{CADDE705-A0DE-9F4C-A5BF-A0CB577A100D}"/>
              </a:ext>
            </a:extLst>
          </p:cNvPr>
          <p:cNvSpPr txBox="1">
            <a:spLocks noChangeArrowheads="1"/>
          </p:cNvSpPr>
          <p:nvPr/>
        </p:nvSpPr>
        <p:spPr bwMode="auto">
          <a:xfrm>
            <a:off x="828675" y="88900"/>
            <a:ext cx="9266238" cy="942975"/>
          </a:xfrm>
          <a:prstGeom prst="rect">
            <a:avLst/>
          </a:prstGeom>
          <a:noFill/>
          <a:ln>
            <a:noFill/>
          </a:ln>
        </p:spPr>
        <p:txBody>
          <a:bodyPr lIns="46068" tIns="46068" rIns="46068" bIns="46068" anchor="ctr"/>
          <a:lstStyle/>
          <a:p>
            <a:pPr>
              <a:lnSpc>
                <a:spcPct val="93000"/>
              </a:lnSpc>
              <a:buClr>
                <a:srgbClr val="000000"/>
              </a:buClr>
              <a:buFont typeface="Times New Roman" panose="02020603050405020304" pitchFamily="18" charset="0"/>
              <a:buNone/>
              <a:defRPr/>
            </a:pPr>
            <a:r>
              <a:rPr lang="en-GB" altLang="es-ES" sz="2425" b="1" dirty="0">
                <a:solidFill>
                  <a:srgbClr val="C00000"/>
                </a:solidFill>
              </a:rPr>
              <a:t>       </a:t>
            </a:r>
            <a:r>
              <a:rPr lang="en-GB" altLang="es-ES" sz="2800" b="1" dirty="0">
                <a:solidFill>
                  <a:srgbClr val="FF0000"/>
                </a:solidFill>
              </a:rPr>
              <a:t>ESTHER</a:t>
            </a:r>
            <a:endParaRPr lang="en-GB" altLang="es-ES" sz="2425" b="1" dirty="0">
              <a:solidFill>
                <a:srgbClr val="FF0000"/>
              </a:solidFill>
            </a:endParaRPr>
          </a:p>
          <a:p>
            <a:pPr>
              <a:lnSpc>
                <a:spcPct val="93000"/>
              </a:lnSpc>
              <a:buClr>
                <a:srgbClr val="000000"/>
              </a:buClr>
              <a:buFont typeface="Times New Roman" panose="02020603050405020304" pitchFamily="18" charset="0"/>
              <a:buNone/>
              <a:defRPr/>
            </a:pPr>
            <a:r>
              <a:rPr lang="en-GB" altLang="es-ES" sz="2425" b="1" dirty="0">
                <a:solidFill>
                  <a:srgbClr val="C00000"/>
                </a:solidFill>
              </a:rPr>
              <a:t>       </a:t>
            </a:r>
          </a:p>
        </p:txBody>
      </p:sp>
      <p:pic>
        <p:nvPicPr>
          <p:cNvPr id="54275" name="Picture 4">
            <a:extLst>
              <a:ext uri="{FF2B5EF4-FFF2-40B4-BE49-F238E27FC236}">
                <a16:creationId xmlns:a16="http://schemas.microsoft.com/office/drawing/2014/main" id="{94ADF6C1-CA7E-3B4C-BF1E-33FDDDC9A32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63" y="0"/>
            <a:ext cx="1503363" cy="566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76" name="Imagen 1">
            <a:extLst>
              <a:ext uri="{FF2B5EF4-FFF2-40B4-BE49-F238E27FC236}">
                <a16:creationId xmlns:a16="http://schemas.microsoft.com/office/drawing/2014/main" id="{24DB5FD3-2C0F-C843-AB8C-AB98C7322146}"/>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021210" y="11113"/>
            <a:ext cx="6051550" cy="5792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61165656"/>
      </p:ext>
    </p:extLst>
  </p:cSld>
  <p:clrMapOvr>
    <a:masterClrMapping/>
  </p:clrMapOvr>
  <p:transition spd="med">
    <p:random/>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3246575" y="211920"/>
            <a:ext cx="5322129" cy="5362653"/>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7056536" y="5063747"/>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ROCIO</a:t>
            </a:r>
          </a:p>
        </p:txBody>
      </p:sp>
    </p:spTree>
    <p:extLst>
      <p:ext uri="{BB962C8B-B14F-4D97-AF65-F5344CB8AC3E}">
        <p14:creationId xmlns:p14="http://schemas.microsoft.com/office/powerpoint/2010/main" val="3388760983"/>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3055685" y="164852"/>
            <a:ext cx="5533789" cy="550569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6912693" y="5111801"/>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LAURA</a:t>
            </a:r>
          </a:p>
        </p:txBody>
      </p:sp>
    </p:spTree>
    <p:extLst>
      <p:ext uri="{BB962C8B-B14F-4D97-AF65-F5344CB8AC3E}">
        <p14:creationId xmlns:p14="http://schemas.microsoft.com/office/powerpoint/2010/main" val="3065332858"/>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3051490" y="197370"/>
            <a:ext cx="5295376" cy="5268081"/>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6912693" y="5111801"/>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ANA MARIA</a:t>
            </a:r>
          </a:p>
        </p:txBody>
      </p:sp>
    </p:spTree>
    <p:extLst>
      <p:ext uri="{BB962C8B-B14F-4D97-AF65-F5344CB8AC3E}">
        <p14:creationId xmlns:p14="http://schemas.microsoft.com/office/powerpoint/2010/main" val="3842934631"/>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44575" y="819051"/>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3232203" y="124064"/>
            <a:ext cx="5569648" cy="5345179"/>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7344568" y="5183809"/>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HERTSON</a:t>
            </a:r>
          </a:p>
        </p:txBody>
      </p:sp>
    </p:spTree>
    <p:extLst>
      <p:ext uri="{BB962C8B-B14F-4D97-AF65-F5344CB8AC3E}">
        <p14:creationId xmlns:p14="http://schemas.microsoft.com/office/powerpoint/2010/main" val="119372386"/>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3105311" y="242987"/>
            <a:ext cx="5319377" cy="5305615"/>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6912693" y="5111801"/>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VERONICA</a:t>
            </a:r>
          </a:p>
        </p:txBody>
      </p:sp>
    </p:spTree>
    <p:extLst>
      <p:ext uri="{BB962C8B-B14F-4D97-AF65-F5344CB8AC3E}">
        <p14:creationId xmlns:p14="http://schemas.microsoft.com/office/powerpoint/2010/main" val="1423955432"/>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2994442" y="167114"/>
            <a:ext cx="5350181" cy="5336321"/>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6912693" y="5111801"/>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MARIA</a:t>
            </a:r>
          </a:p>
        </p:txBody>
      </p:sp>
    </p:spTree>
    <p:extLst>
      <p:ext uri="{BB962C8B-B14F-4D97-AF65-F5344CB8AC3E}">
        <p14:creationId xmlns:p14="http://schemas.microsoft.com/office/powerpoint/2010/main" val="90466856"/>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3024088" y="197370"/>
            <a:ext cx="5350181" cy="5268081"/>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6912693" y="5111801"/>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SERGIO</a:t>
            </a:r>
          </a:p>
        </p:txBody>
      </p:sp>
    </p:spTree>
    <p:extLst>
      <p:ext uri="{BB962C8B-B14F-4D97-AF65-F5344CB8AC3E}">
        <p14:creationId xmlns:p14="http://schemas.microsoft.com/office/powerpoint/2010/main" val="382951021"/>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Text Box 2">
            <a:extLst>
              <a:ext uri="{FF2B5EF4-FFF2-40B4-BE49-F238E27FC236}">
                <a16:creationId xmlns:a16="http://schemas.microsoft.com/office/drawing/2014/main" id="{5EF70CF1-854D-434F-9D18-F5BF50B6627D}"/>
              </a:ext>
            </a:extLst>
          </p:cNvPr>
          <p:cNvSpPr txBox="1">
            <a:spLocks noChangeArrowheads="1"/>
          </p:cNvSpPr>
          <p:nvPr/>
        </p:nvSpPr>
        <p:spPr bwMode="auto">
          <a:xfrm>
            <a:off x="576263" y="147638"/>
            <a:ext cx="9144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000000"/>
                </a:solidFill>
              </a:rPr>
              <a:t>SATURNO                  </a:t>
            </a:r>
            <a:r>
              <a:rPr lang="es-ES" altLang="es-ES_tradnl" sz="2800" b="1">
                <a:solidFill>
                  <a:srgbClr val="FF0000"/>
                </a:solidFill>
              </a:rPr>
              <a:t> JÚPITER </a:t>
            </a:r>
            <a:endParaRPr lang="es-ES" altLang="es-ES_tradnl" sz="2800" b="1">
              <a:solidFill>
                <a:srgbClr val="000000"/>
              </a:solidFill>
            </a:endParaRPr>
          </a:p>
          <a:p>
            <a:pPr algn="ctr" eaLnBrk="1">
              <a:buSzPct val="100000"/>
            </a:pPr>
            <a:r>
              <a:rPr lang="es-ES" altLang="es-ES_tradnl" sz="2800" b="1">
                <a:solidFill>
                  <a:srgbClr val="000000"/>
                </a:solidFill>
              </a:rPr>
              <a:t>Constricción               </a:t>
            </a:r>
            <a:r>
              <a:rPr lang="es-ES" altLang="es-ES_tradnl" sz="2800" b="1">
                <a:solidFill>
                  <a:srgbClr val="FF0000"/>
                </a:solidFill>
              </a:rPr>
              <a:t>Expansión</a:t>
            </a:r>
            <a:r>
              <a:rPr lang="es-ES" altLang="es-ES_tradnl" sz="2800" b="1">
                <a:solidFill>
                  <a:srgbClr val="000000"/>
                </a:solidFill>
              </a:rPr>
              <a:t> </a:t>
            </a:r>
          </a:p>
        </p:txBody>
      </p:sp>
      <p:sp>
        <p:nvSpPr>
          <p:cNvPr id="64514" name="Freeform 3">
            <a:extLst>
              <a:ext uri="{FF2B5EF4-FFF2-40B4-BE49-F238E27FC236}">
                <a16:creationId xmlns:a16="http://schemas.microsoft.com/office/drawing/2014/main" id="{059A4C92-D700-0542-82AB-63F000270C2D}"/>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4515" name="Picture 4">
            <a:extLst>
              <a:ext uri="{FF2B5EF4-FFF2-40B4-BE49-F238E27FC236}">
                <a16:creationId xmlns:a16="http://schemas.microsoft.com/office/drawing/2014/main" id="{AB7347C2-5987-E34F-A970-1839F8602C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16" name="Imagen 2">
            <a:extLst>
              <a:ext uri="{FF2B5EF4-FFF2-40B4-BE49-F238E27FC236}">
                <a16:creationId xmlns:a16="http://schemas.microsoft.com/office/drawing/2014/main" id="{270771D2-68F1-9845-89A7-948BC742E2BF}"/>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728788" y="1466850"/>
            <a:ext cx="7127875" cy="3868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46537304"/>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3415" y="928729"/>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2952080" y="91242"/>
            <a:ext cx="5353527" cy="5480322"/>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6912693" y="5111801"/>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MARTA</a:t>
            </a:r>
          </a:p>
        </p:txBody>
      </p:sp>
    </p:spTree>
    <p:extLst>
      <p:ext uri="{BB962C8B-B14F-4D97-AF65-F5344CB8AC3E}">
        <p14:creationId xmlns:p14="http://schemas.microsoft.com/office/powerpoint/2010/main" val="829769965"/>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44575" y="1094124"/>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3015161" y="167114"/>
            <a:ext cx="5308743" cy="5336321"/>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6912693" y="5111801"/>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DAVID</a:t>
            </a:r>
          </a:p>
        </p:txBody>
      </p:sp>
    </p:spTree>
    <p:extLst>
      <p:ext uri="{BB962C8B-B14F-4D97-AF65-F5344CB8AC3E}">
        <p14:creationId xmlns:p14="http://schemas.microsoft.com/office/powerpoint/2010/main" val="2335082316"/>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srcRect/>
          <a:stretch/>
        </p:blipFill>
        <p:spPr bwMode="auto">
          <a:xfrm>
            <a:off x="2994442" y="234869"/>
            <a:ext cx="5489984" cy="533671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6912693" y="5111801"/>
            <a:ext cx="1223963" cy="243754"/>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60288" y="-45045"/>
            <a:ext cx="5506691"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dirty="0">
                <a:solidFill>
                  <a:srgbClr val="FF0000"/>
                </a:solidFill>
              </a:rPr>
              <a:t>MAYTE</a:t>
            </a:r>
          </a:p>
        </p:txBody>
      </p:sp>
    </p:spTree>
    <p:extLst>
      <p:ext uri="{BB962C8B-B14F-4D97-AF65-F5344CB8AC3E}">
        <p14:creationId xmlns:p14="http://schemas.microsoft.com/office/powerpoint/2010/main" val="2473083834"/>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Text Box 1"/>
          <p:cNvSpPr txBox="1">
            <a:spLocks noChangeArrowheads="1"/>
          </p:cNvSpPr>
          <p:nvPr/>
        </p:nvSpPr>
        <p:spPr bwMode="auto">
          <a:xfrm>
            <a:off x="1608138" y="1808385"/>
            <a:ext cx="8855075" cy="3259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lstStyle>
            <a:lvl1pPr marL="350838" indent="-290513">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1pPr>
            <a:lvl2pPr>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2pPr>
            <a:lvl3pPr>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3pPr>
            <a:lvl4pPr>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4pPr>
            <a:lvl5pPr>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9pPr>
          </a:lstStyle>
          <a:p>
            <a:pPr eaLnBrk="1">
              <a:lnSpc>
                <a:spcPct val="115000"/>
              </a:lnSpc>
              <a:spcAft>
                <a:spcPts val="1150"/>
              </a:spcAft>
              <a:buClr>
                <a:srgbClr val="000000"/>
              </a:buClr>
              <a:buSzPct val="100000"/>
              <a:buFont typeface="Wingdings" charset="2"/>
              <a:buChar char=""/>
              <a:defRPr/>
            </a:pPr>
            <a:r>
              <a:rPr lang="es-ES" altLang="es-ES_tradnl" sz="2400" dirty="0">
                <a:solidFill>
                  <a:schemeClr val="bg2"/>
                </a:solidFill>
                <a:latin typeface="Times New Roman" charset="0"/>
              </a:rPr>
              <a:t>Introducción</a:t>
            </a:r>
          </a:p>
          <a:p>
            <a:pPr eaLnBrk="1">
              <a:lnSpc>
                <a:spcPct val="115000"/>
              </a:lnSpc>
              <a:spcAft>
                <a:spcPts val="1150"/>
              </a:spcAft>
              <a:buClr>
                <a:srgbClr val="000000"/>
              </a:buClr>
              <a:buSzPct val="100000"/>
              <a:buFont typeface="Wingdings" charset="2"/>
              <a:buChar char=""/>
              <a:defRPr/>
            </a:pPr>
            <a:r>
              <a:rPr lang="es-ES" altLang="es-ES_tradnl" sz="2400" dirty="0">
                <a:solidFill>
                  <a:schemeClr val="bg2"/>
                </a:solidFill>
                <a:latin typeface="Times New Roman" charset="0"/>
              </a:rPr>
              <a:t>Júpiter</a:t>
            </a:r>
          </a:p>
          <a:p>
            <a:pPr eaLnBrk="1">
              <a:lnSpc>
                <a:spcPct val="115000"/>
              </a:lnSpc>
              <a:spcAft>
                <a:spcPts val="1150"/>
              </a:spcAft>
              <a:buClr>
                <a:srgbClr val="000000"/>
              </a:buClr>
              <a:buSzPct val="100000"/>
              <a:buFont typeface="Wingdings" charset="2"/>
              <a:buChar char=""/>
              <a:defRPr/>
            </a:pPr>
            <a:r>
              <a:rPr lang="es-ES" altLang="es-ES_tradnl" sz="2400" dirty="0">
                <a:solidFill>
                  <a:schemeClr val="bg2"/>
                </a:solidFill>
                <a:latin typeface="Times New Roman" charset="0"/>
              </a:rPr>
              <a:t>Saturno</a:t>
            </a:r>
          </a:p>
          <a:p>
            <a:pPr eaLnBrk="1">
              <a:lnSpc>
                <a:spcPct val="115000"/>
              </a:lnSpc>
              <a:spcAft>
                <a:spcPts val="1150"/>
              </a:spcAft>
              <a:buClr>
                <a:srgbClr val="000000"/>
              </a:buClr>
              <a:buSzPct val="100000"/>
              <a:buFont typeface="Wingdings" charset="2"/>
              <a:buChar char=""/>
              <a:defRPr/>
            </a:pPr>
            <a:r>
              <a:rPr lang="es-ES" altLang="es-ES_tradnl" sz="2400" dirty="0">
                <a:solidFill>
                  <a:schemeClr val="tx1"/>
                </a:solidFill>
                <a:latin typeface="Times New Roman" charset="0"/>
              </a:rPr>
              <a:t>Urano</a:t>
            </a:r>
          </a:p>
          <a:p>
            <a:pPr eaLnBrk="1">
              <a:lnSpc>
                <a:spcPct val="115000"/>
              </a:lnSpc>
              <a:spcAft>
                <a:spcPts val="1150"/>
              </a:spcAft>
              <a:buClr>
                <a:srgbClr val="000000"/>
              </a:buClr>
              <a:buSzPct val="100000"/>
              <a:buFont typeface="Wingdings" charset="2"/>
              <a:buChar char=""/>
              <a:defRPr/>
            </a:pPr>
            <a:r>
              <a:rPr lang="es-ES" altLang="es-ES_tradnl" sz="2400" dirty="0">
                <a:solidFill>
                  <a:schemeClr val="bg2"/>
                </a:solidFill>
                <a:latin typeface="Times New Roman" charset="0"/>
              </a:rPr>
              <a:t>Plutón</a:t>
            </a:r>
          </a:p>
          <a:p>
            <a:pPr eaLnBrk="1">
              <a:lnSpc>
                <a:spcPct val="115000"/>
              </a:lnSpc>
              <a:spcAft>
                <a:spcPts val="1150"/>
              </a:spcAft>
              <a:buClr>
                <a:srgbClr val="000000"/>
              </a:buClr>
              <a:buSzPct val="100000"/>
              <a:buFont typeface="Wingdings" charset="2"/>
              <a:buChar char=""/>
              <a:defRPr/>
            </a:pPr>
            <a:endParaRPr lang="es-ES" altLang="es-ES_tradnl" sz="2400" dirty="0">
              <a:solidFill>
                <a:schemeClr val="tx1"/>
              </a:solidFill>
              <a:latin typeface="Times New Roman" charset="0"/>
            </a:endParaRPr>
          </a:p>
          <a:p>
            <a:pPr eaLnBrk="1">
              <a:lnSpc>
                <a:spcPct val="115000"/>
              </a:lnSpc>
              <a:spcAft>
                <a:spcPts val="1150"/>
              </a:spcAft>
              <a:buSzPct val="100000"/>
              <a:defRPr/>
            </a:pPr>
            <a:endParaRPr lang="es-ES" altLang="es-ES_tradnl" sz="2400" dirty="0">
              <a:solidFill>
                <a:srgbClr val="A9A9A9"/>
              </a:solidFill>
              <a:latin typeface="Times New Roman" charset="0"/>
            </a:endParaRPr>
          </a:p>
          <a:p>
            <a:pPr eaLnBrk="1">
              <a:lnSpc>
                <a:spcPct val="115000"/>
              </a:lnSpc>
              <a:spcAft>
                <a:spcPts val="1150"/>
              </a:spcAft>
              <a:buClr>
                <a:srgbClr val="000000"/>
              </a:buClr>
              <a:buSzPct val="100000"/>
              <a:buFont typeface="Times New Roman" charset="0"/>
              <a:buNone/>
              <a:defRPr/>
            </a:pPr>
            <a:endParaRPr lang="es-ES" altLang="es-ES_tradnl" sz="2400" dirty="0">
              <a:solidFill>
                <a:srgbClr val="A9A9A9"/>
              </a:solidFill>
              <a:latin typeface="Times New Roman" charset="0"/>
            </a:endParaRPr>
          </a:p>
          <a:p>
            <a:pPr eaLnBrk="1">
              <a:lnSpc>
                <a:spcPct val="115000"/>
              </a:lnSpc>
              <a:spcAft>
                <a:spcPts val="1150"/>
              </a:spcAft>
              <a:buSzPct val="100000"/>
              <a:defRPr/>
            </a:pPr>
            <a:endParaRPr lang="es-ES" altLang="es-ES_tradnl" sz="2400" dirty="0">
              <a:solidFill>
                <a:srgbClr val="000000"/>
              </a:solidFill>
              <a:latin typeface="Times New Roman" charset="0"/>
            </a:endParaRPr>
          </a:p>
          <a:p>
            <a:pPr eaLnBrk="1">
              <a:lnSpc>
                <a:spcPct val="115000"/>
              </a:lnSpc>
              <a:spcAft>
                <a:spcPts val="1150"/>
              </a:spcAft>
              <a:buSzPct val="100000"/>
              <a:defRPr/>
            </a:pPr>
            <a:endParaRPr lang="es-ES" altLang="es-ES_tradnl" sz="2400" dirty="0">
              <a:solidFill>
                <a:srgbClr val="000000"/>
              </a:solidFill>
              <a:latin typeface="Times New Roman" charset="0"/>
            </a:endParaRPr>
          </a:p>
        </p:txBody>
      </p:sp>
      <p:sp>
        <p:nvSpPr>
          <p:cNvPr id="49154" name="Freeform 2"/>
          <p:cNvSpPr>
            <a:spLocks noChangeArrowheads="1"/>
          </p:cNvSpPr>
          <p:nvPr/>
        </p:nvSpPr>
        <p:spPr bwMode="auto">
          <a:xfrm>
            <a:off x="911225" y="4740275"/>
            <a:ext cx="8899525" cy="377825"/>
          </a:xfrm>
          <a:custGeom>
            <a:avLst/>
            <a:gdLst>
              <a:gd name="G0" fmla="+- 1 0 0"/>
              <a:gd name="G1" fmla="+- 1 0 0"/>
              <a:gd name="G2" fmla="+- 1 0 0"/>
              <a:gd name="G3" fmla="+- 21600 0 0"/>
              <a:gd name="G4" fmla="+- 1 0 0"/>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noFill/>
          <a:ln>
            <a:noFill/>
          </a:ln>
          <a:effectLst/>
          <a:extLst>
            <a:ext uri="{909E8E84-426E-40dd-AFC4-6F175D3DCCD1}"/>
            <a:ext uri="{91240B29-F687-4f45-9708-019B960494DF}"/>
            <a:ext uri="{AF507438-7753-43e0-B8FC-AC1667EBCBE1}"/>
          </a:extLst>
        </p:spPr>
        <p:txBody>
          <a:bodyPr wrap="none" anchor="ctr"/>
          <a:lstStyle/>
          <a:p>
            <a:pPr>
              <a:buClr>
                <a:srgbClr val="000000"/>
              </a:buClr>
              <a:buSzPct val="100000"/>
              <a:buFont typeface="Times New Roman" charset="0"/>
              <a:buNone/>
              <a:defRPr/>
            </a:pPr>
            <a:endParaRPr lang="es-ES_tradnl">
              <a:ea typeface="+mn-ea"/>
            </a:endParaRPr>
          </a:p>
        </p:txBody>
      </p:sp>
      <p:sp>
        <p:nvSpPr>
          <p:cNvPr id="93187" name="AutoShape 3"/>
          <p:cNvSpPr>
            <a:spLocks noChangeArrowheads="1"/>
          </p:cNvSpPr>
          <p:nvPr/>
        </p:nvSpPr>
        <p:spPr bwMode="auto">
          <a:xfrm>
            <a:off x="673101" y="-1588"/>
            <a:ext cx="7031508" cy="1174751"/>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9pPr>
          </a:lstStyle>
          <a:p>
            <a:pPr algn="ctr" eaLnBrk="1" hangingPunct="1">
              <a:buSzPct val="100000"/>
            </a:pPr>
            <a:r>
              <a:rPr lang="es-ES" altLang="es-ES_tradnl" sz="2600" b="1" dirty="0">
                <a:solidFill>
                  <a:srgbClr val="B22222"/>
                </a:solidFill>
              </a:rPr>
              <a:t>Mindfulness </a:t>
            </a:r>
            <a:r>
              <a:rPr lang="es-ES" altLang="es-ES_tradnl" sz="2600" b="1" dirty="0">
                <a:solidFill>
                  <a:srgbClr val="FF0000"/>
                </a:solidFill>
              </a:rPr>
              <a:t>y los Egos</a:t>
            </a:r>
          </a:p>
        </p:txBody>
      </p:sp>
      <p:sp>
        <p:nvSpPr>
          <p:cNvPr id="49156" name="Freeform 4"/>
          <p:cNvSpPr>
            <a:spLocks noChangeArrowheads="1"/>
          </p:cNvSpPr>
          <p:nvPr/>
        </p:nvSpPr>
        <p:spPr bwMode="auto">
          <a:xfrm>
            <a:off x="0" y="0"/>
            <a:ext cx="671513" cy="5668963"/>
          </a:xfrm>
          <a:custGeom>
            <a:avLst/>
            <a:gdLst>
              <a:gd name="G0" fmla="+- 1 0 0"/>
              <a:gd name="G1" fmla="+- 1 0 0"/>
              <a:gd name="G2" fmla="+- 1 0 0"/>
              <a:gd name="G3" fmla="+- 21600 0 0"/>
              <a:gd name="G4" fmla="+- 1 0 0"/>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extLst>
        </p:spPr>
        <p:txBody>
          <a:bodyPr wrap="none" anchor="ctr"/>
          <a:lstStyle/>
          <a:p>
            <a:pPr>
              <a:buClr>
                <a:srgbClr val="000000"/>
              </a:buClr>
              <a:buSzPct val="100000"/>
              <a:buFont typeface="Times New Roman" charset="0"/>
              <a:buNone/>
              <a:defRPr/>
            </a:pPr>
            <a:endParaRPr lang="es-ES_tradnl">
              <a:ea typeface="+mn-ea"/>
            </a:endParaRPr>
          </a:p>
        </p:txBody>
      </p:sp>
      <p:pic>
        <p:nvPicPr>
          <p:cNvPr id="93189"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91961676"/>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a:extLst>
              <a:ext uri="{FF2B5EF4-FFF2-40B4-BE49-F238E27FC236}">
                <a16:creationId xmlns:a16="http://schemas.microsoft.com/office/drawing/2014/main" id="{D5512BCC-90C5-A542-8095-9AA196BFBF9D}"/>
              </a:ext>
            </a:extLst>
          </p:cNvPr>
          <p:cNvSpPr/>
          <p:nvPr/>
        </p:nvSpPr>
        <p:spPr bwMode="auto">
          <a:xfrm>
            <a:off x="863600" y="963613"/>
            <a:ext cx="9072563" cy="431800"/>
          </a:xfrm>
          <a:prstGeom prst="rect">
            <a:avLst/>
          </a:prstGeom>
          <a:solidFill>
            <a:schemeClr val="bg1"/>
          </a:solidFill>
          <a:ln w="9525" cap="flat" cmpd="sng" algn="ctr">
            <a:noFill/>
            <a:prstDash val="solid"/>
            <a:round/>
            <a:headEnd type="none" w="med" len="med"/>
            <a:tailEnd type="none" w="med" len="med"/>
          </a:ln>
          <a:effectLst/>
        </p:spPr>
        <p:txBody>
          <a:bodyPr/>
          <a:lstStyle/>
          <a:p>
            <a:pPr>
              <a:buClr>
                <a:srgbClr val="000000"/>
              </a:buClr>
              <a:buSzPct val="100000"/>
              <a:buFont typeface="Times New Roman" charset="0"/>
              <a:buNone/>
              <a:defRPr/>
            </a:pPr>
            <a:endParaRPr lang="es-ES_tradnl">
              <a:noFill/>
              <a:latin typeface="Arial" charset="0"/>
              <a:ea typeface="ＭＳ Ｐゴシック" charset="0"/>
            </a:endParaRPr>
          </a:p>
        </p:txBody>
      </p:sp>
      <p:sp>
        <p:nvSpPr>
          <p:cNvPr id="15362" name="Freeform 1">
            <a:extLst>
              <a:ext uri="{FF2B5EF4-FFF2-40B4-BE49-F238E27FC236}">
                <a16:creationId xmlns:a16="http://schemas.microsoft.com/office/drawing/2014/main" id="{F0C48028-6E61-1146-B0A9-410E59DE1359}"/>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5363" name="Picture 2">
            <a:extLst>
              <a:ext uri="{FF2B5EF4-FFF2-40B4-BE49-F238E27FC236}">
                <a16:creationId xmlns:a16="http://schemas.microsoft.com/office/drawing/2014/main" id="{9CAF769D-55DA-C244-AA97-84B0EB5486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4" name="Elipse 1">
            <a:extLst>
              <a:ext uri="{FF2B5EF4-FFF2-40B4-BE49-F238E27FC236}">
                <a16:creationId xmlns:a16="http://schemas.microsoft.com/office/drawing/2014/main" id="{AAD31A09-CCF5-6742-9071-0C71063F406C}"/>
              </a:ext>
            </a:extLst>
          </p:cNvPr>
          <p:cNvSpPr>
            <a:spLocks noChangeArrowheads="1"/>
          </p:cNvSpPr>
          <p:nvPr/>
        </p:nvSpPr>
        <p:spPr bwMode="auto">
          <a:xfrm>
            <a:off x="3600450" y="1611313"/>
            <a:ext cx="3384550" cy="2160587"/>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_tradnl" altLang="es-ES_tradnl"/>
          </a:p>
        </p:txBody>
      </p:sp>
      <p:sp>
        <p:nvSpPr>
          <p:cNvPr id="15365" name="CuadroTexto 2">
            <a:extLst>
              <a:ext uri="{FF2B5EF4-FFF2-40B4-BE49-F238E27FC236}">
                <a16:creationId xmlns:a16="http://schemas.microsoft.com/office/drawing/2014/main" id="{A7F62677-B413-D448-8CDC-9A3AFB40E5DB}"/>
              </a:ext>
            </a:extLst>
          </p:cNvPr>
          <p:cNvSpPr txBox="1">
            <a:spLocks noChangeArrowheads="1"/>
          </p:cNvSpPr>
          <p:nvPr/>
        </p:nvSpPr>
        <p:spPr bwMode="auto">
          <a:xfrm flipH="1">
            <a:off x="3960813" y="2114550"/>
            <a:ext cx="2951162" cy="1201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s-ES_tradnl" altLang="es-ES_tradnl">
                <a:solidFill>
                  <a:schemeClr val="tx1"/>
                </a:solidFill>
              </a:rPr>
              <a:t>       Personales: </a:t>
            </a:r>
          </a:p>
          <a:p>
            <a:pPr algn="ctr"/>
            <a:r>
              <a:rPr lang="es-ES_tradnl" altLang="es-ES_tradnl">
                <a:solidFill>
                  <a:schemeClr val="tx1"/>
                </a:solidFill>
              </a:rPr>
              <a:t>Sol, Luna, Mercurio</a:t>
            </a:r>
          </a:p>
          <a:p>
            <a:pPr algn="ctr"/>
            <a:r>
              <a:rPr lang="es-ES_tradnl" altLang="es-ES_tradnl">
                <a:solidFill>
                  <a:schemeClr val="tx1"/>
                </a:solidFill>
              </a:rPr>
              <a:t>Marte y Venus</a:t>
            </a:r>
          </a:p>
        </p:txBody>
      </p:sp>
      <p:sp>
        <p:nvSpPr>
          <p:cNvPr id="8" name="Elipse 7">
            <a:extLst>
              <a:ext uri="{FF2B5EF4-FFF2-40B4-BE49-F238E27FC236}">
                <a16:creationId xmlns:a16="http://schemas.microsoft.com/office/drawing/2014/main" id="{EABF0ACE-D075-2640-A9AD-2105D4FD6948}"/>
              </a:ext>
            </a:extLst>
          </p:cNvPr>
          <p:cNvSpPr>
            <a:spLocks noChangeArrowheads="1"/>
          </p:cNvSpPr>
          <p:nvPr/>
        </p:nvSpPr>
        <p:spPr bwMode="auto">
          <a:xfrm>
            <a:off x="2871788" y="747713"/>
            <a:ext cx="4832350" cy="3959225"/>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_tradnl" altLang="es-ES_tradnl"/>
          </a:p>
        </p:txBody>
      </p:sp>
      <p:sp>
        <p:nvSpPr>
          <p:cNvPr id="9" name="CuadroTexto 8">
            <a:extLst>
              <a:ext uri="{FF2B5EF4-FFF2-40B4-BE49-F238E27FC236}">
                <a16:creationId xmlns:a16="http://schemas.microsoft.com/office/drawing/2014/main" id="{6154ABF9-53B4-A243-8FE9-9BAAC01D58F0}"/>
              </a:ext>
            </a:extLst>
          </p:cNvPr>
          <p:cNvSpPr txBox="1">
            <a:spLocks noChangeArrowheads="1"/>
          </p:cNvSpPr>
          <p:nvPr/>
        </p:nvSpPr>
        <p:spPr bwMode="auto">
          <a:xfrm flipH="1">
            <a:off x="3816350" y="3698875"/>
            <a:ext cx="295275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s-ES_tradnl" altLang="es-ES_tradnl">
                <a:solidFill>
                  <a:srgbClr val="FF0000"/>
                </a:solidFill>
              </a:rPr>
              <a:t>         Sociales: </a:t>
            </a:r>
          </a:p>
          <a:p>
            <a:pPr algn="ctr"/>
            <a:r>
              <a:rPr lang="es-ES_tradnl" altLang="es-ES_tradnl">
                <a:solidFill>
                  <a:srgbClr val="FF0000"/>
                </a:solidFill>
              </a:rPr>
              <a:t>J</a:t>
            </a:r>
            <a:r>
              <a:rPr lang="es-ES" altLang="es-ES_tradnl">
                <a:solidFill>
                  <a:srgbClr val="FF0000"/>
                </a:solidFill>
              </a:rPr>
              <a:t>úpiter y Saturno</a:t>
            </a:r>
            <a:endParaRPr lang="es-ES_tradnl" altLang="es-ES_tradnl">
              <a:solidFill>
                <a:srgbClr val="FF0000"/>
              </a:solidFill>
            </a:endParaRPr>
          </a:p>
        </p:txBody>
      </p:sp>
      <p:sp>
        <p:nvSpPr>
          <p:cNvPr id="10" name="Elipse 9">
            <a:extLst>
              <a:ext uri="{FF2B5EF4-FFF2-40B4-BE49-F238E27FC236}">
                <a16:creationId xmlns:a16="http://schemas.microsoft.com/office/drawing/2014/main" id="{3E6F14CB-5C60-D44F-9983-84D9A8343819}"/>
              </a:ext>
            </a:extLst>
          </p:cNvPr>
          <p:cNvSpPr>
            <a:spLocks noChangeArrowheads="1"/>
          </p:cNvSpPr>
          <p:nvPr/>
        </p:nvSpPr>
        <p:spPr bwMode="auto">
          <a:xfrm>
            <a:off x="1871663" y="98425"/>
            <a:ext cx="6769100" cy="54737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_tradnl" altLang="es-ES_tradnl"/>
          </a:p>
        </p:txBody>
      </p:sp>
      <p:sp>
        <p:nvSpPr>
          <p:cNvPr id="11" name="CuadroTexto 10">
            <a:extLst>
              <a:ext uri="{FF2B5EF4-FFF2-40B4-BE49-F238E27FC236}">
                <a16:creationId xmlns:a16="http://schemas.microsoft.com/office/drawing/2014/main" id="{B4149631-1E98-044B-84CF-EDA89340C5E9}"/>
              </a:ext>
            </a:extLst>
          </p:cNvPr>
          <p:cNvSpPr txBox="1">
            <a:spLocks noChangeArrowheads="1"/>
          </p:cNvSpPr>
          <p:nvPr/>
        </p:nvSpPr>
        <p:spPr bwMode="auto">
          <a:xfrm flipH="1">
            <a:off x="3600450" y="4564063"/>
            <a:ext cx="345598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s-ES_tradnl" altLang="es-ES_tradnl">
                <a:solidFill>
                  <a:srgbClr val="0070C0"/>
                </a:solidFill>
              </a:rPr>
              <a:t>       Transpersonales </a:t>
            </a:r>
          </a:p>
          <a:p>
            <a:pPr algn="ctr"/>
            <a:r>
              <a:rPr lang="es-ES_tradnl" altLang="es-ES_tradnl">
                <a:solidFill>
                  <a:srgbClr val="0070C0"/>
                </a:solidFill>
              </a:rPr>
              <a:t>Urano, Neptuno, Plut</a:t>
            </a:r>
            <a:r>
              <a:rPr lang="es-ES" altLang="es-ES_tradnl">
                <a:solidFill>
                  <a:srgbClr val="0070C0"/>
                </a:solidFill>
              </a:rPr>
              <a:t>ón</a:t>
            </a:r>
            <a:endParaRPr lang="es-ES_tradnl" altLang="es-ES_tradnl">
              <a:solidFill>
                <a:srgbClr val="0070C0"/>
              </a:solidFill>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0" grpId="0" animBg="1"/>
      <p:bldP spid="11"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Text Box 1">
            <a:extLst>
              <a:ext uri="{FF2B5EF4-FFF2-40B4-BE49-F238E27FC236}">
                <a16:creationId xmlns:a16="http://schemas.microsoft.com/office/drawing/2014/main" id="{D963610F-558E-504E-AE4B-6E0C1B81045A}"/>
              </a:ext>
            </a:extLst>
          </p:cNvPr>
          <p:cNvSpPr txBox="1">
            <a:spLocks noChangeArrowheads="1"/>
          </p:cNvSpPr>
          <p:nvPr/>
        </p:nvSpPr>
        <p:spPr bwMode="auto">
          <a:xfrm>
            <a:off x="909638" y="1603375"/>
            <a:ext cx="8650287" cy="497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9pPr>
          </a:lstStyle>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LUZ: original, inventivo, humanitario, trabajo en grupos, solidario, espíritu de verdad.</a:t>
            </a:r>
          </a:p>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SOMBRA: rebelde, obstinado (ideas fijas), revolucionario caótico, poco calor humano, </a:t>
            </a:r>
            <a:r>
              <a:rPr lang="es-ES" altLang="es-ES" sz="2200">
                <a:solidFill>
                  <a:srgbClr val="000000"/>
                </a:solidFill>
                <a:latin typeface="Times New Roman" panose="02020603050405020304" pitchFamily="18" charset="0"/>
              </a:rPr>
              <a:t>“</a:t>
            </a:r>
            <a:r>
              <a:rPr lang="es-ES" altLang="es-ES_tradnl" sz="2200">
                <a:solidFill>
                  <a:srgbClr val="000000"/>
                </a:solidFill>
                <a:latin typeface="Times New Roman" panose="02020603050405020304" pitchFamily="18" charset="0"/>
              </a:rPr>
              <a:t>el opresor</a:t>
            </a:r>
            <a:r>
              <a:rPr lang="es-ES" altLang="es-ES" sz="2200">
                <a:solidFill>
                  <a:srgbClr val="000000"/>
                </a:solidFill>
                <a:latin typeface="Times New Roman" panose="02020603050405020304" pitchFamily="18" charset="0"/>
              </a:rPr>
              <a:t>”</a:t>
            </a:r>
            <a:r>
              <a:rPr lang="es-ES" altLang="es-ES_tradnl" sz="2200">
                <a:solidFill>
                  <a:srgbClr val="000000"/>
                </a:solidFill>
                <a:latin typeface="Times New Roman" panose="02020603050405020304" pitchFamily="18" charset="0"/>
              </a:rPr>
              <a:t> (falsa idea de libertad).</a:t>
            </a: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p:txBody>
      </p:sp>
      <p:sp>
        <p:nvSpPr>
          <p:cNvPr id="17410" name="Text Box 2">
            <a:extLst>
              <a:ext uri="{FF2B5EF4-FFF2-40B4-BE49-F238E27FC236}">
                <a16:creationId xmlns:a16="http://schemas.microsoft.com/office/drawing/2014/main" id="{F6E2F24D-18CB-A540-AD8A-7ED9F302CB35}"/>
              </a:ext>
            </a:extLst>
          </p:cNvPr>
          <p:cNvSpPr txBox="1">
            <a:spLocks noChangeArrowheads="1"/>
          </p:cNvSpPr>
          <p:nvPr/>
        </p:nvSpPr>
        <p:spPr bwMode="auto">
          <a:xfrm>
            <a:off x="708025" y="147638"/>
            <a:ext cx="92694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EGO REBELDE-EXTREMISTA</a:t>
            </a:r>
          </a:p>
          <a:p>
            <a:pPr algn="ctr">
              <a:buSzPct val="100000"/>
            </a:pPr>
            <a:r>
              <a:rPr lang="es-ES" altLang="es-ES_tradnl" sz="2300" b="1">
                <a:solidFill>
                  <a:srgbClr val="C00000"/>
                </a:solidFill>
              </a:rPr>
              <a:t>LIBERTARIO</a:t>
            </a:r>
          </a:p>
          <a:p>
            <a:pPr algn="ctr">
              <a:buSzPct val="100000"/>
            </a:pPr>
            <a:endParaRPr lang="es-ES" altLang="es-ES_tradnl" sz="2300" b="1">
              <a:solidFill>
                <a:srgbClr val="C00000"/>
              </a:solidFill>
            </a:endParaRPr>
          </a:p>
        </p:txBody>
      </p:sp>
      <p:sp>
        <p:nvSpPr>
          <p:cNvPr id="17411" name="Freeform 3">
            <a:extLst>
              <a:ext uri="{FF2B5EF4-FFF2-40B4-BE49-F238E27FC236}">
                <a16:creationId xmlns:a16="http://schemas.microsoft.com/office/drawing/2014/main" id="{1C228B18-B3C4-6F49-97D9-998EC277F6EB}"/>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17412" name="Text Box 4">
            <a:extLst>
              <a:ext uri="{FF2B5EF4-FFF2-40B4-BE49-F238E27FC236}">
                <a16:creationId xmlns:a16="http://schemas.microsoft.com/office/drawing/2014/main" id="{6F28F4F3-BE97-B54D-8F48-C3750D70B13E}"/>
              </a:ext>
            </a:extLst>
          </p:cNvPr>
          <p:cNvSpPr txBox="1">
            <a:spLocks noChangeArrowheads="1"/>
          </p:cNvSpPr>
          <p:nvPr/>
        </p:nvSpPr>
        <p:spPr bwMode="auto">
          <a:xfrm>
            <a:off x="827088" y="3778250"/>
            <a:ext cx="9001125"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SALIDA HACIA LA LUZ: comprometerse con los demás sin perder libertad ni identidad, no imponer dogmas, aportar visiones nuevas</a:t>
            </a:r>
          </a:p>
        </p:txBody>
      </p:sp>
      <p:pic>
        <p:nvPicPr>
          <p:cNvPr id="17413" name="Picture 5">
            <a:extLst>
              <a:ext uri="{FF2B5EF4-FFF2-40B4-BE49-F238E27FC236}">
                <a16:creationId xmlns:a16="http://schemas.microsoft.com/office/drawing/2014/main" id="{4FF63A76-A697-7B44-855B-75AD274A60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60475" y="-17463"/>
            <a:ext cx="11333163" cy="6496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4" name="Text Box 6">
            <a:extLst>
              <a:ext uri="{FF2B5EF4-FFF2-40B4-BE49-F238E27FC236}">
                <a16:creationId xmlns:a16="http://schemas.microsoft.com/office/drawing/2014/main" id="{D7B93F5F-DEFF-9342-B490-06D822CB923C}"/>
              </a:ext>
            </a:extLst>
          </p:cNvPr>
          <p:cNvSpPr txBox="1">
            <a:spLocks noChangeArrowheads="1"/>
          </p:cNvSpPr>
          <p:nvPr/>
        </p:nvSpPr>
        <p:spPr bwMode="auto">
          <a:xfrm>
            <a:off x="71438" y="569913"/>
            <a:ext cx="2736850"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FF0000"/>
                </a:solidFill>
              </a:rPr>
              <a:t>ACUARIO</a:t>
            </a:r>
          </a:p>
        </p:txBody>
      </p:sp>
      <p:sp>
        <p:nvSpPr>
          <p:cNvPr id="17415" name="Text Box 7">
            <a:extLst>
              <a:ext uri="{FF2B5EF4-FFF2-40B4-BE49-F238E27FC236}">
                <a16:creationId xmlns:a16="http://schemas.microsoft.com/office/drawing/2014/main" id="{A2F5DB6F-47DA-3546-B8CA-A6666AD7E125}"/>
              </a:ext>
            </a:extLst>
          </p:cNvPr>
          <p:cNvSpPr txBox="1">
            <a:spLocks noChangeArrowheads="1"/>
          </p:cNvSpPr>
          <p:nvPr/>
        </p:nvSpPr>
        <p:spPr bwMode="auto">
          <a:xfrm>
            <a:off x="4464050" y="4716463"/>
            <a:ext cx="4895850"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YO LIBERTARIO</a:t>
            </a:r>
          </a:p>
        </p:txBody>
      </p:sp>
      <p:sp>
        <p:nvSpPr>
          <p:cNvPr id="17416" name="Text Box 8">
            <a:extLst>
              <a:ext uri="{FF2B5EF4-FFF2-40B4-BE49-F238E27FC236}">
                <a16:creationId xmlns:a16="http://schemas.microsoft.com/office/drawing/2014/main" id="{38961125-C81C-304A-A58C-AF516740D465}"/>
              </a:ext>
            </a:extLst>
          </p:cNvPr>
          <p:cNvSpPr txBox="1">
            <a:spLocks noChangeArrowheads="1"/>
          </p:cNvSpPr>
          <p:nvPr/>
        </p:nvSpPr>
        <p:spPr bwMode="auto">
          <a:xfrm>
            <a:off x="5688013" y="360363"/>
            <a:ext cx="2736850"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FF0000"/>
                </a:solidFill>
              </a:rPr>
              <a:t>URANO</a:t>
            </a:r>
          </a:p>
        </p:txBody>
      </p:sp>
      <p:sp>
        <p:nvSpPr>
          <p:cNvPr id="17417" name="Text Box 9">
            <a:extLst>
              <a:ext uri="{FF2B5EF4-FFF2-40B4-BE49-F238E27FC236}">
                <a16:creationId xmlns:a16="http://schemas.microsoft.com/office/drawing/2014/main" id="{1B7C7F23-55A9-6745-9D67-0DBB2350F681}"/>
              </a:ext>
            </a:extLst>
          </p:cNvPr>
          <p:cNvSpPr txBox="1">
            <a:spLocks noChangeArrowheads="1"/>
          </p:cNvSpPr>
          <p:nvPr/>
        </p:nvSpPr>
        <p:spPr bwMode="auto">
          <a:xfrm>
            <a:off x="6048375" y="2600325"/>
            <a:ext cx="2303463" cy="13319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AIRE</a:t>
            </a:r>
          </a:p>
          <a:p>
            <a:pPr algn="ctr">
              <a:buSzPct val="100000"/>
            </a:pPr>
            <a:r>
              <a:rPr lang="es-ES" altLang="es-ES_tradnl" sz="4000" b="1">
                <a:solidFill>
                  <a:srgbClr val="000000"/>
                </a:solidFill>
              </a:rPr>
              <a:t>FIJO</a:t>
            </a:r>
          </a:p>
        </p:txBody>
      </p:sp>
      <p:pic>
        <p:nvPicPr>
          <p:cNvPr id="17418" name="Picture 10">
            <a:extLst>
              <a:ext uri="{FF2B5EF4-FFF2-40B4-BE49-F238E27FC236}">
                <a16:creationId xmlns:a16="http://schemas.microsoft.com/office/drawing/2014/main" id="{FC1A3C75-8BEE-ED40-87DC-1F325774A91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5800" y="1933575"/>
            <a:ext cx="1511300" cy="166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9" name="Text Box 7">
            <a:extLst>
              <a:ext uri="{FF2B5EF4-FFF2-40B4-BE49-F238E27FC236}">
                <a16:creationId xmlns:a16="http://schemas.microsoft.com/office/drawing/2014/main" id="{D1F33D2C-22A2-8249-96CF-D497F002A077}"/>
              </a:ext>
            </a:extLst>
          </p:cNvPr>
          <p:cNvSpPr txBox="1">
            <a:spLocks noChangeArrowheads="1"/>
          </p:cNvSpPr>
          <p:nvPr/>
        </p:nvSpPr>
        <p:spPr bwMode="auto">
          <a:xfrm>
            <a:off x="0" y="4706938"/>
            <a:ext cx="3095625"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FF0000"/>
                </a:solidFill>
              </a:rPr>
              <a:t>CASA XI</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1" name="Text Box 1">
            <a:extLst>
              <a:ext uri="{FF2B5EF4-FFF2-40B4-BE49-F238E27FC236}">
                <a16:creationId xmlns:a16="http://schemas.microsoft.com/office/drawing/2014/main" id="{636CF2A8-B4D8-E840-8879-B14FD8D8D551}"/>
              </a:ext>
            </a:extLst>
          </p:cNvPr>
          <p:cNvSpPr txBox="1">
            <a:spLocks noChangeArrowheads="1"/>
          </p:cNvSpPr>
          <p:nvPr/>
        </p:nvSpPr>
        <p:spPr bwMode="auto">
          <a:xfrm>
            <a:off x="1295400" y="1466850"/>
            <a:ext cx="4745038" cy="4973638"/>
          </a:xfrm>
          <a:prstGeom prst="rect">
            <a:avLst/>
          </a:prstGeom>
          <a:noFill/>
          <a:ln>
            <a:noFill/>
          </a:ln>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1138"/>
              </a:spcAft>
              <a:buClr>
                <a:srgbClr val="000000"/>
              </a:buClr>
              <a:buSzPct val="100000"/>
              <a:buFont typeface="Wingdings" pitchFamily="2" charset="2"/>
              <a:buChar char=""/>
              <a:defRPr/>
            </a:pPr>
            <a:r>
              <a:rPr lang="es-ES" altLang="es-ES_tradnl" b="1" dirty="0">
                <a:solidFill>
                  <a:srgbClr val="FF0000"/>
                </a:solidFill>
                <a:latin typeface="Times New Roman" panose="02020603050405020304" pitchFamily="18" charset="0"/>
              </a:rPr>
              <a:t>Mente racional</a:t>
            </a:r>
          </a:p>
          <a:p>
            <a:pPr marL="34925" indent="0" eaLnBrk="1">
              <a:spcAft>
                <a:spcPts val="1138"/>
              </a:spcAft>
              <a:buClr>
                <a:srgbClr val="000000"/>
              </a:buClr>
              <a:buSzPct val="100000"/>
              <a:defRPr/>
            </a:pPr>
            <a:endParaRPr lang="es-ES" altLang="es-ES_tradnl" b="1" dirty="0">
              <a:solidFill>
                <a:srgbClr val="FF0000"/>
              </a:solidFill>
              <a:latin typeface="Times New Roman" panose="02020603050405020304" pitchFamily="18" charset="0"/>
            </a:endParaRPr>
          </a:p>
          <a:p>
            <a:pPr eaLnBrk="1">
              <a:spcAft>
                <a:spcPts val="1138"/>
              </a:spcAft>
              <a:buClr>
                <a:srgbClr val="000000"/>
              </a:buClr>
              <a:buSzPct val="100000"/>
              <a:buFont typeface="Wingdings" pitchFamily="2" charset="2"/>
              <a:buChar char=""/>
              <a:defRPr/>
            </a:pPr>
            <a:r>
              <a:rPr lang="es-ES" altLang="es-ES_tradnl" b="1" dirty="0">
                <a:solidFill>
                  <a:srgbClr val="FF0000"/>
                </a:solidFill>
                <a:latin typeface="Times New Roman" panose="02020603050405020304" pitchFamily="18" charset="0"/>
              </a:rPr>
              <a:t>Mente filosófica</a:t>
            </a:r>
          </a:p>
          <a:p>
            <a:pPr marL="34925" indent="0" eaLnBrk="1">
              <a:spcAft>
                <a:spcPts val="1138"/>
              </a:spcAft>
              <a:buClr>
                <a:srgbClr val="000000"/>
              </a:buClr>
              <a:buSzPct val="100000"/>
              <a:defRPr/>
            </a:pPr>
            <a:endParaRPr lang="es-ES" altLang="es-ES_tradnl" b="1" dirty="0">
              <a:solidFill>
                <a:srgbClr val="FF0000"/>
              </a:solidFill>
              <a:latin typeface="Times New Roman" panose="02020603050405020304" pitchFamily="18" charset="0"/>
            </a:endParaRPr>
          </a:p>
          <a:p>
            <a:pPr eaLnBrk="1">
              <a:spcAft>
                <a:spcPts val="1138"/>
              </a:spcAft>
              <a:buClr>
                <a:srgbClr val="000000"/>
              </a:buClr>
              <a:buSzPct val="100000"/>
              <a:buFont typeface="Wingdings" pitchFamily="2" charset="2"/>
              <a:buChar char=""/>
              <a:defRPr/>
            </a:pPr>
            <a:r>
              <a:rPr lang="es-ES" altLang="es-ES_tradnl" b="1" dirty="0">
                <a:solidFill>
                  <a:srgbClr val="FF0000"/>
                </a:solidFill>
                <a:latin typeface="Times New Roman" panose="02020603050405020304" pitchFamily="18" charset="0"/>
              </a:rPr>
              <a:t>Mente consciente/sabia/cuántica</a:t>
            </a:r>
          </a:p>
          <a:p>
            <a:pPr marL="34925" indent="0" eaLnBrk="1">
              <a:spcAft>
                <a:spcPts val="1138"/>
              </a:spcAft>
              <a:buClr>
                <a:srgbClr val="000000"/>
              </a:buClr>
              <a:buSzPct val="100000"/>
              <a:defRPr/>
            </a:pPr>
            <a:endParaRPr lang="es-ES" altLang="es-ES_tradnl" b="1" dirty="0">
              <a:solidFill>
                <a:srgbClr val="FF0000"/>
              </a:solidFill>
              <a:latin typeface="Times New Roman" panose="02020603050405020304" pitchFamily="18" charset="0"/>
            </a:endParaRPr>
          </a:p>
          <a:p>
            <a:pPr eaLnBrk="1">
              <a:spcAft>
                <a:spcPts val="1138"/>
              </a:spcAft>
              <a:buSzPct val="100000"/>
              <a:defRPr/>
            </a:pPr>
            <a:endParaRPr lang="es-ES" altLang="es-ES_tradnl" b="1" dirty="0">
              <a:solidFill>
                <a:srgbClr val="FF0000"/>
              </a:solidFill>
              <a:latin typeface="Times New Roman" panose="02020603050405020304" pitchFamily="18" charset="0"/>
            </a:endParaRPr>
          </a:p>
          <a:p>
            <a:pPr eaLnBrk="1">
              <a:spcAft>
                <a:spcPts val="1138"/>
              </a:spcAft>
              <a:buSzPct val="100000"/>
              <a:defRPr/>
            </a:pPr>
            <a:endParaRPr lang="es-ES" altLang="es-ES_tradnl" b="1" dirty="0">
              <a:solidFill>
                <a:srgbClr val="FF0000"/>
              </a:solidFill>
              <a:latin typeface="Times New Roman" panose="02020603050405020304" pitchFamily="18" charset="0"/>
            </a:endParaRPr>
          </a:p>
          <a:p>
            <a:pPr eaLnBrk="1">
              <a:lnSpc>
                <a:spcPct val="115000"/>
              </a:lnSpc>
              <a:spcAft>
                <a:spcPts val="1425"/>
              </a:spcAft>
              <a:buSzPct val="100000"/>
              <a:defRPr/>
            </a:pPr>
            <a:endParaRPr lang="es-ES" altLang="es-ES_tradnl" dirty="0">
              <a:solidFill>
                <a:srgbClr val="000000"/>
              </a:solidFill>
              <a:latin typeface="Times New Roman" panose="02020603050405020304" pitchFamily="18" charset="0"/>
            </a:endParaRPr>
          </a:p>
          <a:p>
            <a:pPr algn="ctr" eaLnBrk="1">
              <a:lnSpc>
                <a:spcPct val="115000"/>
              </a:lnSpc>
              <a:spcAft>
                <a:spcPts val="1425"/>
              </a:spcAft>
              <a:buSzPct val="100000"/>
              <a:defRPr/>
            </a:pPr>
            <a:endParaRPr lang="es-ES" altLang="es-ES_tradnl" sz="1600" dirty="0">
              <a:solidFill>
                <a:srgbClr val="000000"/>
              </a:solidFill>
              <a:latin typeface="Verdana" panose="020B0604030504040204" pitchFamily="34" charset="0"/>
            </a:endParaRPr>
          </a:p>
          <a:p>
            <a:pPr algn="ctr" eaLnBrk="1">
              <a:lnSpc>
                <a:spcPct val="115000"/>
              </a:lnSpc>
              <a:spcAft>
                <a:spcPts val="1425"/>
              </a:spcAft>
              <a:buSzPct val="100000"/>
              <a:defRPr/>
            </a:pPr>
            <a:endParaRPr lang="es-ES" altLang="es-ES_tradnl" sz="1600" dirty="0">
              <a:solidFill>
                <a:srgbClr val="000000"/>
              </a:solidFill>
              <a:latin typeface="Verdana" panose="020B0604030504040204" pitchFamily="34" charset="0"/>
            </a:endParaRPr>
          </a:p>
        </p:txBody>
      </p:sp>
      <p:sp>
        <p:nvSpPr>
          <p:cNvPr id="21506" name="Text Box 2">
            <a:extLst>
              <a:ext uri="{FF2B5EF4-FFF2-40B4-BE49-F238E27FC236}">
                <a16:creationId xmlns:a16="http://schemas.microsoft.com/office/drawing/2014/main" id="{DBB297CF-E20B-FD42-AEEB-B922D0D40CF1}"/>
              </a:ext>
            </a:extLst>
          </p:cNvPr>
          <p:cNvSpPr txBox="1">
            <a:spLocks noChangeArrowheads="1"/>
          </p:cNvSpPr>
          <p:nvPr/>
        </p:nvSpPr>
        <p:spPr bwMode="auto">
          <a:xfrm>
            <a:off x="-144463" y="147638"/>
            <a:ext cx="8424863"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LAS TRES MENTES</a:t>
            </a:r>
          </a:p>
        </p:txBody>
      </p:sp>
      <p:sp>
        <p:nvSpPr>
          <p:cNvPr id="21507" name="Freeform 3">
            <a:extLst>
              <a:ext uri="{FF2B5EF4-FFF2-40B4-BE49-F238E27FC236}">
                <a16:creationId xmlns:a16="http://schemas.microsoft.com/office/drawing/2014/main" id="{DBCF0C84-2AD6-594B-A6A5-E608C384FF83}"/>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1508" name="Picture 4">
            <a:extLst>
              <a:ext uri="{FF2B5EF4-FFF2-40B4-BE49-F238E27FC236}">
                <a16:creationId xmlns:a16="http://schemas.microsoft.com/office/drawing/2014/main" id="{E963C82A-291A-AD45-96FE-778CD8D52F6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 Box 1">
            <a:extLst>
              <a:ext uri="{FF2B5EF4-FFF2-40B4-BE49-F238E27FC236}">
                <a16:creationId xmlns:a16="http://schemas.microsoft.com/office/drawing/2014/main" id="{2FBB7121-7B64-7D42-B37C-7449FFCDF6A3}"/>
              </a:ext>
            </a:extLst>
          </p:cNvPr>
          <p:cNvSpPr txBox="1">
            <a:spLocks noChangeArrowheads="1"/>
          </p:cNvSpPr>
          <p:nvPr/>
        </p:nvSpPr>
        <p:spPr bwMode="auto">
          <a:xfrm>
            <a:off x="6632575" y="1466850"/>
            <a:ext cx="3521075" cy="4973638"/>
          </a:xfrm>
          <a:prstGeom prst="rect">
            <a:avLst/>
          </a:prstGeom>
          <a:noFill/>
          <a:ln>
            <a:noFill/>
          </a:ln>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1138"/>
              </a:spcAft>
              <a:buClr>
                <a:srgbClr val="000000"/>
              </a:buClr>
              <a:buSzPct val="100000"/>
              <a:buFont typeface="Wingdings" pitchFamily="2" charset="2"/>
              <a:buChar char=""/>
              <a:defRPr/>
            </a:pPr>
            <a:r>
              <a:rPr lang="es-ES" altLang="es-ES_tradnl" b="1" dirty="0">
                <a:solidFill>
                  <a:srgbClr val="0070C0"/>
                </a:solidFill>
                <a:latin typeface="Times New Roman" panose="02020603050405020304" pitchFamily="18" charset="0"/>
              </a:rPr>
              <a:t>Mercurio</a:t>
            </a:r>
          </a:p>
          <a:p>
            <a:pPr marL="34925" indent="0" eaLnBrk="1">
              <a:spcAft>
                <a:spcPts val="1138"/>
              </a:spcAft>
              <a:buClr>
                <a:srgbClr val="000000"/>
              </a:buClr>
              <a:buSzPct val="100000"/>
              <a:defRPr/>
            </a:pPr>
            <a:endParaRPr lang="es-ES" altLang="es-ES_tradnl" b="1" dirty="0">
              <a:solidFill>
                <a:srgbClr val="0070C0"/>
              </a:solidFill>
              <a:latin typeface="Times New Roman" panose="02020603050405020304" pitchFamily="18" charset="0"/>
            </a:endParaRPr>
          </a:p>
          <a:p>
            <a:pPr eaLnBrk="1">
              <a:spcAft>
                <a:spcPts val="1138"/>
              </a:spcAft>
              <a:buClr>
                <a:srgbClr val="000000"/>
              </a:buClr>
              <a:buSzPct val="100000"/>
              <a:buFont typeface="Wingdings" pitchFamily="2" charset="2"/>
              <a:buChar char=""/>
              <a:defRPr/>
            </a:pPr>
            <a:r>
              <a:rPr lang="es-ES" altLang="es-ES_tradnl" b="1" dirty="0">
                <a:solidFill>
                  <a:srgbClr val="0070C0"/>
                </a:solidFill>
                <a:latin typeface="Times New Roman" panose="02020603050405020304" pitchFamily="18" charset="0"/>
              </a:rPr>
              <a:t>Júpiter</a:t>
            </a:r>
          </a:p>
          <a:p>
            <a:pPr marL="34925" indent="0" eaLnBrk="1">
              <a:spcAft>
                <a:spcPts val="1138"/>
              </a:spcAft>
              <a:buClr>
                <a:srgbClr val="000000"/>
              </a:buClr>
              <a:buSzPct val="100000"/>
              <a:defRPr/>
            </a:pPr>
            <a:endParaRPr lang="es-ES" altLang="es-ES_tradnl" b="1" dirty="0">
              <a:solidFill>
                <a:srgbClr val="0070C0"/>
              </a:solidFill>
              <a:latin typeface="Times New Roman" panose="02020603050405020304" pitchFamily="18" charset="0"/>
            </a:endParaRPr>
          </a:p>
          <a:p>
            <a:pPr eaLnBrk="1">
              <a:spcAft>
                <a:spcPts val="1138"/>
              </a:spcAft>
              <a:buClr>
                <a:srgbClr val="000000"/>
              </a:buClr>
              <a:buSzPct val="100000"/>
              <a:buFont typeface="Wingdings" pitchFamily="2" charset="2"/>
              <a:buChar char=""/>
              <a:defRPr/>
            </a:pPr>
            <a:r>
              <a:rPr lang="es-ES" altLang="es-ES_tradnl" b="1" dirty="0">
                <a:solidFill>
                  <a:srgbClr val="0070C0"/>
                </a:solidFill>
                <a:latin typeface="Times New Roman" panose="02020603050405020304" pitchFamily="18" charset="0"/>
              </a:rPr>
              <a:t>Urano</a:t>
            </a:r>
          </a:p>
          <a:p>
            <a:pPr marL="34925" indent="0" eaLnBrk="1">
              <a:spcAft>
                <a:spcPts val="1138"/>
              </a:spcAft>
              <a:buClr>
                <a:srgbClr val="000000"/>
              </a:buClr>
              <a:buSzPct val="100000"/>
              <a:defRPr/>
            </a:pPr>
            <a:endParaRPr lang="es-ES" altLang="es-ES_tradnl" b="1" dirty="0">
              <a:solidFill>
                <a:srgbClr val="FF0000"/>
              </a:solidFill>
              <a:latin typeface="Times New Roman" panose="02020603050405020304" pitchFamily="18" charset="0"/>
            </a:endParaRPr>
          </a:p>
          <a:p>
            <a:pPr eaLnBrk="1">
              <a:spcAft>
                <a:spcPts val="1138"/>
              </a:spcAft>
              <a:buSzPct val="100000"/>
              <a:defRPr/>
            </a:pPr>
            <a:endParaRPr lang="es-ES" altLang="es-ES_tradnl" b="1" dirty="0">
              <a:solidFill>
                <a:srgbClr val="FF0000"/>
              </a:solidFill>
              <a:latin typeface="Times New Roman" panose="02020603050405020304" pitchFamily="18" charset="0"/>
            </a:endParaRPr>
          </a:p>
          <a:p>
            <a:pPr eaLnBrk="1">
              <a:spcAft>
                <a:spcPts val="1138"/>
              </a:spcAft>
              <a:buSzPct val="100000"/>
              <a:defRPr/>
            </a:pPr>
            <a:endParaRPr lang="es-ES" altLang="es-ES_tradnl" b="1" dirty="0">
              <a:solidFill>
                <a:srgbClr val="FF0000"/>
              </a:solidFill>
              <a:latin typeface="Times New Roman" panose="02020603050405020304" pitchFamily="18" charset="0"/>
            </a:endParaRPr>
          </a:p>
          <a:p>
            <a:pPr eaLnBrk="1">
              <a:lnSpc>
                <a:spcPct val="115000"/>
              </a:lnSpc>
              <a:spcAft>
                <a:spcPts val="1425"/>
              </a:spcAft>
              <a:buSzPct val="100000"/>
              <a:defRPr/>
            </a:pPr>
            <a:endParaRPr lang="es-ES" altLang="es-ES_tradnl" dirty="0">
              <a:solidFill>
                <a:srgbClr val="000000"/>
              </a:solidFill>
              <a:latin typeface="Times New Roman" panose="02020603050405020304" pitchFamily="18" charset="0"/>
            </a:endParaRPr>
          </a:p>
          <a:p>
            <a:pPr algn="ctr" eaLnBrk="1">
              <a:lnSpc>
                <a:spcPct val="115000"/>
              </a:lnSpc>
              <a:spcAft>
                <a:spcPts val="1425"/>
              </a:spcAft>
              <a:buSzPct val="100000"/>
              <a:defRPr/>
            </a:pPr>
            <a:endParaRPr lang="es-ES" altLang="es-ES_tradnl" sz="1600" dirty="0">
              <a:solidFill>
                <a:srgbClr val="000000"/>
              </a:solidFill>
              <a:latin typeface="Verdana" panose="020B0604030504040204" pitchFamily="34" charset="0"/>
            </a:endParaRPr>
          </a:p>
          <a:p>
            <a:pPr algn="ctr" eaLnBrk="1">
              <a:lnSpc>
                <a:spcPct val="115000"/>
              </a:lnSpc>
              <a:spcAft>
                <a:spcPts val="1425"/>
              </a:spcAft>
              <a:buSzPct val="100000"/>
              <a:defRPr/>
            </a:pPr>
            <a:endParaRPr lang="es-ES" altLang="es-ES_tradnl" sz="1600" dirty="0">
              <a:solidFill>
                <a:srgbClr val="000000"/>
              </a:solidFill>
              <a:latin typeface="Verdana" panose="020B060403050404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Text Box 2">
            <a:extLst>
              <a:ext uri="{FF2B5EF4-FFF2-40B4-BE49-F238E27FC236}">
                <a16:creationId xmlns:a16="http://schemas.microsoft.com/office/drawing/2014/main" id="{13E375FC-1168-B143-8A1B-86414CEE827A}"/>
              </a:ext>
            </a:extLst>
          </p:cNvPr>
          <p:cNvSpPr txBox="1">
            <a:spLocks noChangeArrowheads="1"/>
          </p:cNvSpPr>
          <p:nvPr/>
        </p:nvSpPr>
        <p:spPr bwMode="auto">
          <a:xfrm>
            <a:off x="-144463" y="147638"/>
            <a:ext cx="7848601"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MANIFESTARSE EN GRUPOS</a:t>
            </a:r>
          </a:p>
          <a:p>
            <a:pPr algn="ctr" eaLnBrk="1">
              <a:buSzPct val="100000"/>
            </a:pPr>
            <a:r>
              <a:rPr lang="es-ES" altLang="es-ES_tradnl" sz="2800" b="1">
                <a:solidFill>
                  <a:srgbClr val="FF0000"/>
                </a:solidFill>
              </a:rPr>
              <a:t>PROMOVER CAMBIOS</a:t>
            </a:r>
          </a:p>
        </p:txBody>
      </p:sp>
      <p:sp>
        <p:nvSpPr>
          <p:cNvPr id="23554" name="Freeform 3">
            <a:extLst>
              <a:ext uri="{FF2B5EF4-FFF2-40B4-BE49-F238E27FC236}">
                <a16:creationId xmlns:a16="http://schemas.microsoft.com/office/drawing/2014/main" id="{2DBA7E22-556A-FB42-98FC-464537980B88}"/>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3555" name="Picture 4">
            <a:extLst>
              <a:ext uri="{FF2B5EF4-FFF2-40B4-BE49-F238E27FC236}">
                <a16:creationId xmlns:a16="http://schemas.microsoft.com/office/drawing/2014/main" id="{B015DF32-C8F2-DB40-8EC4-3882CC08CF3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56" name="Imagen 2" descr="Una multitud de gente en la calle&#10;&#10;Descripción generada automáticamente">
            <a:extLst>
              <a:ext uri="{FF2B5EF4-FFF2-40B4-BE49-F238E27FC236}">
                <a16:creationId xmlns:a16="http://schemas.microsoft.com/office/drawing/2014/main" id="{583CB2B0-98AE-954C-A1DE-A4197B5846E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69963" y="1117600"/>
            <a:ext cx="9110662" cy="467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Text Box 2">
            <a:extLst>
              <a:ext uri="{FF2B5EF4-FFF2-40B4-BE49-F238E27FC236}">
                <a16:creationId xmlns:a16="http://schemas.microsoft.com/office/drawing/2014/main" id="{CB4C9093-9EF2-564F-8F3C-8D5F982176B1}"/>
              </a:ext>
            </a:extLst>
          </p:cNvPr>
          <p:cNvSpPr txBox="1">
            <a:spLocks noChangeArrowheads="1"/>
          </p:cNvSpPr>
          <p:nvPr/>
        </p:nvSpPr>
        <p:spPr bwMode="auto">
          <a:xfrm>
            <a:off x="-144463" y="147638"/>
            <a:ext cx="7848601"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GRUPOS RADICALES</a:t>
            </a:r>
          </a:p>
          <a:p>
            <a:pPr algn="ctr" eaLnBrk="1">
              <a:buSzPct val="100000"/>
            </a:pPr>
            <a:r>
              <a:rPr lang="es-ES" altLang="es-ES_tradnl" sz="2800" b="1">
                <a:solidFill>
                  <a:srgbClr val="FF0000"/>
                </a:solidFill>
              </a:rPr>
              <a:t>AISLAMIENTO</a:t>
            </a:r>
          </a:p>
        </p:txBody>
      </p:sp>
      <p:sp>
        <p:nvSpPr>
          <p:cNvPr id="25602" name="Freeform 3">
            <a:extLst>
              <a:ext uri="{FF2B5EF4-FFF2-40B4-BE49-F238E27FC236}">
                <a16:creationId xmlns:a16="http://schemas.microsoft.com/office/drawing/2014/main" id="{D3D72874-DF22-6842-9E3F-043D5B5A3BD7}"/>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5603" name="Picture 4">
            <a:extLst>
              <a:ext uri="{FF2B5EF4-FFF2-40B4-BE49-F238E27FC236}">
                <a16:creationId xmlns:a16="http://schemas.microsoft.com/office/drawing/2014/main" id="{844A134D-D220-7645-97B4-A39D8672098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4" name="Imagen 2" descr="Texto, Pizarra&#10;&#10;Descripción generada automáticamente">
            <a:extLst>
              <a:ext uri="{FF2B5EF4-FFF2-40B4-BE49-F238E27FC236}">
                <a16:creationId xmlns:a16="http://schemas.microsoft.com/office/drawing/2014/main" id="{C0100C73-F049-B14F-9223-F11ED9CBCC8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6013" y="1755775"/>
            <a:ext cx="4337050" cy="287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5" name="Imagen 4" descr="Un grupo de personas junto a una señal de alto&#10;&#10;Descripción generada automáticamente con confianza media">
            <a:extLst>
              <a:ext uri="{FF2B5EF4-FFF2-40B4-BE49-F238E27FC236}">
                <a16:creationId xmlns:a16="http://schemas.microsoft.com/office/drawing/2014/main" id="{BFE97726-A767-5F46-9689-66F0487D575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16575" y="1509713"/>
            <a:ext cx="4348163" cy="327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Text Box 2">
            <a:extLst>
              <a:ext uri="{FF2B5EF4-FFF2-40B4-BE49-F238E27FC236}">
                <a16:creationId xmlns:a16="http://schemas.microsoft.com/office/drawing/2014/main" id="{1D888C0C-560B-E140-9ED9-E301EE1A338C}"/>
              </a:ext>
            </a:extLst>
          </p:cNvPr>
          <p:cNvSpPr txBox="1">
            <a:spLocks noChangeArrowheads="1"/>
          </p:cNvSpPr>
          <p:nvPr/>
        </p:nvSpPr>
        <p:spPr bwMode="auto">
          <a:xfrm>
            <a:off x="-144463" y="306388"/>
            <a:ext cx="7848601"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LO NUEVO, LO MÁS MODERNO,</a:t>
            </a:r>
          </a:p>
          <a:p>
            <a:pPr algn="ctr" eaLnBrk="1">
              <a:buSzPct val="100000"/>
            </a:pPr>
            <a:r>
              <a:rPr lang="es-ES" altLang="es-ES_tradnl" sz="2800" b="1">
                <a:solidFill>
                  <a:srgbClr val="FF0000"/>
                </a:solidFill>
              </a:rPr>
              <a:t>EL PROGRESO,</a:t>
            </a:r>
          </a:p>
          <a:p>
            <a:pPr algn="ctr" eaLnBrk="1">
              <a:buSzPct val="100000"/>
            </a:pPr>
            <a:endParaRPr lang="es-ES" altLang="es-ES_tradnl" sz="2800" b="1">
              <a:solidFill>
                <a:srgbClr val="FF0000"/>
              </a:solidFill>
            </a:endParaRPr>
          </a:p>
        </p:txBody>
      </p:sp>
      <p:sp>
        <p:nvSpPr>
          <p:cNvPr id="27650" name="Freeform 3">
            <a:extLst>
              <a:ext uri="{FF2B5EF4-FFF2-40B4-BE49-F238E27FC236}">
                <a16:creationId xmlns:a16="http://schemas.microsoft.com/office/drawing/2014/main" id="{8D37FE7B-66F1-F646-956A-DF8DFF4AFC1F}"/>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7651" name="Picture 4">
            <a:extLst>
              <a:ext uri="{FF2B5EF4-FFF2-40B4-BE49-F238E27FC236}">
                <a16:creationId xmlns:a16="http://schemas.microsoft.com/office/drawing/2014/main" id="{12B2E8CD-CEEE-9E49-8378-6B525D92A31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52" name="Imagen 6">
            <a:extLst>
              <a:ext uri="{FF2B5EF4-FFF2-40B4-BE49-F238E27FC236}">
                <a16:creationId xmlns:a16="http://schemas.microsoft.com/office/drawing/2014/main" id="{C7B34F7D-4F11-D94B-BDDB-7236BF4304E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48375" y="2203450"/>
            <a:ext cx="3513138" cy="1874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53" name="Imagen 8">
            <a:extLst>
              <a:ext uri="{FF2B5EF4-FFF2-40B4-BE49-F238E27FC236}">
                <a16:creationId xmlns:a16="http://schemas.microsoft.com/office/drawing/2014/main" id="{760EC66A-9A10-2046-B6D9-44880F7FEF7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30313" y="2087563"/>
            <a:ext cx="3921125" cy="226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Text Box 1">
            <a:extLst>
              <a:ext uri="{FF2B5EF4-FFF2-40B4-BE49-F238E27FC236}">
                <a16:creationId xmlns:a16="http://schemas.microsoft.com/office/drawing/2014/main" id="{579F013B-E95C-9145-8078-84EE50C412DF}"/>
              </a:ext>
            </a:extLst>
          </p:cNvPr>
          <p:cNvSpPr txBox="1">
            <a:spLocks noChangeArrowheads="1"/>
          </p:cNvSpPr>
          <p:nvPr/>
        </p:nvSpPr>
        <p:spPr bwMode="auto">
          <a:xfrm>
            <a:off x="873125" y="1603375"/>
            <a:ext cx="8651875" cy="497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9pPr>
          </a:lstStyle>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LUZ: optimista, expansivo hacia futuro, experimenta la vida, extrovertido, buen humor, sincero directo, protector, guia-maestro, espíritu de fé y esperanza</a:t>
            </a:r>
          </a:p>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SOMBRA: irresponsable, disperso, falta de estabilidad, impaciente, bocazas, sabelotodo, derrochador</a:t>
            </a: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p:txBody>
      </p:sp>
      <p:sp>
        <p:nvSpPr>
          <p:cNvPr id="58370" name="Text Box 2">
            <a:extLst>
              <a:ext uri="{FF2B5EF4-FFF2-40B4-BE49-F238E27FC236}">
                <a16:creationId xmlns:a16="http://schemas.microsoft.com/office/drawing/2014/main" id="{D69F7FD1-19CE-324D-A875-188132603D76}"/>
              </a:ext>
            </a:extLst>
          </p:cNvPr>
          <p:cNvSpPr txBox="1">
            <a:spLocks noChangeArrowheads="1"/>
          </p:cNvSpPr>
          <p:nvPr/>
        </p:nvSpPr>
        <p:spPr bwMode="auto">
          <a:xfrm>
            <a:off x="708025" y="147638"/>
            <a:ext cx="92694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EGO IDEALISTA-UTÓPICO</a:t>
            </a:r>
          </a:p>
          <a:p>
            <a:pPr algn="ctr">
              <a:buSzPct val="100000"/>
            </a:pPr>
            <a:endParaRPr lang="es-ES" altLang="es-ES_tradnl" sz="2300" b="1">
              <a:solidFill>
                <a:srgbClr val="C00000"/>
              </a:solidFill>
            </a:endParaRPr>
          </a:p>
        </p:txBody>
      </p:sp>
      <p:sp>
        <p:nvSpPr>
          <p:cNvPr id="58371" name="Freeform 3">
            <a:extLst>
              <a:ext uri="{FF2B5EF4-FFF2-40B4-BE49-F238E27FC236}">
                <a16:creationId xmlns:a16="http://schemas.microsoft.com/office/drawing/2014/main" id="{9F535ED8-714F-B141-A4F6-3DDA9E6C769A}"/>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58372" name="Text Box 4">
            <a:extLst>
              <a:ext uri="{FF2B5EF4-FFF2-40B4-BE49-F238E27FC236}">
                <a16:creationId xmlns:a16="http://schemas.microsoft.com/office/drawing/2014/main" id="{3D6C8C1C-5B3F-7E4F-87ED-0B659611CDA8}"/>
              </a:ext>
            </a:extLst>
          </p:cNvPr>
          <p:cNvSpPr txBox="1">
            <a:spLocks noChangeArrowheads="1"/>
          </p:cNvSpPr>
          <p:nvPr/>
        </p:nvSpPr>
        <p:spPr bwMode="auto">
          <a:xfrm>
            <a:off x="1392238" y="3846513"/>
            <a:ext cx="76422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SALIDA HACIA LA LUZ: concretar el presente, crear y no dispersar</a:t>
            </a:r>
          </a:p>
        </p:txBody>
      </p:sp>
      <p:pic>
        <p:nvPicPr>
          <p:cNvPr id="58373" name="Picture 5">
            <a:extLst>
              <a:ext uri="{FF2B5EF4-FFF2-40B4-BE49-F238E27FC236}">
                <a16:creationId xmlns:a16="http://schemas.microsoft.com/office/drawing/2014/main" id="{91A21F4C-E25D-194C-9B2C-008E28B65D4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3" y="0"/>
            <a:ext cx="10294938" cy="5805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4" name="Text Box 6">
            <a:extLst>
              <a:ext uri="{FF2B5EF4-FFF2-40B4-BE49-F238E27FC236}">
                <a16:creationId xmlns:a16="http://schemas.microsoft.com/office/drawing/2014/main" id="{83327644-1CAA-7D47-9A31-15E5D0F982D2}"/>
              </a:ext>
            </a:extLst>
          </p:cNvPr>
          <p:cNvSpPr txBox="1">
            <a:spLocks noChangeArrowheads="1"/>
          </p:cNvSpPr>
          <p:nvPr/>
        </p:nvSpPr>
        <p:spPr bwMode="auto">
          <a:xfrm>
            <a:off x="719138" y="1755775"/>
            <a:ext cx="2921000" cy="10366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FF0000"/>
                </a:solidFill>
              </a:rPr>
              <a:t>SAGITARIO</a:t>
            </a:r>
          </a:p>
        </p:txBody>
      </p:sp>
      <p:sp>
        <p:nvSpPr>
          <p:cNvPr id="58375" name="Text Box 7">
            <a:extLst>
              <a:ext uri="{FF2B5EF4-FFF2-40B4-BE49-F238E27FC236}">
                <a16:creationId xmlns:a16="http://schemas.microsoft.com/office/drawing/2014/main" id="{9328985F-EFAB-5F40-A8BC-DE7BEC99FF56}"/>
              </a:ext>
            </a:extLst>
          </p:cNvPr>
          <p:cNvSpPr txBox="1">
            <a:spLocks noChangeArrowheads="1"/>
          </p:cNvSpPr>
          <p:nvPr/>
        </p:nvSpPr>
        <p:spPr bwMode="auto">
          <a:xfrm>
            <a:off x="5805488" y="4713288"/>
            <a:ext cx="3995737"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YO IDEALISTA</a:t>
            </a:r>
          </a:p>
        </p:txBody>
      </p:sp>
      <p:sp>
        <p:nvSpPr>
          <p:cNvPr id="58376" name="Text Box 8">
            <a:extLst>
              <a:ext uri="{FF2B5EF4-FFF2-40B4-BE49-F238E27FC236}">
                <a16:creationId xmlns:a16="http://schemas.microsoft.com/office/drawing/2014/main" id="{326F90DE-6C17-AE44-B566-DB0ED1C900A0}"/>
              </a:ext>
            </a:extLst>
          </p:cNvPr>
          <p:cNvSpPr txBox="1">
            <a:spLocks noChangeArrowheads="1"/>
          </p:cNvSpPr>
          <p:nvPr/>
        </p:nvSpPr>
        <p:spPr bwMode="auto">
          <a:xfrm>
            <a:off x="719138" y="631825"/>
            <a:ext cx="2952750" cy="9445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FF0000"/>
                </a:solidFill>
              </a:rPr>
              <a:t>JÚPITER</a:t>
            </a:r>
          </a:p>
        </p:txBody>
      </p:sp>
      <p:sp>
        <p:nvSpPr>
          <p:cNvPr id="58377" name="Text Box 9">
            <a:extLst>
              <a:ext uri="{FF2B5EF4-FFF2-40B4-BE49-F238E27FC236}">
                <a16:creationId xmlns:a16="http://schemas.microsoft.com/office/drawing/2014/main" id="{A4413B49-697A-D847-B71B-A07A0E1F8756}"/>
              </a:ext>
            </a:extLst>
          </p:cNvPr>
          <p:cNvSpPr txBox="1">
            <a:spLocks noChangeArrowheads="1"/>
          </p:cNvSpPr>
          <p:nvPr/>
        </p:nvSpPr>
        <p:spPr bwMode="auto">
          <a:xfrm>
            <a:off x="720725" y="3052763"/>
            <a:ext cx="2952750" cy="129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FUEGO</a:t>
            </a:r>
          </a:p>
          <a:p>
            <a:pPr algn="ctr">
              <a:buSzPct val="100000"/>
            </a:pPr>
            <a:r>
              <a:rPr lang="es-ES" altLang="es-ES_tradnl" sz="4000" b="1">
                <a:solidFill>
                  <a:srgbClr val="000000"/>
                </a:solidFill>
              </a:rPr>
              <a:t>MUTABLE</a:t>
            </a:r>
          </a:p>
        </p:txBody>
      </p:sp>
      <p:pic>
        <p:nvPicPr>
          <p:cNvPr id="58378" name="Picture 10">
            <a:extLst>
              <a:ext uri="{FF2B5EF4-FFF2-40B4-BE49-F238E27FC236}">
                <a16:creationId xmlns:a16="http://schemas.microsoft.com/office/drawing/2014/main" id="{A6DA39F1-EFF1-6C47-A03C-94218783F43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6225" y="871538"/>
            <a:ext cx="1025525" cy="128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9" name="Text Box 7">
            <a:extLst>
              <a:ext uri="{FF2B5EF4-FFF2-40B4-BE49-F238E27FC236}">
                <a16:creationId xmlns:a16="http://schemas.microsoft.com/office/drawing/2014/main" id="{7E20955C-800F-0A46-8961-D98797846C88}"/>
              </a:ext>
            </a:extLst>
          </p:cNvPr>
          <p:cNvSpPr txBox="1">
            <a:spLocks noChangeArrowheads="1"/>
          </p:cNvSpPr>
          <p:nvPr/>
        </p:nvSpPr>
        <p:spPr bwMode="auto">
          <a:xfrm>
            <a:off x="723900" y="4706938"/>
            <a:ext cx="2947988"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FF0000"/>
                </a:solidFill>
              </a:rPr>
              <a:t>CASA IX</a:t>
            </a:r>
          </a:p>
        </p:txBody>
      </p:sp>
    </p:spTree>
    <p:extLst>
      <p:ext uri="{BB962C8B-B14F-4D97-AF65-F5344CB8AC3E}">
        <p14:creationId xmlns:p14="http://schemas.microsoft.com/office/powerpoint/2010/main" val="330595209"/>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Text Box 1">
            <a:extLst>
              <a:ext uri="{FF2B5EF4-FFF2-40B4-BE49-F238E27FC236}">
                <a16:creationId xmlns:a16="http://schemas.microsoft.com/office/drawing/2014/main" id="{7BDE07DF-D815-4246-AABC-1DE072EBAA01}"/>
              </a:ext>
            </a:extLst>
          </p:cNvPr>
          <p:cNvSpPr txBox="1">
            <a:spLocks noChangeArrowheads="1"/>
          </p:cNvSpPr>
          <p:nvPr/>
        </p:nvSpPr>
        <p:spPr bwMode="auto">
          <a:xfrm>
            <a:off x="909638" y="1603375"/>
            <a:ext cx="8650287" cy="497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9pPr>
          </a:lstStyle>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LUZ: original, inventivo, humanitario, trabajo en grupos, solidario, espíritu de verdad.</a:t>
            </a:r>
          </a:p>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SOMBRA: rebelde, obstinado (ideas fijas), revolucionario caótico, poco calor humano, </a:t>
            </a:r>
            <a:r>
              <a:rPr lang="es-ES" altLang="es-ES" sz="2200">
                <a:solidFill>
                  <a:srgbClr val="000000"/>
                </a:solidFill>
                <a:latin typeface="Times New Roman" panose="02020603050405020304" pitchFamily="18" charset="0"/>
              </a:rPr>
              <a:t>“</a:t>
            </a:r>
            <a:r>
              <a:rPr lang="es-ES" altLang="es-ES_tradnl" sz="2200">
                <a:solidFill>
                  <a:srgbClr val="000000"/>
                </a:solidFill>
                <a:latin typeface="Times New Roman" panose="02020603050405020304" pitchFamily="18" charset="0"/>
              </a:rPr>
              <a:t>el opresor</a:t>
            </a:r>
            <a:r>
              <a:rPr lang="es-ES" altLang="es-ES" sz="2200">
                <a:solidFill>
                  <a:srgbClr val="000000"/>
                </a:solidFill>
                <a:latin typeface="Times New Roman" panose="02020603050405020304" pitchFamily="18" charset="0"/>
              </a:rPr>
              <a:t>”</a:t>
            </a:r>
            <a:r>
              <a:rPr lang="es-ES" altLang="es-ES_tradnl" sz="2200">
                <a:solidFill>
                  <a:srgbClr val="000000"/>
                </a:solidFill>
                <a:latin typeface="Times New Roman" panose="02020603050405020304" pitchFamily="18" charset="0"/>
              </a:rPr>
              <a:t> (falsa idea de libertad).</a:t>
            </a: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p:txBody>
      </p:sp>
      <p:sp>
        <p:nvSpPr>
          <p:cNvPr id="29698" name="Freeform 3">
            <a:extLst>
              <a:ext uri="{FF2B5EF4-FFF2-40B4-BE49-F238E27FC236}">
                <a16:creationId xmlns:a16="http://schemas.microsoft.com/office/drawing/2014/main" id="{5172FAC5-BEA7-054D-AC59-BFB29306288A}"/>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29699" name="Text Box 4">
            <a:extLst>
              <a:ext uri="{FF2B5EF4-FFF2-40B4-BE49-F238E27FC236}">
                <a16:creationId xmlns:a16="http://schemas.microsoft.com/office/drawing/2014/main" id="{BC83CF32-E5D6-E444-8BDF-5D2FE2BA8601}"/>
              </a:ext>
            </a:extLst>
          </p:cNvPr>
          <p:cNvSpPr txBox="1">
            <a:spLocks noChangeArrowheads="1"/>
          </p:cNvSpPr>
          <p:nvPr/>
        </p:nvSpPr>
        <p:spPr bwMode="auto">
          <a:xfrm>
            <a:off x="1800225" y="4022725"/>
            <a:ext cx="8997950"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buSzPct val="100000"/>
            </a:pPr>
            <a:r>
              <a:rPr lang="es-ES" altLang="es-ES_tradnl" sz="2300" b="1">
                <a:solidFill>
                  <a:srgbClr val="C00000"/>
                </a:solidFill>
              </a:rPr>
              <a:t>SALIDA HACIA LA LUZ: </a:t>
            </a:r>
          </a:p>
          <a:p>
            <a:pPr>
              <a:buSzPct val="100000"/>
            </a:pPr>
            <a:r>
              <a:rPr lang="es-ES" altLang="es-ES_tradnl" sz="2300" b="1">
                <a:solidFill>
                  <a:srgbClr val="C00000"/>
                </a:solidFill>
              </a:rPr>
              <a:t>  - Comprometerse con los demás sin perder libertad ni identidad</a:t>
            </a:r>
          </a:p>
          <a:p>
            <a:pPr>
              <a:buSzPct val="100000"/>
            </a:pPr>
            <a:r>
              <a:rPr lang="es-ES" altLang="es-ES_tradnl" sz="2300" b="1">
                <a:solidFill>
                  <a:srgbClr val="C00000"/>
                </a:solidFill>
              </a:rPr>
              <a:t>-  No imponer dogmas </a:t>
            </a:r>
          </a:p>
          <a:p>
            <a:pPr>
              <a:buSzPct val="100000"/>
            </a:pPr>
            <a:r>
              <a:rPr lang="es-ES" altLang="es-ES_tradnl" sz="2300" b="1">
                <a:solidFill>
                  <a:srgbClr val="C00000"/>
                </a:solidFill>
              </a:rPr>
              <a:t>-  Aportar visiones nuevas</a:t>
            </a:r>
          </a:p>
          <a:p>
            <a:pPr>
              <a:buSzPct val="100000"/>
            </a:pPr>
            <a:r>
              <a:rPr lang="es-ES" altLang="es-ES_tradnl" sz="2300" b="1">
                <a:solidFill>
                  <a:srgbClr val="C00000"/>
                </a:solidFill>
              </a:rPr>
              <a:t>-  Negación / Voluntad</a:t>
            </a:r>
          </a:p>
        </p:txBody>
      </p:sp>
      <p:pic>
        <p:nvPicPr>
          <p:cNvPr id="29700" name="Picture 5">
            <a:extLst>
              <a:ext uri="{FF2B5EF4-FFF2-40B4-BE49-F238E27FC236}">
                <a16:creationId xmlns:a16="http://schemas.microsoft.com/office/drawing/2014/main" id="{3896B6F7-7013-1F40-ABA6-9F7E634112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77938" y="1214438"/>
            <a:ext cx="9080500" cy="4454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701" name="Picture 6">
            <a:extLst>
              <a:ext uri="{FF2B5EF4-FFF2-40B4-BE49-F238E27FC236}">
                <a16:creationId xmlns:a16="http://schemas.microsoft.com/office/drawing/2014/main" id="{B8490855-E6D6-AF40-B80C-3A9BA00D5D4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02" name="Text Box 2">
            <a:extLst>
              <a:ext uri="{FF2B5EF4-FFF2-40B4-BE49-F238E27FC236}">
                <a16:creationId xmlns:a16="http://schemas.microsoft.com/office/drawing/2014/main" id="{D0FA0355-F6B3-5241-A12F-1D6187C28480}"/>
              </a:ext>
            </a:extLst>
          </p:cNvPr>
          <p:cNvSpPr txBox="1">
            <a:spLocks noChangeArrowheads="1"/>
          </p:cNvSpPr>
          <p:nvPr/>
        </p:nvSpPr>
        <p:spPr bwMode="auto">
          <a:xfrm>
            <a:off x="287338" y="306388"/>
            <a:ext cx="78486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LO NUEVO, LO MÁS MODERNO,</a:t>
            </a:r>
          </a:p>
          <a:p>
            <a:pPr algn="ctr" eaLnBrk="1">
              <a:buSzPct val="100000"/>
            </a:pPr>
            <a:r>
              <a:rPr lang="es-ES" altLang="es-ES_tradnl" sz="2800" b="1">
                <a:solidFill>
                  <a:srgbClr val="FF0000"/>
                </a:solidFill>
              </a:rPr>
              <a:t>EL PROGRESO,</a:t>
            </a:r>
          </a:p>
          <a:p>
            <a:pPr algn="ctr" eaLnBrk="1">
              <a:buSzPct val="100000"/>
            </a:pPr>
            <a:endParaRPr lang="es-ES" altLang="es-ES_tradnl" sz="2800" b="1">
              <a:solidFill>
                <a:srgbClr val="FF0000"/>
              </a:solidFill>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Freeform 2">
            <a:extLst>
              <a:ext uri="{FF2B5EF4-FFF2-40B4-BE49-F238E27FC236}">
                <a16:creationId xmlns:a16="http://schemas.microsoft.com/office/drawing/2014/main" id="{0B54B43E-1C2D-2642-B5FE-7AE8B76289BE}"/>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31746" name="Picture 3">
            <a:extLst>
              <a:ext uri="{FF2B5EF4-FFF2-40B4-BE49-F238E27FC236}">
                <a16:creationId xmlns:a16="http://schemas.microsoft.com/office/drawing/2014/main" id="{79C255CF-6C7D-3A49-AADF-C82FE8B998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747" name="Imagen 1">
            <a:extLst>
              <a:ext uri="{FF2B5EF4-FFF2-40B4-BE49-F238E27FC236}">
                <a16:creationId xmlns:a16="http://schemas.microsoft.com/office/drawing/2014/main" id="{0EECD155-56B7-0A47-A0A3-9A2225EA02BA}"/>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908300" y="-117475"/>
            <a:ext cx="4435475" cy="5915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 name="Text Box 2">
            <a:extLst>
              <a:ext uri="{FF2B5EF4-FFF2-40B4-BE49-F238E27FC236}">
                <a16:creationId xmlns:a16="http://schemas.microsoft.com/office/drawing/2014/main" id="{57BFC223-668F-BE47-9903-5E36BF80DA4A}"/>
              </a:ext>
            </a:extLst>
          </p:cNvPr>
          <p:cNvSpPr txBox="1">
            <a:spLocks noChangeArrowheads="1"/>
          </p:cNvSpPr>
          <p:nvPr/>
        </p:nvSpPr>
        <p:spPr bwMode="auto">
          <a:xfrm>
            <a:off x="-144463" y="147638"/>
            <a:ext cx="7848601"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LIBERTAD</a:t>
            </a:r>
          </a:p>
          <a:p>
            <a:pPr algn="ctr" eaLnBrk="1">
              <a:buSzPct val="100000"/>
            </a:pPr>
            <a:r>
              <a:rPr lang="es-ES" altLang="es-ES_tradnl" sz="2800" b="1">
                <a:solidFill>
                  <a:srgbClr val="FF0000"/>
                </a:solidFill>
              </a:rPr>
              <a:t>INDEPENDENCIA</a:t>
            </a:r>
          </a:p>
        </p:txBody>
      </p:sp>
      <p:sp>
        <p:nvSpPr>
          <p:cNvPr id="33794" name="Freeform 3">
            <a:extLst>
              <a:ext uri="{FF2B5EF4-FFF2-40B4-BE49-F238E27FC236}">
                <a16:creationId xmlns:a16="http://schemas.microsoft.com/office/drawing/2014/main" id="{B246026D-2BB3-6B4B-9A92-025CA1053C06}"/>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33795" name="Picture 4">
            <a:extLst>
              <a:ext uri="{FF2B5EF4-FFF2-40B4-BE49-F238E27FC236}">
                <a16:creationId xmlns:a16="http://schemas.microsoft.com/office/drawing/2014/main" id="{6A95E3C2-E6B1-004B-8F94-D531183488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96" name="Imagen 2">
            <a:extLst>
              <a:ext uri="{FF2B5EF4-FFF2-40B4-BE49-F238E27FC236}">
                <a16:creationId xmlns:a16="http://schemas.microsoft.com/office/drawing/2014/main" id="{F4EA6732-DE98-3344-9B2E-998E07A886E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68425" y="1898650"/>
            <a:ext cx="3794125" cy="280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97" name="Imagen 4">
            <a:extLst>
              <a:ext uri="{FF2B5EF4-FFF2-40B4-BE49-F238E27FC236}">
                <a16:creationId xmlns:a16="http://schemas.microsoft.com/office/drawing/2014/main" id="{2897E96F-C31C-EB4E-AF75-CC1FC0CEAFA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472113" y="1903413"/>
            <a:ext cx="4368800" cy="2803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Freeform 2">
            <a:extLst>
              <a:ext uri="{FF2B5EF4-FFF2-40B4-BE49-F238E27FC236}">
                <a16:creationId xmlns:a16="http://schemas.microsoft.com/office/drawing/2014/main" id="{F9CAE998-3512-CE44-8E71-7CD5D2E37D4D}"/>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35842" name="Picture 5">
            <a:extLst>
              <a:ext uri="{FF2B5EF4-FFF2-40B4-BE49-F238E27FC236}">
                <a16:creationId xmlns:a16="http://schemas.microsoft.com/office/drawing/2014/main" id="{EA0107E7-7D6B-9D4F-AACA-DC3F5D1B4E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3" name="Text Box 6">
            <a:extLst>
              <a:ext uri="{FF2B5EF4-FFF2-40B4-BE49-F238E27FC236}">
                <a16:creationId xmlns:a16="http://schemas.microsoft.com/office/drawing/2014/main" id="{20D2625B-4954-2B4F-9C82-17159B94C977}"/>
              </a:ext>
            </a:extLst>
          </p:cNvPr>
          <p:cNvSpPr txBox="1">
            <a:spLocks noChangeArrowheads="1"/>
          </p:cNvSpPr>
          <p:nvPr/>
        </p:nvSpPr>
        <p:spPr bwMode="auto">
          <a:xfrm>
            <a:off x="2016125" y="134938"/>
            <a:ext cx="3455988"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800" b="1">
                <a:solidFill>
                  <a:srgbClr val="000000"/>
                </a:solidFill>
              </a:rPr>
              <a:t>ACUARIO: EGO DEL </a:t>
            </a:r>
            <a:r>
              <a:rPr lang="es-ES" altLang="es-ES_tradnl" sz="2800" b="1">
                <a:solidFill>
                  <a:srgbClr val="FF4500"/>
                </a:solidFill>
              </a:rPr>
              <a:t>LIBERTARIO</a:t>
            </a:r>
          </a:p>
        </p:txBody>
      </p:sp>
      <p:sp>
        <p:nvSpPr>
          <p:cNvPr id="6" name="Rectángulo 2">
            <a:extLst>
              <a:ext uri="{FF2B5EF4-FFF2-40B4-BE49-F238E27FC236}">
                <a16:creationId xmlns:a16="http://schemas.microsoft.com/office/drawing/2014/main" id="{26812767-572F-B84D-ACD6-C89C8031FDF3}"/>
              </a:ext>
            </a:extLst>
          </p:cNvPr>
          <p:cNvSpPr>
            <a:spLocks noChangeArrowheads="1"/>
          </p:cNvSpPr>
          <p:nvPr/>
        </p:nvSpPr>
        <p:spPr bwMode="auto">
          <a:xfrm>
            <a:off x="1727200" y="2386013"/>
            <a:ext cx="2376488" cy="1169987"/>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EXCÉNTRICO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7" name="Rectángulo 2">
            <a:extLst>
              <a:ext uri="{FF2B5EF4-FFF2-40B4-BE49-F238E27FC236}">
                <a16:creationId xmlns:a16="http://schemas.microsoft.com/office/drawing/2014/main" id="{BC22E5EB-547E-0D4F-95EB-28EEE99D2268}"/>
              </a:ext>
            </a:extLst>
          </p:cNvPr>
          <p:cNvSpPr>
            <a:spLocks noChangeArrowheads="1"/>
          </p:cNvSpPr>
          <p:nvPr/>
        </p:nvSpPr>
        <p:spPr bwMode="auto">
          <a:xfrm>
            <a:off x="1558925" y="3773488"/>
            <a:ext cx="2376488" cy="1169987"/>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OPRESOR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8" name="Rectángulo 2">
            <a:extLst>
              <a:ext uri="{FF2B5EF4-FFF2-40B4-BE49-F238E27FC236}">
                <a16:creationId xmlns:a16="http://schemas.microsoft.com/office/drawing/2014/main" id="{BDE0DB38-FFAD-D944-AEF5-A8130331AB9D}"/>
              </a:ext>
            </a:extLst>
          </p:cNvPr>
          <p:cNvSpPr>
            <a:spLocks noChangeArrowheads="1"/>
          </p:cNvSpPr>
          <p:nvPr/>
        </p:nvSpPr>
        <p:spPr bwMode="auto">
          <a:xfrm>
            <a:off x="3744913" y="1179513"/>
            <a:ext cx="2376487" cy="1508125"/>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MANIFESTARSE EN GRUPOS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9" name="Rectángulo 2">
            <a:extLst>
              <a:ext uri="{FF2B5EF4-FFF2-40B4-BE49-F238E27FC236}">
                <a16:creationId xmlns:a16="http://schemas.microsoft.com/office/drawing/2014/main" id="{D24B2557-54ED-4648-8444-93D15B65D6BA}"/>
              </a:ext>
            </a:extLst>
          </p:cNvPr>
          <p:cNvSpPr>
            <a:spLocks noChangeArrowheads="1"/>
          </p:cNvSpPr>
          <p:nvPr/>
        </p:nvSpPr>
        <p:spPr bwMode="auto">
          <a:xfrm>
            <a:off x="5389563" y="3825875"/>
            <a:ext cx="2376487" cy="1169988"/>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MANIÁTICO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10" name="Rectángulo 2">
            <a:extLst>
              <a:ext uri="{FF2B5EF4-FFF2-40B4-BE49-F238E27FC236}">
                <a16:creationId xmlns:a16="http://schemas.microsoft.com/office/drawing/2014/main" id="{F766CF3F-BEEB-2645-A96B-C62C98E37089}"/>
              </a:ext>
            </a:extLst>
          </p:cNvPr>
          <p:cNvSpPr>
            <a:spLocks noChangeArrowheads="1"/>
          </p:cNvSpPr>
          <p:nvPr/>
        </p:nvSpPr>
        <p:spPr bwMode="auto">
          <a:xfrm>
            <a:off x="6729413" y="2765425"/>
            <a:ext cx="2376487" cy="1169988"/>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AISLADO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11" name="Rectángulo 2">
            <a:extLst>
              <a:ext uri="{FF2B5EF4-FFF2-40B4-BE49-F238E27FC236}">
                <a16:creationId xmlns:a16="http://schemas.microsoft.com/office/drawing/2014/main" id="{57C0115F-511D-8846-AAC7-1C9809E7FD8F}"/>
              </a:ext>
            </a:extLst>
          </p:cNvPr>
          <p:cNvSpPr>
            <a:spLocks noChangeArrowheads="1"/>
          </p:cNvSpPr>
          <p:nvPr/>
        </p:nvSpPr>
        <p:spPr bwMode="auto">
          <a:xfrm>
            <a:off x="6767513" y="1466850"/>
            <a:ext cx="2376487" cy="1169988"/>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RADICALISMO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12" name="Rectángulo 2">
            <a:extLst>
              <a:ext uri="{FF2B5EF4-FFF2-40B4-BE49-F238E27FC236}">
                <a16:creationId xmlns:a16="http://schemas.microsoft.com/office/drawing/2014/main" id="{3CC0890C-9DBC-FB45-AFFD-BD6D04D3BBD0}"/>
              </a:ext>
            </a:extLst>
          </p:cNvPr>
          <p:cNvSpPr>
            <a:spLocks noChangeArrowheads="1"/>
          </p:cNvSpPr>
          <p:nvPr/>
        </p:nvSpPr>
        <p:spPr bwMode="auto">
          <a:xfrm>
            <a:off x="3897313" y="3035300"/>
            <a:ext cx="2376487" cy="1168400"/>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DIFERENTE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13" name="Rectángulo 2">
            <a:extLst>
              <a:ext uri="{FF2B5EF4-FFF2-40B4-BE49-F238E27FC236}">
                <a16:creationId xmlns:a16="http://schemas.microsoft.com/office/drawing/2014/main" id="{ECA2894D-DBE5-394C-82E8-35EA69931A7B}"/>
              </a:ext>
            </a:extLst>
          </p:cNvPr>
          <p:cNvSpPr>
            <a:spLocks noChangeArrowheads="1"/>
          </p:cNvSpPr>
          <p:nvPr/>
        </p:nvSpPr>
        <p:spPr bwMode="auto">
          <a:xfrm>
            <a:off x="2879725" y="4473575"/>
            <a:ext cx="2376488" cy="1169988"/>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MODERNO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14" name="Rectángulo 2">
            <a:extLst>
              <a:ext uri="{FF2B5EF4-FFF2-40B4-BE49-F238E27FC236}">
                <a16:creationId xmlns:a16="http://schemas.microsoft.com/office/drawing/2014/main" id="{4016EC50-0246-4849-A110-90D47012DEE8}"/>
              </a:ext>
            </a:extLst>
          </p:cNvPr>
          <p:cNvSpPr>
            <a:spLocks noChangeArrowheads="1"/>
          </p:cNvSpPr>
          <p:nvPr/>
        </p:nvSpPr>
        <p:spPr bwMode="auto">
          <a:xfrm>
            <a:off x="6840538" y="4473575"/>
            <a:ext cx="2592387" cy="1169988"/>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INDEPENDIENTE                                    </a:t>
            </a:r>
          </a:p>
          <a:p>
            <a:pPr algn="just">
              <a:defRPr/>
            </a:pPr>
            <a:endParaRPr lang="es-ES_tradnl" altLang="es-ES_tradnl" dirty="0">
              <a:solidFill>
                <a:schemeClr val="tx1"/>
              </a:solidFill>
              <a:latin typeface="Calibri" charset="0"/>
              <a:ea typeface="Calibri" charset="0"/>
              <a:cs typeface="Times New Roman"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Freeform 2">
            <a:extLst>
              <a:ext uri="{FF2B5EF4-FFF2-40B4-BE49-F238E27FC236}">
                <a16:creationId xmlns:a16="http://schemas.microsoft.com/office/drawing/2014/main" id="{AA6CD3F9-08F8-D04E-8B31-4C3714CCC322}"/>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37890" name="Picture 3">
            <a:extLst>
              <a:ext uri="{FF2B5EF4-FFF2-40B4-BE49-F238E27FC236}">
                <a16:creationId xmlns:a16="http://schemas.microsoft.com/office/drawing/2014/main" id="{1D45980D-5070-5941-8437-C4DA3C124A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44475"/>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891" name="Text Box 4">
            <a:extLst>
              <a:ext uri="{FF2B5EF4-FFF2-40B4-BE49-F238E27FC236}">
                <a16:creationId xmlns:a16="http://schemas.microsoft.com/office/drawing/2014/main" id="{AEEC618E-E263-E548-A999-6EDA6358E699}"/>
              </a:ext>
            </a:extLst>
          </p:cNvPr>
          <p:cNvSpPr txBox="1">
            <a:spLocks noChangeArrowheads="1"/>
          </p:cNvSpPr>
          <p:nvPr/>
        </p:nvSpPr>
        <p:spPr bwMode="auto">
          <a:xfrm>
            <a:off x="708025" y="195263"/>
            <a:ext cx="6996113"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Preguntas de reflexión I   </a:t>
            </a:r>
          </a:p>
        </p:txBody>
      </p:sp>
      <p:sp>
        <p:nvSpPr>
          <p:cNvPr id="3" name="Rectángulo 2">
            <a:extLst>
              <a:ext uri="{FF2B5EF4-FFF2-40B4-BE49-F238E27FC236}">
                <a16:creationId xmlns:a16="http://schemas.microsoft.com/office/drawing/2014/main" id="{A31BE1C2-C0C4-6849-ACEF-8BA60F6F5F7C}"/>
              </a:ext>
            </a:extLst>
          </p:cNvPr>
          <p:cNvSpPr/>
          <p:nvPr/>
        </p:nvSpPr>
        <p:spPr>
          <a:xfrm>
            <a:off x="215900" y="1371600"/>
            <a:ext cx="9763125" cy="5553075"/>
          </a:xfrm>
          <a:prstGeom prst="rect">
            <a:avLst/>
          </a:prstGeom>
        </p:spPr>
        <p:txBody>
          <a:bodyPr>
            <a:spAutoFit/>
          </a:bodyPr>
          <a:lstStyle/>
          <a:p>
            <a:pPr marL="457200" lvl="1" indent="0">
              <a:lnSpc>
                <a:spcPct val="115000"/>
              </a:lnSpc>
              <a:buClr>
                <a:srgbClr val="000000"/>
              </a:buClr>
              <a:buSzPct val="100000"/>
              <a:defRPr/>
            </a:pPr>
            <a:endParaRPr lang="es-ES" altLang="es-ES_tradnl" sz="2200" b="1" dirty="0">
              <a:solidFill>
                <a:srgbClr val="000000"/>
              </a:solidFill>
              <a:latin typeface="Times New Roman" charset="0"/>
              <a:ea typeface="ＭＳ Ｐゴシック" charset="-128"/>
            </a:endParaRPr>
          </a:p>
          <a:p>
            <a:pPr marL="1657350" lvl="3" indent="-342900">
              <a:lnSpc>
                <a:spcPct val="200000"/>
              </a:lnSpc>
              <a:buClr>
                <a:srgbClr val="000000"/>
              </a:buClr>
              <a:buSzPct val="100000"/>
              <a:buFont typeface="Wingdings" pitchFamily="2" charset="2"/>
              <a:buChar char="Ø"/>
              <a:defRPr/>
            </a:pPr>
            <a:r>
              <a:rPr lang="es-ES" altLang="es-ES" sz="2200" dirty="0">
                <a:solidFill>
                  <a:srgbClr val="000000"/>
                </a:solidFill>
                <a:latin typeface="Times New Roman" charset="0"/>
                <a:ea typeface="ＭＳ Ｐゴシック" charset="-128"/>
              </a:rPr>
              <a:t>¿Tienes la necesidad de hacer cosas diferentes a los demás?</a:t>
            </a:r>
          </a:p>
          <a:p>
            <a:pPr marL="1657350" lvl="3" indent="-342900">
              <a:lnSpc>
                <a:spcPct val="200000"/>
              </a:lnSpc>
              <a:buClr>
                <a:srgbClr val="000000"/>
              </a:buClr>
              <a:buSzPct val="100000"/>
              <a:buFont typeface="Wingdings" pitchFamily="2" charset="2"/>
              <a:buChar char="Ø"/>
              <a:defRPr/>
            </a:pPr>
            <a:r>
              <a:rPr lang="es-ES" altLang="es-ES_tradnl" sz="2200" dirty="0">
                <a:solidFill>
                  <a:srgbClr val="000000"/>
                </a:solidFill>
                <a:latin typeface="Times New Roman" charset="0"/>
                <a:ea typeface="ＭＳ Ｐゴシック" charset="-128"/>
              </a:rPr>
              <a:t>¿Buscas lo nuevo y te atrae el progreso y la tecnología?</a:t>
            </a:r>
          </a:p>
          <a:p>
            <a:pPr marL="1657350" lvl="3" indent="-342900">
              <a:lnSpc>
                <a:spcPct val="200000"/>
              </a:lnSpc>
              <a:buClr>
                <a:srgbClr val="000000"/>
              </a:buClr>
              <a:buSzPct val="100000"/>
              <a:buFont typeface="Wingdings" pitchFamily="2" charset="2"/>
              <a:buChar char="Ø"/>
              <a:defRPr/>
            </a:pPr>
            <a:r>
              <a:rPr lang="es-ES" altLang="es-ES_tradnl" sz="2200" dirty="0">
                <a:solidFill>
                  <a:srgbClr val="000000"/>
                </a:solidFill>
                <a:latin typeface="Times New Roman" charset="0"/>
                <a:ea typeface="ＭＳ Ｐゴシック" charset="-128"/>
              </a:rPr>
              <a:t>¿Sientes la necesidad de imponer tus deseo a los demás?</a:t>
            </a:r>
          </a:p>
          <a:p>
            <a:pPr marL="1657350" lvl="3" indent="-342900">
              <a:lnSpc>
                <a:spcPct val="200000"/>
              </a:lnSpc>
              <a:buClr>
                <a:srgbClr val="000000"/>
              </a:buClr>
              <a:buSzPct val="100000"/>
              <a:buFont typeface="Wingdings" pitchFamily="2" charset="2"/>
              <a:buChar char="Ø"/>
              <a:defRPr/>
            </a:pPr>
            <a:r>
              <a:rPr lang="es-ES" altLang="es-ES_tradnl" sz="2200" dirty="0">
                <a:solidFill>
                  <a:srgbClr val="000000"/>
                </a:solidFill>
                <a:latin typeface="Times New Roman" charset="0"/>
                <a:ea typeface="ＭＳ Ｐゴシック" charset="-128"/>
              </a:rPr>
              <a:t>¿Acabas muchas veces sintiéndote aislado de los otros                      por tu forma de ser?</a:t>
            </a:r>
          </a:p>
          <a:p>
            <a:pPr marL="1314450" lvl="3" indent="0">
              <a:lnSpc>
                <a:spcPct val="115000"/>
              </a:lnSpc>
              <a:buClr>
                <a:srgbClr val="000000"/>
              </a:buClr>
              <a:buSzPct val="100000"/>
              <a:defRPr/>
            </a:pPr>
            <a:endParaRPr lang="es-ES" altLang="es-ES_tradnl" sz="2200" dirty="0">
              <a:solidFill>
                <a:srgbClr val="000000"/>
              </a:solidFill>
              <a:latin typeface="Times New Roman" charset="0"/>
              <a:ea typeface="ＭＳ Ｐゴシック" charset="-128"/>
            </a:endParaRPr>
          </a:p>
          <a:p>
            <a:pPr marL="914400" lvl="2" indent="0">
              <a:lnSpc>
                <a:spcPct val="115000"/>
              </a:lnSpc>
              <a:buClr>
                <a:srgbClr val="000000"/>
              </a:buClr>
              <a:buSzPct val="100000"/>
              <a:defRPr/>
            </a:pPr>
            <a:endParaRPr lang="es-ES" altLang="es-ES_tradnl" sz="2200" dirty="0">
              <a:solidFill>
                <a:srgbClr val="000000"/>
              </a:solidFill>
              <a:latin typeface="Times New Roman" charset="0"/>
              <a:ea typeface="ＭＳ Ｐゴシック" charset="-128"/>
            </a:endParaRPr>
          </a:p>
          <a:p>
            <a:pPr marL="0" lvl="1" indent="0" algn="just">
              <a:spcAft>
                <a:spcPts val="0"/>
              </a:spcAft>
              <a:defRPr/>
            </a:pPr>
            <a:endParaRPr lang="es-ES" altLang="es-ES_tradnl" sz="1300" dirty="0">
              <a:solidFill>
                <a:srgbClr val="000000"/>
              </a:solidFill>
              <a:latin typeface="Verdana" charset="0"/>
              <a:ea typeface="ＭＳ Ｐゴシック" charset="-128"/>
            </a:endParaRPr>
          </a:p>
          <a:p>
            <a:pPr marL="0" lvl="1" indent="0" algn="just">
              <a:spcAft>
                <a:spcPts val="0"/>
              </a:spcAft>
              <a:defRPr/>
            </a:pPr>
            <a:endParaRPr lang="es-ES" altLang="es-ES_tradnl" sz="2200" dirty="0">
              <a:solidFill>
                <a:srgbClr val="000000"/>
              </a:solidFill>
              <a:latin typeface="Times New Roman" charset="0"/>
              <a:ea typeface="ＭＳ Ｐゴシック" charset="-128"/>
            </a:endParaRPr>
          </a:p>
          <a:p>
            <a:pPr algn="just">
              <a:spcAft>
                <a:spcPts val="0"/>
              </a:spcAft>
              <a:defRPr/>
            </a:pPr>
            <a:endParaRPr lang="es-ES_tradnl" dirty="0">
              <a:solidFill>
                <a:schemeClr val="tx1"/>
              </a:solidFill>
              <a:latin typeface="Calibri" charset="0"/>
              <a:ea typeface="Calibri" charset="0"/>
              <a:cs typeface="Times New Roman" charset="0"/>
            </a:endParaRPr>
          </a:p>
        </p:txBody>
      </p:sp>
    </p:spTree>
  </p:cSld>
  <p:clrMapOvr>
    <a:masterClrMapping/>
  </p:clrMapOvr>
  <p:transition spd="med"/>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ext Box 2">
            <a:extLst>
              <a:ext uri="{FF2B5EF4-FFF2-40B4-BE49-F238E27FC236}">
                <a16:creationId xmlns:a16="http://schemas.microsoft.com/office/drawing/2014/main" id="{448C237C-BD70-D149-B338-FB490D0F9058}"/>
              </a:ext>
            </a:extLst>
          </p:cNvPr>
          <p:cNvSpPr txBox="1">
            <a:spLocks noChangeArrowheads="1"/>
          </p:cNvSpPr>
          <p:nvPr/>
        </p:nvSpPr>
        <p:spPr bwMode="auto">
          <a:xfrm>
            <a:off x="709613" y="147638"/>
            <a:ext cx="9267825" cy="946150"/>
          </a:xfrm>
          <a:prstGeom prst="rect">
            <a:avLst/>
          </a:prstGeom>
          <a:noFill/>
          <a:ln>
            <a:noFill/>
          </a:ln>
          <a:effectLst/>
        </p:spPr>
        <p:txBody>
          <a:bodyPr lIns="45231" tIns="45231" rIns="45231" bIns="45231" anchor="ctr"/>
          <a:lstStyle>
            <a:lvl1pPr>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ctr">
              <a:buClrTx/>
              <a:buFontTx/>
              <a:buNone/>
              <a:defRPr/>
            </a:pPr>
            <a:r>
              <a:rPr lang="es-ES" altLang="es-ES_tradnl" sz="2535" b="1" dirty="0">
                <a:solidFill>
                  <a:srgbClr val="C00000"/>
                </a:solidFill>
              </a:rPr>
              <a:t>EGOS: </a:t>
            </a:r>
            <a:r>
              <a:rPr lang="es-ES" altLang="es-ES_tradnl" sz="2535" b="1" dirty="0">
                <a:solidFill>
                  <a:srgbClr val="FF0000"/>
                </a:solidFill>
              </a:rPr>
              <a:t>DEFINICIÓN</a:t>
            </a:r>
          </a:p>
        </p:txBody>
      </p:sp>
      <p:sp>
        <p:nvSpPr>
          <p:cNvPr id="20483" name="Freeform 3">
            <a:extLst>
              <a:ext uri="{FF2B5EF4-FFF2-40B4-BE49-F238E27FC236}">
                <a16:creationId xmlns:a16="http://schemas.microsoft.com/office/drawing/2014/main" id="{08150083-AAA4-0E41-A950-3E8DF60D8D58}"/>
              </a:ext>
            </a:extLst>
          </p:cNvPr>
          <p:cNvSpPr>
            <a:spLocks noChangeArrowheads="1"/>
          </p:cNvSpPr>
          <p:nvPr/>
        </p:nvSpPr>
        <p:spPr bwMode="auto">
          <a:xfrm>
            <a:off x="1588" y="0"/>
            <a:ext cx="671512" cy="5668963"/>
          </a:xfrm>
          <a:custGeom>
            <a:avLst/>
            <a:gdLst>
              <a:gd name="T0" fmla="*/ 0 w 21600"/>
              <a:gd name="T1" fmla="*/ 0 h 21600"/>
              <a:gd name="T2" fmla="*/ 17204267 w 21600"/>
              <a:gd name="T3" fmla="*/ 0 h 21600"/>
              <a:gd name="T4" fmla="*/ 17204267 w 21600"/>
              <a:gd name="T5" fmla="*/ 1224795938 h 21600"/>
              <a:gd name="T6" fmla="*/ 0 w 21600"/>
              <a:gd name="T7" fmla="*/ 1224795938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p:spPr>
        <p:txBody>
          <a:bodyPr wrap="none" anchor="ctr"/>
          <a:lstStyle/>
          <a:p>
            <a:pPr>
              <a:defRPr/>
            </a:pPr>
            <a:endParaRPr lang="es-ES" sz="2645"/>
          </a:p>
        </p:txBody>
      </p:sp>
      <p:pic>
        <p:nvPicPr>
          <p:cNvPr id="39939" name="Picture 4">
            <a:extLst>
              <a:ext uri="{FF2B5EF4-FFF2-40B4-BE49-F238E27FC236}">
                <a16:creationId xmlns:a16="http://schemas.microsoft.com/office/drawing/2014/main" id="{4F2073E5-8168-DC48-83CC-FA45CC3413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63" y="0"/>
            <a:ext cx="1503363"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0" name="Imagen 2">
            <a:extLst>
              <a:ext uri="{FF2B5EF4-FFF2-40B4-BE49-F238E27FC236}">
                <a16:creationId xmlns:a16="http://schemas.microsoft.com/office/drawing/2014/main" id="{38896260-766F-BD4D-8BE8-42FA72A8D257}"/>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086100" y="1189038"/>
            <a:ext cx="4492625" cy="449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Freeform 2">
            <a:extLst>
              <a:ext uri="{FF2B5EF4-FFF2-40B4-BE49-F238E27FC236}">
                <a16:creationId xmlns:a16="http://schemas.microsoft.com/office/drawing/2014/main" id="{9FDA7C7B-D420-094B-9EB4-F2501D3893E8}"/>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41986" name="Picture 3">
            <a:extLst>
              <a:ext uri="{FF2B5EF4-FFF2-40B4-BE49-F238E27FC236}">
                <a16:creationId xmlns:a16="http://schemas.microsoft.com/office/drawing/2014/main" id="{AD223A9B-6B68-264A-BF4A-8FBBF307221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44475"/>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87" name="Text Box 4">
            <a:extLst>
              <a:ext uri="{FF2B5EF4-FFF2-40B4-BE49-F238E27FC236}">
                <a16:creationId xmlns:a16="http://schemas.microsoft.com/office/drawing/2014/main" id="{27B8D4DB-7E18-784E-95D6-D435D3E7581E}"/>
              </a:ext>
            </a:extLst>
          </p:cNvPr>
          <p:cNvSpPr txBox="1">
            <a:spLocks noChangeArrowheads="1"/>
          </p:cNvSpPr>
          <p:nvPr/>
        </p:nvSpPr>
        <p:spPr bwMode="auto">
          <a:xfrm>
            <a:off x="708025" y="195263"/>
            <a:ext cx="6996113"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Preguntas de reflexión II   </a:t>
            </a:r>
          </a:p>
        </p:txBody>
      </p:sp>
      <p:sp>
        <p:nvSpPr>
          <p:cNvPr id="3" name="Rectángulo 2">
            <a:extLst>
              <a:ext uri="{FF2B5EF4-FFF2-40B4-BE49-F238E27FC236}">
                <a16:creationId xmlns:a16="http://schemas.microsoft.com/office/drawing/2014/main" id="{679C7946-0877-AE4D-A819-E4B9C19A9B5B}"/>
              </a:ext>
            </a:extLst>
          </p:cNvPr>
          <p:cNvSpPr/>
          <p:nvPr/>
        </p:nvSpPr>
        <p:spPr>
          <a:xfrm>
            <a:off x="215900" y="1107083"/>
            <a:ext cx="9763125" cy="5553075"/>
          </a:xfrm>
          <a:prstGeom prst="rect">
            <a:avLst/>
          </a:prstGeom>
        </p:spPr>
        <p:txBody>
          <a:bodyPr>
            <a:spAutoFit/>
          </a:bodyPr>
          <a:lstStyle/>
          <a:p>
            <a:pPr marL="457200" lvl="1" indent="0">
              <a:lnSpc>
                <a:spcPct val="115000"/>
              </a:lnSpc>
              <a:buClr>
                <a:srgbClr val="000000"/>
              </a:buClr>
              <a:buSzPct val="100000"/>
              <a:defRPr/>
            </a:pPr>
            <a:endParaRPr lang="es-ES" altLang="es-ES_tradnl" sz="2200" b="1" dirty="0">
              <a:solidFill>
                <a:srgbClr val="000000"/>
              </a:solidFill>
              <a:latin typeface="Times New Roman" charset="0"/>
              <a:ea typeface="ＭＳ Ｐゴシック" charset="-128"/>
            </a:endParaRPr>
          </a:p>
          <a:p>
            <a:pPr marL="1657350" lvl="3" indent="-342900">
              <a:lnSpc>
                <a:spcPct val="200000"/>
              </a:lnSpc>
              <a:buClr>
                <a:srgbClr val="000000"/>
              </a:buClr>
              <a:buSzPct val="100000"/>
              <a:buFont typeface="Wingdings" pitchFamily="2" charset="2"/>
              <a:buChar char="Ø"/>
              <a:defRPr/>
            </a:pPr>
            <a:r>
              <a:rPr lang="es-ES" altLang="es-ES" sz="2200" dirty="0">
                <a:solidFill>
                  <a:srgbClr val="000000"/>
                </a:solidFill>
                <a:latin typeface="Times New Roman" charset="0"/>
                <a:ea typeface="ＭＳ Ｐゴシック" charset="-128"/>
              </a:rPr>
              <a:t>¿Cómo te sientes cuando los demás hacen cosas diferentes?</a:t>
            </a:r>
          </a:p>
          <a:p>
            <a:pPr marL="1657350" lvl="3" indent="-342900">
              <a:lnSpc>
                <a:spcPct val="200000"/>
              </a:lnSpc>
              <a:buClr>
                <a:srgbClr val="000000"/>
              </a:buClr>
              <a:buSzPct val="100000"/>
              <a:buFont typeface="Wingdings" pitchFamily="2" charset="2"/>
              <a:buChar char="Ø"/>
              <a:defRPr/>
            </a:pPr>
            <a:r>
              <a:rPr lang="es-ES" altLang="es-ES_tradnl" sz="2200" dirty="0">
                <a:solidFill>
                  <a:srgbClr val="000000"/>
                </a:solidFill>
                <a:latin typeface="Times New Roman" charset="0"/>
                <a:ea typeface="ＭＳ Ｐゴシック" charset="-128"/>
              </a:rPr>
              <a:t>¿Cómo te sientes cuando los demás buscan lo nuevo, el progreso y la tecnología?</a:t>
            </a:r>
          </a:p>
          <a:p>
            <a:pPr marL="1657350" lvl="3" indent="-342900">
              <a:lnSpc>
                <a:spcPct val="200000"/>
              </a:lnSpc>
              <a:buClr>
                <a:srgbClr val="000000"/>
              </a:buClr>
              <a:buSzPct val="100000"/>
              <a:buFont typeface="Wingdings" pitchFamily="2" charset="2"/>
              <a:buChar char="Ø"/>
              <a:defRPr/>
            </a:pPr>
            <a:r>
              <a:rPr lang="es-ES" altLang="es-ES_tradnl" sz="2200" dirty="0">
                <a:solidFill>
                  <a:srgbClr val="000000"/>
                </a:solidFill>
                <a:latin typeface="Times New Roman" charset="0"/>
                <a:ea typeface="ＭＳ Ｐゴシック" charset="-128"/>
              </a:rPr>
              <a:t>¿Cómo te sientes cuando te imponen formas de pensar?</a:t>
            </a:r>
          </a:p>
          <a:p>
            <a:pPr marL="1657350" lvl="3" indent="-342900">
              <a:lnSpc>
                <a:spcPct val="200000"/>
              </a:lnSpc>
              <a:buClr>
                <a:srgbClr val="000000"/>
              </a:buClr>
              <a:buSzPct val="100000"/>
              <a:buFont typeface="Wingdings" pitchFamily="2" charset="2"/>
              <a:buChar char="Ø"/>
              <a:defRPr/>
            </a:pPr>
            <a:r>
              <a:rPr lang="es-ES" altLang="es-ES_tradnl" sz="2200" dirty="0">
                <a:solidFill>
                  <a:srgbClr val="000000"/>
                </a:solidFill>
                <a:latin typeface="Times New Roman" charset="0"/>
                <a:ea typeface="ＭＳ Ｐゴシック" charset="-128"/>
              </a:rPr>
              <a:t>¿Cómo te sientes cuando ves los demás aislados por su forma de ser?</a:t>
            </a:r>
          </a:p>
          <a:p>
            <a:pPr marL="1314450" lvl="3" indent="0">
              <a:lnSpc>
                <a:spcPct val="115000"/>
              </a:lnSpc>
              <a:buClr>
                <a:srgbClr val="000000"/>
              </a:buClr>
              <a:buSzPct val="100000"/>
              <a:defRPr/>
            </a:pPr>
            <a:endParaRPr lang="es-ES" altLang="es-ES_tradnl" sz="2200" dirty="0">
              <a:solidFill>
                <a:srgbClr val="000000"/>
              </a:solidFill>
              <a:latin typeface="Times New Roman" charset="0"/>
              <a:ea typeface="ＭＳ Ｐゴシック" charset="-128"/>
            </a:endParaRPr>
          </a:p>
          <a:p>
            <a:pPr marL="914400" lvl="2" indent="0">
              <a:lnSpc>
                <a:spcPct val="115000"/>
              </a:lnSpc>
              <a:buClr>
                <a:srgbClr val="000000"/>
              </a:buClr>
              <a:buSzPct val="100000"/>
              <a:defRPr/>
            </a:pPr>
            <a:endParaRPr lang="es-ES" altLang="es-ES_tradnl" sz="2200" dirty="0">
              <a:solidFill>
                <a:srgbClr val="000000"/>
              </a:solidFill>
              <a:latin typeface="Times New Roman" charset="0"/>
              <a:ea typeface="ＭＳ Ｐゴシック" charset="-128"/>
            </a:endParaRPr>
          </a:p>
          <a:p>
            <a:pPr marL="0" lvl="1" indent="0" algn="just">
              <a:spcAft>
                <a:spcPts val="0"/>
              </a:spcAft>
              <a:defRPr/>
            </a:pPr>
            <a:endParaRPr lang="es-ES" altLang="es-ES_tradnl" sz="1300" dirty="0">
              <a:solidFill>
                <a:srgbClr val="000000"/>
              </a:solidFill>
              <a:latin typeface="Verdana" charset="0"/>
              <a:ea typeface="ＭＳ Ｐゴシック" charset="-128"/>
            </a:endParaRPr>
          </a:p>
          <a:p>
            <a:pPr marL="0" lvl="1" indent="0" algn="just">
              <a:spcAft>
                <a:spcPts val="0"/>
              </a:spcAft>
              <a:defRPr/>
            </a:pPr>
            <a:endParaRPr lang="es-ES" altLang="es-ES_tradnl" sz="2200" dirty="0">
              <a:solidFill>
                <a:srgbClr val="000000"/>
              </a:solidFill>
              <a:latin typeface="Times New Roman" charset="0"/>
              <a:ea typeface="ＭＳ Ｐゴシック" charset="-128"/>
            </a:endParaRPr>
          </a:p>
          <a:p>
            <a:pPr algn="just">
              <a:spcAft>
                <a:spcPts val="0"/>
              </a:spcAft>
              <a:defRPr/>
            </a:pPr>
            <a:endParaRPr lang="es-ES_tradnl" dirty="0">
              <a:solidFill>
                <a:schemeClr val="tx1"/>
              </a:solidFill>
              <a:latin typeface="Calibri" charset="0"/>
              <a:ea typeface="Calibri" charset="0"/>
              <a:cs typeface="Times New Roman" charset="0"/>
            </a:endParaRPr>
          </a:p>
        </p:txBody>
      </p:sp>
    </p:spTree>
  </p:cSld>
  <p:clrMapOvr>
    <a:masterClrMapping/>
  </p:clrMapOvr>
  <p:transition spd="med"/>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Freeform 2">
            <a:extLst>
              <a:ext uri="{FF2B5EF4-FFF2-40B4-BE49-F238E27FC236}">
                <a16:creationId xmlns:a16="http://schemas.microsoft.com/office/drawing/2014/main" id="{FB42F8CB-94E5-B04D-8CB8-D17B0115D3DB}"/>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44034" name="Picture 3">
            <a:extLst>
              <a:ext uri="{FF2B5EF4-FFF2-40B4-BE49-F238E27FC236}">
                <a16:creationId xmlns:a16="http://schemas.microsoft.com/office/drawing/2014/main" id="{C95962BB-17D7-D541-8719-FBE09E0DE8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35" name="Text Box 4">
            <a:extLst>
              <a:ext uri="{FF2B5EF4-FFF2-40B4-BE49-F238E27FC236}">
                <a16:creationId xmlns:a16="http://schemas.microsoft.com/office/drawing/2014/main" id="{25A10C70-4867-B34D-96D6-C1BB0D88F1DC}"/>
              </a:ext>
            </a:extLst>
          </p:cNvPr>
          <p:cNvSpPr txBox="1">
            <a:spLocks noChangeArrowheads="1"/>
          </p:cNvSpPr>
          <p:nvPr/>
        </p:nvSpPr>
        <p:spPr bwMode="auto">
          <a:xfrm>
            <a:off x="708025" y="195263"/>
            <a:ext cx="7572375"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ACUARIO: la raíz</a:t>
            </a:r>
            <a:r>
              <a:rPr lang="is-IS" altLang="es-ES_tradnl" sz="2800" b="1">
                <a:solidFill>
                  <a:srgbClr val="FF0000"/>
                </a:solidFill>
              </a:rPr>
              <a:t>…..</a:t>
            </a:r>
            <a:r>
              <a:rPr lang="es-ES" altLang="es-ES_tradnl" sz="2800" b="1">
                <a:solidFill>
                  <a:srgbClr val="FF0000"/>
                </a:solidFill>
              </a:rPr>
              <a:t>   </a:t>
            </a:r>
          </a:p>
        </p:txBody>
      </p:sp>
      <p:sp>
        <p:nvSpPr>
          <p:cNvPr id="3" name="Rectángulo 2">
            <a:extLst>
              <a:ext uri="{FF2B5EF4-FFF2-40B4-BE49-F238E27FC236}">
                <a16:creationId xmlns:a16="http://schemas.microsoft.com/office/drawing/2014/main" id="{5278EAF7-45EA-234D-AB28-5920C5689941}"/>
              </a:ext>
            </a:extLst>
          </p:cNvPr>
          <p:cNvSpPr/>
          <p:nvPr/>
        </p:nvSpPr>
        <p:spPr>
          <a:xfrm>
            <a:off x="1079500" y="1466850"/>
            <a:ext cx="8424863" cy="5010150"/>
          </a:xfrm>
          <a:prstGeom prst="rect">
            <a:avLst/>
          </a:prstGeom>
        </p:spPr>
        <p:txBody>
          <a:bodyPr>
            <a:spAutoFit/>
          </a:bodyPr>
          <a:lstStyle/>
          <a:p>
            <a:pPr marL="457200" lvl="1" indent="0" algn="just">
              <a:lnSpc>
                <a:spcPct val="115000"/>
              </a:lnSpc>
              <a:spcAft>
                <a:spcPts val="1138"/>
              </a:spcAft>
              <a:buClr>
                <a:srgbClr val="000000"/>
              </a:buClr>
              <a:buSzPct val="100000"/>
              <a:defRPr/>
            </a:pPr>
            <a:r>
              <a:rPr lang="es-ES" altLang="es-ES_tradnl" sz="2200" b="1" dirty="0">
                <a:solidFill>
                  <a:srgbClr val="000000"/>
                </a:solidFill>
                <a:latin typeface="Times New Roman" charset="0"/>
                <a:ea typeface="ＭＳ Ｐゴシック" charset="-128"/>
              </a:rPr>
              <a:t>	1.- “</a:t>
            </a:r>
            <a:r>
              <a:rPr lang="es-ES" altLang="es-ES_tradnl" sz="2200" b="1" dirty="0">
                <a:solidFill>
                  <a:srgbClr val="7030A0"/>
                </a:solidFill>
                <a:latin typeface="Times New Roman" charset="0"/>
                <a:ea typeface="ＭＳ Ｐゴシック" charset="-128"/>
              </a:rPr>
              <a:t>Miedo al cambio”</a:t>
            </a:r>
            <a:r>
              <a:rPr lang="es-ES" altLang="es-ES_tradnl" sz="2200" b="1" dirty="0">
                <a:solidFill>
                  <a:srgbClr val="000000"/>
                </a:solidFill>
                <a:latin typeface="Times New Roman" charset="0"/>
                <a:ea typeface="ＭＳ Ｐゴシック" charset="-128"/>
              </a:rPr>
              <a:t>: me falta disciplina y fuerza para conseguir mi independencia</a:t>
            </a:r>
            <a:r>
              <a:rPr lang="es-ES" altLang="es-ES_tradnl" sz="2200" dirty="0">
                <a:solidFill>
                  <a:srgbClr val="000000"/>
                </a:solidFill>
                <a:latin typeface="Times New Roman" charset="0"/>
                <a:ea typeface="ＭＳ Ｐゴシック" charset="-128"/>
              </a:rPr>
              <a:t>. He tenido que sacrificarme para adaptarme a los demás, y me he sentido dependiente, culpable y con obligaciones. Me he adaptado a las necesidades de los otros sin quererlo.</a:t>
            </a:r>
          </a:p>
          <a:p>
            <a:pPr marL="457200" lvl="1" indent="0" algn="just">
              <a:lnSpc>
                <a:spcPct val="115000"/>
              </a:lnSpc>
              <a:spcAft>
                <a:spcPts val="1138"/>
              </a:spcAft>
              <a:buClr>
                <a:srgbClr val="000000"/>
              </a:buClr>
              <a:buSzPct val="100000"/>
              <a:defRPr/>
            </a:pPr>
            <a:r>
              <a:rPr lang="es-ES" altLang="es-ES_tradnl" sz="2200" dirty="0">
                <a:solidFill>
                  <a:srgbClr val="000000"/>
                </a:solidFill>
                <a:latin typeface="Times New Roman" charset="0"/>
                <a:ea typeface="ＭＳ Ｐゴシック" charset="-128"/>
              </a:rPr>
              <a:t>	</a:t>
            </a:r>
          </a:p>
          <a:p>
            <a:pPr marL="457200" lvl="1" indent="0" algn="just">
              <a:lnSpc>
                <a:spcPct val="115000"/>
              </a:lnSpc>
              <a:spcAft>
                <a:spcPts val="1138"/>
              </a:spcAft>
              <a:buClr>
                <a:srgbClr val="000000"/>
              </a:buClr>
              <a:buSzPct val="100000"/>
              <a:defRPr/>
            </a:pPr>
            <a:r>
              <a:rPr lang="es-ES" altLang="es-ES_tradnl" sz="2200" dirty="0">
                <a:solidFill>
                  <a:srgbClr val="000000"/>
                </a:solidFill>
                <a:latin typeface="Times New Roman" charset="0"/>
                <a:ea typeface="ＭＳ Ｐゴシック" charset="-128"/>
              </a:rPr>
              <a:t>	</a:t>
            </a:r>
            <a:r>
              <a:rPr lang="es-ES" altLang="es-ES_tradnl" sz="2200" b="1" dirty="0">
                <a:solidFill>
                  <a:srgbClr val="000000"/>
                </a:solidFill>
                <a:latin typeface="Times New Roman" charset="0"/>
                <a:ea typeface="ＭＳ Ｐゴシック" charset="-128"/>
              </a:rPr>
              <a:t>                     </a:t>
            </a:r>
            <a:r>
              <a:rPr lang="es-ES" altLang="es-ES_tradnl" sz="2200" b="1" i="1" dirty="0">
                <a:solidFill>
                  <a:srgbClr val="FF0000"/>
                </a:solidFill>
                <a:latin typeface="Times New Roman" charset="0"/>
                <a:ea typeface="ＭＳ Ｐゴシック" charset="-128"/>
              </a:rPr>
              <a:t>“No me alejo de capricornio”</a:t>
            </a:r>
          </a:p>
          <a:p>
            <a:pPr marL="457200" lvl="1" indent="0" algn="just">
              <a:lnSpc>
                <a:spcPct val="115000"/>
              </a:lnSpc>
              <a:spcAft>
                <a:spcPts val="1138"/>
              </a:spcAft>
              <a:buClr>
                <a:srgbClr val="000000"/>
              </a:buClr>
              <a:buSzPct val="100000"/>
              <a:defRPr/>
            </a:pPr>
            <a:r>
              <a:rPr lang="es-ES" altLang="es-ES_tradnl" sz="2200" b="1" i="1" dirty="0">
                <a:solidFill>
                  <a:srgbClr val="FF0000"/>
                </a:solidFill>
                <a:latin typeface="Times New Roman" charset="0"/>
                <a:ea typeface="ＭＳ Ｐゴシック" charset="-128"/>
              </a:rPr>
              <a:t>                “Me quedo en lo estable, en lo tradicional”</a:t>
            </a:r>
          </a:p>
          <a:p>
            <a:pPr marL="457200" lvl="1" indent="0" algn="just">
              <a:lnSpc>
                <a:spcPct val="115000"/>
              </a:lnSpc>
              <a:spcAft>
                <a:spcPts val="1138"/>
              </a:spcAft>
              <a:buClr>
                <a:srgbClr val="000000"/>
              </a:buClr>
              <a:buSzPct val="100000"/>
              <a:defRPr/>
            </a:pPr>
            <a:r>
              <a:rPr lang="es-ES" altLang="es-ES_tradnl" sz="2200" b="1" i="1" dirty="0">
                <a:solidFill>
                  <a:srgbClr val="FF0000"/>
                </a:solidFill>
                <a:latin typeface="Times New Roman" charset="0"/>
                <a:ea typeface="ＭＳ Ｐゴシック" charset="-128"/>
              </a:rPr>
              <a:t>           “no soy capaz de hacer algo nuevo y diferente”</a:t>
            </a:r>
            <a:endParaRPr lang="es-ES" altLang="es-ES_tradnl" sz="1300" b="1" i="1" dirty="0">
              <a:solidFill>
                <a:srgbClr val="FF0000"/>
              </a:solidFill>
              <a:latin typeface="Verdana" charset="0"/>
              <a:ea typeface="ＭＳ Ｐゴシック" charset="-128"/>
            </a:endParaRPr>
          </a:p>
          <a:p>
            <a:pPr marL="0" lvl="1" indent="0" algn="just">
              <a:spcAft>
                <a:spcPts val="0"/>
              </a:spcAft>
              <a:defRPr/>
            </a:pPr>
            <a:endParaRPr lang="es-ES" altLang="es-ES_tradnl" sz="2200" dirty="0">
              <a:solidFill>
                <a:srgbClr val="000000"/>
              </a:solidFill>
              <a:latin typeface="Times New Roman" charset="0"/>
              <a:ea typeface="ＭＳ Ｐゴシック" charset="-128"/>
            </a:endParaRPr>
          </a:p>
          <a:p>
            <a:pPr algn="just">
              <a:spcAft>
                <a:spcPts val="0"/>
              </a:spcAft>
              <a:defRPr/>
            </a:pPr>
            <a:endParaRPr lang="es-ES_tradnl" dirty="0">
              <a:solidFill>
                <a:schemeClr val="tx1"/>
              </a:solidFill>
              <a:latin typeface="Calibri" charset="0"/>
              <a:ea typeface="Calibri" charset="0"/>
              <a:cs typeface="Times New Roman"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Freeform 2">
            <a:extLst>
              <a:ext uri="{FF2B5EF4-FFF2-40B4-BE49-F238E27FC236}">
                <a16:creationId xmlns:a16="http://schemas.microsoft.com/office/drawing/2014/main" id="{ABD3DA9F-A8EE-A44D-B502-3FAF9F5AF566}"/>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46082" name="Picture 3">
            <a:extLst>
              <a:ext uri="{FF2B5EF4-FFF2-40B4-BE49-F238E27FC236}">
                <a16:creationId xmlns:a16="http://schemas.microsoft.com/office/drawing/2014/main" id="{12B7AFBE-2C20-D44D-B574-EA09E5D536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3" name="Text Box 4">
            <a:extLst>
              <a:ext uri="{FF2B5EF4-FFF2-40B4-BE49-F238E27FC236}">
                <a16:creationId xmlns:a16="http://schemas.microsoft.com/office/drawing/2014/main" id="{068EA94C-A6DC-E14B-BC75-FCB650C9446D}"/>
              </a:ext>
            </a:extLst>
          </p:cNvPr>
          <p:cNvSpPr txBox="1">
            <a:spLocks noChangeArrowheads="1"/>
          </p:cNvSpPr>
          <p:nvPr/>
        </p:nvSpPr>
        <p:spPr bwMode="auto">
          <a:xfrm>
            <a:off x="708025" y="195263"/>
            <a:ext cx="7932738"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ACUARIO: la raíz</a:t>
            </a:r>
            <a:r>
              <a:rPr lang="is-IS" altLang="es-ES_tradnl" sz="2800" b="1">
                <a:solidFill>
                  <a:srgbClr val="FF0000"/>
                </a:solidFill>
              </a:rPr>
              <a:t>…..</a:t>
            </a:r>
            <a:r>
              <a:rPr lang="es-ES" altLang="es-ES_tradnl" sz="2800" b="1">
                <a:solidFill>
                  <a:srgbClr val="FF0000"/>
                </a:solidFill>
              </a:rPr>
              <a:t>   </a:t>
            </a:r>
          </a:p>
        </p:txBody>
      </p:sp>
      <p:sp>
        <p:nvSpPr>
          <p:cNvPr id="3" name="Rectángulo 2">
            <a:extLst>
              <a:ext uri="{FF2B5EF4-FFF2-40B4-BE49-F238E27FC236}">
                <a16:creationId xmlns:a16="http://schemas.microsoft.com/office/drawing/2014/main" id="{354CC0C3-1105-924B-92AC-831040DCF971}"/>
              </a:ext>
            </a:extLst>
          </p:cNvPr>
          <p:cNvSpPr/>
          <p:nvPr/>
        </p:nvSpPr>
        <p:spPr>
          <a:xfrm>
            <a:off x="1079500" y="1466850"/>
            <a:ext cx="8785225" cy="3937000"/>
          </a:xfrm>
          <a:prstGeom prst="rect">
            <a:avLst/>
          </a:prstGeom>
        </p:spPr>
        <p:txBody>
          <a:bodyPr>
            <a:spAutoFit/>
          </a:bodyPr>
          <a:lstStyle/>
          <a:p>
            <a:pPr marL="457200" lvl="1" indent="0" algn="just">
              <a:lnSpc>
                <a:spcPct val="115000"/>
              </a:lnSpc>
              <a:spcAft>
                <a:spcPts val="1138"/>
              </a:spcAft>
              <a:buClr>
                <a:srgbClr val="000000"/>
              </a:buClr>
              <a:buSzPct val="100000"/>
              <a:defRPr/>
            </a:pPr>
            <a:r>
              <a:rPr lang="es-ES" altLang="es-ES_tradnl" sz="2200" b="1" dirty="0">
                <a:solidFill>
                  <a:srgbClr val="000000"/>
                </a:solidFill>
                <a:latin typeface="Times New Roman" charset="0"/>
                <a:ea typeface="ＭＳ Ｐゴシック" charset="-128"/>
              </a:rPr>
              <a:t>	2.- “</a:t>
            </a:r>
            <a:r>
              <a:rPr lang="es-ES" altLang="es-ES_tradnl" sz="2200" b="1" dirty="0">
                <a:solidFill>
                  <a:srgbClr val="7030A0"/>
                </a:solidFill>
                <a:latin typeface="Times New Roman" charset="0"/>
                <a:ea typeface="ＭＳ Ｐゴシック" charset="-128"/>
              </a:rPr>
              <a:t>Miedo a la seguridad, a lo estable</a:t>
            </a:r>
            <a:r>
              <a:rPr lang="es-ES" altLang="es-ES_tradnl" sz="2200" b="1" dirty="0">
                <a:solidFill>
                  <a:srgbClr val="000000"/>
                </a:solidFill>
                <a:latin typeface="Times New Roman" charset="0"/>
                <a:ea typeface="ＭＳ Ｐゴシック" charset="-128"/>
              </a:rPr>
              <a:t>”</a:t>
            </a:r>
          </a:p>
          <a:p>
            <a:pPr marL="457200" lvl="1" indent="0" algn="just">
              <a:lnSpc>
                <a:spcPct val="115000"/>
              </a:lnSpc>
              <a:spcAft>
                <a:spcPts val="1138"/>
              </a:spcAft>
              <a:buClr>
                <a:srgbClr val="000000"/>
              </a:buClr>
              <a:buSzPct val="100000"/>
              <a:defRPr/>
            </a:pPr>
            <a:r>
              <a:rPr lang="es-ES" altLang="es-ES_tradnl" sz="2200" b="1" i="1" dirty="0">
                <a:solidFill>
                  <a:srgbClr val="FF0000"/>
                </a:solidFill>
                <a:latin typeface="Times New Roman" charset="0"/>
                <a:ea typeface="ＭＳ Ｐゴシック" charset="-128"/>
              </a:rPr>
              <a:t>               “Demasiados cambios bruscos e inesperados”</a:t>
            </a:r>
            <a:endParaRPr lang="es-ES" altLang="es-ES_tradnl" sz="1300" b="1" i="1" dirty="0">
              <a:solidFill>
                <a:srgbClr val="FF0000"/>
              </a:solidFill>
              <a:latin typeface="Verdana" charset="0"/>
              <a:ea typeface="ＭＳ Ｐゴシック" charset="-128"/>
            </a:endParaRPr>
          </a:p>
          <a:p>
            <a:pPr marL="457200" lvl="1" indent="0" algn="just">
              <a:lnSpc>
                <a:spcPct val="115000"/>
              </a:lnSpc>
              <a:spcAft>
                <a:spcPts val="1138"/>
              </a:spcAft>
              <a:buClr>
                <a:srgbClr val="000000"/>
              </a:buClr>
              <a:buSzPct val="100000"/>
              <a:defRPr/>
            </a:pPr>
            <a:endParaRPr lang="es-ES" altLang="es-ES_tradnl" sz="2200" b="1" dirty="0">
              <a:solidFill>
                <a:srgbClr val="000000"/>
              </a:solidFill>
              <a:latin typeface="Times New Roman" charset="0"/>
              <a:ea typeface="ＭＳ Ｐゴシック" charset="-128"/>
            </a:endParaRPr>
          </a:p>
          <a:p>
            <a:pPr marL="457200" lvl="1" indent="0" algn="just">
              <a:lnSpc>
                <a:spcPct val="115000"/>
              </a:lnSpc>
              <a:spcAft>
                <a:spcPts val="1138"/>
              </a:spcAft>
              <a:buClr>
                <a:srgbClr val="000000"/>
              </a:buClr>
              <a:buSzPct val="100000"/>
              <a:defRPr/>
            </a:pPr>
            <a:r>
              <a:rPr lang="es-ES" altLang="es-ES_tradnl" sz="2200" b="1" dirty="0">
                <a:solidFill>
                  <a:srgbClr val="000000"/>
                </a:solidFill>
                <a:latin typeface="Times New Roman" charset="0"/>
                <a:ea typeface="ＭＳ Ｐゴシック" charset="-128"/>
              </a:rPr>
              <a:t>	</a:t>
            </a:r>
            <a:endParaRPr lang="es-ES" altLang="es-ES_tradnl" sz="1300" dirty="0">
              <a:solidFill>
                <a:srgbClr val="000000"/>
              </a:solidFill>
              <a:latin typeface="Verdana" charset="0"/>
              <a:ea typeface="ＭＳ Ｐゴシック" charset="-128"/>
            </a:endParaRPr>
          </a:p>
          <a:p>
            <a:pPr marL="0" lvl="1" indent="0" algn="just">
              <a:spcAft>
                <a:spcPts val="0"/>
              </a:spcAft>
              <a:defRPr/>
            </a:pPr>
            <a:r>
              <a:rPr lang="es-ES" altLang="es-ES_tradnl" sz="2200" dirty="0">
                <a:solidFill>
                  <a:srgbClr val="000000"/>
                </a:solidFill>
                <a:latin typeface="Times New Roman" charset="0"/>
                <a:ea typeface="ＭＳ Ｐゴシック" charset="-128"/>
              </a:rPr>
              <a:t>               Lucha entre la</a:t>
            </a:r>
            <a:r>
              <a:rPr lang="es-ES" altLang="es-ES_tradnl" sz="2200" b="1" dirty="0">
                <a:solidFill>
                  <a:srgbClr val="000000"/>
                </a:solidFill>
                <a:latin typeface="Times New Roman" charset="0"/>
                <a:ea typeface="ＭＳ Ｐゴシック" charset="-128"/>
              </a:rPr>
              <a:t> “estabilidad” versus la “libertad”</a:t>
            </a:r>
          </a:p>
          <a:p>
            <a:pPr marL="0" lvl="1" indent="0" algn="just">
              <a:spcAft>
                <a:spcPts val="0"/>
              </a:spcAft>
              <a:defRPr/>
            </a:pPr>
            <a:r>
              <a:rPr lang="es-ES" altLang="es-ES_tradnl" sz="2200" b="1" dirty="0">
                <a:solidFill>
                  <a:srgbClr val="000000"/>
                </a:solidFill>
                <a:latin typeface="Times New Roman" charset="0"/>
                <a:ea typeface="ＭＳ Ｐゴシック" charset="-128"/>
              </a:rPr>
              <a:t>				MIEDO AL </a:t>
            </a:r>
            <a:r>
              <a:rPr lang="es-ES" altLang="es-ES_tradnl" sz="2200" b="1" dirty="0">
                <a:solidFill>
                  <a:srgbClr val="FF0000"/>
                </a:solidFill>
                <a:latin typeface="Times New Roman" charset="0"/>
                <a:ea typeface="ＭＳ Ｐゴシック" charset="-128"/>
              </a:rPr>
              <a:t>CAMBIO</a:t>
            </a:r>
          </a:p>
          <a:p>
            <a:pPr marL="0" lvl="1" indent="0" algn="just">
              <a:spcAft>
                <a:spcPts val="0"/>
              </a:spcAft>
              <a:defRPr/>
            </a:pPr>
            <a:r>
              <a:rPr lang="es-ES" altLang="es-ES_tradnl" sz="2200" b="1" dirty="0">
                <a:solidFill>
                  <a:srgbClr val="000000"/>
                </a:solidFill>
                <a:latin typeface="Times New Roman" charset="0"/>
                <a:ea typeface="ＭＳ Ｐゴシック" charset="-128"/>
              </a:rPr>
              <a:t>				MIEDO A LA </a:t>
            </a:r>
            <a:r>
              <a:rPr lang="es-ES" altLang="es-ES_tradnl" sz="2200" b="1" dirty="0">
                <a:solidFill>
                  <a:srgbClr val="FF0000"/>
                </a:solidFill>
                <a:latin typeface="Times New Roman" charset="0"/>
                <a:ea typeface="ＭＳ Ｐゴシック" charset="-128"/>
              </a:rPr>
              <a:t>ESTABILIDAD</a:t>
            </a:r>
          </a:p>
          <a:p>
            <a:pPr marL="0" lvl="1" indent="0" algn="just">
              <a:spcAft>
                <a:spcPts val="0"/>
              </a:spcAft>
              <a:defRPr/>
            </a:pPr>
            <a:endParaRPr lang="es-ES" altLang="es-ES_tradnl" sz="2200" dirty="0">
              <a:solidFill>
                <a:srgbClr val="000000"/>
              </a:solidFill>
              <a:latin typeface="Times New Roman" charset="0"/>
              <a:ea typeface="ＭＳ Ｐゴシック" charset="-128"/>
            </a:endParaRPr>
          </a:p>
          <a:p>
            <a:pPr algn="just">
              <a:spcAft>
                <a:spcPts val="0"/>
              </a:spcAft>
              <a:defRPr/>
            </a:pPr>
            <a:endParaRPr lang="es-ES_tradnl" dirty="0">
              <a:solidFill>
                <a:schemeClr val="tx1"/>
              </a:solidFill>
              <a:latin typeface="Calibri" charset="0"/>
              <a:ea typeface="Calibri" charset="0"/>
              <a:cs typeface="Times New Roman"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Freeform 2">
            <a:extLst>
              <a:ext uri="{FF2B5EF4-FFF2-40B4-BE49-F238E27FC236}">
                <a16:creationId xmlns:a16="http://schemas.microsoft.com/office/drawing/2014/main" id="{5D1C1995-4905-C143-ACB7-AD8ADC82FF51}"/>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48130" name="Picture 3">
            <a:extLst>
              <a:ext uri="{FF2B5EF4-FFF2-40B4-BE49-F238E27FC236}">
                <a16:creationId xmlns:a16="http://schemas.microsoft.com/office/drawing/2014/main" id="{158B52F0-18C4-3247-8CFA-EF32E4C732B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44475"/>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ángulo 2">
            <a:extLst>
              <a:ext uri="{FF2B5EF4-FFF2-40B4-BE49-F238E27FC236}">
                <a16:creationId xmlns:a16="http://schemas.microsoft.com/office/drawing/2014/main" id="{F114D5B7-65DF-B04E-A609-62608D939B71}"/>
              </a:ext>
            </a:extLst>
          </p:cNvPr>
          <p:cNvSpPr/>
          <p:nvPr/>
        </p:nvSpPr>
        <p:spPr>
          <a:xfrm>
            <a:off x="215900" y="1371600"/>
            <a:ext cx="9763125" cy="1389063"/>
          </a:xfrm>
          <a:prstGeom prst="rect">
            <a:avLst/>
          </a:prstGeom>
        </p:spPr>
        <p:txBody>
          <a:bodyPr>
            <a:spAutoFit/>
          </a:bodyPr>
          <a:lstStyle/>
          <a:p>
            <a:pPr marL="457200" lvl="1" indent="0">
              <a:lnSpc>
                <a:spcPct val="115000"/>
              </a:lnSpc>
              <a:buClr>
                <a:srgbClr val="000000"/>
              </a:buClr>
              <a:buSzPct val="100000"/>
              <a:defRPr/>
            </a:pPr>
            <a:r>
              <a:rPr lang="es-ES" altLang="es-ES_tradnl" sz="2200" dirty="0">
                <a:solidFill>
                  <a:srgbClr val="000000"/>
                </a:solidFill>
                <a:latin typeface="Times New Roman" charset="0"/>
                <a:ea typeface="ＭＳ Ｐゴシック" charset="-128"/>
              </a:rPr>
              <a:t>	</a:t>
            </a:r>
          </a:p>
          <a:p>
            <a:pPr marL="0" lvl="1" indent="0" algn="just">
              <a:spcAft>
                <a:spcPts val="0"/>
              </a:spcAft>
              <a:defRPr/>
            </a:pPr>
            <a:endParaRPr lang="es-ES" altLang="es-ES_tradnl" sz="1300" dirty="0">
              <a:solidFill>
                <a:srgbClr val="000000"/>
              </a:solidFill>
              <a:latin typeface="Verdana" charset="0"/>
              <a:ea typeface="ＭＳ Ｐゴシック" charset="-128"/>
            </a:endParaRPr>
          </a:p>
          <a:p>
            <a:pPr marL="0" lvl="1" indent="0" algn="just">
              <a:spcAft>
                <a:spcPts val="0"/>
              </a:spcAft>
              <a:defRPr/>
            </a:pPr>
            <a:endParaRPr lang="es-ES" altLang="es-ES_tradnl" sz="2200" dirty="0">
              <a:solidFill>
                <a:srgbClr val="000000"/>
              </a:solidFill>
              <a:latin typeface="Times New Roman" charset="0"/>
              <a:ea typeface="ＭＳ Ｐゴシック" charset="-128"/>
            </a:endParaRPr>
          </a:p>
          <a:p>
            <a:pPr algn="just">
              <a:spcAft>
                <a:spcPts val="0"/>
              </a:spcAft>
              <a:defRPr/>
            </a:pPr>
            <a:endParaRPr lang="es-ES_tradnl" dirty="0">
              <a:solidFill>
                <a:schemeClr val="tx1"/>
              </a:solidFill>
              <a:latin typeface="Calibri" charset="0"/>
              <a:ea typeface="Calibri" charset="0"/>
              <a:cs typeface="Times New Roman" charset="0"/>
            </a:endParaRPr>
          </a:p>
        </p:txBody>
      </p:sp>
      <p:sp>
        <p:nvSpPr>
          <p:cNvPr id="48132" name="CuadroTexto 1">
            <a:extLst>
              <a:ext uri="{FF2B5EF4-FFF2-40B4-BE49-F238E27FC236}">
                <a16:creationId xmlns:a16="http://schemas.microsoft.com/office/drawing/2014/main" id="{DF4D59FD-82AD-7E49-B40D-20F6255B8E02}"/>
              </a:ext>
            </a:extLst>
          </p:cNvPr>
          <p:cNvSpPr txBox="1">
            <a:spLocks noChangeArrowheads="1"/>
          </p:cNvSpPr>
          <p:nvPr/>
        </p:nvSpPr>
        <p:spPr bwMode="auto">
          <a:xfrm>
            <a:off x="2087563" y="1890713"/>
            <a:ext cx="61214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“Miedo al cambio”</a:t>
            </a:r>
            <a:endParaRPr lang="es-ES" altLang="es-ES" sz="3200" b="1" i="1">
              <a:solidFill>
                <a:srgbClr val="FF0000"/>
              </a:solidFill>
              <a:latin typeface="Times New Roman" panose="02020603050405020304" pitchFamily="18" charset="0"/>
            </a:endParaRPr>
          </a:p>
        </p:txBody>
      </p:sp>
      <p:sp>
        <p:nvSpPr>
          <p:cNvPr id="7" name="CuadroTexto 1">
            <a:extLst>
              <a:ext uri="{FF2B5EF4-FFF2-40B4-BE49-F238E27FC236}">
                <a16:creationId xmlns:a16="http://schemas.microsoft.com/office/drawing/2014/main" id="{1F3B6E93-90E9-1C49-9777-9367A1EF1FCC}"/>
              </a:ext>
            </a:extLst>
          </p:cNvPr>
          <p:cNvSpPr txBox="1">
            <a:spLocks noChangeArrowheads="1"/>
          </p:cNvSpPr>
          <p:nvPr/>
        </p:nvSpPr>
        <p:spPr bwMode="auto">
          <a:xfrm>
            <a:off x="1079500" y="3354388"/>
            <a:ext cx="87852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“Miedo a la seguridad, a lo estable”</a:t>
            </a:r>
            <a:endParaRPr lang="es-ES" altLang="es-ES" sz="3200" b="1" i="1">
              <a:solidFill>
                <a:srgbClr val="FF0000"/>
              </a:solidFill>
              <a:latin typeface="Times New Roman" panose="02020603050405020304" pitchFamily="18" charset="0"/>
            </a:endParaRPr>
          </a:p>
        </p:txBody>
      </p:sp>
      <p:sp>
        <p:nvSpPr>
          <p:cNvPr id="48134" name="Text Box 4">
            <a:extLst>
              <a:ext uri="{FF2B5EF4-FFF2-40B4-BE49-F238E27FC236}">
                <a16:creationId xmlns:a16="http://schemas.microsoft.com/office/drawing/2014/main" id="{910E5DEF-DD0F-8E40-8239-1010B3B95FF1}"/>
              </a:ext>
            </a:extLst>
          </p:cNvPr>
          <p:cNvSpPr txBox="1">
            <a:spLocks noChangeArrowheads="1"/>
          </p:cNvSpPr>
          <p:nvPr/>
        </p:nvSpPr>
        <p:spPr bwMode="auto">
          <a:xfrm>
            <a:off x="708025" y="377825"/>
            <a:ext cx="6924675"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ACUARIO: la raíz</a:t>
            </a:r>
            <a:r>
              <a:rPr lang="is-IS" altLang="es-ES_tradnl" sz="2800" b="1">
                <a:solidFill>
                  <a:srgbClr val="FF0000"/>
                </a:solidFill>
              </a:rPr>
              <a:t>…..</a:t>
            </a:r>
          </a:p>
          <a:p>
            <a:pPr algn="ctr" eaLnBrk="1">
              <a:buSzPct val="100000"/>
            </a:pPr>
            <a:r>
              <a:rPr lang="es-ES" altLang="es-ES_tradnl" sz="2800">
                <a:solidFill>
                  <a:srgbClr val="000000"/>
                </a:solidFill>
                <a:latin typeface="Times New Roman" panose="02020603050405020304" pitchFamily="18" charset="0"/>
              </a:rPr>
              <a:t> </a:t>
            </a:r>
            <a:r>
              <a:rPr lang="es-ES" altLang="es-ES_tradnl">
                <a:solidFill>
                  <a:srgbClr val="000000"/>
                </a:solidFill>
                <a:latin typeface="Times New Roman" panose="02020603050405020304" pitchFamily="18" charset="0"/>
              </a:rPr>
              <a:t>Lucha entre la</a:t>
            </a:r>
            <a:r>
              <a:rPr lang="es-ES" altLang="es-ES_tradnl" b="1">
                <a:solidFill>
                  <a:srgbClr val="000000"/>
                </a:solidFill>
                <a:latin typeface="Times New Roman" panose="02020603050405020304" pitchFamily="18" charset="0"/>
              </a:rPr>
              <a:t> “estabilidad” versus la “libertad”</a:t>
            </a:r>
          </a:p>
          <a:p>
            <a:pPr algn="ctr" eaLnBrk="1">
              <a:buSzPct val="100000"/>
            </a:pPr>
            <a:r>
              <a:rPr lang="es-ES" altLang="es-ES_tradnl" sz="2800" b="1">
                <a:solidFill>
                  <a:srgbClr val="FF0000"/>
                </a:solidFill>
              </a:rPr>
              <a:t>   </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Text Box 2">
            <a:extLst>
              <a:ext uri="{FF2B5EF4-FFF2-40B4-BE49-F238E27FC236}">
                <a16:creationId xmlns:a16="http://schemas.microsoft.com/office/drawing/2014/main" id="{5EF70CF1-854D-434F-9D18-F5BF50B6627D}"/>
              </a:ext>
            </a:extLst>
          </p:cNvPr>
          <p:cNvSpPr txBox="1">
            <a:spLocks noChangeArrowheads="1"/>
          </p:cNvSpPr>
          <p:nvPr/>
        </p:nvSpPr>
        <p:spPr bwMode="auto">
          <a:xfrm>
            <a:off x="576263" y="147638"/>
            <a:ext cx="633625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dirty="0">
                <a:solidFill>
                  <a:srgbClr val="000000"/>
                </a:solidFill>
              </a:rPr>
              <a:t>SAGITARIO:   </a:t>
            </a:r>
            <a:r>
              <a:rPr lang="es-ES" altLang="es-ES_tradnl" sz="2800" dirty="0" err="1">
                <a:solidFill>
                  <a:srgbClr val="FF0000"/>
                </a:solidFill>
              </a:rPr>
              <a:t>eXpansión</a:t>
            </a:r>
            <a:r>
              <a:rPr lang="es-ES" altLang="es-ES_tradnl" sz="2800" dirty="0">
                <a:solidFill>
                  <a:srgbClr val="FF0000"/>
                </a:solidFill>
              </a:rPr>
              <a:t> </a:t>
            </a:r>
          </a:p>
        </p:txBody>
      </p:sp>
      <p:sp>
        <p:nvSpPr>
          <p:cNvPr id="64514" name="Freeform 3">
            <a:extLst>
              <a:ext uri="{FF2B5EF4-FFF2-40B4-BE49-F238E27FC236}">
                <a16:creationId xmlns:a16="http://schemas.microsoft.com/office/drawing/2014/main" id="{059A4C92-D700-0542-82AB-63F000270C2D}"/>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4515" name="Picture 4">
            <a:extLst>
              <a:ext uri="{FF2B5EF4-FFF2-40B4-BE49-F238E27FC236}">
                <a16:creationId xmlns:a16="http://schemas.microsoft.com/office/drawing/2014/main" id="{AB7347C2-5987-E34F-A970-1839F8602C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Imagen 2" descr="Una multitud de gente&#10;&#10;Descripción generada automáticamente">
            <a:extLst>
              <a:ext uri="{FF2B5EF4-FFF2-40B4-BE49-F238E27FC236}">
                <a16:creationId xmlns:a16="http://schemas.microsoft.com/office/drawing/2014/main" id="{6568665A-848A-F64C-89C5-E8F1F3F5BB4E}"/>
              </a:ext>
            </a:extLst>
          </p:cNvPr>
          <p:cNvPicPr>
            <a:picLocks noChangeAspect="1"/>
          </p:cNvPicPr>
          <p:nvPr/>
        </p:nvPicPr>
        <p:blipFill>
          <a:blip r:embed="rId4"/>
          <a:stretch>
            <a:fillRect/>
          </a:stretch>
        </p:blipFill>
        <p:spPr>
          <a:xfrm>
            <a:off x="1254050" y="1395115"/>
            <a:ext cx="8250758" cy="4188318"/>
          </a:xfrm>
          <a:prstGeom prst="rect">
            <a:avLst/>
          </a:prstGeom>
        </p:spPr>
      </p:pic>
    </p:spTree>
    <p:extLst>
      <p:ext uri="{BB962C8B-B14F-4D97-AF65-F5344CB8AC3E}">
        <p14:creationId xmlns:p14="http://schemas.microsoft.com/office/powerpoint/2010/main" val="2023499524"/>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Freeform 2">
            <a:extLst>
              <a:ext uri="{FF2B5EF4-FFF2-40B4-BE49-F238E27FC236}">
                <a16:creationId xmlns:a16="http://schemas.microsoft.com/office/drawing/2014/main" id="{BC350702-3443-FE4E-BC59-DBE703EC6609}"/>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50178" name="Picture 3">
            <a:extLst>
              <a:ext uri="{FF2B5EF4-FFF2-40B4-BE49-F238E27FC236}">
                <a16:creationId xmlns:a16="http://schemas.microsoft.com/office/drawing/2014/main" id="{8D09B288-7DDA-A84D-8445-BAF204B3865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79" name="Text Box 4">
            <a:extLst>
              <a:ext uri="{FF2B5EF4-FFF2-40B4-BE49-F238E27FC236}">
                <a16:creationId xmlns:a16="http://schemas.microsoft.com/office/drawing/2014/main" id="{9FBE6446-01B0-D449-B668-060AA62D3BF0}"/>
              </a:ext>
            </a:extLst>
          </p:cNvPr>
          <p:cNvSpPr txBox="1">
            <a:spLocks noChangeArrowheads="1"/>
          </p:cNvSpPr>
          <p:nvPr/>
        </p:nvSpPr>
        <p:spPr bwMode="auto">
          <a:xfrm>
            <a:off x="708025" y="195263"/>
            <a:ext cx="6492875"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ACUARIO: la raíz</a:t>
            </a:r>
            <a:r>
              <a:rPr lang="is-IS" altLang="es-ES_tradnl" sz="2800" b="1">
                <a:solidFill>
                  <a:srgbClr val="FF0000"/>
                </a:solidFill>
              </a:rPr>
              <a:t>…..</a:t>
            </a:r>
            <a:r>
              <a:rPr lang="es-ES" altLang="es-ES_tradnl" sz="2800" b="1">
                <a:solidFill>
                  <a:srgbClr val="FF0000"/>
                </a:solidFill>
              </a:rPr>
              <a:t>   </a:t>
            </a:r>
          </a:p>
        </p:txBody>
      </p:sp>
      <p:sp>
        <p:nvSpPr>
          <p:cNvPr id="3" name="Rectángulo 2">
            <a:extLst>
              <a:ext uri="{FF2B5EF4-FFF2-40B4-BE49-F238E27FC236}">
                <a16:creationId xmlns:a16="http://schemas.microsoft.com/office/drawing/2014/main" id="{DE306B1E-D68E-C141-85AB-D6EEB8849232}"/>
              </a:ext>
            </a:extLst>
          </p:cNvPr>
          <p:cNvSpPr/>
          <p:nvPr/>
        </p:nvSpPr>
        <p:spPr>
          <a:xfrm>
            <a:off x="1079500" y="1466850"/>
            <a:ext cx="8785225" cy="4183063"/>
          </a:xfrm>
          <a:prstGeom prst="rect">
            <a:avLst/>
          </a:prstGeom>
        </p:spPr>
        <p:txBody>
          <a:bodyPr>
            <a:spAutoFit/>
          </a:bodyPr>
          <a:lstStyle/>
          <a:p>
            <a:pPr marL="457200" lvl="1" indent="0" algn="just">
              <a:lnSpc>
                <a:spcPct val="115000"/>
              </a:lnSpc>
              <a:spcAft>
                <a:spcPts val="1138"/>
              </a:spcAft>
              <a:buClr>
                <a:srgbClr val="000000"/>
              </a:buClr>
              <a:buSzPct val="100000"/>
              <a:defRPr/>
            </a:pPr>
            <a:r>
              <a:rPr lang="es-ES" altLang="es-ES_tradnl" sz="2200" b="1" dirty="0">
                <a:solidFill>
                  <a:srgbClr val="000000"/>
                </a:solidFill>
                <a:latin typeface="Times New Roman" charset="0"/>
                <a:ea typeface="ＭＳ Ｐゴシック" charset="-128"/>
              </a:rPr>
              <a:t>	</a:t>
            </a:r>
            <a:r>
              <a:rPr lang="es-ES" altLang="es-ES_tradnl" sz="2200" dirty="0">
                <a:solidFill>
                  <a:srgbClr val="000000"/>
                </a:solidFill>
                <a:latin typeface="Times New Roman" charset="0"/>
                <a:ea typeface="ＭＳ Ｐゴシック" charset="-128"/>
              </a:rPr>
              <a:t>Cuando se activan los miedos</a:t>
            </a:r>
            <a:r>
              <a:rPr lang="es-ES" altLang="es-ES_tradnl" sz="2200" b="1" dirty="0">
                <a:solidFill>
                  <a:srgbClr val="000000"/>
                </a:solidFill>
                <a:latin typeface="Times New Roman" charset="0"/>
                <a:ea typeface="ＭＳ Ｐゴシック" charset="-128"/>
              </a:rPr>
              <a:t>: </a:t>
            </a:r>
          </a:p>
          <a:p>
            <a:pPr marL="457200" lvl="1" indent="0" algn="just">
              <a:lnSpc>
                <a:spcPct val="115000"/>
              </a:lnSpc>
              <a:spcAft>
                <a:spcPts val="1138"/>
              </a:spcAft>
              <a:buClr>
                <a:srgbClr val="000000"/>
              </a:buClr>
              <a:buSzPct val="100000"/>
              <a:defRPr/>
            </a:pPr>
            <a:r>
              <a:rPr lang="es-ES" altLang="es-ES_tradnl" sz="2200" b="1" dirty="0">
                <a:solidFill>
                  <a:srgbClr val="000000"/>
                </a:solidFill>
                <a:latin typeface="Times New Roman" charset="0"/>
                <a:ea typeface="ＭＳ Ｐゴシック" charset="-128"/>
              </a:rPr>
              <a:t>	1.- </a:t>
            </a:r>
            <a:r>
              <a:rPr lang="es-ES" altLang="es-ES_tradnl" sz="2200" b="1" dirty="0" err="1">
                <a:solidFill>
                  <a:srgbClr val="000000"/>
                </a:solidFill>
                <a:latin typeface="Times New Roman" charset="0"/>
                <a:ea typeface="ＭＳ Ｐゴシック" charset="-128"/>
              </a:rPr>
              <a:t>Hiperrazonador</a:t>
            </a:r>
            <a:r>
              <a:rPr lang="es-ES" altLang="es-ES_tradnl" sz="2200" b="1" dirty="0">
                <a:solidFill>
                  <a:srgbClr val="000000"/>
                </a:solidFill>
                <a:latin typeface="Times New Roman" charset="0"/>
                <a:ea typeface="ＭＳ Ｐゴシック" charset="-128"/>
              </a:rPr>
              <a:t>:    </a:t>
            </a:r>
            <a:r>
              <a:rPr lang="es-ES" altLang="es-ES_tradnl" sz="2200" b="1" dirty="0">
                <a:solidFill>
                  <a:srgbClr val="7030A0"/>
                </a:solidFill>
                <a:latin typeface="Times New Roman" charset="0"/>
                <a:ea typeface="ＭＳ Ｐゴシック" charset="-128"/>
              </a:rPr>
              <a:t>TIRANO</a:t>
            </a:r>
          </a:p>
          <a:p>
            <a:pPr marL="457200" lvl="1" indent="0" algn="just">
              <a:lnSpc>
                <a:spcPct val="115000"/>
              </a:lnSpc>
              <a:spcAft>
                <a:spcPts val="1138"/>
              </a:spcAft>
              <a:buClr>
                <a:srgbClr val="000000"/>
              </a:buClr>
              <a:buSzPct val="100000"/>
              <a:defRPr/>
            </a:pPr>
            <a:r>
              <a:rPr lang="es-ES" altLang="es-ES_tradnl" sz="2200" b="1" dirty="0">
                <a:solidFill>
                  <a:srgbClr val="000000"/>
                </a:solidFill>
                <a:latin typeface="Times New Roman" charset="0"/>
                <a:ea typeface="ＭＳ Ｐゴシック" charset="-128"/>
              </a:rPr>
              <a:t>		</a:t>
            </a:r>
            <a:r>
              <a:rPr lang="es-ES" altLang="es-ES_tradnl" sz="2200" dirty="0">
                <a:solidFill>
                  <a:srgbClr val="000000"/>
                </a:solidFill>
                <a:latin typeface="Times New Roman" charset="0"/>
                <a:ea typeface="ＭＳ Ｐゴシック" charset="-128"/>
              </a:rPr>
              <a:t>“El más cabezota del zodiaco”, “maniático”, “impositor”</a:t>
            </a:r>
          </a:p>
          <a:p>
            <a:pPr marL="457200" lvl="1" indent="0" algn="just">
              <a:lnSpc>
                <a:spcPct val="115000"/>
              </a:lnSpc>
              <a:spcAft>
                <a:spcPts val="1138"/>
              </a:spcAft>
              <a:buClr>
                <a:srgbClr val="000000"/>
              </a:buClr>
              <a:buSzPct val="100000"/>
              <a:defRPr/>
            </a:pPr>
            <a:endParaRPr lang="es-ES" altLang="es-ES_tradnl" sz="2200" b="1" dirty="0">
              <a:solidFill>
                <a:srgbClr val="000000"/>
              </a:solidFill>
              <a:latin typeface="Times New Roman" charset="0"/>
              <a:ea typeface="ＭＳ Ｐゴシック" charset="-128"/>
            </a:endParaRPr>
          </a:p>
          <a:p>
            <a:pPr marL="457200" lvl="1" indent="0" algn="just">
              <a:lnSpc>
                <a:spcPct val="115000"/>
              </a:lnSpc>
              <a:spcAft>
                <a:spcPts val="1138"/>
              </a:spcAft>
              <a:buClr>
                <a:srgbClr val="000000"/>
              </a:buClr>
              <a:buSzPct val="100000"/>
              <a:defRPr/>
            </a:pPr>
            <a:r>
              <a:rPr lang="es-ES" altLang="es-ES_tradnl" sz="2200" b="1" dirty="0">
                <a:solidFill>
                  <a:srgbClr val="000000"/>
                </a:solidFill>
                <a:latin typeface="Times New Roman" charset="0"/>
                <a:ea typeface="ＭＳ Ｐゴシック" charset="-128"/>
              </a:rPr>
              <a:t>	2.- Desconexión emocional:   </a:t>
            </a:r>
            <a:r>
              <a:rPr lang="es-ES" altLang="es-ES_tradnl" sz="2200" b="1" dirty="0">
                <a:solidFill>
                  <a:srgbClr val="7030A0"/>
                </a:solidFill>
                <a:latin typeface="Times New Roman" charset="0"/>
                <a:ea typeface="ＭＳ Ｐゴシック" charset="-128"/>
              </a:rPr>
              <a:t>FRÍO</a:t>
            </a:r>
          </a:p>
          <a:p>
            <a:pPr marL="457200" lvl="1" indent="0" algn="just">
              <a:lnSpc>
                <a:spcPct val="115000"/>
              </a:lnSpc>
              <a:spcAft>
                <a:spcPts val="1138"/>
              </a:spcAft>
              <a:buClr>
                <a:srgbClr val="000000"/>
              </a:buClr>
              <a:buSzPct val="100000"/>
              <a:defRPr/>
            </a:pPr>
            <a:r>
              <a:rPr lang="es-ES" altLang="es-ES_tradnl" sz="2200" b="1" dirty="0">
                <a:solidFill>
                  <a:srgbClr val="000000"/>
                </a:solidFill>
                <a:latin typeface="Times New Roman" charset="0"/>
                <a:ea typeface="ＭＳ Ｐゴシック" charset="-128"/>
              </a:rPr>
              <a:t>		“</a:t>
            </a:r>
            <a:r>
              <a:rPr lang="es-ES" altLang="es-ES_tradnl" sz="2200" dirty="0">
                <a:solidFill>
                  <a:srgbClr val="000000"/>
                </a:solidFill>
                <a:latin typeface="Times New Roman" charset="0"/>
                <a:ea typeface="ＭＳ Ｐゴシック" charset="-128"/>
              </a:rPr>
              <a:t>Negación” (bloqueo de las emociones): frialdad.</a:t>
            </a:r>
          </a:p>
          <a:p>
            <a:pPr marL="0" lvl="1" indent="0" algn="just">
              <a:spcAft>
                <a:spcPts val="0"/>
              </a:spcAft>
              <a:defRPr/>
            </a:pPr>
            <a:endParaRPr lang="es-ES" altLang="es-ES_tradnl" sz="1300" dirty="0">
              <a:solidFill>
                <a:srgbClr val="000000"/>
              </a:solidFill>
              <a:latin typeface="Verdana" charset="0"/>
              <a:ea typeface="ＭＳ Ｐゴシック" charset="-128"/>
            </a:endParaRPr>
          </a:p>
          <a:p>
            <a:pPr marL="0" lvl="1" indent="0" algn="just">
              <a:spcAft>
                <a:spcPts val="0"/>
              </a:spcAft>
              <a:defRPr/>
            </a:pPr>
            <a:endParaRPr lang="es-ES" altLang="es-ES_tradnl" sz="2200" dirty="0">
              <a:solidFill>
                <a:srgbClr val="000000"/>
              </a:solidFill>
              <a:latin typeface="Times New Roman" charset="0"/>
              <a:ea typeface="ＭＳ Ｐゴシック" charset="-128"/>
            </a:endParaRPr>
          </a:p>
          <a:p>
            <a:pPr algn="just">
              <a:spcAft>
                <a:spcPts val="0"/>
              </a:spcAft>
              <a:defRPr/>
            </a:pPr>
            <a:endParaRPr lang="es-ES_tradnl" dirty="0">
              <a:solidFill>
                <a:schemeClr val="tx1"/>
              </a:solidFill>
              <a:latin typeface="Calibri" charset="0"/>
              <a:ea typeface="Calibri" charset="0"/>
              <a:cs typeface="Times New Roman"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Text Box 1">
            <a:extLst>
              <a:ext uri="{FF2B5EF4-FFF2-40B4-BE49-F238E27FC236}">
                <a16:creationId xmlns:a16="http://schemas.microsoft.com/office/drawing/2014/main" id="{DBE141AA-FFC5-C74B-8895-56C95D8A6C31}"/>
              </a:ext>
            </a:extLst>
          </p:cNvPr>
          <p:cNvSpPr txBox="1">
            <a:spLocks noChangeArrowheads="1"/>
          </p:cNvSpPr>
          <p:nvPr/>
        </p:nvSpPr>
        <p:spPr bwMode="auto">
          <a:xfrm>
            <a:off x="909638" y="1187450"/>
            <a:ext cx="4491037"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850"/>
              </a:spcAft>
              <a:buClr>
                <a:srgbClr val="000000"/>
              </a:buClr>
              <a:buSzPct val="100000"/>
              <a:buFont typeface="Wingdings" pitchFamily="2" charset="2"/>
              <a:buChar char=""/>
            </a:pPr>
            <a:r>
              <a:rPr lang="es-ES" altLang="es-ES_tradnl" sz="1800" b="1">
                <a:solidFill>
                  <a:srgbClr val="000000"/>
                </a:solidFill>
                <a:latin typeface="Times New Roman" panose="02020603050405020304" pitchFamily="18" charset="0"/>
              </a:rPr>
              <a:t>Mente sabia, mente conSciente, la VERDAD, la clarividencia</a:t>
            </a:r>
          </a:p>
          <a:p>
            <a:pPr eaLnBrk="1">
              <a:spcAft>
                <a:spcPts val="850"/>
              </a:spcAft>
              <a:buClr>
                <a:srgbClr val="000000"/>
              </a:buClr>
              <a:buSzPct val="100000"/>
              <a:buFont typeface="Wingdings" pitchFamily="2" charset="2"/>
              <a:buChar char=""/>
            </a:pPr>
            <a:r>
              <a:rPr lang="es-ES" altLang="es-ES_tradnl" sz="1800" b="1">
                <a:solidFill>
                  <a:srgbClr val="000000"/>
                </a:solidFill>
                <a:latin typeface="Times New Roman" panose="02020603050405020304" pitchFamily="18" charset="0"/>
              </a:rPr>
              <a:t>Los CAMBIOS, situaciones INESPERADAS</a:t>
            </a:r>
          </a:p>
          <a:p>
            <a:pPr eaLnBrk="1">
              <a:spcAft>
                <a:spcPts val="850"/>
              </a:spcAft>
              <a:buClr>
                <a:srgbClr val="000000"/>
              </a:buClr>
              <a:buSzPct val="100000"/>
              <a:buFont typeface="Wingdings" pitchFamily="2" charset="2"/>
              <a:buChar char=""/>
            </a:pPr>
            <a:r>
              <a:rPr lang="es-ES" altLang="es-ES_tradnl" sz="1800" b="1">
                <a:solidFill>
                  <a:srgbClr val="000000"/>
                </a:solidFill>
                <a:latin typeface="Times New Roman" panose="02020603050405020304" pitchFamily="18" charset="0"/>
              </a:rPr>
              <a:t>Apertura a los GRUPOS y a los SOCIAL (líder compartido), MEDIO AMBIENTE, CÍVICO, ALTRUISTA, SOLIDARIO</a:t>
            </a:r>
          </a:p>
          <a:p>
            <a:pPr eaLnBrk="1">
              <a:spcAft>
                <a:spcPts val="850"/>
              </a:spcAft>
              <a:buClr>
                <a:srgbClr val="000000"/>
              </a:buClr>
              <a:buSzPct val="100000"/>
              <a:buFont typeface="Wingdings" pitchFamily="2" charset="2"/>
              <a:buChar char=""/>
            </a:pPr>
            <a:r>
              <a:rPr lang="es-ES" altLang="es-ES_tradnl" sz="1800" b="1">
                <a:solidFill>
                  <a:srgbClr val="000000"/>
                </a:solidFill>
                <a:latin typeface="Times New Roman" panose="02020603050405020304" pitchFamily="18" charset="0"/>
              </a:rPr>
              <a:t>LIBERTAD, INDEPENDENCIA, SOLIDARIDAD, AMISTAD,</a:t>
            </a:r>
          </a:p>
          <a:p>
            <a:pPr eaLnBrk="1">
              <a:spcAft>
                <a:spcPts val="850"/>
              </a:spcAft>
              <a:buClr>
                <a:srgbClr val="000000"/>
              </a:buClr>
              <a:buSzPct val="100000"/>
              <a:buFont typeface="Wingdings" pitchFamily="2" charset="2"/>
              <a:buChar char=""/>
            </a:pPr>
            <a:r>
              <a:rPr lang="es-ES" altLang="es-ES_tradnl" sz="1800" b="1">
                <a:solidFill>
                  <a:srgbClr val="000000"/>
                </a:solidFill>
                <a:latin typeface="Times New Roman" panose="02020603050405020304" pitchFamily="18" charset="0"/>
              </a:rPr>
              <a:t>INNOVACIÓN, VANGUARDIA, ORIGINAL, INVENTIVO</a:t>
            </a:r>
          </a:p>
          <a:p>
            <a:pPr eaLnBrk="1">
              <a:spcAft>
                <a:spcPts val="850"/>
              </a:spcAft>
              <a:buClr>
                <a:srgbClr val="000000"/>
              </a:buClr>
              <a:buSzPct val="100000"/>
              <a:buFont typeface="Wingdings" pitchFamily="2" charset="2"/>
              <a:buChar char=""/>
            </a:pPr>
            <a:r>
              <a:rPr lang="es-ES" altLang="es-ES_tradnl" sz="1800" b="1">
                <a:solidFill>
                  <a:srgbClr val="000000"/>
                </a:solidFill>
                <a:latin typeface="Times New Roman" panose="02020603050405020304" pitchFamily="18" charset="0"/>
              </a:rPr>
              <a:t>AQUÍ Y AHORA</a:t>
            </a:r>
          </a:p>
          <a:p>
            <a:pPr eaLnBrk="1">
              <a:spcAft>
                <a:spcPts val="850"/>
              </a:spcAft>
              <a:buClr>
                <a:srgbClr val="000000"/>
              </a:buClr>
              <a:buSzPct val="100000"/>
              <a:buFont typeface="Wingdings" pitchFamily="2" charset="2"/>
              <a:buChar char=""/>
            </a:pPr>
            <a:r>
              <a:rPr lang="es-ES" altLang="es-ES_tradnl" sz="1800" b="1">
                <a:solidFill>
                  <a:srgbClr val="000000"/>
                </a:solidFill>
                <a:latin typeface="Times New Roman" panose="02020603050405020304" pitchFamily="18" charset="0"/>
              </a:rPr>
              <a:t>Terapias ENERGÉTICAS</a:t>
            </a:r>
          </a:p>
          <a:p>
            <a:pPr eaLnBrk="1">
              <a:spcAft>
                <a:spcPts val="850"/>
              </a:spcAft>
              <a:buSzPct val="100000"/>
            </a:pPr>
            <a:r>
              <a:rPr lang="es-ES" altLang="es-ES_tradnl" sz="2200" b="1">
                <a:solidFill>
                  <a:srgbClr val="FF0000"/>
                </a:solidFill>
                <a:latin typeface="Times New Roman" panose="02020603050405020304" pitchFamily="18" charset="0"/>
              </a:rPr>
              <a:t>                                      </a:t>
            </a:r>
          </a:p>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p:txBody>
      </p:sp>
      <p:sp>
        <p:nvSpPr>
          <p:cNvPr id="52226" name="Freeform 2">
            <a:extLst>
              <a:ext uri="{FF2B5EF4-FFF2-40B4-BE49-F238E27FC236}">
                <a16:creationId xmlns:a16="http://schemas.microsoft.com/office/drawing/2014/main" id="{F95F03C8-CD7A-9648-A990-7F0AF74AFCF5}"/>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52227" name="Picture 3">
            <a:extLst>
              <a:ext uri="{FF2B5EF4-FFF2-40B4-BE49-F238E27FC236}">
                <a16:creationId xmlns:a16="http://schemas.microsoft.com/office/drawing/2014/main" id="{D0409929-EDA9-CA4E-92E7-D6EE5F2F6A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8" name="Text Box 4">
            <a:extLst>
              <a:ext uri="{FF2B5EF4-FFF2-40B4-BE49-F238E27FC236}">
                <a16:creationId xmlns:a16="http://schemas.microsoft.com/office/drawing/2014/main" id="{95AE36B5-8EDC-2649-B65E-F278483E0D69}"/>
              </a:ext>
            </a:extLst>
          </p:cNvPr>
          <p:cNvSpPr txBox="1">
            <a:spLocks noChangeArrowheads="1"/>
          </p:cNvSpPr>
          <p:nvPr/>
        </p:nvSpPr>
        <p:spPr bwMode="auto">
          <a:xfrm>
            <a:off x="5184775" y="741363"/>
            <a:ext cx="5075238" cy="4973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23850" indent="-261938">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1pPr>
            <a:lvl2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2pPr>
            <a:lvl3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3pPr>
            <a:lvl4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4pPr>
            <a:lvl5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850"/>
              </a:spcAft>
              <a:buSzPct val="100000"/>
            </a:pPr>
            <a:endParaRPr lang="es-ES" altLang="es-ES_tradnl" b="1">
              <a:solidFill>
                <a:srgbClr val="000000"/>
              </a:solidFill>
              <a:latin typeface="Times New Roman" panose="02020603050405020304" pitchFamily="18" charset="0"/>
            </a:endParaRPr>
          </a:p>
          <a:p>
            <a:pPr eaLnBrk="1">
              <a:spcAft>
                <a:spcPts val="2000"/>
              </a:spcAft>
              <a:buClr>
                <a:srgbClr val="000000"/>
              </a:buClr>
              <a:buSzPct val="100000"/>
              <a:buFont typeface="Wingdings" pitchFamily="2" charset="2"/>
              <a:buChar char=""/>
            </a:pPr>
            <a:r>
              <a:rPr lang="es-ES" altLang="es-ES_tradnl" sz="1800" b="1">
                <a:solidFill>
                  <a:srgbClr val="FF0000"/>
                </a:solidFill>
                <a:latin typeface="Times New Roman" panose="02020603050405020304" pitchFamily="18" charset="0"/>
              </a:rPr>
              <a:t>Mente dormida, la mentira,  TENSIÓN MENTAL</a:t>
            </a:r>
          </a:p>
          <a:p>
            <a:pPr eaLnBrk="1">
              <a:spcAft>
                <a:spcPts val="2000"/>
              </a:spcAft>
              <a:buClr>
                <a:srgbClr val="000000"/>
              </a:buClr>
              <a:buSzPct val="100000"/>
              <a:buFont typeface="Wingdings" pitchFamily="2" charset="2"/>
              <a:buChar char=""/>
            </a:pPr>
            <a:r>
              <a:rPr lang="es-ES" altLang="es-ES_tradnl" sz="1800" b="1">
                <a:solidFill>
                  <a:srgbClr val="FF0000"/>
                </a:solidFill>
                <a:latin typeface="Times New Roman" panose="02020603050405020304" pitchFamily="18" charset="0"/>
              </a:rPr>
              <a:t>Resistencia a los cambios o excesivos cambios</a:t>
            </a:r>
          </a:p>
          <a:p>
            <a:pPr eaLnBrk="1">
              <a:spcAft>
                <a:spcPts val="2000"/>
              </a:spcAft>
              <a:buClr>
                <a:srgbClr val="000000"/>
              </a:buClr>
              <a:buSzPct val="100000"/>
              <a:buFont typeface="Wingdings" pitchFamily="2" charset="2"/>
              <a:buChar char=""/>
            </a:pPr>
            <a:r>
              <a:rPr lang="es-ES" altLang="es-ES_tradnl" sz="1800" b="1">
                <a:solidFill>
                  <a:srgbClr val="FF0000"/>
                </a:solidFill>
                <a:latin typeface="Times New Roman" panose="02020603050405020304" pitchFamily="18" charset="0"/>
              </a:rPr>
              <a:t>Aislamiento social (SOLITARIO), muy liberal y dogmático, maníaco, radical , IMPOSITOR</a:t>
            </a:r>
          </a:p>
          <a:p>
            <a:pPr eaLnBrk="1">
              <a:spcAft>
                <a:spcPts val="2000"/>
              </a:spcAft>
              <a:buClr>
                <a:srgbClr val="000000"/>
              </a:buClr>
              <a:buSzPct val="100000"/>
              <a:buFont typeface="Wingdings" pitchFamily="2" charset="2"/>
              <a:buChar char=""/>
            </a:pPr>
            <a:r>
              <a:rPr lang="es-ES" altLang="es-ES_tradnl" sz="1800" b="1">
                <a:solidFill>
                  <a:srgbClr val="FF0000"/>
                </a:solidFill>
                <a:latin typeface="Times New Roman" panose="02020603050405020304" pitchFamily="18" charset="0"/>
              </a:rPr>
              <a:t>INDIVIDUALISTA, EXCÉNTRICO, POCO CALOR HUMANO                       </a:t>
            </a:r>
          </a:p>
          <a:p>
            <a:pPr eaLnBrk="1">
              <a:spcAft>
                <a:spcPts val="2000"/>
              </a:spcAft>
              <a:buClr>
                <a:srgbClr val="000000"/>
              </a:buClr>
              <a:buSzPct val="100000"/>
              <a:buFont typeface="Wingdings" pitchFamily="2" charset="2"/>
              <a:buChar char=""/>
            </a:pPr>
            <a:r>
              <a:rPr lang="es-ES" altLang="es-ES_tradnl" sz="1800" b="1">
                <a:solidFill>
                  <a:srgbClr val="FF0000"/>
                </a:solidFill>
                <a:latin typeface="Times New Roman" panose="02020603050405020304" pitchFamily="18" charset="0"/>
              </a:rPr>
              <a:t>Resistencia a la innovación, o muy moderno.</a:t>
            </a:r>
          </a:p>
          <a:p>
            <a:pPr eaLnBrk="1">
              <a:spcAft>
                <a:spcPts val="2000"/>
              </a:spcAft>
              <a:buClr>
                <a:srgbClr val="000000"/>
              </a:buClr>
              <a:buSzPct val="100000"/>
              <a:buFont typeface="Wingdings" pitchFamily="2" charset="2"/>
              <a:buChar char=""/>
            </a:pPr>
            <a:r>
              <a:rPr lang="es-ES" altLang="es-ES_tradnl" sz="1800" b="1">
                <a:solidFill>
                  <a:srgbClr val="FF0000"/>
                </a:solidFill>
                <a:latin typeface="Times New Roman" panose="02020603050405020304" pitchFamily="18" charset="0"/>
              </a:rPr>
              <a:t>Mente automática: pasado y futuro</a:t>
            </a:r>
          </a:p>
          <a:p>
            <a:pPr eaLnBrk="1">
              <a:spcAft>
                <a:spcPts val="2000"/>
              </a:spcAft>
              <a:buClr>
                <a:srgbClr val="000000"/>
              </a:buClr>
              <a:buSzPct val="100000"/>
              <a:buFont typeface="Wingdings" pitchFamily="2" charset="2"/>
              <a:buChar char=""/>
            </a:pPr>
            <a:r>
              <a:rPr lang="es-ES" altLang="es-ES_tradnl" sz="1800" b="1">
                <a:solidFill>
                  <a:srgbClr val="FF0000"/>
                </a:solidFill>
                <a:latin typeface="Times New Roman" panose="02020603050405020304" pitchFamily="18" charset="0"/>
              </a:rPr>
              <a:t>Dificultad terapias energéticas   </a:t>
            </a:r>
            <a:r>
              <a:rPr lang="es-ES" altLang="es-ES_tradnl" sz="1800" b="1">
                <a:solidFill>
                  <a:srgbClr val="000000"/>
                </a:solidFill>
                <a:latin typeface="Times New Roman" panose="02020603050405020304" pitchFamily="18" charset="0"/>
              </a:rPr>
              <a:t>  </a:t>
            </a:r>
          </a:p>
          <a:p>
            <a:pPr eaLnBrk="1">
              <a:spcAft>
                <a:spcPts val="850"/>
              </a:spcAft>
              <a:buSzPct val="100000"/>
            </a:pPr>
            <a:endParaRPr lang="es-ES" altLang="es-ES_tradnl" sz="2200" b="1">
              <a:solidFill>
                <a:srgbClr val="000000"/>
              </a:solidFill>
              <a:latin typeface="Times New Roman" panose="02020603050405020304" pitchFamily="18" charset="0"/>
            </a:endParaRPr>
          </a:p>
        </p:txBody>
      </p:sp>
      <p:sp>
        <p:nvSpPr>
          <p:cNvPr id="52229" name="Text Box 5">
            <a:extLst>
              <a:ext uri="{FF2B5EF4-FFF2-40B4-BE49-F238E27FC236}">
                <a16:creationId xmlns:a16="http://schemas.microsoft.com/office/drawing/2014/main" id="{36D374C3-DB84-F946-8DCC-506BA148450A}"/>
              </a:ext>
            </a:extLst>
          </p:cNvPr>
          <p:cNvSpPr txBox="1">
            <a:spLocks noChangeArrowheads="1"/>
          </p:cNvSpPr>
          <p:nvPr/>
        </p:nvSpPr>
        <p:spPr bwMode="auto">
          <a:xfrm>
            <a:off x="7938" y="188913"/>
            <a:ext cx="9136062"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ACUARIO: la conSciencia, la Mente Sabia</a:t>
            </a:r>
          </a:p>
          <a:p>
            <a:pPr algn="ctr" eaLnBrk="1">
              <a:buSzPct val="100000"/>
            </a:pPr>
            <a:r>
              <a:rPr lang="es-ES" altLang="es-ES_tradnl" sz="2800" b="1">
                <a:solidFill>
                  <a:srgbClr val="FF0000"/>
                </a:solidFill>
              </a:rPr>
              <a:t>Luz                                    Sombra</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Text Box 1">
            <a:extLst>
              <a:ext uri="{FF2B5EF4-FFF2-40B4-BE49-F238E27FC236}">
                <a16:creationId xmlns:a16="http://schemas.microsoft.com/office/drawing/2014/main" id="{1EA72D03-22D1-3C4A-8DD8-D86BD607A213}"/>
              </a:ext>
            </a:extLst>
          </p:cNvPr>
          <p:cNvSpPr txBox="1">
            <a:spLocks noChangeArrowheads="1"/>
          </p:cNvSpPr>
          <p:nvPr/>
        </p:nvSpPr>
        <p:spPr bwMode="auto">
          <a:xfrm>
            <a:off x="708025" y="265113"/>
            <a:ext cx="80772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LUZ PARA EL EGO </a:t>
            </a:r>
            <a:r>
              <a:rPr lang="es-ES" altLang="es-ES_tradnl" sz="2300" b="1">
                <a:solidFill>
                  <a:srgbClr val="FF4500"/>
                </a:solidFill>
              </a:rPr>
              <a:t>REBELDE-EXTREMISTA</a:t>
            </a:r>
          </a:p>
          <a:p>
            <a:pPr algn="ctr">
              <a:buSzPct val="100000"/>
            </a:pPr>
            <a:r>
              <a:rPr lang="es-ES" altLang="es-ES_tradnl" sz="2300" b="1">
                <a:solidFill>
                  <a:srgbClr val="FF4500"/>
                </a:solidFill>
              </a:rPr>
              <a:t>LIBERTARIO</a:t>
            </a:r>
          </a:p>
          <a:p>
            <a:pPr algn="ctr">
              <a:buSzPct val="100000"/>
            </a:pPr>
            <a:endParaRPr lang="es-ES" altLang="es-ES_tradnl" sz="2300" b="1">
              <a:solidFill>
                <a:srgbClr val="C00000"/>
              </a:solidFill>
            </a:endParaRPr>
          </a:p>
        </p:txBody>
      </p:sp>
      <p:sp>
        <p:nvSpPr>
          <p:cNvPr id="54274" name="Freeform 2">
            <a:extLst>
              <a:ext uri="{FF2B5EF4-FFF2-40B4-BE49-F238E27FC236}">
                <a16:creationId xmlns:a16="http://schemas.microsoft.com/office/drawing/2014/main" id="{4D758867-7629-AE4D-B87A-541A62FDD809}"/>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54275" name="Picture 3">
            <a:extLst>
              <a:ext uri="{FF2B5EF4-FFF2-40B4-BE49-F238E27FC236}">
                <a16:creationId xmlns:a16="http://schemas.microsoft.com/office/drawing/2014/main" id="{A5DAC56A-28D8-F84C-A737-540960CB54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173" name="Text Box 4">
            <a:extLst>
              <a:ext uri="{FF2B5EF4-FFF2-40B4-BE49-F238E27FC236}">
                <a16:creationId xmlns:a16="http://schemas.microsoft.com/office/drawing/2014/main" id="{84A5B322-4B65-5045-90B4-C8081EA31E34}"/>
              </a:ext>
            </a:extLst>
          </p:cNvPr>
          <p:cNvSpPr txBox="1">
            <a:spLocks noChangeArrowheads="1"/>
          </p:cNvSpPr>
          <p:nvPr/>
        </p:nvSpPr>
        <p:spPr bwMode="auto">
          <a:xfrm>
            <a:off x="1397000" y="1317625"/>
            <a:ext cx="8580438" cy="4973638"/>
          </a:xfrm>
          <a:prstGeom prst="rect">
            <a:avLst/>
          </a:prstGeom>
          <a:noFill/>
          <a:ln>
            <a:noFill/>
          </a:ln>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9pPr>
          </a:lstStyle>
          <a:p>
            <a:pPr marL="412750" indent="-342900" algn="just">
              <a:lnSpc>
                <a:spcPct val="115000"/>
              </a:lnSpc>
              <a:spcAft>
                <a:spcPts val="1138"/>
              </a:spcAft>
              <a:buClr>
                <a:srgbClr val="000000"/>
              </a:buClr>
              <a:buSzPct val="100000"/>
              <a:buFont typeface="Wingdings" charset="2"/>
              <a:buChar char="Ø"/>
              <a:defRPr/>
            </a:pPr>
            <a:r>
              <a:rPr lang="es-ES" altLang="es-ES_tradnl" sz="2200" b="1" dirty="0">
                <a:solidFill>
                  <a:srgbClr val="FF0000"/>
                </a:solidFill>
                <a:latin typeface="Times New Roman" charset="0"/>
              </a:rPr>
              <a:t>“Me alejo de capricornio”</a:t>
            </a:r>
          </a:p>
          <a:p>
            <a:pPr marL="847725" lvl="1" indent="-342900" algn="just">
              <a:lnSpc>
                <a:spcPct val="115000"/>
              </a:lnSpc>
              <a:spcAft>
                <a:spcPts val="1138"/>
              </a:spcAft>
              <a:buClr>
                <a:srgbClr val="000000"/>
              </a:buClr>
              <a:buSzPct val="100000"/>
              <a:buFont typeface="Wingdings" pitchFamily="2" charset="2"/>
              <a:buChar char="v"/>
              <a:defRPr/>
            </a:pPr>
            <a:r>
              <a:rPr lang="es-ES" altLang="es-ES_tradnl" sz="2200" dirty="0">
                <a:solidFill>
                  <a:srgbClr val="000000"/>
                </a:solidFill>
                <a:latin typeface="Times New Roman" charset="0"/>
              </a:rPr>
              <a:t>Mi esencia es </a:t>
            </a:r>
            <a:r>
              <a:rPr lang="es-ES" altLang="es-ES" sz="2200" dirty="0">
                <a:solidFill>
                  <a:srgbClr val="000000"/>
                </a:solidFill>
                <a:latin typeface="Times New Roman" charset="0"/>
              </a:rPr>
              <a:t>“</a:t>
            </a:r>
            <a:r>
              <a:rPr lang="es-ES" altLang="ja-JP" sz="2200" b="1" dirty="0">
                <a:solidFill>
                  <a:srgbClr val="000000"/>
                </a:solidFill>
                <a:latin typeface="Times New Roman" charset="0"/>
              </a:rPr>
              <a:t>liberarme de responsabilidades, culpas, obligaciones, miedos y restricciones</a:t>
            </a:r>
            <a:r>
              <a:rPr lang="es-ES" altLang="es-ES" sz="2200" dirty="0">
                <a:solidFill>
                  <a:srgbClr val="000000"/>
                </a:solidFill>
                <a:latin typeface="Times New Roman" charset="0"/>
              </a:rPr>
              <a:t>”</a:t>
            </a:r>
            <a:r>
              <a:rPr lang="es-ES" altLang="ja-JP" sz="2200" dirty="0">
                <a:solidFill>
                  <a:srgbClr val="000000"/>
                </a:solidFill>
                <a:latin typeface="Times New Roman" charset="0"/>
              </a:rPr>
              <a:t>. Mi luz es abrir caminos nuevos, por eso elijo separarme de los demás para crear nuevos espacios y visiones.</a:t>
            </a:r>
          </a:p>
          <a:p>
            <a:pPr marL="412750" indent="-342900" algn="just">
              <a:lnSpc>
                <a:spcPct val="115000"/>
              </a:lnSpc>
              <a:spcAft>
                <a:spcPts val="1138"/>
              </a:spcAft>
              <a:buClr>
                <a:srgbClr val="000000"/>
              </a:buClr>
              <a:buSzPct val="100000"/>
              <a:buFont typeface="Wingdings" charset="2"/>
              <a:buChar char="Ø"/>
              <a:defRPr/>
            </a:pPr>
            <a:r>
              <a:rPr lang="es-ES" altLang="es-ES_tradnl" sz="2200" b="1" dirty="0">
                <a:solidFill>
                  <a:srgbClr val="FF0000"/>
                </a:solidFill>
                <a:latin typeface="Times New Roman" charset="0"/>
              </a:rPr>
              <a:t>“Me alejo de la radicalidad, del individualismo, de la excesiva independencia” </a:t>
            </a:r>
          </a:p>
          <a:p>
            <a:pPr marL="847725" lvl="1" indent="-342900" algn="just">
              <a:lnSpc>
                <a:spcPct val="115000"/>
              </a:lnSpc>
              <a:spcAft>
                <a:spcPts val="1138"/>
              </a:spcAft>
              <a:buClr>
                <a:srgbClr val="000000"/>
              </a:buClr>
              <a:buSzPct val="100000"/>
              <a:buFont typeface="Wingdings" pitchFamily="2" charset="2"/>
              <a:buChar char="v"/>
              <a:defRPr/>
            </a:pPr>
            <a:r>
              <a:rPr lang="es-ES" altLang="es-ES_tradnl" sz="2200" dirty="0">
                <a:solidFill>
                  <a:srgbClr val="000000"/>
                </a:solidFill>
                <a:latin typeface="Times New Roman" charset="0"/>
              </a:rPr>
              <a:t>Es importante sanar la herida </a:t>
            </a:r>
            <a:r>
              <a:rPr lang="es-ES" altLang="es-ES" sz="2200" dirty="0">
                <a:solidFill>
                  <a:srgbClr val="000000"/>
                </a:solidFill>
                <a:latin typeface="Times New Roman" charset="0"/>
              </a:rPr>
              <a:t>“</a:t>
            </a:r>
            <a:r>
              <a:rPr lang="es-ES" altLang="ja-JP" sz="2200" b="1" dirty="0">
                <a:solidFill>
                  <a:srgbClr val="000000"/>
                </a:solidFill>
                <a:latin typeface="Times New Roman" charset="0"/>
              </a:rPr>
              <a:t>libertad versus estabilidad</a:t>
            </a:r>
            <a:r>
              <a:rPr lang="es-ES" altLang="es-ES" sz="2200" dirty="0">
                <a:solidFill>
                  <a:srgbClr val="000000"/>
                </a:solidFill>
                <a:latin typeface="Times New Roman" charset="0"/>
              </a:rPr>
              <a:t>”. Aceptar la existencia de ambas necesidades y que estén en equilibrio.</a:t>
            </a:r>
            <a:endParaRPr lang="es-ES" altLang="es-ES_tradnl" sz="2200" dirty="0">
              <a:solidFill>
                <a:srgbClr val="000000"/>
              </a:solidFill>
              <a:latin typeface="Times New Roman" charset="0"/>
            </a:endParaRPr>
          </a:p>
          <a:p>
            <a:pPr algn="just">
              <a:lnSpc>
                <a:spcPct val="115000"/>
              </a:lnSpc>
              <a:spcAft>
                <a:spcPts val="1138"/>
              </a:spcAft>
              <a:buSzPct val="100000"/>
              <a:defRPr/>
            </a:pPr>
            <a:endParaRPr lang="es-ES" altLang="es-ES_tradnl" sz="1300" dirty="0">
              <a:solidFill>
                <a:srgbClr val="000000"/>
              </a:solidFill>
              <a:latin typeface="Verdana" charset="0"/>
            </a:endParaRPr>
          </a:p>
          <a:p>
            <a:pPr algn="just">
              <a:lnSpc>
                <a:spcPct val="115000"/>
              </a:lnSpc>
              <a:spcAft>
                <a:spcPts val="1138"/>
              </a:spcAft>
              <a:buSzPct val="100000"/>
              <a:defRPr/>
            </a:pPr>
            <a:endParaRPr lang="es-ES" altLang="es-ES_tradnl" sz="1300" dirty="0">
              <a:solidFill>
                <a:srgbClr val="000000"/>
              </a:solidFill>
              <a:latin typeface="Verdana"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Text Box 1">
            <a:extLst>
              <a:ext uri="{FF2B5EF4-FFF2-40B4-BE49-F238E27FC236}">
                <a16:creationId xmlns:a16="http://schemas.microsoft.com/office/drawing/2014/main" id="{80D3ED83-1064-A04E-A770-F37F59B5AE0D}"/>
              </a:ext>
            </a:extLst>
          </p:cNvPr>
          <p:cNvSpPr txBox="1">
            <a:spLocks noChangeArrowheads="1"/>
          </p:cNvSpPr>
          <p:nvPr/>
        </p:nvSpPr>
        <p:spPr bwMode="auto">
          <a:xfrm>
            <a:off x="708025" y="265113"/>
            <a:ext cx="92694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LUZ PARA EL EGO </a:t>
            </a:r>
            <a:r>
              <a:rPr lang="es-ES" altLang="es-ES_tradnl" sz="2300" b="1">
                <a:solidFill>
                  <a:srgbClr val="FF4500"/>
                </a:solidFill>
              </a:rPr>
              <a:t>REBELDE-EXTREMISTA</a:t>
            </a:r>
          </a:p>
          <a:p>
            <a:pPr algn="ctr">
              <a:buSzPct val="100000"/>
            </a:pPr>
            <a:r>
              <a:rPr lang="es-ES" altLang="es-ES_tradnl" sz="2300" b="1">
                <a:solidFill>
                  <a:srgbClr val="FF4500"/>
                </a:solidFill>
              </a:rPr>
              <a:t>LIBERTARIO</a:t>
            </a:r>
          </a:p>
          <a:p>
            <a:pPr algn="ctr">
              <a:buSzPct val="100000"/>
            </a:pPr>
            <a:endParaRPr lang="es-ES" altLang="es-ES_tradnl" sz="2300" b="1">
              <a:solidFill>
                <a:srgbClr val="C00000"/>
              </a:solidFill>
            </a:endParaRPr>
          </a:p>
        </p:txBody>
      </p:sp>
      <p:sp>
        <p:nvSpPr>
          <p:cNvPr id="56322" name="Freeform 2">
            <a:extLst>
              <a:ext uri="{FF2B5EF4-FFF2-40B4-BE49-F238E27FC236}">
                <a16:creationId xmlns:a16="http://schemas.microsoft.com/office/drawing/2014/main" id="{61CDB403-2D93-A242-9922-9425847D0104}"/>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56323" name="Picture 3">
            <a:extLst>
              <a:ext uri="{FF2B5EF4-FFF2-40B4-BE49-F238E27FC236}">
                <a16:creationId xmlns:a16="http://schemas.microsoft.com/office/drawing/2014/main" id="{8A2B8F97-24AE-A943-94BD-5DEA14FF3E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7221" name="Text Box 4">
            <a:extLst>
              <a:ext uri="{FF2B5EF4-FFF2-40B4-BE49-F238E27FC236}">
                <a16:creationId xmlns:a16="http://schemas.microsoft.com/office/drawing/2014/main" id="{22D8880C-57FD-5147-8307-EC80E0D2DE8A}"/>
              </a:ext>
            </a:extLst>
          </p:cNvPr>
          <p:cNvSpPr txBox="1">
            <a:spLocks noChangeArrowheads="1"/>
          </p:cNvSpPr>
          <p:nvPr/>
        </p:nvSpPr>
        <p:spPr bwMode="auto">
          <a:xfrm>
            <a:off x="1474788" y="819150"/>
            <a:ext cx="8102600" cy="4973638"/>
          </a:xfrm>
          <a:prstGeom prst="rect">
            <a:avLst/>
          </a:prstGeom>
          <a:noFill/>
          <a:ln>
            <a:noFill/>
          </a:ln>
        </p:spPr>
        <p:txBody>
          <a:bodyPr lIns="41040" tIns="41040" rIns="41040" bIns="41040"/>
          <a:lstStyle>
            <a:lvl1pPr marL="322263" indent="-238125">
              <a:tabLst>
                <a:tab pos="322263" algn="l"/>
                <a:tab pos="769938" algn="l"/>
                <a:tab pos="1219200" algn="l"/>
                <a:tab pos="1668463" algn="l"/>
                <a:tab pos="2117725" algn="l"/>
                <a:tab pos="2566988" algn="l"/>
                <a:tab pos="3016250" algn="l"/>
                <a:tab pos="3465513" algn="l"/>
                <a:tab pos="3914775" algn="l"/>
                <a:tab pos="4364038" algn="l"/>
                <a:tab pos="4813300" algn="l"/>
                <a:tab pos="5262563" algn="l"/>
                <a:tab pos="5711825" algn="l"/>
                <a:tab pos="6161088" algn="l"/>
                <a:tab pos="6610350" algn="l"/>
                <a:tab pos="7059613" algn="l"/>
                <a:tab pos="7508875" algn="l"/>
                <a:tab pos="7958138" algn="l"/>
                <a:tab pos="8407400" algn="l"/>
                <a:tab pos="8856663" algn="l"/>
                <a:tab pos="9305925" algn="l"/>
              </a:tabLst>
              <a:defRPr sz="2400">
                <a:solidFill>
                  <a:schemeClr val="bg1"/>
                </a:solidFill>
                <a:latin typeface="Arial" charset="0"/>
                <a:ea typeface="ＭＳ Ｐゴシック" charset="-128"/>
              </a:defRPr>
            </a:lvl1pPr>
            <a:lvl2pPr>
              <a:tabLst>
                <a:tab pos="322263" algn="l"/>
                <a:tab pos="769938" algn="l"/>
                <a:tab pos="1219200" algn="l"/>
                <a:tab pos="1668463" algn="l"/>
                <a:tab pos="2117725" algn="l"/>
                <a:tab pos="2566988" algn="l"/>
                <a:tab pos="3016250" algn="l"/>
                <a:tab pos="3465513" algn="l"/>
                <a:tab pos="3914775" algn="l"/>
                <a:tab pos="4364038" algn="l"/>
                <a:tab pos="4813300" algn="l"/>
                <a:tab pos="5262563" algn="l"/>
                <a:tab pos="5711825" algn="l"/>
                <a:tab pos="6161088" algn="l"/>
                <a:tab pos="6610350" algn="l"/>
                <a:tab pos="7059613" algn="l"/>
                <a:tab pos="7508875" algn="l"/>
                <a:tab pos="7958138" algn="l"/>
                <a:tab pos="8407400" algn="l"/>
                <a:tab pos="8856663" algn="l"/>
                <a:tab pos="9305925" algn="l"/>
              </a:tabLst>
              <a:defRPr sz="2400">
                <a:solidFill>
                  <a:schemeClr val="bg1"/>
                </a:solidFill>
                <a:latin typeface="Arial" charset="0"/>
                <a:ea typeface="ＭＳ Ｐゴシック" charset="-128"/>
              </a:defRPr>
            </a:lvl2pPr>
            <a:lvl3pPr>
              <a:tabLst>
                <a:tab pos="322263" algn="l"/>
                <a:tab pos="769938" algn="l"/>
                <a:tab pos="1219200" algn="l"/>
                <a:tab pos="1668463" algn="l"/>
                <a:tab pos="2117725" algn="l"/>
                <a:tab pos="2566988" algn="l"/>
                <a:tab pos="3016250" algn="l"/>
                <a:tab pos="3465513" algn="l"/>
                <a:tab pos="3914775" algn="l"/>
                <a:tab pos="4364038" algn="l"/>
                <a:tab pos="4813300" algn="l"/>
                <a:tab pos="5262563" algn="l"/>
                <a:tab pos="5711825" algn="l"/>
                <a:tab pos="6161088" algn="l"/>
                <a:tab pos="6610350" algn="l"/>
                <a:tab pos="7059613" algn="l"/>
                <a:tab pos="7508875" algn="l"/>
                <a:tab pos="7958138" algn="l"/>
                <a:tab pos="8407400" algn="l"/>
                <a:tab pos="8856663" algn="l"/>
                <a:tab pos="9305925" algn="l"/>
              </a:tabLst>
              <a:defRPr sz="2400">
                <a:solidFill>
                  <a:schemeClr val="bg1"/>
                </a:solidFill>
                <a:latin typeface="Arial" charset="0"/>
                <a:ea typeface="ＭＳ Ｐゴシック" charset="-128"/>
              </a:defRPr>
            </a:lvl3pPr>
            <a:lvl4pPr>
              <a:tabLst>
                <a:tab pos="322263" algn="l"/>
                <a:tab pos="769938" algn="l"/>
                <a:tab pos="1219200" algn="l"/>
                <a:tab pos="1668463" algn="l"/>
                <a:tab pos="2117725" algn="l"/>
                <a:tab pos="2566988" algn="l"/>
                <a:tab pos="3016250" algn="l"/>
                <a:tab pos="3465513" algn="l"/>
                <a:tab pos="3914775" algn="l"/>
                <a:tab pos="4364038" algn="l"/>
                <a:tab pos="4813300" algn="l"/>
                <a:tab pos="5262563" algn="l"/>
                <a:tab pos="5711825" algn="l"/>
                <a:tab pos="6161088" algn="l"/>
                <a:tab pos="6610350" algn="l"/>
                <a:tab pos="7059613" algn="l"/>
                <a:tab pos="7508875" algn="l"/>
                <a:tab pos="7958138" algn="l"/>
                <a:tab pos="8407400" algn="l"/>
                <a:tab pos="8856663" algn="l"/>
                <a:tab pos="9305925" algn="l"/>
              </a:tabLst>
              <a:defRPr sz="2400">
                <a:solidFill>
                  <a:schemeClr val="bg1"/>
                </a:solidFill>
                <a:latin typeface="Arial" charset="0"/>
                <a:ea typeface="ＭＳ Ｐゴシック" charset="-128"/>
              </a:defRPr>
            </a:lvl4pPr>
            <a:lvl5pPr>
              <a:tabLst>
                <a:tab pos="322263" algn="l"/>
                <a:tab pos="769938" algn="l"/>
                <a:tab pos="1219200" algn="l"/>
                <a:tab pos="1668463" algn="l"/>
                <a:tab pos="2117725" algn="l"/>
                <a:tab pos="2566988" algn="l"/>
                <a:tab pos="3016250" algn="l"/>
                <a:tab pos="3465513" algn="l"/>
                <a:tab pos="3914775" algn="l"/>
                <a:tab pos="4364038" algn="l"/>
                <a:tab pos="4813300" algn="l"/>
                <a:tab pos="5262563" algn="l"/>
                <a:tab pos="5711825" algn="l"/>
                <a:tab pos="6161088" algn="l"/>
                <a:tab pos="6610350" algn="l"/>
                <a:tab pos="7059613" algn="l"/>
                <a:tab pos="7508875" algn="l"/>
                <a:tab pos="7958138" algn="l"/>
                <a:tab pos="8407400" algn="l"/>
                <a:tab pos="8856663" algn="l"/>
                <a:tab pos="9305925"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22263" algn="l"/>
                <a:tab pos="769938" algn="l"/>
                <a:tab pos="1219200" algn="l"/>
                <a:tab pos="1668463" algn="l"/>
                <a:tab pos="2117725" algn="l"/>
                <a:tab pos="2566988" algn="l"/>
                <a:tab pos="3016250" algn="l"/>
                <a:tab pos="3465513" algn="l"/>
                <a:tab pos="3914775" algn="l"/>
                <a:tab pos="4364038" algn="l"/>
                <a:tab pos="4813300" algn="l"/>
                <a:tab pos="5262563" algn="l"/>
                <a:tab pos="5711825" algn="l"/>
                <a:tab pos="6161088" algn="l"/>
                <a:tab pos="6610350" algn="l"/>
                <a:tab pos="7059613" algn="l"/>
                <a:tab pos="7508875" algn="l"/>
                <a:tab pos="7958138" algn="l"/>
                <a:tab pos="8407400" algn="l"/>
                <a:tab pos="8856663" algn="l"/>
                <a:tab pos="9305925"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22263" algn="l"/>
                <a:tab pos="769938" algn="l"/>
                <a:tab pos="1219200" algn="l"/>
                <a:tab pos="1668463" algn="l"/>
                <a:tab pos="2117725" algn="l"/>
                <a:tab pos="2566988" algn="l"/>
                <a:tab pos="3016250" algn="l"/>
                <a:tab pos="3465513" algn="l"/>
                <a:tab pos="3914775" algn="l"/>
                <a:tab pos="4364038" algn="l"/>
                <a:tab pos="4813300" algn="l"/>
                <a:tab pos="5262563" algn="l"/>
                <a:tab pos="5711825" algn="l"/>
                <a:tab pos="6161088" algn="l"/>
                <a:tab pos="6610350" algn="l"/>
                <a:tab pos="7059613" algn="l"/>
                <a:tab pos="7508875" algn="l"/>
                <a:tab pos="7958138" algn="l"/>
                <a:tab pos="8407400" algn="l"/>
                <a:tab pos="8856663" algn="l"/>
                <a:tab pos="9305925"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22263" algn="l"/>
                <a:tab pos="769938" algn="l"/>
                <a:tab pos="1219200" algn="l"/>
                <a:tab pos="1668463" algn="l"/>
                <a:tab pos="2117725" algn="l"/>
                <a:tab pos="2566988" algn="l"/>
                <a:tab pos="3016250" algn="l"/>
                <a:tab pos="3465513" algn="l"/>
                <a:tab pos="3914775" algn="l"/>
                <a:tab pos="4364038" algn="l"/>
                <a:tab pos="4813300" algn="l"/>
                <a:tab pos="5262563" algn="l"/>
                <a:tab pos="5711825" algn="l"/>
                <a:tab pos="6161088" algn="l"/>
                <a:tab pos="6610350" algn="l"/>
                <a:tab pos="7059613" algn="l"/>
                <a:tab pos="7508875" algn="l"/>
                <a:tab pos="7958138" algn="l"/>
                <a:tab pos="8407400" algn="l"/>
                <a:tab pos="8856663" algn="l"/>
                <a:tab pos="9305925"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22263" algn="l"/>
                <a:tab pos="769938" algn="l"/>
                <a:tab pos="1219200" algn="l"/>
                <a:tab pos="1668463" algn="l"/>
                <a:tab pos="2117725" algn="l"/>
                <a:tab pos="2566988" algn="l"/>
                <a:tab pos="3016250" algn="l"/>
                <a:tab pos="3465513" algn="l"/>
                <a:tab pos="3914775" algn="l"/>
                <a:tab pos="4364038" algn="l"/>
                <a:tab pos="4813300" algn="l"/>
                <a:tab pos="5262563" algn="l"/>
                <a:tab pos="5711825" algn="l"/>
                <a:tab pos="6161088" algn="l"/>
                <a:tab pos="6610350" algn="l"/>
                <a:tab pos="7059613" algn="l"/>
                <a:tab pos="7508875" algn="l"/>
                <a:tab pos="7958138" algn="l"/>
                <a:tab pos="8407400" algn="l"/>
                <a:tab pos="8856663" algn="l"/>
                <a:tab pos="9305925" algn="l"/>
              </a:tabLst>
              <a:defRPr sz="2400">
                <a:solidFill>
                  <a:schemeClr val="bg1"/>
                </a:solidFill>
                <a:latin typeface="Arial" charset="0"/>
                <a:ea typeface="ＭＳ Ｐゴシック" charset="-128"/>
              </a:defRPr>
            </a:lvl9pPr>
          </a:lstStyle>
          <a:p>
            <a:pPr algn="just">
              <a:lnSpc>
                <a:spcPct val="115000"/>
              </a:lnSpc>
              <a:spcAft>
                <a:spcPts val="1138"/>
              </a:spcAft>
              <a:buSzPct val="100000"/>
              <a:defRPr/>
            </a:pPr>
            <a:endParaRPr lang="es-ES" altLang="es-ES_tradnl" sz="2200" dirty="0">
              <a:solidFill>
                <a:srgbClr val="000000"/>
              </a:solidFill>
              <a:latin typeface="Times New Roman" charset="0"/>
            </a:endParaRPr>
          </a:p>
          <a:p>
            <a:pPr marL="427038" indent="-342900" algn="just">
              <a:lnSpc>
                <a:spcPct val="115000"/>
              </a:lnSpc>
              <a:spcAft>
                <a:spcPts val="1138"/>
              </a:spcAft>
              <a:buClr>
                <a:srgbClr val="000000"/>
              </a:buClr>
              <a:buSzPct val="100000"/>
              <a:buFont typeface="Wingdings" charset="2"/>
              <a:buChar char="Ø"/>
              <a:defRPr/>
            </a:pPr>
            <a:r>
              <a:rPr lang="es-ES" altLang="es-ES_tradnl" sz="2200" b="1" dirty="0">
                <a:solidFill>
                  <a:srgbClr val="000000"/>
                </a:solidFill>
                <a:latin typeface="Times New Roman" charset="0"/>
              </a:rPr>
              <a:t>Dejar de imponer </a:t>
            </a:r>
            <a:r>
              <a:rPr lang="es-ES" altLang="es-ES_tradnl" sz="2200" dirty="0">
                <a:solidFill>
                  <a:srgbClr val="000000"/>
                </a:solidFill>
                <a:latin typeface="Times New Roman" charset="0"/>
              </a:rPr>
              <a:t>mi criterio por muy justificado que pueda parecer. </a:t>
            </a:r>
          </a:p>
          <a:p>
            <a:pPr marL="847725" lvl="1" indent="-342900" algn="just">
              <a:lnSpc>
                <a:spcPct val="115000"/>
              </a:lnSpc>
              <a:spcAft>
                <a:spcPts val="1138"/>
              </a:spcAft>
              <a:buClr>
                <a:srgbClr val="000000"/>
              </a:buClr>
              <a:buSzPct val="100000"/>
              <a:buFont typeface="Wingdings" pitchFamily="2" charset="2"/>
              <a:buChar char="v"/>
              <a:defRPr/>
            </a:pPr>
            <a:r>
              <a:rPr lang="es-ES" altLang="es-ES_tradnl" sz="2200" b="1" dirty="0">
                <a:solidFill>
                  <a:srgbClr val="000000"/>
                </a:solidFill>
                <a:latin typeface="Times New Roman" charset="0"/>
              </a:rPr>
              <a:t>Permito acciones y otras ideas.</a:t>
            </a:r>
          </a:p>
          <a:p>
            <a:pPr marL="847725" lvl="1" indent="-342900" algn="just">
              <a:lnSpc>
                <a:spcPct val="115000"/>
              </a:lnSpc>
              <a:spcAft>
                <a:spcPts val="1138"/>
              </a:spcAft>
              <a:buClr>
                <a:srgbClr val="000000"/>
              </a:buClr>
              <a:buSzPct val="100000"/>
              <a:buFont typeface="Wingdings" pitchFamily="2" charset="2"/>
              <a:buChar char="v"/>
              <a:defRPr/>
            </a:pPr>
            <a:r>
              <a:rPr lang="es-ES" altLang="es-ES_tradnl" sz="2200" b="1" dirty="0">
                <a:solidFill>
                  <a:srgbClr val="000000"/>
                </a:solidFill>
                <a:latin typeface="Times New Roman" charset="0"/>
              </a:rPr>
              <a:t>Compartir espacios con los demás</a:t>
            </a:r>
            <a:r>
              <a:rPr lang="es-ES" altLang="es-ES_tradnl" sz="2200" dirty="0">
                <a:solidFill>
                  <a:srgbClr val="000000"/>
                </a:solidFill>
                <a:latin typeface="Times New Roman" charset="0"/>
              </a:rPr>
              <a:t>, sin perder la independencia, con compromiso. Libertad sin individualismos egocéntricos.</a:t>
            </a:r>
          </a:p>
          <a:p>
            <a:pPr marL="847725" lvl="1" indent="-342900" algn="just">
              <a:lnSpc>
                <a:spcPct val="115000"/>
              </a:lnSpc>
              <a:spcAft>
                <a:spcPts val="1138"/>
              </a:spcAft>
              <a:buClr>
                <a:srgbClr val="000000"/>
              </a:buClr>
              <a:buSzPct val="100000"/>
              <a:buFont typeface="Wingdings" pitchFamily="2" charset="2"/>
              <a:buChar char="v"/>
              <a:defRPr/>
            </a:pPr>
            <a:r>
              <a:rPr lang="es-ES" altLang="es-ES" sz="2200" dirty="0">
                <a:solidFill>
                  <a:srgbClr val="000000"/>
                </a:solidFill>
                <a:latin typeface="Times New Roman" charset="0"/>
              </a:rPr>
              <a:t>“</a:t>
            </a:r>
            <a:r>
              <a:rPr lang="es-ES" altLang="es-ES_tradnl" sz="2200" b="1" dirty="0">
                <a:solidFill>
                  <a:srgbClr val="000000"/>
                </a:solidFill>
                <a:latin typeface="Times New Roman" charset="0"/>
              </a:rPr>
              <a:t>Te amo más cuando eres quien eres, incluso si eso significa que tengas que dejarme</a:t>
            </a:r>
            <a:r>
              <a:rPr lang="es-ES" altLang="es-ES" sz="2200" dirty="0">
                <a:solidFill>
                  <a:srgbClr val="000000"/>
                </a:solidFill>
                <a:latin typeface="Times New Roman" charset="0"/>
              </a:rPr>
              <a:t>”.</a:t>
            </a:r>
            <a:endParaRPr lang="es-ES" altLang="es-ES_tradnl" sz="2200" dirty="0">
              <a:solidFill>
                <a:srgbClr val="000000"/>
              </a:solidFill>
              <a:latin typeface="Times New Roman" charset="0"/>
            </a:endParaRPr>
          </a:p>
          <a:p>
            <a:pPr algn="just">
              <a:lnSpc>
                <a:spcPct val="115000"/>
              </a:lnSpc>
              <a:spcAft>
                <a:spcPts val="1138"/>
              </a:spcAft>
              <a:buSzPct val="100000"/>
              <a:defRPr/>
            </a:pPr>
            <a:endParaRPr lang="es-ES" altLang="es-ES_tradnl" sz="1300" dirty="0">
              <a:solidFill>
                <a:srgbClr val="000000"/>
              </a:solidFill>
              <a:latin typeface="Verdana" charset="0"/>
            </a:endParaRPr>
          </a:p>
          <a:p>
            <a:pPr algn="just">
              <a:lnSpc>
                <a:spcPct val="115000"/>
              </a:lnSpc>
              <a:spcAft>
                <a:spcPts val="1138"/>
              </a:spcAft>
              <a:buSzPct val="100000"/>
              <a:defRPr/>
            </a:pPr>
            <a:endParaRPr lang="es-ES" altLang="es-ES_tradnl" sz="1300" dirty="0">
              <a:solidFill>
                <a:srgbClr val="000000"/>
              </a:solidFill>
              <a:latin typeface="Verdana"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Text Box 1">
            <a:extLst>
              <a:ext uri="{FF2B5EF4-FFF2-40B4-BE49-F238E27FC236}">
                <a16:creationId xmlns:a16="http://schemas.microsoft.com/office/drawing/2014/main" id="{0390075D-C723-B948-ADB5-E3A09BA4157E}"/>
              </a:ext>
            </a:extLst>
          </p:cNvPr>
          <p:cNvSpPr txBox="1">
            <a:spLocks noChangeArrowheads="1"/>
          </p:cNvSpPr>
          <p:nvPr/>
        </p:nvSpPr>
        <p:spPr bwMode="auto">
          <a:xfrm>
            <a:off x="708025" y="265113"/>
            <a:ext cx="92694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LUZ PARA EL EGO </a:t>
            </a:r>
            <a:r>
              <a:rPr lang="es-ES" altLang="es-ES_tradnl" sz="2300" b="1">
                <a:solidFill>
                  <a:srgbClr val="FF4500"/>
                </a:solidFill>
              </a:rPr>
              <a:t>REBELDE-EXTREMISTA</a:t>
            </a:r>
          </a:p>
          <a:p>
            <a:pPr algn="ctr">
              <a:buSzPct val="100000"/>
            </a:pPr>
            <a:r>
              <a:rPr lang="es-ES" altLang="es-ES_tradnl" sz="2300" b="1">
                <a:solidFill>
                  <a:srgbClr val="FF4500"/>
                </a:solidFill>
              </a:rPr>
              <a:t>LIBERTARIO</a:t>
            </a:r>
          </a:p>
          <a:p>
            <a:pPr algn="ctr">
              <a:buSzPct val="100000"/>
            </a:pPr>
            <a:endParaRPr lang="es-ES" altLang="es-ES_tradnl" sz="2300" b="1">
              <a:solidFill>
                <a:srgbClr val="C00000"/>
              </a:solidFill>
            </a:endParaRPr>
          </a:p>
        </p:txBody>
      </p:sp>
      <p:sp>
        <p:nvSpPr>
          <p:cNvPr id="58370" name="Freeform 2">
            <a:extLst>
              <a:ext uri="{FF2B5EF4-FFF2-40B4-BE49-F238E27FC236}">
                <a16:creationId xmlns:a16="http://schemas.microsoft.com/office/drawing/2014/main" id="{B2BA6884-FB05-234A-97F0-73ABB466B450}"/>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58371" name="Picture 3">
            <a:extLst>
              <a:ext uri="{FF2B5EF4-FFF2-40B4-BE49-F238E27FC236}">
                <a16:creationId xmlns:a16="http://schemas.microsoft.com/office/drawing/2014/main" id="{D9C6DC25-BF1B-7C44-A1DA-8C683FE6DAC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173" name="Text Box 4">
            <a:extLst>
              <a:ext uri="{FF2B5EF4-FFF2-40B4-BE49-F238E27FC236}">
                <a16:creationId xmlns:a16="http://schemas.microsoft.com/office/drawing/2014/main" id="{CA11F4EA-33D7-3241-ADF6-F647D804FA36}"/>
              </a:ext>
            </a:extLst>
          </p:cNvPr>
          <p:cNvSpPr txBox="1">
            <a:spLocks noChangeArrowheads="1"/>
          </p:cNvSpPr>
          <p:nvPr/>
        </p:nvSpPr>
        <p:spPr bwMode="auto">
          <a:xfrm>
            <a:off x="1397000" y="1317625"/>
            <a:ext cx="8580438" cy="4973638"/>
          </a:xfrm>
          <a:prstGeom prst="rect">
            <a:avLst/>
          </a:prstGeom>
          <a:noFill/>
          <a:ln>
            <a:noFill/>
          </a:ln>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9pPr>
          </a:lstStyle>
          <a:p>
            <a:pPr marL="412750" indent="-342900" algn="just">
              <a:lnSpc>
                <a:spcPct val="115000"/>
              </a:lnSpc>
              <a:spcAft>
                <a:spcPts val="1138"/>
              </a:spcAft>
              <a:buClr>
                <a:srgbClr val="000000"/>
              </a:buClr>
              <a:buSzPct val="100000"/>
              <a:buFont typeface="Wingdings" charset="2"/>
              <a:buChar char="Ø"/>
              <a:defRPr/>
            </a:pPr>
            <a:r>
              <a:rPr lang="es-ES" altLang="es-ES_tradnl" sz="2200" b="1" dirty="0">
                <a:solidFill>
                  <a:srgbClr val="000000"/>
                </a:solidFill>
                <a:latin typeface="Times New Roman" charset="0"/>
              </a:rPr>
              <a:t>Libertad individual para pensar y actuar:</a:t>
            </a:r>
            <a:endParaRPr lang="es-ES" altLang="es-ES_tradnl" sz="2200" dirty="0">
              <a:solidFill>
                <a:srgbClr val="000000"/>
              </a:solidFill>
              <a:latin typeface="Times New Roman" charset="0"/>
            </a:endParaRPr>
          </a:p>
          <a:p>
            <a:pPr marL="847725" lvl="1" indent="-342900">
              <a:lnSpc>
                <a:spcPct val="115000"/>
              </a:lnSpc>
              <a:spcAft>
                <a:spcPts val="1138"/>
              </a:spcAft>
              <a:buClr>
                <a:srgbClr val="000000"/>
              </a:buClr>
              <a:buSzPct val="100000"/>
              <a:buFont typeface="Wingdings" pitchFamily="2" charset="2"/>
              <a:buChar char="v"/>
              <a:defRPr/>
            </a:pPr>
            <a:r>
              <a:rPr lang="es-ES" altLang="es-ES" sz="2200" dirty="0">
                <a:solidFill>
                  <a:srgbClr val="000000"/>
                </a:solidFill>
                <a:latin typeface="Times New Roman" charset="0"/>
              </a:rPr>
              <a:t>“</a:t>
            </a:r>
            <a:r>
              <a:rPr lang="es-ES" altLang="es-ES_tradnl" sz="2200" dirty="0">
                <a:solidFill>
                  <a:srgbClr val="000000"/>
                </a:solidFill>
                <a:latin typeface="Times New Roman" charset="0"/>
              </a:rPr>
              <a:t>Tenemos que experimentar destinos individuales  que nos hacen evolucionar”.</a:t>
            </a:r>
          </a:p>
          <a:p>
            <a:pPr marL="847725" lvl="1" indent="-342900">
              <a:lnSpc>
                <a:spcPct val="115000"/>
              </a:lnSpc>
              <a:spcAft>
                <a:spcPts val="1138"/>
              </a:spcAft>
              <a:buClr>
                <a:srgbClr val="000000"/>
              </a:buClr>
              <a:buSzPct val="100000"/>
              <a:buFont typeface="Wingdings" pitchFamily="2" charset="2"/>
              <a:buChar char="v"/>
              <a:defRPr/>
            </a:pPr>
            <a:r>
              <a:rPr lang="es-ES" altLang="es-ES" sz="2200" b="1" dirty="0">
                <a:solidFill>
                  <a:srgbClr val="000000"/>
                </a:solidFill>
                <a:latin typeface="Times New Roman" charset="0"/>
              </a:rPr>
              <a:t>Abro caminos nuevos</a:t>
            </a:r>
            <a:r>
              <a:rPr lang="es-ES" altLang="es-ES" sz="2200" dirty="0">
                <a:solidFill>
                  <a:srgbClr val="000000"/>
                </a:solidFill>
                <a:latin typeface="Times New Roman" charset="0"/>
              </a:rPr>
              <a:t>, me separo de los demás para crear nuevos espacios y visiones. </a:t>
            </a:r>
          </a:p>
          <a:p>
            <a:pPr marL="847725" lvl="1" indent="-342900">
              <a:lnSpc>
                <a:spcPct val="115000"/>
              </a:lnSpc>
              <a:spcAft>
                <a:spcPts val="1138"/>
              </a:spcAft>
              <a:buClr>
                <a:srgbClr val="000000"/>
              </a:buClr>
              <a:buSzPct val="100000"/>
              <a:buFont typeface="Wingdings" pitchFamily="2" charset="2"/>
              <a:buChar char="v"/>
              <a:defRPr/>
            </a:pPr>
            <a:r>
              <a:rPr lang="es-ES" altLang="es-ES_tradnl" sz="2200" dirty="0">
                <a:solidFill>
                  <a:srgbClr val="000000"/>
                </a:solidFill>
                <a:latin typeface="Times New Roman" charset="0"/>
              </a:rPr>
              <a:t>Aplicar </a:t>
            </a:r>
            <a:r>
              <a:rPr lang="es-ES" altLang="es-ES_tradnl" sz="2200" b="1" dirty="0">
                <a:solidFill>
                  <a:srgbClr val="000000"/>
                </a:solidFill>
                <a:latin typeface="Times New Roman" charset="0"/>
              </a:rPr>
              <a:t>tus ideas a ti mismo</a:t>
            </a:r>
            <a:r>
              <a:rPr lang="es-ES" altLang="es-ES_tradnl" sz="2200" dirty="0">
                <a:solidFill>
                  <a:srgbClr val="000000"/>
                </a:solidFill>
                <a:latin typeface="Times New Roman" charset="0"/>
              </a:rPr>
              <a:t>, con disciplina, sin evadir tus compromisos, sin ser un libertario. </a:t>
            </a:r>
          </a:p>
          <a:p>
            <a:pPr marL="847725" lvl="1" indent="-342900">
              <a:lnSpc>
                <a:spcPct val="115000"/>
              </a:lnSpc>
              <a:spcAft>
                <a:spcPts val="1138"/>
              </a:spcAft>
              <a:buClr>
                <a:srgbClr val="000000"/>
              </a:buClr>
              <a:buSzPct val="100000"/>
              <a:buFont typeface="Wingdings" pitchFamily="2" charset="2"/>
              <a:buChar char="v"/>
              <a:defRPr/>
            </a:pPr>
            <a:r>
              <a:rPr lang="es-ES" altLang="ja-JP" sz="2200" dirty="0">
                <a:solidFill>
                  <a:srgbClr val="000000"/>
                </a:solidFill>
                <a:latin typeface="Times New Roman" charset="0"/>
              </a:rPr>
              <a:t>No entres en </a:t>
            </a:r>
            <a:r>
              <a:rPr lang="es-ES" altLang="es-ES" sz="2200" dirty="0">
                <a:solidFill>
                  <a:srgbClr val="000000"/>
                </a:solidFill>
                <a:latin typeface="Times New Roman" charset="0"/>
              </a:rPr>
              <a:t>“</a:t>
            </a:r>
            <a:r>
              <a:rPr lang="es-ES" altLang="ja-JP" sz="2200" dirty="0" err="1">
                <a:solidFill>
                  <a:srgbClr val="000000"/>
                </a:solidFill>
                <a:latin typeface="Times New Roman" charset="0"/>
              </a:rPr>
              <a:t>hiperrazonar</a:t>
            </a:r>
            <a:r>
              <a:rPr lang="es-ES" altLang="ja-JP" sz="2200" dirty="0">
                <a:solidFill>
                  <a:srgbClr val="000000"/>
                </a:solidFill>
                <a:latin typeface="Times New Roman" charset="0"/>
              </a:rPr>
              <a:t> y sigue conectado a tus sentimientos</a:t>
            </a:r>
            <a:r>
              <a:rPr lang="es-ES" altLang="es-ES" sz="2200" dirty="0">
                <a:solidFill>
                  <a:srgbClr val="000000"/>
                </a:solidFill>
                <a:latin typeface="Times New Roman" charset="0"/>
              </a:rPr>
              <a:t>”: </a:t>
            </a:r>
            <a:r>
              <a:rPr lang="es-ES" altLang="es-ES" sz="2200" b="1" dirty="0">
                <a:solidFill>
                  <a:srgbClr val="000000"/>
                </a:solidFill>
                <a:latin typeface="Times New Roman" charset="0"/>
              </a:rPr>
              <a:t>calma </a:t>
            </a:r>
            <a:r>
              <a:rPr lang="es-ES" altLang="es-ES" sz="2200" dirty="0">
                <a:solidFill>
                  <a:srgbClr val="000000"/>
                </a:solidFill>
                <a:latin typeface="Times New Roman" charset="0"/>
              </a:rPr>
              <a:t>mental y </a:t>
            </a:r>
            <a:r>
              <a:rPr lang="es-ES" altLang="es-ES" sz="2200" b="1" dirty="0">
                <a:solidFill>
                  <a:srgbClr val="000000"/>
                </a:solidFill>
                <a:latin typeface="Times New Roman" charset="0"/>
              </a:rPr>
              <a:t>no bloquees </a:t>
            </a:r>
            <a:r>
              <a:rPr lang="es-ES" altLang="es-ES" sz="2200" dirty="0">
                <a:solidFill>
                  <a:srgbClr val="000000"/>
                </a:solidFill>
                <a:latin typeface="Times New Roman" charset="0"/>
              </a:rPr>
              <a:t>los sentimientos.</a:t>
            </a:r>
          </a:p>
          <a:p>
            <a:pPr algn="just">
              <a:lnSpc>
                <a:spcPct val="115000"/>
              </a:lnSpc>
              <a:spcAft>
                <a:spcPts val="1138"/>
              </a:spcAft>
              <a:buSzPct val="100000"/>
              <a:defRPr/>
            </a:pPr>
            <a:endParaRPr lang="es-ES" altLang="es-ES_tradnl" sz="1300" dirty="0">
              <a:solidFill>
                <a:srgbClr val="000000"/>
              </a:solidFill>
              <a:latin typeface="Verdana"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Text Box 1">
            <a:extLst>
              <a:ext uri="{FF2B5EF4-FFF2-40B4-BE49-F238E27FC236}">
                <a16:creationId xmlns:a16="http://schemas.microsoft.com/office/drawing/2014/main" id="{365D114D-69A7-944A-A712-D3D77CF2263F}"/>
              </a:ext>
            </a:extLst>
          </p:cNvPr>
          <p:cNvSpPr txBox="1">
            <a:spLocks noChangeArrowheads="1"/>
          </p:cNvSpPr>
          <p:nvPr/>
        </p:nvSpPr>
        <p:spPr bwMode="auto">
          <a:xfrm>
            <a:off x="708025" y="376238"/>
            <a:ext cx="67802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b="1">
                <a:solidFill>
                  <a:srgbClr val="FF0000"/>
                </a:solidFill>
              </a:rPr>
              <a:t>LUZ DE ACUARIO</a:t>
            </a:r>
          </a:p>
          <a:p>
            <a:pPr algn="ctr">
              <a:buSzPct val="100000"/>
            </a:pPr>
            <a:endParaRPr lang="es-ES" altLang="es-ES_tradnl" b="1">
              <a:solidFill>
                <a:srgbClr val="FF0000"/>
              </a:solidFill>
            </a:endParaRPr>
          </a:p>
          <a:p>
            <a:pPr algn="ctr">
              <a:buSzPct val="100000"/>
            </a:pPr>
            <a:endParaRPr lang="es-ES" altLang="es-ES_tradnl" sz="2300" b="1">
              <a:solidFill>
                <a:srgbClr val="C00000"/>
              </a:solidFill>
            </a:endParaRPr>
          </a:p>
        </p:txBody>
      </p:sp>
      <p:sp>
        <p:nvSpPr>
          <p:cNvPr id="60418" name="Freeform 2">
            <a:extLst>
              <a:ext uri="{FF2B5EF4-FFF2-40B4-BE49-F238E27FC236}">
                <a16:creationId xmlns:a16="http://schemas.microsoft.com/office/drawing/2014/main" id="{B313F2E0-EC4C-8E4A-8E02-486EE326BE72}"/>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0419" name="Picture 3">
            <a:extLst>
              <a:ext uri="{FF2B5EF4-FFF2-40B4-BE49-F238E27FC236}">
                <a16:creationId xmlns:a16="http://schemas.microsoft.com/office/drawing/2014/main" id="{D11EA6E1-D69A-154C-8D3C-F0D89E79C6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420" name="CuadroTexto 1">
            <a:extLst>
              <a:ext uri="{FF2B5EF4-FFF2-40B4-BE49-F238E27FC236}">
                <a16:creationId xmlns:a16="http://schemas.microsoft.com/office/drawing/2014/main" id="{1F48E71B-C45F-CB40-82CC-52C175495BE8}"/>
              </a:ext>
            </a:extLst>
          </p:cNvPr>
          <p:cNvSpPr txBox="1">
            <a:spLocks noChangeArrowheads="1"/>
          </p:cNvSpPr>
          <p:nvPr/>
        </p:nvSpPr>
        <p:spPr bwMode="auto">
          <a:xfrm>
            <a:off x="1079500" y="1817688"/>
            <a:ext cx="878522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“Relajo el IMPOSITOR”</a:t>
            </a:r>
          </a:p>
        </p:txBody>
      </p:sp>
      <p:sp>
        <p:nvSpPr>
          <p:cNvPr id="7" name="CuadroTexto 1">
            <a:extLst>
              <a:ext uri="{FF2B5EF4-FFF2-40B4-BE49-F238E27FC236}">
                <a16:creationId xmlns:a16="http://schemas.microsoft.com/office/drawing/2014/main" id="{471B7777-09A4-4D4F-82A8-38256CB0DCB4}"/>
              </a:ext>
            </a:extLst>
          </p:cNvPr>
          <p:cNvSpPr txBox="1">
            <a:spLocks noChangeArrowheads="1"/>
          </p:cNvSpPr>
          <p:nvPr/>
        </p:nvSpPr>
        <p:spPr bwMode="auto">
          <a:xfrm>
            <a:off x="1223963" y="3546475"/>
            <a:ext cx="87852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“Soy INDEPENDIENTE, HAGO LO NUEVO”</a:t>
            </a:r>
          </a:p>
        </p:txBody>
      </p:sp>
      <p:sp>
        <p:nvSpPr>
          <p:cNvPr id="8" name="CuadroTexto 1">
            <a:extLst>
              <a:ext uri="{FF2B5EF4-FFF2-40B4-BE49-F238E27FC236}">
                <a16:creationId xmlns:a16="http://schemas.microsoft.com/office/drawing/2014/main" id="{B9CF5C3A-A9CB-3C45-AEAF-1952F26B84FD}"/>
              </a:ext>
            </a:extLst>
          </p:cNvPr>
          <p:cNvSpPr txBox="1">
            <a:spLocks noChangeArrowheads="1"/>
          </p:cNvSpPr>
          <p:nvPr/>
        </p:nvSpPr>
        <p:spPr bwMode="auto">
          <a:xfrm>
            <a:off x="1231900" y="2763838"/>
            <a:ext cx="82724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Text Box 1">
            <a:extLst>
              <a:ext uri="{FF2B5EF4-FFF2-40B4-BE49-F238E27FC236}">
                <a16:creationId xmlns:a16="http://schemas.microsoft.com/office/drawing/2014/main" id="{84FB7A7B-A66A-3A48-95D8-31CF64CAAB4A}"/>
              </a:ext>
            </a:extLst>
          </p:cNvPr>
          <p:cNvSpPr txBox="1">
            <a:spLocks noChangeArrowheads="1"/>
          </p:cNvSpPr>
          <p:nvPr/>
        </p:nvSpPr>
        <p:spPr bwMode="auto">
          <a:xfrm>
            <a:off x="1944688" y="1763713"/>
            <a:ext cx="7343775" cy="4973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1425"/>
              </a:spcAft>
              <a:buClr>
                <a:srgbClr val="000000"/>
              </a:buClr>
              <a:buSzPct val="100000"/>
              <a:buFont typeface="Wingdings" pitchFamily="2" charset="2"/>
              <a:buChar char=""/>
            </a:pPr>
            <a:r>
              <a:rPr lang="es-ES" altLang="es-ES_tradnl" sz="2800" b="1">
                <a:solidFill>
                  <a:srgbClr val="FF0000"/>
                </a:solidFill>
                <a:latin typeface="Times New Roman" panose="02020603050405020304" pitchFamily="18" charset="0"/>
              </a:rPr>
              <a:t>¿Cómo es mi  conSciencia ?                       </a:t>
            </a:r>
            <a:r>
              <a:rPr lang="es-ES" altLang="es-ES_tradnl" sz="2800" b="1">
                <a:solidFill>
                  <a:srgbClr val="000000"/>
                </a:solidFill>
                <a:latin typeface="Times New Roman" panose="02020603050405020304" pitchFamily="18" charset="0"/>
              </a:rPr>
              <a:t>Signo</a:t>
            </a:r>
          </a:p>
          <a:p>
            <a:pPr eaLnBrk="1">
              <a:spcAft>
                <a:spcPts val="1425"/>
              </a:spcAft>
              <a:buClr>
                <a:srgbClr val="000000"/>
              </a:buClr>
              <a:buSzPct val="100000"/>
              <a:buFont typeface="Wingdings" pitchFamily="2" charset="2"/>
              <a:buChar char=""/>
            </a:pPr>
            <a:r>
              <a:rPr lang="es-ES" altLang="es-ES_tradnl" sz="2800" b="1">
                <a:solidFill>
                  <a:srgbClr val="FF0000"/>
                </a:solidFill>
                <a:latin typeface="Times New Roman" panose="02020603050405020304" pitchFamily="18" charset="0"/>
              </a:rPr>
              <a:t>¿Dónde experimentaré  mi conSciencia ?    </a:t>
            </a:r>
            <a:r>
              <a:rPr lang="es-ES" altLang="es-ES_tradnl" sz="2800" b="1">
                <a:solidFill>
                  <a:srgbClr val="000000"/>
                </a:solidFill>
                <a:latin typeface="Times New Roman" panose="02020603050405020304" pitchFamily="18" charset="0"/>
              </a:rPr>
              <a:t>Casa</a:t>
            </a:r>
          </a:p>
          <a:p>
            <a:pPr eaLnBrk="1">
              <a:spcAft>
                <a:spcPts val="1425"/>
              </a:spcAft>
              <a:buClr>
                <a:srgbClr val="000000"/>
              </a:buClr>
              <a:buSzPct val="100000"/>
              <a:buFont typeface="Wingdings" pitchFamily="2" charset="2"/>
              <a:buChar char=""/>
            </a:pPr>
            <a:r>
              <a:rPr lang="es-ES" altLang="es-ES_tradnl" sz="2800" b="1">
                <a:solidFill>
                  <a:srgbClr val="FF0000"/>
                </a:solidFill>
                <a:latin typeface="Times New Roman" panose="02020603050405020304" pitchFamily="18" charset="0"/>
              </a:rPr>
              <a:t>¿Serán fácil o difícil  mi conSciencia ? </a:t>
            </a:r>
            <a:r>
              <a:rPr lang="es-ES" altLang="es-ES_tradnl" sz="2800" b="1">
                <a:solidFill>
                  <a:srgbClr val="000000"/>
                </a:solidFill>
                <a:latin typeface="Times New Roman" panose="02020603050405020304" pitchFamily="18" charset="0"/>
              </a:rPr>
              <a:t>Aspectos</a:t>
            </a:r>
          </a:p>
          <a:p>
            <a:pPr eaLnBrk="1">
              <a:spcAft>
                <a:spcPts val="575"/>
              </a:spcAft>
              <a:buSzPct val="100000"/>
            </a:pPr>
            <a:endParaRPr lang="es-ES" altLang="es-ES_tradnl" b="1">
              <a:solidFill>
                <a:srgbClr val="FF0000"/>
              </a:solidFill>
              <a:latin typeface="Times New Roman" panose="02020603050405020304" pitchFamily="18" charset="0"/>
            </a:endParaRPr>
          </a:p>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p:txBody>
      </p:sp>
      <p:sp>
        <p:nvSpPr>
          <p:cNvPr id="62466" name="Freeform 2">
            <a:extLst>
              <a:ext uri="{FF2B5EF4-FFF2-40B4-BE49-F238E27FC236}">
                <a16:creationId xmlns:a16="http://schemas.microsoft.com/office/drawing/2014/main" id="{F768C69A-5BFA-8649-86BC-6E1303ADA917}"/>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2467" name="Picture 3">
            <a:extLst>
              <a:ext uri="{FF2B5EF4-FFF2-40B4-BE49-F238E27FC236}">
                <a16:creationId xmlns:a16="http://schemas.microsoft.com/office/drawing/2014/main" id="{C03BD92C-DD4A-CC46-A993-A9A76B0103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468" name="Text Box 4">
            <a:extLst>
              <a:ext uri="{FF2B5EF4-FFF2-40B4-BE49-F238E27FC236}">
                <a16:creationId xmlns:a16="http://schemas.microsoft.com/office/drawing/2014/main" id="{CBC8F686-CFB1-A542-9818-0C87DC884377}"/>
              </a:ext>
            </a:extLst>
          </p:cNvPr>
          <p:cNvSpPr txBox="1">
            <a:spLocks noChangeArrowheads="1"/>
          </p:cNvSpPr>
          <p:nvPr/>
        </p:nvSpPr>
        <p:spPr bwMode="auto">
          <a:xfrm>
            <a:off x="-147638" y="230188"/>
            <a:ext cx="10125076"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URANO: la conSciencia, la Mente Sabia</a:t>
            </a:r>
          </a:p>
        </p:txBody>
      </p:sp>
      <p:pic>
        <p:nvPicPr>
          <p:cNvPr id="62469" name="Picture 5">
            <a:extLst>
              <a:ext uri="{FF2B5EF4-FFF2-40B4-BE49-F238E27FC236}">
                <a16:creationId xmlns:a16="http://schemas.microsoft.com/office/drawing/2014/main" id="{7CAA2644-3E41-194B-8EF6-0042ECEC7B3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35038" y="-20638"/>
            <a:ext cx="9145587" cy="5989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Text Box 1">
            <a:extLst>
              <a:ext uri="{FF2B5EF4-FFF2-40B4-BE49-F238E27FC236}">
                <a16:creationId xmlns:a16="http://schemas.microsoft.com/office/drawing/2014/main" id="{9AA4C18C-41CD-3647-A864-FF3015074504}"/>
              </a:ext>
            </a:extLst>
          </p:cNvPr>
          <p:cNvSpPr txBox="1">
            <a:spLocks noChangeArrowheads="1"/>
          </p:cNvSpPr>
          <p:nvPr/>
        </p:nvSpPr>
        <p:spPr bwMode="auto">
          <a:xfrm>
            <a:off x="1044575" y="1095375"/>
            <a:ext cx="8855075" cy="326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33375" indent="-2555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1pPr>
            <a:lvl2pPr marL="731838" indent="-2428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p:txBody>
      </p:sp>
      <p:sp>
        <p:nvSpPr>
          <p:cNvPr id="64514" name="Freeform 2">
            <a:extLst>
              <a:ext uri="{FF2B5EF4-FFF2-40B4-BE49-F238E27FC236}">
                <a16:creationId xmlns:a16="http://schemas.microsoft.com/office/drawing/2014/main" id="{693E4FA5-70A8-7C46-B294-E1225FE7722C}"/>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4515" name="Picture 3">
            <a:extLst>
              <a:ext uri="{FF2B5EF4-FFF2-40B4-BE49-F238E27FC236}">
                <a16:creationId xmlns:a16="http://schemas.microsoft.com/office/drawing/2014/main" id="{ECE82AC9-0548-D946-B228-9C326196F8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16" name="Picture 4">
            <a:extLst>
              <a:ext uri="{FF2B5EF4-FFF2-40B4-BE49-F238E27FC236}">
                <a16:creationId xmlns:a16="http://schemas.microsoft.com/office/drawing/2014/main" id="{6B6257A4-9EEC-1A4D-A35E-E84441E30BB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68538" y="282575"/>
            <a:ext cx="5722937" cy="5335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17" name="Rectangle 5">
            <a:extLst>
              <a:ext uri="{FF2B5EF4-FFF2-40B4-BE49-F238E27FC236}">
                <a16:creationId xmlns:a16="http://schemas.microsoft.com/office/drawing/2014/main" id="{F030FF72-AB7F-4A44-B5B7-313A47FF8B4D}"/>
              </a:ext>
            </a:extLst>
          </p:cNvPr>
          <p:cNvSpPr>
            <a:spLocks noChangeArrowheads="1"/>
          </p:cNvSpPr>
          <p:nvPr/>
        </p:nvSpPr>
        <p:spPr bwMode="auto">
          <a:xfrm>
            <a:off x="1044575" y="1116013"/>
            <a:ext cx="122396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64518" name="Rectangle 6">
            <a:extLst>
              <a:ext uri="{FF2B5EF4-FFF2-40B4-BE49-F238E27FC236}">
                <a16:creationId xmlns:a16="http://schemas.microsoft.com/office/drawing/2014/main" id="{73FD1A02-BA8C-714F-ACC5-2B83431FCCF4}"/>
              </a:ext>
            </a:extLst>
          </p:cNvPr>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64519" name="AutoShape 7">
            <a:extLst>
              <a:ext uri="{FF2B5EF4-FFF2-40B4-BE49-F238E27FC236}">
                <a16:creationId xmlns:a16="http://schemas.microsoft.com/office/drawing/2014/main" id="{5F34E33C-F954-B444-9A78-F09A6108CC92}"/>
              </a:ext>
            </a:extLst>
          </p:cNvPr>
          <p:cNvSpPr>
            <a:spLocks noChangeArrowheads="1"/>
          </p:cNvSpPr>
          <p:nvPr/>
        </p:nvSpPr>
        <p:spPr bwMode="auto">
          <a:xfrm>
            <a:off x="3922713" y="163513"/>
            <a:ext cx="9072562" cy="1173162"/>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r>
              <a:rPr lang="es-ES" altLang="es-ES_tradnl" sz="3200" b="1">
                <a:solidFill>
                  <a:srgbClr val="FF0000"/>
                </a:solidFill>
              </a:rPr>
              <a:t>Antonio</a:t>
            </a:r>
          </a:p>
          <a:p>
            <a:pPr algn="ctr" eaLnBrk="1" hangingPunct="1">
              <a:buSzPct val="100000"/>
            </a:pPr>
            <a:r>
              <a:rPr lang="es-ES" altLang="es-ES_tradnl" sz="3200" b="1">
                <a:solidFill>
                  <a:srgbClr val="FF0000"/>
                </a:solidFill>
              </a:rPr>
              <a:t>Herrero</a:t>
            </a:r>
          </a:p>
        </p:txBody>
      </p:sp>
      <p:sp>
        <p:nvSpPr>
          <p:cNvPr id="9" name="Elipse 8">
            <a:extLst>
              <a:ext uri="{FF2B5EF4-FFF2-40B4-BE49-F238E27FC236}">
                <a16:creationId xmlns:a16="http://schemas.microsoft.com/office/drawing/2014/main" id="{D61DE28F-D75B-7040-A8EB-2E55E34C698E}"/>
              </a:ext>
            </a:extLst>
          </p:cNvPr>
          <p:cNvSpPr>
            <a:spLocks noChangeArrowheads="1"/>
          </p:cNvSpPr>
          <p:nvPr/>
        </p:nvSpPr>
        <p:spPr bwMode="auto">
          <a:xfrm flipH="1">
            <a:off x="3095625" y="2692400"/>
            <a:ext cx="574675" cy="503238"/>
          </a:xfrm>
          <a:prstGeom prst="ellipse">
            <a:avLst/>
          </a:prstGeom>
          <a:noFill/>
          <a:ln w="38100" algn="ctr">
            <a:solidFill>
              <a:srgbClr val="7030A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0" name="Elipse 9">
            <a:extLst>
              <a:ext uri="{FF2B5EF4-FFF2-40B4-BE49-F238E27FC236}">
                <a16:creationId xmlns:a16="http://schemas.microsoft.com/office/drawing/2014/main" id="{72500199-63AB-7B4C-A8B2-872D23DB716E}"/>
              </a:ext>
            </a:extLst>
          </p:cNvPr>
          <p:cNvSpPr>
            <a:spLocks noChangeArrowheads="1"/>
          </p:cNvSpPr>
          <p:nvPr/>
        </p:nvSpPr>
        <p:spPr bwMode="auto">
          <a:xfrm flipH="1">
            <a:off x="4752975" y="4419600"/>
            <a:ext cx="574675" cy="503238"/>
          </a:xfrm>
          <a:prstGeom prst="ellipse">
            <a:avLst/>
          </a:prstGeom>
          <a:noFill/>
          <a:ln w="38100" algn="ctr">
            <a:solidFill>
              <a:srgbClr val="7030A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Freeform 2">
            <a:extLst>
              <a:ext uri="{FF2B5EF4-FFF2-40B4-BE49-F238E27FC236}">
                <a16:creationId xmlns:a16="http://schemas.microsoft.com/office/drawing/2014/main" id="{777D07D0-208D-634F-9146-DCDA2F471A6C}"/>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8610" name="Picture 3">
            <a:extLst>
              <a:ext uri="{FF2B5EF4-FFF2-40B4-BE49-F238E27FC236}">
                <a16:creationId xmlns:a16="http://schemas.microsoft.com/office/drawing/2014/main" id="{BB922645-04A5-F64C-A02B-C308AC099FF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611" name="Imagen 1">
            <a:extLst>
              <a:ext uri="{FF2B5EF4-FFF2-40B4-BE49-F238E27FC236}">
                <a16:creationId xmlns:a16="http://schemas.microsoft.com/office/drawing/2014/main" id="{0EE00CE6-A495-C04C-A577-45F4DD20CA2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087563" y="398463"/>
            <a:ext cx="6769100" cy="507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Freeform 2">
            <a:extLst>
              <a:ext uri="{FF2B5EF4-FFF2-40B4-BE49-F238E27FC236}">
                <a16:creationId xmlns:a16="http://schemas.microsoft.com/office/drawing/2014/main" id="{0EAD27DE-F42F-BF4A-AD46-4633BE24B4AB}"/>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70658" name="Picture 3">
            <a:extLst>
              <a:ext uri="{FF2B5EF4-FFF2-40B4-BE49-F238E27FC236}">
                <a16:creationId xmlns:a16="http://schemas.microsoft.com/office/drawing/2014/main" id="{C9586AAB-0369-CD4C-8B6D-4F116BD573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659" name="Imagen 1">
            <a:extLst>
              <a:ext uri="{FF2B5EF4-FFF2-40B4-BE49-F238E27FC236}">
                <a16:creationId xmlns:a16="http://schemas.microsoft.com/office/drawing/2014/main" id="{B8E284D0-3625-9541-AC75-9E3284030C3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135188" y="1203325"/>
            <a:ext cx="5929312" cy="451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660" name="Text Box 1">
            <a:extLst>
              <a:ext uri="{FF2B5EF4-FFF2-40B4-BE49-F238E27FC236}">
                <a16:creationId xmlns:a16="http://schemas.microsoft.com/office/drawing/2014/main" id="{9FBF1C9E-C2EC-6844-81ED-2B9335E99DAF}"/>
              </a:ext>
            </a:extLst>
          </p:cNvPr>
          <p:cNvSpPr txBox="1">
            <a:spLocks noChangeArrowheads="1"/>
          </p:cNvSpPr>
          <p:nvPr/>
        </p:nvSpPr>
        <p:spPr bwMode="auto">
          <a:xfrm>
            <a:off x="-144463" y="98425"/>
            <a:ext cx="92694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dirty="0">
                <a:solidFill>
                  <a:srgbClr val="FF0000"/>
                </a:solidFill>
              </a:rPr>
              <a:t>DESPERTAR A LA CONSCIENCIA</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Text Box 2">
            <a:extLst>
              <a:ext uri="{FF2B5EF4-FFF2-40B4-BE49-F238E27FC236}">
                <a16:creationId xmlns:a16="http://schemas.microsoft.com/office/drawing/2014/main" id="{5EF70CF1-854D-434F-9D18-F5BF50B6627D}"/>
              </a:ext>
            </a:extLst>
          </p:cNvPr>
          <p:cNvSpPr txBox="1">
            <a:spLocks noChangeArrowheads="1"/>
          </p:cNvSpPr>
          <p:nvPr/>
        </p:nvSpPr>
        <p:spPr bwMode="auto">
          <a:xfrm>
            <a:off x="576263" y="147638"/>
            <a:ext cx="633625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dirty="0">
                <a:solidFill>
                  <a:srgbClr val="000000"/>
                </a:solidFill>
              </a:rPr>
              <a:t>SAGITARIO:   </a:t>
            </a:r>
            <a:r>
              <a:rPr lang="es-ES" altLang="es-ES_tradnl" sz="2800" dirty="0" err="1">
                <a:solidFill>
                  <a:srgbClr val="FF0000"/>
                </a:solidFill>
              </a:rPr>
              <a:t>eXpansión</a:t>
            </a:r>
            <a:r>
              <a:rPr lang="es-ES" altLang="es-ES_tradnl" sz="2800" dirty="0">
                <a:solidFill>
                  <a:srgbClr val="FF0000"/>
                </a:solidFill>
              </a:rPr>
              <a:t> </a:t>
            </a:r>
          </a:p>
        </p:txBody>
      </p:sp>
      <p:sp>
        <p:nvSpPr>
          <p:cNvPr id="64514" name="Freeform 3">
            <a:extLst>
              <a:ext uri="{FF2B5EF4-FFF2-40B4-BE49-F238E27FC236}">
                <a16:creationId xmlns:a16="http://schemas.microsoft.com/office/drawing/2014/main" id="{059A4C92-D700-0542-82AB-63F000270C2D}"/>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4515" name="Picture 4">
            <a:extLst>
              <a:ext uri="{FF2B5EF4-FFF2-40B4-BE49-F238E27FC236}">
                <a16:creationId xmlns:a16="http://schemas.microsoft.com/office/drawing/2014/main" id="{AB7347C2-5987-E34F-A970-1839F8602C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Imagen 2" descr="Un grupo de personas jugando con un frisbee en la mano&#10;&#10;Descripción generada automáticamente con confianza media">
            <a:extLst>
              <a:ext uri="{FF2B5EF4-FFF2-40B4-BE49-F238E27FC236}">
                <a16:creationId xmlns:a16="http://schemas.microsoft.com/office/drawing/2014/main" id="{613D782C-6DF2-C444-B253-F37529C8C4DC}"/>
              </a:ext>
            </a:extLst>
          </p:cNvPr>
          <p:cNvPicPr>
            <a:picLocks noChangeAspect="1"/>
          </p:cNvPicPr>
          <p:nvPr/>
        </p:nvPicPr>
        <p:blipFill>
          <a:blip r:embed="rId4"/>
          <a:stretch>
            <a:fillRect/>
          </a:stretch>
        </p:blipFill>
        <p:spPr>
          <a:xfrm>
            <a:off x="1281112" y="1422746"/>
            <a:ext cx="7935664" cy="4075071"/>
          </a:xfrm>
          <a:prstGeom prst="rect">
            <a:avLst/>
          </a:prstGeom>
        </p:spPr>
      </p:pic>
    </p:spTree>
    <p:extLst>
      <p:ext uri="{BB962C8B-B14F-4D97-AF65-F5344CB8AC3E}">
        <p14:creationId xmlns:p14="http://schemas.microsoft.com/office/powerpoint/2010/main" val="2233063517"/>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Text Box 1">
            <a:extLst>
              <a:ext uri="{FF2B5EF4-FFF2-40B4-BE49-F238E27FC236}">
                <a16:creationId xmlns:a16="http://schemas.microsoft.com/office/drawing/2014/main" id="{14FF57B0-3A90-6C40-BD73-91FDBC694687}"/>
              </a:ext>
            </a:extLst>
          </p:cNvPr>
          <p:cNvSpPr txBox="1">
            <a:spLocks noChangeArrowheads="1"/>
          </p:cNvSpPr>
          <p:nvPr/>
        </p:nvSpPr>
        <p:spPr bwMode="auto">
          <a:xfrm>
            <a:off x="-720725" y="136525"/>
            <a:ext cx="9266238"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29" tIns="41029" rIns="41029" bIns="41029"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b="1">
                <a:solidFill>
                  <a:srgbClr val="FF4500"/>
                </a:solidFill>
              </a:rPr>
              <a:t>MANTRAS DE ACUARIO</a:t>
            </a:r>
          </a:p>
        </p:txBody>
      </p:sp>
      <p:sp>
        <p:nvSpPr>
          <p:cNvPr id="282627" name="Freeform 2">
            <a:extLst>
              <a:ext uri="{FF2B5EF4-FFF2-40B4-BE49-F238E27FC236}">
                <a16:creationId xmlns:a16="http://schemas.microsoft.com/office/drawing/2014/main" id="{C412BA54-A2F8-5E45-8903-B3A9016EFA33}"/>
              </a:ext>
            </a:extLst>
          </p:cNvPr>
          <p:cNvSpPr>
            <a:spLocks noChangeArrowheads="1"/>
          </p:cNvSpPr>
          <p:nvPr/>
        </p:nvSpPr>
        <p:spPr bwMode="auto">
          <a:xfrm>
            <a:off x="1588" y="0"/>
            <a:ext cx="671512"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78851" name="Picture 3">
            <a:extLst>
              <a:ext uri="{FF2B5EF4-FFF2-40B4-BE49-F238E27FC236}">
                <a16:creationId xmlns:a16="http://schemas.microsoft.com/office/drawing/2014/main" id="{E088EA29-315E-B847-BD5E-833B7B0C4D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63" y="0"/>
            <a:ext cx="1503363"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629" name="Text Box 4">
            <a:extLst>
              <a:ext uri="{FF2B5EF4-FFF2-40B4-BE49-F238E27FC236}">
                <a16:creationId xmlns:a16="http://schemas.microsoft.com/office/drawing/2014/main" id="{19ECA77D-AD68-774D-AEA1-710F92732995}"/>
              </a:ext>
            </a:extLst>
          </p:cNvPr>
          <p:cNvSpPr txBox="1">
            <a:spLocks noChangeArrowheads="1"/>
          </p:cNvSpPr>
          <p:nvPr/>
        </p:nvSpPr>
        <p:spPr bwMode="auto">
          <a:xfrm>
            <a:off x="1584325" y="1465263"/>
            <a:ext cx="8424863" cy="4970462"/>
          </a:xfrm>
          <a:prstGeom prst="rect">
            <a:avLst/>
          </a:prstGeom>
          <a:noFill/>
          <a:ln>
            <a:noFill/>
          </a:ln>
        </p:spPr>
        <p:txBody>
          <a:bodyPr lIns="41029" tIns="41029" rIns="41029" bIns="41029"/>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9pPr>
          </a:lstStyle>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“Abro nuevos caminos y exploro diferentes senderos”</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“Permito la libertad de pensamiento y acción”</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“Me aplico mis ideas innovadoras”</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“Busco mi independencia sin abandonar mis responsabilidades”</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“Expreso mi verdad con consciencia”</a:t>
            </a:r>
          </a:p>
          <a:p>
            <a:pPr marL="76982" indent="0">
              <a:lnSpc>
                <a:spcPct val="108000"/>
              </a:lnSpc>
              <a:spcAft>
                <a:spcPts val="2938"/>
              </a:spcAft>
              <a:buClr>
                <a:srgbClr val="000000"/>
              </a:buClr>
              <a:buSzPct val="100000"/>
              <a:defRPr/>
            </a:pPr>
            <a:endParaRPr lang="es-ES" altLang="es-ES_tradnl" sz="2200" b="1" dirty="0">
              <a:solidFill>
                <a:srgbClr val="000000"/>
              </a:solidFill>
              <a:latin typeface="Times New Roman" charset="0"/>
            </a:endParaRPr>
          </a:p>
          <a:p>
            <a:pPr algn="just">
              <a:lnSpc>
                <a:spcPct val="115000"/>
              </a:lnSpc>
              <a:spcAft>
                <a:spcPts val="538"/>
              </a:spcAft>
              <a:buSzPct val="100000"/>
              <a:defRPr/>
            </a:pPr>
            <a:endParaRPr lang="es-ES" altLang="es-ES_tradnl" sz="2200" dirty="0">
              <a:solidFill>
                <a:srgbClr val="000000"/>
              </a:solidFill>
              <a:latin typeface="Times New Roman" charset="0"/>
            </a:endParaRPr>
          </a:p>
          <a:p>
            <a:pPr algn="just">
              <a:lnSpc>
                <a:spcPct val="115000"/>
              </a:lnSpc>
              <a:spcAft>
                <a:spcPts val="538"/>
              </a:spcAft>
              <a:buSzPct val="100000"/>
              <a:defRPr/>
            </a:pPr>
            <a:endParaRPr lang="es-ES" altLang="es-ES_tradnl" sz="1299" dirty="0">
              <a:solidFill>
                <a:srgbClr val="000000"/>
              </a:solidFill>
              <a:latin typeface="Verdana" charset="0"/>
            </a:endParaRPr>
          </a:p>
          <a:p>
            <a:pPr algn="just">
              <a:lnSpc>
                <a:spcPct val="115000"/>
              </a:lnSpc>
              <a:spcAft>
                <a:spcPts val="538"/>
              </a:spcAft>
              <a:buSzPct val="100000"/>
              <a:defRPr/>
            </a:pPr>
            <a:endParaRPr lang="es-ES" altLang="es-ES_tradnl" sz="1299" dirty="0">
              <a:solidFill>
                <a:srgbClr val="000000"/>
              </a:solidFill>
              <a:latin typeface="Verdana"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Freeform 2">
            <a:extLst>
              <a:ext uri="{FF2B5EF4-FFF2-40B4-BE49-F238E27FC236}">
                <a16:creationId xmlns:a16="http://schemas.microsoft.com/office/drawing/2014/main" id="{11E56A34-FCC4-8443-BEC5-B9110255E21D}"/>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80898" name="Picture 3">
            <a:extLst>
              <a:ext uri="{FF2B5EF4-FFF2-40B4-BE49-F238E27FC236}">
                <a16:creationId xmlns:a16="http://schemas.microsoft.com/office/drawing/2014/main" id="{AB79DDBF-5494-8F4B-9510-6AE3E60A73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899" name="CuadroTexto 1">
            <a:extLst>
              <a:ext uri="{FF2B5EF4-FFF2-40B4-BE49-F238E27FC236}">
                <a16:creationId xmlns:a16="http://schemas.microsoft.com/office/drawing/2014/main" id="{64E3681E-0274-6B42-BAB3-1B0C993D1C70}"/>
              </a:ext>
            </a:extLst>
          </p:cNvPr>
          <p:cNvSpPr txBox="1">
            <a:spLocks noChangeArrowheads="1"/>
          </p:cNvSpPr>
          <p:nvPr/>
        </p:nvSpPr>
        <p:spPr bwMode="auto">
          <a:xfrm>
            <a:off x="1079500" y="1817688"/>
            <a:ext cx="878522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“Relajo el IMPOSITOR”</a:t>
            </a:r>
          </a:p>
        </p:txBody>
      </p:sp>
      <p:sp>
        <p:nvSpPr>
          <p:cNvPr id="7" name="CuadroTexto 1">
            <a:extLst>
              <a:ext uri="{FF2B5EF4-FFF2-40B4-BE49-F238E27FC236}">
                <a16:creationId xmlns:a16="http://schemas.microsoft.com/office/drawing/2014/main" id="{473E8A6F-AF96-B348-8CD1-56C92AF042EE}"/>
              </a:ext>
            </a:extLst>
          </p:cNvPr>
          <p:cNvSpPr txBox="1">
            <a:spLocks noChangeArrowheads="1"/>
          </p:cNvSpPr>
          <p:nvPr/>
        </p:nvSpPr>
        <p:spPr bwMode="auto">
          <a:xfrm>
            <a:off x="1223963" y="3546475"/>
            <a:ext cx="87852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“Soy INDEPENDIENTE, HAGO LO NUEVO”</a:t>
            </a:r>
          </a:p>
        </p:txBody>
      </p:sp>
      <p:sp>
        <p:nvSpPr>
          <p:cNvPr id="8" name="CuadroTexto 1">
            <a:extLst>
              <a:ext uri="{FF2B5EF4-FFF2-40B4-BE49-F238E27FC236}">
                <a16:creationId xmlns:a16="http://schemas.microsoft.com/office/drawing/2014/main" id="{0B839E61-017F-2941-88EB-62F36F7B5BB4}"/>
              </a:ext>
            </a:extLst>
          </p:cNvPr>
          <p:cNvSpPr txBox="1">
            <a:spLocks noChangeArrowheads="1"/>
          </p:cNvSpPr>
          <p:nvPr/>
        </p:nvSpPr>
        <p:spPr bwMode="auto">
          <a:xfrm>
            <a:off x="1231900" y="2763838"/>
            <a:ext cx="82724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a:t>
            </a:r>
          </a:p>
        </p:txBody>
      </p:sp>
      <p:sp>
        <p:nvSpPr>
          <p:cNvPr id="80902" name="Text Box 1">
            <a:extLst>
              <a:ext uri="{FF2B5EF4-FFF2-40B4-BE49-F238E27FC236}">
                <a16:creationId xmlns:a16="http://schemas.microsoft.com/office/drawing/2014/main" id="{EB699F80-2A73-8D4D-A871-898258E6EDC6}"/>
              </a:ext>
            </a:extLst>
          </p:cNvPr>
          <p:cNvSpPr txBox="1">
            <a:spLocks noChangeArrowheads="1"/>
          </p:cNvSpPr>
          <p:nvPr/>
        </p:nvSpPr>
        <p:spPr bwMode="auto">
          <a:xfrm>
            <a:off x="239713" y="136525"/>
            <a:ext cx="7248525"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29" tIns="41029" rIns="41029" bIns="41029"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b="1">
                <a:solidFill>
                  <a:srgbClr val="FF4500"/>
                </a:solidFill>
              </a:rPr>
              <a:t>LOS NIÑOS ACUARIO</a:t>
            </a:r>
          </a:p>
          <a:p>
            <a:pPr algn="ctr">
              <a:buSzPct val="100000"/>
            </a:pPr>
            <a:r>
              <a:rPr lang="es-ES" altLang="es-ES_tradnl" b="1">
                <a:solidFill>
                  <a:srgbClr val="FF4500"/>
                </a:solidFill>
              </a:rPr>
              <a:t>¿CÓMO EDUCARLOS?</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Text Box 1">
            <a:extLst>
              <a:ext uri="{FF2B5EF4-FFF2-40B4-BE49-F238E27FC236}">
                <a16:creationId xmlns:a16="http://schemas.microsoft.com/office/drawing/2014/main" id="{6BF199B7-B9F2-654F-AF29-499E19C738EC}"/>
              </a:ext>
            </a:extLst>
          </p:cNvPr>
          <p:cNvSpPr txBox="1">
            <a:spLocks noChangeArrowheads="1"/>
          </p:cNvSpPr>
          <p:nvPr/>
        </p:nvSpPr>
        <p:spPr bwMode="auto">
          <a:xfrm>
            <a:off x="-720725" y="136525"/>
            <a:ext cx="9266238"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29" tIns="41029" rIns="41029" bIns="41029"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b="1">
                <a:solidFill>
                  <a:srgbClr val="FF4500"/>
                </a:solidFill>
              </a:rPr>
              <a:t>PATOLOGÍAS DE ACUARIO</a:t>
            </a:r>
          </a:p>
        </p:txBody>
      </p:sp>
      <p:sp>
        <p:nvSpPr>
          <p:cNvPr id="282627" name="Freeform 2">
            <a:extLst>
              <a:ext uri="{FF2B5EF4-FFF2-40B4-BE49-F238E27FC236}">
                <a16:creationId xmlns:a16="http://schemas.microsoft.com/office/drawing/2014/main" id="{45F02BA6-CEE8-E544-84D9-11B0F04B22AA}"/>
              </a:ext>
            </a:extLst>
          </p:cNvPr>
          <p:cNvSpPr>
            <a:spLocks noChangeArrowheads="1"/>
          </p:cNvSpPr>
          <p:nvPr/>
        </p:nvSpPr>
        <p:spPr bwMode="auto">
          <a:xfrm>
            <a:off x="1588" y="0"/>
            <a:ext cx="671512"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82947" name="Picture 3">
            <a:extLst>
              <a:ext uri="{FF2B5EF4-FFF2-40B4-BE49-F238E27FC236}">
                <a16:creationId xmlns:a16="http://schemas.microsoft.com/office/drawing/2014/main" id="{9A9C7C6B-93BD-0641-8015-09BDF83901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63" y="0"/>
            <a:ext cx="1503363"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629" name="Text Box 4">
            <a:extLst>
              <a:ext uri="{FF2B5EF4-FFF2-40B4-BE49-F238E27FC236}">
                <a16:creationId xmlns:a16="http://schemas.microsoft.com/office/drawing/2014/main" id="{F426142E-C87F-044C-B8C7-3A76D84E60A0}"/>
              </a:ext>
            </a:extLst>
          </p:cNvPr>
          <p:cNvSpPr txBox="1">
            <a:spLocks noChangeArrowheads="1"/>
          </p:cNvSpPr>
          <p:nvPr/>
        </p:nvSpPr>
        <p:spPr bwMode="auto">
          <a:xfrm>
            <a:off x="2016125" y="1322388"/>
            <a:ext cx="7345363" cy="4970462"/>
          </a:xfrm>
          <a:prstGeom prst="rect">
            <a:avLst/>
          </a:prstGeom>
          <a:noFill/>
          <a:ln>
            <a:noFill/>
          </a:ln>
        </p:spPr>
        <p:txBody>
          <a:bodyPr lIns="41029" tIns="41029" rIns="41029" bIns="41029"/>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9pPr>
          </a:lstStyle>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Tensión nerviosa.</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Convulsiones.</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Tendones.</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Ligamentos.</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Los tobillos.</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Enfermedades raras y poco frecuentes.</a:t>
            </a:r>
          </a:p>
          <a:p>
            <a:pPr marL="76982" indent="0">
              <a:lnSpc>
                <a:spcPct val="108000"/>
              </a:lnSpc>
              <a:spcAft>
                <a:spcPts val="2938"/>
              </a:spcAft>
              <a:buClr>
                <a:srgbClr val="000000"/>
              </a:buClr>
              <a:buSzPct val="100000"/>
              <a:defRPr/>
            </a:pPr>
            <a:endParaRPr lang="es-ES" altLang="es-ES_tradnl" sz="2200" b="1" dirty="0">
              <a:solidFill>
                <a:srgbClr val="000000"/>
              </a:solidFill>
              <a:latin typeface="Times New Roman" charset="0"/>
            </a:endParaRPr>
          </a:p>
          <a:p>
            <a:pPr algn="just">
              <a:lnSpc>
                <a:spcPct val="115000"/>
              </a:lnSpc>
              <a:spcAft>
                <a:spcPts val="538"/>
              </a:spcAft>
              <a:buSzPct val="100000"/>
              <a:defRPr/>
            </a:pPr>
            <a:endParaRPr lang="es-ES" altLang="es-ES_tradnl" sz="2200" dirty="0">
              <a:solidFill>
                <a:srgbClr val="000000"/>
              </a:solidFill>
              <a:latin typeface="Times New Roman" charset="0"/>
            </a:endParaRPr>
          </a:p>
          <a:p>
            <a:pPr algn="just">
              <a:lnSpc>
                <a:spcPct val="115000"/>
              </a:lnSpc>
              <a:spcAft>
                <a:spcPts val="538"/>
              </a:spcAft>
              <a:buSzPct val="100000"/>
              <a:defRPr/>
            </a:pPr>
            <a:endParaRPr lang="es-ES" altLang="es-ES_tradnl" sz="1299" dirty="0">
              <a:solidFill>
                <a:srgbClr val="000000"/>
              </a:solidFill>
              <a:latin typeface="Verdana" charset="0"/>
            </a:endParaRPr>
          </a:p>
          <a:p>
            <a:pPr algn="just">
              <a:lnSpc>
                <a:spcPct val="115000"/>
              </a:lnSpc>
              <a:spcAft>
                <a:spcPts val="538"/>
              </a:spcAft>
              <a:buSzPct val="100000"/>
              <a:defRPr/>
            </a:pPr>
            <a:endParaRPr lang="es-ES" altLang="es-ES_tradnl" sz="1299" dirty="0">
              <a:solidFill>
                <a:srgbClr val="000000"/>
              </a:solidFill>
              <a:latin typeface="Verdana"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Text Box 1">
            <a:extLst>
              <a:ext uri="{FF2B5EF4-FFF2-40B4-BE49-F238E27FC236}">
                <a16:creationId xmlns:a16="http://schemas.microsoft.com/office/drawing/2014/main" id="{D484162D-8205-0E49-A2D3-92B1DF234410}"/>
              </a:ext>
            </a:extLst>
          </p:cNvPr>
          <p:cNvSpPr txBox="1">
            <a:spLocks noChangeArrowheads="1"/>
          </p:cNvSpPr>
          <p:nvPr/>
        </p:nvSpPr>
        <p:spPr bwMode="auto">
          <a:xfrm>
            <a:off x="-481013" y="171450"/>
            <a:ext cx="9266238"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29" tIns="41029" rIns="41029" bIns="41029"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b="1">
                <a:solidFill>
                  <a:srgbClr val="FF4500"/>
                </a:solidFill>
              </a:rPr>
              <a:t>PROFESIONES DE ACUARIO</a:t>
            </a:r>
          </a:p>
        </p:txBody>
      </p:sp>
      <p:sp>
        <p:nvSpPr>
          <p:cNvPr id="282627" name="Freeform 2">
            <a:extLst>
              <a:ext uri="{FF2B5EF4-FFF2-40B4-BE49-F238E27FC236}">
                <a16:creationId xmlns:a16="http://schemas.microsoft.com/office/drawing/2014/main" id="{1E9F0BEC-6CEF-BC4F-A84E-194A6EF99398}"/>
              </a:ext>
            </a:extLst>
          </p:cNvPr>
          <p:cNvSpPr>
            <a:spLocks noChangeArrowheads="1"/>
          </p:cNvSpPr>
          <p:nvPr/>
        </p:nvSpPr>
        <p:spPr bwMode="auto">
          <a:xfrm>
            <a:off x="1588" y="0"/>
            <a:ext cx="671512"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84995" name="Picture 3">
            <a:extLst>
              <a:ext uri="{FF2B5EF4-FFF2-40B4-BE49-F238E27FC236}">
                <a16:creationId xmlns:a16="http://schemas.microsoft.com/office/drawing/2014/main" id="{AC9BDBC2-C719-BA4B-8497-816BF86E13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63" y="0"/>
            <a:ext cx="1503363"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629" name="Text Box 4">
            <a:extLst>
              <a:ext uri="{FF2B5EF4-FFF2-40B4-BE49-F238E27FC236}">
                <a16:creationId xmlns:a16="http://schemas.microsoft.com/office/drawing/2014/main" id="{1AF08D2F-5D7F-1A48-AE3A-CCE381AD6AB1}"/>
              </a:ext>
            </a:extLst>
          </p:cNvPr>
          <p:cNvSpPr txBox="1">
            <a:spLocks noChangeArrowheads="1"/>
          </p:cNvSpPr>
          <p:nvPr/>
        </p:nvSpPr>
        <p:spPr bwMode="auto">
          <a:xfrm>
            <a:off x="2016125" y="1395413"/>
            <a:ext cx="7345363" cy="4970462"/>
          </a:xfrm>
          <a:prstGeom prst="rect">
            <a:avLst/>
          </a:prstGeom>
          <a:noFill/>
          <a:ln>
            <a:noFill/>
          </a:ln>
        </p:spPr>
        <p:txBody>
          <a:bodyPr lIns="41029" tIns="41029" rIns="41029" bIns="41029"/>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9pPr>
          </a:lstStyle>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Inventores e innovadores.</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Políticos.</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Informáticos. Fotógrafos.</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Electricistas.</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Videntes. Astrólogos. Terapeutas energéticos.</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Trabajadores ONG. </a:t>
            </a:r>
          </a:p>
          <a:p>
            <a:pPr algn="just">
              <a:lnSpc>
                <a:spcPct val="115000"/>
              </a:lnSpc>
              <a:spcAft>
                <a:spcPts val="538"/>
              </a:spcAft>
              <a:buSzPct val="100000"/>
              <a:defRPr/>
            </a:pPr>
            <a:endParaRPr lang="es-ES" altLang="es-ES_tradnl" sz="2200" dirty="0">
              <a:solidFill>
                <a:srgbClr val="000000"/>
              </a:solidFill>
              <a:latin typeface="Times New Roman" charset="0"/>
            </a:endParaRPr>
          </a:p>
          <a:p>
            <a:pPr algn="just">
              <a:lnSpc>
                <a:spcPct val="115000"/>
              </a:lnSpc>
              <a:spcAft>
                <a:spcPts val="538"/>
              </a:spcAft>
              <a:buSzPct val="100000"/>
              <a:defRPr/>
            </a:pPr>
            <a:endParaRPr lang="es-ES" altLang="es-ES_tradnl" sz="1299" dirty="0">
              <a:solidFill>
                <a:srgbClr val="000000"/>
              </a:solidFill>
              <a:latin typeface="Verdana" charset="0"/>
            </a:endParaRPr>
          </a:p>
          <a:p>
            <a:pPr algn="just">
              <a:lnSpc>
                <a:spcPct val="115000"/>
              </a:lnSpc>
              <a:spcAft>
                <a:spcPts val="538"/>
              </a:spcAft>
              <a:buSzPct val="100000"/>
              <a:defRPr/>
            </a:pPr>
            <a:endParaRPr lang="es-ES" altLang="es-ES_tradnl" sz="1299" dirty="0">
              <a:solidFill>
                <a:srgbClr val="000000"/>
              </a:solidFill>
              <a:latin typeface="Verdana"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Freeform 2">
            <a:extLst>
              <a:ext uri="{FF2B5EF4-FFF2-40B4-BE49-F238E27FC236}">
                <a16:creationId xmlns:a16="http://schemas.microsoft.com/office/drawing/2014/main" id="{E636DCBD-03DF-D94B-AEF1-867CE267EB1B}"/>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59074" name="Picture 3">
            <a:extLst>
              <a:ext uri="{FF2B5EF4-FFF2-40B4-BE49-F238E27FC236}">
                <a16:creationId xmlns:a16="http://schemas.microsoft.com/office/drawing/2014/main" id="{4B4FE34F-ADA8-BA4E-A6D8-29B1A12A20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9075" name="Rectángulo 1">
            <a:extLst>
              <a:ext uri="{FF2B5EF4-FFF2-40B4-BE49-F238E27FC236}">
                <a16:creationId xmlns:a16="http://schemas.microsoft.com/office/drawing/2014/main" id="{4345C454-6BD5-1D4B-94B1-66ED259D6B5E}"/>
              </a:ext>
            </a:extLst>
          </p:cNvPr>
          <p:cNvSpPr>
            <a:spLocks noChangeArrowheads="1"/>
          </p:cNvSpPr>
          <p:nvPr/>
        </p:nvSpPr>
        <p:spPr bwMode="auto">
          <a:xfrm>
            <a:off x="971550" y="674688"/>
            <a:ext cx="8748713" cy="720725"/>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259076" name="Imagen 6">
            <a:extLst>
              <a:ext uri="{FF2B5EF4-FFF2-40B4-BE49-F238E27FC236}">
                <a16:creationId xmlns:a16="http://schemas.microsoft.com/office/drawing/2014/main" id="{9D783AAE-2E83-E741-B3FD-81A06C0C687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6350" y="171450"/>
            <a:ext cx="5903913"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9077" name="Text Box 5">
            <a:extLst>
              <a:ext uri="{FF2B5EF4-FFF2-40B4-BE49-F238E27FC236}">
                <a16:creationId xmlns:a16="http://schemas.microsoft.com/office/drawing/2014/main" id="{0B11C991-2AC5-7B49-862F-58EB611816C2}"/>
              </a:ext>
            </a:extLst>
          </p:cNvPr>
          <p:cNvSpPr txBox="1">
            <a:spLocks noChangeArrowheads="1"/>
          </p:cNvSpPr>
          <p:nvPr/>
        </p:nvSpPr>
        <p:spPr bwMode="auto">
          <a:xfrm>
            <a:off x="946150" y="2322513"/>
            <a:ext cx="2798763"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7030A0"/>
                </a:solidFill>
              </a:rPr>
              <a:t>Cambios</a:t>
            </a:r>
          </a:p>
          <a:p>
            <a:pPr algn="ctr" eaLnBrk="1">
              <a:buSzPct val="100000"/>
            </a:pPr>
            <a:r>
              <a:rPr lang="es-ES" altLang="es-ES_tradnl" sz="2800" b="1">
                <a:solidFill>
                  <a:srgbClr val="7030A0"/>
                </a:solidFill>
              </a:rPr>
              <a:t>Innovación</a:t>
            </a:r>
          </a:p>
          <a:p>
            <a:pPr algn="ctr" eaLnBrk="1">
              <a:buSzPct val="100000"/>
            </a:pPr>
            <a:r>
              <a:rPr lang="es-ES" altLang="es-ES_tradnl" sz="2800" b="1">
                <a:solidFill>
                  <a:srgbClr val="7030A0"/>
                </a:solidFill>
              </a:rPr>
              <a:t>Grupos</a:t>
            </a:r>
          </a:p>
          <a:p>
            <a:pPr algn="ctr" eaLnBrk="1">
              <a:buSzPct val="100000"/>
            </a:pPr>
            <a:r>
              <a:rPr lang="es-ES" altLang="es-ES_tradnl" sz="2800" b="1">
                <a:solidFill>
                  <a:srgbClr val="7030A0"/>
                </a:solidFill>
              </a:rPr>
              <a:t>Consciencia</a:t>
            </a:r>
          </a:p>
          <a:p>
            <a:pPr algn="ctr" eaLnBrk="1">
              <a:buSzPct val="100000"/>
            </a:pPr>
            <a:r>
              <a:rPr lang="es-ES" altLang="es-ES_tradnl" sz="2800" b="1">
                <a:solidFill>
                  <a:srgbClr val="7030A0"/>
                </a:solidFill>
              </a:rPr>
              <a:t>Verdad</a:t>
            </a:r>
          </a:p>
          <a:p>
            <a:pPr algn="ctr" eaLnBrk="1">
              <a:buSzPct val="100000"/>
            </a:pPr>
            <a:r>
              <a:rPr lang="es-ES" altLang="es-ES_tradnl" sz="2800" b="1">
                <a:solidFill>
                  <a:srgbClr val="7030A0"/>
                </a:solidFill>
              </a:rPr>
              <a:t>Independencia</a:t>
            </a:r>
          </a:p>
          <a:p>
            <a:pPr algn="ctr" eaLnBrk="1">
              <a:buSzPct val="100000"/>
            </a:pPr>
            <a:endParaRPr lang="es-ES" altLang="es-ES_tradnl" sz="2800" b="1">
              <a:solidFill>
                <a:srgbClr val="FF0000"/>
              </a:solidFill>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Freeform 2">
            <a:extLst>
              <a:ext uri="{FF2B5EF4-FFF2-40B4-BE49-F238E27FC236}">
                <a16:creationId xmlns:a16="http://schemas.microsoft.com/office/drawing/2014/main" id="{19A57D11-D581-7E46-8B7C-AB8436FE68D2}"/>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61122" name="Picture 3">
            <a:extLst>
              <a:ext uri="{FF2B5EF4-FFF2-40B4-BE49-F238E27FC236}">
                <a16:creationId xmlns:a16="http://schemas.microsoft.com/office/drawing/2014/main" id="{14E72BDB-FE93-D04F-9363-4C19BB3580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1123" name="Rectángulo 1">
            <a:extLst>
              <a:ext uri="{FF2B5EF4-FFF2-40B4-BE49-F238E27FC236}">
                <a16:creationId xmlns:a16="http://schemas.microsoft.com/office/drawing/2014/main" id="{01E02E7B-D889-6848-B757-CAC93C48BC7F}"/>
              </a:ext>
            </a:extLst>
          </p:cNvPr>
          <p:cNvSpPr>
            <a:spLocks noChangeArrowheads="1"/>
          </p:cNvSpPr>
          <p:nvPr/>
        </p:nvSpPr>
        <p:spPr bwMode="auto">
          <a:xfrm>
            <a:off x="971550" y="674688"/>
            <a:ext cx="8748713" cy="720725"/>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261124" name="Imagen 6">
            <a:extLst>
              <a:ext uri="{FF2B5EF4-FFF2-40B4-BE49-F238E27FC236}">
                <a16:creationId xmlns:a16="http://schemas.microsoft.com/office/drawing/2014/main" id="{75771C13-F7BD-D347-AECA-2E1EA15687D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6350" y="171450"/>
            <a:ext cx="5903913"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1125" name="Text Box 5">
            <a:extLst>
              <a:ext uri="{FF2B5EF4-FFF2-40B4-BE49-F238E27FC236}">
                <a16:creationId xmlns:a16="http://schemas.microsoft.com/office/drawing/2014/main" id="{F4FAD934-F9BB-164E-BAE6-5C553E3A4FCA}"/>
              </a:ext>
            </a:extLst>
          </p:cNvPr>
          <p:cNvSpPr txBox="1">
            <a:spLocks noChangeArrowheads="1"/>
          </p:cNvSpPr>
          <p:nvPr/>
        </p:nvSpPr>
        <p:spPr bwMode="auto">
          <a:xfrm>
            <a:off x="946150" y="2322513"/>
            <a:ext cx="2798763"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No cambios o muchos cambios</a:t>
            </a:r>
          </a:p>
          <a:p>
            <a:pPr algn="ctr" eaLnBrk="1">
              <a:buSzPct val="100000"/>
            </a:pPr>
            <a:r>
              <a:rPr lang="es-ES" altLang="es-ES_tradnl" sz="2800" b="1">
                <a:solidFill>
                  <a:srgbClr val="FF0000"/>
                </a:solidFill>
              </a:rPr>
              <a:t>No Innovación</a:t>
            </a:r>
          </a:p>
          <a:p>
            <a:pPr algn="ctr" eaLnBrk="1">
              <a:buSzPct val="100000"/>
            </a:pPr>
            <a:r>
              <a:rPr lang="es-ES" altLang="es-ES_tradnl" sz="2800" b="1">
                <a:solidFill>
                  <a:srgbClr val="FF0000"/>
                </a:solidFill>
              </a:rPr>
              <a:t>No grupos</a:t>
            </a:r>
          </a:p>
          <a:p>
            <a:pPr algn="ctr" eaLnBrk="1">
              <a:buSzPct val="100000"/>
            </a:pPr>
            <a:r>
              <a:rPr lang="es-ES" altLang="es-ES_tradnl" sz="2800" b="1">
                <a:solidFill>
                  <a:srgbClr val="FF0000"/>
                </a:solidFill>
              </a:rPr>
              <a:t>Inconsciencia</a:t>
            </a:r>
          </a:p>
          <a:p>
            <a:pPr algn="ctr" eaLnBrk="1">
              <a:buSzPct val="100000"/>
            </a:pPr>
            <a:r>
              <a:rPr lang="es-ES" altLang="es-ES_tradnl" sz="2800" b="1">
                <a:solidFill>
                  <a:srgbClr val="FF0000"/>
                </a:solidFill>
              </a:rPr>
              <a:t>No Verdad</a:t>
            </a:r>
          </a:p>
          <a:p>
            <a:pPr algn="ctr" eaLnBrk="1">
              <a:buSzPct val="100000"/>
            </a:pPr>
            <a:r>
              <a:rPr lang="es-ES" altLang="es-ES_tradnl" sz="2800" b="1">
                <a:solidFill>
                  <a:srgbClr val="FF0000"/>
                </a:solidFill>
              </a:rPr>
              <a:t>dependencia</a:t>
            </a:r>
          </a:p>
          <a:p>
            <a:pPr algn="ctr" eaLnBrk="1">
              <a:buSzPct val="100000"/>
            </a:pPr>
            <a:endParaRPr lang="es-ES" altLang="es-ES_tradnl" sz="2800" b="1">
              <a:solidFill>
                <a:srgbClr val="FF0000"/>
              </a:solidFill>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ext Box 1">
            <a:extLst>
              <a:ext uri="{FF2B5EF4-FFF2-40B4-BE49-F238E27FC236}">
                <a16:creationId xmlns:a16="http://schemas.microsoft.com/office/drawing/2014/main" id="{80888D92-5085-3348-AA6B-42ACF648C8DF}"/>
              </a:ext>
            </a:extLst>
          </p:cNvPr>
          <p:cNvSpPr txBox="1">
            <a:spLocks noChangeArrowheads="1"/>
          </p:cNvSpPr>
          <p:nvPr/>
        </p:nvSpPr>
        <p:spPr bwMode="auto">
          <a:xfrm>
            <a:off x="1592263" y="1865313"/>
            <a:ext cx="7264400" cy="4973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1138"/>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El libertador, con la verdad te libera.</a:t>
            </a:r>
          </a:p>
          <a:p>
            <a:pPr eaLnBrk="1">
              <a:spcAft>
                <a:spcPts val="1138"/>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La mente sabia, mente conSciente, mente cuántica.</a:t>
            </a:r>
          </a:p>
          <a:p>
            <a:pPr eaLnBrk="1">
              <a:spcAft>
                <a:spcPts val="1138"/>
              </a:spcAft>
              <a:buSzPct val="100000"/>
            </a:pPr>
            <a:endParaRPr lang="es-ES" altLang="es-ES_tradnl" b="1">
              <a:solidFill>
                <a:srgbClr val="FF0000"/>
              </a:solidFill>
              <a:latin typeface="Times New Roman" panose="02020603050405020304" pitchFamily="18" charset="0"/>
            </a:endParaRPr>
          </a:p>
          <a:p>
            <a:pPr eaLnBrk="1">
              <a:spcAft>
                <a:spcPts val="1138"/>
              </a:spcAft>
              <a:buSzPct val="100000"/>
            </a:pPr>
            <a:endParaRPr lang="es-ES" altLang="es-ES_tradnl" b="1">
              <a:solidFill>
                <a:srgbClr val="FF0000"/>
              </a:solidFill>
              <a:latin typeface="Times New Roman" panose="02020603050405020304" pitchFamily="18" charset="0"/>
            </a:endParaRPr>
          </a:p>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p:txBody>
      </p:sp>
      <p:sp>
        <p:nvSpPr>
          <p:cNvPr id="83970" name="Text Box 2">
            <a:extLst>
              <a:ext uri="{FF2B5EF4-FFF2-40B4-BE49-F238E27FC236}">
                <a16:creationId xmlns:a16="http://schemas.microsoft.com/office/drawing/2014/main" id="{9C5D86FA-0544-9648-B8CB-36845E138767}"/>
              </a:ext>
            </a:extLst>
          </p:cNvPr>
          <p:cNvSpPr txBox="1">
            <a:spLocks noChangeArrowheads="1"/>
          </p:cNvSpPr>
          <p:nvPr/>
        </p:nvSpPr>
        <p:spPr bwMode="auto">
          <a:xfrm>
            <a:off x="-144463" y="147638"/>
            <a:ext cx="10125076"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URANO: la conSciencia, la Mente Sabia</a:t>
            </a:r>
          </a:p>
        </p:txBody>
      </p:sp>
      <p:sp>
        <p:nvSpPr>
          <p:cNvPr id="83971" name="Freeform 3">
            <a:extLst>
              <a:ext uri="{FF2B5EF4-FFF2-40B4-BE49-F238E27FC236}">
                <a16:creationId xmlns:a16="http://schemas.microsoft.com/office/drawing/2014/main" id="{DB222CE2-576A-5045-BB22-8B236443B4E9}"/>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83972" name="Picture 4">
            <a:extLst>
              <a:ext uri="{FF2B5EF4-FFF2-40B4-BE49-F238E27FC236}">
                <a16:creationId xmlns:a16="http://schemas.microsoft.com/office/drawing/2014/main" id="{480149B3-7FB2-234E-A1CB-73957E7DD4E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9" name="Text Box 1">
            <a:extLst>
              <a:ext uri="{FF2B5EF4-FFF2-40B4-BE49-F238E27FC236}">
                <a16:creationId xmlns:a16="http://schemas.microsoft.com/office/drawing/2014/main" id="{FF8FF91A-F3A9-2049-84AA-5E95AA2EF176}"/>
              </a:ext>
            </a:extLst>
          </p:cNvPr>
          <p:cNvSpPr txBox="1">
            <a:spLocks noChangeArrowheads="1"/>
          </p:cNvSpPr>
          <p:nvPr/>
        </p:nvSpPr>
        <p:spPr bwMode="auto">
          <a:xfrm>
            <a:off x="863600" y="1187450"/>
            <a:ext cx="4491038"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850"/>
              </a:spcAft>
              <a:buClr>
                <a:srgbClr val="000000"/>
              </a:buClr>
              <a:buSzPct val="100000"/>
              <a:buFont typeface="Wingdings" pitchFamily="2" charset="2"/>
              <a:buChar char=""/>
            </a:pPr>
            <a:r>
              <a:rPr lang="es-ES" altLang="es-ES_tradnl" sz="2200" b="1">
                <a:solidFill>
                  <a:srgbClr val="000000"/>
                </a:solidFill>
                <a:latin typeface="Times New Roman" panose="02020603050405020304" pitchFamily="18" charset="0"/>
              </a:rPr>
              <a:t>Mente sabia, mente coSciente, la VERDAD, la clarividencia</a:t>
            </a:r>
          </a:p>
          <a:p>
            <a:pPr eaLnBrk="1">
              <a:spcAft>
                <a:spcPts val="850"/>
              </a:spcAft>
              <a:buClr>
                <a:srgbClr val="000000"/>
              </a:buClr>
              <a:buSzPct val="100000"/>
              <a:buFont typeface="Wingdings" pitchFamily="2" charset="2"/>
              <a:buChar char=""/>
            </a:pPr>
            <a:r>
              <a:rPr lang="es-ES" altLang="es-ES_tradnl" sz="2200" b="1">
                <a:solidFill>
                  <a:srgbClr val="000000"/>
                </a:solidFill>
                <a:latin typeface="Times New Roman" panose="02020603050405020304" pitchFamily="18" charset="0"/>
              </a:rPr>
              <a:t>Los CAMBIOS, situaciones INESPERADAS</a:t>
            </a:r>
          </a:p>
          <a:p>
            <a:pPr eaLnBrk="1">
              <a:spcAft>
                <a:spcPts val="850"/>
              </a:spcAft>
              <a:buClr>
                <a:srgbClr val="000000"/>
              </a:buClr>
              <a:buSzPct val="100000"/>
              <a:buFont typeface="Wingdings" pitchFamily="2" charset="2"/>
              <a:buChar char=""/>
            </a:pPr>
            <a:r>
              <a:rPr lang="es-ES" altLang="es-ES_tradnl" sz="2200" b="1">
                <a:solidFill>
                  <a:srgbClr val="000000"/>
                </a:solidFill>
                <a:latin typeface="Times New Roman" panose="02020603050405020304" pitchFamily="18" charset="0"/>
              </a:rPr>
              <a:t>Apertura a los GRUPOS y a los SOCIAL, medio ambiente</a:t>
            </a:r>
          </a:p>
          <a:p>
            <a:pPr eaLnBrk="1">
              <a:spcAft>
                <a:spcPts val="850"/>
              </a:spcAft>
              <a:buClr>
                <a:srgbClr val="000000"/>
              </a:buClr>
              <a:buSzPct val="100000"/>
              <a:buFont typeface="Wingdings" pitchFamily="2" charset="2"/>
              <a:buChar char=""/>
            </a:pPr>
            <a:r>
              <a:rPr lang="es-ES" altLang="es-ES_tradnl" sz="2200" b="1">
                <a:solidFill>
                  <a:srgbClr val="000000"/>
                </a:solidFill>
                <a:latin typeface="Times New Roman" panose="02020603050405020304" pitchFamily="18" charset="0"/>
              </a:rPr>
              <a:t>LIBERTAD, INDEPENDENCIA, SOLIDARIDAD, AMISTAD,</a:t>
            </a:r>
          </a:p>
          <a:p>
            <a:pPr eaLnBrk="1">
              <a:spcAft>
                <a:spcPts val="850"/>
              </a:spcAft>
              <a:buClr>
                <a:srgbClr val="000000"/>
              </a:buClr>
              <a:buSzPct val="100000"/>
              <a:buFont typeface="Wingdings" pitchFamily="2" charset="2"/>
              <a:buChar char=""/>
            </a:pPr>
            <a:r>
              <a:rPr lang="es-ES" altLang="es-ES_tradnl" sz="2200" b="1">
                <a:solidFill>
                  <a:srgbClr val="000000"/>
                </a:solidFill>
                <a:latin typeface="Times New Roman" panose="02020603050405020304" pitchFamily="18" charset="0"/>
              </a:rPr>
              <a:t>INNOVACIÓN, VANGUARDIA</a:t>
            </a:r>
          </a:p>
          <a:p>
            <a:pPr eaLnBrk="1">
              <a:spcAft>
                <a:spcPts val="850"/>
              </a:spcAft>
              <a:buClr>
                <a:srgbClr val="000000"/>
              </a:buClr>
              <a:buSzPct val="100000"/>
              <a:buFont typeface="Wingdings" pitchFamily="2" charset="2"/>
              <a:buChar char=""/>
            </a:pPr>
            <a:r>
              <a:rPr lang="es-ES" altLang="es-ES_tradnl" sz="2200" b="1">
                <a:solidFill>
                  <a:srgbClr val="000000"/>
                </a:solidFill>
                <a:latin typeface="Times New Roman" panose="02020603050405020304" pitchFamily="18" charset="0"/>
              </a:rPr>
              <a:t>AQUÍ Y AHORA</a:t>
            </a:r>
          </a:p>
          <a:p>
            <a:pPr eaLnBrk="1">
              <a:spcAft>
                <a:spcPts val="850"/>
              </a:spcAft>
              <a:buClr>
                <a:srgbClr val="000000"/>
              </a:buClr>
              <a:buSzPct val="100000"/>
              <a:buFont typeface="Wingdings" pitchFamily="2" charset="2"/>
              <a:buChar char=""/>
            </a:pPr>
            <a:r>
              <a:rPr lang="es-ES" altLang="es-ES_tradnl" sz="2200" b="1">
                <a:solidFill>
                  <a:srgbClr val="000000"/>
                </a:solidFill>
                <a:latin typeface="Times New Roman" panose="02020603050405020304" pitchFamily="18" charset="0"/>
              </a:rPr>
              <a:t>Terapias ENERGÉTICAS</a:t>
            </a:r>
          </a:p>
          <a:p>
            <a:pPr eaLnBrk="1">
              <a:spcAft>
                <a:spcPts val="850"/>
              </a:spcAft>
              <a:buSzPct val="100000"/>
            </a:pPr>
            <a:r>
              <a:rPr lang="es-ES" altLang="es-ES_tradnl" sz="2200" b="1">
                <a:solidFill>
                  <a:srgbClr val="FF0000"/>
                </a:solidFill>
                <a:latin typeface="Times New Roman" panose="02020603050405020304" pitchFamily="18" charset="0"/>
              </a:rPr>
              <a:t>                                      </a:t>
            </a:r>
          </a:p>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p:txBody>
      </p:sp>
      <p:sp>
        <p:nvSpPr>
          <p:cNvPr id="94210" name="Freeform 2">
            <a:extLst>
              <a:ext uri="{FF2B5EF4-FFF2-40B4-BE49-F238E27FC236}">
                <a16:creationId xmlns:a16="http://schemas.microsoft.com/office/drawing/2014/main" id="{6020AAAA-0BEA-F24A-8EC0-AA4FEA7AA946}"/>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94211" name="Picture 3">
            <a:extLst>
              <a:ext uri="{FF2B5EF4-FFF2-40B4-BE49-F238E27FC236}">
                <a16:creationId xmlns:a16="http://schemas.microsoft.com/office/drawing/2014/main" id="{DFE96E90-4AED-F74C-819E-F18A12F372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212" name="Text Box 4">
            <a:extLst>
              <a:ext uri="{FF2B5EF4-FFF2-40B4-BE49-F238E27FC236}">
                <a16:creationId xmlns:a16="http://schemas.microsoft.com/office/drawing/2014/main" id="{13486538-0A0A-4F47-ACCD-B18F19C53801}"/>
              </a:ext>
            </a:extLst>
          </p:cNvPr>
          <p:cNvSpPr txBox="1">
            <a:spLocks noChangeArrowheads="1"/>
          </p:cNvSpPr>
          <p:nvPr/>
        </p:nvSpPr>
        <p:spPr bwMode="auto">
          <a:xfrm>
            <a:off x="5184775" y="674688"/>
            <a:ext cx="5075238" cy="4973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23850" indent="-261938">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1pPr>
            <a:lvl2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2pPr>
            <a:lvl3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3pPr>
            <a:lvl4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4pPr>
            <a:lvl5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850"/>
              </a:spcAft>
              <a:buSzPct val="100000"/>
            </a:pPr>
            <a:endParaRPr lang="es-ES" altLang="es-ES_tradnl" b="1">
              <a:solidFill>
                <a:srgbClr val="000000"/>
              </a:solidFill>
              <a:latin typeface="Times New Roman" panose="02020603050405020304" pitchFamily="18" charset="0"/>
            </a:endParaRPr>
          </a:p>
          <a:p>
            <a:pPr eaLnBrk="1">
              <a:spcAft>
                <a:spcPts val="1450"/>
              </a:spcAft>
              <a:buClr>
                <a:srgbClr val="000000"/>
              </a:buClr>
              <a:buSzPct val="100000"/>
              <a:buFont typeface="Wingdings" pitchFamily="2" charset="2"/>
              <a:buChar char=""/>
            </a:pPr>
            <a:r>
              <a:rPr lang="es-ES" altLang="es-ES_tradnl" sz="2200" b="1">
                <a:solidFill>
                  <a:srgbClr val="FF0000"/>
                </a:solidFill>
                <a:latin typeface="Times New Roman" panose="02020603050405020304" pitchFamily="18" charset="0"/>
              </a:rPr>
              <a:t>Mente dormida, la mentira,  TENSIÓN MENTAL</a:t>
            </a:r>
          </a:p>
          <a:p>
            <a:pPr eaLnBrk="1">
              <a:spcAft>
                <a:spcPts val="1450"/>
              </a:spcAft>
              <a:buClr>
                <a:srgbClr val="000000"/>
              </a:buClr>
              <a:buSzPct val="100000"/>
              <a:buFont typeface="Wingdings" pitchFamily="2" charset="2"/>
              <a:buChar char=""/>
            </a:pPr>
            <a:r>
              <a:rPr lang="es-ES" altLang="es-ES_tradnl" sz="2200" b="1">
                <a:solidFill>
                  <a:srgbClr val="FF0000"/>
                </a:solidFill>
                <a:latin typeface="Times New Roman" panose="02020603050405020304" pitchFamily="18" charset="0"/>
              </a:rPr>
              <a:t>Resistencia a los cambios o excesivos cambios</a:t>
            </a:r>
          </a:p>
          <a:p>
            <a:pPr eaLnBrk="1">
              <a:spcAft>
                <a:spcPts val="1450"/>
              </a:spcAft>
              <a:buClr>
                <a:srgbClr val="000000"/>
              </a:buClr>
              <a:buSzPct val="100000"/>
              <a:buFont typeface="Wingdings" pitchFamily="2" charset="2"/>
              <a:buChar char=""/>
            </a:pPr>
            <a:r>
              <a:rPr lang="es-ES" altLang="es-ES_tradnl" sz="2200" b="1">
                <a:solidFill>
                  <a:srgbClr val="FF0000"/>
                </a:solidFill>
                <a:latin typeface="Times New Roman" panose="02020603050405020304" pitchFamily="18" charset="0"/>
              </a:rPr>
              <a:t>Aislamiento social, muy liberal y dogmático, maníaco, radical  </a:t>
            </a:r>
          </a:p>
          <a:p>
            <a:pPr eaLnBrk="1">
              <a:spcAft>
                <a:spcPts val="1450"/>
              </a:spcAft>
              <a:buClr>
                <a:srgbClr val="000000"/>
              </a:buClr>
              <a:buSzPct val="100000"/>
              <a:buFont typeface="Wingdings" pitchFamily="2" charset="2"/>
              <a:buChar char=""/>
            </a:pPr>
            <a:r>
              <a:rPr lang="es-ES" altLang="es-ES_tradnl" sz="2200" b="1">
                <a:solidFill>
                  <a:srgbClr val="FF0000"/>
                </a:solidFill>
                <a:latin typeface="Times New Roman" panose="02020603050405020304" pitchFamily="18" charset="0"/>
              </a:rPr>
              <a:t>Dependiente de los demás                        </a:t>
            </a:r>
          </a:p>
          <a:p>
            <a:pPr eaLnBrk="1">
              <a:spcAft>
                <a:spcPts val="1450"/>
              </a:spcAft>
              <a:buClr>
                <a:srgbClr val="000000"/>
              </a:buClr>
              <a:buSzPct val="100000"/>
              <a:buFont typeface="Wingdings" pitchFamily="2" charset="2"/>
              <a:buChar char=""/>
            </a:pPr>
            <a:r>
              <a:rPr lang="es-ES" altLang="es-ES_tradnl" sz="2200" b="1">
                <a:solidFill>
                  <a:srgbClr val="FF0000"/>
                </a:solidFill>
                <a:latin typeface="Times New Roman" panose="02020603050405020304" pitchFamily="18" charset="0"/>
              </a:rPr>
              <a:t>Resistencia a la innovación</a:t>
            </a:r>
          </a:p>
          <a:p>
            <a:pPr eaLnBrk="1">
              <a:spcAft>
                <a:spcPts val="1450"/>
              </a:spcAft>
              <a:buClr>
                <a:srgbClr val="000000"/>
              </a:buClr>
              <a:buSzPct val="100000"/>
              <a:buFont typeface="Wingdings" pitchFamily="2" charset="2"/>
              <a:buChar char=""/>
            </a:pPr>
            <a:r>
              <a:rPr lang="es-ES" altLang="es-ES_tradnl" sz="2200" b="1">
                <a:solidFill>
                  <a:srgbClr val="FF0000"/>
                </a:solidFill>
                <a:latin typeface="Times New Roman" panose="02020603050405020304" pitchFamily="18" charset="0"/>
              </a:rPr>
              <a:t>Mente automática: pasado y futuro</a:t>
            </a:r>
          </a:p>
          <a:p>
            <a:pPr eaLnBrk="1">
              <a:spcAft>
                <a:spcPts val="1450"/>
              </a:spcAft>
              <a:buClr>
                <a:srgbClr val="000000"/>
              </a:buClr>
              <a:buSzPct val="100000"/>
              <a:buFont typeface="Wingdings" pitchFamily="2" charset="2"/>
              <a:buChar char=""/>
            </a:pPr>
            <a:r>
              <a:rPr lang="es-ES" altLang="es-ES_tradnl" sz="2200" b="1">
                <a:solidFill>
                  <a:srgbClr val="FF0000"/>
                </a:solidFill>
                <a:latin typeface="Times New Roman" panose="02020603050405020304" pitchFamily="18" charset="0"/>
              </a:rPr>
              <a:t>Dificultad terapias energéticas   </a:t>
            </a:r>
            <a:r>
              <a:rPr lang="es-ES" altLang="es-ES_tradnl" sz="2200" b="1">
                <a:solidFill>
                  <a:srgbClr val="000000"/>
                </a:solidFill>
                <a:latin typeface="Times New Roman" panose="02020603050405020304" pitchFamily="18" charset="0"/>
              </a:rPr>
              <a:t>  </a:t>
            </a:r>
          </a:p>
          <a:p>
            <a:pPr eaLnBrk="1">
              <a:spcAft>
                <a:spcPts val="850"/>
              </a:spcAft>
              <a:buSzPct val="100000"/>
            </a:pPr>
            <a:endParaRPr lang="es-ES" altLang="es-ES_tradnl" sz="2200" b="1">
              <a:solidFill>
                <a:srgbClr val="000000"/>
              </a:solidFill>
              <a:latin typeface="Times New Roman" panose="02020603050405020304" pitchFamily="18" charset="0"/>
            </a:endParaRPr>
          </a:p>
        </p:txBody>
      </p:sp>
      <p:sp>
        <p:nvSpPr>
          <p:cNvPr id="94213" name="Text Box 5">
            <a:extLst>
              <a:ext uri="{FF2B5EF4-FFF2-40B4-BE49-F238E27FC236}">
                <a16:creationId xmlns:a16="http://schemas.microsoft.com/office/drawing/2014/main" id="{F735DB34-C5F3-D242-A586-D261B6FD68E8}"/>
              </a:ext>
            </a:extLst>
          </p:cNvPr>
          <p:cNvSpPr txBox="1">
            <a:spLocks noChangeArrowheads="1"/>
          </p:cNvSpPr>
          <p:nvPr/>
        </p:nvSpPr>
        <p:spPr bwMode="auto">
          <a:xfrm>
            <a:off x="-136525" y="188913"/>
            <a:ext cx="10125075"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URANO: la conSciencia, la Mente Sabia</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Freeform 1">
            <a:extLst>
              <a:ext uri="{FF2B5EF4-FFF2-40B4-BE49-F238E27FC236}">
                <a16:creationId xmlns:a16="http://schemas.microsoft.com/office/drawing/2014/main" id="{EB495580-7C4D-7148-9667-2BFCC90A2196}"/>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49507" name="Picture 2">
            <a:extLst>
              <a:ext uri="{FF2B5EF4-FFF2-40B4-BE49-F238E27FC236}">
                <a16:creationId xmlns:a16="http://schemas.microsoft.com/office/drawing/2014/main" id="{0AF4FB91-4BD8-1940-B587-88434116C6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508" name="Text Box 3">
            <a:extLst>
              <a:ext uri="{FF2B5EF4-FFF2-40B4-BE49-F238E27FC236}">
                <a16:creationId xmlns:a16="http://schemas.microsoft.com/office/drawing/2014/main" id="{6009BC37-EBBD-9A49-8BA0-E11527363EB3}"/>
              </a:ext>
            </a:extLst>
          </p:cNvPr>
          <p:cNvSpPr txBox="1">
            <a:spLocks noChangeArrowheads="1"/>
          </p:cNvSpPr>
          <p:nvPr/>
        </p:nvSpPr>
        <p:spPr bwMode="auto">
          <a:xfrm>
            <a:off x="-147638" y="14288"/>
            <a:ext cx="10125076"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URANO: la conSciencia, la Mente Sabia</a:t>
            </a:r>
          </a:p>
        </p:txBody>
      </p:sp>
      <p:pic>
        <p:nvPicPr>
          <p:cNvPr id="149509" name="Picture 4">
            <a:extLst>
              <a:ext uri="{FF2B5EF4-FFF2-40B4-BE49-F238E27FC236}">
                <a16:creationId xmlns:a16="http://schemas.microsoft.com/office/drawing/2014/main" id="{2C4C679E-6BE5-9E48-8170-3053BFC214B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6313" y="936625"/>
            <a:ext cx="9102725" cy="4878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Text Box 1">
            <a:extLst>
              <a:ext uri="{FF2B5EF4-FFF2-40B4-BE49-F238E27FC236}">
                <a16:creationId xmlns:a16="http://schemas.microsoft.com/office/drawing/2014/main" id="{A4A7692B-AEDA-B24F-B32D-BF1AAE397514}"/>
              </a:ext>
            </a:extLst>
          </p:cNvPr>
          <p:cNvSpPr txBox="1">
            <a:spLocks noChangeArrowheads="1"/>
          </p:cNvSpPr>
          <p:nvPr/>
        </p:nvSpPr>
        <p:spPr bwMode="auto">
          <a:xfrm>
            <a:off x="1944688" y="1763713"/>
            <a:ext cx="7343775" cy="4973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1425"/>
              </a:spcAft>
              <a:buClr>
                <a:srgbClr val="000000"/>
              </a:buClr>
              <a:buSzPct val="100000"/>
              <a:buFont typeface="Wingdings" pitchFamily="2" charset="2"/>
              <a:buChar char=""/>
            </a:pPr>
            <a:r>
              <a:rPr lang="es-ES" altLang="es-ES_tradnl" sz="2800" b="1">
                <a:solidFill>
                  <a:srgbClr val="FF0000"/>
                </a:solidFill>
                <a:latin typeface="Times New Roman" panose="02020603050405020304" pitchFamily="18" charset="0"/>
              </a:rPr>
              <a:t>¿Cómo es mi  conSciencia ?                       </a:t>
            </a:r>
            <a:r>
              <a:rPr lang="es-ES" altLang="es-ES_tradnl" sz="2800" b="1">
                <a:solidFill>
                  <a:srgbClr val="000000"/>
                </a:solidFill>
                <a:latin typeface="Times New Roman" panose="02020603050405020304" pitchFamily="18" charset="0"/>
              </a:rPr>
              <a:t>Signo</a:t>
            </a:r>
          </a:p>
          <a:p>
            <a:pPr eaLnBrk="1">
              <a:spcAft>
                <a:spcPts val="1425"/>
              </a:spcAft>
              <a:buClr>
                <a:srgbClr val="000000"/>
              </a:buClr>
              <a:buSzPct val="100000"/>
              <a:buFont typeface="Wingdings" pitchFamily="2" charset="2"/>
              <a:buChar char=""/>
            </a:pPr>
            <a:r>
              <a:rPr lang="es-ES" altLang="es-ES_tradnl" sz="2800" b="1">
                <a:solidFill>
                  <a:srgbClr val="FF0000"/>
                </a:solidFill>
                <a:latin typeface="Times New Roman" panose="02020603050405020304" pitchFamily="18" charset="0"/>
              </a:rPr>
              <a:t>¿Dónde experimentaré  mi conSciencia ?    </a:t>
            </a:r>
            <a:r>
              <a:rPr lang="es-ES" altLang="es-ES_tradnl" sz="2800" b="1">
                <a:solidFill>
                  <a:srgbClr val="000000"/>
                </a:solidFill>
                <a:latin typeface="Times New Roman" panose="02020603050405020304" pitchFamily="18" charset="0"/>
              </a:rPr>
              <a:t>Casa</a:t>
            </a:r>
          </a:p>
          <a:p>
            <a:pPr eaLnBrk="1">
              <a:spcAft>
                <a:spcPts val="1425"/>
              </a:spcAft>
              <a:buClr>
                <a:srgbClr val="000000"/>
              </a:buClr>
              <a:buSzPct val="100000"/>
              <a:buFont typeface="Wingdings" pitchFamily="2" charset="2"/>
              <a:buChar char=""/>
            </a:pPr>
            <a:r>
              <a:rPr lang="es-ES" altLang="es-ES_tradnl" sz="2800" b="1">
                <a:solidFill>
                  <a:srgbClr val="FF0000"/>
                </a:solidFill>
                <a:latin typeface="Times New Roman" panose="02020603050405020304" pitchFamily="18" charset="0"/>
              </a:rPr>
              <a:t>¿Serán fácil o difícil  mi conSciencia ? </a:t>
            </a:r>
            <a:r>
              <a:rPr lang="es-ES" altLang="es-ES_tradnl" sz="2800" b="1">
                <a:solidFill>
                  <a:srgbClr val="000000"/>
                </a:solidFill>
                <a:latin typeface="Times New Roman" panose="02020603050405020304" pitchFamily="18" charset="0"/>
              </a:rPr>
              <a:t>Aspectos</a:t>
            </a:r>
          </a:p>
          <a:p>
            <a:pPr eaLnBrk="1">
              <a:spcAft>
                <a:spcPts val="575"/>
              </a:spcAft>
              <a:buSzPct val="100000"/>
            </a:pPr>
            <a:endParaRPr lang="es-ES" altLang="es-ES_tradnl" b="1">
              <a:solidFill>
                <a:srgbClr val="FF0000"/>
              </a:solidFill>
              <a:latin typeface="Times New Roman" panose="02020603050405020304" pitchFamily="18" charset="0"/>
            </a:endParaRPr>
          </a:p>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p:txBody>
      </p:sp>
      <p:sp>
        <p:nvSpPr>
          <p:cNvPr id="151555" name="Freeform 2">
            <a:extLst>
              <a:ext uri="{FF2B5EF4-FFF2-40B4-BE49-F238E27FC236}">
                <a16:creationId xmlns:a16="http://schemas.microsoft.com/office/drawing/2014/main" id="{7D3355A7-4747-EC43-8F9A-7A9AC29D4C8D}"/>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51556" name="Picture 3">
            <a:extLst>
              <a:ext uri="{FF2B5EF4-FFF2-40B4-BE49-F238E27FC236}">
                <a16:creationId xmlns:a16="http://schemas.microsoft.com/office/drawing/2014/main" id="{97ED0C92-F062-814A-8967-295D8947B5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1557" name="Text Box 4">
            <a:extLst>
              <a:ext uri="{FF2B5EF4-FFF2-40B4-BE49-F238E27FC236}">
                <a16:creationId xmlns:a16="http://schemas.microsoft.com/office/drawing/2014/main" id="{9AF48B2D-3103-7A40-A88E-A1BCEBB5AAF1}"/>
              </a:ext>
            </a:extLst>
          </p:cNvPr>
          <p:cNvSpPr txBox="1">
            <a:spLocks noChangeArrowheads="1"/>
          </p:cNvSpPr>
          <p:nvPr/>
        </p:nvSpPr>
        <p:spPr bwMode="auto">
          <a:xfrm>
            <a:off x="-147638" y="230188"/>
            <a:ext cx="10125076"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URANO: la conSciencia, la Mente Sabia</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Text Box 2">
            <a:extLst>
              <a:ext uri="{FF2B5EF4-FFF2-40B4-BE49-F238E27FC236}">
                <a16:creationId xmlns:a16="http://schemas.microsoft.com/office/drawing/2014/main" id="{5EF70CF1-854D-434F-9D18-F5BF50B6627D}"/>
              </a:ext>
            </a:extLst>
          </p:cNvPr>
          <p:cNvSpPr txBox="1">
            <a:spLocks noChangeArrowheads="1"/>
          </p:cNvSpPr>
          <p:nvPr/>
        </p:nvSpPr>
        <p:spPr bwMode="auto">
          <a:xfrm>
            <a:off x="576263" y="147638"/>
            <a:ext cx="633625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dirty="0">
                <a:solidFill>
                  <a:srgbClr val="000000"/>
                </a:solidFill>
              </a:rPr>
              <a:t>SAGITARIO:   </a:t>
            </a:r>
            <a:r>
              <a:rPr lang="es-ES" altLang="es-ES_tradnl" sz="2800" dirty="0" err="1">
                <a:solidFill>
                  <a:srgbClr val="FF0000"/>
                </a:solidFill>
              </a:rPr>
              <a:t>eXpansión</a:t>
            </a:r>
            <a:r>
              <a:rPr lang="es-ES" altLang="es-ES_tradnl" sz="2800" dirty="0">
                <a:solidFill>
                  <a:srgbClr val="FF0000"/>
                </a:solidFill>
              </a:rPr>
              <a:t> </a:t>
            </a:r>
          </a:p>
        </p:txBody>
      </p:sp>
      <p:sp>
        <p:nvSpPr>
          <p:cNvPr id="64514" name="Freeform 3">
            <a:extLst>
              <a:ext uri="{FF2B5EF4-FFF2-40B4-BE49-F238E27FC236}">
                <a16:creationId xmlns:a16="http://schemas.microsoft.com/office/drawing/2014/main" id="{059A4C92-D700-0542-82AB-63F000270C2D}"/>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4515" name="Picture 4">
            <a:extLst>
              <a:ext uri="{FF2B5EF4-FFF2-40B4-BE49-F238E27FC236}">
                <a16:creationId xmlns:a16="http://schemas.microsoft.com/office/drawing/2014/main" id="{AB7347C2-5987-E34F-A970-1839F8602C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Imagen 2" descr="Un grupo de personas en una montaña&#10;&#10;Descripción generada automáticamente">
            <a:extLst>
              <a:ext uri="{FF2B5EF4-FFF2-40B4-BE49-F238E27FC236}">
                <a16:creationId xmlns:a16="http://schemas.microsoft.com/office/drawing/2014/main" id="{B310A011-4DD6-9343-8837-5C017E2F5C7C}"/>
              </a:ext>
            </a:extLst>
          </p:cNvPr>
          <p:cNvPicPr>
            <a:picLocks noChangeAspect="1"/>
          </p:cNvPicPr>
          <p:nvPr/>
        </p:nvPicPr>
        <p:blipFill>
          <a:blip r:embed="rId4"/>
          <a:stretch>
            <a:fillRect/>
          </a:stretch>
        </p:blipFill>
        <p:spPr>
          <a:xfrm>
            <a:off x="1518468" y="1355632"/>
            <a:ext cx="7554292" cy="4503979"/>
          </a:xfrm>
          <a:prstGeom prst="rect">
            <a:avLst/>
          </a:prstGeom>
        </p:spPr>
      </p:pic>
    </p:spTree>
    <p:extLst>
      <p:ext uri="{BB962C8B-B14F-4D97-AF65-F5344CB8AC3E}">
        <p14:creationId xmlns:p14="http://schemas.microsoft.com/office/powerpoint/2010/main" val="2710216437"/>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5649" name="Imagen 2">
            <a:extLst>
              <a:ext uri="{FF2B5EF4-FFF2-40B4-BE49-F238E27FC236}">
                <a16:creationId xmlns:a16="http://schemas.microsoft.com/office/drawing/2014/main" id="{927FF3B1-6EFB-1C4E-8F84-B1840FB1F6F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160588" y="163513"/>
            <a:ext cx="5903912" cy="550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5650" name="Text Box 1">
            <a:extLst>
              <a:ext uri="{FF2B5EF4-FFF2-40B4-BE49-F238E27FC236}">
                <a16:creationId xmlns:a16="http://schemas.microsoft.com/office/drawing/2014/main" id="{524C3039-8EE6-D346-9014-5D31386A1583}"/>
              </a:ext>
            </a:extLst>
          </p:cNvPr>
          <p:cNvSpPr txBox="1">
            <a:spLocks noChangeArrowheads="1"/>
          </p:cNvSpPr>
          <p:nvPr/>
        </p:nvSpPr>
        <p:spPr bwMode="auto">
          <a:xfrm>
            <a:off x="1055688" y="1152525"/>
            <a:ext cx="8855075" cy="326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p:txBody>
      </p:sp>
      <p:sp>
        <p:nvSpPr>
          <p:cNvPr id="155651" name="Freeform 2">
            <a:extLst>
              <a:ext uri="{FF2B5EF4-FFF2-40B4-BE49-F238E27FC236}">
                <a16:creationId xmlns:a16="http://schemas.microsoft.com/office/drawing/2014/main" id="{2BF7B41D-838C-5E40-8842-3D25A6A84882}"/>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55652" name="Picture 3">
            <a:extLst>
              <a:ext uri="{FF2B5EF4-FFF2-40B4-BE49-F238E27FC236}">
                <a16:creationId xmlns:a16="http://schemas.microsoft.com/office/drawing/2014/main" id="{F0B24B31-7D0F-B045-A761-D58ED8623DB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5653" name="Rectangle 5">
            <a:extLst>
              <a:ext uri="{FF2B5EF4-FFF2-40B4-BE49-F238E27FC236}">
                <a16:creationId xmlns:a16="http://schemas.microsoft.com/office/drawing/2014/main" id="{84071291-F652-9841-851E-E3CDF84317FE}"/>
              </a:ext>
            </a:extLst>
          </p:cNvPr>
          <p:cNvSpPr>
            <a:spLocks noChangeArrowheads="1"/>
          </p:cNvSpPr>
          <p:nvPr/>
        </p:nvSpPr>
        <p:spPr bwMode="auto">
          <a:xfrm>
            <a:off x="1044575" y="1116013"/>
            <a:ext cx="122396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55654" name="Rectangle 6">
            <a:extLst>
              <a:ext uri="{FF2B5EF4-FFF2-40B4-BE49-F238E27FC236}">
                <a16:creationId xmlns:a16="http://schemas.microsoft.com/office/drawing/2014/main" id="{3506B8DB-5B98-3E45-9476-C35D6051FA6D}"/>
              </a:ext>
            </a:extLst>
          </p:cNvPr>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55655" name="Freeform 7">
            <a:extLst>
              <a:ext uri="{FF2B5EF4-FFF2-40B4-BE49-F238E27FC236}">
                <a16:creationId xmlns:a16="http://schemas.microsoft.com/office/drawing/2014/main" id="{C48FFEA0-5A2B-EF4E-8DCB-75C0F5D8A97B}"/>
              </a:ext>
            </a:extLst>
          </p:cNvPr>
          <p:cNvSpPr>
            <a:spLocks noChangeArrowheads="1"/>
          </p:cNvSpPr>
          <p:nvPr/>
        </p:nvSpPr>
        <p:spPr bwMode="auto">
          <a:xfrm>
            <a:off x="3922713" y="163513"/>
            <a:ext cx="9072562" cy="1173162"/>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s-ES"/>
          </a:p>
        </p:txBody>
      </p:sp>
      <p:sp>
        <p:nvSpPr>
          <p:cNvPr id="155656" name="AutoShape 8">
            <a:extLst>
              <a:ext uri="{FF2B5EF4-FFF2-40B4-BE49-F238E27FC236}">
                <a16:creationId xmlns:a16="http://schemas.microsoft.com/office/drawing/2014/main" id="{FB172960-9CC2-5548-BC4D-7A4E8E6D6848}"/>
              </a:ext>
            </a:extLst>
          </p:cNvPr>
          <p:cNvSpPr>
            <a:spLocks noChangeArrowheads="1"/>
          </p:cNvSpPr>
          <p:nvPr/>
        </p:nvSpPr>
        <p:spPr bwMode="auto">
          <a:xfrm>
            <a:off x="1368425" y="2808288"/>
            <a:ext cx="7632700" cy="144462"/>
          </a:xfrm>
          <a:prstGeom prst="leftRightArrow">
            <a:avLst>
              <a:gd name="adj1" fmla="val 50000"/>
              <a:gd name="adj2" fmla="val 1051815"/>
            </a:avLst>
          </a:prstGeom>
          <a:solidFill>
            <a:srgbClr val="FF0000"/>
          </a:solidFill>
          <a:ln w="9360" cap="sq">
            <a:solidFill>
              <a:srgbClr val="FF0000"/>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55657" name="AutoShape 9">
            <a:extLst>
              <a:ext uri="{FF2B5EF4-FFF2-40B4-BE49-F238E27FC236}">
                <a16:creationId xmlns:a16="http://schemas.microsoft.com/office/drawing/2014/main" id="{5F643938-36A3-BE45-A1CC-A65F85D609A2}"/>
              </a:ext>
            </a:extLst>
          </p:cNvPr>
          <p:cNvSpPr>
            <a:spLocks noChangeArrowheads="1"/>
          </p:cNvSpPr>
          <p:nvPr/>
        </p:nvSpPr>
        <p:spPr bwMode="auto">
          <a:xfrm>
            <a:off x="5040313" y="71438"/>
            <a:ext cx="144462" cy="5692775"/>
          </a:xfrm>
          <a:prstGeom prst="upDownArrow">
            <a:avLst>
              <a:gd name="adj1" fmla="val 50000"/>
              <a:gd name="adj2" fmla="val 784486"/>
            </a:avLst>
          </a:prstGeom>
          <a:solidFill>
            <a:srgbClr val="FF0000"/>
          </a:solidFill>
          <a:ln w="9360" cap="sq">
            <a:solidFill>
              <a:srgbClr val="FF0000"/>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55658" name="AutoShape 10">
            <a:extLst>
              <a:ext uri="{FF2B5EF4-FFF2-40B4-BE49-F238E27FC236}">
                <a16:creationId xmlns:a16="http://schemas.microsoft.com/office/drawing/2014/main" id="{8884A2EE-4D61-DB4D-89F2-AF5082B3A995}"/>
              </a:ext>
            </a:extLst>
          </p:cNvPr>
          <p:cNvSpPr>
            <a:spLocks noChangeArrowheads="1"/>
          </p:cNvSpPr>
          <p:nvPr/>
        </p:nvSpPr>
        <p:spPr bwMode="auto">
          <a:xfrm rot="-2040000">
            <a:off x="5819775" y="3487738"/>
            <a:ext cx="287338" cy="1738312"/>
          </a:xfrm>
          <a:prstGeom prst="downArrow">
            <a:avLst>
              <a:gd name="adj1" fmla="val 50000"/>
              <a:gd name="adj2" fmla="val 151243"/>
            </a:avLst>
          </a:prstGeom>
          <a:solidFill>
            <a:srgbClr val="FF0000"/>
          </a:solidFill>
          <a:ln w="9360" cap="sq">
            <a:solidFill>
              <a:srgbClr val="FF0000"/>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55659" name="AutoShape 11">
            <a:extLst>
              <a:ext uri="{FF2B5EF4-FFF2-40B4-BE49-F238E27FC236}">
                <a16:creationId xmlns:a16="http://schemas.microsoft.com/office/drawing/2014/main" id="{DBFBF26D-0EC0-E641-80DD-F0BB21D5E3EE}"/>
              </a:ext>
            </a:extLst>
          </p:cNvPr>
          <p:cNvSpPr>
            <a:spLocks noChangeArrowheads="1"/>
          </p:cNvSpPr>
          <p:nvPr/>
        </p:nvSpPr>
        <p:spPr bwMode="auto">
          <a:xfrm>
            <a:off x="5837238" y="4295775"/>
            <a:ext cx="2624137" cy="11731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endParaRPr lang="es-ES" altLang="es-ES_tradnl" sz="2600" b="1">
              <a:solidFill>
                <a:srgbClr val="FF0000"/>
              </a:solidFill>
            </a:endParaRPr>
          </a:p>
          <a:p>
            <a:pPr algn="ctr" eaLnBrk="1" hangingPunct="1">
              <a:buSzPct val="100000"/>
            </a:pPr>
            <a:r>
              <a:rPr lang="es-ES" altLang="es-ES_tradnl" sz="2200" b="1">
                <a:solidFill>
                  <a:srgbClr val="FF0000"/>
                </a:solidFill>
              </a:rPr>
              <a:t>Casa V</a:t>
            </a:r>
          </a:p>
          <a:p>
            <a:pPr algn="ctr" eaLnBrk="1" hangingPunct="1">
              <a:buSzPct val="100000"/>
            </a:pPr>
            <a:r>
              <a:rPr lang="es-ES" altLang="es-ES_tradnl" sz="2200" b="1">
                <a:solidFill>
                  <a:srgbClr val="FF0000"/>
                </a:solidFill>
              </a:rPr>
              <a:t>Leo</a:t>
            </a:r>
          </a:p>
        </p:txBody>
      </p:sp>
      <p:sp>
        <p:nvSpPr>
          <p:cNvPr id="155660" name="Rectangle 12">
            <a:extLst>
              <a:ext uri="{FF2B5EF4-FFF2-40B4-BE49-F238E27FC236}">
                <a16:creationId xmlns:a16="http://schemas.microsoft.com/office/drawing/2014/main" id="{60B3680C-7005-1144-9F1C-809B4B342C45}"/>
              </a:ext>
            </a:extLst>
          </p:cNvPr>
          <p:cNvSpPr>
            <a:spLocks noChangeArrowheads="1"/>
          </p:cNvSpPr>
          <p:nvPr/>
        </p:nvSpPr>
        <p:spPr bwMode="auto">
          <a:xfrm>
            <a:off x="1619250" y="576263"/>
            <a:ext cx="1368425" cy="720725"/>
          </a:xfrm>
          <a:prstGeom prst="rect">
            <a:avLst/>
          </a:prstGeom>
          <a:solidFill>
            <a:srgbClr val="000000"/>
          </a:solidFill>
          <a:ln w="9360" cap="sq">
            <a:solidFill>
              <a:srgbClr val="3465A4"/>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55661" name="AutoShape 13">
            <a:extLst>
              <a:ext uri="{FF2B5EF4-FFF2-40B4-BE49-F238E27FC236}">
                <a16:creationId xmlns:a16="http://schemas.microsoft.com/office/drawing/2014/main" id="{45113B57-8C78-C44E-90DB-BA3BE3EE1D4B}"/>
              </a:ext>
            </a:extLst>
          </p:cNvPr>
          <p:cNvSpPr>
            <a:spLocks noChangeArrowheads="1"/>
          </p:cNvSpPr>
          <p:nvPr/>
        </p:nvSpPr>
        <p:spPr bwMode="auto">
          <a:xfrm>
            <a:off x="1057275" y="131763"/>
            <a:ext cx="2624138" cy="1173162"/>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endParaRPr lang="es-ES" altLang="es-ES_tradnl" sz="2600" b="1">
              <a:solidFill>
                <a:srgbClr val="FF0000"/>
              </a:solidFill>
            </a:endParaRPr>
          </a:p>
          <a:p>
            <a:pPr algn="ctr" eaLnBrk="1" hangingPunct="1">
              <a:buSzPct val="100000"/>
            </a:pPr>
            <a:r>
              <a:rPr lang="es-ES" altLang="es-ES_tradnl" sz="2200" b="1">
                <a:solidFill>
                  <a:srgbClr val="FFFF00"/>
                </a:solidFill>
              </a:rPr>
              <a:t>Casa XI</a:t>
            </a:r>
          </a:p>
          <a:p>
            <a:pPr algn="ctr" eaLnBrk="1" hangingPunct="1">
              <a:buSzPct val="100000"/>
            </a:pPr>
            <a:r>
              <a:rPr lang="es-ES" altLang="es-ES_tradnl" sz="2200" b="1">
                <a:solidFill>
                  <a:srgbClr val="FFFF00"/>
                </a:solidFill>
              </a:rPr>
              <a:t>Acuario</a:t>
            </a:r>
          </a:p>
        </p:txBody>
      </p:sp>
      <p:sp>
        <p:nvSpPr>
          <p:cNvPr id="155662" name="AutoShape 14">
            <a:extLst>
              <a:ext uri="{FF2B5EF4-FFF2-40B4-BE49-F238E27FC236}">
                <a16:creationId xmlns:a16="http://schemas.microsoft.com/office/drawing/2014/main" id="{778CDAB6-8266-FE4A-9F9F-866316C8AFE2}"/>
              </a:ext>
            </a:extLst>
          </p:cNvPr>
          <p:cNvSpPr>
            <a:spLocks noChangeArrowheads="1"/>
          </p:cNvSpPr>
          <p:nvPr/>
        </p:nvSpPr>
        <p:spPr bwMode="auto">
          <a:xfrm rot="-3540000">
            <a:off x="6537325" y="2855913"/>
            <a:ext cx="287338" cy="1738312"/>
          </a:xfrm>
          <a:prstGeom prst="downArrow">
            <a:avLst>
              <a:gd name="adj1" fmla="val 50000"/>
              <a:gd name="adj2" fmla="val 151243"/>
            </a:avLst>
          </a:prstGeom>
          <a:solidFill>
            <a:srgbClr val="89D21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55663" name="AutoShape 15">
            <a:extLst>
              <a:ext uri="{FF2B5EF4-FFF2-40B4-BE49-F238E27FC236}">
                <a16:creationId xmlns:a16="http://schemas.microsoft.com/office/drawing/2014/main" id="{50E4BFB0-404D-7B48-9145-B3F732D702DA}"/>
              </a:ext>
            </a:extLst>
          </p:cNvPr>
          <p:cNvSpPr>
            <a:spLocks noChangeArrowheads="1"/>
          </p:cNvSpPr>
          <p:nvPr/>
        </p:nvSpPr>
        <p:spPr bwMode="auto">
          <a:xfrm rot="8820000">
            <a:off x="4102100" y="496888"/>
            <a:ext cx="287338" cy="1738312"/>
          </a:xfrm>
          <a:prstGeom prst="downArrow">
            <a:avLst>
              <a:gd name="adj1" fmla="val 50000"/>
              <a:gd name="adj2" fmla="val 151243"/>
            </a:avLst>
          </a:prstGeom>
          <a:solidFill>
            <a:srgbClr val="FFFF00"/>
          </a:solidFill>
          <a:ln w="9360" cap="sq">
            <a:solidFill>
              <a:srgbClr val="FFFF00"/>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55664" name="AutoShape 16">
            <a:extLst>
              <a:ext uri="{FF2B5EF4-FFF2-40B4-BE49-F238E27FC236}">
                <a16:creationId xmlns:a16="http://schemas.microsoft.com/office/drawing/2014/main" id="{421B87E4-AF23-8341-B309-8B8395D070E4}"/>
              </a:ext>
            </a:extLst>
          </p:cNvPr>
          <p:cNvSpPr>
            <a:spLocks noChangeArrowheads="1"/>
          </p:cNvSpPr>
          <p:nvPr/>
        </p:nvSpPr>
        <p:spPr bwMode="auto">
          <a:xfrm rot="7140000">
            <a:off x="3381375" y="1198563"/>
            <a:ext cx="287338" cy="1738312"/>
          </a:xfrm>
          <a:prstGeom prst="downArrow">
            <a:avLst>
              <a:gd name="adj1" fmla="val 50000"/>
              <a:gd name="adj2" fmla="val 151243"/>
            </a:avLst>
          </a:prstGeom>
          <a:solidFill>
            <a:srgbClr val="2C91D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89457" name="Rectangle 17">
            <a:extLst>
              <a:ext uri="{FF2B5EF4-FFF2-40B4-BE49-F238E27FC236}">
                <a16:creationId xmlns:a16="http://schemas.microsoft.com/office/drawing/2014/main" id="{4EE68793-4C0E-BA4B-BC3B-AE7B9A88AF57}"/>
              </a:ext>
            </a:extLst>
          </p:cNvPr>
          <p:cNvSpPr>
            <a:spLocks noChangeArrowheads="1"/>
          </p:cNvSpPr>
          <p:nvPr/>
        </p:nvSpPr>
        <p:spPr bwMode="auto">
          <a:xfrm>
            <a:off x="1152525" y="3095625"/>
            <a:ext cx="3600450" cy="1655763"/>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89458" name="AutoShape 18">
            <a:extLst>
              <a:ext uri="{FF2B5EF4-FFF2-40B4-BE49-F238E27FC236}">
                <a16:creationId xmlns:a16="http://schemas.microsoft.com/office/drawing/2014/main" id="{D0F82012-8121-A44D-97CC-57302DCFAB6C}"/>
              </a:ext>
            </a:extLst>
          </p:cNvPr>
          <p:cNvSpPr>
            <a:spLocks noChangeArrowheads="1"/>
          </p:cNvSpPr>
          <p:nvPr/>
        </p:nvSpPr>
        <p:spPr bwMode="auto">
          <a:xfrm>
            <a:off x="1292225" y="3146425"/>
            <a:ext cx="3460750" cy="11731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endParaRPr lang="es-ES" altLang="es-ES_tradnl" sz="2600" b="1">
              <a:solidFill>
                <a:srgbClr val="FF0000"/>
              </a:solidFill>
            </a:endParaRPr>
          </a:p>
          <a:p>
            <a:pPr eaLnBrk="1" hangingPunct="1">
              <a:buSzPct val="100000"/>
            </a:pPr>
            <a:r>
              <a:rPr lang="es-ES" altLang="es-ES_tradnl" sz="2000" b="1">
                <a:solidFill>
                  <a:srgbClr val="000000"/>
                </a:solidFill>
              </a:rPr>
              <a:t>- Necesito vivir con los demás, en grupos y asociaciones: solidaridad, amistad, civismo, altruismo, amigos</a:t>
            </a:r>
          </a:p>
        </p:txBody>
      </p:sp>
      <p:sp>
        <p:nvSpPr>
          <p:cNvPr id="189459" name="Rectangle 19">
            <a:extLst>
              <a:ext uri="{FF2B5EF4-FFF2-40B4-BE49-F238E27FC236}">
                <a16:creationId xmlns:a16="http://schemas.microsoft.com/office/drawing/2014/main" id="{37F1C83C-0620-FB47-9FFC-B18D76516860}"/>
              </a:ext>
            </a:extLst>
          </p:cNvPr>
          <p:cNvSpPr>
            <a:spLocks noChangeArrowheads="1"/>
          </p:cNvSpPr>
          <p:nvPr/>
        </p:nvSpPr>
        <p:spPr bwMode="auto">
          <a:xfrm>
            <a:off x="5327650" y="431800"/>
            <a:ext cx="4392613" cy="1692275"/>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89460" name="AutoShape 20">
            <a:extLst>
              <a:ext uri="{FF2B5EF4-FFF2-40B4-BE49-F238E27FC236}">
                <a16:creationId xmlns:a16="http://schemas.microsoft.com/office/drawing/2014/main" id="{AEBABB06-768F-7C4C-804C-9055AF1EAF0F}"/>
              </a:ext>
            </a:extLst>
          </p:cNvPr>
          <p:cNvSpPr>
            <a:spLocks noChangeArrowheads="1"/>
          </p:cNvSpPr>
          <p:nvPr/>
        </p:nvSpPr>
        <p:spPr bwMode="auto">
          <a:xfrm>
            <a:off x="5492750" y="766763"/>
            <a:ext cx="4521200" cy="1173162"/>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endParaRPr lang="es-ES" altLang="es-ES_tradnl" sz="2600" b="1">
              <a:solidFill>
                <a:srgbClr val="FF0000"/>
              </a:solidFill>
            </a:endParaRPr>
          </a:p>
          <a:p>
            <a:pPr eaLnBrk="1" hangingPunct="1">
              <a:buSzPct val="100000"/>
            </a:pPr>
            <a:r>
              <a:rPr lang="es-ES" altLang="es-ES_tradnl" sz="2000" b="1">
                <a:solidFill>
                  <a:srgbClr val="000000"/>
                </a:solidFill>
              </a:rPr>
              <a:t>- Necesito vivir por mi mismo: placeres (diversión, fiestas, deportes…), Hobbies, sexualidad, amoríos, hijos, juegos de azar, creatividad.</a:t>
            </a:r>
          </a:p>
          <a:p>
            <a:pPr eaLnBrk="1" hangingPunct="1">
              <a:buSzPct val="100000"/>
            </a:pPr>
            <a:endParaRPr lang="es-ES" altLang="es-ES_tradnl" sz="2000" b="1">
              <a:solidFill>
                <a:srgbClr val="000000"/>
              </a:solidFill>
            </a:endParaRPr>
          </a:p>
          <a:p>
            <a:pPr eaLnBrk="1" hangingPunct="1">
              <a:buSzPct val="100000"/>
            </a:pPr>
            <a:endParaRPr lang="es-ES" altLang="es-ES_tradnl" sz="2000" b="1">
              <a:solidFill>
                <a:srgbClr val="000000"/>
              </a:solidFill>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fill="hold" grpId="0" nodeType="clickEffect">
                                  <p:stCondLst>
                                    <p:cond delay="0"/>
                                  </p:stCondLst>
                                  <p:childTnLst>
                                    <p:set>
                                      <p:cBhvr additive="repl">
                                        <p:cTn id="6" dur="1" fill="hold">
                                          <p:stCondLst>
                                            <p:cond delay="0"/>
                                          </p:stCondLst>
                                        </p:cTn>
                                        <p:tgtEl>
                                          <p:spTgt spid="189459"/>
                                        </p:tgtEl>
                                        <p:attrNameLst>
                                          <p:attrName>style.visibility</p:attrName>
                                        </p:attrNameLst>
                                      </p:cBhvr>
                                      <p:to>
                                        <p:strVal val="visible"/>
                                      </p:to>
                                    </p:set>
                                  </p:childTnLst>
                                </p:cTn>
                              </p:par>
                              <p:par>
                                <p:cTn id="7" presetID="1" presetClass="entr" fill="hold" nodeType="withEffect">
                                  <p:stCondLst>
                                    <p:cond delay="0"/>
                                  </p:stCondLst>
                                  <p:childTnLst>
                                    <p:set>
                                      <p:cBhvr additive="repl">
                                        <p:cTn id="8" dur="1" fill="hold">
                                          <p:stCondLst>
                                            <p:cond delay="0"/>
                                          </p:stCondLst>
                                        </p:cTn>
                                        <p:tgtEl>
                                          <p:spTgt spid="189460"/>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fill="hold" grpId="0" nodeType="clickEffect">
                                  <p:stCondLst>
                                    <p:cond delay="0"/>
                                  </p:stCondLst>
                                  <p:childTnLst>
                                    <p:set>
                                      <p:cBhvr additive="repl">
                                        <p:cTn id="12" dur="1" fill="hold">
                                          <p:stCondLst>
                                            <p:cond delay="0"/>
                                          </p:stCondLst>
                                        </p:cTn>
                                        <p:tgtEl>
                                          <p:spTgt spid="189457"/>
                                        </p:tgtEl>
                                        <p:attrNameLst>
                                          <p:attrName>style.visibility</p:attrName>
                                        </p:attrNameLst>
                                      </p:cBhvr>
                                      <p:to>
                                        <p:strVal val="visible"/>
                                      </p:to>
                                    </p:set>
                                  </p:childTnLst>
                                </p:cTn>
                              </p:par>
                              <p:par>
                                <p:cTn id="13" presetID="1" presetClass="entr" fill="hold" nodeType="withEffect">
                                  <p:stCondLst>
                                    <p:cond delay="0"/>
                                  </p:stCondLst>
                                  <p:childTnLst>
                                    <p:set>
                                      <p:cBhvr additive="repl">
                                        <p:cTn id="14" dur="1" fill="hold">
                                          <p:stCondLst>
                                            <p:cond delay="0"/>
                                          </p:stCondLst>
                                        </p:cTn>
                                        <p:tgtEl>
                                          <p:spTgt spid="1894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457" grpId="0" animBg="1"/>
      <p:bldP spid="189459"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Text Box 1"/>
          <p:cNvSpPr txBox="1">
            <a:spLocks noChangeArrowheads="1"/>
          </p:cNvSpPr>
          <p:nvPr/>
        </p:nvSpPr>
        <p:spPr bwMode="auto">
          <a:xfrm>
            <a:off x="2205038" y="1685925"/>
            <a:ext cx="7083425" cy="49736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9pPr>
          </a:lstStyle>
          <a:p>
            <a:pPr eaLnBrk="1">
              <a:spcAft>
                <a:spcPts val="1425"/>
              </a:spcAft>
              <a:buFont typeface="Wingdings" charset="0"/>
              <a:buChar char=""/>
            </a:pPr>
            <a:r>
              <a:rPr lang="es-ES" sz="2800" dirty="0">
                <a:solidFill>
                  <a:schemeClr val="tx1"/>
                </a:solidFill>
                <a:latin typeface="Times New Roman" charset="0"/>
                <a:cs typeface="Verdana" charset="0"/>
              </a:rPr>
              <a:t>Planeta reciben aspectos negativos o inarmónicos de otros planetas.</a:t>
            </a:r>
          </a:p>
          <a:p>
            <a:pPr algn="just" eaLnBrk="1">
              <a:spcAft>
                <a:spcPts val="1425"/>
              </a:spcAft>
              <a:buFont typeface="Wingdings" charset="0"/>
              <a:buChar char=""/>
            </a:pPr>
            <a:r>
              <a:rPr lang="es-ES" sz="2800" dirty="0">
                <a:solidFill>
                  <a:schemeClr val="tx1"/>
                </a:solidFill>
                <a:latin typeface="Times New Roman" charset="0"/>
                <a:cs typeface="Verdana" charset="0"/>
              </a:rPr>
              <a:t> Planeta queda encerrado por una cuadratura.</a:t>
            </a:r>
          </a:p>
          <a:p>
            <a:pPr marL="317500" algn="just" eaLnBrk="1">
              <a:spcAft>
                <a:spcPts val="575"/>
              </a:spcAft>
              <a:buClrTx/>
              <a:buFontTx/>
              <a:buNone/>
            </a:pPr>
            <a:endParaRPr lang="es-ES" b="1" dirty="0">
              <a:solidFill>
                <a:srgbClr val="FF0000"/>
              </a:solidFill>
              <a:latin typeface="Times New Roman" charset="0"/>
              <a:cs typeface="Verdana" charset="0"/>
            </a:endParaRPr>
          </a:p>
          <a:p>
            <a:pPr marL="317500" algn="just" eaLnBrk="1">
              <a:lnSpc>
                <a:spcPct val="115000"/>
              </a:lnSpc>
              <a:spcAft>
                <a:spcPts val="1425"/>
              </a:spcAft>
              <a:buClrTx/>
              <a:buFontTx/>
              <a:buNone/>
            </a:pPr>
            <a:endParaRPr lang="es-ES" dirty="0">
              <a:solidFill>
                <a:srgbClr val="000000"/>
              </a:solidFill>
              <a:latin typeface="Times New Roman" charset="0"/>
              <a:cs typeface="Verdana" charset="0"/>
            </a:endParaRPr>
          </a:p>
          <a:p>
            <a:pPr marL="317500" algn="just" eaLnBrk="1">
              <a:lnSpc>
                <a:spcPct val="115000"/>
              </a:lnSpc>
              <a:spcAft>
                <a:spcPts val="1425"/>
              </a:spcAft>
              <a:buClrTx/>
              <a:buFontTx/>
              <a:buNone/>
            </a:pPr>
            <a:endParaRPr lang="es-ES" sz="1600" dirty="0">
              <a:solidFill>
                <a:srgbClr val="000000"/>
              </a:solidFill>
              <a:latin typeface="Verdana" charset="0"/>
              <a:cs typeface="Verdana" charset="0"/>
            </a:endParaRPr>
          </a:p>
          <a:p>
            <a:pPr marL="317500" algn="just" eaLnBrk="1">
              <a:lnSpc>
                <a:spcPct val="115000"/>
              </a:lnSpc>
              <a:spcAft>
                <a:spcPts val="1425"/>
              </a:spcAft>
              <a:buClrTx/>
              <a:buFontTx/>
              <a:buNone/>
            </a:pPr>
            <a:endParaRPr lang="es-ES" sz="1600" dirty="0">
              <a:solidFill>
                <a:srgbClr val="000000"/>
              </a:solidFill>
              <a:latin typeface="Verdana" charset="0"/>
              <a:cs typeface="Verdana" charset="0"/>
            </a:endParaRPr>
          </a:p>
        </p:txBody>
      </p:sp>
      <p:sp>
        <p:nvSpPr>
          <p:cNvPr id="211970" name="Text Box 2"/>
          <p:cNvSpPr txBox="1">
            <a:spLocks noChangeArrowheads="1"/>
          </p:cNvSpPr>
          <p:nvPr/>
        </p:nvSpPr>
        <p:spPr bwMode="auto">
          <a:xfrm>
            <a:off x="709613" y="147638"/>
            <a:ext cx="7715075" cy="9445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9pPr>
          </a:lstStyle>
          <a:p>
            <a:pPr algn="ctr" eaLnBrk="1">
              <a:buClrTx/>
              <a:buFontTx/>
              <a:buNone/>
            </a:pPr>
            <a:r>
              <a:rPr lang="es-ES" sz="2800" b="1" dirty="0">
                <a:solidFill>
                  <a:srgbClr val="FF0000"/>
                </a:solidFill>
              </a:rPr>
              <a:t>PLANETA EN SOMBRA   </a:t>
            </a:r>
          </a:p>
        </p:txBody>
      </p:sp>
      <p:sp>
        <p:nvSpPr>
          <p:cNvPr id="211971" name="Freeform 3"/>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1972"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98083977"/>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1045567" y="282208"/>
            <a:ext cx="5722937" cy="5336321"/>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1044575" y="1116013"/>
            <a:ext cx="122396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922713" y="163513"/>
            <a:ext cx="9072562"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a:solidFill>
                  <a:srgbClr val="FF0000"/>
                </a:solidFill>
              </a:rPr>
              <a:t>Signos del </a:t>
            </a:r>
          </a:p>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a:solidFill>
                  <a:srgbClr val="FF0000"/>
                </a:solidFill>
              </a:rPr>
              <a:t>Zodiaco</a:t>
            </a:r>
          </a:p>
        </p:txBody>
      </p:sp>
      <p:sp>
        <p:nvSpPr>
          <p:cNvPr id="2" name="Elipse 1"/>
          <p:cNvSpPr/>
          <p:nvPr/>
        </p:nvSpPr>
        <p:spPr bwMode="auto">
          <a:xfrm>
            <a:off x="2520032" y="1545209"/>
            <a:ext cx="2664296" cy="2730226"/>
          </a:xfrm>
          <a:prstGeom prst="ellipse">
            <a:avLst/>
          </a:prstGeom>
          <a:solidFill>
            <a:srgbClr val="FFFF00"/>
          </a:solid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pPr>
            <a:endParaRPr kumimoji="0" lang="es-ES_tradnl" sz="2400" b="0" i="0" u="none" strike="noStrike" cap="none" normalizeH="0" baseline="0">
              <a:ln>
                <a:noFill/>
              </a:ln>
              <a:solidFill>
                <a:schemeClr val="bg1"/>
              </a:solidFill>
              <a:effectLst/>
              <a:latin typeface="Arial" charset="0"/>
              <a:ea typeface="ＭＳ Ｐゴシック" charset="0"/>
              <a:cs typeface="ＭＳ Ｐゴシック" charset="0"/>
            </a:endParaRPr>
          </a:p>
        </p:txBody>
      </p:sp>
      <p:cxnSp>
        <p:nvCxnSpPr>
          <p:cNvPr id="4" name="Conector recto de flecha 3"/>
          <p:cNvCxnSpPr>
            <a:endCxn id="2" idx="4"/>
          </p:cNvCxnSpPr>
          <p:nvPr/>
        </p:nvCxnSpPr>
        <p:spPr bwMode="auto">
          <a:xfrm>
            <a:off x="2508919" y="2950368"/>
            <a:ext cx="1343261" cy="1325067"/>
          </a:xfrm>
          <a:prstGeom prst="straightConnector1">
            <a:avLst/>
          </a:prstGeom>
          <a:solidFill>
            <a:srgbClr val="00B8FF"/>
          </a:solidFill>
          <a:ln w="38100" cap="flat" cmpd="sng" algn="ctr">
            <a:solidFill>
              <a:srgbClr val="FF0000"/>
            </a:solidFill>
            <a:prstDash val="solid"/>
            <a:round/>
            <a:headEnd type="triangle"/>
            <a:tailEnd type="triangle"/>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Tree>
    <p:extLst>
      <p:ext uri="{BB962C8B-B14F-4D97-AF65-F5344CB8AC3E}">
        <p14:creationId xmlns:p14="http://schemas.microsoft.com/office/powerpoint/2010/main" val="609434954"/>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Text Box 1"/>
          <p:cNvSpPr txBox="1">
            <a:spLocks noChangeArrowheads="1"/>
          </p:cNvSpPr>
          <p:nvPr/>
        </p:nvSpPr>
        <p:spPr bwMode="auto">
          <a:xfrm>
            <a:off x="1151880" y="1323107"/>
            <a:ext cx="8610600" cy="4973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9pPr>
          </a:lstStyle>
          <a:p>
            <a:pPr eaLnBrk="1">
              <a:spcAft>
                <a:spcPts val="1425"/>
              </a:spcAft>
              <a:buClr>
                <a:srgbClr val="000000"/>
              </a:buClr>
              <a:buSzPct val="100000"/>
              <a:buFont typeface="Wingdings" charset="2"/>
              <a:buChar char=""/>
            </a:pPr>
            <a:r>
              <a:rPr lang="es-ES" altLang="es-ES_tradnl" b="1" dirty="0">
                <a:solidFill>
                  <a:srgbClr val="FF0000"/>
                </a:solidFill>
                <a:latin typeface="Times New Roman" charset="0"/>
              </a:rPr>
              <a:t> </a:t>
            </a:r>
            <a:r>
              <a:rPr lang="es-ES" altLang="es-ES_tradnl" b="1" dirty="0">
                <a:solidFill>
                  <a:schemeClr val="tx1"/>
                </a:solidFill>
                <a:latin typeface="Times New Roman" charset="0"/>
              </a:rPr>
              <a:t>Significado </a:t>
            </a:r>
            <a:r>
              <a:rPr lang="es-ES" altLang="es-ES_tradnl" dirty="0">
                <a:solidFill>
                  <a:schemeClr val="tx1"/>
                </a:solidFill>
                <a:latin typeface="Times New Roman" charset="0"/>
              </a:rPr>
              <a:t>de la casa.</a:t>
            </a:r>
          </a:p>
          <a:p>
            <a:pPr eaLnBrk="1">
              <a:spcAft>
                <a:spcPts val="1425"/>
              </a:spcAft>
              <a:buClr>
                <a:srgbClr val="000000"/>
              </a:buClr>
              <a:buSzPct val="100000"/>
              <a:buFont typeface="Wingdings" charset="2"/>
              <a:buChar char=""/>
            </a:pPr>
            <a:r>
              <a:rPr lang="es-ES" altLang="es-ES_tradnl" dirty="0">
                <a:solidFill>
                  <a:schemeClr val="tx1"/>
                </a:solidFill>
                <a:latin typeface="Times New Roman" charset="0"/>
              </a:rPr>
              <a:t> </a:t>
            </a:r>
            <a:r>
              <a:rPr lang="es-ES" altLang="es-ES_tradnl" b="1" dirty="0">
                <a:solidFill>
                  <a:schemeClr val="tx1"/>
                </a:solidFill>
                <a:latin typeface="Times New Roman" charset="0"/>
              </a:rPr>
              <a:t>Aspectos</a:t>
            </a:r>
            <a:r>
              <a:rPr lang="es-ES" altLang="es-ES_tradnl" dirty="0">
                <a:solidFill>
                  <a:schemeClr val="tx1"/>
                </a:solidFill>
                <a:latin typeface="Times New Roman" charset="0"/>
              </a:rPr>
              <a:t> del planeta:</a:t>
            </a:r>
          </a:p>
          <a:p>
            <a:pPr lvl="1" eaLnBrk="1">
              <a:spcAft>
                <a:spcPts val="1425"/>
              </a:spcAft>
              <a:buClr>
                <a:srgbClr val="000000"/>
              </a:buClr>
              <a:buSzPct val="100000"/>
              <a:buFont typeface="Wingdings" charset="2"/>
              <a:buChar char=""/>
            </a:pPr>
            <a:r>
              <a:rPr lang="es-ES" altLang="es-ES_tradnl" b="1" dirty="0">
                <a:solidFill>
                  <a:srgbClr val="FF0000"/>
                </a:solidFill>
                <a:latin typeface="Times New Roman" charset="0"/>
              </a:rPr>
              <a:t>Aspectos negativos</a:t>
            </a:r>
            <a:r>
              <a:rPr lang="es-ES" altLang="es-ES_tradnl" dirty="0">
                <a:solidFill>
                  <a:schemeClr val="tx1"/>
                </a:solidFill>
                <a:latin typeface="Times New Roman" charset="0"/>
              </a:rPr>
              <a:t>: </a:t>
            </a:r>
          </a:p>
          <a:p>
            <a:pPr lvl="2" eaLnBrk="1">
              <a:spcAft>
                <a:spcPts val="1425"/>
              </a:spcAft>
              <a:buClr>
                <a:srgbClr val="000000"/>
              </a:buClr>
              <a:buSzPct val="100000"/>
              <a:buFont typeface="Wingdings" charset="2"/>
              <a:buChar char=""/>
            </a:pPr>
            <a:r>
              <a:rPr lang="es-ES" altLang="es-ES_tradnl" dirty="0">
                <a:solidFill>
                  <a:schemeClr val="tx1"/>
                </a:solidFill>
                <a:latin typeface="Times New Roman" charset="0"/>
              </a:rPr>
              <a:t> </a:t>
            </a:r>
            <a:r>
              <a:rPr lang="es-ES" altLang="es-ES_tradnl" b="1" dirty="0">
                <a:solidFill>
                  <a:schemeClr val="tx1"/>
                </a:solidFill>
                <a:latin typeface="Times New Roman" charset="0"/>
              </a:rPr>
              <a:t>Sombra</a:t>
            </a:r>
            <a:r>
              <a:rPr lang="es-ES" altLang="es-ES_tradnl" dirty="0">
                <a:solidFill>
                  <a:schemeClr val="tx1"/>
                </a:solidFill>
                <a:latin typeface="Times New Roman" charset="0"/>
              </a:rPr>
              <a:t> del planeta, signo y signo de la casa. </a:t>
            </a:r>
          </a:p>
          <a:p>
            <a:pPr lvl="2" eaLnBrk="1">
              <a:spcAft>
                <a:spcPts val="1425"/>
              </a:spcAft>
              <a:buClr>
                <a:srgbClr val="000000"/>
              </a:buClr>
              <a:buSzPct val="100000"/>
              <a:buFont typeface="Wingdings" charset="2"/>
              <a:buChar char=""/>
            </a:pPr>
            <a:r>
              <a:rPr lang="es-ES" altLang="es-ES_tradnl" dirty="0">
                <a:solidFill>
                  <a:schemeClr val="tx1"/>
                </a:solidFill>
                <a:latin typeface="Times New Roman" charset="0"/>
              </a:rPr>
              <a:t> Hacer </a:t>
            </a:r>
            <a:r>
              <a:rPr lang="es-ES" altLang="es-ES_tradnl" b="1" dirty="0">
                <a:solidFill>
                  <a:schemeClr val="tx1"/>
                </a:solidFill>
                <a:latin typeface="Times New Roman" charset="0"/>
              </a:rPr>
              <a:t>frases en sombra </a:t>
            </a:r>
            <a:r>
              <a:rPr lang="es-ES" altLang="es-ES_tradnl" dirty="0">
                <a:solidFill>
                  <a:schemeClr val="tx1"/>
                </a:solidFill>
                <a:latin typeface="Times New Roman" charset="0"/>
              </a:rPr>
              <a:t>que tengan palabras de los tres. </a:t>
            </a:r>
          </a:p>
          <a:p>
            <a:pPr lvl="2" eaLnBrk="1">
              <a:spcAft>
                <a:spcPts val="1425"/>
              </a:spcAft>
              <a:buClr>
                <a:srgbClr val="000000"/>
              </a:buClr>
              <a:buSzPct val="100000"/>
              <a:buFont typeface="Wingdings" charset="2"/>
              <a:buChar char=""/>
            </a:pPr>
            <a:r>
              <a:rPr lang="es-ES" altLang="es-ES_tradnl" dirty="0">
                <a:solidFill>
                  <a:schemeClr val="tx1"/>
                </a:solidFill>
                <a:latin typeface="Times New Roman" charset="0"/>
              </a:rPr>
              <a:t> Escribir la </a:t>
            </a:r>
            <a:r>
              <a:rPr lang="es-ES" altLang="es-ES_tradnl" b="1" dirty="0">
                <a:solidFill>
                  <a:schemeClr val="tx1"/>
                </a:solidFill>
                <a:latin typeface="Times New Roman" charset="0"/>
              </a:rPr>
              <a:t>luz</a:t>
            </a:r>
            <a:r>
              <a:rPr lang="es-ES" altLang="es-ES_tradnl" dirty="0">
                <a:solidFill>
                  <a:schemeClr val="tx1"/>
                </a:solidFill>
                <a:latin typeface="Times New Roman" charset="0"/>
              </a:rPr>
              <a:t> del planeta, signo y signo de la casa.</a:t>
            </a:r>
          </a:p>
          <a:p>
            <a:pPr lvl="2" eaLnBrk="1">
              <a:spcAft>
                <a:spcPts val="1425"/>
              </a:spcAft>
              <a:buClr>
                <a:srgbClr val="000000"/>
              </a:buClr>
              <a:buSzPct val="100000"/>
              <a:buFont typeface="Wingdings" charset="2"/>
              <a:buChar char=""/>
            </a:pPr>
            <a:r>
              <a:rPr lang="es-ES" altLang="es-ES_tradnl" dirty="0">
                <a:solidFill>
                  <a:schemeClr val="tx1"/>
                </a:solidFill>
                <a:latin typeface="Times New Roman" charset="0"/>
              </a:rPr>
              <a:t> Hacer </a:t>
            </a:r>
            <a:r>
              <a:rPr lang="es-ES" altLang="es-ES_tradnl" b="1" dirty="0">
                <a:solidFill>
                  <a:schemeClr val="tx1"/>
                </a:solidFill>
                <a:latin typeface="Times New Roman" charset="0"/>
              </a:rPr>
              <a:t>frases en luz </a:t>
            </a:r>
            <a:r>
              <a:rPr lang="es-ES" altLang="es-ES_tradnl" dirty="0">
                <a:solidFill>
                  <a:schemeClr val="tx1"/>
                </a:solidFill>
                <a:latin typeface="Times New Roman" charset="0"/>
              </a:rPr>
              <a:t>que tengan palabras de los tres. </a:t>
            </a:r>
          </a:p>
          <a:p>
            <a:pPr eaLnBrk="1">
              <a:spcAft>
                <a:spcPts val="575"/>
              </a:spcAft>
              <a:buSzPct val="100000"/>
            </a:pPr>
            <a:endParaRPr lang="es-ES" altLang="es-ES_tradnl" b="1" dirty="0">
              <a:solidFill>
                <a:srgbClr val="FF0000"/>
              </a:solidFill>
              <a:latin typeface="Times New Roman" charset="0"/>
            </a:endParaRPr>
          </a:p>
          <a:p>
            <a:pPr eaLnBrk="1">
              <a:lnSpc>
                <a:spcPct val="115000"/>
              </a:lnSpc>
              <a:spcAft>
                <a:spcPts val="1425"/>
              </a:spcAft>
              <a:buSzPct val="100000"/>
            </a:pPr>
            <a:endParaRPr lang="es-ES" altLang="es-ES_tradnl" dirty="0">
              <a:solidFill>
                <a:srgbClr val="000000"/>
              </a:solidFill>
              <a:latin typeface="Times New Roman" charset="0"/>
            </a:endParaRPr>
          </a:p>
          <a:p>
            <a:pPr algn="ctr" eaLnBrk="1">
              <a:lnSpc>
                <a:spcPct val="115000"/>
              </a:lnSpc>
              <a:spcAft>
                <a:spcPts val="1425"/>
              </a:spcAft>
              <a:buSzPct val="100000"/>
            </a:pPr>
            <a:endParaRPr lang="es-ES" altLang="es-ES_tradnl" sz="1600" dirty="0">
              <a:solidFill>
                <a:srgbClr val="000000"/>
              </a:solidFill>
              <a:latin typeface="Verdana" charset="0"/>
            </a:endParaRPr>
          </a:p>
          <a:p>
            <a:pPr algn="ctr" eaLnBrk="1">
              <a:lnSpc>
                <a:spcPct val="115000"/>
              </a:lnSpc>
              <a:spcAft>
                <a:spcPts val="1425"/>
              </a:spcAft>
              <a:buSzPct val="100000"/>
            </a:pPr>
            <a:endParaRPr lang="es-ES" altLang="es-ES_tradnl" sz="1600" dirty="0">
              <a:solidFill>
                <a:srgbClr val="000000"/>
              </a:solidFill>
              <a:latin typeface="Verdana" charset="0"/>
            </a:endParaRPr>
          </a:p>
        </p:txBody>
      </p:sp>
      <p:sp>
        <p:nvSpPr>
          <p:cNvPr id="301059" name="Freeform 2"/>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301060"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 Box 2"/>
          <p:cNvSpPr txBox="1">
            <a:spLocks noChangeArrowheads="1"/>
          </p:cNvSpPr>
          <p:nvPr/>
        </p:nvSpPr>
        <p:spPr bwMode="auto">
          <a:xfrm>
            <a:off x="709613" y="147638"/>
            <a:ext cx="8147123" cy="944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eaLnBrk="1">
              <a:buSzPct val="100000"/>
            </a:pPr>
            <a:r>
              <a:rPr lang="es-ES" altLang="es-ES_tradnl" sz="2800" b="1" dirty="0">
                <a:solidFill>
                  <a:srgbClr val="FF0000"/>
                </a:solidFill>
              </a:rPr>
              <a:t>PROTOCOLO DE INTERPRETACIÓN </a:t>
            </a:r>
          </a:p>
        </p:txBody>
      </p:sp>
    </p:spTree>
    <p:extLst>
      <p:ext uri="{BB962C8B-B14F-4D97-AF65-F5344CB8AC3E}">
        <p14:creationId xmlns:p14="http://schemas.microsoft.com/office/powerpoint/2010/main" val="1535243795"/>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Text Box 1"/>
          <p:cNvSpPr txBox="1">
            <a:spLocks noChangeArrowheads="1"/>
          </p:cNvSpPr>
          <p:nvPr/>
        </p:nvSpPr>
        <p:spPr bwMode="auto">
          <a:xfrm>
            <a:off x="1758304" y="1755155"/>
            <a:ext cx="8610600" cy="4973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9pPr>
          </a:lstStyle>
          <a:p>
            <a:pPr eaLnBrk="1">
              <a:spcAft>
                <a:spcPts val="1425"/>
              </a:spcAft>
              <a:buClr>
                <a:srgbClr val="000000"/>
              </a:buClr>
              <a:buSzPct val="100000"/>
              <a:buFont typeface="Wingdings" charset="2"/>
              <a:buChar char=""/>
            </a:pPr>
            <a:r>
              <a:rPr lang="es-ES" altLang="es-ES_tradnl" b="1" dirty="0">
                <a:solidFill>
                  <a:srgbClr val="FF0000"/>
                </a:solidFill>
                <a:latin typeface="Times New Roman" charset="0"/>
              </a:rPr>
              <a:t>Aspectos positivos</a:t>
            </a:r>
            <a:r>
              <a:rPr lang="es-ES" altLang="es-ES_tradnl" dirty="0">
                <a:solidFill>
                  <a:schemeClr val="tx1"/>
                </a:solidFill>
                <a:latin typeface="Times New Roman" charset="0"/>
              </a:rPr>
              <a:t>: </a:t>
            </a:r>
          </a:p>
          <a:p>
            <a:pPr lvl="1" eaLnBrk="1">
              <a:spcAft>
                <a:spcPts val="1425"/>
              </a:spcAft>
              <a:buClr>
                <a:srgbClr val="000000"/>
              </a:buClr>
              <a:buSzPct val="100000"/>
              <a:buFont typeface="Wingdings" charset="2"/>
              <a:buChar char=""/>
            </a:pPr>
            <a:r>
              <a:rPr lang="es-ES" altLang="es-ES_tradnl" b="1" dirty="0">
                <a:solidFill>
                  <a:schemeClr val="tx1"/>
                </a:solidFill>
                <a:latin typeface="Times New Roman" charset="0"/>
              </a:rPr>
              <a:t>luz</a:t>
            </a:r>
            <a:r>
              <a:rPr lang="es-ES" altLang="es-ES_tradnl" dirty="0">
                <a:solidFill>
                  <a:schemeClr val="tx1"/>
                </a:solidFill>
                <a:latin typeface="Times New Roman" charset="0"/>
              </a:rPr>
              <a:t> del planeta, signo y signo de la casa.</a:t>
            </a:r>
          </a:p>
          <a:p>
            <a:pPr lvl="1" eaLnBrk="1">
              <a:spcAft>
                <a:spcPts val="1425"/>
              </a:spcAft>
              <a:buClr>
                <a:srgbClr val="000000"/>
              </a:buClr>
              <a:buSzPct val="100000"/>
              <a:buFont typeface="Wingdings" charset="2"/>
              <a:buChar char=""/>
            </a:pPr>
            <a:r>
              <a:rPr lang="es-ES" altLang="es-ES_tradnl" b="1" dirty="0">
                <a:solidFill>
                  <a:schemeClr val="tx1"/>
                </a:solidFill>
                <a:latin typeface="Times New Roman" charset="0"/>
              </a:rPr>
              <a:t>Frases en luz </a:t>
            </a:r>
            <a:r>
              <a:rPr lang="es-ES" altLang="es-ES_tradnl" dirty="0">
                <a:solidFill>
                  <a:schemeClr val="tx1"/>
                </a:solidFill>
                <a:latin typeface="Times New Roman" charset="0"/>
              </a:rPr>
              <a:t>que tengan palabras de los tres (las mismas frases en sombra, ahora en luz).</a:t>
            </a:r>
          </a:p>
          <a:p>
            <a:pPr eaLnBrk="1">
              <a:spcAft>
                <a:spcPts val="1425"/>
              </a:spcAft>
              <a:buClr>
                <a:srgbClr val="000000"/>
              </a:buClr>
              <a:buSzPct val="100000"/>
              <a:buFont typeface="Wingdings" charset="2"/>
              <a:buChar char=""/>
            </a:pPr>
            <a:endParaRPr lang="es-ES" altLang="es-ES_tradnl" b="1" dirty="0">
              <a:solidFill>
                <a:srgbClr val="FF0000"/>
              </a:solidFill>
              <a:latin typeface="Times New Roman" charset="0"/>
            </a:endParaRPr>
          </a:p>
          <a:p>
            <a:pPr eaLnBrk="1">
              <a:lnSpc>
                <a:spcPct val="115000"/>
              </a:lnSpc>
              <a:spcAft>
                <a:spcPts val="1425"/>
              </a:spcAft>
              <a:buSzPct val="100000"/>
            </a:pPr>
            <a:endParaRPr lang="es-ES" altLang="es-ES_tradnl" dirty="0">
              <a:solidFill>
                <a:srgbClr val="000000"/>
              </a:solidFill>
              <a:latin typeface="Times New Roman" charset="0"/>
            </a:endParaRPr>
          </a:p>
          <a:p>
            <a:pPr algn="ctr" eaLnBrk="1">
              <a:lnSpc>
                <a:spcPct val="115000"/>
              </a:lnSpc>
              <a:spcAft>
                <a:spcPts val="1425"/>
              </a:spcAft>
              <a:buSzPct val="100000"/>
            </a:pPr>
            <a:endParaRPr lang="es-ES" altLang="es-ES_tradnl" sz="1600" dirty="0">
              <a:solidFill>
                <a:srgbClr val="000000"/>
              </a:solidFill>
              <a:latin typeface="Verdana" charset="0"/>
            </a:endParaRPr>
          </a:p>
          <a:p>
            <a:pPr algn="ctr" eaLnBrk="1">
              <a:lnSpc>
                <a:spcPct val="115000"/>
              </a:lnSpc>
              <a:spcAft>
                <a:spcPts val="1425"/>
              </a:spcAft>
              <a:buSzPct val="100000"/>
            </a:pPr>
            <a:endParaRPr lang="es-ES" altLang="es-ES_tradnl" sz="1600" dirty="0">
              <a:solidFill>
                <a:srgbClr val="000000"/>
              </a:solidFill>
              <a:latin typeface="Verdana" charset="0"/>
            </a:endParaRPr>
          </a:p>
        </p:txBody>
      </p:sp>
      <p:sp>
        <p:nvSpPr>
          <p:cNvPr id="301059" name="Freeform 2"/>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301060"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 Box 2"/>
          <p:cNvSpPr txBox="1">
            <a:spLocks noChangeArrowheads="1"/>
          </p:cNvSpPr>
          <p:nvPr/>
        </p:nvSpPr>
        <p:spPr bwMode="auto">
          <a:xfrm>
            <a:off x="709613" y="147638"/>
            <a:ext cx="7715075" cy="944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eaLnBrk="1">
              <a:buSzPct val="100000"/>
            </a:pPr>
            <a:r>
              <a:rPr lang="es-ES" altLang="es-ES_tradnl" sz="2800" b="1" dirty="0">
                <a:solidFill>
                  <a:srgbClr val="FF0000"/>
                </a:solidFill>
              </a:rPr>
              <a:t>PROTOCOLO DE INTERPRETACIÓN </a:t>
            </a:r>
          </a:p>
        </p:txBody>
      </p:sp>
    </p:spTree>
    <p:extLst>
      <p:ext uri="{BB962C8B-B14F-4D97-AF65-F5344CB8AC3E}">
        <p14:creationId xmlns:p14="http://schemas.microsoft.com/office/powerpoint/2010/main" val="117726224"/>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Text Box 1">
            <a:extLst>
              <a:ext uri="{FF2B5EF4-FFF2-40B4-BE49-F238E27FC236}">
                <a16:creationId xmlns:a16="http://schemas.microsoft.com/office/drawing/2014/main" id="{9AA4C18C-41CD-3647-A864-FF3015074504}"/>
              </a:ext>
            </a:extLst>
          </p:cNvPr>
          <p:cNvSpPr txBox="1">
            <a:spLocks noChangeArrowheads="1"/>
          </p:cNvSpPr>
          <p:nvPr/>
        </p:nvSpPr>
        <p:spPr bwMode="auto">
          <a:xfrm>
            <a:off x="1044575" y="1095375"/>
            <a:ext cx="8855075" cy="326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33375" indent="-2555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1pPr>
            <a:lvl2pPr marL="731838" indent="-2428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p:txBody>
      </p:sp>
      <p:sp>
        <p:nvSpPr>
          <p:cNvPr id="64514" name="Freeform 2">
            <a:extLst>
              <a:ext uri="{FF2B5EF4-FFF2-40B4-BE49-F238E27FC236}">
                <a16:creationId xmlns:a16="http://schemas.microsoft.com/office/drawing/2014/main" id="{693E4FA5-70A8-7C46-B294-E1225FE7722C}"/>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4515" name="Picture 3">
            <a:extLst>
              <a:ext uri="{FF2B5EF4-FFF2-40B4-BE49-F238E27FC236}">
                <a16:creationId xmlns:a16="http://schemas.microsoft.com/office/drawing/2014/main" id="{ECE82AC9-0548-D946-B228-9C326196F8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16" name="Picture 4">
            <a:extLst>
              <a:ext uri="{FF2B5EF4-FFF2-40B4-BE49-F238E27FC236}">
                <a16:creationId xmlns:a16="http://schemas.microsoft.com/office/drawing/2014/main" id="{6B6257A4-9EEC-1A4D-A35E-E84441E30BB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68538" y="282575"/>
            <a:ext cx="5722937" cy="5335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17" name="Rectangle 5">
            <a:extLst>
              <a:ext uri="{FF2B5EF4-FFF2-40B4-BE49-F238E27FC236}">
                <a16:creationId xmlns:a16="http://schemas.microsoft.com/office/drawing/2014/main" id="{F030FF72-AB7F-4A44-B5B7-313A47FF8B4D}"/>
              </a:ext>
            </a:extLst>
          </p:cNvPr>
          <p:cNvSpPr>
            <a:spLocks noChangeArrowheads="1"/>
          </p:cNvSpPr>
          <p:nvPr/>
        </p:nvSpPr>
        <p:spPr bwMode="auto">
          <a:xfrm>
            <a:off x="1044575" y="1116013"/>
            <a:ext cx="122396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64518" name="Rectangle 6">
            <a:extLst>
              <a:ext uri="{FF2B5EF4-FFF2-40B4-BE49-F238E27FC236}">
                <a16:creationId xmlns:a16="http://schemas.microsoft.com/office/drawing/2014/main" id="{73FD1A02-BA8C-714F-ACC5-2B83431FCCF4}"/>
              </a:ext>
            </a:extLst>
          </p:cNvPr>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64519" name="AutoShape 7">
            <a:extLst>
              <a:ext uri="{FF2B5EF4-FFF2-40B4-BE49-F238E27FC236}">
                <a16:creationId xmlns:a16="http://schemas.microsoft.com/office/drawing/2014/main" id="{5F34E33C-F954-B444-9A78-F09A6108CC92}"/>
              </a:ext>
            </a:extLst>
          </p:cNvPr>
          <p:cNvSpPr>
            <a:spLocks noChangeArrowheads="1"/>
          </p:cNvSpPr>
          <p:nvPr/>
        </p:nvSpPr>
        <p:spPr bwMode="auto">
          <a:xfrm>
            <a:off x="3922713" y="163513"/>
            <a:ext cx="9072562" cy="1173162"/>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r>
              <a:rPr lang="es-ES" altLang="es-ES_tradnl" sz="3200" b="1">
                <a:solidFill>
                  <a:srgbClr val="FF0000"/>
                </a:solidFill>
              </a:rPr>
              <a:t>Antonio</a:t>
            </a:r>
          </a:p>
          <a:p>
            <a:pPr algn="ctr" eaLnBrk="1" hangingPunct="1">
              <a:buSzPct val="100000"/>
            </a:pPr>
            <a:r>
              <a:rPr lang="es-ES" altLang="es-ES_tradnl" sz="3200" b="1">
                <a:solidFill>
                  <a:srgbClr val="FF0000"/>
                </a:solidFill>
              </a:rPr>
              <a:t>Herrero</a:t>
            </a:r>
          </a:p>
        </p:txBody>
      </p:sp>
      <p:sp>
        <p:nvSpPr>
          <p:cNvPr id="9" name="Elipse 8">
            <a:extLst>
              <a:ext uri="{FF2B5EF4-FFF2-40B4-BE49-F238E27FC236}">
                <a16:creationId xmlns:a16="http://schemas.microsoft.com/office/drawing/2014/main" id="{D61DE28F-D75B-7040-A8EB-2E55E34C698E}"/>
              </a:ext>
            </a:extLst>
          </p:cNvPr>
          <p:cNvSpPr>
            <a:spLocks noChangeArrowheads="1"/>
          </p:cNvSpPr>
          <p:nvPr/>
        </p:nvSpPr>
        <p:spPr bwMode="auto">
          <a:xfrm flipH="1">
            <a:off x="3095625" y="2692400"/>
            <a:ext cx="574675" cy="503238"/>
          </a:xfrm>
          <a:prstGeom prst="ellipse">
            <a:avLst/>
          </a:prstGeom>
          <a:noFill/>
          <a:ln w="38100" algn="ctr">
            <a:solidFill>
              <a:srgbClr val="7030A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0" name="Elipse 9">
            <a:extLst>
              <a:ext uri="{FF2B5EF4-FFF2-40B4-BE49-F238E27FC236}">
                <a16:creationId xmlns:a16="http://schemas.microsoft.com/office/drawing/2014/main" id="{72500199-63AB-7B4C-A8B2-872D23DB716E}"/>
              </a:ext>
            </a:extLst>
          </p:cNvPr>
          <p:cNvSpPr>
            <a:spLocks noChangeArrowheads="1"/>
          </p:cNvSpPr>
          <p:nvPr/>
        </p:nvSpPr>
        <p:spPr bwMode="auto">
          <a:xfrm flipH="1">
            <a:off x="4752975" y="4419600"/>
            <a:ext cx="574675" cy="503238"/>
          </a:xfrm>
          <a:prstGeom prst="ellipse">
            <a:avLst/>
          </a:prstGeom>
          <a:noFill/>
          <a:ln w="38100" algn="ctr">
            <a:solidFill>
              <a:srgbClr val="7030A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extLst>
      <p:ext uri="{BB962C8B-B14F-4D97-AF65-F5344CB8AC3E}">
        <p14:creationId xmlns:p14="http://schemas.microsoft.com/office/powerpoint/2010/main" val="1079304363"/>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6850" y="-147638"/>
            <a:ext cx="9882188" cy="5951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02" name="Text Box 2"/>
          <p:cNvSpPr txBox="1">
            <a:spLocks noChangeArrowheads="1"/>
          </p:cNvSpPr>
          <p:nvPr/>
        </p:nvSpPr>
        <p:spPr bwMode="auto">
          <a:xfrm>
            <a:off x="503808" y="1549400"/>
            <a:ext cx="8855075" cy="326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50760" tIns="50760" rIns="50760" bIns="50760"/>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eaLnBrk="1">
              <a:lnSpc>
                <a:spcPct val="115000"/>
              </a:lnSpc>
              <a:spcAft>
                <a:spcPts val="1425"/>
              </a:spcAft>
              <a:buSzPct val="100000"/>
            </a:pPr>
            <a:r>
              <a:rPr lang="es-ES" altLang="es-ES_tradnl" dirty="0">
                <a:solidFill>
                  <a:srgbClr val="FFFFFF"/>
                </a:solidFill>
                <a:latin typeface="Times New Roman" charset="0"/>
              </a:rPr>
              <a:t>          </a:t>
            </a:r>
            <a:r>
              <a:rPr lang="es-ES" altLang="es-ES_tradnl" dirty="0">
                <a:solidFill>
                  <a:srgbClr val="000000"/>
                </a:solidFill>
                <a:latin typeface="Times New Roman" charset="0"/>
              </a:rPr>
              <a:t>       </a:t>
            </a:r>
            <a:r>
              <a:rPr lang="es-ES" altLang="es-ES_tradnl" dirty="0">
                <a:solidFill>
                  <a:srgbClr val="FFFFFF"/>
                </a:solidFill>
                <a:latin typeface="Times New Roman" charset="0"/>
              </a:rPr>
              <a:t>       Práctica 2: Un recorrido por vuestro Urano. </a:t>
            </a:r>
          </a:p>
        </p:txBody>
      </p:sp>
      <p:sp>
        <p:nvSpPr>
          <p:cNvPr id="51203" name="Freeform 3"/>
          <p:cNvSpPr>
            <a:spLocks noChangeArrowheads="1"/>
          </p:cNvSpPr>
          <p:nvPr/>
        </p:nvSpPr>
        <p:spPr bwMode="auto">
          <a:xfrm>
            <a:off x="911225" y="4740275"/>
            <a:ext cx="8899525" cy="377825"/>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sp>
        <p:nvSpPr>
          <p:cNvPr id="51204" name="AutoShape 4"/>
          <p:cNvSpPr>
            <a:spLocks noChangeArrowheads="1"/>
          </p:cNvSpPr>
          <p:nvPr/>
        </p:nvSpPr>
        <p:spPr bwMode="auto">
          <a:xfrm>
            <a:off x="673100" y="-1588"/>
            <a:ext cx="9072563" cy="1174751"/>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eaLnBrk="1" hangingPunct="1">
              <a:buSzPct val="100000"/>
            </a:pPr>
            <a:r>
              <a:rPr lang="es-ES" altLang="es-ES_tradnl" sz="3200" b="1">
                <a:solidFill>
                  <a:srgbClr val="3C8C93"/>
                </a:solidFill>
              </a:rPr>
              <a:t>Despertar a la Consciencia</a:t>
            </a:r>
          </a:p>
        </p:txBody>
      </p:sp>
      <p:sp>
        <p:nvSpPr>
          <p:cNvPr id="51205" name="Freeform 5"/>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sp>
        <p:nvSpPr>
          <p:cNvPr id="51206" name="Text Box 6"/>
          <p:cNvSpPr txBox="1">
            <a:spLocks noChangeArrowheads="1"/>
          </p:cNvSpPr>
          <p:nvPr/>
        </p:nvSpPr>
        <p:spPr bwMode="auto">
          <a:xfrm>
            <a:off x="1096963" y="952500"/>
            <a:ext cx="200025" cy="422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 altLang="es-ES_tradnl"/>
          </a:p>
        </p:txBody>
      </p:sp>
      <p:pic>
        <p:nvPicPr>
          <p:cNvPr id="51207" name="Picture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3238" y="-477838"/>
            <a:ext cx="1727201" cy="651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29992448"/>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Text Box 1"/>
          <p:cNvSpPr txBox="1">
            <a:spLocks noChangeArrowheads="1"/>
          </p:cNvSpPr>
          <p:nvPr/>
        </p:nvSpPr>
        <p:spPr bwMode="auto">
          <a:xfrm>
            <a:off x="1608138" y="1808385"/>
            <a:ext cx="8855075" cy="3259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lstStyle>
            <a:lvl1pPr marL="350838" indent="-290513">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1pPr>
            <a:lvl2pPr>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2pPr>
            <a:lvl3pPr>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3pPr>
            <a:lvl4pPr>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4pPr>
            <a:lvl5pPr>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9pPr>
          </a:lstStyle>
          <a:p>
            <a:pPr eaLnBrk="1">
              <a:lnSpc>
                <a:spcPct val="115000"/>
              </a:lnSpc>
              <a:spcAft>
                <a:spcPts val="1150"/>
              </a:spcAft>
              <a:buClr>
                <a:srgbClr val="000000"/>
              </a:buClr>
              <a:buSzPct val="100000"/>
              <a:buFont typeface="Wingdings" charset="2"/>
              <a:buChar char=""/>
              <a:defRPr/>
            </a:pPr>
            <a:r>
              <a:rPr lang="es-ES" altLang="es-ES_tradnl" sz="2400" dirty="0">
                <a:solidFill>
                  <a:schemeClr val="bg2"/>
                </a:solidFill>
                <a:latin typeface="Times New Roman" charset="0"/>
              </a:rPr>
              <a:t>Introducción</a:t>
            </a:r>
          </a:p>
          <a:p>
            <a:pPr eaLnBrk="1">
              <a:lnSpc>
                <a:spcPct val="115000"/>
              </a:lnSpc>
              <a:spcAft>
                <a:spcPts val="1150"/>
              </a:spcAft>
              <a:buClr>
                <a:srgbClr val="000000"/>
              </a:buClr>
              <a:buSzPct val="100000"/>
              <a:buFont typeface="Wingdings" charset="2"/>
              <a:buChar char=""/>
              <a:defRPr/>
            </a:pPr>
            <a:r>
              <a:rPr lang="es-ES" altLang="es-ES_tradnl" sz="2400" dirty="0">
                <a:solidFill>
                  <a:schemeClr val="bg2"/>
                </a:solidFill>
                <a:latin typeface="Times New Roman" charset="0"/>
              </a:rPr>
              <a:t>Júpiter</a:t>
            </a:r>
          </a:p>
          <a:p>
            <a:pPr eaLnBrk="1">
              <a:lnSpc>
                <a:spcPct val="115000"/>
              </a:lnSpc>
              <a:spcAft>
                <a:spcPts val="1150"/>
              </a:spcAft>
              <a:buClr>
                <a:srgbClr val="000000"/>
              </a:buClr>
              <a:buSzPct val="100000"/>
              <a:buFont typeface="Wingdings" charset="2"/>
              <a:buChar char=""/>
              <a:defRPr/>
            </a:pPr>
            <a:r>
              <a:rPr lang="es-ES" altLang="es-ES_tradnl" sz="2400" dirty="0">
                <a:solidFill>
                  <a:schemeClr val="bg2"/>
                </a:solidFill>
                <a:latin typeface="Times New Roman" charset="0"/>
              </a:rPr>
              <a:t>Saturno</a:t>
            </a:r>
          </a:p>
          <a:p>
            <a:pPr eaLnBrk="1">
              <a:lnSpc>
                <a:spcPct val="115000"/>
              </a:lnSpc>
              <a:spcAft>
                <a:spcPts val="1150"/>
              </a:spcAft>
              <a:buClr>
                <a:srgbClr val="000000"/>
              </a:buClr>
              <a:buSzPct val="100000"/>
              <a:buFont typeface="Wingdings" charset="2"/>
              <a:buChar char=""/>
              <a:defRPr/>
            </a:pPr>
            <a:r>
              <a:rPr lang="es-ES" altLang="es-ES_tradnl" sz="2400" dirty="0">
                <a:solidFill>
                  <a:schemeClr val="bg2"/>
                </a:solidFill>
                <a:latin typeface="Times New Roman" charset="0"/>
              </a:rPr>
              <a:t>Urano</a:t>
            </a:r>
          </a:p>
          <a:p>
            <a:pPr eaLnBrk="1">
              <a:lnSpc>
                <a:spcPct val="115000"/>
              </a:lnSpc>
              <a:spcAft>
                <a:spcPts val="1150"/>
              </a:spcAft>
              <a:buClr>
                <a:srgbClr val="000000"/>
              </a:buClr>
              <a:buSzPct val="100000"/>
              <a:buFont typeface="Wingdings" charset="2"/>
              <a:buChar char=""/>
              <a:defRPr/>
            </a:pPr>
            <a:r>
              <a:rPr lang="es-ES" altLang="es-ES_tradnl" sz="2400" dirty="0">
                <a:solidFill>
                  <a:schemeClr val="tx1"/>
                </a:solidFill>
                <a:latin typeface="Times New Roman" charset="0"/>
              </a:rPr>
              <a:t>Plutón</a:t>
            </a:r>
          </a:p>
          <a:p>
            <a:pPr eaLnBrk="1">
              <a:lnSpc>
                <a:spcPct val="115000"/>
              </a:lnSpc>
              <a:spcAft>
                <a:spcPts val="1150"/>
              </a:spcAft>
              <a:buClr>
                <a:srgbClr val="000000"/>
              </a:buClr>
              <a:buSzPct val="100000"/>
              <a:buFont typeface="Wingdings" charset="2"/>
              <a:buChar char=""/>
              <a:defRPr/>
            </a:pPr>
            <a:endParaRPr lang="es-ES" altLang="es-ES_tradnl" sz="2400" dirty="0">
              <a:solidFill>
                <a:schemeClr val="tx1"/>
              </a:solidFill>
              <a:latin typeface="Times New Roman" charset="0"/>
            </a:endParaRPr>
          </a:p>
          <a:p>
            <a:pPr eaLnBrk="1">
              <a:lnSpc>
                <a:spcPct val="115000"/>
              </a:lnSpc>
              <a:spcAft>
                <a:spcPts val="1150"/>
              </a:spcAft>
              <a:buSzPct val="100000"/>
              <a:defRPr/>
            </a:pPr>
            <a:endParaRPr lang="es-ES" altLang="es-ES_tradnl" sz="2400" dirty="0">
              <a:solidFill>
                <a:srgbClr val="A9A9A9"/>
              </a:solidFill>
              <a:latin typeface="Times New Roman" charset="0"/>
            </a:endParaRPr>
          </a:p>
          <a:p>
            <a:pPr eaLnBrk="1">
              <a:lnSpc>
                <a:spcPct val="115000"/>
              </a:lnSpc>
              <a:spcAft>
                <a:spcPts val="1150"/>
              </a:spcAft>
              <a:buClr>
                <a:srgbClr val="000000"/>
              </a:buClr>
              <a:buSzPct val="100000"/>
              <a:buFont typeface="Times New Roman" charset="0"/>
              <a:buNone/>
              <a:defRPr/>
            </a:pPr>
            <a:endParaRPr lang="es-ES" altLang="es-ES_tradnl" sz="2400" dirty="0">
              <a:solidFill>
                <a:srgbClr val="A9A9A9"/>
              </a:solidFill>
              <a:latin typeface="Times New Roman" charset="0"/>
            </a:endParaRPr>
          </a:p>
          <a:p>
            <a:pPr eaLnBrk="1">
              <a:lnSpc>
                <a:spcPct val="115000"/>
              </a:lnSpc>
              <a:spcAft>
                <a:spcPts val="1150"/>
              </a:spcAft>
              <a:buSzPct val="100000"/>
              <a:defRPr/>
            </a:pPr>
            <a:endParaRPr lang="es-ES" altLang="es-ES_tradnl" sz="2400" dirty="0">
              <a:solidFill>
                <a:srgbClr val="000000"/>
              </a:solidFill>
              <a:latin typeface="Times New Roman" charset="0"/>
            </a:endParaRPr>
          </a:p>
          <a:p>
            <a:pPr eaLnBrk="1">
              <a:lnSpc>
                <a:spcPct val="115000"/>
              </a:lnSpc>
              <a:spcAft>
                <a:spcPts val="1150"/>
              </a:spcAft>
              <a:buSzPct val="100000"/>
              <a:defRPr/>
            </a:pPr>
            <a:endParaRPr lang="es-ES" altLang="es-ES_tradnl" sz="2400" dirty="0">
              <a:solidFill>
                <a:srgbClr val="000000"/>
              </a:solidFill>
              <a:latin typeface="Times New Roman" charset="0"/>
            </a:endParaRPr>
          </a:p>
        </p:txBody>
      </p:sp>
      <p:sp>
        <p:nvSpPr>
          <p:cNvPr id="49154" name="Freeform 2"/>
          <p:cNvSpPr>
            <a:spLocks noChangeArrowheads="1"/>
          </p:cNvSpPr>
          <p:nvPr/>
        </p:nvSpPr>
        <p:spPr bwMode="auto">
          <a:xfrm>
            <a:off x="911225" y="4740275"/>
            <a:ext cx="8899525" cy="377825"/>
          </a:xfrm>
          <a:custGeom>
            <a:avLst/>
            <a:gdLst>
              <a:gd name="G0" fmla="+- 1 0 0"/>
              <a:gd name="G1" fmla="+- 1 0 0"/>
              <a:gd name="G2" fmla="+- 1 0 0"/>
              <a:gd name="G3" fmla="+- 21600 0 0"/>
              <a:gd name="G4" fmla="+- 1 0 0"/>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noFill/>
          <a:ln>
            <a:noFill/>
          </a:ln>
          <a:effectLst/>
          <a:extLst>
            <a:ext uri="{909E8E84-426E-40dd-AFC4-6F175D3DCCD1}"/>
            <a:ext uri="{91240B29-F687-4f45-9708-019B960494DF}"/>
            <a:ext uri="{AF507438-7753-43e0-B8FC-AC1667EBCBE1}"/>
          </a:extLst>
        </p:spPr>
        <p:txBody>
          <a:bodyPr wrap="none" anchor="ctr"/>
          <a:lstStyle/>
          <a:p>
            <a:pPr>
              <a:buClr>
                <a:srgbClr val="000000"/>
              </a:buClr>
              <a:buSzPct val="100000"/>
              <a:buFont typeface="Times New Roman" charset="0"/>
              <a:buNone/>
              <a:defRPr/>
            </a:pPr>
            <a:endParaRPr lang="es-ES_tradnl">
              <a:ea typeface="+mn-ea"/>
            </a:endParaRPr>
          </a:p>
        </p:txBody>
      </p:sp>
      <p:sp>
        <p:nvSpPr>
          <p:cNvPr id="93187" name="AutoShape 3"/>
          <p:cNvSpPr>
            <a:spLocks noChangeArrowheads="1"/>
          </p:cNvSpPr>
          <p:nvPr/>
        </p:nvSpPr>
        <p:spPr bwMode="auto">
          <a:xfrm>
            <a:off x="673101" y="-1588"/>
            <a:ext cx="7031508" cy="1174751"/>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9pPr>
          </a:lstStyle>
          <a:p>
            <a:pPr algn="ctr" eaLnBrk="1" hangingPunct="1">
              <a:buSzPct val="100000"/>
            </a:pPr>
            <a:r>
              <a:rPr lang="es-ES" altLang="es-ES_tradnl" sz="2600" b="1" dirty="0">
                <a:solidFill>
                  <a:srgbClr val="B22222"/>
                </a:solidFill>
              </a:rPr>
              <a:t>Mindfulness </a:t>
            </a:r>
            <a:r>
              <a:rPr lang="es-ES" altLang="es-ES_tradnl" sz="2600" b="1" dirty="0">
                <a:solidFill>
                  <a:srgbClr val="FF0000"/>
                </a:solidFill>
              </a:rPr>
              <a:t>y los Egos</a:t>
            </a:r>
          </a:p>
        </p:txBody>
      </p:sp>
      <p:sp>
        <p:nvSpPr>
          <p:cNvPr id="49156" name="Freeform 4"/>
          <p:cNvSpPr>
            <a:spLocks noChangeArrowheads="1"/>
          </p:cNvSpPr>
          <p:nvPr/>
        </p:nvSpPr>
        <p:spPr bwMode="auto">
          <a:xfrm>
            <a:off x="0" y="0"/>
            <a:ext cx="671513" cy="5668963"/>
          </a:xfrm>
          <a:custGeom>
            <a:avLst/>
            <a:gdLst>
              <a:gd name="G0" fmla="+- 1 0 0"/>
              <a:gd name="G1" fmla="+- 1 0 0"/>
              <a:gd name="G2" fmla="+- 1 0 0"/>
              <a:gd name="G3" fmla="+- 21600 0 0"/>
              <a:gd name="G4" fmla="+- 1 0 0"/>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extLst>
        </p:spPr>
        <p:txBody>
          <a:bodyPr wrap="none" anchor="ctr"/>
          <a:lstStyle/>
          <a:p>
            <a:pPr>
              <a:buClr>
                <a:srgbClr val="000000"/>
              </a:buClr>
              <a:buSzPct val="100000"/>
              <a:buFont typeface="Times New Roman" charset="0"/>
              <a:buNone/>
              <a:defRPr/>
            </a:pPr>
            <a:endParaRPr lang="es-ES_tradnl">
              <a:ea typeface="+mn-ea"/>
            </a:endParaRPr>
          </a:p>
        </p:txBody>
      </p:sp>
      <p:pic>
        <p:nvPicPr>
          <p:cNvPr id="93189"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27440962"/>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Text Box 1">
            <a:extLst>
              <a:ext uri="{FF2B5EF4-FFF2-40B4-BE49-F238E27FC236}">
                <a16:creationId xmlns:a16="http://schemas.microsoft.com/office/drawing/2014/main" id="{C274A5ED-D1EC-D840-8AB2-187C88EE47CE}"/>
              </a:ext>
            </a:extLst>
          </p:cNvPr>
          <p:cNvSpPr txBox="1">
            <a:spLocks noChangeArrowheads="1"/>
          </p:cNvSpPr>
          <p:nvPr/>
        </p:nvSpPr>
        <p:spPr bwMode="auto">
          <a:xfrm>
            <a:off x="873125" y="1603375"/>
            <a:ext cx="8651875" cy="497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9pPr>
          </a:lstStyle>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LUZ: intenso y profundo, apasionado, interés por temas ocultos, buenos consejeros, espíritu de trasformación</a:t>
            </a:r>
          </a:p>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SOMBRA: sarcástico, irónico, destructivo, vengativo, celoso, manipulador, negación-anulación (dejar poder en otros)</a:t>
            </a: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p:txBody>
      </p:sp>
      <p:sp>
        <p:nvSpPr>
          <p:cNvPr id="137218" name="Text Box 2">
            <a:extLst>
              <a:ext uri="{FF2B5EF4-FFF2-40B4-BE49-F238E27FC236}">
                <a16:creationId xmlns:a16="http://schemas.microsoft.com/office/drawing/2014/main" id="{5C2A0FED-B3BA-FA48-BE25-473E5FE1AEC2}"/>
              </a:ext>
            </a:extLst>
          </p:cNvPr>
          <p:cNvSpPr txBox="1">
            <a:spLocks noChangeArrowheads="1"/>
          </p:cNvSpPr>
          <p:nvPr/>
        </p:nvSpPr>
        <p:spPr bwMode="auto">
          <a:xfrm>
            <a:off x="708025" y="147638"/>
            <a:ext cx="92694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EGO CONTROLADOR EMOTIVO (MANIPULADOR)</a:t>
            </a:r>
          </a:p>
          <a:p>
            <a:pPr algn="ctr">
              <a:buSzPct val="100000"/>
            </a:pPr>
            <a:r>
              <a:rPr lang="es-ES" altLang="es-ES_tradnl" sz="2300" b="1">
                <a:solidFill>
                  <a:srgbClr val="C00000"/>
                </a:solidFill>
              </a:rPr>
              <a:t>PODER</a:t>
            </a:r>
          </a:p>
          <a:p>
            <a:pPr algn="ctr">
              <a:buSzPct val="100000"/>
            </a:pPr>
            <a:endParaRPr lang="es-ES" altLang="es-ES_tradnl" sz="2300" b="1">
              <a:solidFill>
                <a:srgbClr val="C00000"/>
              </a:solidFill>
            </a:endParaRPr>
          </a:p>
        </p:txBody>
      </p:sp>
      <p:sp>
        <p:nvSpPr>
          <p:cNvPr id="137219" name="Freeform 3">
            <a:extLst>
              <a:ext uri="{FF2B5EF4-FFF2-40B4-BE49-F238E27FC236}">
                <a16:creationId xmlns:a16="http://schemas.microsoft.com/office/drawing/2014/main" id="{717F37F8-38D6-B644-84F3-AE560659DD47}"/>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137220" name="Text Box 4">
            <a:extLst>
              <a:ext uri="{FF2B5EF4-FFF2-40B4-BE49-F238E27FC236}">
                <a16:creationId xmlns:a16="http://schemas.microsoft.com/office/drawing/2014/main" id="{AD98FD94-8C35-0541-8256-79315B1092E0}"/>
              </a:ext>
            </a:extLst>
          </p:cNvPr>
          <p:cNvSpPr txBox="1">
            <a:spLocks noChangeArrowheads="1"/>
          </p:cNvSpPr>
          <p:nvPr/>
        </p:nvSpPr>
        <p:spPr bwMode="auto">
          <a:xfrm>
            <a:off x="636588" y="3846513"/>
            <a:ext cx="926941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SALIDA HACIA LA LUZ: depuración emocional, trasformación interactuante, desapego, eficiencia emocional</a:t>
            </a:r>
          </a:p>
        </p:txBody>
      </p:sp>
      <p:pic>
        <p:nvPicPr>
          <p:cNvPr id="137221" name="Picture 5">
            <a:extLst>
              <a:ext uri="{FF2B5EF4-FFF2-40B4-BE49-F238E27FC236}">
                <a16:creationId xmlns:a16="http://schemas.microsoft.com/office/drawing/2014/main" id="{5345DA38-91AA-CA40-96E5-C4364B54B54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1520488" cy="674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7222" name="Text Box 6">
            <a:extLst>
              <a:ext uri="{FF2B5EF4-FFF2-40B4-BE49-F238E27FC236}">
                <a16:creationId xmlns:a16="http://schemas.microsoft.com/office/drawing/2014/main" id="{0A4B06F7-C995-6646-9EE2-236369C3EC75}"/>
              </a:ext>
            </a:extLst>
          </p:cNvPr>
          <p:cNvSpPr txBox="1">
            <a:spLocks noChangeArrowheads="1"/>
          </p:cNvSpPr>
          <p:nvPr/>
        </p:nvSpPr>
        <p:spPr bwMode="auto">
          <a:xfrm>
            <a:off x="141288" y="242888"/>
            <a:ext cx="3278187"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FF0000"/>
                </a:solidFill>
              </a:rPr>
              <a:t>ESCORPIÓN</a:t>
            </a:r>
          </a:p>
        </p:txBody>
      </p:sp>
      <p:sp>
        <p:nvSpPr>
          <p:cNvPr id="137223" name="Text Box 7">
            <a:extLst>
              <a:ext uri="{FF2B5EF4-FFF2-40B4-BE49-F238E27FC236}">
                <a16:creationId xmlns:a16="http://schemas.microsoft.com/office/drawing/2014/main" id="{15988E54-1663-5C42-9BAB-B19DCA2F1D9A}"/>
              </a:ext>
            </a:extLst>
          </p:cNvPr>
          <p:cNvSpPr txBox="1">
            <a:spLocks noChangeArrowheads="1"/>
          </p:cNvSpPr>
          <p:nvPr/>
        </p:nvSpPr>
        <p:spPr bwMode="auto">
          <a:xfrm>
            <a:off x="6551613" y="4608513"/>
            <a:ext cx="3384550"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YO INTENSO</a:t>
            </a:r>
          </a:p>
        </p:txBody>
      </p:sp>
      <p:sp>
        <p:nvSpPr>
          <p:cNvPr id="137224" name="Text Box 8">
            <a:extLst>
              <a:ext uri="{FF2B5EF4-FFF2-40B4-BE49-F238E27FC236}">
                <a16:creationId xmlns:a16="http://schemas.microsoft.com/office/drawing/2014/main" id="{27CB590D-36E4-1447-8778-78566F75F621}"/>
              </a:ext>
            </a:extLst>
          </p:cNvPr>
          <p:cNvSpPr txBox="1">
            <a:spLocks noChangeArrowheads="1"/>
          </p:cNvSpPr>
          <p:nvPr/>
        </p:nvSpPr>
        <p:spPr bwMode="auto">
          <a:xfrm>
            <a:off x="392113" y="1539875"/>
            <a:ext cx="2774950" cy="9445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FF0000"/>
                </a:solidFill>
              </a:rPr>
              <a:t>PLUTÓN</a:t>
            </a:r>
          </a:p>
        </p:txBody>
      </p:sp>
      <p:sp>
        <p:nvSpPr>
          <p:cNvPr id="137225" name="Text Box 9">
            <a:extLst>
              <a:ext uri="{FF2B5EF4-FFF2-40B4-BE49-F238E27FC236}">
                <a16:creationId xmlns:a16="http://schemas.microsoft.com/office/drawing/2014/main" id="{8122B92B-7A4B-5A42-8916-D9306ACF0B2F}"/>
              </a:ext>
            </a:extLst>
          </p:cNvPr>
          <p:cNvSpPr txBox="1">
            <a:spLocks noChangeArrowheads="1"/>
          </p:cNvSpPr>
          <p:nvPr/>
        </p:nvSpPr>
        <p:spPr bwMode="auto">
          <a:xfrm>
            <a:off x="7054850" y="3240088"/>
            <a:ext cx="2305050" cy="11969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AGUA</a:t>
            </a:r>
          </a:p>
          <a:p>
            <a:pPr algn="ctr">
              <a:buSzPct val="100000"/>
            </a:pPr>
            <a:r>
              <a:rPr lang="es-ES" altLang="es-ES_tradnl" sz="4000" b="1">
                <a:solidFill>
                  <a:srgbClr val="000000"/>
                </a:solidFill>
              </a:rPr>
              <a:t>FIJO</a:t>
            </a:r>
          </a:p>
        </p:txBody>
      </p:sp>
      <p:pic>
        <p:nvPicPr>
          <p:cNvPr id="137226" name="Picture 10">
            <a:extLst>
              <a:ext uri="{FF2B5EF4-FFF2-40B4-BE49-F238E27FC236}">
                <a16:creationId xmlns:a16="http://schemas.microsoft.com/office/drawing/2014/main" id="{3B5008C1-29A9-F043-8179-10BEA5C72E3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71538" y="2659063"/>
            <a:ext cx="1289050" cy="168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7227" name="Text Box 8">
            <a:extLst>
              <a:ext uri="{FF2B5EF4-FFF2-40B4-BE49-F238E27FC236}">
                <a16:creationId xmlns:a16="http://schemas.microsoft.com/office/drawing/2014/main" id="{1B639089-0D1F-AC45-B3F2-4CC50984C4B5}"/>
              </a:ext>
            </a:extLst>
          </p:cNvPr>
          <p:cNvSpPr txBox="1">
            <a:spLocks noChangeArrowheads="1"/>
          </p:cNvSpPr>
          <p:nvPr/>
        </p:nvSpPr>
        <p:spPr bwMode="auto">
          <a:xfrm>
            <a:off x="393700" y="4564063"/>
            <a:ext cx="2774950"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FF0000"/>
                </a:solidFill>
              </a:rPr>
              <a:t>CASA VIII</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Text Box 1">
            <a:extLst>
              <a:ext uri="{FF2B5EF4-FFF2-40B4-BE49-F238E27FC236}">
                <a16:creationId xmlns:a16="http://schemas.microsoft.com/office/drawing/2014/main" id="{56C4CA84-2C27-064F-8DF6-D48F0D8F7BC2}"/>
              </a:ext>
            </a:extLst>
          </p:cNvPr>
          <p:cNvSpPr txBox="1">
            <a:spLocks noChangeArrowheads="1"/>
          </p:cNvSpPr>
          <p:nvPr/>
        </p:nvSpPr>
        <p:spPr bwMode="auto">
          <a:xfrm>
            <a:off x="873125" y="1603375"/>
            <a:ext cx="8651875" cy="497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9pPr>
          </a:lstStyle>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LUZ: intenso y profundo, apasionado, interés por temas ocultos, buenos consejeros, espíritu de trasformación</a:t>
            </a:r>
          </a:p>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SOMBRA: sarcástico, irónico, destructivo, vengativo, celoso, manipulador, negación-anulación (dejar poder en otros)</a:t>
            </a: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p:txBody>
      </p:sp>
      <p:sp>
        <p:nvSpPr>
          <p:cNvPr id="27650" name="Freeform 2">
            <a:extLst>
              <a:ext uri="{FF2B5EF4-FFF2-40B4-BE49-F238E27FC236}">
                <a16:creationId xmlns:a16="http://schemas.microsoft.com/office/drawing/2014/main" id="{F3595F96-6E1D-B042-B3FF-409F84192441}"/>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27651" name="Text Box 3">
            <a:extLst>
              <a:ext uri="{FF2B5EF4-FFF2-40B4-BE49-F238E27FC236}">
                <a16:creationId xmlns:a16="http://schemas.microsoft.com/office/drawing/2014/main" id="{05AEAD41-00FD-0549-BF1D-D8678C388ADC}"/>
              </a:ext>
            </a:extLst>
          </p:cNvPr>
          <p:cNvSpPr txBox="1">
            <a:spLocks noChangeArrowheads="1"/>
          </p:cNvSpPr>
          <p:nvPr/>
        </p:nvSpPr>
        <p:spPr bwMode="auto">
          <a:xfrm>
            <a:off x="852488" y="4008438"/>
            <a:ext cx="9269412"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buSzPct val="100000"/>
            </a:pPr>
            <a:r>
              <a:rPr lang="es-ES" altLang="es-ES_tradnl" sz="2300" b="1">
                <a:solidFill>
                  <a:srgbClr val="C00000"/>
                </a:solidFill>
              </a:rPr>
              <a:t>SALIDA HACIA LA LUZ: </a:t>
            </a:r>
          </a:p>
          <a:p>
            <a:pPr>
              <a:buSzPct val="100000"/>
            </a:pPr>
            <a:r>
              <a:rPr lang="es-ES" altLang="es-ES_tradnl" sz="2300" b="1">
                <a:solidFill>
                  <a:srgbClr val="C00000"/>
                </a:solidFill>
              </a:rPr>
              <a:t>  - Acción, manifestación, no inhibición, no impositor</a:t>
            </a:r>
          </a:p>
          <a:p>
            <a:pPr>
              <a:buSzPct val="100000"/>
            </a:pPr>
            <a:r>
              <a:rPr lang="es-ES" altLang="es-ES_tradnl" sz="2300" b="1">
                <a:solidFill>
                  <a:srgbClr val="C00000"/>
                </a:solidFill>
              </a:rPr>
              <a:t>  - Depuración emocional</a:t>
            </a:r>
          </a:p>
          <a:p>
            <a:pPr>
              <a:buSzPct val="100000"/>
            </a:pPr>
            <a:r>
              <a:rPr lang="es-ES" altLang="es-ES_tradnl" sz="2300" b="1">
                <a:solidFill>
                  <a:srgbClr val="C00000"/>
                </a:solidFill>
              </a:rPr>
              <a:t>  - Trasformación interactuante</a:t>
            </a:r>
          </a:p>
          <a:p>
            <a:pPr>
              <a:buSzPct val="100000"/>
            </a:pPr>
            <a:r>
              <a:rPr lang="es-ES" altLang="es-ES_tradnl" sz="2300" b="1">
                <a:solidFill>
                  <a:srgbClr val="C00000"/>
                </a:solidFill>
              </a:rPr>
              <a:t>  - Desapego</a:t>
            </a:r>
          </a:p>
          <a:p>
            <a:pPr>
              <a:buSzPct val="100000"/>
            </a:pPr>
            <a:r>
              <a:rPr lang="es-ES" altLang="es-ES_tradnl" sz="2300" b="1">
                <a:solidFill>
                  <a:srgbClr val="C00000"/>
                </a:solidFill>
              </a:rPr>
              <a:t>  - Eficiencia emocional</a:t>
            </a:r>
          </a:p>
        </p:txBody>
      </p:sp>
      <p:pic>
        <p:nvPicPr>
          <p:cNvPr id="27652" name="Picture 4">
            <a:extLst>
              <a:ext uri="{FF2B5EF4-FFF2-40B4-BE49-F238E27FC236}">
                <a16:creationId xmlns:a16="http://schemas.microsoft.com/office/drawing/2014/main" id="{63016C31-EC25-644A-BA04-9EAEEAC1D9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4213" y="1214438"/>
            <a:ext cx="9396412" cy="4454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53" name="Picture 5">
            <a:extLst>
              <a:ext uri="{FF2B5EF4-FFF2-40B4-BE49-F238E27FC236}">
                <a16:creationId xmlns:a16="http://schemas.microsoft.com/office/drawing/2014/main" id="{A2DD6FAB-5DA4-0B42-BBCA-9347BF43C3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54" name="Text Box 6">
            <a:extLst>
              <a:ext uri="{FF2B5EF4-FFF2-40B4-BE49-F238E27FC236}">
                <a16:creationId xmlns:a16="http://schemas.microsoft.com/office/drawing/2014/main" id="{0C9F7446-06F0-D64C-8955-3C045A73D607}"/>
              </a:ext>
            </a:extLst>
          </p:cNvPr>
          <p:cNvSpPr txBox="1">
            <a:spLocks noChangeArrowheads="1"/>
          </p:cNvSpPr>
          <p:nvPr/>
        </p:nvSpPr>
        <p:spPr bwMode="auto">
          <a:xfrm>
            <a:off x="1528763" y="134938"/>
            <a:ext cx="5743797"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dirty="0">
                <a:solidFill>
                  <a:srgbClr val="000000"/>
                </a:solidFill>
              </a:rPr>
              <a:t>ESCORPIÓN: </a:t>
            </a:r>
          </a:p>
          <a:p>
            <a:pPr algn="ctr">
              <a:buSzPct val="100000"/>
            </a:pPr>
            <a:r>
              <a:rPr lang="es-ES" altLang="es-ES_tradnl" sz="4000" dirty="0">
                <a:solidFill>
                  <a:srgbClr val="FF0000"/>
                </a:solidFill>
              </a:rPr>
              <a:t>Investigación, astucia</a:t>
            </a:r>
          </a:p>
        </p:txBody>
      </p:sp>
    </p:spTree>
    <p:extLst>
      <p:ext uri="{BB962C8B-B14F-4D97-AF65-F5344CB8AC3E}">
        <p14:creationId xmlns:p14="http://schemas.microsoft.com/office/powerpoint/2010/main" val="1394100449"/>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Text Box 2">
            <a:extLst>
              <a:ext uri="{FF2B5EF4-FFF2-40B4-BE49-F238E27FC236}">
                <a16:creationId xmlns:a16="http://schemas.microsoft.com/office/drawing/2014/main" id="{5EF70CF1-854D-434F-9D18-F5BF50B6627D}"/>
              </a:ext>
            </a:extLst>
          </p:cNvPr>
          <p:cNvSpPr txBox="1">
            <a:spLocks noChangeArrowheads="1"/>
          </p:cNvSpPr>
          <p:nvPr/>
        </p:nvSpPr>
        <p:spPr bwMode="auto">
          <a:xfrm>
            <a:off x="576263" y="147638"/>
            <a:ext cx="633625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dirty="0">
                <a:solidFill>
                  <a:srgbClr val="000000"/>
                </a:solidFill>
              </a:rPr>
              <a:t>SAGITARIO:   </a:t>
            </a:r>
            <a:r>
              <a:rPr lang="es-ES" altLang="es-ES_tradnl" sz="2800" dirty="0" err="1">
                <a:solidFill>
                  <a:srgbClr val="FF0000"/>
                </a:solidFill>
              </a:rPr>
              <a:t>eXpansión</a:t>
            </a:r>
            <a:r>
              <a:rPr lang="es-ES" altLang="es-ES_tradnl" sz="2800" dirty="0">
                <a:solidFill>
                  <a:srgbClr val="FF0000"/>
                </a:solidFill>
              </a:rPr>
              <a:t> </a:t>
            </a:r>
          </a:p>
        </p:txBody>
      </p:sp>
      <p:sp>
        <p:nvSpPr>
          <p:cNvPr id="64514" name="Freeform 3">
            <a:extLst>
              <a:ext uri="{FF2B5EF4-FFF2-40B4-BE49-F238E27FC236}">
                <a16:creationId xmlns:a16="http://schemas.microsoft.com/office/drawing/2014/main" id="{059A4C92-D700-0542-82AB-63F000270C2D}"/>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4515" name="Picture 4">
            <a:extLst>
              <a:ext uri="{FF2B5EF4-FFF2-40B4-BE49-F238E27FC236}">
                <a16:creationId xmlns:a16="http://schemas.microsoft.com/office/drawing/2014/main" id="{AB7347C2-5987-E34F-A970-1839F8602C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Imagen 2" descr="Un hombre con lentes y la boca abierta&#10;&#10;Descripción generada automáticamente con confianza baja">
            <a:extLst>
              <a:ext uri="{FF2B5EF4-FFF2-40B4-BE49-F238E27FC236}">
                <a16:creationId xmlns:a16="http://schemas.microsoft.com/office/drawing/2014/main" id="{15F128E6-922E-EC46-8A45-22598C6A401D}"/>
              </a:ext>
            </a:extLst>
          </p:cNvPr>
          <p:cNvPicPr>
            <a:picLocks noChangeAspect="1"/>
          </p:cNvPicPr>
          <p:nvPr/>
        </p:nvPicPr>
        <p:blipFill>
          <a:blip r:embed="rId4"/>
          <a:stretch>
            <a:fillRect/>
          </a:stretch>
        </p:blipFill>
        <p:spPr>
          <a:xfrm>
            <a:off x="1727944" y="1362075"/>
            <a:ext cx="7552770" cy="4232470"/>
          </a:xfrm>
          <a:prstGeom prst="rect">
            <a:avLst/>
          </a:prstGeom>
        </p:spPr>
      </p:pic>
    </p:spTree>
    <p:extLst>
      <p:ext uri="{BB962C8B-B14F-4D97-AF65-F5344CB8AC3E}">
        <p14:creationId xmlns:p14="http://schemas.microsoft.com/office/powerpoint/2010/main" val="257864219"/>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Text Box 1">
            <a:extLst>
              <a:ext uri="{FF2B5EF4-FFF2-40B4-BE49-F238E27FC236}">
                <a16:creationId xmlns:a16="http://schemas.microsoft.com/office/drawing/2014/main" id="{7B8D59DB-2AE0-8C46-97F4-CED8DA14C245}"/>
              </a:ext>
            </a:extLst>
          </p:cNvPr>
          <p:cNvSpPr txBox="1">
            <a:spLocks noChangeArrowheads="1"/>
          </p:cNvSpPr>
          <p:nvPr/>
        </p:nvSpPr>
        <p:spPr bwMode="auto">
          <a:xfrm>
            <a:off x="873125" y="1603375"/>
            <a:ext cx="8651875" cy="497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9pPr>
          </a:lstStyle>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LUZ: intenso y profundo, apasionado, interés por temas ocultos, buenos consejeros, espíritu de trasformación</a:t>
            </a:r>
          </a:p>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SOMBRA: sarcástico, irónico, destructivo, vengativo, celoso, manipulador, negación-anulación (dejar poder en otros)</a:t>
            </a: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p:txBody>
      </p:sp>
      <p:sp>
        <p:nvSpPr>
          <p:cNvPr id="29698" name="Freeform 2">
            <a:extLst>
              <a:ext uri="{FF2B5EF4-FFF2-40B4-BE49-F238E27FC236}">
                <a16:creationId xmlns:a16="http://schemas.microsoft.com/office/drawing/2014/main" id="{A88D9799-80DA-1C4D-817E-9D83D9F24BAC}"/>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29699" name="Text Box 3">
            <a:extLst>
              <a:ext uri="{FF2B5EF4-FFF2-40B4-BE49-F238E27FC236}">
                <a16:creationId xmlns:a16="http://schemas.microsoft.com/office/drawing/2014/main" id="{6CAFCD17-55FC-FA43-8305-8D6D05432D87}"/>
              </a:ext>
            </a:extLst>
          </p:cNvPr>
          <p:cNvSpPr txBox="1">
            <a:spLocks noChangeArrowheads="1"/>
          </p:cNvSpPr>
          <p:nvPr/>
        </p:nvSpPr>
        <p:spPr bwMode="auto">
          <a:xfrm>
            <a:off x="852488" y="4008438"/>
            <a:ext cx="9269412"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buSzPct val="100000"/>
            </a:pPr>
            <a:r>
              <a:rPr lang="es-ES" altLang="es-ES_tradnl" sz="2300" b="1">
                <a:solidFill>
                  <a:srgbClr val="C00000"/>
                </a:solidFill>
              </a:rPr>
              <a:t>SALIDA HACIA LA LUZ: </a:t>
            </a:r>
          </a:p>
          <a:p>
            <a:pPr>
              <a:buSzPct val="100000"/>
            </a:pPr>
            <a:r>
              <a:rPr lang="es-ES" altLang="es-ES_tradnl" sz="2300" b="1">
                <a:solidFill>
                  <a:srgbClr val="C00000"/>
                </a:solidFill>
              </a:rPr>
              <a:t>  - Acción, manifestación, no inhibición, no impositor</a:t>
            </a:r>
          </a:p>
          <a:p>
            <a:pPr>
              <a:buSzPct val="100000"/>
            </a:pPr>
            <a:r>
              <a:rPr lang="es-ES" altLang="es-ES_tradnl" sz="2300" b="1">
                <a:solidFill>
                  <a:srgbClr val="C00000"/>
                </a:solidFill>
              </a:rPr>
              <a:t>  - Depuración emocional</a:t>
            </a:r>
          </a:p>
          <a:p>
            <a:pPr>
              <a:buSzPct val="100000"/>
            </a:pPr>
            <a:r>
              <a:rPr lang="es-ES" altLang="es-ES_tradnl" sz="2300" b="1">
                <a:solidFill>
                  <a:srgbClr val="C00000"/>
                </a:solidFill>
              </a:rPr>
              <a:t>  - Trasformación interactuante</a:t>
            </a:r>
          </a:p>
          <a:p>
            <a:pPr>
              <a:buSzPct val="100000"/>
            </a:pPr>
            <a:r>
              <a:rPr lang="es-ES" altLang="es-ES_tradnl" sz="2300" b="1">
                <a:solidFill>
                  <a:srgbClr val="C00000"/>
                </a:solidFill>
              </a:rPr>
              <a:t>  - Desapego</a:t>
            </a:r>
          </a:p>
          <a:p>
            <a:pPr>
              <a:buSzPct val="100000"/>
            </a:pPr>
            <a:r>
              <a:rPr lang="es-ES" altLang="es-ES_tradnl" sz="2300" b="1">
                <a:solidFill>
                  <a:srgbClr val="C00000"/>
                </a:solidFill>
              </a:rPr>
              <a:t>  - Eficiencia emocional</a:t>
            </a:r>
          </a:p>
        </p:txBody>
      </p:sp>
      <p:pic>
        <p:nvPicPr>
          <p:cNvPr id="29700" name="Picture 4">
            <a:extLst>
              <a:ext uri="{FF2B5EF4-FFF2-40B4-BE49-F238E27FC236}">
                <a16:creationId xmlns:a16="http://schemas.microsoft.com/office/drawing/2014/main" id="{446F86E5-E80A-CD44-B651-A7CF06F081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5400" y="1214438"/>
            <a:ext cx="8174038" cy="4454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701" name="Picture 5">
            <a:extLst>
              <a:ext uri="{FF2B5EF4-FFF2-40B4-BE49-F238E27FC236}">
                <a16:creationId xmlns:a16="http://schemas.microsoft.com/office/drawing/2014/main" id="{9C43F313-7628-FC4A-BD77-34063A063D0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ext Box 6">
            <a:extLst>
              <a:ext uri="{FF2B5EF4-FFF2-40B4-BE49-F238E27FC236}">
                <a16:creationId xmlns:a16="http://schemas.microsoft.com/office/drawing/2014/main" id="{531CCD98-FCA0-1940-AB69-F440F65BCAA1}"/>
              </a:ext>
            </a:extLst>
          </p:cNvPr>
          <p:cNvSpPr txBox="1">
            <a:spLocks noChangeArrowheads="1"/>
          </p:cNvSpPr>
          <p:nvPr/>
        </p:nvSpPr>
        <p:spPr bwMode="auto">
          <a:xfrm>
            <a:off x="1528763" y="134938"/>
            <a:ext cx="5743797"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dirty="0">
                <a:solidFill>
                  <a:srgbClr val="000000"/>
                </a:solidFill>
              </a:rPr>
              <a:t>ESCORPIÓN: </a:t>
            </a:r>
          </a:p>
          <a:p>
            <a:pPr algn="ctr">
              <a:buSzPct val="100000"/>
            </a:pPr>
            <a:r>
              <a:rPr lang="es-ES" altLang="es-ES_tradnl" sz="4000" dirty="0">
                <a:solidFill>
                  <a:srgbClr val="FF0000"/>
                </a:solidFill>
              </a:rPr>
              <a:t>Intensidad, pasión</a:t>
            </a:r>
          </a:p>
        </p:txBody>
      </p:sp>
    </p:spTree>
    <p:extLst>
      <p:ext uri="{BB962C8B-B14F-4D97-AF65-F5344CB8AC3E}">
        <p14:creationId xmlns:p14="http://schemas.microsoft.com/office/powerpoint/2010/main" val="702392159"/>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Text Box 1">
            <a:extLst>
              <a:ext uri="{FF2B5EF4-FFF2-40B4-BE49-F238E27FC236}">
                <a16:creationId xmlns:a16="http://schemas.microsoft.com/office/drawing/2014/main" id="{E04481A1-CF5E-6641-9034-B93F61516FCF}"/>
              </a:ext>
            </a:extLst>
          </p:cNvPr>
          <p:cNvSpPr txBox="1">
            <a:spLocks noChangeArrowheads="1"/>
          </p:cNvSpPr>
          <p:nvPr/>
        </p:nvSpPr>
        <p:spPr bwMode="auto">
          <a:xfrm>
            <a:off x="873125" y="1603375"/>
            <a:ext cx="8651875" cy="497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9pPr>
          </a:lstStyle>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LUZ: intenso y profundo, apasionado, interés por temas ocultos, buenos consejeros, espíritu de trasformación</a:t>
            </a:r>
          </a:p>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SOMBRA: sarcástico, irónico, destructivo, vengativo, celoso, manipulador, negación-anulación (dejar poder en otros)</a:t>
            </a: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p:txBody>
      </p:sp>
      <p:sp>
        <p:nvSpPr>
          <p:cNvPr id="31746" name="Freeform 2">
            <a:extLst>
              <a:ext uri="{FF2B5EF4-FFF2-40B4-BE49-F238E27FC236}">
                <a16:creationId xmlns:a16="http://schemas.microsoft.com/office/drawing/2014/main" id="{BA88BB50-6AF5-FC4E-9D1C-55A25F419BC5}"/>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31747" name="Text Box 3">
            <a:extLst>
              <a:ext uri="{FF2B5EF4-FFF2-40B4-BE49-F238E27FC236}">
                <a16:creationId xmlns:a16="http://schemas.microsoft.com/office/drawing/2014/main" id="{B5F927DD-37F1-0F41-B91B-306DBDE53C1E}"/>
              </a:ext>
            </a:extLst>
          </p:cNvPr>
          <p:cNvSpPr txBox="1">
            <a:spLocks noChangeArrowheads="1"/>
          </p:cNvSpPr>
          <p:nvPr/>
        </p:nvSpPr>
        <p:spPr bwMode="auto">
          <a:xfrm>
            <a:off x="852488" y="4008438"/>
            <a:ext cx="9269412"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buSzPct val="100000"/>
            </a:pPr>
            <a:r>
              <a:rPr lang="es-ES" altLang="es-ES_tradnl" sz="2300" b="1">
                <a:solidFill>
                  <a:srgbClr val="C00000"/>
                </a:solidFill>
              </a:rPr>
              <a:t>SALIDA HACIA LA LUZ: </a:t>
            </a:r>
          </a:p>
          <a:p>
            <a:pPr>
              <a:buSzPct val="100000"/>
            </a:pPr>
            <a:r>
              <a:rPr lang="es-ES" altLang="es-ES_tradnl" sz="2300" b="1">
                <a:solidFill>
                  <a:srgbClr val="C00000"/>
                </a:solidFill>
              </a:rPr>
              <a:t>  - Acción, manifestación, no inhibición, no impositor</a:t>
            </a:r>
          </a:p>
          <a:p>
            <a:pPr>
              <a:buSzPct val="100000"/>
            </a:pPr>
            <a:r>
              <a:rPr lang="es-ES" altLang="es-ES_tradnl" sz="2300" b="1">
                <a:solidFill>
                  <a:srgbClr val="C00000"/>
                </a:solidFill>
              </a:rPr>
              <a:t>  - Depuración emocional</a:t>
            </a:r>
          </a:p>
          <a:p>
            <a:pPr>
              <a:buSzPct val="100000"/>
            </a:pPr>
            <a:r>
              <a:rPr lang="es-ES" altLang="es-ES_tradnl" sz="2300" b="1">
                <a:solidFill>
                  <a:srgbClr val="C00000"/>
                </a:solidFill>
              </a:rPr>
              <a:t>  - Trasformación interactuante</a:t>
            </a:r>
          </a:p>
          <a:p>
            <a:pPr>
              <a:buSzPct val="100000"/>
            </a:pPr>
            <a:r>
              <a:rPr lang="es-ES" altLang="es-ES_tradnl" sz="2300" b="1">
                <a:solidFill>
                  <a:srgbClr val="C00000"/>
                </a:solidFill>
              </a:rPr>
              <a:t>  - Desapego</a:t>
            </a:r>
          </a:p>
          <a:p>
            <a:pPr>
              <a:buSzPct val="100000"/>
            </a:pPr>
            <a:r>
              <a:rPr lang="es-ES" altLang="es-ES_tradnl" sz="2300" b="1">
                <a:solidFill>
                  <a:srgbClr val="C00000"/>
                </a:solidFill>
              </a:rPr>
              <a:t>  - Eficiencia emocional</a:t>
            </a:r>
          </a:p>
        </p:txBody>
      </p:sp>
      <p:pic>
        <p:nvPicPr>
          <p:cNvPr id="31748" name="Picture 4">
            <a:extLst>
              <a:ext uri="{FF2B5EF4-FFF2-40B4-BE49-F238E27FC236}">
                <a16:creationId xmlns:a16="http://schemas.microsoft.com/office/drawing/2014/main" id="{6D59F5B7-6C26-7649-A81E-7FC749C85DB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68425" y="1214438"/>
            <a:ext cx="7931150" cy="4454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749" name="Picture 5">
            <a:extLst>
              <a:ext uri="{FF2B5EF4-FFF2-40B4-BE49-F238E27FC236}">
                <a16:creationId xmlns:a16="http://schemas.microsoft.com/office/drawing/2014/main" id="{DE6B02A2-643B-824C-853E-7AB1EA4F118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ext Box 6">
            <a:extLst>
              <a:ext uri="{FF2B5EF4-FFF2-40B4-BE49-F238E27FC236}">
                <a16:creationId xmlns:a16="http://schemas.microsoft.com/office/drawing/2014/main" id="{B3409F8E-7F0E-A348-B7D9-C7CCBAEF1855}"/>
              </a:ext>
            </a:extLst>
          </p:cNvPr>
          <p:cNvSpPr txBox="1">
            <a:spLocks noChangeArrowheads="1"/>
          </p:cNvSpPr>
          <p:nvPr/>
        </p:nvSpPr>
        <p:spPr bwMode="auto">
          <a:xfrm>
            <a:off x="1528763" y="134938"/>
            <a:ext cx="5743797"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dirty="0">
                <a:solidFill>
                  <a:srgbClr val="000000"/>
                </a:solidFill>
              </a:rPr>
              <a:t>ESCORPIÓN: </a:t>
            </a:r>
          </a:p>
          <a:p>
            <a:pPr algn="ctr">
              <a:buSzPct val="100000"/>
            </a:pPr>
            <a:r>
              <a:rPr lang="es-ES" altLang="es-ES_tradnl" sz="4000" dirty="0">
                <a:solidFill>
                  <a:srgbClr val="FF0000"/>
                </a:solidFill>
              </a:rPr>
              <a:t>Dependencia emocional</a:t>
            </a:r>
          </a:p>
        </p:txBody>
      </p:sp>
    </p:spTree>
    <p:extLst>
      <p:ext uri="{BB962C8B-B14F-4D97-AF65-F5344CB8AC3E}">
        <p14:creationId xmlns:p14="http://schemas.microsoft.com/office/powerpoint/2010/main" val="2556868680"/>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 name="Text Box 1">
            <a:extLst>
              <a:ext uri="{FF2B5EF4-FFF2-40B4-BE49-F238E27FC236}">
                <a16:creationId xmlns:a16="http://schemas.microsoft.com/office/drawing/2014/main" id="{592D87DD-D441-2749-A2E1-B9861BABA145}"/>
              </a:ext>
            </a:extLst>
          </p:cNvPr>
          <p:cNvSpPr txBox="1">
            <a:spLocks noChangeArrowheads="1"/>
          </p:cNvSpPr>
          <p:nvPr/>
        </p:nvSpPr>
        <p:spPr bwMode="auto">
          <a:xfrm>
            <a:off x="873125" y="1603375"/>
            <a:ext cx="8651875" cy="497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9pPr>
          </a:lstStyle>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LUZ: intenso y profundo, apasionado, interés por temas ocultos, buenos consejeros, espíritu de trasformación</a:t>
            </a:r>
          </a:p>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SOMBRA: sarcástico, irónico, destructivo, vengativo, celoso, manipulador, negación-anulación (dejar poder en otros)</a:t>
            </a: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p:txBody>
      </p:sp>
      <p:sp>
        <p:nvSpPr>
          <p:cNvPr id="33794" name="Freeform 2">
            <a:extLst>
              <a:ext uri="{FF2B5EF4-FFF2-40B4-BE49-F238E27FC236}">
                <a16:creationId xmlns:a16="http://schemas.microsoft.com/office/drawing/2014/main" id="{80A3A22E-B19F-A249-9CF6-BE304604CA01}"/>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33795" name="Text Box 3">
            <a:extLst>
              <a:ext uri="{FF2B5EF4-FFF2-40B4-BE49-F238E27FC236}">
                <a16:creationId xmlns:a16="http://schemas.microsoft.com/office/drawing/2014/main" id="{A4ABEF83-ED12-D042-B11D-A4CB5E7E86EF}"/>
              </a:ext>
            </a:extLst>
          </p:cNvPr>
          <p:cNvSpPr txBox="1">
            <a:spLocks noChangeArrowheads="1"/>
          </p:cNvSpPr>
          <p:nvPr/>
        </p:nvSpPr>
        <p:spPr bwMode="auto">
          <a:xfrm>
            <a:off x="852488" y="4008438"/>
            <a:ext cx="9269412"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buSzPct val="100000"/>
            </a:pPr>
            <a:r>
              <a:rPr lang="es-ES" altLang="es-ES_tradnl" sz="2300" b="1">
                <a:solidFill>
                  <a:srgbClr val="C00000"/>
                </a:solidFill>
              </a:rPr>
              <a:t>SALIDA HACIA LA LUZ: </a:t>
            </a:r>
          </a:p>
          <a:p>
            <a:pPr>
              <a:buSzPct val="100000"/>
            </a:pPr>
            <a:r>
              <a:rPr lang="es-ES" altLang="es-ES_tradnl" sz="2300" b="1">
                <a:solidFill>
                  <a:srgbClr val="C00000"/>
                </a:solidFill>
              </a:rPr>
              <a:t>  - Acción, manifestación, no inhibición, no impositor</a:t>
            </a:r>
          </a:p>
          <a:p>
            <a:pPr>
              <a:buSzPct val="100000"/>
            </a:pPr>
            <a:r>
              <a:rPr lang="es-ES" altLang="es-ES_tradnl" sz="2300" b="1">
                <a:solidFill>
                  <a:srgbClr val="C00000"/>
                </a:solidFill>
              </a:rPr>
              <a:t>  - Depuración emocional</a:t>
            </a:r>
          </a:p>
          <a:p>
            <a:pPr>
              <a:buSzPct val="100000"/>
            </a:pPr>
            <a:r>
              <a:rPr lang="es-ES" altLang="es-ES_tradnl" sz="2300" b="1">
                <a:solidFill>
                  <a:srgbClr val="C00000"/>
                </a:solidFill>
              </a:rPr>
              <a:t>  - Trasformación interactuante</a:t>
            </a:r>
          </a:p>
          <a:p>
            <a:pPr>
              <a:buSzPct val="100000"/>
            </a:pPr>
            <a:r>
              <a:rPr lang="es-ES" altLang="es-ES_tradnl" sz="2300" b="1">
                <a:solidFill>
                  <a:srgbClr val="C00000"/>
                </a:solidFill>
              </a:rPr>
              <a:t>  - Desapego</a:t>
            </a:r>
          </a:p>
          <a:p>
            <a:pPr>
              <a:buSzPct val="100000"/>
            </a:pPr>
            <a:r>
              <a:rPr lang="es-ES" altLang="es-ES_tradnl" sz="2300" b="1">
                <a:solidFill>
                  <a:srgbClr val="C00000"/>
                </a:solidFill>
              </a:rPr>
              <a:t>  - Eficiencia emocional</a:t>
            </a:r>
          </a:p>
        </p:txBody>
      </p:sp>
      <p:pic>
        <p:nvPicPr>
          <p:cNvPr id="33796" name="Picture 4">
            <a:extLst>
              <a:ext uri="{FF2B5EF4-FFF2-40B4-BE49-F238E27FC236}">
                <a16:creationId xmlns:a16="http://schemas.microsoft.com/office/drawing/2014/main" id="{5E037D61-1A6C-6A41-8108-9D0320148B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74775" y="1214438"/>
            <a:ext cx="7918450" cy="4454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97" name="Picture 5">
            <a:extLst>
              <a:ext uri="{FF2B5EF4-FFF2-40B4-BE49-F238E27FC236}">
                <a16:creationId xmlns:a16="http://schemas.microsoft.com/office/drawing/2014/main" id="{E930F3C6-18F7-AD40-9A8D-F8E1CCB3DBE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ext Box 6">
            <a:extLst>
              <a:ext uri="{FF2B5EF4-FFF2-40B4-BE49-F238E27FC236}">
                <a16:creationId xmlns:a16="http://schemas.microsoft.com/office/drawing/2014/main" id="{D2A380C0-E954-1A4B-A2CB-30A8F8325451}"/>
              </a:ext>
            </a:extLst>
          </p:cNvPr>
          <p:cNvSpPr txBox="1">
            <a:spLocks noChangeArrowheads="1"/>
          </p:cNvSpPr>
          <p:nvPr/>
        </p:nvSpPr>
        <p:spPr bwMode="auto">
          <a:xfrm>
            <a:off x="1528763" y="134938"/>
            <a:ext cx="5743797"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dirty="0">
                <a:solidFill>
                  <a:srgbClr val="000000"/>
                </a:solidFill>
              </a:rPr>
              <a:t>ESCORPIÓN: </a:t>
            </a:r>
          </a:p>
          <a:p>
            <a:pPr algn="ctr">
              <a:buSzPct val="100000"/>
            </a:pPr>
            <a:r>
              <a:rPr lang="es-ES" altLang="es-ES_tradnl" sz="4000" dirty="0">
                <a:solidFill>
                  <a:srgbClr val="FF0000"/>
                </a:solidFill>
              </a:rPr>
              <a:t>Vínculos profundos</a:t>
            </a:r>
          </a:p>
        </p:txBody>
      </p:sp>
    </p:spTree>
    <p:extLst>
      <p:ext uri="{BB962C8B-B14F-4D97-AF65-F5344CB8AC3E}">
        <p14:creationId xmlns:p14="http://schemas.microsoft.com/office/powerpoint/2010/main" val="3903642594"/>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Freeform 2">
            <a:extLst>
              <a:ext uri="{FF2B5EF4-FFF2-40B4-BE49-F238E27FC236}">
                <a16:creationId xmlns:a16="http://schemas.microsoft.com/office/drawing/2014/main" id="{84F530FE-113A-014B-9E17-8EE39420E25B}"/>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35842" name="Picture 5">
            <a:extLst>
              <a:ext uri="{FF2B5EF4-FFF2-40B4-BE49-F238E27FC236}">
                <a16:creationId xmlns:a16="http://schemas.microsoft.com/office/drawing/2014/main" id="{33E6B28C-2A54-ED49-8AD6-84195875AD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44" name="Imagen 4" descr="Persona con cabello largo&#10;&#10;Descripción generada automáticamente">
            <a:extLst>
              <a:ext uri="{FF2B5EF4-FFF2-40B4-BE49-F238E27FC236}">
                <a16:creationId xmlns:a16="http://schemas.microsoft.com/office/drawing/2014/main" id="{271D3D95-6CC2-6F4D-80F4-80153BF3CCD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55763" y="1438275"/>
            <a:ext cx="3395662" cy="190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45" name="Imagen 6" descr="Hombre parado en un cuerpo de agua&#10;&#10;Descripción generada automáticamente">
            <a:extLst>
              <a:ext uri="{FF2B5EF4-FFF2-40B4-BE49-F238E27FC236}">
                <a16:creationId xmlns:a16="http://schemas.microsoft.com/office/drawing/2014/main" id="{49767536-596B-3947-9107-8A9BF43D414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256213" y="1466850"/>
            <a:ext cx="4495800" cy="186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46" name="Imagen 8" descr="Texto&#10;&#10;Descripción generada automáticamente con confianza media">
            <a:extLst>
              <a:ext uri="{FF2B5EF4-FFF2-40B4-BE49-F238E27FC236}">
                <a16:creationId xmlns:a16="http://schemas.microsoft.com/office/drawing/2014/main" id="{34B4FE6C-6D3B-9F42-829D-213971D1E4D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30563" y="3625850"/>
            <a:ext cx="3609975" cy="202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ext Box 6">
            <a:extLst>
              <a:ext uri="{FF2B5EF4-FFF2-40B4-BE49-F238E27FC236}">
                <a16:creationId xmlns:a16="http://schemas.microsoft.com/office/drawing/2014/main" id="{F8929079-1637-6A46-B087-A6C96DE70256}"/>
              </a:ext>
            </a:extLst>
          </p:cNvPr>
          <p:cNvSpPr txBox="1">
            <a:spLocks noChangeArrowheads="1"/>
          </p:cNvSpPr>
          <p:nvPr/>
        </p:nvSpPr>
        <p:spPr bwMode="auto">
          <a:xfrm>
            <a:off x="1528763" y="134938"/>
            <a:ext cx="5743797"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dirty="0">
                <a:solidFill>
                  <a:srgbClr val="000000"/>
                </a:solidFill>
              </a:rPr>
              <a:t>ESCORPIÓN: </a:t>
            </a:r>
          </a:p>
          <a:p>
            <a:pPr algn="ctr">
              <a:buSzPct val="100000"/>
            </a:pPr>
            <a:r>
              <a:rPr lang="es-ES" altLang="es-ES_tradnl" sz="4000" dirty="0">
                <a:solidFill>
                  <a:srgbClr val="FF0000"/>
                </a:solidFill>
              </a:rPr>
              <a:t>Manipulación</a:t>
            </a:r>
          </a:p>
        </p:txBody>
      </p:sp>
    </p:spTree>
    <p:extLst>
      <p:ext uri="{BB962C8B-B14F-4D97-AF65-F5344CB8AC3E}">
        <p14:creationId xmlns:p14="http://schemas.microsoft.com/office/powerpoint/2010/main" val="3441314932"/>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Freeform 2">
            <a:extLst>
              <a:ext uri="{FF2B5EF4-FFF2-40B4-BE49-F238E27FC236}">
                <a16:creationId xmlns:a16="http://schemas.microsoft.com/office/drawing/2014/main" id="{0A50D177-F5DE-6E4D-A36E-7DB0FA57520A}"/>
              </a:ext>
            </a:extLst>
          </p:cNvPr>
          <p:cNvSpPr>
            <a:spLocks noChangeArrowheads="1"/>
          </p:cNvSpPr>
          <p:nvPr/>
        </p:nvSpPr>
        <p:spPr bwMode="auto">
          <a:xfrm>
            <a:off x="0" y="0"/>
            <a:ext cx="1936750"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37891" name="Picture 5">
            <a:extLst>
              <a:ext uri="{FF2B5EF4-FFF2-40B4-BE49-F238E27FC236}">
                <a16:creationId xmlns:a16="http://schemas.microsoft.com/office/drawing/2014/main" id="{6ABF00DC-6E08-9C43-902E-25C3D71370A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21138" y="1692275"/>
            <a:ext cx="3735387" cy="244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892" name="Picture 6">
            <a:extLst>
              <a:ext uri="{FF2B5EF4-FFF2-40B4-BE49-F238E27FC236}">
                <a16:creationId xmlns:a16="http://schemas.microsoft.com/office/drawing/2014/main" id="{43066FE9-3142-E44D-A62B-621C7932EB7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1800" y="0"/>
            <a:ext cx="1504950" cy="566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893" name="Imagen 2">
            <a:extLst>
              <a:ext uri="{FF2B5EF4-FFF2-40B4-BE49-F238E27FC236}">
                <a16:creationId xmlns:a16="http://schemas.microsoft.com/office/drawing/2014/main" id="{BBB39B97-EB6E-9D4F-8667-F17B3AC8034B}"/>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663825" y="1347788"/>
            <a:ext cx="6553200" cy="4367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 Box 6">
            <a:extLst>
              <a:ext uri="{FF2B5EF4-FFF2-40B4-BE49-F238E27FC236}">
                <a16:creationId xmlns:a16="http://schemas.microsoft.com/office/drawing/2014/main" id="{0CF4D157-2466-C24F-AE1B-ACB360C9198A}"/>
              </a:ext>
            </a:extLst>
          </p:cNvPr>
          <p:cNvSpPr txBox="1">
            <a:spLocks noChangeArrowheads="1"/>
          </p:cNvSpPr>
          <p:nvPr/>
        </p:nvSpPr>
        <p:spPr bwMode="auto">
          <a:xfrm>
            <a:off x="2368550" y="134938"/>
            <a:ext cx="3967906"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dirty="0">
                <a:solidFill>
                  <a:srgbClr val="000000"/>
                </a:solidFill>
              </a:rPr>
              <a:t>ESCORPIÓN: </a:t>
            </a:r>
          </a:p>
          <a:p>
            <a:pPr algn="ctr">
              <a:buSzPct val="100000"/>
            </a:pPr>
            <a:r>
              <a:rPr lang="es-ES" altLang="es-ES_tradnl" sz="4000" dirty="0">
                <a:solidFill>
                  <a:srgbClr val="FF0000"/>
                </a:solidFill>
              </a:rPr>
              <a:t>Apego</a:t>
            </a:r>
          </a:p>
        </p:txBody>
      </p:sp>
    </p:spTree>
    <p:extLst>
      <p:ext uri="{BB962C8B-B14F-4D97-AF65-F5344CB8AC3E}">
        <p14:creationId xmlns:p14="http://schemas.microsoft.com/office/powerpoint/2010/main" val="491049173"/>
      </p:ext>
    </p:extLst>
  </p:cSld>
  <p:clrMapOvr>
    <a:masterClrMapping/>
  </p:clrMapOvr>
  <p:transition spd="med">
    <p:random/>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Freeform 2">
            <a:extLst>
              <a:ext uri="{FF2B5EF4-FFF2-40B4-BE49-F238E27FC236}">
                <a16:creationId xmlns:a16="http://schemas.microsoft.com/office/drawing/2014/main" id="{6C05F2EB-1AA5-874D-BF95-F876AF57BEDB}"/>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61794" name="Picture 5">
            <a:extLst>
              <a:ext uri="{FF2B5EF4-FFF2-40B4-BE49-F238E27FC236}">
                <a16:creationId xmlns:a16="http://schemas.microsoft.com/office/drawing/2014/main" id="{B177003C-E29D-314D-BFCD-BBD401B88C6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1796" name="Imagen 4">
            <a:extLst>
              <a:ext uri="{FF2B5EF4-FFF2-40B4-BE49-F238E27FC236}">
                <a16:creationId xmlns:a16="http://schemas.microsoft.com/office/drawing/2014/main" id="{64D8FDFF-5A39-B745-B792-A787115C0F0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87788" y="1250950"/>
            <a:ext cx="3327400" cy="43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 Box 6">
            <a:extLst>
              <a:ext uri="{FF2B5EF4-FFF2-40B4-BE49-F238E27FC236}">
                <a16:creationId xmlns:a16="http://schemas.microsoft.com/office/drawing/2014/main" id="{BDA96E9C-F4BD-3B4D-9538-277FDB722AB0}"/>
              </a:ext>
            </a:extLst>
          </p:cNvPr>
          <p:cNvSpPr txBox="1">
            <a:spLocks noChangeArrowheads="1"/>
          </p:cNvSpPr>
          <p:nvPr/>
        </p:nvSpPr>
        <p:spPr bwMode="auto">
          <a:xfrm>
            <a:off x="2368550" y="134938"/>
            <a:ext cx="3967906"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dirty="0">
                <a:solidFill>
                  <a:srgbClr val="000000"/>
                </a:solidFill>
              </a:rPr>
              <a:t>ESCORPIÓN: </a:t>
            </a:r>
          </a:p>
          <a:p>
            <a:pPr algn="ctr">
              <a:buSzPct val="100000"/>
            </a:pPr>
            <a:r>
              <a:rPr lang="es-ES" altLang="es-ES_tradnl" sz="4000" dirty="0">
                <a:solidFill>
                  <a:srgbClr val="FF0000"/>
                </a:solidFill>
              </a:rPr>
              <a:t>Apego</a:t>
            </a:r>
          </a:p>
        </p:txBody>
      </p:sp>
    </p:spTree>
    <p:extLst>
      <p:ext uri="{BB962C8B-B14F-4D97-AF65-F5344CB8AC3E}">
        <p14:creationId xmlns:p14="http://schemas.microsoft.com/office/powerpoint/2010/main" val="299607016"/>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Freeform 2">
            <a:extLst>
              <a:ext uri="{FF2B5EF4-FFF2-40B4-BE49-F238E27FC236}">
                <a16:creationId xmlns:a16="http://schemas.microsoft.com/office/drawing/2014/main" id="{E9656023-0000-574B-855A-DCDED08FDED6}"/>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63842" name="Picture 5">
            <a:extLst>
              <a:ext uri="{FF2B5EF4-FFF2-40B4-BE49-F238E27FC236}">
                <a16:creationId xmlns:a16="http://schemas.microsoft.com/office/drawing/2014/main" id="{C4C85621-6D08-8F4E-A908-23F0456121C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844" name="Imagen 4">
            <a:extLst>
              <a:ext uri="{FF2B5EF4-FFF2-40B4-BE49-F238E27FC236}">
                <a16:creationId xmlns:a16="http://schemas.microsoft.com/office/drawing/2014/main" id="{8A1C5953-F544-8249-9238-CF998CF88B5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68650" y="1323107"/>
            <a:ext cx="4464050" cy="4456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 Box 6">
            <a:extLst>
              <a:ext uri="{FF2B5EF4-FFF2-40B4-BE49-F238E27FC236}">
                <a16:creationId xmlns:a16="http://schemas.microsoft.com/office/drawing/2014/main" id="{BD090950-E98F-684E-BE82-A85FA2B7E844}"/>
              </a:ext>
            </a:extLst>
          </p:cNvPr>
          <p:cNvSpPr txBox="1">
            <a:spLocks noChangeArrowheads="1"/>
          </p:cNvSpPr>
          <p:nvPr/>
        </p:nvSpPr>
        <p:spPr bwMode="auto">
          <a:xfrm>
            <a:off x="2368550" y="134938"/>
            <a:ext cx="3967906"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dirty="0">
                <a:solidFill>
                  <a:srgbClr val="000000"/>
                </a:solidFill>
              </a:rPr>
              <a:t>ESCORPIÓN: </a:t>
            </a:r>
          </a:p>
          <a:p>
            <a:pPr algn="ctr">
              <a:buSzPct val="100000"/>
            </a:pPr>
            <a:r>
              <a:rPr lang="es-ES" altLang="es-ES_tradnl" sz="4000" dirty="0">
                <a:solidFill>
                  <a:srgbClr val="FF0000"/>
                </a:solidFill>
              </a:rPr>
              <a:t>Apego</a:t>
            </a:r>
          </a:p>
        </p:txBody>
      </p:sp>
    </p:spTree>
    <p:extLst>
      <p:ext uri="{BB962C8B-B14F-4D97-AF65-F5344CB8AC3E}">
        <p14:creationId xmlns:p14="http://schemas.microsoft.com/office/powerpoint/2010/main" val="3220852875"/>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Freeform 2">
            <a:extLst>
              <a:ext uri="{FF2B5EF4-FFF2-40B4-BE49-F238E27FC236}">
                <a16:creationId xmlns:a16="http://schemas.microsoft.com/office/drawing/2014/main" id="{3A29172B-0EFE-5547-A320-583C08F626B1}"/>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49506" name="Picture 4">
            <a:extLst>
              <a:ext uri="{FF2B5EF4-FFF2-40B4-BE49-F238E27FC236}">
                <a16:creationId xmlns:a16="http://schemas.microsoft.com/office/drawing/2014/main" id="{D9D718E9-D788-8C4C-9DED-540FA85729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44888" y="1214438"/>
            <a:ext cx="3675062" cy="4454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9507" name="Picture 5">
            <a:extLst>
              <a:ext uri="{FF2B5EF4-FFF2-40B4-BE49-F238E27FC236}">
                <a16:creationId xmlns:a16="http://schemas.microsoft.com/office/drawing/2014/main" id="{C7D11438-6E48-1247-9271-D2D0382657C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508" name="Text Box 6">
            <a:extLst>
              <a:ext uri="{FF2B5EF4-FFF2-40B4-BE49-F238E27FC236}">
                <a16:creationId xmlns:a16="http://schemas.microsoft.com/office/drawing/2014/main" id="{1794AB89-C597-7E4C-A7E5-3BBF7D1ACD28}"/>
              </a:ext>
            </a:extLst>
          </p:cNvPr>
          <p:cNvSpPr txBox="1">
            <a:spLocks noChangeArrowheads="1"/>
          </p:cNvSpPr>
          <p:nvPr/>
        </p:nvSpPr>
        <p:spPr bwMode="auto">
          <a:xfrm>
            <a:off x="1655763" y="179388"/>
            <a:ext cx="8064500"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ESCORPIÓN: EGO DEL </a:t>
            </a:r>
            <a:r>
              <a:rPr lang="es-ES" altLang="es-ES_tradnl" sz="4000" b="1">
                <a:solidFill>
                  <a:srgbClr val="FF4500"/>
                </a:solidFill>
              </a:rPr>
              <a:t>APEGO</a:t>
            </a:r>
          </a:p>
        </p:txBody>
      </p:sp>
    </p:spTree>
    <p:extLst>
      <p:ext uri="{BB962C8B-B14F-4D97-AF65-F5344CB8AC3E}">
        <p14:creationId xmlns:p14="http://schemas.microsoft.com/office/powerpoint/2010/main" val="35506044"/>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Freeform 2">
            <a:extLst>
              <a:ext uri="{FF2B5EF4-FFF2-40B4-BE49-F238E27FC236}">
                <a16:creationId xmlns:a16="http://schemas.microsoft.com/office/drawing/2014/main" id="{F9CAE998-3512-CE44-8E71-7CD5D2E37D4D}"/>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35842" name="Picture 5">
            <a:extLst>
              <a:ext uri="{FF2B5EF4-FFF2-40B4-BE49-F238E27FC236}">
                <a16:creationId xmlns:a16="http://schemas.microsoft.com/office/drawing/2014/main" id="{EA0107E7-7D6B-9D4F-AACA-DC3F5D1B4E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3" name="Text Box 6">
            <a:extLst>
              <a:ext uri="{FF2B5EF4-FFF2-40B4-BE49-F238E27FC236}">
                <a16:creationId xmlns:a16="http://schemas.microsoft.com/office/drawing/2014/main" id="{20D2625B-4954-2B4F-9C82-17159B94C977}"/>
              </a:ext>
            </a:extLst>
          </p:cNvPr>
          <p:cNvSpPr txBox="1">
            <a:spLocks noChangeArrowheads="1"/>
          </p:cNvSpPr>
          <p:nvPr/>
        </p:nvSpPr>
        <p:spPr bwMode="auto">
          <a:xfrm>
            <a:off x="2016125" y="134938"/>
            <a:ext cx="3455988"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800" b="1" dirty="0">
                <a:solidFill>
                  <a:srgbClr val="000000"/>
                </a:solidFill>
              </a:rPr>
              <a:t>ESCORPIO: EGO DEL </a:t>
            </a:r>
            <a:r>
              <a:rPr lang="es-ES" altLang="es-ES_tradnl" sz="2800" b="1" dirty="0">
                <a:solidFill>
                  <a:srgbClr val="FF4500"/>
                </a:solidFill>
              </a:rPr>
              <a:t>APEGO</a:t>
            </a:r>
          </a:p>
        </p:txBody>
      </p:sp>
      <p:sp>
        <p:nvSpPr>
          <p:cNvPr id="6" name="Rectángulo 2">
            <a:extLst>
              <a:ext uri="{FF2B5EF4-FFF2-40B4-BE49-F238E27FC236}">
                <a16:creationId xmlns:a16="http://schemas.microsoft.com/office/drawing/2014/main" id="{26812767-572F-B84D-ACD6-C89C8031FDF3}"/>
              </a:ext>
            </a:extLst>
          </p:cNvPr>
          <p:cNvSpPr>
            <a:spLocks noChangeArrowheads="1"/>
          </p:cNvSpPr>
          <p:nvPr/>
        </p:nvSpPr>
        <p:spPr bwMode="auto">
          <a:xfrm>
            <a:off x="1727200" y="1683147"/>
            <a:ext cx="2376488" cy="1169987"/>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INTENSIDAD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7" name="Rectángulo 2">
            <a:extLst>
              <a:ext uri="{FF2B5EF4-FFF2-40B4-BE49-F238E27FC236}">
                <a16:creationId xmlns:a16="http://schemas.microsoft.com/office/drawing/2014/main" id="{BC22E5EB-547E-0D4F-95EB-28EEE99D2268}"/>
              </a:ext>
            </a:extLst>
          </p:cNvPr>
          <p:cNvSpPr>
            <a:spLocks noChangeArrowheads="1"/>
          </p:cNvSpPr>
          <p:nvPr/>
        </p:nvSpPr>
        <p:spPr bwMode="auto">
          <a:xfrm>
            <a:off x="1558924" y="3773488"/>
            <a:ext cx="2544763" cy="1169551"/>
          </a:xfrm>
          <a:prstGeom prst="rect">
            <a:avLst/>
          </a:prstGeom>
          <a:noFill/>
          <a:ln>
            <a:noFill/>
          </a:ln>
        </p:spPr>
        <p:txBody>
          <a:bodyPr wrap="square">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RESENTIMIENTO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8" name="Rectángulo 2">
            <a:extLst>
              <a:ext uri="{FF2B5EF4-FFF2-40B4-BE49-F238E27FC236}">
                <a16:creationId xmlns:a16="http://schemas.microsoft.com/office/drawing/2014/main" id="{BDE0DB38-FFAD-D944-AEF5-A8130331AB9D}"/>
              </a:ext>
            </a:extLst>
          </p:cNvPr>
          <p:cNvSpPr>
            <a:spLocks noChangeArrowheads="1"/>
          </p:cNvSpPr>
          <p:nvPr/>
        </p:nvSpPr>
        <p:spPr bwMode="auto">
          <a:xfrm>
            <a:off x="3744913" y="1179513"/>
            <a:ext cx="2376487" cy="1169551"/>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AUTORITARIO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9" name="Rectángulo 2">
            <a:extLst>
              <a:ext uri="{FF2B5EF4-FFF2-40B4-BE49-F238E27FC236}">
                <a16:creationId xmlns:a16="http://schemas.microsoft.com/office/drawing/2014/main" id="{D24B2557-54ED-4648-8444-93D15B65D6BA}"/>
              </a:ext>
            </a:extLst>
          </p:cNvPr>
          <p:cNvSpPr>
            <a:spLocks noChangeArrowheads="1"/>
          </p:cNvSpPr>
          <p:nvPr/>
        </p:nvSpPr>
        <p:spPr bwMode="auto">
          <a:xfrm>
            <a:off x="5389563" y="3825875"/>
            <a:ext cx="2376487" cy="1169988"/>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SARCASMO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10" name="Rectángulo 2">
            <a:extLst>
              <a:ext uri="{FF2B5EF4-FFF2-40B4-BE49-F238E27FC236}">
                <a16:creationId xmlns:a16="http://schemas.microsoft.com/office/drawing/2014/main" id="{F766CF3F-BEEB-2645-A96B-C62C98E37089}"/>
              </a:ext>
            </a:extLst>
          </p:cNvPr>
          <p:cNvSpPr>
            <a:spLocks noChangeArrowheads="1"/>
          </p:cNvSpPr>
          <p:nvPr/>
        </p:nvSpPr>
        <p:spPr bwMode="auto">
          <a:xfrm>
            <a:off x="6729413" y="2765425"/>
            <a:ext cx="2376487" cy="1169988"/>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MANIPULACIÓN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11" name="Rectángulo 2">
            <a:extLst>
              <a:ext uri="{FF2B5EF4-FFF2-40B4-BE49-F238E27FC236}">
                <a16:creationId xmlns:a16="http://schemas.microsoft.com/office/drawing/2014/main" id="{57C0115F-511D-8846-AAC7-1C9809E7FD8F}"/>
              </a:ext>
            </a:extLst>
          </p:cNvPr>
          <p:cNvSpPr>
            <a:spLocks noChangeArrowheads="1"/>
          </p:cNvSpPr>
          <p:nvPr/>
        </p:nvSpPr>
        <p:spPr bwMode="auto">
          <a:xfrm>
            <a:off x="6767513" y="1466850"/>
            <a:ext cx="2376487" cy="1169988"/>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SUMISO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12" name="Rectángulo 2">
            <a:extLst>
              <a:ext uri="{FF2B5EF4-FFF2-40B4-BE49-F238E27FC236}">
                <a16:creationId xmlns:a16="http://schemas.microsoft.com/office/drawing/2014/main" id="{3CC0890C-9DBC-FB45-AFFD-BD6D04D3BBD0}"/>
              </a:ext>
            </a:extLst>
          </p:cNvPr>
          <p:cNvSpPr>
            <a:spLocks noChangeArrowheads="1"/>
          </p:cNvSpPr>
          <p:nvPr/>
        </p:nvSpPr>
        <p:spPr bwMode="auto">
          <a:xfrm>
            <a:off x="3897313" y="3035300"/>
            <a:ext cx="2376487" cy="1168400"/>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PASIÓN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13" name="Rectángulo 2">
            <a:extLst>
              <a:ext uri="{FF2B5EF4-FFF2-40B4-BE49-F238E27FC236}">
                <a16:creationId xmlns:a16="http://schemas.microsoft.com/office/drawing/2014/main" id="{ECA2894D-DBE5-394C-82E8-35EA69931A7B}"/>
              </a:ext>
            </a:extLst>
          </p:cNvPr>
          <p:cNvSpPr>
            <a:spLocks noChangeArrowheads="1"/>
          </p:cNvSpPr>
          <p:nvPr/>
        </p:nvSpPr>
        <p:spPr bwMode="auto">
          <a:xfrm>
            <a:off x="2879725" y="4473575"/>
            <a:ext cx="2376488" cy="1169988"/>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DRAMAS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14" name="Rectángulo 2">
            <a:extLst>
              <a:ext uri="{FF2B5EF4-FFF2-40B4-BE49-F238E27FC236}">
                <a16:creationId xmlns:a16="http://schemas.microsoft.com/office/drawing/2014/main" id="{4016EC50-0246-4849-A110-90D47012DEE8}"/>
              </a:ext>
            </a:extLst>
          </p:cNvPr>
          <p:cNvSpPr>
            <a:spLocks noChangeArrowheads="1"/>
          </p:cNvSpPr>
          <p:nvPr/>
        </p:nvSpPr>
        <p:spPr bwMode="auto">
          <a:xfrm>
            <a:off x="6840538" y="4473575"/>
            <a:ext cx="2592387" cy="1508105"/>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PRESIÓN</a:t>
            </a:r>
          </a:p>
          <a:p>
            <a:pPr marL="0" lvl="1" indent="0" algn="ctr">
              <a:defRPr/>
            </a:pPr>
            <a:r>
              <a:rPr lang="es-ES" altLang="es-ES_tradnl" sz="2200" dirty="0">
                <a:solidFill>
                  <a:srgbClr val="000000"/>
                </a:solidFill>
                <a:latin typeface="Times New Roman" charset="0"/>
                <a:ea typeface="Calibri" charset="0"/>
                <a:cs typeface="Times New Roman" charset="0"/>
              </a:rPr>
              <a:t>PSICOLÓGICA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15" name="Rectángulo 2">
            <a:extLst>
              <a:ext uri="{FF2B5EF4-FFF2-40B4-BE49-F238E27FC236}">
                <a16:creationId xmlns:a16="http://schemas.microsoft.com/office/drawing/2014/main" id="{586DEFF5-A976-B14F-8624-CD4CCE50612D}"/>
              </a:ext>
            </a:extLst>
          </p:cNvPr>
          <p:cNvSpPr>
            <a:spLocks noChangeArrowheads="1"/>
          </p:cNvSpPr>
          <p:nvPr/>
        </p:nvSpPr>
        <p:spPr bwMode="auto">
          <a:xfrm>
            <a:off x="1879600" y="2457376"/>
            <a:ext cx="2376488" cy="1169987"/>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APEGO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16" name="Rectángulo 2">
            <a:extLst>
              <a:ext uri="{FF2B5EF4-FFF2-40B4-BE49-F238E27FC236}">
                <a16:creationId xmlns:a16="http://schemas.microsoft.com/office/drawing/2014/main" id="{F5584FE7-9AFB-0948-9F5F-8AD9817527F7}"/>
              </a:ext>
            </a:extLst>
          </p:cNvPr>
          <p:cNvSpPr>
            <a:spLocks noChangeArrowheads="1"/>
          </p:cNvSpPr>
          <p:nvPr/>
        </p:nvSpPr>
        <p:spPr bwMode="auto">
          <a:xfrm>
            <a:off x="5544144" y="2025328"/>
            <a:ext cx="2376488" cy="1169987"/>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DESAMOR                                    </a:t>
            </a:r>
          </a:p>
          <a:p>
            <a:pPr algn="just">
              <a:defRPr/>
            </a:pPr>
            <a:endParaRPr lang="es-ES_tradnl" altLang="es-ES_tradnl" dirty="0">
              <a:solidFill>
                <a:schemeClr val="tx1"/>
              </a:solidFill>
              <a:latin typeface="Calibri" charset="0"/>
              <a:ea typeface="Calibri" charset="0"/>
              <a:cs typeface="Times New Roman" charset="0"/>
            </a:endParaRPr>
          </a:p>
        </p:txBody>
      </p:sp>
    </p:spTree>
    <p:extLst>
      <p:ext uri="{BB962C8B-B14F-4D97-AF65-F5344CB8AC3E}">
        <p14:creationId xmlns:p14="http://schemas.microsoft.com/office/powerpoint/2010/main" val="257260525"/>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Freeform 2">
            <a:extLst>
              <a:ext uri="{FF2B5EF4-FFF2-40B4-BE49-F238E27FC236}">
                <a16:creationId xmlns:a16="http://schemas.microsoft.com/office/drawing/2014/main" id="{8B3E300D-E920-1248-BD8B-689B57DF9AB5}"/>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9458" name="Picture 3">
            <a:extLst>
              <a:ext uri="{FF2B5EF4-FFF2-40B4-BE49-F238E27FC236}">
                <a16:creationId xmlns:a16="http://schemas.microsoft.com/office/drawing/2014/main" id="{3B8D9F05-24E8-F543-8ADE-5F292104BE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59" name="Text Box 4">
            <a:extLst>
              <a:ext uri="{FF2B5EF4-FFF2-40B4-BE49-F238E27FC236}">
                <a16:creationId xmlns:a16="http://schemas.microsoft.com/office/drawing/2014/main" id="{7AE38174-86CC-B649-BECD-D5A07C715EED}"/>
              </a:ext>
            </a:extLst>
          </p:cNvPr>
          <p:cNvSpPr txBox="1">
            <a:spLocks noChangeArrowheads="1"/>
          </p:cNvSpPr>
          <p:nvPr/>
        </p:nvSpPr>
        <p:spPr bwMode="auto">
          <a:xfrm>
            <a:off x="708025" y="195263"/>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ESCORPIO: la raíz</a:t>
            </a:r>
            <a:r>
              <a:rPr lang="is-IS" altLang="es-ES_tradnl" sz="2800" b="1">
                <a:solidFill>
                  <a:srgbClr val="FF0000"/>
                </a:solidFill>
              </a:rPr>
              <a:t>…..</a:t>
            </a:r>
            <a:r>
              <a:rPr lang="es-ES" altLang="es-ES_tradnl" sz="2800" b="1">
                <a:solidFill>
                  <a:srgbClr val="FF0000"/>
                </a:solidFill>
              </a:rPr>
              <a:t>   </a:t>
            </a:r>
          </a:p>
        </p:txBody>
      </p:sp>
      <p:sp>
        <p:nvSpPr>
          <p:cNvPr id="190468" name="Rectángulo 2">
            <a:extLst>
              <a:ext uri="{FF2B5EF4-FFF2-40B4-BE49-F238E27FC236}">
                <a16:creationId xmlns:a16="http://schemas.microsoft.com/office/drawing/2014/main" id="{2D4F99C6-12E6-E148-9B69-397E3CDF6103}"/>
              </a:ext>
            </a:extLst>
          </p:cNvPr>
          <p:cNvSpPr>
            <a:spLocks noChangeArrowheads="1"/>
          </p:cNvSpPr>
          <p:nvPr/>
        </p:nvSpPr>
        <p:spPr bwMode="auto">
          <a:xfrm>
            <a:off x="1079500" y="1466850"/>
            <a:ext cx="8785225" cy="4530725"/>
          </a:xfrm>
          <a:prstGeom prst="rect">
            <a:avLst/>
          </a:prstGeom>
          <a:noFill/>
          <a:ln>
            <a:noFill/>
          </a:ln>
        </p:spPr>
        <p:txBody>
          <a:bodyPr>
            <a:spAutoFit/>
          </a:bodyPr>
          <a:lstStyle/>
          <a:p>
            <a:pPr marL="342900" indent="-342900" algn="just">
              <a:lnSpc>
                <a:spcPct val="115000"/>
              </a:lnSpc>
              <a:spcAft>
                <a:spcPts val="1138"/>
              </a:spcAft>
              <a:buClr>
                <a:srgbClr val="000000"/>
              </a:buClr>
              <a:buSzPct val="100000"/>
              <a:buFont typeface="Wingdings" pitchFamily="2" charset="2"/>
              <a:buChar char="Ø"/>
              <a:defRPr/>
            </a:pPr>
            <a:r>
              <a:rPr lang="es-ES" altLang="es-ES_tradnl" sz="2200" b="1" dirty="0">
                <a:solidFill>
                  <a:srgbClr val="000000"/>
                </a:solidFill>
                <a:latin typeface="Times New Roman" panose="02020603050405020304" pitchFamily="18" charset="0"/>
              </a:rPr>
              <a:t>	MIEDO A ESTAR SOLO</a:t>
            </a:r>
            <a:r>
              <a:rPr lang="es-ES" altLang="es-ES_tradnl" sz="2200" dirty="0">
                <a:solidFill>
                  <a:srgbClr val="000000"/>
                </a:solidFill>
                <a:latin typeface="Times New Roman" panose="02020603050405020304" pitchFamily="18" charset="0"/>
              </a:rPr>
              <a:t>, separado de la unidad. Herida de </a:t>
            </a:r>
            <a:r>
              <a:rPr lang="es-ES" altLang="es-ES_tradnl" sz="2200" b="1" dirty="0">
                <a:solidFill>
                  <a:srgbClr val="000000"/>
                </a:solidFill>
                <a:latin typeface="Times New Roman" panose="02020603050405020304" pitchFamily="18" charset="0"/>
              </a:rPr>
              <a:t>miedo al</a:t>
            </a:r>
            <a:r>
              <a:rPr lang="es-ES" altLang="es-ES_tradnl" sz="2200" dirty="0">
                <a:solidFill>
                  <a:srgbClr val="000000"/>
                </a:solidFill>
                <a:latin typeface="Times New Roman" panose="02020603050405020304" pitchFamily="18" charset="0"/>
              </a:rPr>
              <a:t> </a:t>
            </a:r>
            <a:r>
              <a:rPr lang="es-ES" altLang="es-ES_tradnl" sz="2200" b="1" dirty="0">
                <a:solidFill>
                  <a:srgbClr val="000000"/>
                </a:solidFill>
                <a:latin typeface="Times New Roman" panose="02020603050405020304" pitchFamily="18" charset="0"/>
              </a:rPr>
              <a:t>abandono</a:t>
            </a:r>
            <a:r>
              <a:rPr lang="es-ES" altLang="es-ES_tradnl" sz="2200" dirty="0">
                <a:solidFill>
                  <a:srgbClr val="000000"/>
                </a:solidFill>
                <a:latin typeface="Times New Roman" panose="02020603050405020304" pitchFamily="18" charset="0"/>
              </a:rPr>
              <a:t>: </a:t>
            </a:r>
            <a:r>
              <a:rPr lang="es-ES" altLang="es-ES" sz="2200" dirty="0">
                <a:solidFill>
                  <a:srgbClr val="000000"/>
                </a:solidFill>
                <a:latin typeface="Times New Roman" panose="02020603050405020304" pitchFamily="18" charset="0"/>
              </a:rPr>
              <a:t>“</a:t>
            </a:r>
            <a:r>
              <a:rPr lang="es-ES" altLang="es-ES_tradnl" sz="2200" dirty="0">
                <a:solidFill>
                  <a:srgbClr val="000000"/>
                </a:solidFill>
                <a:latin typeface="Times New Roman" panose="02020603050405020304" pitchFamily="18" charset="0"/>
              </a:rPr>
              <a:t>no puedo ser abandonado</a:t>
            </a:r>
            <a:r>
              <a:rPr lang="es-ES" altLang="es-ES" sz="2200" dirty="0">
                <a:solidFill>
                  <a:srgbClr val="000000"/>
                </a:solidFill>
                <a:latin typeface="Times New Roman" panose="02020603050405020304" pitchFamily="18" charset="0"/>
              </a:rPr>
              <a:t>” (como el miedo de la luna pero muchísimo más intenso).</a:t>
            </a:r>
            <a:r>
              <a:rPr lang="es-ES" altLang="es-ES_tradnl" sz="2200" dirty="0">
                <a:solidFill>
                  <a:srgbClr val="000000"/>
                </a:solidFill>
                <a:latin typeface="Times New Roman" panose="02020603050405020304" pitchFamily="18" charset="0"/>
              </a:rPr>
              <a:t> </a:t>
            </a:r>
          </a:p>
          <a:p>
            <a:pPr marL="342900" indent="-342900" algn="just">
              <a:lnSpc>
                <a:spcPct val="115000"/>
              </a:lnSpc>
              <a:spcAft>
                <a:spcPts val="1138"/>
              </a:spcAft>
              <a:buClr>
                <a:srgbClr val="000000"/>
              </a:buClr>
              <a:buSzPct val="100000"/>
              <a:buFont typeface="Wingdings" pitchFamily="2" charset="2"/>
              <a:buChar char="Ø"/>
              <a:defRPr/>
            </a:pPr>
            <a:r>
              <a:rPr lang="es-ES" altLang="es-ES_tradnl" sz="2200" b="1" dirty="0">
                <a:solidFill>
                  <a:srgbClr val="000000"/>
                </a:solidFill>
                <a:latin typeface="Times New Roman" panose="02020603050405020304" pitchFamily="18" charset="0"/>
              </a:rPr>
              <a:t> Y que nadie descubra mi miedo e inseguridad a  mostrar mi poder, mi lado débil.</a:t>
            </a:r>
            <a:r>
              <a:rPr lang="es-ES" altLang="es-ES_tradnl" sz="2200" dirty="0">
                <a:solidFill>
                  <a:srgbClr val="000000"/>
                </a:solidFill>
                <a:latin typeface="Times New Roman" panose="02020603050405020304" pitchFamily="18" charset="0"/>
              </a:rPr>
              <a:t> NECESITO MOSTRARME FUERTE Y PODEROSO, por eso escondo mi parte vulnerable que compenso con una necesidad de CONTROLAR e IMPONER.</a:t>
            </a:r>
          </a:p>
          <a:p>
            <a:pPr algn="just">
              <a:lnSpc>
                <a:spcPct val="115000"/>
              </a:lnSpc>
              <a:spcAft>
                <a:spcPts val="1138"/>
              </a:spcAft>
              <a:buClr>
                <a:srgbClr val="000000"/>
              </a:buClr>
              <a:buSzPct val="100000"/>
              <a:defRPr/>
            </a:pPr>
            <a:endParaRPr lang="es-ES" altLang="es-ES_tradnl" sz="2200" dirty="0">
              <a:solidFill>
                <a:srgbClr val="000000"/>
              </a:solidFill>
              <a:latin typeface="Times New Roman" panose="02020603050405020304" pitchFamily="18" charset="0"/>
            </a:endParaRPr>
          </a:p>
          <a:p>
            <a:pPr algn="just">
              <a:lnSpc>
                <a:spcPct val="115000"/>
              </a:lnSpc>
              <a:spcAft>
                <a:spcPts val="1138"/>
              </a:spcAft>
              <a:buClr>
                <a:srgbClr val="000000"/>
              </a:buClr>
              <a:buSzPct val="100000"/>
              <a:defRPr/>
            </a:pPr>
            <a:endParaRPr lang="es-ES" altLang="es-ES_tradnl" sz="2200" dirty="0">
              <a:solidFill>
                <a:srgbClr val="000000"/>
              </a:solidFill>
              <a:latin typeface="Times New Roman" panose="02020603050405020304" pitchFamily="18" charset="0"/>
            </a:endParaRPr>
          </a:p>
          <a:p>
            <a:pPr algn="just">
              <a:defRPr/>
            </a:pPr>
            <a:endParaRPr lang="es-ES_tradnl" altLang="es-ES_tradnl" dirty="0">
              <a:solidFill>
                <a:schemeClr val="tx1"/>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19461" name="CuadroTexto 1">
            <a:extLst>
              <a:ext uri="{FF2B5EF4-FFF2-40B4-BE49-F238E27FC236}">
                <a16:creationId xmlns:a16="http://schemas.microsoft.com/office/drawing/2014/main" id="{8F12AB2B-D4EC-1047-A190-84C5FD81939C}"/>
              </a:ext>
            </a:extLst>
          </p:cNvPr>
          <p:cNvSpPr txBox="1">
            <a:spLocks noChangeArrowheads="1"/>
          </p:cNvSpPr>
          <p:nvPr/>
        </p:nvSpPr>
        <p:spPr bwMode="auto">
          <a:xfrm>
            <a:off x="3194050" y="4564063"/>
            <a:ext cx="44386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s-ES" altLang="es-ES" b="1" i="1">
                <a:solidFill>
                  <a:srgbClr val="7030A0"/>
                </a:solidFill>
              </a:rPr>
              <a:t>¡Relaciones de dependencia!</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Text Box 2">
            <a:extLst>
              <a:ext uri="{FF2B5EF4-FFF2-40B4-BE49-F238E27FC236}">
                <a16:creationId xmlns:a16="http://schemas.microsoft.com/office/drawing/2014/main" id="{5EF70CF1-854D-434F-9D18-F5BF50B6627D}"/>
              </a:ext>
            </a:extLst>
          </p:cNvPr>
          <p:cNvSpPr txBox="1">
            <a:spLocks noChangeArrowheads="1"/>
          </p:cNvSpPr>
          <p:nvPr/>
        </p:nvSpPr>
        <p:spPr bwMode="auto">
          <a:xfrm>
            <a:off x="576263" y="147638"/>
            <a:ext cx="633625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dirty="0">
                <a:solidFill>
                  <a:srgbClr val="000000"/>
                </a:solidFill>
              </a:rPr>
              <a:t>SAGITARIO:   </a:t>
            </a:r>
            <a:r>
              <a:rPr lang="es-ES" altLang="es-ES_tradnl" sz="2800" dirty="0" err="1">
                <a:solidFill>
                  <a:srgbClr val="FF0000"/>
                </a:solidFill>
              </a:rPr>
              <a:t>eXpansión</a:t>
            </a:r>
            <a:r>
              <a:rPr lang="es-ES" altLang="es-ES_tradnl" sz="2800" dirty="0">
                <a:solidFill>
                  <a:srgbClr val="FF0000"/>
                </a:solidFill>
              </a:rPr>
              <a:t> </a:t>
            </a:r>
          </a:p>
        </p:txBody>
      </p:sp>
      <p:sp>
        <p:nvSpPr>
          <p:cNvPr id="64514" name="Freeform 3">
            <a:extLst>
              <a:ext uri="{FF2B5EF4-FFF2-40B4-BE49-F238E27FC236}">
                <a16:creationId xmlns:a16="http://schemas.microsoft.com/office/drawing/2014/main" id="{059A4C92-D700-0542-82AB-63F000270C2D}"/>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4515" name="Picture 4">
            <a:extLst>
              <a:ext uri="{FF2B5EF4-FFF2-40B4-BE49-F238E27FC236}">
                <a16:creationId xmlns:a16="http://schemas.microsoft.com/office/drawing/2014/main" id="{AB7347C2-5987-E34F-A970-1839F8602C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Imagen 2" descr="Una torre de un edificio&#10;&#10;Descripción generada automáticamente">
            <a:extLst>
              <a:ext uri="{FF2B5EF4-FFF2-40B4-BE49-F238E27FC236}">
                <a16:creationId xmlns:a16="http://schemas.microsoft.com/office/drawing/2014/main" id="{C5048C2F-9C39-6447-A5BB-B4C94C9E62A9}"/>
              </a:ext>
            </a:extLst>
          </p:cNvPr>
          <p:cNvPicPr>
            <a:picLocks noChangeAspect="1"/>
          </p:cNvPicPr>
          <p:nvPr/>
        </p:nvPicPr>
        <p:blipFill>
          <a:blip r:embed="rId4"/>
          <a:stretch>
            <a:fillRect/>
          </a:stretch>
        </p:blipFill>
        <p:spPr>
          <a:xfrm>
            <a:off x="1408608" y="1301565"/>
            <a:ext cx="8096200" cy="4414030"/>
          </a:xfrm>
          <a:prstGeom prst="rect">
            <a:avLst/>
          </a:prstGeom>
        </p:spPr>
      </p:pic>
    </p:spTree>
    <p:extLst>
      <p:ext uri="{BB962C8B-B14F-4D97-AF65-F5344CB8AC3E}">
        <p14:creationId xmlns:p14="http://schemas.microsoft.com/office/powerpoint/2010/main" val="2340579552"/>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Freeform 2">
            <a:extLst>
              <a:ext uri="{FF2B5EF4-FFF2-40B4-BE49-F238E27FC236}">
                <a16:creationId xmlns:a16="http://schemas.microsoft.com/office/drawing/2014/main" id="{070F9DC3-8389-574D-BD24-A6DAF836ED35}"/>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21506" name="Text Box 3">
            <a:extLst>
              <a:ext uri="{FF2B5EF4-FFF2-40B4-BE49-F238E27FC236}">
                <a16:creationId xmlns:a16="http://schemas.microsoft.com/office/drawing/2014/main" id="{2CD1D92C-BAF9-8641-BE8C-5179FD2BB85F}"/>
              </a:ext>
            </a:extLst>
          </p:cNvPr>
          <p:cNvSpPr txBox="1">
            <a:spLocks noChangeArrowheads="1"/>
          </p:cNvSpPr>
          <p:nvPr/>
        </p:nvSpPr>
        <p:spPr bwMode="auto">
          <a:xfrm>
            <a:off x="1727200" y="1466850"/>
            <a:ext cx="7993063" cy="662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lstStyle>
            <a:lvl1pPr marL="312738" indent="-277813">
              <a:tabLst>
                <a:tab pos="312738" algn="l"/>
                <a:tab pos="760413" algn="l"/>
                <a:tab pos="1209675" algn="l"/>
                <a:tab pos="1658938" algn="l"/>
                <a:tab pos="2108200" algn="l"/>
                <a:tab pos="2557463" algn="l"/>
                <a:tab pos="3006725" algn="l"/>
                <a:tab pos="3455988" algn="l"/>
                <a:tab pos="3905250" algn="l"/>
                <a:tab pos="4354513" algn="l"/>
                <a:tab pos="4803775" algn="l"/>
                <a:tab pos="5253038" algn="l"/>
                <a:tab pos="5702300" algn="l"/>
                <a:tab pos="6151563" algn="l"/>
                <a:tab pos="6600825" algn="l"/>
                <a:tab pos="7050088" algn="l"/>
                <a:tab pos="7499350" algn="l"/>
                <a:tab pos="7948613" algn="l"/>
                <a:tab pos="8397875" algn="l"/>
                <a:tab pos="8847138" algn="l"/>
                <a:tab pos="9296400" algn="l"/>
              </a:tabLst>
              <a:defRPr sz="2400">
                <a:solidFill>
                  <a:schemeClr val="bg1"/>
                </a:solidFill>
                <a:latin typeface="Arial" panose="020B0604020202020204" pitchFamily="34" charset="0"/>
                <a:ea typeface="ＭＳ Ｐゴシック" panose="020B0600070205080204" pitchFamily="34" charset="-128"/>
              </a:defRPr>
            </a:lvl1pPr>
            <a:lvl2pPr>
              <a:tabLst>
                <a:tab pos="312738" algn="l"/>
                <a:tab pos="760413" algn="l"/>
                <a:tab pos="1209675" algn="l"/>
                <a:tab pos="1658938" algn="l"/>
                <a:tab pos="2108200" algn="l"/>
                <a:tab pos="2557463" algn="l"/>
                <a:tab pos="3006725" algn="l"/>
                <a:tab pos="3455988" algn="l"/>
                <a:tab pos="3905250" algn="l"/>
                <a:tab pos="4354513" algn="l"/>
                <a:tab pos="4803775" algn="l"/>
                <a:tab pos="5253038" algn="l"/>
                <a:tab pos="5702300" algn="l"/>
                <a:tab pos="6151563" algn="l"/>
                <a:tab pos="6600825" algn="l"/>
                <a:tab pos="7050088" algn="l"/>
                <a:tab pos="7499350" algn="l"/>
                <a:tab pos="7948613" algn="l"/>
                <a:tab pos="8397875" algn="l"/>
                <a:tab pos="8847138" algn="l"/>
                <a:tab pos="9296400" algn="l"/>
              </a:tabLst>
              <a:defRPr sz="2400">
                <a:solidFill>
                  <a:schemeClr val="bg1"/>
                </a:solidFill>
                <a:latin typeface="Arial" panose="020B0604020202020204" pitchFamily="34" charset="0"/>
                <a:ea typeface="ＭＳ Ｐゴシック" panose="020B0600070205080204" pitchFamily="34" charset="-128"/>
              </a:defRPr>
            </a:lvl2pPr>
            <a:lvl3pPr>
              <a:tabLst>
                <a:tab pos="312738" algn="l"/>
                <a:tab pos="760413" algn="l"/>
                <a:tab pos="1209675" algn="l"/>
                <a:tab pos="1658938" algn="l"/>
                <a:tab pos="2108200" algn="l"/>
                <a:tab pos="2557463" algn="l"/>
                <a:tab pos="3006725" algn="l"/>
                <a:tab pos="3455988" algn="l"/>
                <a:tab pos="3905250" algn="l"/>
                <a:tab pos="4354513" algn="l"/>
                <a:tab pos="4803775" algn="l"/>
                <a:tab pos="5253038" algn="l"/>
                <a:tab pos="5702300" algn="l"/>
                <a:tab pos="6151563" algn="l"/>
                <a:tab pos="6600825" algn="l"/>
                <a:tab pos="7050088" algn="l"/>
                <a:tab pos="7499350" algn="l"/>
                <a:tab pos="7948613" algn="l"/>
                <a:tab pos="8397875" algn="l"/>
                <a:tab pos="8847138" algn="l"/>
                <a:tab pos="9296400" algn="l"/>
              </a:tabLst>
              <a:defRPr sz="2400">
                <a:solidFill>
                  <a:schemeClr val="bg1"/>
                </a:solidFill>
                <a:latin typeface="Arial" panose="020B0604020202020204" pitchFamily="34" charset="0"/>
                <a:ea typeface="ＭＳ Ｐゴシック" panose="020B0600070205080204" pitchFamily="34" charset="-128"/>
              </a:defRPr>
            </a:lvl3pPr>
            <a:lvl4pPr>
              <a:tabLst>
                <a:tab pos="312738" algn="l"/>
                <a:tab pos="760413" algn="l"/>
                <a:tab pos="1209675" algn="l"/>
                <a:tab pos="1658938" algn="l"/>
                <a:tab pos="2108200" algn="l"/>
                <a:tab pos="2557463" algn="l"/>
                <a:tab pos="3006725" algn="l"/>
                <a:tab pos="3455988" algn="l"/>
                <a:tab pos="3905250" algn="l"/>
                <a:tab pos="4354513" algn="l"/>
                <a:tab pos="4803775" algn="l"/>
                <a:tab pos="5253038" algn="l"/>
                <a:tab pos="5702300" algn="l"/>
                <a:tab pos="6151563" algn="l"/>
                <a:tab pos="6600825" algn="l"/>
                <a:tab pos="7050088" algn="l"/>
                <a:tab pos="7499350" algn="l"/>
                <a:tab pos="7948613" algn="l"/>
                <a:tab pos="8397875" algn="l"/>
                <a:tab pos="8847138" algn="l"/>
                <a:tab pos="9296400" algn="l"/>
              </a:tabLst>
              <a:defRPr sz="2400">
                <a:solidFill>
                  <a:schemeClr val="bg1"/>
                </a:solidFill>
                <a:latin typeface="Arial" panose="020B0604020202020204" pitchFamily="34" charset="0"/>
                <a:ea typeface="ＭＳ Ｐゴシック" panose="020B0600070205080204" pitchFamily="34" charset="-128"/>
              </a:defRPr>
            </a:lvl4pPr>
            <a:lvl5pPr>
              <a:tabLst>
                <a:tab pos="312738" algn="l"/>
                <a:tab pos="760413" algn="l"/>
                <a:tab pos="1209675" algn="l"/>
                <a:tab pos="1658938" algn="l"/>
                <a:tab pos="2108200" algn="l"/>
                <a:tab pos="2557463" algn="l"/>
                <a:tab pos="3006725" algn="l"/>
                <a:tab pos="3455988" algn="l"/>
                <a:tab pos="3905250" algn="l"/>
                <a:tab pos="4354513" algn="l"/>
                <a:tab pos="4803775" algn="l"/>
                <a:tab pos="5253038" algn="l"/>
                <a:tab pos="5702300" algn="l"/>
                <a:tab pos="6151563" algn="l"/>
                <a:tab pos="6600825" algn="l"/>
                <a:tab pos="7050088" algn="l"/>
                <a:tab pos="7499350" algn="l"/>
                <a:tab pos="7948613" algn="l"/>
                <a:tab pos="8397875" algn="l"/>
                <a:tab pos="8847138" algn="l"/>
                <a:tab pos="929640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12738" algn="l"/>
                <a:tab pos="760413" algn="l"/>
                <a:tab pos="1209675" algn="l"/>
                <a:tab pos="1658938" algn="l"/>
                <a:tab pos="2108200" algn="l"/>
                <a:tab pos="2557463" algn="l"/>
                <a:tab pos="3006725" algn="l"/>
                <a:tab pos="3455988" algn="l"/>
                <a:tab pos="3905250" algn="l"/>
                <a:tab pos="4354513" algn="l"/>
                <a:tab pos="4803775" algn="l"/>
                <a:tab pos="5253038" algn="l"/>
                <a:tab pos="5702300" algn="l"/>
                <a:tab pos="6151563" algn="l"/>
                <a:tab pos="6600825" algn="l"/>
                <a:tab pos="7050088" algn="l"/>
                <a:tab pos="7499350" algn="l"/>
                <a:tab pos="7948613" algn="l"/>
                <a:tab pos="8397875" algn="l"/>
                <a:tab pos="8847138" algn="l"/>
                <a:tab pos="929640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12738" algn="l"/>
                <a:tab pos="760413" algn="l"/>
                <a:tab pos="1209675" algn="l"/>
                <a:tab pos="1658938" algn="l"/>
                <a:tab pos="2108200" algn="l"/>
                <a:tab pos="2557463" algn="l"/>
                <a:tab pos="3006725" algn="l"/>
                <a:tab pos="3455988" algn="l"/>
                <a:tab pos="3905250" algn="l"/>
                <a:tab pos="4354513" algn="l"/>
                <a:tab pos="4803775" algn="l"/>
                <a:tab pos="5253038" algn="l"/>
                <a:tab pos="5702300" algn="l"/>
                <a:tab pos="6151563" algn="l"/>
                <a:tab pos="6600825" algn="l"/>
                <a:tab pos="7050088" algn="l"/>
                <a:tab pos="7499350" algn="l"/>
                <a:tab pos="7948613" algn="l"/>
                <a:tab pos="8397875" algn="l"/>
                <a:tab pos="8847138" algn="l"/>
                <a:tab pos="929640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12738" algn="l"/>
                <a:tab pos="760413" algn="l"/>
                <a:tab pos="1209675" algn="l"/>
                <a:tab pos="1658938" algn="l"/>
                <a:tab pos="2108200" algn="l"/>
                <a:tab pos="2557463" algn="l"/>
                <a:tab pos="3006725" algn="l"/>
                <a:tab pos="3455988" algn="l"/>
                <a:tab pos="3905250" algn="l"/>
                <a:tab pos="4354513" algn="l"/>
                <a:tab pos="4803775" algn="l"/>
                <a:tab pos="5253038" algn="l"/>
                <a:tab pos="5702300" algn="l"/>
                <a:tab pos="6151563" algn="l"/>
                <a:tab pos="6600825" algn="l"/>
                <a:tab pos="7050088" algn="l"/>
                <a:tab pos="7499350" algn="l"/>
                <a:tab pos="7948613" algn="l"/>
                <a:tab pos="8397875" algn="l"/>
                <a:tab pos="8847138" algn="l"/>
                <a:tab pos="929640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12738" algn="l"/>
                <a:tab pos="760413" algn="l"/>
                <a:tab pos="1209675" algn="l"/>
                <a:tab pos="1658938" algn="l"/>
                <a:tab pos="2108200" algn="l"/>
                <a:tab pos="2557463" algn="l"/>
                <a:tab pos="3006725" algn="l"/>
                <a:tab pos="3455988" algn="l"/>
                <a:tab pos="3905250" algn="l"/>
                <a:tab pos="4354513" algn="l"/>
                <a:tab pos="4803775" algn="l"/>
                <a:tab pos="5253038" algn="l"/>
                <a:tab pos="5702300" algn="l"/>
                <a:tab pos="6151563" algn="l"/>
                <a:tab pos="6600825" algn="l"/>
                <a:tab pos="7050088" algn="l"/>
                <a:tab pos="7499350" algn="l"/>
                <a:tab pos="7948613" algn="l"/>
                <a:tab pos="8397875" algn="l"/>
                <a:tab pos="8847138" algn="l"/>
                <a:tab pos="9296400" algn="l"/>
              </a:tabLst>
              <a:defRPr sz="2400">
                <a:solidFill>
                  <a:schemeClr val="bg1"/>
                </a:solidFill>
                <a:latin typeface="Arial" panose="020B0604020202020204" pitchFamily="34" charset="0"/>
                <a:ea typeface="ＭＳ Ｐゴシック" panose="020B0600070205080204" pitchFamily="34" charset="-128"/>
              </a:defRPr>
            </a:lvl9pPr>
          </a:lstStyle>
          <a:p>
            <a:pPr algn="just" eaLnBrk="1">
              <a:lnSpc>
                <a:spcPct val="115000"/>
              </a:lnSpc>
              <a:spcAft>
                <a:spcPts val="1288"/>
              </a:spcAft>
              <a:buClr>
                <a:srgbClr val="000000"/>
              </a:buClr>
              <a:buSzPct val="100000"/>
              <a:buFont typeface="Wingdings" pitchFamily="2" charset="2"/>
              <a:buChar char=""/>
            </a:pPr>
            <a:r>
              <a:rPr lang="es-ES_tradnl" altLang="es-ES_tradnl" b="1">
                <a:solidFill>
                  <a:schemeClr val="tx1"/>
                </a:solidFill>
                <a:latin typeface="Times New Roman" panose="02020603050405020304" pitchFamily="18" charset="0"/>
              </a:rPr>
              <a:t>Observan</a:t>
            </a:r>
            <a:r>
              <a:rPr lang="es-ES_tradnl" altLang="es-ES_tradnl">
                <a:solidFill>
                  <a:schemeClr val="tx1"/>
                </a:solidFill>
                <a:latin typeface="Times New Roman" panose="02020603050405020304" pitchFamily="18" charset="0"/>
              </a:rPr>
              <a:t> muy bien al objeto, situación o persona de apego. Son muy audaces para detectar sus </a:t>
            </a:r>
            <a:r>
              <a:rPr lang="es-ES_tradnl" altLang="es-ES_tradnl" b="1">
                <a:solidFill>
                  <a:schemeClr val="tx1"/>
                </a:solidFill>
                <a:latin typeface="Times New Roman" panose="02020603050405020304" pitchFamily="18" charset="0"/>
              </a:rPr>
              <a:t>puntos débiles</a:t>
            </a:r>
            <a:r>
              <a:rPr lang="es-ES_tradnl" altLang="es-ES_tradnl">
                <a:solidFill>
                  <a:schemeClr val="tx1"/>
                </a:solidFill>
                <a:latin typeface="Times New Roman" panose="02020603050405020304" pitchFamily="18" charset="0"/>
              </a:rPr>
              <a:t>. </a:t>
            </a:r>
          </a:p>
          <a:p>
            <a:pPr algn="just" eaLnBrk="1">
              <a:lnSpc>
                <a:spcPct val="115000"/>
              </a:lnSpc>
              <a:spcAft>
                <a:spcPts val="1288"/>
              </a:spcAft>
              <a:buClr>
                <a:srgbClr val="000000"/>
              </a:buClr>
              <a:buSzPct val="100000"/>
              <a:buFont typeface="Wingdings" pitchFamily="2" charset="2"/>
              <a:buChar char=""/>
            </a:pPr>
            <a:r>
              <a:rPr lang="es-ES_tradnl" altLang="es-ES_tradnl">
                <a:solidFill>
                  <a:schemeClr val="tx1"/>
                </a:solidFill>
                <a:latin typeface="Times New Roman" panose="02020603050405020304" pitchFamily="18" charset="0"/>
              </a:rPr>
              <a:t>Ahora que los conoce, se dedican a </a:t>
            </a:r>
            <a:r>
              <a:rPr lang="es-ES_tradnl" altLang="es-ES_tradnl" b="1">
                <a:solidFill>
                  <a:schemeClr val="tx1"/>
                </a:solidFill>
                <a:latin typeface="Times New Roman" panose="02020603050405020304" pitchFamily="18" charset="0"/>
              </a:rPr>
              <a:t>satisfacer al otro en sus puntos débiles,</a:t>
            </a:r>
            <a:r>
              <a:rPr lang="es-ES_tradnl" altLang="es-ES_tradnl">
                <a:solidFill>
                  <a:schemeClr val="tx1"/>
                </a:solidFill>
                <a:latin typeface="Times New Roman" panose="02020603050405020304" pitchFamily="18" charset="0"/>
              </a:rPr>
              <a:t> así crean una </a:t>
            </a:r>
            <a:r>
              <a:rPr lang="es-ES_tradnl" altLang="es-ES_tradnl" b="1">
                <a:solidFill>
                  <a:schemeClr val="tx1"/>
                </a:solidFill>
                <a:latin typeface="Times New Roman" panose="02020603050405020304" pitchFamily="18" charset="0"/>
              </a:rPr>
              <a:t>relación de dependencia</a:t>
            </a:r>
            <a:r>
              <a:rPr lang="es-ES_tradnl" altLang="es-ES_tradnl">
                <a:solidFill>
                  <a:schemeClr val="tx1"/>
                </a:solidFill>
                <a:latin typeface="Times New Roman" panose="02020603050405020304" pitchFamily="18" charset="0"/>
              </a:rPr>
              <a:t>, y se aseguran de que no les dejarán. </a:t>
            </a:r>
          </a:p>
          <a:p>
            <a:pPr algn="just" eaLnBrk="1">
              <a:lnSpc>
                <a:spcPct val="115000"/>
              </a:lnSpc>
              <a:spcAft>
                <a:spcPts val="1288"/>
              </a:spcAft>
              <a:buClr>
                <a:srgbClr val="000000"/>
              </a:buClr>
              <a:buSzPct val="100000"/>
              <a:buFont typeface="Wingdings" pitchFamily="2" charset="2"/>
              <a:buChar char=""/>
            </a:pPr>
            <a:r>
              <a:rPr lang="es-ES_tradnl" altLang="es-ES_tradnl">
                <a:solidFill>
                  <a:schemeClr val="tx1"/>
                </a:solidFill>
                <a:latin typeface="Times New Roman" panose="02020603050405020304" pitchFamily="18" charset="0"/>
              </a:rPr>
              <a:t>Si ocurriese una crisis, habrá </a:t>
            </a:r>
            <a:r>
              <a:rPr lang="es-ES_tradnl" altLang="es-ES_tradnl" b="1">
                <a:solidFill>
                  <a:schemeClr val="tx1"/>
                </a:solidFill>
                <a:latin typeface="Times New Roman" panose="02020603050405020304" pitchFamily="18" charset="0"/>
              </a:rPr>
              <a:t>manipulación</a:t>
            </a:r>
            <a:r>
              <a:rPr lang="es-ES_tradnl" altLang="es-ES_tradnl">
                <a:solidFill>
                  <a:schemeClr val="tx1"/>
                </a:solidFill>
                <a:latin typeface="Times New Roman" panose="02020603050405020304" pitchFamily="18" charset="0"/>
              </a:rPr>
              <a:t> muy intensa para que no se rompa la relación. Y por supuesto “yo soy fuerte”, que el otro no sepa lo débil que soy cuando me siento solo.</a:t>
            </a:r>
          </a:p>
          <a:p>
            <a:pPr algn="just"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just"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just"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just" eaLnBrk="1">
              <a:lnSpc>
                <a:spcPct val="115000"/>
              </a:lnSpc>
              <a:spcAft>
                <a:spcPts val="1288"/>
              </a:spcAft>
              <a:buSzPct val="100000"/>
            </a:pPr>
            <a:endParaRPr lang="es-ES" altLang="es-ES_tradnl" sz="1400">
              <a:solidFill>
                <a:srgbClr val="000000"/>
              </a:solidFill>
              <a:latin typeface="Verdana" panose="020B0604030504040204" pitchFamily="34" charset="0"/>
            </a:endParaRPr>
          </a:p>
          <a:p>
            <a:pPr algn="just" eaLnBrk="1">
              <a:lnSpc>
                <a:spcPct val="115000"/>
              </a:lnSpc>
              <a:spcAft>
                <a:spcPts val="1288"/>
              </a:spcAft>
              <a:buSzPct val="100000"/>
            </a:pPr>
            <a:endParaRPr lang="es-ES" altLang="es-ES_tradnl" sz="1400">
              <a:solidFill>
                <a:srgbClr val="000000"/>
              </a:solidFill>
              <a:latin typeface="Verdana" panose="020B0604030504040204" pitchFamily="34" charset="0"/>
            </a:endParaRPr>
          </a:p>
        </p:txBody>
      </p:sp>
      <p:pic>
        <p:nvPicPr>
          <p:cNvPr id="21507" name="Picture 4">
            <a:extLst>
              <a:ext uri="{FF2B5EF4-FFF2-40B4-BE49-F238E27FC236}">
                <a16:creationId xmlns:a16="http://schemas.microsoft.com/office/drawing/2014/main" id="{9B251F56-0CB9-264E-A6CA-F1AE8251DB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8" name="Text Box 4">
            <a:extLst>
              <a:ext uri="{FF2B5EF4-FFF2-40B4-BE49-F238E27FC236}">
                <a16:creationId xmlns:a16="http://schemas.microsoft.com/office/drawing/2014/main" id="{7414F48A-AF53-4C40-A0D9-F8226A08FBA9}"/>
              </a:ext>
            </a:extLst>
          </p:cNvPr>
          <p:cNvSpPr txBox="1">
            <a:spLocks noChangeArrowheads="1"/>
          </p:cNvSpPr>
          <p:nvPr/>
        </p:nvSpPr>
        <p:spPr bwMode="auto">
          <a:xfrm>
            <a:off x="708025" y="195263"/>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ESCORPIO: la raíz</a:t>
            </a:r>
            <a:r>
              <a:rPr lang="is-IS" altLang="es-ES_tradnl" sz="2800" b="1">
                <a:solidFill>
                  <a:srgbClr val="FF0000"/>
                </a:solidFill>
              </a:rPr>
              <a:t>…..</a:t>
            </a:r>
          </a:p>
          <a:p>
            <a:pPr algn="ctr" eaLnBrk="1">
              <a:buSzPct val="100000"/>
            </a:pPr>
            <a:r>
              <a:rPr lang="is-IS" altLang="es-ES_tradnl" sz="2800" b="1">
                <a:solidFill>
                  <a:srgbClr val="FF0000"/>
                </a:solidFill>
              </a:rPr>
              <a:t>El controlador..... El manipulador...</a:t>
            </a:r>
            <a:r>
              <a:rPr lang="es-ES" altLang="es-ES_tradnl" sz="2800" b="1">
                <a:solidFill>
                  <a:srgbClr val="FF0000"/>
                </a:solidFill>
              </a:rPr>
              <a:t>   </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Text Box 1">
            <a:extLst>
              <a:ext uri="{FF2B5EF4-FFF2-40B4-BE49-F238E27FC236}">
                <a16:creationId xmlns:a16="http://schemas.microsoft.com/office/drawing/2014/main" id="{67159369-3155-204E-9DBA-A9C298236DCC}"/>
              </a:ext>
            </a:extLst>
          </p:cNvPr>
          <p:cNvSpPr txBox="1">
            <a:spLocks noChangeArrowheads="1"/>
          </p:cNvSpPr>
          <p:nvPr/>
        </p:nvSpPr>
        <p:spPr bwMode="auto">
          <a:xfrm>
            <a:off x="1584325" y="2657475"/>
            <a:ext cx="2619375" cy="1257300"/>
          </a:xfrm>
          <a:prstGeom prst="rect">
            <a:avLst/>
          </a:prstGeom>
          <a:noFill/>
          <a:ln>
            <a:noFill/>
          </a:ln>
        </p:spPr>
        <p:txBody>
          <a:bodyPr lIns="50760" tIns="50760" rIns="50760" bIns="50760"/>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9pPr>
          </a:lstStyle>
          <a:p>
            <a:pPr marL="34925" indent="0" eaLnBrk="1">
              <a:spcAft>
                <a:spcPts val="850"/>
              </a:spcAft>
              <a:buClr>
                <a:srgbClr val="000000"/>
              </a:buClr>
              <a:buSzPct val="100000"/>
              <a:defRPr/>
            </a:pPr>
            <a:r>
              <a:rPr lang="es-ES" altLang="es-ES_tradnl" sz="2800" b="1" dirty="0">
                <a:solidFill>
                  <a:schemeClr val="tx1"/>
                </a:solidFill>
                <a:latin typeface="Times New Roman" charset="0"/>
              </a:rPr>
              <a:t>Autoritarismo</a:t>
            </a:r>
          </a:p>
          <a:p>
            <a:pPr marL="34925" indent="0" eaLnBrk="1">
              <a:spcAft>
                <a:spcPts val="850"/>
              </a:spcAft>
              <a:buClr>
                <a:srgbClr val="000000"/>
              </a:buClr>
              <a:buSzPct val="100000"/>
              <a:defRPr/>
            </a:pPr>
            <a:r>
              <a:rPr lang="es-ES" altLang="es-ES_tradnl" sz="2800" b="1" dirty="0">
                <a:solidFill>
                  <a:schemeClr val="tx1"/>
                </a:solidFill>
                <a:latin typeface="Times New Roman" charset="0"/>
              </a:rPr>
              <a:t>Impositor grave</a:t>
            </a:r>
          </a:p>
          <a:p>
            <a:pPr marL="34925" indent="0" eaLnBrk="1">
              <a:spcAft>
                <a:spcPts val="850"/>
              </a:spcAft>
              <a:buClr>
                <a:srgbClr val="000000"/>
              </a:buClr>
              <a:buSzPct val="100000"/>
              <a:defRPr/>
            </a:pPr>
            <a:endParaRPr lang="es-ES" altLang="es-ES_tradnl" sz="2800" b="1" dirty="0">
              <a:solidFill>
                <a:srgbClr val="FF0000"/>
              </a:solidFill>
              <a:latin typeface="Times New Roman" charset="0"/>
            </a:endParaRPr>
          </a:p>
          <a:p>
            <a:pPr eaLnBrk="1">
              <a:lnSpc>
                <a:spcPct val="115000"/>
              </a:lnSpc>
              <a:spcAft>
                <a:spcPts val="1425"/>
              </a:spcAft>
              <a:buSzPct val="100000"/>
              <a:defRPr/>
            </a:pPr>
            <a:endParaRPr lang="es-ES" altLang="es-ES_tradnl" sz="2800" dirty="0">
              <a:solidFill>
                <a:srgbClr val="000000"/>
              </a:solidFill>
              <a:latin typeface="Times New Roman" charset="0"/>
            </a:endParaRPr>
          </a:p>
          <a:p>
            <a:pPr algn="ctr" eaLnBrk="1">
              <a:lnSpc>
                <a:spcPct val="115000"/>
              </a:lnSpc>
              <a:spcAft>
                <a:spcPts val="1425"/>
              </a:spcAft>
              <a:buSzPct val="100000"/>
              <a:defRPr/>
            </a:pPr>
            <a:endParaRPr lang="es-ES" altLang="es-ES_tradnl" sz="2800" dirty="0">
              <a:solidFill>
                <a:srgbClr val="000000"/>
              </a:solidFill>
              <a:latin typeface="Verdana" charset="0"/>
            </a:endParaRPr>
          </a:p>
          <a:p>
            <a:pPr algn="ctr" eaLnBrk="1">
              <a:lnSpc>
                <a:spcPct val="115000"/>
              </a:lnSpc>
              <a:spcAft>
                <a:spcPts val="1425"/>
              </a:spcAft>
              <a:buSzPct val="100000"/>
              <a:defRPr/>
            </a:pPr>
            <a:endParaRPr lang="es-ES" altLang="es-ES_tradnl" sz="2800" dirty="0">
              <a:solidFill>
                <a:srgbClr val="000000"/>
              </a:solidFill>
              <a:latin typeface="Verdana" charset="0"/>
            </a:endParaRPr>
          </a:p>
        </p:txBody>
      </p:sp>
      <p:sp>
        <p:nvSpPr>
          <p:cNvPr id="23554" name="Freeform 2">
            <a:extLst>
              <a:ext uri="{FF2B5EF4-FFF2-40B4-BE49-F238E27FC236}">
                <a16:creationId xmlns:a16="http://schemas.microsoft.com/office/drawing/2014/main" id="{EF6F50CA-07D1-1741-8455-32B7C3A4167B}"/>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3555" name="Picture 3">
            <a:extLst>
              <a:ext uri="{FF2B5EF4-FFF2-40B4-BE49-F238E27FC236}">
                <a16:creationId xmlns:a16="http://schemas.microsoft.com/office/drawing/2014/main" id="{117350CC-C88F-8940-8746-C010A1FDF5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6" name="Text Box 4">
            <a:extLst>
              <a:ext uri="{FF2B5EF4-FFF2-40B4-BE49-F238E27FC236}">
                <a16:creationId xmlns:a16="http://schemas.microsoft.com/office/drawing/2014/main" id="{275E4490-86B5-E24D-88F4-BF4AD9F4FC66}"/>
              </a:ext>
            </a:extLst>
          </p:cNvPr>
          <p:cNvSpPr txBox="1">
            <a:spLocks noChangeArrowheads="1"/>
          </p:cNvSpPr>
          <p:nvPr/>
        </p:nvSpPr>
        <p:spPr bwMode="auto">
          <a:xfrm>
            <a:off x="708025" y="195263"/>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dirty="0">
                <a:solidFill>
                  <a:srgbClr val="FF0000"/>
                </a:solidFill>
              </a:rPr>
              <a:t>Las caras en sombra</a:t>
            </a:r>
            <a:r>
              <a:rPr lang="is-IS" altLang="es-ES_tradnl" sz="2800" b="1" dirty="0">
                <a:solidFill>
                  <a:srgbClr val="FF0000"/>
                </a:solidFill>
              </a:rPr>
              <a:t>….</a:t>
            </a:r>
            <a:r>
              <a:rPr lang="es-ES" altLang="es-ES_tradnl" sz="2800" b="1" dirty="0">
                <a:solidFill>
                  <a:srgbClr val="FF0000"/>
                </a:solidFill>
              </a:rPr>
              <a:t>   </a:t>
            </a:r>
          </a:p>
        </p:txBody>
      </p:sp>
      <p:sp>
        <p:nvSpPr>
          <p:cNvPr id="6" name="Text Box 1">
            <a:extLst>
              <a:ext uri="{FF2B5EF4-FFF2-40B4-BE49-F238E27FC236}">
                <a16:creationId xmlns:a16="http://schemas.microsoft.com/office/drawing/2014/main" id="{D6A08C88-7CB6-2349-9EEE-A9B58A2B7B28}"/>
              </a:ext>
            </a:extLst>
          </p:cNvPr>
          <p:cNvSpPr txBox="1">
            <a:spLocks noChangeArrowheads="1"/>
          </p:cNvSpPr>
          <p:nvPr/>
        </p:nvSpPr>
        <p:spPr bwMode="auto">
          <a:xfrm>
            <a:off x="6526213" y="2657475"/>
            <a:ext cx="2617787" cy="1257300"/>
          </a:xfrm>
          <a:prstGeom prst="rect">
            <a:avLst/>
          </a:prstGeom>
          <a:noFill/>
          <a:ln>
            <a:noFill/>
          </a:ln>
        </p:spPr>
        <p:txBody>
          <a:bodyPr lIns="50760" tIns="50760" rIns="50760" bIns="50760"/>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chemeClr val="bg1"/>
                </a:solidFill>
                <a:latin typeface="Arial" charset="0"/>
                <a:ea typeface="ＭＳ Ｐゴシック" charset="-128"/>
              </a:defRPr>
            </a:lvl9pPr>
          </a:lstStyle>
          <a:p>
            <a:pPr marL="34925" indent="0" algn="ctr" eaLnBrk="1">
              <a:spcAft>
                <a:spcPts val="850"/>
              </a:spcAft>
              <a:buClr>
                <a:srgbClr val="000000"/>
              </a:buClr>
              <a:buSzPct val="100000"/>
              <a:defRPr/>
            </a:pPr>
            <a:r>
              <a:rPr lang="es-ES" altLang="es-ES_tradnl" sz="2800" b="1" dirty="0">
                <a:solidFill>
                  <a:srgbClr val="FF0000"/>
                </a:solidFill>
                <a:latin typeface="Times New Roman" charset="0"/>
              </a:rPr>
              <a:t>Sumisión</a:t>
            </a:r>
          </a:p>
          <a:p>
            <a:pPr marL="34925" indent="0" algn="ctr" eaLnBrk="1">
              <a:spcAft>
                <a:spcPts val="850"/>
              </a:spcAft>
              <a:buClr>
                <a:srgbClr val="000000"/>
              </a:buClr>
              <a:buSzPct val="100000"/>
              <a:defRPr/>
            </a:pPr>
            <a:r>
              <a:rPr lang="es-ES" altLang="es-ES_tradnl" sz="2800" b="1" dirty="0">
                <a:solidFill>
                  <a:srgbClr val="FF0000"/>
                </a:solidFill>
                <a:latin typeface="Times New Roman" charset="0"/>
              </a:rPr>
              <a:t>grave</a:t>
            </a:r>
          </a:p>
          <a:p>
            <a:pPr eaLnBrk="1">
              <a:lnSpc>
                <a:spcPct val="115000"/>
              </a:lnSpc>
              <a:spcAft>
                <a:spcPts val="1425"/>
              </a:spcAft>
              <a:buSzPct val="100000"/>
              <a:defRPr/>
            </a:pPr>
            <a:endParaRPr lang="es-ES" altLang="es-ES_tradnl" sz="2800" dirty="0">
              <a:solidFill>
                <a:srgbClr val="000000"/>
              </a:solidFill>
              <a:latin typeface="Times New Roman" charset="0"/>
            </a:endParaRPr>
          </a:p>
          <a:p>
            <a:pPr algn="ctr" eaLnBrk="1">
              <a:lnSpc>
                <a:spcPct val="115000"/>
              </a:lnSpc>
              <a:spcAft>
                <a:spcPts val="1425"/>
              </a:spcAft>
              <a:buSzPct val="100000"/>
              <a:defRPr/>
            </a:pPr>
            <a:endParaRPr lang="es-ES" altLang="es-ES_tradnl" sz="2800" dirty="0">
              <a:solidFill>
                <a:srgbClr val="000000"/>
              </a:solidFill>
              <a:latin typeface="Verdana" charset="0"/>
            </a:endParaRPr>
          </a:p>
          <a:p>
            <a:pPr algn="ctr" eaLnBrk="1">
              <a:lnSpc>
                <a:spcPct val="115000"/>
              </a:lnSpc>
              <a:spcAft>
                <a:spcPts val="1425"/>
              </a:spcAft>
              <a:buSzPct val="100000"/>
              <a:defRPr/>
            </a:pPr>
            <a:endParaRPr lang="es-ES" altLang="es-ES_tradnl" sz="2800" dirty="0">
              <a:solidFill>
                <a:srgbClr val="000000"/>
              </a:solidFill>
              <a:latin typeface="Verdana" charset="0"/>
            </a:endParaRPr>
          </a:p>
        </p:txBody>
      </p:sp>
      <p:sp>
        <p:nvSpPr>
          <p:cNvPr id="23558" name="Flecha izquierda y derecha 1">
            <a:extLst>
              <a:ext uri="{FF2B5EF4-FFF2-40B4-BE49-F238E27FC236}">
                <a16:creationId xmlns:a16="http://schemas.microsoft.com/office/drawing/2014/main" id="{F51F0D82-2FC5-6145-87A4-0984C5B50322}"/>
              </a:ext>
            </a:extLst>
          </p:cNvPr>
          <p:cNvSpPr>
            <a:spLocks noChangeArrowheads="1"/>
          </p:cNvSpPr>
          <p:nvPr/>
        </p:nvSpPr>
        <p:spPr bwMode="auto">
          <a:xfrm>
            <a:off x="4536107" y="2763838"/>
            <a:ext cx="1584325" cy="503237"/>
          </a:xfrm>
          <a:prstGeom prst="leftRightArrow">
            <a:avLst>
              <a:gd name="adj1" fmla="val 50000"/>
              <a:gd name="adj2" fmla="val 50081"/>
            </a:avLst>
          </a:prstGeom>
          <a:solidFill>
            <a:schemeClr val="accent2"/>
          </a:solidFill>
          <a:ln w="9525">
            <a:solidFill>
              <a:schemeClr val="tx1"/>
            </a:solidFill>
            <a:round/>
            <a:headEnd/>
            <a:tailEnd/>
          </a:ln>
        </p:spPr>
        <p:txBody>
          <a:bodyPr/>
          <a:lstStyle/>
          <a:p>
            <a:pPr>
              <a:buClr>
                <a:srgbClr val="000000"/>
              </a:buClr>
              <a:buSzPct val="100000"/>
              <a:buFont typeface="Times New Roman" panose="02020603050405020304" pitchFamily="18" charset="0"/>
              <a:buNone/>
            </a:pPr>
            <a:endParaRPr lang="es-ES_tradnl" altLang="es-ES_tradnl"/>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1" name="Text Box 1">
            <a:extLst>
              <a:ext uri="{FF2B5EF4-FFF2-40B4-BE49-F238E27FC236}">
                <a16:creationId xmlns:a16="http://schemas.microsoft.com/office/drawing/2014/main" id="{99F7D149-8333-5246-9ED1-F20D80D268D6}"/>
              </a:ext>
            </a:extLst>
          </p:cNvPr>
          <p:cNvSpPr txBox="1">
            <a:spLocks noChangeArrowheads="1"/>
          </p:cNvSpPr>
          <p:nvPr/>
        </p:nvSpPr>
        <p:spPr bwMode="auto">
          <a:xfrm>
            <a:off x="900113" y="814388"/>
            <a:ext cx="4146550" cy="4973637"/>
          </a:xfrm>
          <a:prstGeom prst="rect">
            <a:avLst/>
          </a:prstGeom>
          <a:noFill/>
          <a:ln>
            <a:noFill/>
          </a:ln>
        </p:spPr>
        <p:txBody>
          <a:bodyPr lIns="50760" tIns="50760" rIns="50760" bIns="50760"/>
          <a:lstStyle>
            <a:lvl1pPr marL="376238" indent="-315913">
              <a:tabLst>
                <a:tab pos="376238" algn="l"/>
                <a:tab pos="823913" algn="l"/>
                <a:tab pos="1273175" algn="l"/>
                <a:tab pos="1722438" algn="l"/>
                <a:tab pos="2171700" algn="l"/>
                <a:tab pos="2620963" algn="l"/>
                <a:tab pos="3070225" algn="l"/>
                <a:tab pos="3519488" algn="l"/>
                <a:tab pos="3968750" algn="l"/>
                <a:tab pos="4418013" algn="l"/>
                <a:tab pos="4867275" algn="l"/>
                <a:tab pos="5316538" algn="l"/>
                <a:tab pos="5765800" algn="l"/>
                <a:tab pos="6215063" algn="l"/>
                <a:tab pos="6664325" algn="l"/>
                <a:tab pos="7113588" algn="l"/>
                <a:tab pos="7562850" algn="l"/>
                <a:tab pos="8012113" algn="l"/>
                <a:tab pos="8461375" algn="l"/>
                <a:tab pos="8910638" algn="l"/>
                <a:tab pos="9359900" algn="l"/>
              </a:tabLst>
              <a:defRPr sz="2400">
                <a:solidFill>
                  <a:schemeClr val="bg1"/>
                </a:solidFill>
                <a:latin typeface="Arial" panose="020B0604020202020204" pitchFamily="34" charset="0"/>
                <a:ea typeface="ＭＳ Ｐゴシック" panose="020B0600070205080204" pitchFamily="34" charset="-128"/>
              </a:defRPr>
            </a:lvl1pPr>
            <a:lvl2pPr>
              <a:tabLst>
                <a:tab pos="376238" algn="l"/>
                <a:tab pos="823913" algn="l"/>
                <a:tab pos="1273175" algn="l"/>
                <a:tab pos="1722438" algn="l"/>
                <a:tab pos="2171700" algn="l"/>
                <a:tab pos="2620963" algn="l"/>
                <a:tab pos="3070225" algn="l"/>
                <a:tab pos="3519488" algn="l"/>
                <a:tab pos="3968750" algn="l"/>
                <a:tab pos="4418013" algn="l"/>
                <a:tab pos="4867275" algn="l"/>
                <a:tab pos="5316538" algn="l"/>
                <a:tab pos="5765800" algn="l"/>
                <a:tab pos="6215063" algn="l"/>
                <a:tab pos="6664325" algn="l"/>
                <a:tab pos="7113588" algn="l"/>
                <a:tab pos="7562850" algn="l"/>
                <a:tab pos="8012113" algn="l"/>
                <a:tab pos="8461375" algn="l"/>
                <a:tab pos="8910638" algn="l"/>
                <a:tab pos="9359900" algn="l"/>
              </a:tabLst>
              <a:defRPr sz="2400">
                <a:solidFill>
                  <a:schemeClr val="bg1"/>
                </a:solidFill>
                <a:latin typeface="Arial" panose="020B0604020202020204" pitchFamily="34" charset="0"/>
                <a:ea typeface="ＭＳ Ｐゴシック" panose="020B0600070205080204" pitchFamily="34" charset="-128"/>
              </a:defRPr>
            </a:lvl2pPr>
            <a:lvl3pPr>
              <a:tabLst>
                <a:tab pos="376238" algn="l"/>
                <a:tab pos="823913" algn="l"/>
                <a:tab pos="1273175" algn="l"/>
                <a:tab pos="1722438" algn="l"/>
                <a:tab pos="2171700" algn="l"/>
                <a:tab pos="2620963" algn="l"/>
                <a:tab pos="3070225" algn="l"/>
                <a:tab pos="3519488" algn="l"/>
                <a:tab pos="3968750" algn="l"/>
                <a:tab pos="4418013" algn="l"/>
                <a:tab pos="4867275" algn="l"/>
                <a:tab pos="5316538" algn="l"/>
                <a:tab pos="5765800" algn="l"/>
                <a:tab pos="6215063" algn="l"/>
                <a:tab pos="6664325" algn="l"/>
                <a:tab pos="7113588" algn="l"/>
                <a:tab pos="7562850" algn="l"/>
                <a:tab pos="8012113" algn="l"/>
                <a:tab pos="8461375" algn="l"/>
                <a:tab pos="8910638" algn="l"/>
                <a:tab pos="9359900" algn="l"/>
              </a:tabLst>
              <a:defRPr sz="2400">
                <a:solidFill>
                  <a:schemeClr val="bg1"/>
                </a:solidFill>
                <a:latin typeface="Arial" panose="020B0604020202020204" pitchFamily="34" charset="0"/>
                <a:ea typeface="ＭＳ Ｐゴシック" panose="020B0600070205080204" pitchFamily="34" charset="-128"/>
              </a:defRPr>
            </a:lvl3pPr>
            <a:lvl4pPr>
              <a:tabLst>
                <a:tab pos="376238" algn="l"/>
                <a:tab pos="823913" algn="l"/>
                <a:tab pos="1273175" algn="l"/>
                <a:tab pos="1722438" algn="l"/>
                <a:tab pos="2171700" algn="l"/>
                <a:tab pos="2620963" algn="l"/>
                <a:tab pos="3070225" algn="l"/>
                <a:tab pos="3519488" algn="l"/>
                <a:tab pos="3968750" algn="l"/>
                <a:tab pos="4418013" algn="l"/>
                <a:tab pos="4867275" algn="l"/>
                <a:tab pos="5316538" algn="l"/>
                <a:tab pos="5765800" algn="l"/>
                <a:tab pos="6215063" algn="l"/>
                <a:tab pos="6664325" algn="l"/>
                <a:tab pos="7113588" algn="l"/>
                <a:tab pos="7562850" algn="l"/>
                <a:tab pos="8012113" algn="l"/>
                <a:tab pos="8461375" algn="l"/>
                <a:tab pos="8910638" algn="l"/>
                <a:tab pos="9359900" algn="l"/>
              </a:tabLst>
              <a:defRPr sz="2400">
                <a:solidFill>
                  <a:schemeClr val="bg1"/>
                </a:solidFill>
                <a:latin typeface="Arial" panose="020B0604020202020204" pitchFamily="34" charset="0"/>
                <a:ea typeface="ＭＳ Ｐゴシック" panose="020B0600070205080204" pitchFamily="34" charset="-128"/>
              </a:defRPr>
            </a:lvl4pPr>
            <a:lvl5pPr>
              <a:tabLst>
                <a:tab pos="376238" algn="l"/>
                <a:tab pos="823913" algn="l"/>
                <a:tab pos="1273175" algn="l"/>
                <a:tab pos="1722438" algn="l"/>
                <a:tab pos="2171700" algn="l"/>
                <a:tab pos="2620963" algn="l"/>
                <a:tab pos="3070225" algn="l"/>
                <a:tab pos="3519488" algn="l"/>
                <a:tab pos="3968750" algn="l"/>
                <a:tab pos="4418013" algn="l"/>
                <a:tab pos="4867275" algn="l"/>
                <a:tab pos="5316538" algn="l"/>
                <a:tab pos="5765800" algn="l"/>
                <a:tab pos="6215063" algn="l"/>
                <a:tab pos="6664325" algn="l"/>
                <a:tab pos="7113588" algn="l"/>
                <a:tab pos="7562850" algn="l"/>
                <a:tab pos="8012113" algn="l"/>
                <a:tab pos="8461375" algn="l"/>
                <a:tab pos="8910638" algn="l"/>
                <a:tab pos="935990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76238" algn="l"/>
                <a:tab pos="823913" algn="l"/>
                <a:tab pos="1273175" algn="l"/>
                <a:tab pos="1722438" algn="l"/>
                <a:tab pos="2171700" algn="l"/>
                <a:tab pos="2620963" algn="l"/>
                <a:tab pos="3070225" algn="l"/>
                <a:tab pos="3519488" algn="l"/>
                <a:tab pos="3968750" algn="l"/>
                <a:tab pos="4418013" algn="l"/>
                <a:tab pos="4867275" algn="l"/>
                <a:tab pos="5316538" algn="l"/>
                <a:tab pos="5765800" algn="l"/>
                <a:tab pos="6215063" algn="l"/>
                <a:tab pos="6664325" algn="l"/>
                <a:tab pos="7113588" algn="l"/>
                <a:tab pos="7562850" algn="l"/>
                <a:tab pos="8012113" algn="l"/>
                <a:tab pos="8461375" algn="l"/>
                <a:tab pos="8910638" algn="l"/>
                <a:tab pos="935990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76238" algn="l"/>
                <a:tab pos="823913" algn="l"/>
                <a:tab pos="1273175" algn="l"/>
                <a:tab pos="1722438" algn="l"/>
                <a:tab pos="2171700" algn="l"/>
                <a:tab pos="2620963" algn="l"/>
                <a:tab pos="3070225" algn="l"/>
                <a:tab pos="3519488" algn="l"/>
                <a:tab pos="3968750" algn="l"/>
                <a:tab pos="4418013" algn="l"/>
                <a:tab pos="4867275" algn="l"/>
                <a:tab pos="5316538" algn="l"/>
                <a:tab pos="5765800" algn="l"/>
                <a:tab pos="6215063" algn="l"/>
                <a:tab pos="6664325" algn="l"/>
                <a:tab pos="7113588" algn="l"/>
                <a:tab pos="7562850" algn="l"/>
                <a:tab pos="8012113" algn="l"/>
                <a:tab pos="8461375" algn="l"/>
                <a:tab pos="8910638" algn="l"/>
                <a:tab pos="935990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76238" algn="l"/>
                <a:tab pos="823913" algn="l"/>
                <a:tab pos="1273175" algn="l"/>
                <a:tab pos="1722438" algn="l"/>
                <a:tab pos="2171700" algn="l"/>
                <a:tab pos="2620963" algn="l"/>
                <a:tab pos="3070225" algn="l"/>
                <a:tab pos="3519488" algn="l"/>
                <a:tab pos="3968750" algn="l"/>
                <a:tab pos="4418013" algn="l"/>
                <a:tab pos="4867275" algn="l"/>
                <a:tab pos="5316538" algn="l"/>
                <a:tab pos="5765800" algn="l"/>
                <a:tab pos="6215063" algn="l"/>
                <a:tab pos="6664325" algn="l"/>
                <a:tab pos="7113588" algn="l"/>
                <a:tab pos="7562850" algn="l"/>
                <a:tab pos="8012113" algn="l"/>
                <a:tab pos="8461375" algn="l"/>
                <a:tab pos="8910638" algn="l"/>
                <a:tab pos="935990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76238" algn="l"/>
                <a:tab pos="823913" algn="l"/>
                <a:tab pos="1273175" algn="l"/>
                <a:tab pos="1722438" algn="l"/>
                <a:tab pos="2171700" algn="l"/>
                <a:tab pos="2620963" algn="l"/>
                <a:tab pos="3070225" algn="l"/>
                <a:tab pos="3519488" algn="l"/>
                <a:tab pos="3968750" algn="l"/>
                <a:tab pos="4418013" algn="l"/>
                <a:tab pos="4867275" algn="l"/>
                <a:tab pos="5316538" algn="l"/>
                <a:tab pos="5765800" algn="l"/>
                <a:tab pos="6215063" algn="l"/>
                <a:tab pos="6664325" algn="l"/>
                <a:tab pos="7113588" algn="l"/>
                <a:tab pos="7562850" algn="l"/>
                <a:tab pos="8012113" algn="l"/>
                <a:tab pos="8461375" algn="l"/>
                <a:tab pos="8910638" algn="l"/>
                <a:tab pos="9359900"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1138"/>
              </a:spcAft>
              <a:buSzPct val="100000"/>
              <a:defRPr/>
            </a:pPr>
            <a:endParaRPr lang="es-ES" altLang="es-ES_tradnl" sz="2200" b="1" dirty="0">
              <a:solidFill>
                <a:srgbClr val="FF0000"/>
              </a:solidFill>
              <a:latin typeface="Times New Roman" panose="02020603050405020304" pitchFamily="18" charset="0"/>
            </a:endParaRPr>
          </a:p>
          <a:p>
            <a:pPr eaLnBrk="1">
              <a:spcAft>
                <a:spcPts val="1138"/>
              </a:spcAft>
              <a:buClr>
                <a:srgbClr val="000000"/>
              </a:buClr>
              <a:buSzPct val="100000"/>
              <a:buFont typeface="Wingdings" pitchFamily="2" charset="2"/>
              <a:buChar char=""/>
              <a:defRPr/>
            </a:pPr>
            <a:r>
              <a:rPr lang="es-ES" altLang="es-ES_tradnl" sz="1800" b="1" dirty="0">
                <a:solidFill>
                  <a:srgbClr val="000000"/>
                </a:solidFill>
                <a:latin typeface="Times New Roman" panose="02020603050405020304" pitchFamily="18" charset="0"/>
              </a:rPr>
              <a:t>PODER, AUTOCONTROL y EFICACIA, determinación firme, LÍDER encubierto. </a:t>
            </a:r>
          </a:p>
          <a:p>
            <a:pPr marL="60325" indent="0" eaLnBrk="1">
              <a:spcAft>
                <a:spcPts val="1138"/>
              </a:spcAft>
              <a:buClr>
                <a:srgbClr val="000000"/>
              </a:buClr>
              <a:buSzPct val="100000"/>
              <a:defRPr/>
            </a:pPr>
            <a:endParaRPr lang="es-ES" altLang="es-ES_tradnl" sz="1800" b="1" dirty="0">
              <a:solidFill>
                <a:srgbClr val="000000"/>
              </a:solidFill>
              <a:latin typeface="Times New Roman" panose="02020603050405020304" pitchFamily="18" charset="0"/>
            </a:endParaRPr>
          </a:p>
          <a:p>
            <a:pPr eaLnBrk="1">
              <a:spcAft>
                <a:spcPts val="1138"/>
              </a:spcAft>
              <a:buClr>
                <a:srgbClr val="000000"/>
              </a:buClr>
              <a:buSzPct val="100000"/>
              <a:buFont typeface="Wingdings" pitchFamily="2" charset="2"/>
              <a:buChar char=""/>
              <a:defRPr/>
            </a:pPr>
            <a:r>
              <a:rPr lang="es-ES" altLang="es-ES_tradnl" sz="1800" b="1" dirty="0">
                <a:solidFill>
                  <a:srgbClr val="000000"/>
                </a:solidFill>
                <a:latin typeface="Times New Roman" panose="02020603050405020304" pitchFamily="18" charset="0"/>
              </a:rPr>
              <a:t>INVESTIGADOR, astuto, tenaz. Interés por ocultismo, SEXO-VIDA-MUERTE</a:t>
            </a:r>
          </a:p>
          <a:p>
            <a:pPr eaLnBrk="1">
              <a:spcAft>
                <a:spcPts val="1138"/>
              </a:spcAft>
              <a:buClr>
                <a:srgbClr val="000000"/>
              </a:buClr>
              <a:buSzPct val="100000"/>
              <a:buFont typeface="Wingdings" pitchFamily="2" charset="2"/>
              <a:buChar char=""/>
              <a:defRPr/>
            </a:pPr>
            <a:r>
              <a:rPr lang="es-ES" altLang="es-ES_tradnl" sz="1800" b="1" dirty="0">
                <a:solidFill>
                  <a:srgbClr val="000000"/>
                </a:solidFill>
                <a:latin typeface="Times New Roman" panose="02020603050405020304" pitchFamily="18" charset="0"/>
              </a:rPr>
              <a:t>BUEN CONSEJERO.     </a:t>
            </a:r>
          </a:p>
          <a:p>
            <a:pPr eaLnBrk="1">
              <a:spcAft>
                <a:spcPts val="1138"/>
              </a:spcAft>
              <a:buClr>
                <a:srgbClr val="000000"/>
              </a:buClr>
              <a:buSzPct val="100000"/>
              <a:buFont typeface="Wingdings" pitchFamily="2" charset="2"/>
              <a:buChar char=""/>
              <a:defRPr/>
            </a:pPr>
            <a:r>
              <a:rPr lang="es-ES" altLang="es-ES_tradnl" sz="1800" b="1" dirty="0">
                <a:solidFill>
                  <a:srgbClr val="000000"/>
                </a:solidFill>
                <a:latin typeface="Times New Roman" panose="02020603050405020304" pitchFamily="18" charset="0"/>
              </a:rPr>
              <a:t>INTENSO, profundo, apasionado, DESAPEGO.        </a:t>
            </a:r>
          </a:p>
          <a:p>
            <a:pPr eaLnBrk="1">
              <a:spcAft>
                <a:spcPts val="1138"/>
              </a:spcAft>
              <a:buClr>
                <a:srgbClr val="000000"/>
              </a:buClr>
              <a:buSzPct val="100000"/>
              <a:buFont typeface="Wingdings" pitchFamily="2" charset="2"/>
              <a:buChar char=""/>
              <a:defRPr/>
            </a:pPr>
            <a:r>
              <a:rPr lang="es-ES" altLang="es-ES_tradnl" sz="1800" b="1" dirty="0">
                <a:solidFill>
                  <a:srgbClr val="000000"/>
                </a:solidFill>
                <a:latin typeface="Times New Roman" panose="02020603050405020304" pitchFamily="18" charset="0"/>
              </a:rPr>
              <a:t>Maestro </a:t>
            </a:r>
            <a:r>
              <a:rPr lang="es-ES" altLang="es-ES_tradnl" sz="1800" b="1" dirty="0" err="1">
                <a:solidFill>
                  <a:srgbClr val="000000"/>
                </a:solidFill>
                <a:latin typeface="Times New Roman" panose="02020603050405020304" pitchFamily="18" charset="0"/>
              </a:rPr>
              <a:t>renacedor</a:t>
            </a:r>
            <a:r>
              <a:rPr lang="es-ES" altLang="es-ES_tradnl" sz="1800" b="1" dirty="0">
                <a:solidFill>
                  <a:srgbClr val="000000"/>
                </a:solidFill>
                <a:latin typeface="Times New Roman" panose="02020603050405020304" pitchFamily="18" charset="0"/>
              </a:rPr>
              <a:t> que cambia TRANSFORMANDO.</a:t>
            </a:r>
          </a:p>
          <a:p>
            <a:pPr eaLnBrk="1">
              <a:spcAft>
                <a:spcPts val="850"/>
              </a:spcAft>
              <a:buSzPct val="100000"/>
              <a:defRPr/>
            </a:pPr>
            <a:endParaRPr lang="es-ES" altLang="es-ES_tradnl" sz="2200" b="1" dirty="0">
              <a:solidFill>
                <a:srgbClr val="FF0000"/>
              </a:solidFill>
              <a:latin typeface="Times New Roman" panose="02020603050405020304" pitchFamily="18" charset="0"/>
            </a:endParaRPr>
          </a:p>
          <a:p>
            <a:pPr eaLnBrk="1">
              <a:spcAft>
                <a:spcPts val="850"/>
              </a:spcAft>
              <a:buSzPct val="100000"/>
              <a:defRPr/>
            </a:pPr>
            <a:endParaRPr lang="es-ES" altLang="es-ES_tradnl" sz="2200" b="1" dirty="0">
              <a:solidFill>
                <a:srgbClr val="FF0000"/>
              </a:solidFill>
              <a:latin typeface="Times New Roman" panose="02020603050405020304" pitchFamily="18" charset="0"/>
            </a:endParaRPr>
          </a:p>
          <a:p>
            <a:pPr eaLnBrk="1">
              <a:spcAft>
                <a:spcPts val="850"/>
              </a:spcAft>
              <a:buSzPct val="100000"/>
              <a:defRPr/>
            </a:pPr>
            <a:r>
              <a:rPr lang="es-ES" altLang="es-ES_tradnl" sz="2200" b="1" dirty="0">
                <a:solidFill>
                  <a:srgbClr val="FF0000"/>
                </a:solidFill>
                <a:latin typeface="Times New Roman" panose="02020603050405020304" pitchFamily="18" charset="0"/>
              </a:rPr>
              <a:t>                                      </a:t>
            </a:r>
          </a:p>
          <a:p>
            <a:pPr eaLnBrk="1">
              <a:lnSpc>
                <a:spcPct val="115000"/>
              </a:lnSpc>
              <a:spcAft>
                <a:spcPts val="1425"/>
              </a:spcAft>
              <a:buSzPct val="100000"/>
              <a:defRPr/>
            </a:pPr>
            <a:endParaRPr lang="es-ES" altLang="es-ES_tradnl" dirty="0">
              <a:solidFill>
                <a:srgbClr val="000000"/>
              </a:solidFill>
              <a:latin typeface="Times New Roman" panose="02020603050405020304" pitchFamily="18" charset="0"/>
            </a:endParaRPr>
          </a:p>
          <a:p>
            <a:pPr algn="ctr" eaLnBrk="1">
              <a:lnSpc>
                <a:spcPct val="115000"/>
              </a:lnSpc>
              <a:spcAft>
                <a:spcPts val="1425"/>
              </a:spcAft>
              <a:buSzPct val="100000"/>
              <a:defRPr/>
            </a:pPr>
            <a:endParaRPr lang="es-ES" altLang="es-ES_tradnl" sz="1600" dirty="0">
              <a:solidFill>
                <a:srgbClr val="000000"/>
              </a:solidFill>
              <a:latin typeface="Verdana" panose="020B0604030504040204" pitchFamily="34" charset="0"/>
            </a:endParaRPr>
          </a:p>
          <a:p>
            <a:pPr algn="ctr" eaLnBrk="1">
              <a:lnSpc>
                <a:spcPct val="115000"/>
              </a:lnSpc>
              <a:spcAft>
                <a:spcPts val="1425"/>
              </a:spcAft>
              <a:buSzPct val="100000"/>
              <a:defRPr/>
            </a:pPr>
            <a:endParaRPr lang="es-ES" altLang="es-ES_tradnl" sz="1600" dirty="0">
              <a:solidFill>
                <a:srgbClr val="000000"/>
              </a:solidFill>
              <a:latin typeface="Verdana" panose="020B0604030504040204" pitchFamily="34" charset="0"/>
            </a:endParaRPr>
          </a:p>
        </p:txBody>
      </p:sp>
      <p:sp>
        <p:nvSpPr>
          <p:cNvPr id="147458" name="Freeform 2">
            <a:extLst>
              <a:ext uri="{FF2B5EF4-FFF2-40B4-BE49-F238E27FC236}">
                <a16:creationId xmlns:a16="http://schemas.microsoft.com/office/drawing/2014/main" id="{C7AF1005-61BC-AC4D-BFB0-33CFBD3BDBB4}"/>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47459" name="Picture 3">
            <a:extLst>
              <a:ext uri="{FF2B5EF4-FFF2-40B4-BE49-F238E27FC236}">
                <a16:creationId xmlns:a16="http://schemas.microsoft.com/office/drawing/2014/main" id="{466D7653-9F38-694A-9089-71C94FBEDA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7460" name="Text Box 4">
            <a:extLst>
              <a:ext uri="{FF2B5EF4-FFF2-40B4-BE49-F238E27FC236}">
                <a16:creationId xmlns:a16="http://schemas.microsoft.com/office/drawing/2014/main" id="{9155C359-77BC-6C40-8CBD-32B666AC8C5C}"/>
              </a:ext>
            </a:extLst>
          </p:cNvPr>
          <p:cNvSpPr txBox="1">
            <a:spLocks noChangeArrowheads="1"/>
          </p:cNvSpPr>
          <p:nvPr/>
        </p:nvSpPr>
        <p:spPr bwMode="auto">
          <a:xfrm>
            <a:off x="5346700" y="741363"/>
            <a:ext cx="4518025" cy="4973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23850" indent="-261938">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1pPr>
            <a:lvl2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2pPr>
            <a:lvl3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3pPr>
            <a:lvl4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4pPr>
            <a:lvl5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850"/>
              </a:spcAft>
              <a:buSzPct val="100000"/>
            </a:pPr>
            <a:endParaRPr lang="es-ES" altLang="es-ES_tradnl" b="1">
              <a:solidFill>
                <a:srgbClr val="000000"/>
              </a:solidFill>
              <a:latin typeface="Times New Roman" panose="02020603050405020304" pitchFamily="18" charset="0"/>
            </a:endParaRPr>
          </a:p>
          <a:p>
            <a:pPr eaLnBrk="1">
              <a:spcAft>
                <a:spcPts val="1450"/>
              </a:spcAft>
              <a:buClr>
                <a:srgbClr val="000000"/>
              </a:buClr>
              <a:buSzPct val="100000"/>
              <a:buFont typeface="Wingdings" pitchFamily="2" charset="2"/>
              <a:buChar char=""/>
            </a:pPr>
            <a:r>
              <a:rPr lang="es-ES" altLang="es-ES_tradnl" sz="1800" b="1">
                <a:solidFill>
                  <a:srgbClr val="FF0000"/>
                </a:solidFill>
                <a:latin typeface="Times New Roman" panose="02020603050405020304" pitchFamily="18" charset="0"/>
              </a:rPr>
              <a:t>Abusos de poder, crueldad, manipulador, obsesiones, liderazgo encubierto, resentimiento, dramatismo, desamor, odio, sarcasmo, irónico, vengativo,  celoso, dependencias psicológicas.                                               </a:t>
            </a:r>
          </a:p>
          <a:p>
            <a:pPr eaLnBrk="1">
              <a:spcAft>
                <a:spcPts val="1450"/>
              </a:spcAft>
              <a:buClr>
                <a:srgbClr val="000000"/>
              </a:buClr>
              <a:buSzPct val="100000"/>
              <a:buFont typeface="Wingdings" pitchFamily="2" charset="2"/>
              <a:buChar char=""/>
            </a:pPr>
            <a:r>
              <a:rPr lang="es-ES" altLang="es-ES_tradnl" sz="1800" b="1">
                <a:solidFill>
                  <a:srgbClr val="FF0000"/>
                </a:solidFill>
                <a:latin typeface="Times New Roman" panose="02020603050405020304" pitchFamily="18" charset="0"/>
              </a:rPr>
              <a:t>APEGO, tragedia, vicios intensos, “lo oculto”.    </a:t>
            </a:r>
          </a:p>
          <a:p>
            <a:pPr eaLnBrk="1">
              <a:spcAft>
                <a:spcPts val="1450"/>
              </a:spcAft>
              <a:buClr>
                <a:srgbClr val="000000"/>
              </a:buClr>
              <a:buSzPct val="100000"/>
              <a:buFont typeface="Wingdings" pitchFamily="2" charset="2"/>
              <a:buChar char=""/>
            </a:pPr>
            <a:r>
              <a:rPr lang="es-ES" altLang="es-ES_tradnl" sz="1800" b="1">
                <a:solidFill>
                  <a:srgbClr val="FF0000"/>
                </a:solidFill>
                <a:latin typeface="Times New Roman" panose="02020603050405020304" pitchFamily="18" charset="0"/>
              </a:rPr>
              <a:t>Busca defectos en el otro para engordar su Ego.    </a:t>
            </a:r>
          </a:p>
          <a:p>
            <a:pPr eaLnBrk="1">
              <a:spcAft>
                <a:spcPts val="1450"/>
              </a:spcAft>
              <a:buClr>
                <a:srgbClr val="000000"/>
              </a:buClr>
              <a:buSzPct val="100000"/>
              <a:buFont typeface="Wingdings" pitchFamily="2" charset="2"/>
              <a:buChar char=""/>
            </a:pPr>
            <a:r>
              <a:rPr lang="es-ES" altLang="es-ES_tradnl" sz="1800" b="1">
                <a:solidFill>
                  <a:srgbClr val="FF0000"/>
                </a:solidFill>
                <a:latin typeface="Times New Roman" panose="02020603050405020304" pitchFamily="18" charset="0"/>
              </a:rPr>
              <a:t>Impositor intenso o sumiso intenso.                                                              </a:t>
            </a:r>
          </a:p>
          <a:p>
            <a:pPr eaLnBrk="1">
              <a:spcAft>
                <a:spcPts val="1450"/>
              </a:spcAft>
              <a:buClr>
                <a:srgbClr val="000000"/>
              </a:buClr>
              <a:buSzPct val="100000"/>
              <a:buFont typeface="Wingdings" pitchFamily="2" charset="2"/>
              <a:buChar char=""/>
            </a:pPr>
            <a:r>
              <a:rPr lang="es-ES" altLang="es-ES_tradnl" sz="1800" b="1">
                <a:solidFill>
                  <a:srgbClr val="FF0000"/>
                </a:solidFill>
                <a:latin typeface="Times New Roman" panose="02020603050405020304" pitchFamily="18" charset="0"/>
              </a:rPr>
              <a:t>Resistencia a profundizar en las experiencias, DESTRUCTOR INSTINTIVO INTENSO</a:t>
            </a:r>
          </a:p>
          <a:p>
            <a:pPr eaLnBrk="1">
              <a:spcAft>
                <a:spcPts val="850"/>
              </a:spcAft>
              <a:buSzPct val="100000"/>
            </a:pPr>
            <a:endParaRPr lang="es-ES" altLang="es-ES_tradnl" sz="2200" b="1">
              <a:solidFill>
                <a:srgbClr val="FF0000"/>
              </a:solidFill>
              <a:latin typeface="Times New Roman" panose="02020603050405020304" pitchFamily="18" charset="0"/>
            </a:endParaRPr>
          </a:p>
        </p:txBody>
      </p:sp>
      <p:sp>
        <p:nvSpPr>
          <p:cNvPr id="147461" name="Text Box 3">
            <a:extLst>
              <a:ext uri="{FF2B5EF4-FFF2-40B4-BE49-F238E27FC236}">
                <a16:creationId xmlns:a16="http://schemas.microsoft.com/office/drawing/2014/main" id="{169203AF-9980-3E44-8806-8344E05923B3}"/>
              </a:ext>
            </a:extLst>
          </p:cNvPr>
          <p:cNvSpPr txBox="1">
            <a:spLocks noChangeArrowheads="1"/>
          </p:cNvSpPr>
          <p:nvPr/>
        </p:nvSpPr>
        <p:spPr bwMode="auto">
          <a:xfrm>
            <a:off x="720725" y="234950"/>
            <a:ext cx="9269413" cy="85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EGO </a:t>
            </a:r>
            <a:r>
              <a:rPr lang="es-ES" altLang="es-ES_tradnl" sz="2300" b="1">
                <a:solidFill>
                  <a:srgbClr val="FF4500"/>
                </a:solidFill>
              </a:rPr>
              <a:t>CONTROLADOR EMOTIVO (MANIPULADOR)</a:t>
            </a:r>
          </a:p>
          <a:p>
            <a:pPr algn="ctr">
              <a:buSzPct val="100000"/>
            </a:pPr>
            <a:r>
              <a:rPr lang="es-ES" altLang="es-ES_tradnl" sz="2300" b="1">
                <a:solidFill>
                  <a:srgbClr val="C00000"/>
                </a:solidFill>
              </a:rPr>
              <a:t>EGO </a:t>
            </a:r>
            <a:r>
              <a:rPr lang="es-ES" altLang="es-ES_tradnl" sz="2300" b="1">
                <a:solidFill>
                  <a:srgbClr val="FF4500"/>
                </a:solidFill>
              </a:rPr>
              <a:t>DEL PODER: sexo, vida y muerte. </a:t>
            </a:r>
          </a:p>
          <a:p>
            <a:pPr algn="ctr">
              <a:buSzPct val="100000"/>
            </a:pPr>
            <a:endParaRPr lang="es-ES" altLang="es-ES_tradnl" sz="2300" b="1">
              <a:solidFill>
                <a:srgbClr val="C00000"/>
              </a:solidFill>
            </a:endParaRPr>
          </a:p>
        </p:txBody>
      </p:sp>
    </p:spTree>
    <p:extLst>
      <p:ext uri="{BB962C8B-B14F-4D97-AF65-F5344CB8AC3E}">
        <p14:creationId xmlns:p14="http://schemas.microsoft.com/office/powerpoint/2010/main" val="3130602952"/>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Text Box 1">
            <a:extLst>
              <a:ext uri="{FF2B5EF4-FFF2-40B4-BE49-F238E27FC236}">
                <a16:creationId xmlns:a16="http://schemas.microsoft.com/office/drawing/2014/main" id="{2CC94A8C-97FE-594B-BC21-D8D06092B34A}"/>
              </a:ext>
            </a:extLst>
          </p:cNvPr>
          <p:cNvSpPr txBox="1">
            <a:spLocks noChangeArrowheads="1"/>
          </p:cNvSpPr>
          <p:nvPr/>
        </p:nvSpPr>
        <p:spPr bwMode="auto">
          <a:xfrm>
            <a:off x="95250" y="136525"/>
            <a:ext cx="7248525" cy="944563"/>
          </a:xfrm>
          <a:prstGeom prst="rect">
            <a:avLst/>
          </a:prstGeom>
          <a:noFill/>
          <a:ln>
            <a:noFill/>
          </a:ln>
        </p:spPr>
        <p:txBody>
          <a:bodyPr lIns="41029" tIns="41029" rIns="41029" bIns="41029"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a:buSzPct val="100000"/>
              <a:defRPr/>
            </a:pPr>
            <a:r>
              <a:rPr lang="es-ES" altLang="es-ES_tradnl" sz="2299" b="1" dirty="0">
                <a:solidFill>
                  <a:srgbClr val="FF4500"/>
                </a:solidFill>
              </a:rPr>
              <a:t>APEGO</a:t>
            </a:r>
          </a:p>
        </p:txBody>
      </p:sp>
      <p:sp>
        <p:nvSpPr>
          <p:cNvPr id="282627" name="Freeform 2">
            <a:extLst>
              <a:ext uri="{FF2B5EF4-FFF2-40B4-BE49-F238E27FC236}">
                <a16:creationId xmlns:a16="http://schemas.microsoft.com/office/drawing/2014/main" id="{D95AD2EB-83FF-224B-B6CC-92EDB3AE4BDA}"/>
              </a:ext>
            </a:extLst>
          </p:cNvPr>
          <p:cNvSpPr>
            <a:spLocks noChangeArrowheads="1"/>
          </p:cNvSpPr>
          <p:nvPr/>
        </p:nvSpPr>
        <p:spPr bwMode="auto">
          <a:xfrm>
            <a:off x="1588" y="0"/>
            <a:ext cx="671512"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165891" name="Picture 3">
            <a:extLst>
              <a:ext uri="{FF2B5EF4-FFF2-40B4-BE49-F238E27FC236}">
                <a16:creationId xmlns:a16="http://schemas.microsoft.com/office/drawing/2014/main" id="{C63CE578-46A0-D940-A8CA-8C84FE3ABDC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63" y="0"/>
            <a:ext cx="1503363"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629" name="Text Box 4">
            <a:extLst>
              <a:ext uri="{FF2B5EF4-FFF2-40B4-BE49-F238E27FC236}">
                <a16:creationId xmlns:a16="http://schemas.microsoft.com/office/drawing/2014/main" id="{3801FF27-D5A1-F447-AA97-7292E3700F7A}"/>
              </a:ext>
            </a:extLst>
          </p:cNvPr>
          <p:cNvSpPr txBox="1">
            <a:spLocks noChangeArrowheads="1"/>
          </p:cNvSpPr>
          <p:nvPr/>
        </p:nvSpPr>
        <p:spPr bwMode="auto">
          <a:xfrm>
            <a:off x="1727200" y="1825625"/>
            <a:ext cx="7705725" cy="3097213"/>
          </a:xfrm>
          <a:prstGeom prst="rect">
            <a:avLst/>
          </a:prstGeom>
          <a:noFill/>
          <a:ln>
            <a:noFill/>
          </a:ln>
        </p:spPr>
        <p:txBody>
          <a:bodyPr lIns="41029" tIns="41029" rIns="41029" bIns="41029"/>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9pPr>
          </a:lstStyle>
          <a:p>
            <a:pPr algn="ctr">
              <a:lnSpc>
                <a:spcPct val="115000"/>
              </a:lnSpc>
              <a:spcAft>
                <a:spcPts val="538"/>
              </a:spcAft>
              <a:buSzPct val="100000"/>
              <a:defRPr/>
            </a:pPr>
            <a:r>
              <a:rPr lang="es-ES" altLang="es-ES_tradnl" sz="2000" b="1" dirty="0">
                <a:solidFill>
                  <a:srgbClr val="C00000"/>
                </a:solidFill>
              </a:rPr>
              <a:t>EL APEGO ES UN ESTADO EMOCIONAL INTENSO, Y SI SE PIERDE EL ALGUIEN-ALGO (situación-objeto-animal-persona), SIENTE QUE NO PUEDE VIVIR SIN EL ALGUIEN/ALGO</a:t>
            </a:r>
            <a:r>
              <a:rPr lang="es-ES" altLang="es-ES" sz="2000" b="1" dirty="0">
                <a:solidFill>
                  <a:srgbClr val="C00000"/>
                </a:solidFill>
              </a:rPr>
              <a:t>”</a:t>
            </a:r>
            <a:r>
              <a:rPr lang="es-ES" altLang="es-ES_tradnl" sz="2000" b="1" dirty="0">
                <a:solidFill>
                  <a:srgbClr val="C00000"/>
                </a:solidFill>
              </a:rPr>
              <a:t> DEL APEGO: SUFRIMIENTO INTENSO</a:t>
            </a:r>
          </a:p>
          <a:p>
            <a:pPr algn="just">
              <a:lnSpc>
                <a:spcPct val="115000"/>
              </a:lnSpc>
              <a:spcAft>
                <a:spcPts val="538"/>
              </a:spcAft>
              <a:buSzPct val="100000"/>
              <a:defRPr/>
            </a:pPr>
            <a:endParaRPr lang="es-ES" altLang="es-ES_tradnl" sz="1299" dirty="0">
              <a:solidFill>
                <a:srgbClr val="000000"/>
              </a:solidFill>
              <a:latin typeface="Verdana" charset="0"/>
            </a:endParaRPr>
          </a:p>
        </p:txBody>
      </p:sp>
    </p:spTree>
    <p:extLst>
      <p:ext uri="{BB962C8B-B14F-4D97-AF65-F5344CB8AC3E}">
        <p14:creationId xmlns:p14="http://schemas.microsoft.com/office/powerpoint/2010/main" val="2291107262"/>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Text Box 1">
            <a:extLst>
              <a:ext uri="{FF2B5EF4-FFF2-40B4-BE49-F238E27FC236}">
                <a16:creationId xmlns:a16="http://schemas.microsoft.com/office/drawing/2014/main" id="{298B9156-C842-B34C-A7D3-5D3A24152EA6}"/>
              </a:ext>
            </a:extLst>
          </p:cNvPr>
          <p:cNvSpPr txBox="1">
            <a:spLocks noChangeArrowheads="1"/>
          </p:cNvSpPr>
          <p:nvPr/>
        </p:nvSpPr>
        <p:spPr bwMode="auto">
          <a:xfrm>
            <a:off x="642938" y="0"/>
            <a:ext cx="5981700"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¿COMO DESAPEGARSE? </a:t>
            </a:r>
          </a:p>
          <a:p>
            <a:pPr algn="ctr" eaLnBrk="1">
              <a:buSzPct val="100000"/>
            </a:pPr>
            <a:r>
              <a:rPr lang="es-ES" altLang="es-ES_tradnl" sz="2500" b="1">
                <a:solidFill>
                  <a:srgbClr val="FF0000"/>
                </a:solidFill>
              </a:rPr>
              <a:t>PROTOCOLO</a:t>
            </a:r>
          </a:p>
          <a:p>
            <a:pPr algn="ctr" eaLnBrk="1">
              <a:buSzPct val="100000"/>
            </a:pPr>
            <a:endParaRPr lang="es-ES" altLang="es-ES_tradnl" sz="2500" b="1">
              <a:solidFill>
                <a:srgbClr val="C00000"/>
              </a:solidFill>
            </a:endParaRPr>
          </a:p>
        </p:txBody>
      </p:sp>
      <p:sp>
        <p:nvSpPr>
          <p:cNvPr id="39938" name="Freeform 2">
            <a:extLst>
              <a:ext uri="{FF2B5EF4-FFF2-40B4-BE49-F238E27FC236}">
                <a16:creationId xmlns:a16="http://schemas.microsoft.com/office/drawing/2014/main" id="{75B303CE-1C52-B149-97BD-D8B0439DBEFB}"/>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39939" name="Text Box 3">
            <a:extLst>
              <a:ext uri="{FF2B5EF4-FFF2-40B4-BE49-F238E27FC236}">
                <a16:creationId xmlns:a16="http://schemas.microsoft.com/office/drawing/2014/main" id="{579F88EA-9C14-3C4F-AB5A-76652FC32AF5}"/>
              </a:ext>
            </a:extLst>
          </p:cNvPr>
          <p:cNvSpPr txBox="1">
            <a:spLocks noChangeArrowheads="1"/>
          </p:cNvSpPr>
          <p:nvPr/>
        </p:nvSpPr>
        <p:spPr bwMode="auto">
          <a:xfrm>
            <a:off x="889000" y="1246188"/>
            <a:ext cx="8831263" cy="662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lstStyle>
            <a:lvl1pPr marL="388938" indent="-211138">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1pPr>
            <a:lvl2pPr>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2pPr>
            <a:lvl3pPr>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3pPr>
            <a:lvl4pPr>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4pPr>
            <a:lvl5pPr>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9pPr>
          </a:lstStyle>
          <a:p>
            <a:pPr algn="just" eaLnBrk="1">
              <a:lnSpc>
                <a:spcPct val="115000"/>
              </a:lnSpc>
              <a:spcAft>
                <a:spcPts val="1138"/>
              </a:spcAft>
              <a:buSzPct val="100000"/>
            </a:pPr>
            <a:r>
              <a:rPr lang="es-ES" altLang="es-ES_tradnl" sz="2200">
                <a:solidFill>
                  <a:srgbClr val="000000"/>
                </a:solidFill>
                <a:latin typeface="Times New Roman" panose="02020603050405020304" pitchFamily="18" charset="0"/>
              </a:rPr>
              <a:t>1.- Ser conSciente de nuestro </a:t>
            </a:r>
            <a:r>
              <a:rPr lang="es-ES" altLang="es-ES_tradnl" sz="2200" b="1">
                <a:solidFill>
                  <a:srgbClr val="000000"/>
                </a:solidFill>
                <a:latin typeface="Times New Roman" panose="02020603050405020304" pitchFamily="18" charset="0"/>
              </a:rPr>
              <a:t>apego a la emoción (por un miedo al abandono)</a:t>
            </a:r>
            <a:r>
              <a:rPr lang="es-ES" altLang="es-ES_tradnl" sz="2200">
                <a:solidFill>
                  <a:srgbClr val="000000"/>
                </a:solidFill>
                <a:latin typeface="Times New Roman" panose="02020603050405020304" pitchFamily="18" charset="0"/>
              </a:rPr>
              <a:t>, no es la persona/objeto/situación.</a:t>
            </a:r>
          </a:p>
          <a:p>
            <a:pPr algn="just" eaLnBrk="1">
              <a:lnSpc>
                <a:spcPct val="115000"/>
              </a:lnSpc>
              <a:spcAft>
                <a:spcPts val="1138"/>
              </a:spcAft>
              <a:buSzPct val="100000"/>
            </a:pPr>
            <a:r>
              <a:rPr lang="es-ES" altLang="es-ES_tradnl" sz="2200">
                <a:solidFill>
                  <a:srgbClr val="000000"/>
                </a:solidFill>
                <a:latin typeface="Times New Roman" panose="02020603050405020304" pitchFamily="18" charset="0"/>
              </a:rPr>
              <a:t>2.- Justo cuando percibimos </a:t>
            </a:r>
            <a:r>
              <a:rPr lang="es-ES" altLang="es-ES_tradnl" sz="2200" b="1">
                <a:solidFill>
                  <a:srgbClr val="000000"/>
                </a:solidFill>
                <a:latin typeface="Times New Roman" panose="02020603050405020304" pitchFamily="18" charset="0"/>
              </a:rPr>
              <a:t>la emoción positiva</a:t>
            </a:r>
            <a:r>
              <a:rPr lang="es-ES" altLang="es-ES_tradnl" sz="2200">
                <a:solidFill>
                  <a:srgbClr val="000000"/>
                </a:solidFill>
                <a:latin typeface="Times New Roman" panose="02020603050405020304" pitchFamily="18" charset="0"/>
              </a:rPr>
              <a:t> del apego (la pasión), ser conSciente de la otra cara del apego: </a:t>
            </a:r>
            <a:r>
              <a:rPr lang="es-ES" altLang="es-ES_tradnl" sz="2200" b="1">
                <a:solidFill>
                  <a:srgbClr val="000000"/>
                </a:solidFill>
                <a:latin typeface="Times New Roman" panose="02020603050405020304" pitchFamily="18" charset="0"/>
              </a:rPr>
              <a:t>la emoción negativa</a:t>
            </a:r>
            <a:r>
              <a:rPr lang="es-ES" altLang="es-ES_tradnl" sz="2200">
                <a:solidFill>
                  <a:srgbClr val="000000"/>
                </a:solidFill>
                <a:latin typeface="Times New Roman" panose="02020603050405020304" pitchFamily="18" charset="0"/>
              </a:rPr>
              <a:t> cuando ocurre/ocurra la separación/pérdida (desamor, absorbencia, victimismo, despecho, resentimiento, posesión, ira, dependencia, ironía, venganza, tragedia, odio, obsesiones, manipulación, celos  miedo...) </a:t>
            </a:r>
          </a:p>
          <a:p>
            <a:pPr algn="just" eaLnBrk="1">
              <a:lnSpc>
                <a:spcPct val="115000"/>
              </a:lnSpc>
              <a:spcAft>
                <a:spcPts val="1138"/>
              </a:spcAft>
              <a:buSzPct val="100000"/>
            </a:pPr>
            <a:r>
              <a:rPr lang="es-ES" altLang="es-ES_tradnl" sz="2200" b="1" i="1">
                <a:solidFill>
                  <a:srgbClr val="000000"/>
                </a:solidFill>
                <a:latin typeface="Times New Roman" panose="02020603050405020304" pitchFamily="18" charset="0"/>
              </a:rPr>
              <a:t>   </a:t>
            </a:r>
            <a:r>
              <a:rPr lang="es-ES" altLang="es-ES_tradnl" sz="2200" b="1" i="1">
                <a:solidFill>
                  <a:srgbClr val="7030A0"/>
                </a:solidFill>
                <a:latin typeface="Times New Roman" panose="02020603050405020304" pitchFamily="18" charset="0"/>
              </a:rPr>
              <a:t> ¡Intentar no “subir” ni ”bajar” tanto en nuestro estado emocional!</a:t>
            </a:r>
          </a:p>
          <a:p>
            <a:pPr algn="just"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just"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just"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just"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just" eaLnBrk="1">
              <a:lnSpc>
                <a:spcPct val="115000"/>
              </a:lnSpc>
              <a:spcAft>
                <a:spcPts val="1288"/>
              </a:spcAft>
              <a:buSzPct val="100000"/>
            </a:pPr>
            <a:endParaRPr lang="es-ES" altLang="es-ES_tradnl" sz="1400">
              <a:solidFill>
                <a:srgbClr val="000000"/>
              </a:solidFill>
              <a:latin typeface="Verdana" panose="020B0604030504040204" pitchFamily="34" charset="0"/>
            </a:endParaRPr>
          </a:p>
          <a:p>
            <a:pPr algn="just" eaLnBrk="1">
              <a:lnSpc>
                <a:spcPct val="115000"/>
              </a:lnSpc>
              <a:spcAft>
                <a:spcPts val="1288"/>
              </a:spcAft>
              <a:buSzPct val="100000"/>
            </a:pPr>
            <a:endParaRPr lang="es-ES" altLang="es-ES_tradnl" sz="1400">
              <a:solidFill>
                <a:srgbClr val="000000"/>
              </a:solidFill>
              <a:latin typeface="Verdana" panose="020B0604030504040204" pitchFamily="34" charset="0"/>
            </a:endParaRPr>
          </a:p>
        </p:txBody>
      </p:sp>
      <p:pic>
        <p:nvPicPr>
          <p:cNvPr id="39940" name="Picture 4">
            <a:extLst>
              <a:ext uri="{FF2B5EF4-FFF2-40B4-BE49-F238E27FC236}">
                <a16:creationId xmlns:a16="http://schemas.microsoft.com/office/drawing/2014/main" id="{D4ACF169-05A1-9C4E-8D8A-6B933060B91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91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41" name="Freeform 5">
            <a:extLst>
              <a:ext uri="{FF2B5EF4-FFF2-40B4-BE49-F238E27FC236}">
                <a16:creationId xmlns:a16="http://schemas.microsoft.com/office/drawing/2014/main" id="{C9AD4288-2E78-D148-8C7B-D304BCB11F70}"/>
              </a:ext>
            </a:extLst>
          </p:cNvPr>
          <p:cNvSpPr>
            <a:spLocks noChangeArrowheads="1"/>
          </p:cNvSpPr>
          <p:nvPr/>
        </p:nvSpPr>
        <p:spPr bwMode="auto">
          <a:xfrm>
            <a:off x="1800225" y="1081088"/>
            <a:ext cx="7056438" cy="144462"/>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2147483646 w 640"/>
              <a:gd name="T25" fmla="*/ 2147483646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endParaRPr 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Text Box 1">
            <a:extLst>
              <a:ext uri="{FF2B5EF4-FFF2-40B4-BE49-F238E27FC236}">
                <a16:creationId xmlns:a16="http://schemas.microsoft.com/office/drawing/2014/main" id="{92B9DEDE-5C9D-8846-B38F-6A9DAFDA185A}"/>
              </a:ext>
            </a:extLst>
          </p:cNvPr>
          <p:cNvSpPr txBox="1">
            <a:spLocks noChangeArrowheads="1"/>
          </p:cNvSpPr>
          <p:nvPr/>
        </p:nvSpPr>
        <p:spPr bwMode="auto">
          <a:xfrm>
            <a:off x="708025" y="-12700"/>
            <a:ext cx="6276975"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EL APEGO: </a:t>
            </a:r>
            <a:r>
              <a:rPr lang="es-ES" altLang="es-ES_tradnl" sz="2500" b="1">
                <a:solidFill>
                  <a:srgbClr val="FF0000"/>
                </a:solidFill>
              </a:rPr>
              <a:t>LAS DOS CARAS</a:t>
            </a:r>
          </a:p>
          <a:p>
            <a:pPr algn="ctr" eaLnBrk="1">
              <a:buSzPct val="100000"/>
            </a:pPr>
            <a:endParaRPr lang="es-ES" altLang="es-ES_tradnl" sz="2500" b="1">
              <a:solidFill>
                <a:srgbClr val="C00000"/>
              </a:solidFill>
            </a:endParaRPr>
          </a:p>
        </p:txBody>
      </p:sp>
      <p:sp>
        <p:nvSpPr>
          <p:cNvPr id="41986" name="Freeform 2">
            <a:extLst>
              <a:ext uri="{FF2B5EF4-FFF2-40B4-BE49-F238E27FC236}">
                <a16:creationId xmlns:a16="http://schemas.microsoft.com/office/drawing/2014/main" id="{2E757D38-8DAA-F545-9AB6-5D16ABD91635}"/>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41987" name="Picture 4">
            <a:extLst>
              <a:ext uri="{FF2B5EF4-FFF2-40B4-BE49-F238E27FC236}">
                <a16:creationId xmlns:a16="http://schemas.microsoft.com/office/drawing/2014/main" id="{9F35B0A3-6574-8D4A-8494-B954B55CEC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88" name="Freeform 5">
            <a:extLst>
              <a:ext uri="{FF2B5EF4-FFF2-40B4-BE49-F238E27FC236}">
                <a16:creationId xmlns:a16="http://schemas.microsoft.com/office/drawing/2014/main" id="{806F7DA9-5591-E34A-AC4F-9BFB30034FB0}"/>
              </a:ext>
            </a:extLst>
          </p:cNvPr>
          <p:cNvSpPr>
            <a:spLocks noChangeArrowheads="1"/>
          </p:cNvSpPr>
          <p:nvPr/>
        </p:nvSpPr>
        <p:spPr bwMode="auto">
          <a:xfrm>
            <a:off x="1800225" y="1081088"/>
            <a:ext cx="7056438" cy="144462"/>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2147483646 w 640"/>
              <a:gd name="T25" fmla="*/ 2147483646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endParaRPr lang="es-ES"/>
          </a:p>
        </p:txBody>
      </p:sp>
      <p:pic>
        <p:nvPicPr>
          <p:cNvPr id="41989" name="Imagen 1">
            <a:extLst>
              <a:ext uri="{FF2B5EF4-FFF2-40B4-BE49-F238E27FC236}">
                <a16:creationId xmlns:a16="http://schemas.microsoft.com/office/drawing/2014/main" id="{157861AA-98B5-0946-834C-76667139969C}"/>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044575" y="1270000"/>
            <a:ext cx="9036050" cy="444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Text Box 1">
            <a:extLst>
              <a:ext uri="{FF2B5EF4-FFF2-40B4-BE49-F238E27FC236}">
                <a16:creationId xmlns:a16="http://schemas.microsoft.com/office/drawing/2014/main" id="{B36931CF-2FB2-1440-940A-D56B7B8AB98D}"/>
              </a:ext>
            </a:extLst>
          </p:cNvPr>
          <p:cNvSpPr txBox="1">
            <a:spLocks noChangeArrowheads="1"/>
          </p:cNvSpPr>
          <p:nvPr/>
        </p:nvSpPr>
        <p:spPr bwMode="auto">
          <a:xfrm>
            <a:off x="708025" y="-12700"/>
            <a:ext cx="6348413"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EL APEGO: </a:t>
            </a:r>
            <a:r>
              <a:rPr lang="es-ES" altLang="es-ES_tradnl" sz="2500" b="1">
                <a:solidFill>
                  <a:srgbClr val="FF0000"/>
                </a:solidFill>
              </a:rPr>
              <a:t>LAS DOS CARAS</a:t>
            </a:r>
          </a:p>
          <a:p>
            <a:pPr algn="ctr" eaLnBrk="1">
              <a:buSzPct val="100000"/>
            </a:pPr>
            <a:endParaRPr lang="es-ES" altLang="es-ES_tradnl" sz="2500" b="1">
              <a:solidFill>
                <a:srgbClr val="C00000"/>
              </a:solidFill>
            </a:endParaRPr>
          </a:p>
        </p:txBody>
      </p:sp>
      <p:sp>
        <p:nvSpPr>
          <p:cNvPr id="44034" name="Freeform 2">
            <a:extLst>
              <a:ext uri="{FF2B5EF4-FFF2-40B4-BE49-F238E27FC236}">
                <a16:creationId xmlns:a16="http://schemas.microsoft.com/office/drawing/2014/main" id="{5410D2DC-4094-D040-95C8-EF5B2E8C14DA}"/>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44035" name="Picture 4">
            <a:extLst>
              <a:ext uri="{FF2B5EF4-FFF2-40B4-BE49-F238E27FC236}">
                <a16:creationId xmlns:a16="http://schemas.microsoft.com/office/drawing/2014/main" id="{7177D204-ACB2-9E4E-8E61-14C95A5D9B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36" name="Freeform 5">
            <a:extLst>
              <a:ext uri="{FF2B5EF4-FFF2-40B4-BE49-F238E27FC236}">
                <a16:creationId xmlns:a16="http://schemas.microsoft.com/office/drawing/2014/main" id="{D49C8894-2C70-1B4B-815F-4C21992B85F7}"/>
              </a:ext>
            </a:extLst>
          </p:cNvPr>
          <p:cNvSpPr>
            <a:spLocks noChangeArrowheads="1"/>
          </p:cNvSpPr>
          <p:nvPr/>
        </p:nvSpPr>
        <p:spPr bwMode="auto">
          <a:xfrm>
            <a:off x="1800225" y="1081088"/>
            <a:ext cx="7056438" cy="144462"/>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2147483646 w 640"/>
              <a:gd name="T25" fmla="*/ 2147483646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endParaRPr lang="es-ES"/>
          </a:p>
        </p:txBody>
      </p:sp>
      <p:pic>
        <p:nvPicPr>
          <p:cNvPr id="44037" name="Imagen 2">
            <a:extLst>
              <a:ext uri="{FF2B5EF4-FFF2-40B4-BE49-F238E27FC236}">
                <a16:creationId xmlns:a16="http://schemas.microsoft.com/office/drawing/2014/main" id="{1DCF370C-3174-2B47-8CFD-FAC43744A1B6}"/>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044575" y="1265238"/>
            <a:ext cx="9036050" cy="470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Text Box 1">
            <a:extLst>
              <a:ext uri="{FF2B5EF4-FFF2-40B4-BE49-F238E27FC236}">
                <a16:creationId xmlns:a16="http://schemas.microsoft.com/office/drawing/2014/main" id="{D7FBB0B0-AC6E-574F-91F8-78EDC7F516E3}"/>
              </a:ext>
            </a:extLst>
          </p:cNvPr>
          <p:cNvSpPr txBox="1">
            <a:spLocks noChangeArrowheads="1"/>
          </p:cNvSpPr>
          <p:nvPr/>
        </p:nvSpPr>
        <p:spPr bwMode="auto">
          <a:xfrm>
            <a:off x="349250" y="122238"/>
            <a:ext cx="6275388" cy="1258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¿COMO DESAPEGARSE? </a:t>
            </a:r>
          </a:p>
          <a:p>
            <a:pPr algn="ctr" eaLnBrk="1">
              <a:buSzPct val="100000"/>
            </a:pPr>
            <a:r>
              <a:rPr lang="es-ES" altLang="es-ES_tradnl" sz="2500" b="1">
                <a:solidFill>
                  <a:srgbClr val="FF0000"/>
                </a:solidFill>
              </a:rPr>
              <a:t>PROTOCOLO</a:t>
            </a:r>
          </a:p>
          <a:p>
            <a:pPr algn="ctr" eaLnBrk="1">
              <a:buSzPct val="100000"/>
            </a:pPr>
            <a:endParaRPr lang="es-ES" altLang="es-ES_tradnl" sz="2500" b="1">
              <a:solidFill>
                <a:srgbClr val="C00000"/>
              </a:solidFill>
            </a:endParaRPr>
          </a:p>
        </p:txBody>
      </p:sp>
      <p:sp>
        <p:nvSpPr>
          <p:cNvPr id="46082" name="Freeform 2">
            <a:extLst>
              <a:ext uri="{FF2B5EF4-FFF2-40B4-BE49-F238E27FC236}">
                <a16:creationId xmlns:a16="http://schemas.microsoft.com/office/drawing/2014/main" id="{14876917-B84B-2042-B2F0-D19A8D801C66}"/>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46083" name="Text Box 3">
            <a:extLst>
              <a:ext uri="{FF2B5EF4-FFF2-40B4-BE49-F238E27FC236}">
                <a16:creationId xmlns:a16="http://schemas.microsoft.com/office/drawing/2014/main" id="{FDB4E5BA-64C8-D34B-BAA6-F494F38B83CD}"/>
              </a:ext>
            </a:extLst>
          </p:cNvPr>
          <p:cNvSpPr txBox="1">
            <a:spLocks noChangeArrowheads="1"/>
          </p:cNvSpPr>
          <p:nvPr/>
        </p:nvSpPr>
        <p:spPr bwMode="auto">
          <a:xfrm>
            <a:off x="720725" y="1238250"/>
            <a:ext cx="9072563" cy="662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lstStyle>
            <a:lvl1pPr marL="388938" indent="-211138">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1pPr>
            <a:lvl2pPr>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2pPr>
            <a:lvl3pPr>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3pPr>
            <a:lvl4pPr>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4pPr>
            <a:lvl5pPr>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88938" algn="l"/>
                <a:tab pos="836613" algn="l"/>
                <a:tab pos="1285875" algn="l"/>
                <a:tab pos="1735138" algn="l"/>
                <a:tab pos="2184400" algn="l"/>
                <a:tab pos="2633663" algn="l"/>
                <a:tab pos="3082925" algn="l"/>
                <a:tab pos="3532188" algn="l"/>
                <a:tab pos="3981450" algn="l"/>
                <a:tab pos="4430713" algn="l"/>
                <a:tab pos="4879975" algn="l"/>
                <a:tab pos="5329238" algn="l"/>
                <a:tab pos="5778500" algn="l"/>
                <a:tab pos="6227763" algn="l"/>
                <a:tab pos="6677025" algn="l"/>
                <a:tab pos="7126288" algn="l"/>
                <a:tab pos="7575550" algn="l"/>
                <a:tab pos="8024813" algn="l"/>
                <a:tab pos="8474075" algn="l"/>
                <a:tab pos="8923338" algn="l"/>
                <a:tab pos="9372600" algn="l"/>
              </a:tabLst>
              <a:defRPr sz="2400">
                <a:solidFill>
                  <a:schemeClr val="bg1"/>
                </a:solidFill>
                <a:latin typeface="Arial" panose="020B0604020202020204" pitchFamily="34" charset="0"/>
                <a:ea typeface="ＭＳ Ｐゴシック" panose="020B0600070205080204" pitchFamily="34" charset="-128"/>
              </a:defRPr>
            </a:lvl9pPr>
          </a:lstStyle>
          <a:p>
            <a:pPr algn="just" eaLnBrk="1">
              <a:spcAft>
                <a:spcPts val="88"/>
              </a:spcAft>
              <a:buSzPct val="100000"/>
            </a:pPr>
            <a:endParaRPr lang="es-ES" altLang="es-ES_tradnl" dirty="0">
              <a:solidFill>
                <a:srgbClr val="000000"/>
              </a:solidFill>
              <a:latin typeface="Times New Roman" panose="02020603050405020304" pitchFamily="18" charset="0"/>
            </a:endParaRPr>
          </a:p>
          <a:p>
            <a:pPr algn="just" eaLnBrk="1">
              <a:spcAft>
                <a:spcPts val="1988"/>
              </a:spcAft>
              <a:buSzPct val="100000"/>
            </a:pPr>
            <a:r>
              <a:rPr lang="es-ES" altLang="es-ES_tradnl" dirty="0">
                <a:solidFill>
                  <a:srgbClr val="000000"/>
                </a:solidFill>
                <a:latin typeface="Times New Roman" panose="02020603050405020304" pitchFamily="18" charset="0"/>
              </a:rPr>
              <a:t>3.- Ser </a:t>
            </a:r>
            <a:r>
              <a:rPr lang="es-ES" altLang="es-ES_tradnl" dirty="0" err="1">
                <a:solidFill>
                  <a:srgbClr val="000000"/>
                </a:solidFill>
                <a:latin typeface="Times New Roman" panose="02020603050405020304" pitchFamily="18" charset="0"/>
              </a:rPr>
              <a:t>conSciente</a:t>
            </a:r>
            <a:r>
              <a:rPr lang="es-ES" altLang="es-ES_tradnl" dirty="0">
                <a:solidFill>
                  <a:srgbClr val="000000"/>
                </a:solidFill>
                <a:latin typeface="Times New Roman" panose="02020603050405020304" pitchFamily="18" charset="0"/>
              </a:rPr>
              <a:t> que </a:t>
            </a:r>
            <a:r>
              <a:rPr lang="es-ES" altLang="es-ES_tradnl" b="1" dirty="0">
                <a:solidFill>
                  <a:srgbClr val="000000"/>
                </a:solidFill>
                <a:latin typeface="Times New Roman" panose="02020603050405020304" pitchFamily="18" charset="0"/>
              </a:rPr>
              <a:t>no tenemos personas/objetos/situaciones asignadas concretas.</a:t>
            </a:r>
          </a:p>
          <a:p>
            <a:pPr algn="just" eaLnBrk="1">
              <a:spcAft>
                <a:spcPts val="1988"/>
              </a:spcAft>
              <a:buSzPct val="100000"/>
            </a:pPr>
            <a:r>
              <a:rPr lang="es-ES" altLang="es-ES_tradnl" dirty="0">
                <a:solidFill>
                  <a:srgbClr val="000000"/>
                </a:solidFill>
                <a:latin typeface="Times New Roman" panose="02020603050405020304" pitchFamily="18" charset="0"/>
              </a:rPr>
              <a:t>4.- Ser </a:t>
            </a:r>
            <a:r>
              <a:rPr lang="es-ES" altLang="es-ES_tradnl" dirty="0" err="1">
                <a:solidFill>
                  <a:srgbClr val="000000"/>
                </a:solidFill>
                <a:latin typeface="Times New Roman" panose="02020603050405020304" pitchFamily="18" charset="0"/>
              </a:rPr>
              <a:t>conSciente</a:t>
            </a:r>
            <a:r>
              <a:rPr lang="es-ES" altLang="es-ES_tradnl" dirty="0">
                <a:solidFill>
                  <a:srgbClr val="000000"/>
                </a:solidFill>
                <a:latin typeface="Times New Roman" panose="02020603050405020304" pitchFamily="18" charset="0"/>
              </a:rPr>
              <a:t> que estamos </a:t>
            </a:r>
            <a:r>
              <a:rPr lang="es-ES" altLang="es-ES_tradnl" b="1" dirty="0">
                <a:solidFill>
                  <a:srgbClr val="000000"/>
                </a:solidFill>
                <a:latin typeface="Times New Roman" panose="02020603050405020304" pitchFamily="18" charset="0"/>
              </a:rPr>
              <a:t>SOLOS</a:t>
            </a:r>
            <a:r>
              <a:rPr lang="es-ES" altLang="es-ES_tradnl" dirty="0">
                <a:solidFill>
                  <a:srgbClr val="000000"/>
                </a:solidFill>
                <a:latin typeface="Times New Roman" panose="02020603050405020304" pitchFamily="18" charset="0"/>
              </a:rPr>
              <a:t> </a:t>
            </a:r>
            <a:r>
              <a:rPr lang="es-ES" altLang="es-ES_tradnl" b="1" dirty="0">
                <a:solidFill>
                  <a:srgbClr val="000000"/>
                </a:solidFill>
                <a:latin typeface="Times New Roman" panose="02020603050405020304" pitchFamily="18" charset="0"/>
              </a:rPr>
              <a:t>para decidir</a:t>
            </a:r>
            <a:r>
              <a:rPr lang="es-ES" altLang="es-ES_tradnl" dirty="0">
                <a:solidFill>
                  <a:srgbClr val="000000"/>
                </a:solidFill>
                <a:latin typeface="Times New Roman" panose="02020603050405020304" pitchFamily="18" charset="0"/>
              </a:rPr>
              <a:t> por nuestra vida, MI PROYECTO DE VIDA ES ÚNICO E INTRANSFERIBLE.</a:t>
            </a:r>
          </a:p>
          <a:p>
            <a:pPr algn="just" eaLnBrk="1">
              <a:spcAft>
                <a:spcPts val="1988"/>
              </a:spcAft>
              <a:buSzPct val="100000"/>
            </a:pPr>
            <a:r>
              <a:rPr lang="es-ES" altLang="es-ES_tradnl" dirty="0">
                <a:solidFill>
                  <a:srgbClr val="000000"/>
                </a:solidFill>
                <a:latin typeface="Times New Roman" panose="02020603050405020304" pitchFamily="18" charset="0"/>
              </a:rPr>
              <a:t>5.- AUTOCONTROL: Yo soy responsable de mi vida.</a:t>
            </a:r>
          </a:p>
          <a:p>
            <a:pPr algn="just" eaLnBrk="1">
              <a:spcAft>
                <a:spcPts val="1988"/>
              </a:spcAft>
              <a:buSzPct val="100000"/>
            </a:pPr>
            <a:r>
              <a:rPr lang="es-ES" altLang="es-ES_tradnl" dirty="0">
                <a:solidFill>
                  <a:srgbClr val="000000"/>
                </a:solidFill>
                <a:latin typeface="Times New Roman" panose="02020603050405020304" pitchFamily="18" charset="0"/>
              </a:rPr>
              <a:t>     Autoobservación + Autocorrección                   Transformación</a:t>
            </a:r>
          </a:p>
          <a:p>
            <a:pPr algn="just" eaLnBrk="1">
              <a:lnSpc>
                <a:spcPct val="115000"/>
              </a:lnSpc>
              <a:spcAft>
                <a:spcPts val="1288"/>
              </a:spcAft>
              <a:buSzPct val="100000"/>
            </a:pPr>
            <a:endParaRPr lang="es-ES" altLang="es-ES_tradnl" dirty="0">
              <a:solidFill>
                <a:srgbClr val="000000"/>
              </a:solidFill>
              <a:latin typeface="Times New Roman" panose="02020603050405020304" pitchFamily="18" charset="0"/>
            </a:endParaRPr>
          </a:p>
          <a:p>
            <a:pPr algn="just" eaLnBrk="1">
              <a:lnSpc>
                <a:spcPct val="115000"/>
              </a:lnSpc>
              <a:spcAft>
                <a:spcPts val="1288"/>
              </a:spcAft>
              <a:buSzPct val="100000"/>
            </a:pPr>
            <a:endParaRPr lang="es-ES" altLang="es-ES_tradnl" dirty="0">
              <a:solidFill>
                <a:srgbClr val="000000"/>
              </a:solidFill>
              <a:latin typeface="Times New Roman" panose="02020603050405020304" pitchFamily="18" charset="0"/>
            </a:endParaRPr>
          </a:p>
          <a:p>
            <a:pPr algn="just" eaLnBrk="1">
              <a:lnSpc>
                <a:spcPct val="115000"/>
              </a:lnSpc>
              <a:spcAft>
                <a:spcPts val="1288"/>
              </a:spcAft>
              <a:buSzPct val="100000"/>
            </a:pPr>
            <a:endParaRPr lang="es-ES" altLang="es-ES_tradnl" sz="1400" dirty="0">
              <a:solidFill>
                <a:srgbClr val="000000"/>
              </a:solidFill>
              <a:latin typeface="Verdana" panose="020B0604030504040204" pitchFamily="34" charset="0"/>
            </a:endParaRPr>
          </a:p>
          <a:p>
            <a:pPr algn="just" eaLnBrk="1">
              <a:lnSpc>
                <a:spcPct val="115000"/>
              </a:lnSpc>
              <a:spcAft>
                <a:spcPts val="1288"/>
              </a:spcAft>
              <a:buSzPct val="100000"/>
            </a:pPr>
            <a:endParaRPr lang="es-ES" altLang="es-ES_tradnl" sz="1400" dirty="0">
              <a:solidFill>
                <a:srgbClr val="000000"/>
              </a:solidFill>
              <a:latin typeface="Verdana" panose="020B0604030504040204" pitchFamily="34" charset="0"/>
            </a:endParaRPr>
          </a:p>
        </p:txBody>
      </p:sp>
      <p:pic>
        <p:nvPicPr>
          <p:cNvPr id="46084" name="Picture 4">
            <a:extLst>
              <a:ext uri="{FF2B5EF4-FFF2-40B4-BE49-F238E27FC236}">
                <a16:creationId xmlns:a16="http://schemas.microsoft.com/office/drawing/2014/main" id="{A74553BF-2AFA-1343-9F5A-A6F4F7AA9AC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63600"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5" name="Freeform 5">
            <a:extLst>
              <a:ext uri="{FF2B5EF4-FFF2-40B4-BE49-F238E27FC236}">
                <a16:creationId xmlns:a16="http://schemas.microsoft.com/office/drawing/2014/main" id="{46DA42D5-0686-9848-9B75-0D9800CCB970}"/>
              </a:ext>
            </a:extLst>
          </p:cNvPr>
          <p:cNvSpPr>
            <a:spLocks noChangeArrowheads="1"/>
          </p:cNvSpPr>
          <p:nvPr/>
        </p:nvSpPr>
        <p:spPr bwMode="auto">
          <a:xfrm>
            <a:off x="1800225" y="1081088"/>
            <a:ext cx="7056438" cy="144462"/>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2147483646 w 640"/>
              <a:gd name="T25" fmla="*/ 2147483646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endParaRPr lang="es-ES"/>
          </a:p>
        </p:txBody>
      </p:sp>
      <p:sp>
        <p:nvSpPr>
          <p:cNvPr id="46086" name="Flecha derecha 1">
            <a:extLst>
              <a:ext uri="{FF2B5EF4-FFF2-40B4-BE49-F238E27FC236}">
                <a16:creationId xmlns:a16="http://schemas.microsoft.com/office/drawing/2014/main" id="{D4BDB8A0-15F6-294A-84B8-7A18EE19FD34}"/>
              </a:ext>
            </a:extLst>
          </p:cNvPr>
          <p:cNvSpPr>
            <a:spLocks noChangeArrowheads="1"/>
          </p:cNvSpPr>
          <p:nvPr/>
        </p:nvSpPr>
        <p:spPr bwMode="auto">
          <a:xfrm>
            <a:off x="5976938" y="4348163"/>
            <a:ext cx="719137" cy="287337"/>
          </a:xfrm>
          <a:prstGeom prst="rightArrow">
            <a:avLst>
              <a:gd name="adj1" fmla="val 50000"/>
              <a:gd name="adj2" fmla="val 50055"/>
            </a:avLst>
          </a:prstGeom>
          <a:solidFill>
            <a:srgbClr val="FF0000"/>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 alt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Text Box 1">
            <a:extLst>
              <a:ext uri="{FF2B5EF4-FFF2-40B4-BE49-F238E27FC236}">
                <a16:creationId xmlns:a16="http://schemas.microsoft.com/office/drawing/2014/main" id="{34D21982-AC68-0A42-9D5B-0C4125B4BBCA}"/>
              </a:ext>
            </a:extLst>
          </p:cNvPr>
          <p:cNvSpPr txBox="1">
            <a:spLocks noChangeArrowheads="1"/>
          </p:cNvSpPr>
          <p:nvPr/>
        </p:nvSpPr>
        <p:spPr bwMode="auto">
          <a:xfrm>
            <a:off x="708025" y="160338"/>
            <a:ext cx="6132513" cy="1258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¿COMO DESAPEGARSE? </a:t>
            </a:r>
          </a:p>
          <a:p>
            <a:pPr algn="ctr" eaLnBrk="1">
              <a:buSzPct val="100000"/>
            </a:pPr>
            <a:r>
              <a:rPr lang="es-ES" altLang="es-ES_tradnl" sz="2500" b="1">
                <a:solidFill>
                  <a:srgbClr val="FF0000"/>
                </a:solidFill>
              </a:rPr>
              <a:t>PROTOCOLO</a:t>
            </a:r>
          </a:p>
          <a:p>
            <a:pPr algn="ctr" eaLnBrk="1">
              <a:buSzPct val="100000"/>
            </a:pPr>
            <a:endParaRPr lang="es-ES" altLang="es-ES_tradnl" sz="2500" b="1">
              <a:solidFill>
                <a:srgbClr val="C00000"/>
              </a:solidFill>
            </a:endParaRPr>
          </a:p>
        </p:txBody>
      </p:sp>
      <p:sp>
        <p:nvSpPr>
          <p:cNvPr id="48130" name="Freeform 2">
            <a:extLst>
              <a:ext uri="{FF2B5EF4-FFF2-40B4-BE49-F238E27FC236}">
                <a16:creationId xmlns:a16="http://schemas.microsoft.com/office/drawing/2014/main" id="{73C46B16-9F12-6444-B3EB-5402440B4B45}"/>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284676" name="Text Box 3">
            <a:extLst>
              <a:ext uri="{FF2B5EF4-FFF2-40B4-BE49-F238E27FC236}">
                <a16:creationId xmlns:a16="http://schemas.microsoft.com/office/drawing/2014/main" id="{C11E1C75-E701-4F4E-AD61-9A4A66551F1B}"/>
              </a:ext>
            </a:extLst>
          </p:cNvPr>
          <p:cNvSpPr txBox="1">
            <a:spLocks noChangeArrowheads="1"/>
          </p:cNvSpPr>
          <p:nvPr/>
        </p:nvSpPr>
        <p:spPr bwMode="auto">
          <a:xfrm>
            <a:off x="1116013" y="1030288"/>
            <a:ext cx="9109075" cy="6629400"/>
          </a:xfrm>
          <a:prstGeom prst="rect">
            <a:avLst/>
          </a:prstGeom>
          <a:noFill/>
          <a:ln>
            <a:noFill/>
          </a:ln>
        </p:spPr>
        <p:txBody>
          <a:bodyPr lIns="46080" tIns="46080" rIns="46080" bIns="46080"/>
          <a:lstStyle>
            <a:lvl1pPr marL="717550" indent="-180975">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charset="0"/>
                <a:ea typeface="ＭＳ Ｐゴシック" charset="-128"/>
              </a:defRPr>
            </a:lvl1pPr>
            <a:lvl2pPr marL="708025" indent="-250825">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charset="0"/>
                <a:ea typeface="ＭＳ Ｐゴシック" charset="-128"/>
              </a:defRPr>
            </a:lvl2pPr>
            <a:lvl3pPr>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charset="0"/>
                <a:ea typeface="ＭＳ Ｐゴシック" charset="-128"/>
              </a:defRPr>
            </a:lvl3pPr>
            <a:lvl4pPr>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charset="0"/>
                <a:ea typeface="ＭＳ Ｐゴシック" charset="-128"/>
              </a:defRPr>
            </a:lvl4pPr>
            <a:lvl5pPr>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charset="0"/>
                <a:ea typeface="ＭＳ Ｐゴシック" charset="-128"/>
              </a:defRPr>
            </a:lvl9pPr>
          </a:lstStyle>
          <a:p>
            <a:pPr eaLnBrk="1">
              <a:lnSpc>
                <a:spcPct val="115000"/>
              </a:lnSpc>
              <a:spcAft>
                <a:spcPts val="1288"/>
              </a:spcAft>
              <a:buSzPct val="100000"/>
              <a:defRPr/>
            </a:pPr>
            <a:endParaRPr lang="es-ES" altLang="es-ES_tradnl" dirty="0">
              <a:solidFill>
                <a:srgbClr val="000000"/>
              </a:solidFill>
              <a:latin typeface="Times New Roman" charset="0"/>
            </a:endParaRPr>
          </a:p>
          <a:p>
            <a:pPr eaLnBrk="1">
              <a:lnSpc>
                <a:spcPct val="115000"/>
              </a:lnSpc>
              <a:spcAft>
                <a:spcPts val="1288"/>
              </a:spcAft>
              <a:buSzPct val="100000"/>
              <a:defRPr/>
            </a:pPr>
            <a:r>
              <a:rPr lang="es-ES" altLang="es-ES_tradnl" b="1" dirty="0">
                <a:solidFill>
                  <a:srgbClr val="000000"/>
                </a:solidFill>
                <a:latin typeface="Times New Roman" charset="0"/>
              </a:rPr>
              <a:t>6.- Vive experiencias intensamente</a:t>
            </a:r>
          </a:p>
          <a:p>
            <a:pPr lvl="2" eaLnBrk="1">
              <a:lnSpc>
                <a:spcPct val="115000"/>
              </a:lnSpc>
              <a:spcAft>
                <a:spcPts val="1288"/>
              </a:spcAft>
              <a:buClr>
                <a:srgbClr val="000000"/>
              </a:buClr>
              <a:buSzPct val="100000"/>
              <a:buFont typeface="Times New Roman" charset="0"/>
              <a:buChar char="•"/>
              <a:defRPr/>
            </a:pPr>
            <a:r>
              <a:rPr lang="es-ES" altLang="es-ES_tradnl" dirty="0">
                <a:solidFill>
                  <a:srgbClr val="000000"/>
                </a:solidFill>
                <a:latin typeface="Times New Roman" charset="0"/>
              </a:rPr>
              <a:t>No tengas miedo al pasado</a:t>
            </a:r>
          </a:p>
          <a:p>
            <a:pPr lvl="2" eaLnBrk="1">
              <a:lnSpc>
                <a:spcPct val="115000"/>
              </a:lnSpc>
              <a:spcAft>
                <a:spcPts val="1288"/>
              </a:spcAft>
              <a:buClr>
                <a:srgbClr val="000000"/>
              </a:buClr>
              <a:buSzPct val="100000"/>
              <a:buFont typeface="Times New Roman" charset="0"/>
              <a:buChar char="•"/>
              <a:defRPr/>
            </a:pPr>
            <a:r>
              <a:rPr lang="es-ES" altLang="es-ES_tradnl" dirty="0">
                <a:solidFill>
                  <a:srgbClr val="000000"/>
                </a:solidFill>
                <a:latin typeface="Times New Roman" charset="0"/>
              </a:rPr>
              <a:t>No tiene porqué repetirse el pasado</a:t>
            </a:r>
          </a:p>
          <a:p>
            <a:pPr lvl="2" eaLnBrk="1">
              <a:lnSpc>
                <a:spcPct val="115000"/>
              </a:lnSpc>
              <a:spcAft>
                <a:spcPts val="1288"/>
              </a:spcAft>
              <a:buClr>
                <a:srgbClr val="000000"/>
              </a:buClr>
              <a:buSzPct val="100000"/>
              <a:buFont typeface="Times New Roman" charset="0"/>
              <a:buChar char="•"/>
              <a:defRPr/>
            </a:pPr>
            <a:r>
              <a:rPr lang="es-ES" altLang="es-ES_tradnl" dirty="0">
                <a:solidFill>
                  <a:srgbClr val="000000"/>
                </a:solidFill>
                <a:latin typeface="Times New Roman" charset="0"/>
              </a:rPr>
              <a:t>No huyas, no niegues, no rechaces</a:t>
            </a:r>
          </a:p>
          <a:p>
            <a:pPr marL="457200" lvl="1" indent="0" eaLnBrk="1">
              <a:lnSpc>
                <a:spcPct val="115000"/>
              </a:lnSpc>
              <a:spcAft>
                <a:spcPts val="1288"/>
              </a:spcAft>
              <a:buClr>
                <a:srgbClr val="000000"/>
              </a:buClr>
              <a:buSzPct val="100000"/>
              <a:defRPr/>
            </a:pPr>
            <a:r>
              <a:rPr lang="es-ES" altLang="es-ES_tradnl" b="1" dirty="0">
                <a:solidFill>
                  <a:srgbClr val="000000"/>
                </a:solidFill>
                <a:latin typeface="Times New Roman" charset="0"/>
              </a:rPr>
              <a:t>7.- ¡No te anules!</a:t>
            </a:r>
            <a:r>
              <a:rPr lang="es-ES" altLang="es-ES_tradnl" dirty="0">
                <a:solidFill>
                  <a:srgbClr val="000000"/>
                </a:solidFill>
                <a:latin typeface="Times New Roman" charset="0"/>
              </a:rPr>
              <a:t> no te inhibas, no seas pasivo, no seas sumiso..…</a:t>
            </a:r>
          </a:p>
          <a:p>
            <a:pPr marL="457200" lvl="1" indent="0" eaLnBrk="1">
              <a:lnSpc>
                <a:spcPct val="115000"/>
              </a:lnSpc>
              <a:spcAft>
                <a:spcPts val="1288"/>
              </a:spcAft>
              <a:buClr>
                <a:srgbClr val="000000"/>
              </a:buClr>
              <a:buSzPct val="100000"/>
              <a:defRPr/>
            </a:pPr>
            <a:r>
              <a:rPr lang="es-ES" altLang="es-ES_tradnl" b="1" dirty="0">
                <a:solidFill>
                  <a:srgbClr val="000000"/>
                </a:solidFill>
                <a:latin typeface="Times New Roman" charset="0"/>
              </a:rPr>
              <a:t>8.- ¡No impongas!</a:t>
            </a:r>
          </a:p>
          <a:p>
            <a:pPr lvl="1" eaLnBrk="1">
              <a:lnSpc>
                <a:spcPct val="115000"/>
              </a:lnSpc>
              <a:spcAft>
                <a:spcPts val="1288"/>
              </a:spcAft>
              <a:buClr>
                <a:srgbClr val="000000"/>
              </a:buClr>
              <a:buSzPct val="100000"/>
              <a:buFont typeface="Times New Roman" charset="0"/>
              <a:buChar char="•"/>
              <a:defRPr/>
            </a:pPr>
            <a:endParaRPr lang="es-ES" altLang="es-ES_tradnl" dirty="0">
              <a:solidFill>
                <a:srgbClr val="000000"/>
              </a:solidFill>
              <a:latin typeface="Times New Roman" charset="0"/>
            </a:endParaRPr>
          </a:p>
          <a:p>
            <a:pPr lvl="1" eaLnBrk="1">
              <a:lnSpc>
                <a:spcPct val="115000"/>
              </a:lnSpc>
              <a:spcAft>
                <a:spcPts val="1288"/>
              </a:spcAft>
              <a:buSzPct val="100000"/>
              <a:defRPr/>
            </a:pPr>
            <a:endParaRPr lang="es-ES" altLang="es-ES_tradnl" dirty="0">
              <a:solidFill>
                <a:srgbClr val="000000"/>
              </a:solidFill>
              <a:latin typeface="Times New Roman" charset="0"/>
            </a:endParaRPr>
          </a:p>
          <a:p>
            <a:pPr lvl="1" eaLnBrk="1">
              <a:lnSpc>
                <a:spcPct val="115000"/>
              </a:lnSpc>
              <a:spcAft>
                <a:spcPts val="1288"/>
              </a:spcAft>
              <a:buSzPct val="100000"/>
              <a:defRPr/>
            </a:pPr>
            <a:endParaRPr lang="es-ES" altLang="es-ES_tradnl" dirty="0">
              <a:solidFill>
                <a:srgbClr val="000000"/>
              </a:solidFill>
              <a:latin typeface="Times New Roman" charset="0"/>
            </a:endParaRPr>
          </a:p>
          <a:p>
            <a:pPr eaLnBrk="1">
              <a:lnSpc>
                <a:spcPct val="115000"/>
              </a:lnSpc>
              <a:spcAft>
                <a:spcPts val="1288"/>
              </a:spcAft>
              <a:buSzPct val="100000"/>
              <a:defRPr/>
            </a:pPr>
            <a:endParaRPr lang="es-ES" altLang="es-ES_tradnl" dirty="0">
              <a:solidFill>
                <a:srgbClr val="000000"/>
              </a:solidFill>
              <a:latin typeface="Times New Roman" charset="0"/>
            </a:endParaRPr>
          </a:p>
          <a:p>
            <a:pPr eaLnBrk="1">
              <a:lnSpc>
                <a:spcPct val="115000"/>
              </a:lnSpc>
              <a:spcAft>
                <a:spcPts val="1288"/>
              </a:spcAft>
              <a:buSzPct val="100000"/>
              <a:defRPr/>
            </a:pPr>
            <a:endParaRPr lang="es-ES" altLang="es-ES_tradnl" dirty="0">
              <a:solidFill>
                <a:srgbClr val="000000"/>
              </a:solidFill>
              <a:latin typeface="Times New Roman" charset="0"/>
            </a:endParaRPr>
          </a:p>
          <a:p>
            <a:pPr algn="ctr" eaLnBrk="1">
              <a:lnSpc>
                <a:spcPct val="115000"/>
              </a:lnSpc>
              <a:spcAft>
                <a:spcPts val="1288"/>
              </a:spcAft>
              <a:buSzPct val="100000"/>
              <a:defRPr/>
            </a:pPr>
            <a:endParaRPr lang="es-ES" altLang="es-ES_tradnl" sz="1400" dirty="0">
              <a:solidFill>
                <a:srgbClr val="000000"/>
              </a:solidFill>
              <a:latin typeface="Verdana" charset="0"/>
            </a:endParaRPr>
          </a:p>
          <a:p>
            <a:pPr algn="ctr" eaLnBrk="1">
              <a:lnSpc>
                <a:spcPct val="115000"/>
              </a:lnSpc>
              <a:spcAft>
                <a:spcPts val="1288"/>
              </a:spcAft>
              <a:buSzPct val="100000"/>
              <a:defRPr/>
            </a:pPr>
            <a:endParaRPr lang="es-ES" altLang="es-ES_tradnl" sz="1400" dirty="0">
              <a:solidFill>
                <a:srgbClr val="000000"/>
              </a:solidFill>
              <a:latin typeface="Verdana" charset="0"/>
            </a:endParaRPr>
          </a:p>
        </p:txBody>
      </p:sp>
      <p:pic>
        <p:nvPicPr>
          <p:cNvPr id="48132" name="Picture 4">
            <a:extLst>
              <a:ext uri="{FF2B5EF4-FFF2-40B4-BE49-F238E27FC236}">
                <a16:creationId xmlns:a16="http://schemas.microsoft.com/office/drawing/2014/main" id="{BEEFE56D-086F-6346-B80B-52F7C60388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3" name="Freeform 5">
            <a:extLst>
              <a:ext uri="{FF2B5EF4-FFF2-40B4-BE49-F238E27FC236}">
                <a16:creationId xmlns:a16="http://schemas.microsoft.com/office/drawing/2014/main" id="{1B342BA2-211D-B442-81C6-93C86C703E42}"/>
              </a:ext>
            </a:extLst>
          </p:cNvPr>
          <p:cNvSpPr>
            <a:spLocks noChangeArrowheads="1"/>
          </p:cNvSpPr>
          <p:nvPr/>
        </p:nvSpPr>
        <p:spPr bwMode="auto">
          <a:xfrm>
            <a:off x="1800225" y="1081088"/>
            <a:ext cx="7056438" cy="144462"/>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2147483646 w 640"/>
              <a:gd name="T25" fmla="*/ 2147483646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endParaRPr 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Text Box 1">
            <a:extLst>
              <a:ext uri="{FF2B5EF4-FFF2-40B4-BE49-F238E27FC236}">
                <a16:creationId xmlns:a16="http://schemas.microsoft.com/office/drawing/2014/main" id="{8E980141-74FD-F648-B481-6CD27B4D89DB}"/>
              </a:ext>
            </a:extLst>
          </p:cNvPr>
          <p:cNvSpPr txBox="1">
            <a:spLocks noChangeArrowheads="1"/>
          </p:cNvSpPr>
          <p:nvPr/>
        </p:nvSpPr>
        <p:spPr bwMode="auto">
          <a:xfrm>
            <a:off x="708025" y="160338"/>
            <a:ext cx="5556250" cy="1258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¿COMO DESAPEGARSE? </a:t>
            </a:r>
          </a:p>
          <a:p>
            <a:pPr algn="ctr" eaLnBrk="1">
              <a:buSzPct val="100000"/>
            </a:pPr>
            <a:r>
              <a:rPr lang="es-ES" altLang="es-ES_tradnl" sz="2500" b="1">
                <a:solidFill>
                  <a:srgbClr val="FF0000"/>
                </a:solidFill>
              </a:rPr>
              <a:t>PROTOCOLO</a:t>
            </a:r>
          </a:p>
          <a:p>
            <a:pPr algn="ctr" eaLnBrk="1">
              <a:buSzPct val="100000"/>
            </a:pPr>
            <a:endParaRPr lang="es-ES" altLang="es-ES_tradnl" sz="2500" b="1">
              <a:solidFill>
                <a:srgbClr val="C00000"/>
              </a:solidFill>
            </a:endParaRPr>
          </a:p>
        </p:txBody>
      </p:sp>
      <p:sp>
        <p:nvSpPr>
          <p:cNvPr id="50178" name="Freeform 2">
            <a:extLst>
              <a:ext uri="{FF2B5EF4-FFF2-40B4-BE49-F238E27FC236}">
                <a16:creationId xmlns:a16="http://schemas.microsoft.com/office/drawing/2014/main" id="{33745909-EA46-3647-9DF9-2DFEDDAABAE4}"/>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227331" name="Text Box 3">
            <a:extLst>
              <a:ext uri="{FF2B5EF4-FFF2-40B4-BE49-F238E27FC236}">
                <a16:creationId xmlns:a16="http://schemas.microsoft.com/office/drawing/2014/main" id="{53D9D82A-A2FF-BA47-9821-9EB0C2532BED}"/>
              </a:ext>
            </a:extLst>
          </p:cNvPr>
          <p:cNvSpPr txBox="1">
            <a:spLocks noChangeArrowheads="1"/>
          </p:cNvSpPr>
          <p:nvPr/>
        </p:nvSpPr>
        <p:spPr bwMode="auto">
          <a:xfrm>
            <a:off x="1174750" y="-333375"/>
            <a:ext cx="8402638" cy="5213350"/>
          </a:xfrm>
          <a:prstGeom prst="rect">
            <a:avLst/>
          </a:prstGeom>
          <a:noFill/>
          <a:ln>
            <a:noFill/>
          </a:ln>
        </p:spPr>
        <p:txBody>
          <a:bodyPr lIns="46080" tIns="46080" rIns="46080" bIns="46080"/>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marL="717550" indent="-180975">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marL="711200" indent="-122238">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just" eaLnBrk="1">
              <a:lnSpc>
                <a:spcPct val="115000"/>
              </a:lnSpc>
              <a:spcAft>
                <a:spcPts val="1288"/>
              </a:spcAft>
              <a:buSzPct val="100000"/>
              <a:defRPr/>
            </a:pPr>
            <a:endParaRPr lang="es-ES" altLang="es-ES_tradnl" dirty="0">
              <a:solidFill>
                <a:srgbClr val="000000"/>
              </a:solidFill>
              <a:latin typeface="Times New Roman" charset="0"/>
            </a:endParaRPr>
          </a:p>
          <a:p>
            <a:pPr lvl="1" algn="just" eaLnBrk="1">
              <a:lnSpc>
                <a:spcPct val="115000"/>
              </a:lnSpc>
              <a:spcAft>
                <a:spcPts val="1288"/>
              </a:spcAft>
              <a:buSzPct val="100000"/>
              <a:defRPr/>
            </a:pPr>
            <a:r>
              <a:rPr lang="es-ES" altLang="es-ES_tradnl" dirty="0">
                <a:solidFill>
                  <a:srgbClr val="000000"/>
                </a:solidFill>
                <a:latin typeface="Times New Roman" charset="0"/>
              </a:rPr>
              <a:t> </a:t>
            </a:r>
          </a:p>
          <a:p>
            <a:pPr lvl="1" algn="just" eaLnBrk="1">
              <a:lnSpc>
                <a:spcPct val="115000"/>
              </a:lnSpc>
              <a:spcAft>
                <a:spcPts val="1288"/>
              </a:spcAft>
              <a:buSzPct val="100000"/>
              <a:defRPr/>
            </a:pPr>
            <a:endParaRPr lang="es-ES" altLang="es-ES_tradnl" dirty="0">
              <a:solidFill>
                <a:srgbClr val="000000"/>
              </a:solidFill>
              <a:latin typeface="Times New Roman" charset="0"/>
            </a:endParaRPr>
          </a:p>
          <a:p>
            <a:pPr lvl="1" algn="just" eaLnBrk="1">
              <a:lnSpc>
                <a:spcPct val="115000"/>
              </a:lnSpc>
              <a:spcAft>
                <a:spcPts val="1288"/>
              </a:spcAft>
              <a:buSzPct val="100000"/>
              <a:defRPr/>
            </a:pPr>
            <a:r>
              <a:rPr lang="es-ES" altLang="es-ES_tradnl" b="1" dirty="0">
                <a:solidFill>
                  <a:srgbClr val="000000"/>
                </a:solidFill>
                <a:latin typeface="Times New Roman" charset="0"/>
              </a:rPr>
              <a:t>9.- Ejerce tu voluntad (ASERTIVO):</a:t>
            </a:r>
          </a:p>
          <a:p>
            <a:pPr marL="1762125" lvl="3" indent="-342900" algn="just" eaLnBrk="1">
              <a:lnSpc>
                <a:spcPct val="115000"/>
              </a:lnSpc>
              <a:spcAft>
                <a:spcPts val="1288"/>
              </a:spcAft>
              <a:buSzPct val="100000"/>
              <a:buFont typeface="Wingdings" pitchFamily="2" charset="2"/>
              <a:buChar char="Ø"/>
              <a:defRPr/>
            </a:pPr>
            <a:r>
              <a:rPr lang="es-ES" altLang="es-ES_tradnl" b="1" dirty="0">
                <a:solidFill>
                  <a:srgbClr val="000000"/>
                </a:solidFill>
                <a:latin typeface="Times New Roman" charset="0"/>
              </a:rPr>
              <a:t>	Decide.</a:t>
            </a:r>
            <a:endParaRPr lang="es-ES" altLang="es-ES_tradnl" dirty="0">
              <a:solidFill>
                <a:srgbClr val="000000"/>
              </a:solidFill>
              <a:latin typeface="Times New Roman" charset="0"/>
            </a:endParaRPr>
          </a:p>
          <a:p>
            <a:pPr marL="1762125" lvl="3" indent="-342900" algn="just" eaLnBrk="1">
              <a:lnSpc>
                <a:spcPct val="115000"/>
              </a:lnSpc>
              <a:spcAft>
                <a:spcPts val="1288"/>
              </a:spcAft>
              <a:buSzPct val="100000"/>
              <a:buFont typeface="Wingdings" pitchFamily="2" charset="2"/>
              <a:buChar char="Ø"/>
              <a:defRPr/>
            </a:pPr>
            <a:r>
              <a:rPr lang="es-ES" altLang="es-ES_tradnl" b="1" dirty="0">
                <a:solidFill>
                  <a:srgbClr val="000000"/>
                </a:solidFill>
                <a:latin typeface="Times New Roman" charset="0"/>
              </a:rPr>
              <a:t>Intención depurada libre de Ego:</a:t>
            </a:r>
          </a:p>
          <a:p>
            <a:pPr marL="1371600" lvl="3" indent="0" algn="just" eaLnBrk="1">
              <a:lnSpc>
                <a:spcPct val="115000"/>
              </a:lnSpc>
              <a:spcAft>
                <a:spcPts val="1288"/>
              </a:spcAft>
              <a:buClr>
                <a:srgbClr val="000000"/>
              </a:buClr>
              <a:buSzPct val="100000"/>
              <a:defRPr/>
            </a:pPr>
            <a:r>
              <a:rPr lang="es-ES" altLang="es-ES" i="1" dirty="0">
                <a:solidFill>
                  <a:srgbClr val="FF0000"/>
                </a:solidFill>
                <a:latin typeface="Times New Roman" charset="0"/>
              </a:rPr>
              <a:t>“</a:t>
            </a:r>
            <a:r>
              <a:rPr lang="es-ES" altLang="es-ES_tradnl" i="1" dirty="0">
                <a:solidFill>
                  <a:srgbClr val="FF0000"/>
                </a:solidFill>
                <a:latin typeface="Times New Roman" charset="0"/>
              </a:rPr>
              <a:t>no hagas nada que no te gustaría que te hicieran</a:t>
            </a:r>
            <a:r>
              <a:rPr lang="es-ES" altLang="es-ES" i="1" dirty="0">
                <a:solidFill>
                  <a:srgbClr val="FF0000"/>
                </a:solidFill>
                <a:latin typeface="Times New Roman" charset="0"/>
              </a:rPr>
              <a:t>”</a:t>
            </a:r>
          </a:p>
          <a:p>
            <a:pPr lvl="2" algn="just" eaLnBrk="1">
              <a:lnSpc>
                <a:spcPct val="115000"/>
              </a:lnSpc>
              <a:spcAft>
                <a:spcPts val="1288"/>
              </a:spcAft>
              <a:buSzPct val="100000"/>
              <a:defRPr/>
            </a:pPr>
            <a:r>
              <a:rPr lang="es-ES" altLang="es-ES_tradnl" b="1" dirty="0">
                <a:solidFill>
                  <a:srgbClr val="000000"/>
                </a:solidFill>
                <a:latin typeface="Times New Roman" charset="0"/>
              </a:rPr>
              <a:t>10.- No controles los resultados</a:t>
            </a:r>
            <a:r>
              <a:rPr lang="es-ES" altLang="es-ES_tradnl" dirty="0">
                <a:solidFill>
                  <a:srgbClr val="000000"/>
                </a:solidFill>
                <a:latin typeface="Times New Roman" charset="0"/>
              </a:rPr>
              <a:t>, no intentes conseguir y forzar un resultado concreto para tu ego: tanto si es una emoción positiva como si es negativa, aprende a aceptarla. </a:t>
            </a:r>
            <a:r>
              <a:rPr lang="is-IS" altLang="es-ES_tradnl" dirty="0">
                <a:solidFill>
                  <a:srgbClr val="000000"/>
                </a:solidFill>
                <a:latin typeface="Times New Roman" charset="0"/>
              </a:rPr>
              <a:t>Suelta....suelta.....         </a:t>
            </a:r>
            <a:r>
              <a:rPr lang="is-IS" altLang="es-ES_tradnl" i="1" dirty="0">
                <a:solidFill>
                  <a:srgbClr val="FF0000"/>
                </a:solidFill>
                <a:latin typeface="Times New Roman" charset="0"/>
              </a:rPr>
              <a:t>¡Lo que se resiste....suéltalo....!</a:t>
            </a:r>
            <a:endParaRPr lang="es-ES" altLang="es-ES_tradnl" i="1" dirty="0">
              <a:solidFill>
                <a:srgbClr val="FF0000"/>
              </a:solidFill>
              <a:latin typeface="Times New Roman" charset="0"/>
            </a:endParaRPr>
          </a:p>
          <a:p>
            <a:pPr lvl="2" algn="just" eaLnBrk="1">
              <a:lnSpc>
                <a:spcPct val="115000"/>
              </a:lnSpc>
              <a:spcAft>
                <a:spcPts val="1288"/>
              </a:spcAft>
              <a:buSzPct val="100000"/>
              <a:defRPr/>
            </a:pPr>
            <a:endParaRPr lang="es-ES" altLang="es-ES_tradnl" dirty="0">
              <a:solidFill>
                <a:srgbClr val="000000"/>
              </a:solidFill>
              <a:latin typeface="Times New Roman" charset="0"/>
            </a:endParaRPr>
          </a:p>
          <a:p>
            <a:pPr lvl="1" algn="just" eaLnBrk="1">
              <a:lnSpc>
                <a:spcPct val="115000"/>
              </a:lnSpc>
              <a:spcAft>
                <a:spcPts val="1288"/>
              </a:spcAft>
              <a:buSzPct val="100000"/>
              <a:defRPr/>
            </a:pPr>
            <a:endParaRPr lang="es-ES" altLang="es-ES_tradnl" dirty="0">
              <a:solidFill>
                <a:srgbClr val="000000"/>
              </a:solidFill>
              <a:latin typeface="Times New Roman" charset="0"/>
            </a:endParaRPr>
          </a:p>
          <a:p>
            <a:pPr algn="just" eaLnBrk="1">
              <a:lnSpc>
                <a:spcPct val="115000"/>
              </a:lnSpc>
              <a:spcAft>
                <a:spcPts val="1288"/>
              </a:spcAft>
              <a:buSzPct val="100000"/>
              <a:defRPr/>
            </a:pPr>
            <a:endParaRPr lang="es-ES" altLang="es-ES_tradnl" dirty="0">
              <a:solidFill>
                <a:srgbClr val="000000"/>
              </a:solidFill>
              <a:latin typeface="Times New Roman" charset="0"/>
            </a:endParaRPr>
          </a:p>
          <a:p>
            <a:pPr algn="just" eaLnBrk="1">
              <a:lnSpc>
                <a:spcPct val="115000"/>
              </a:lnSpc>
              <a:spcAft>
                <a:spcPts val="1288"/>
              </a:spcAft>
              <a:buSzPct val="100000"/>
              <a:defRPr/>
            </a:pPr>
            <a:endParaRPr lang="es-ES" altLang="es-ES_tradnl" dirty="0">
              <a:solidFill>
                <a:srgbClr val="000000"/>
              </a:solidFill>
              <a:latin typeface="Times New Roman" charset="0"/>
            </a:endParaRPr>
          </a:p>
          <a:p>
            <a:pPr algn="just" eaLnBrk="1">
              <a:lnSpc>
                <a:spcPct val="115000"/>
              </a:lnSpc>
              <a:spcAft>
                <a:spcPts val="1288"/>
              </a:spcAft>
              <a:buSzPct val="100000"/>
              <a:defRPr/>
            </a:pPr>
            <a:endParaRPr lang="es-ES" altLang="es-ES_tradnl" sz="1400" dirty="0">
              <a:solidFill>
                <a:srgbClr val="000000"/>
              </a:solidFill>
              <a:latin typeface="Verdana" charset="0"/>
            </a:endParaRPr>
          </a:p>
          <a:p>
            <a:pPr algn="just" eaLnBrk="1">
              <a:lnSpc>
                <a:spcPct val="115000"/>
              </a:lnSpc>
              <a:spcAft>
                <a:spcPts val="1288"/>
              </a:spcAft>
              <a:buSzPct val="100000"/>
              <a:defRPr/>
            </a:pPr>
            <a:endParaRPr lang="es-ES" altLang="es-ES_tradnl" sz="1400" dirty="0">
              <a:solidFill>
                <a:srgbClr val="000000"/>
              </a:solidFill>
              <a:latin typeface="Verdana" charset="0"/>
            </a:endParaRPr>
          </a:p>
        </p:txBody>
      </p:sp>
      <p:pic>
        <p:nvPicPr>
          <p:cNvPr id="50180" name="Picture 4">
            <a:extLst>
              <a:ext uri="{FF2B5EF4-FFF2-40B4-BE49-F238E27FC236}">
                <a16:creationId xmlns:a16="http://schemas.microsoft.com/office/drawing/2014/main" id="{794F35ED-5CF7-A24B-A23F-F6A52904EF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81" name="Freeform 5">
            <a:extLst>
              <a:ext uri="{FF2B5EF4-FFF2-40B4-BE49-F238E27FC236}">
                <a16:creationId xmlns:a16="http://schemas.microsoft.com/office/drawing/2014/main" id="{CBD7E671-91ED-8741-88EC-7A9465A9F26E}"/>
              </a:ext>
            </a:extLst>
          </p:cNvPr>
          <p:cNvSpPr>
            <a:spLocks noChangeArrowheads="1"/>
          </p:cNvSpPr>
          <p:nvPr/>
        </p:nvSpPr>
        <p:spPr bwMode="auto">
          <a:xfrm>
            <a:off x="1800225" y="1081088"/>
            <a:ext cx="7056438" cy="144462"/>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2147483646 w 640"/>
              <a:gd name="T25" fmla="*/ 2147483646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endParaRPr 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Text Box 2">
            <a:extLst>
              <a:ext uri="{FF2B5EF4-FFF2-40B4-BE49-F238E27FC236}">
                <a16:creationId xmlns:a16="http://schemas.microsoft.com/office/drawing/2014/main" id="{5EF70CF1-854D-434F-9D18-F5BF50B6627D}"/>
              </a:ext>
            </a:extLst>
          </p:cNvPr>
          <p:cNvSpPr txBox="1">
            <a:spLocks noChangeArrowheads="1"/>
          </p:cNvSpPr>
          <p:nvPr/>
        </p:nvSpPr>
        <p:spPr bwMode="auto">
          <a:xfrm>
            <a:off x="576263" y="147638"/>
            <a:ext cx="633625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dirty="0">
                <a:solidFill>
                  <a:srgbClr val="000000"/>
                </a:solidFill>
              </a:rPr>
              <a:t>SAGITARIO:   </a:t>
            </a:r>
            <a:r>
              <a:rPr lang="es-ES" altLang="es-ES_tradnl" sz="2800" dirty="0" err="1">
                <a:solidFill>
                  <a:srgbClr val="FF0000"/>
                </a:solidFill>
              </a:rPr>
              <a:t>eXpansión</a:t>
            </a:r>
            <a:r>
              <a:rPr lang="es-ES" altLang="es-ES_tradnl" sz="2800" dirty="0">
                <a:solidFill>
                  <a:srgbClr val="FF0000"/>
                </a:solidFill>
              </a:rPr>
              <a:t> </a:t>
            </a:r>
          </a:p>
        </p:txBody>
      </p:sp>
      <p:sp>
        <p:nvSpPr>
          <p:cNvPr id="64514" name="Freeform 3">
            <a:extLst>
              <a:ext uri="{FF2B5EF4-FFF2-40B4-BE49-F238E27FC236}">
                <a16:creationId xmlns:a16="http://schemas.microsoft.com/office/drawing/2014/main" id="{059A4C92-D700-0542-82AB-63F000270C2D}"/>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4515" name="Picture 4">
            <a:extLst>
              <a:ext uri="{FF2B5EF4-FFF2-40B4-BE49-F238E27FC236}">
                <a16:creationId xmlns:a16="http://schemas.microsoft.com/office/drawing/2014/main" id="{AB7347C2-5987-E34F-A970-1839F8602C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Imagen 2" descr="Una persona con una multitud de gente en la calle&#10;&#10;Descripción generada automáticamente">
            <a:extLst>
              <a:ext uri="{FF2B5EF4-FFF2-40B4-BE49-F238E27FC236}">
                <a16:creationId xmlns:a16="http://schemas.microsoft.com/office/drawing/2014/main" id="{56737529-2B94-C848-822B-1806D8178AAA}"/>
              </a:ext>
            </a:extLst>
          </p:cNvPr>
          <p:cNvPicPr>
            <a:picLocks noChangeAspect="1"/>
          </p:cNvPicPr>
          <p:nvPr/>
        </p:nvPicPr>
        <p:blipFill>
          <a:blip r:embed="rId4"/>
          <a:stretch>
            <a:fillRect/>
          </a:stretch>
        </p:blipFill>
        <p:spPr>
          <a:xfrm>
            <a:off x="1325931" y="1647824"/>
            <a:ext cx="7602813" cy="3832146"/>
          </a:xfrm>
          <a:prstGeom prst="rect">
            <a:avLst/>
          </a:prstGeom>
        </p:spPr>
      </p:pic>
    </p:spTree>
    <p:extLst>
      <p:ext uri="{BB962C8B-B14F-4D97-AF65-F5344CB8AC3E}">
        <p14:creationId xmlns:p14="http://schemas.microsoft.com/office/powerpoint/2010/main" val="2602032275"/>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Freeform 2">
            <a:extLst>
              <a:ext uri="{FF2B5EF4-FFF2-40B4-BE49-F238E27FC236}">
                <a16:creationId xmlns:a16="http://schemas.microsoft.com/office/drawing/2014/main" id="{CEF561CC-12E6-1A49-AAF9-D1530BBAD689}"/>
              </a:ext>
            </a:extLst>
          </p:cNvPr>
          <p:cNvSpPr>
            <a:spLocks noChangeArrowheads="1"/>
          </p:cNvSpPr>
          <p:nvPr/>
        </p:nvSpPr>
        <p:spPr bwMode="auto">
          <a:xfrm>
            <a:off x="0" y="0"/>
            <a:ext cx="1936750"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52226" name="AutoShape 3">
            <a:extLst>
              <a:ext uri="{FF2B5EF4-FFF2-40B4-BE49-F238E27FC236}">
                <a16:creationId xmlns:a16="http://schemas.microsoft.com/office/drawing/2014/main" id="{F91E466D-3B80-394A-8276-B9B7650FFEFC}"/>
              </a:ext>
            </a:extLst>
          </p:cNvPr>
          <p:cNvSpPr>
            <a:spLocks noChangeArrowheads="1"/>
          </p:cNvSpPr>
          <p:nvPr/>
        </p:nvSpPr>
        <p:spPr bwMode="auto">
          <a:xfrm>
            <a:off x="1512888" y="242888"/>
            <a:ext cx="6696075" cy="157480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r>
              <a:rPr lang="es-ES" altLang="es-ES_tradnl" sz="4000">
                <a:solidFill>
                  <a:srgbClr val="000000"/>
                </a:solidFill>
                <a:latin typeface="Palatino Linotype" panose="02040502050505030304" pitchFamily="18" charset="0"/>
              </a:rPr>
              <a:t>DESAPEGO: entrando </a:t>
            </a:r>
          </a:p>
          <a:p>
            <a:pPr algn="ctr" eaLnBrk="1" hangingPunct="1">
              <a:buSzPct val="100000"/>
            </a:pPr>
            <a:r>
              <a:rPr lang="es-ES" altLang="es-ES_tradnl" sz="4000">
                <a:solidFill>
                  <a:srgbClr val="000000"/>
                </a:solidFill>
                <a:latin typeface="Palatino Linotype" panose="02040502050505030304" pitchFamily="18" charset="0"/>
              </a:rPr>
              <a:t>en la emoción negativa.</a:t>
            </a:r>
            <a:br>
              <a:rPr lang="es-ES" altLang="es-ES_tradnl" sz="4000">
                <a:solidFill>
                  <a:srgbClr val="000000"/>
                </a:solidFill>
                <a:latin typeface="Palatino Linotype" panose="02040502050505030304" pitchFamily="18" charset="0"/>
              </a:rPr>
            </a:br>
            <a:endParaRPr lang="es-ES" altLang="es-ES_tradnl" sz="4000">
              <a:solidFill>
                <a:srgbClr val="000000"/>
              </a:solidFill>
              <a:latin typeface="Palatino Linotype" panose="02040502050505030304" pitchFamily="18" charset="0"/>
            </a:endParaRPr>
          </a:p>
        </p:txBody>
      </p:sp>
      <p:pic>
        <p:nvPicPr>
          <p:cNvPr id="52227" name="Picture 5">
            <a:extLst>
              <a:ext uri="{FF2B5EF4-FFF2-40B4-BE49-F238E27FC236}">
                <a16:creationId xmlns:a16="http://schemas.microsoft.com/office/drawing/2014/main" id="{35C285A6-88A4-464F-BBAB-53C82301B2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65388" y="1365250"/>
            <a:ext cx="7038975" cy="424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28" name="Picture 6">
            <a:extLst>
              <a:ext uri="{FF2B5EF4-FFF2-40B4-BE49-F238E27FC236}">
                <a16:creationId xmlns:a16="http://schemas.microsoft.com/office/drawing/2014/main" id="{D0672315-501A-9047-B274-39D9FFDBC80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1800" y="0"/>
            <a:ext cx="1504950" cy="566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random/>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Text Box 1">
            <a:extLst>
              <a:ext uri="{FF2B5EF4-FFF2-40B4-BE49-F238E27FC236}">
                <a16:creationId xmlns:a16="http://schemas.microsoft.com/office/drawing/2014/main" id="{889225B6-E88B-8F46-B3C8-E344A6247D08}"/>
              </a:ext>
            </a:extLst>
          </p:cNvPr>
          <p:cNvSpPr txBox="1">
            <a:spLocks noChangeArrowheads="1"/>
          </p:cNvSpPr>
          <p:nvPr/>
        </p:nvSpPr>
        <p:spPr bwMode="auto">
          <a:xfrm>
            <a:off x="708025" y="314325"/>
            <a:ext cx="5916613"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¿COMO DESAPEGARSE? </a:t>
            </a:r>
          </a:p>
          <a:p>
            <a:pPr algn="ctr" eaLnBrk="1">
              <a:buSzPct val="100000"/>
            </a:pPr>
            <a:r>
              <a:rPr lang="es-ES" altLang="es-ES_tradnl" sz="2500" b="1">
                <a:solidFill>
                  <a:srgbClr val="FF0000"/>
                </a:solidFill>
              </a:rPr>
              <a:t>PROCESO ENTRANDO EN </a:t>
            </a:r>
          </a:p>
          <a:p>
            <a:pPr algn="ctr" eaLnBrk="1">
              <a:buSzPct val="100000"/>
            </a:pPr>
            <a:r>
              <a:rPr lang="es-ES" altLang="es-ES_tradnl" sz="2500" b="1">
                <a:solidFill>
                  <a:srgbClr val="FF0000"/>
                </a:solidFill>
              </a:rPr>
              <a:t>LA EMOCIÓN NEGATIVA  </a:t>
            </a:r>
          </a:p>
          <a:p>
            <a:pPr algn="ctr" eaLnBrk="1">
              <a:buSzPct val="100000"/>
            </a:pPr>
            <a:endParaRPr lang="es-ES" altLang="es-ES_tradnl" sz="2500" b="1">
              <a:solidFill>
                <a:srgbClr val="FF0000"/>
              </a:solidFill>
            </a:endParaRPr>
          </a:p>
          <a:p>
            <a:pPr algn="ctr" eaLnBrk="1">
              <a:buSzPct val="100000"/>
            </a:pPr>
            <a:endParaRPr lang="es-ES" altLang="es-ES_tradnl" sz="2500" b="1">
              <a:solidFill>
                <a:srgbClr val="C00000"/>
              </a:solidFill>
            </a:endParaRPr>
          </a:p>
        </p:txBody>
      </p:sp>
      <p:sp>
        <p:nvSpPr>
          <p:cNvPr id="54274" name="Freeform 2">
            <a:extLst>
              <a:ext uri="{FF2B5EF4-FFF2-40B4-BE49-F238E27FC236}">
                <a16:creationId xmlns:a16="http://schemas.microsoft.com/office/drawing/2014/main" id="{A66DB1C5-0923-CC43-A3B2-AA9ABB1850E8}"/>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54275" name="Text Box 3">
            <a:extLst>
              <a:ext uri="{FF2B5EF4-FFF2-40B4-BE49-F238E27FC236}">
                <a16:creationId xmlns:a16="http://schemas.microsoft.com/office/drawing/2014/main" id="{BE4B033A-C2B0-384A-93D7-6260001A5B97}"/>
              </a:ext>
            </a:extLst>
          </p:cNvPr>
          <p:cNvSpPr txBox="1">
            <a:spLocks noChangeArrowheads="1"/>
          </p:cNvSpPr>
          <p:nvPr/>
        </p:nvSpPr>
        <p:spPr bwMode="auto">
          <a:xfrm>
            <a:off x="503238" y="1322388"/>
            <a:ext cx="9863137" cy="5229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lstStyle>
            <a:lvl1pPr marL="717550" indent="-180975">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panose="020B0604020202020204" pitchFamily="34" charset="0"/>
                <a:ea typeface="ＭＳ Ｐゴシック" panose="020B0600070205080204" pitchFamily="34" charset="-128"/>
              </a:defRPr>
            </a:lvl1pPr>
            <a:lvl2pPr marL="717550" indent="-180975">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panose="020B0604020202020204" pitchFamily="34" charset="0"/>
                <a:ea typeface="ＭＳ Ｐゴシック" panose="020B0600070205080204" pitchFamily="34" charset="-128"/>
              </a:defRPr>
            </a:lvl2pPr>
            <a:lvl3pPr>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panose="020B0604020202020204" pitchFamily="34" charset="0"/>
                <a:ea typeface="ＭＳ Ｐゴシック" panose="020B0600070205080204" pitchFamily="34" charset="-128"/>
              </a:defRPr>
            </a:lvl3pPr>
            <a:lvl4pPr>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panose="020B0604020202020204" pitchFamily="34" charset="0"/>
                <a:ea typeface="ＭＳ Ｐゴシック" panose="020B0600070205080204" pitchFamily="34" charset="-128"/>
              </a:defRPr>
            </a:lvl4pPr>
            <a:lvl5pPr>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717550" algn="l"/>
                <a:tab pos="1165225" algn="l"/>
                <a:tab pos="1614488" algn="l"/>
                <a:tab pos="2063750" algn="l"/>
                <a:tab pos="2513013" algn="l"/>
                <a:tab pos="2962275" algn="l"/>
                <a:tab pos="3411538" algn="l"/>
                <a:tab pos="3860800" algn="l"/>
                <a:tab pos="4310063" algn="l"/>
                <a:tab pos="4759325" algn="l"/>
                <a:tab pos="5208588" algn="l"/>
                <a:tab pos="5657850" algn="l"/>
                <a:tab pos="6107113" algn="l"/>
                <a:tab pos="6556375" algn="l"/>
                <a:tab pos="7005638" algn="l"/>
                <a:tab pos="7454900" algn="l"/>
                <a:tab pos="7904163" algn="l"/>
                <a:tab pos="8353425" algn="l"/>
                <a:tab pos="8802688" algn="l"/>
                <a:tab pos="9251950" algn="l"/>
                <a:tab pos="9701213" algn="l"/>
              </a:tabLst>
              <a:defRPr sz="2400">
                <a:solidFill>
                  <a:schemeClr val="bg1"/>
                </a:solidFill>
                <a:latin typeface="Arial" panose="020B0604020202020204" pitchFamily="34" charset="0"/>
                <a:ea typeface="ＭＳ Ｐゴシック" panose="020B0600070205080204" pitchFamily="34" charset="-128"/>
              </a:defRPr>
            </a:lvl9pPr>
          </a:lstStyle>
          <a:p>
            <a:pPr lvl="1" eaLnBrk="1">
              <a:lnSpc>
                <a:spcPct val="115000"/>
              </a:lnSpc>
              <a:spcAft>
                <a:spcPts val="1288"/>
              </a:spcAft>
              <a:buSzPct val="100000"/>
            </a:pPr>
            <a:r>
              <a:rPr lang="es-ES" altLang="es-ES_tradnl">
                <a:solidFill>
                  <a:srgbClr val="000000"/>
                </a:solidFill>
                <a:latin typeface="Times New Roman" panose="02020603050405020304" pitchFamily="18" charset="0"/>
              </a:rPr>
              <a:t>    </a:t>
            </a:r>
            <a:r>
              <a:rPr lang="es-ES" altLang="es-ES_tradnl" b="1">
                <a:solidFill>
                  <a:srgbClr val="000000"/>
                </a:solidFill>
                <a:latin typeface="Times New Roman" panose="02020603050405020304" pitchFamily="18" charset="0"/>
              </a:rPr>
              <a:t> 1.- </a:t>
            </a:r>
            <a:r>
              <a:rPr lang="es-ES" altLang="es-ES_tradnl">
                <a:solidFill>
                  <a:srgbClr val="000000"/>
                </a:solidFill>
                <a:latin typeface="Times New Roman" panose="02020603050405020304" pitchFamily="18" charset="0"/>
              </a:rPr>
              <a:t>Si entras en emociones negativa INTENSA: </a:t>
            </a:r>
          </a:p>
          <a:p>
            <a:pPr lvl="1" eaLnBrk="1">
              <a:lnSpc>
                <a:spcPct val="115000"/>
              </a:lnSpc>
              <a:spcAft>
                <a:spcPts val="1288"/>
              </a:spcAft>
              <a:buSzPct val="100000"/>
            </a:pPr>
            <a:r>
              <a:rPr lang="es-ES" altLang="es-ES_tradnl">
                <a:solidFill>
                  <a:srgbClr val="000000"/>
                </a:solidFill>
                <a:latin typeface="Times New Roman" panose="02020603050405020304" pitchFamily="18" charset="0"/>
              </a:rPr>
              <a:t>                             </a:t>
            </a:r>
            <a:r>
              <a:rPr lang="es-ES" altLang="es-ES">
                <a:solidFill>
                  <a:srgbClr val="000000"/>
                </a:solidFill>
                <a:latin typeface="Times New Roman" panose="02020603050405020304" pitchFamily="18" charset="0"/>
              </a:rPr>
              <a:t>“</a:t>
            </a:r>
            <a:r>
              <a:rPr lang="es-ES" altLang="ja-JP" b="1">
                <a:solidFill>
                  <a:srgbClr val="000000"/>
                </a:solidFill>
                <a:latin typeface="Times New Roman" panose="02020603050405020304" pitchFamily="18" charset="0"/>
              </a:rPr>
              <a:t>NO PRETENDAS RAZONAR</a:t>
            </a:r>
            <a:r>
              <a:rPr lang="es-ES" altLang="es-ES">
                <a:solidFill>
                  <a:srgbClr val="000000"/>
                </a:solidFill>
                <a:latin typeface="Times New Roman" panose="02020603050405020304" pitchFamily="18" charset="0"/>
              </a:rPr>
              <a:t>”</a:t>
            </a:r>
            <a:endParaRPr lang="es-ES" altLang="ja-JP">
              <a:solidFill>
                <a:srgbClr val="000000"/>
              </a:solidFill>
              <a:latin typeface="Times New Roman" panose="02020603050405020304" pitchFamily="18" charset="0"/>
            </a:endParaRPr>
          </a:p>
          <a:p>
            <a:pPr lvl="1"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288"/>
              </a:spcAft>
              <a:buSzPct val="100000"/>
            </a:pPr>
            <a:r>
              <a:rPr lang="es-ES" altLang="es-ES_tradnl" b="1">
                <a:solidFill>
                  <a:srgbClr val="000000"/>
                </a:solidFill>
                <a:latin typeface="Times New Roman" panose="02020603050405020304" pitchFamily="18" charset="0"/>
              </a:rPr>
              <a:t>     2.- </a:t>
            </a:r>
            <a:r>
              <a:rPr lang="es-ES" altLang="es-ES" b="1">
                <a:solidFill>
                  <a:srgbClr val="000000"/>
                </a:solidFill>
                <a:latin typeface="Times New Roman" panose="02020603050405020304" pitchFamily="18" charset="0"/>
              </a:rPr>
              <a:t>“</a:t>
            </a:r>
            <a:r>
              <a:rPr lang="es-ES" altLang="es-ES_tradnl" b="1">
                <a:solidFill>
                  <a:srgbClr val="000000"/>
                </a:solidFill>
                <a:latin typeface="Times New Roman" panose="02020603050405020304" pitchFamily="18" charset="0"/>
              </a:rPr>
              <a:t>AUTOCONTROL</a:t>
            </a:r>
            <a:r>
              <a:rPr lang="es-ES" altLang="es-ES" b="1">
                <a:solidFill>
                  <a:srgbClr val="000000"/>
                </a:solidFill>
                <a:latin typeface="Times New Roman" panose="02020603050405020304" pitchFamily="18" charset="0"/>
              </a:rPr>
              <a:t>”</a:t>
            </a:r>
            <a:r>
              <a:rPr lang="es-ES" altLang="ja-JP">
                <a:solidFill>
                  <a:srgbClr val="000000"/>
                </a:solidFill>
                <a:latin typeface="Times New Roman" panose="02020603050405020304" pitchFamily="18" charset="0"/>
              </a:rPr>
              <a:t>: </a:t>
            </a:r>
          </a:p>
          <a:p>
            <a:pPr lvl="1" eaLnBrk="1">
              <a:lnSpc>
                <a:spcPct val="115000"/>
              </a:lnSpc>
              <a:spcAft>
                <a:spcPts val="1288"/>
              </a:spcAft>
              <a:buSzPct val="100000"/>
            </a:pPr>
            <a:r>
              <a:rPr lang="es-ES" altLang="ja-JP">
                <a:solidFill>
                  <a:srgbClr val="000000"/>
                </a:solidFill>
                <a:latin typeface="Times New Roman" panose="02020603050405020304" pitchFamily="18" charset="0"/>
              </a:rPr>
              <a:t>		- BUSCA ACCIONES PARA  NO DAÑAR A LOS DEMÁS CON TUS IMPULSOS: meditación, ejercicio, respiración, distracción</a:t>
            </a:r>
            <a:r>
              <a:rPr lang="is-IS" altLang="ja-JP">
                <a:solidFill>
                  <a:srgbClr val="000000"/>
                </a:solidFill>
                <a:latin typeface="Times New Roman" panose="02020603050405020304" pitchFamily="18" charset="0"/>
              </a:rPr>
              <a:t>….. “actividades de bajo yo”</a:t>
            </a:r>
            <a:endParaRPr lang="es-ES" altLang="ja-JP">
              <a:solidFill>
                <a:srgbClr val="000000"/>
              </a:solidFill>
              <a:latin typeface="Times New Roman" panose="02020603050405020304" pitchFamily="18" charset="0"/>
            </a:endParaRPr>
          </a:p>
          <a:p>
            <a:pPr lvl="1" eaLnBrk="1">
              <a:lnSpc>
                <a:spcPct val="115000"/>
              </a:lnSpc>
              <a:spcAft>
                <a:spcPts val="1288"/>
              </a:spcAft>
              <a:buSzPct val="100000"/>
            </a:pPr>
            <a:r>
              <a:rPr lang="es-ES" altLang="ja-JP">
                <a:solidFill>
                  <a:srgbClr val="000000"/>
                </a:solidFill>
                <a:latin typeface="Times New Roman" panose="02020603050405020304" pitchFamily="18" charset="0"/>
              </a:rPr>
              <a:t>        - BUSCA “DESARMARTE”</a:t>
            </a:r>
          </a:p>
          <a:p>
            <a:pPr lvl="1"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288"/>
              </a:spcAft>
              <a:buSzPct val="100000"/>
            </a:pPr>
            <a:r>
              <a:rPr lang="es-ES" altLang="es-ES_tradnl" b="1">
                <a:solidFill>
                  <a:srgbClr val="000000"/>
                </a:solidFill>
                <a:latin typeface="Times New Roman" panose="02020603050405020304" pitchFamily="18" charset="0"/>
              </a:rPr>
              <a:t>    </a:t>
            </a:r>
            <a:r>
              <a:rPr lang="es-ES" altLang="es-ES_tradnl">
                <a:solidFill>
                  <a:srgbClr val="000000"/>
                </a:solidFill>
                <a:latin typeface="Times New Roman" panose="02020603050405020304" pitchFamily="18" charset="0"/>
              </a:rPr>
              <a:t> </a:t>
            </a:r>
          </a:p>
          <a:p>
            <a:pPr lvl="1"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ctr" eaLnBrk="1">
              <a:lnSpc>
                <a:spcPct val="115000"/>
              </a:lnSpc>
              <a:spcAft>
                <a:spcPts val="1288"/>
              </a:spcAft>
              <a:buSzPct val="100000"/>
            </a:pPr>
            <a:endParaRPr lang="es-ES" altLang="es-ES_tradnl" sz="1400">
              <a:solidFill>
                <a:srgbClr val="000000"/>
              </a:solidFill>
              <a:latin typeface="Verdana" panose="020B0604030504040204" pitchFamily="34" charset="0"/>
            </a:endParaRPr>
          </a:p>
          <a:p>
            <a:pPr algn="ctr" eaLnBrk="1">
              <a:lnSpc>
                <a:spcPct val="115000"/>
              </a:lnSpc>
              <a:spcAft>
                <a:spcPts val="1288"/>
              </a:spcAft>
              <a:buSzPct val="100000"/>
            </a:pPr>
            <a:endParaRPr lang="es-ES" altLang="es-ES_tradnl" sz="1400">
              <a:solidFill>
                <a:srgbClr val="000000"/>
              </a:solidFill>
              <a:latin typeface="Verdana" panose="020B0604030504040204" pitchFamily="34" charset="0"/>
            </a:endParaRPr>
          </a:p>
        </p:txBody>
      </p:sp>
      <p:pic>
        <p:nvPicPr>
          <p:cNvPr id="54276" name="Picture 4">
            <a:extLst>
              <a:ext uri="{FF2B5EF4-FFF2-40B4-BE49-F238E27FC236}">
                <a16:creationId xmlns:a16="http://schemas.microsoft.com/office/drawing/2014/main" id="{CE5F0D39-622B-A948-834A-DDB66BDB7F8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77" name="Freeform 5">
            <a:extLst>
              <a:ext uri="{FF2B5EF4-FFF2-40B4-BE49-F238E27FC236}">
                <a16:creationId xmlns:a16="http://schemas.microsoft.com/office/drawing/2014/main" id="{0E2906AB-D4D7-CE40-9A51-C58D1A14CD65}"/>
              </a:ext>
            </a:extLst>
          </p:cNvPr>
          <p:cNvSpPr>
            <a:spLocks noChangeArrowheads="1"/>
          </p:cNvSpPr>
          <p:nvPr/>
        </p:nvSpPr>
        <p:spPr bwMode="auto">
          <a:xfrm>
            <a:off x="1800225" y="1081088"/>
            <a:ext cx="7056438" cy="144462"/>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2147483646 w 640"/>
              <a:gd name="T25" fmla="*/ 2147483646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endParaRPr 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Freeform 2">
            <a:extLst>
              <a:ext uri="{FF2B5EF4-FFF2-40B4-BE49-F238E27FC236}">
                <a16:creationId xmlns:a16="http://schemas.microsoft.com/office/drawing/2014/main" id="{B850E1D4-0C2D-5743-9EE2-1D7BF02B8F00}"/>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56322" name="Text Box 3">
            <a:extLst>
              <a:ext uri="{FF2B5EF4-FFF2-40B4-BE49-F238E27FC236}">
                <a16:creationId xmlns:a16="http://schemas.microsoft.com/office/drawing/2014/main" id="{69F77639-CB1B-6D48-9838-A82BD7968D96}"/>
              </a:ext>
            </a:extLst>
          </p:cNvPr>
          <p:cNvSpPr txBox="1">
            <a:spLocks noChangeArrowheads="1"/>
          </p:cNvSpPr>
          <p:nvPr/>
        </p:nvSpPr>
        <p:spPr bwMode="auto">
          <a:xfrm>
            <a:off x="511175" y="26963"/>
            <a:ext cx="9282113" cy="662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1pPr>
            <a:lvl2pPr marL="717550" indent="-180975">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2pPr>
            <a:lvl3pPr marL="1828800" indent="-4572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4pPr>
            <a:lvl5pPr marL="2171700" indent="-3429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5pPr>
            <a:lvl6pPr marL="2628900" indent="-3429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6pPr>
            <a:lvl7pPr marL="3086100" indent="-3429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7pPr>
            <a:lvl8pPr marL="3543300" indent="-3429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8pPr>
            <a:lvl9pPr marL="4000500" indent="-3429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288"/>
              </a:spcAft>
              <a:buSzPct val="100000"/>
            </a:pPr>
            <a:r>
              <a:rPr lang="es-ES" altLang="es-ES_tradnl" dirty="0">
                <a:solidFill>
                  <a:srgbClr val="000000"/>
                </a:solidFill>
                <a:latin typeface="Times New Roman" panose="02020603050405020304" pitchFamily="18" charset="0"/>
              </a:rPr>
              <a:t> </a:t>
            </a:r>
          </a:p>
          <a:p>
            <a:pPr lvl="1" eaLnBrk="1">
              <a:lnSpc>
                <a:spcPct val="115000"/>
              </a:lnSpc>
              <a:spcAft>
                <a:spcPts val="1288"/>
              </a:spcAft>
              <a:buSzPct val="100000"/>
            </a:pPr>
            <a:endParaRPr lang="es-ES" altLang="es-ES_tradnl" dirty="0">
              <a:solidFill>
                <a:srgbClr val="000000"/>
              </a:solidFill>
              <a:latin typeface="Times New Roman" panose="02020603050405020304" pitchFamily="18" charset="0"/>
            </a:endParaRPr>
          </a:p>
          <a:p>
            <a:pPr lvl="1" eaLnBrk="1">
              <a:lnSpc>
                <a:spcPct val="115000"/>
              </a:lnSpc>
              <a:spcAft>
                <a:spcPts val="88"/>
              </a:spcAft>
              <a:buSzPct val="100000"/>
            </a:pPr>
            <a:r>
              <a:rPr lang="es-ES" altLang="es-ES_tradnl" b="1" dirty="0">
                <a:solidFill>
                  <a:srgbClr val="000000"/>
                </a:solidFill>
                <a:latin typeface="Times New Roman" panose="02020603050405020304" pitchFamily="18" charset="0"/>
              </a:rPr>
              <a:t> 3.- DEPÚRATE DE LAS EMOCIONES NEGATIVAS </a:t>
            </a:r>
            <a:r>
              <a:rPr lang="es-ES" altLang="es-ES_tradnl" dirty="0">
                <a:solidFill>
                  <a:srgbClr val="000000"/>
                </a:solidFill>
                <a:latin typeface="Times New Roman" panose="02020603050405020304" pitchFamily="18" charset="0"/>
              </a:rPr>
              <a:t>(implosión/explosión): Terapia emocional: </a:t>
            </a:r>
          </a:p>
          <a:p>
            <a:pPr lvl="2" eaLnBrk="1">
              <a:lnSpc>
                <a:spcPct val="115000"/>
              </a:lnSpc>
              <a:spcAft>
                <a:spcPts val="88"/>
              </a:spcAft>
              <a:buClr>
                <a:srgbClr val="000000"/>
              </a:buClr>
              <a:buSzPct val="100000"/>
              <a:buFont typeface="Times New Roman" panose="02020603050405020304" pitchFamily="18" charset="0"/>
              <a:buChar char="•"/>
            </a:pPr>
            <a:r>
              <a:rPr lang="es-ES" altLang="es-ES_tradnl" dirty="0">
                <a:solidFill>
                  <a:srgbClr val="000000"/>
                </a:solidFill>
                <a:latin typeface="Times New Roman" panose="02020603050405020304" pitchFamily="18" charset="0"/>
              </a:rPr>
              <a:t>Ejercicio / Actividades bajo yo</a:t>
            </a:r>
          </a:p>
          <a:p>
            <a:pPr lvl="2" eaLnBrk="1">
              <a:lnSpc>
                <a:spcPct val="115000"/>
              </a:lnSpc>
              <a:spcAft>
                <a:spcPts val="88"/>
              </a:spcAft>
              <a:buClr>
                <a:srgbClr val="000000"/>
              </a:buClr>
              <a:buSzPct val="100000"/>
              <a:buFont typeface="Times New Roman" panose="02020603050405020304" pitchFamily="18" charset="0"/>
              <a:buChar char="•"/>
            </a:pPr>
            <a:r>
              <a:rPr lang="es-ES" altLang="es-ES_tradnl" dirty="0">
                <a:solidFill>
                  <a:srgbClr val="000000"/>
                </a:solidFill>
                <a:latin typeface="Times New Roman" panose="02020603050405020304" pitchFamily="18" charset="0"/>
              </a:rPr>
              <a:t>Meditación:</a:t>
            </a:r>
          </a:p>
          <a:p>
            <a:pPr lvl="4" eaLnBrk="1">
              <a:lnSpc>
                <a:spcPct val="115000"/>
              </a:lnSpc>
              <a:spcAft>
                <a:spcPts val="88"/>
              </a:spcAft>
              <a:buClr>
                <a:srgbClr val="000000"/>
              </a:buClr>
              <a:buSzPct val="100000"/>
              <a:buFont typeface="Wingdings" pitchFamily="2" charset="2"/>
              <a:buChar char="Ø"/>
            </a:pPr>
            <a:r>
              <a:rPr lang="es-ES" altLang="es-ES_tradnl" dirty="0">
                <a:solidFill>
                  <a:srgbClr val="000000"/>
                </a:solidFill>
                <a:latin typeface="Times New Roman" panose="02020603050405020304" pitchFamily="18" charset="0"/>
              </a:rPr>
              <a:t>Mindfulness e Invitar a la dificultad y trabajar con ella con la ayuda del cuerpo.</a:t>
            </a:r>
          </a:p>
          <a:p>
            <a:pPr lvl="4" eaLnBrk="1">
              <a:lnSpc>
                <a:spcPct val="115000"/>
              </a:lnSpc>
              <a:spcAft>
                <a:spcPts val="88"/>
              </a:spcAft>
              <a:buClr>
                <a:srgbClr val="000000"/>
              </a:buClr>
              <a:buSzPct val="100000"/>
              <a:buFont typeface="Wingdings" pitchFamily="2" charset="2"/>
              <a:buChar char="Ø"/>
            </a:pPr>
            <a:r>
              <a:rPr lang="es-ES" altLang="es-ES_tradnl" dirty="0">
                <a:solidFill>
                  <a:srgbClr val="000000"/>
                </a:solidFill>
                <a:latin typeface="Times New Roman" panose="02020603050405020304" pitchFamily="18" charset="0"/>
              </a:rPr>
              <a:t>Meditación de conexión y creación con el Ego de Escorpio (meditación corta o larga). </a:t>
            </a:r>
          </a:p>
          <a:p>
            <a:pPr lvl="2" algn="ctr" eaLnBrk="1">
              <a:lnSpc>
                <a:spcPct val="115000"/>
              </a:lnSpc>
              <a:spcAft>
                <a:spcPts val="88"/>
              </a:spcAft>
              <a:buSzPct val="100000"/>
            </a:pPr>
            <a:r>
              <a:rPr lang="es-ES" altLang="es-ES" b="1" dirty="0">
                <a:solidFill>
                  <a:srgbClr val="7030A0"/>
                </a:solidFill>
                <a:latin typeface="Times New Roman" panose="02020603050405020304" pitchFamily="18" charset="0"/>
              </a:rPr>
              <a:t>“</a:t>
            </a:r>
            <a:r>
              <a:rPr lang="es-ES" altLang="es-ES_tradnl" b="1" dirty="0">
                <a:solidFill>
                  <a:srgbClr val="7030A0"/>
                </a:solidFill>
                <a:latin typeface="Times New Roman" panose="02020603050405020304" pitchFamily="18" charset="0"/>
              </a:rPr>
              <a:t>Permítete sentir tus emociones negativas, no las rechaces, siéntelas y trátalas con benevolencia</a:t>
            </a:r>
            <a:r>
              <a:rPr lang="es-ES" altLang="es-ES" b="1" dirty="0">
                <a:solidFill>
                  <a:srgbClr val="7030A0"/>
                </a:solidFill>
                <a:latin typeface="Times New Roman" panose="02020603050405020304" pitchFamily="18" charset="0"/>
              </a:rPr>
              <a:t>”</a:t>
            </a:r>
            <a:endParaRPr lang="es-ES" altLang="es-ES_tradnl" b="1" dirty="0">
              <a:solidFill>
                <a:srgbClr val="7030A0"/>
              </a:solidFill>
              <a:latin typeface="Times New Roman" panose="02020603050405020304" pitchFamily="18" charset="0"/>
            </a:endParaRPr>
          </a:p>
          <a:p>
            <a:pPr lvl="1" eaLnBrk="1">
              <a:lnSpc>
                <a:spcPct val="115000"/>
              </a:lnSpc>
              <a:spcAft>
                <a:spcPts val="88"/>
              </a:spcAft>
              <a:buSzPct val="100000"/>
            </a:pPr>
            <a:endParaRPr lang="es-ES" altLang="es-ES_tradnl" dirty="0">
              <a:solidFill>
                <a:srgbClr val="000000"/>
              </a:solidFill>
              <a:latin typeface="Times New Roman" panose="02020603050405020304" pitchFamily="18" charset="0"/>
            </a:endParaRPr>
          </a:p>
          <a:p>
            <a:pPr eaLnBrk="1">
              <a:lnSpc>
                <a:spcPct val="115000"/>
              </a:lnSpc>
              <a:spcAft>
                <a:spcPts val="1288"/>
              </a:spcAft>
              <a:buSzPct val="100000"/>
            </a:pPr>
            <a:endParaRPr lang="es-ES" altLang="es-ES_tradnl" dirty="0">
              <a:solidFill>
                <a:srgbClr val="000000"/>
              </a:solidFill>
              <a:latin typeface="Times New Roman" panose="02020603050405020304" pitchFamily="18" charset="0"/>
            </a:endParaRPr>
          </a:p>
          <a:p>
            <a:pPr eaLnBrk="1">
              <a:lnSpc>
                <a:spcPct val="115000"/>
              </a:lnSpc>
              <a:spcAft>
                <a:spcPts val="1288"/>
              </a:spcAft>
              <a:buSzPct val="100000"/>
            </a:pPr>
            <a:endParaRPr lang="es-ES" altLang="es-ES_tradnl" dirty="0">
              <a:solidFill>
                <a:srgbClr val="000000"/>
              </a:solidFill>
              <a:latin typeface="Times New Roman" panose="02020603050405020304" pitchFamily="18" charset="0"/>
            </a:endParaRPr>
          </a:p>
          <a:p>
            <a:pPr eaLnBrk="1">
              <a:lnSpc>
                <a:spcPct val="115000"/>
              </a:lnSpc>
              <a:spcAft>
                <a:spcPts val="1288"/>
              </a:spcAft>
              <a:buSzPct val="100000"/>
            </a:pPr>
            <a:endParaRPr lang="es-ES" altLang="es-ES_tradnl" dirty="0">
              <a:solidFill>
                <a:srgbClr val="000000"/>
              </a:solidFill>
              <a:latin typeface="Times New Roman" panose="02020603050405020304" pitchFamily="18" charset="0"/>
            </a:endParaRPr>
          </a:p>
          <a:p>
            <a:pPr algn="ctr" eaLnBrk="1">
              <a:lnSpc>
                <a:spcPct val="115000"/>
              </a:lnSpc>
              <a:spcAft>
                <a:spcPts val="1288"/>
              </a:spcAft>
              <a:buSzPct val="100000"/>
            </a:pPr>
            <a:endParaRPr lang="es-ES" altLang="es-ES_tradnl" sz="1400" dirty="0">
              <a:solidFill>
                <a:srgbClr val="000000"/>
              </a:solidFill>
              <a:latin typeface="Verdana" panose="020B0604030504040204" pitchFamily="34" charset="0"/>
            </a:endParaRPr>
          </a:p>
          <a:p>
            <a:pPr algn="ctr" eaLnBrk="1">
              <a:lnSpc>
                <a:spcPct val="115000"/>
              </a:lnSpc>
              <a:spcAft>
                <a:spcPts val="1288"/>
              </a:spcAft>
              <a:buSzPct val="100000"/>
            </a:pPr>
            <a:endParaRPr lang="es-ES" altLang="es-ES_tradnl" sz="1400" dirty="0">
              <a:solidFill>
                <a:srgbClr val="000000"/>
              </a:solidFill>
              <a:latin typeface="Verdana" panose="020B0604030504040204" pitchFamily="34" charset="0"/>
            </a:endParaRPr>
          </a:p>
        </p:txBody>
      </p:sp>
      <p:pic>
        <p:nvPicPr>
          <p:cNvPr id="56323" name="Picture 4">
            <a:extLst>
              <a:ext uri="{FF2B5EF4-FFF2-40B4-BE49-F238E27FC236}">
                <a16:creationId xmlns:a16="http://schemas.microsoft.com/office/drawing/2014/main" id="{C8CEE479-1314-0D44-B773-C8EF0B5B563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4" name="Text Box 1">
            <a:extLst>
              <a:ext uri="{FF2B5EF4-FFF2-40B4-BE49-F238E27FC236}">
                <a16:creationId xmlns:a16="http://schemas.microsoft.com/office/drawing/2014/main" id="{A5D537E2-1FFB-E249-AB51-676EAF3693A1}"/>
              </a:ext>
            </a:extLst>
          </p:cNvPr>
          <p:cNvSpPr txBox="1">
            <a:spLocks noChangeArrowheads="1"/>
          </p:cNvSpPr>
          <p:nvPr/>
        </p:nvSpPr>
        <p:spPr bwMode="auto">
          <a:xfrm>
            <a:off x="708025" y="314325"/>
            <a:ext cx="5700713"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¿COMO DESAPEGARSE? </a:t>
            </a:r>
          </a:p>
          <a:p>
            <a:pPr algn="ctr" eaLnBrk="1">
              <a:buSzPct val="100000"/>
            </a:pPr>
            <a:r>
              <a:rPr lang="es-ES" altLang="es-ES_tradnl" sz="2500" b="1">
                <a:solidFill>
                  <a:srgbClr val="FF0000"/>
                </a:solidFill>
              </a:rPr>
              <a:t>PROCESO ENTRANDO EN </a:t>
            </a:r>
          </a:p>
          <a:p>
            <a:pPr algn="ctr" eaLnBrk="1">
              <a:buSzPct val="100000"/>
            </a:pPr>
            <a:r>
              <a:rPr lang="es-ES" altLang="es-ES_tradnl" sz="2500" b="1">
                <a:solidFill>
                  <a:srgbClr val="FF0000"/>
                </a:solidFill>
              </a:rPr>
              <a:t>LA EMOCIÓN NEGATIVA  </a:t>
            </a:r>
          </a:p>
          <a:p>
            <a:pPr algn="ctr" eaLnBrk="1">
              <a:buSzPct val="100000"/>
            </a:pPr>
            <a:endParaRPr lang="es-ES" altLang="es-ES_tradnl" sz="2500" b="1">
              <a:solidFill>
                <a:srgbClr val="FF0000"/>
              </a:solidFill>
            </a:endParaRPr>
          </a:p>
          <a:p>
            <a:pPr algn="ctr" eaLnBrk="1">
              <a:buSzPct val="100000"/>
            </a:pPr>
            <a:endParaRPr lang="es-ES" altLang="es-ES_tradnl" sz="2500" b="1">
              <a:solidFill>
                <a:srgbClr val="C00000"/>
              </a:solidFill>
            </a:endParaRPr>
          </a:p>
        </p:txBody>
      </p:sp>
      <p:sp>
        <p:nvSpPr>
          <p:cNvPr id="56325" name="Freeform 5">
            <a:extLst>
              <a:ext uri="{FF2B5EF4-FFF2-40B4-BE49-F238E27FC236}">
                <a16:creationId xmlns:a16="http://schemas.microsoft.com/office/drawing/2014/main" id="{EC0B6589-8CFA-0B45-B976-93D9D292D8EF}"/>
              </a:ext>
            </a:extLst>
          </p:cNvPr>
          <p:cNvSpPr>
            <a:spLocks noChangeArrowheads="1"/>
          </p:cNvSpPr>
          <p:nvPr/>
        </p:nvSpPr>
        <p:spPr bwMode="auto">
          <a:xfrm>
            <a:off x="1800225" y="1081088"/>
            <a:ext cx="7056438" cy="144462"/>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2147483646 w 640"/>
              <a:gd name="T25" fmla="*/ 2147483646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endParaRPr 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Text Box 1">
            <a:extLst>
              <a:ext uri="{FF2B5EF4-FFF2-40B4-BE49-F238E27FC236}">
                <a16:creationId xmlns:a16="http://schemas.microsoft.com/office/drawing/2014/main" id="{1AD32815-3452-4C49-8BFF-FEFDF096F065}"/>
              </a:ext>
            </a:extLst>
          </p:cNvPr>
          <p:cNvSpPr txBox="1">
            <a:spLocks noChangeArrowheads="1"/>
          </p:cNvSpPr>
          <p:nvPr/>
        </p:nvSpPr>
        <p:spPr bwMode="auto">
          <a:xfrm>
            <a:off x="873125" y="1277938"/>
            <a:ext cx="8651875" cy="4973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430213" indent="-204788">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1pPr>
            <a:lvl2pPr>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2pPr>
            <a:lvl3pPr>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3pPr>
            <a:lvl4pPr>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4pPr>
            <a:lvl5pPr>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30213" algn="l"/>
                <a:tab pos="877888" algn="l"/>
                <a:tab pos="1327150" algn="l"/>
                <a:tab pos="1776413" algn="l"/>
                <a:tab pos="2225675" algn="l"/>
                <a:tab pos="2674938" algn="l"/>
                <a:tab pos="3124200" algn="l"/>
                <a:tab pos="3573463" algn="l"/>
                <a:tab pos="4022725" algn="l"/>
                <a:tab pos="4471988" algn="l"/>
                <a:tab pos="4921250" algn="l"/>
                <a:tab pos="5370513" algn="l"/>
                <a:tab pos="5819775" algn="l"/>
                <a:tab pos="6269038" algn="l"/>
                <a:tab pos="6718300" algn="l"/>
                <a:tab pos="7167563" algn="l"/>
                <a:tab pos="7616825" algn="l"/>
                <a:tab pos="8066088" algn="l"/>
                <a:tab pos="8515350" algn="l"/>
                <a:tab pos="8964613" algn="l"/>
                <a:tab pos="9413875"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p:txBody>
      </p:sp>
      <p:sp>
        <p:nvSpPr>
          <p:cNvPr id="58370" name="Text Box 2">
            <a:extLst>
              <a:ext uri="{FF2B5EF4-FFF2-40B4-BE49-F238E27FC236}">
                <a16:creationId xmlns:a16="http://schemas.microsoft.com/office/drawing/2014/main" id="{B7375EDA-B32D-2548-8820-9E591025352C}"/>
              </a:ext>
            </a:extLst>
          </p:cNvPr>
          <p:cNvSpPr txBox="1">
            <a:spLocks noChangeArrowheads="1"/>
          </p:cNvSpPr>
          <p:nvPr/>
        </p:nvSpPr>
        <p:spPr bwMode="auto">
          <a:xfrm>
            <a:off x="668338" y="-9525"/>
            <a:ext cx="6532562" cy="1141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C00000"/>
                </a:solidFill>
              </a:rPr>
              <a:t>LOS TRES CEREBROS</a:t>
            </a:r>
          </a:p>
        </p:txBody>
      </p:sp>
      <p:sp>
        <p:nvSpPr>
          <p:cNvPr id="58371" name="Freeform 3">
            <a:extLst>
              <a:ext uri="{FF2B5EF4-FFF2-40B4-BE49-F238E27FC236}">
                <a16:creationId xmlns:a16="http://schemas.microsoft.com/office/drawing/2014/main" id="{B4740B25-FC40-0F4F-98E1-C096EF661F20}"/>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58372" name="Oval 4">
            <a:extLst>
              <a:ext uri="{FF2B5EF4-FFF2-40B4-BE49-F238E27FC236}">
                <a16:creationId xmlns:a16="http://schemas.microsoft.com/office/drawing/2014/main" id="{8AFD9764-ED4D-B14A-89A3-8ED1CEBDC54E}"/>
              </a:ext>
            </a:extLst>
          </p:cNvPr>
          <p:cNvSpPr>
            <a:spLocks noChangeArrowheads="1"/>
          </p:cNvSpPr>
          <p:nvPr/>
        </p:nvSpPr>
        <p:spPr bwMode="auto">
          <a:xfrm>
            <a:off x="1746250" y="1725613"/>
            <a:ext cx="3571875" cy="1487487"/>
          </a:xfrm>
          <a:prstGeom prst="ellipse">
            <a:avLst/>
          </a:prstGeom>
          <a:noFill/>
          <a:ln w="9360" cap="sq">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lIns="90000" tIns="45000" rIns="90000" bIns="45000" anchor="ctr" anchorCtr="1"/>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93000"/>
              </a:lnSpc>
              <a:buSzPct val="100000"/>
            </a:pPr>
            <a:r>
              <a:rPr lang="es-ES" altLang="es-ES_tradnl">
                <a:solidFill>
                  <a:srgbClr val="000000"/>
                </a:solidFill>
              </a:rPr>
              <a:t>ACCIÓN</a:t>
            </a:r>
          </a:p>
        </p:txBody>
      </p:sp>
      <p:sp>
        <p:nvSpPr>
          <p:cNvPr id="58373" name="Oval 5">
            <a:extLst>
              <a:ext uri="{FF2B5EF4-FFF2-40B4-BE49-F238E27FC236}">
                <a16:creationId xmlns:a16="http://schemas.microsoft.com/office/drawing/2014/main" id="{37AB45E2-C211-9E4B-BFC5-34691AACE234}"/>
              </a:ext>
            </a:extLst>
          </p:cNvPr>
          <p:cNvSpPr>
            <a:spLocks noChangeArrowheads="1"/>
          </p:cNvSpPr>
          <p:nvPr/>
        </p:nvSpPr>
        <p:spPr bwMode="auto">
          <a:xfrm>
            <a:off x="4841875" y="1697038"/>
            <a:ext cx="3571875" cy="1487487"/>
          </a:xfrm>
          <a:prstGeom prst="ellipse">
            <a:avLst/>
          </a:prstGeom>
          <a:noFill/>
          <a:ln w="9360" cap="sq">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lIns="90000" tIns="45000" rIns="90000" bIns="45000" anchor="ctr" anchorCtr="1"/>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93000"/>
              </a:lnSpc>
              <a:buSzPct val="100000"/>
            </a:pPr>
            <a:r>
              <a:rPr lang="es-ES" altLang="es-ES_tradnl" sz="2000">
                <a:solidFill>
                  <a:srgbClr val="000000"/>
                </a:solidFill>
              </a:rPr>
              <a:t>PENSAR</a:t>
            </a:r>
          </a:p>
        </p:txBody>
      </p:sp>
      <p:sp>
        <p:nvSpPr>
          <p:cNvPr id="58374" name="Oval 6">
            <a:extLst>
              <a:ext uri="{FF2B5EF4-FFF2-40B4-BE49-F238E27FC236}">
                <a16:creationId xmlns:a16="http://schemas.microsoft.com/office/drawing/2014/main" id="{B14F8CED-13E5-CE4D-A9C3-8A89A655D83B}"/>
              </a:ext>
            </a:extLst>
          </p:cNvPr>
          <p:cNvSpPr>
            <a:spLocks noChangeArrowheads="1"/>
          </p:cNvSpPr>
          <p:nvPr/>
        </p:nvSpPr>
        <p:spPr bwMode="auto">
          <a:xfrm>
            <a:off x="3294063" y="2589213"/>
            <a:ext cx="3571875" cy="1487487"/>
          </a:xfrm>
          <a:prstGeom prst="ellipse">
            <a:avLst/>
          </a:prstGeom>
          <a:noFill/>
          <a:ln w="9360" cap="sq">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lIns="90000" tIns="45000" rIns="90000" bIns="45000" anchor="ctr" anchorCtr="1"/>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93000"/>
              </a:lnSpc>
              <a:buSzPct val="100000"/>
            </a:pPr>
            <a:r>
              <a:rPr lang="es-ES" altLang="es-ES_tradnl" sz="2000">
                <a:solidFill>
                  <a:srgbClr val="000000"/>
                </a:solidFill>
              </a:rPr>
              <a:t>SENTIR</a:t>
            </a:r>
          </a:p>
        </p:txBody>
      </p:sp>
      <p:pic>
        <p:nvPicPr>
          <p:cNvPr id="207879" name="Picture 7">
            <a:extLst>
              <a:ext uri="{FF2B5EF4-FFF2-40B4-BE49-F238E27FC236}">
                <a16:creationId xmlns:a16="http://schemas.microsoft.com/office/drawing/2014/main" id="{10B76F04-2F89-E540-9F22-6F391AD9F2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89425" y="3621088"/>
            <a:ext cx="138430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880" name="Freeform 8">
            <a:extLst>
              <a:ext uri="{FF2B5EF4-FFF2-40B4-BE49-F238E27FC236}">
                <a16:creationId xmlns:a16="http://schemas.microsoft.com/office/drawing/2014/main" id="{3F5E6CCA-39C8-2448-83F8-97DDCFD5C23D}"/>
              </a:ext>
            </a:extLst>
          </p:cNvPr>
          <p:cNvSpPr>
            <a:spLocks/>
          </p:cNvSpPr>
          <p:nvPr/>
        </p:nvSpPr>
        <p:spPr bwMode="auto">
          <a:xfrm>
            <a:off x="2886075" y="2740025"/>
            <a:ext cx="1349375" cy="833438"/>
          </a:xfrm>
          <a:custGeom>
            <a:avLst/>
            <a:gdLst>
              <a:gd name="T0" fmla="*/ 0 w 3749"/>
              <a:gd name="T1" fmla="*/ 0 h 2316"/>
              <a:gd name="T2" fmla="*/ 2147483646 w 3749"/>
              <a:gd name="T3" fmla="*/ 2147483646 h 2316"/>
              <a:gd name="T4" fmla="*/ 0 60000 65536"/>
              <a:gd name="T5" fmla="*/ 0 60000 65536"/>
            </a:gdLst>
            <a:ahLst/>
            <a:cxnLst>
              <a:cxn ang="T4">
                <a:pos x="T0" y="T1"/>
              </a:cxn>
              <a:cxn ang="T5">
                <a:pos x="T2" y="T3"/>
              </a:cxn>
            </a:cxnLst>
            <a:rect l="0" t="0" r="r" b="b"/>
            <a:pathLst>
              <a:path w="3749" h="2316">
                <a:moveTo>
                  <a:pt x="0" y="0"/>
                </a:moveTo>
                <a:lnTo>
                  <a:pt x="3748" y="2315"/>
                </a:lnTo>
              </a:path>
            </a:pathLst>
          </a:custGeom>
          <a:noFill/>
          <a:ln w="9360" cap="sq">
            <a:solidFill>
              <a:srgbClr val="FF0000"/>
            </a:solidFill>
            <a:miter lim="800000"/>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s-ES"/>
          </a:p>
        </p:txBody>
      </p:sp>
      <p:pic>
        <p:nvPicPr>
          <p:cNvPr id="207881" name="Picture 9">
            <a:extLst>
              <a:ext uri="{FF2B5EF4-FFF2-40B4-BE49-F238E27FC236}">
                <a16:creationId xmlns:a16="http://schemas.microsoft.com/office/drawing/2014/main" id="{EA8BA802-AD80-654E-87FA-5E015312543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40625" y="1846263"/>
            <a:ext cx="1506538" cy="113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378" name="Picture 10">
            <a:extLst>
              <a:ext uri="{FF2B5EF4-FFF2-40B4-BE49-F238E27FC236}">
                <a16:creationId xmlns:a16="http://schemas.microsoft.com/office/drawing/2014/main" id="{8CD1F904-295D-A541-BE1B-00C01400CA0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9" name="Freeform 5">
            <a:extLst>
              <a:ext uri="{FF2B5EF4-FFF2-40B4-BE49-F238E27FC236}">
                <a16:creationId xmlns:a16="http://schemas.microsoft.com/office/drawing/2014/main" id="{7F94A0A5-A16B-CE4E-B42F-B71F766601C5}"/>
              </a:ext>
            </a:extLst>
          </p:cNvPr>
          <p:cNvSpPr>
            <a:spLocks noChangeArrowheads="1"/>
          </p:cNvSpPr>
          <p:nvPr/>
        </p:nvSpPr>
        <p:spPr bwMode="auto">
          <a:xfrm>
            <a:off x="1800225" y="1081088"/>
            <a:ext cx="7056438" cy="144462"/>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2147483646 w 640"/>
              <a:gd name="T25" fmla="*/ 2147483646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endParaRPr lang="es-ES"/>
          </a:p>
        </p:txBody>
      </p:sp>
    </p:spTree>
  </p:cSld>
  <p:clrMapOvr>
    <a:masterClrMapping/>
  </p:clrMapOvr>
  <p:transition spd="med">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fill="hold" nodeType="clickEffect">
                                  <p:stCondLst>
                                    <p:cond delay="0"/>
                                  </p:stCondLst>
                                  <p:childTnLst>
                                    <p:set>
                                      <p:cBhvr additive="repl">
                                        <p:cTn id="6" dur="1" fill="hold">
                                          <p:stCondLst>
                                            <p:cond delay="0"/>
                                          </p:stCondLst>
                                        </p:cTn>
                                        <p:tgtEl>
                                          <p:spTgt spid="207879"/>
                                        </p:tgtEl>
                                        <p:attrNameLst>
                                          <p:attrName>style.visibility</p:attrName>
                                        </p:attrNameLst>
                                      </p:cBhvr>
                                      <p:to>
                                        <p:strVal val="visible"/>
                                      </p:to>
                                    </p:set>
                                  </p:childTnLst>
                                </p:cTn>
                              </p:par>
                              <p:par>
                                <p:cTn id="7" presetID="1" presetClass="entr" fill="hold" nodeType="withEffect">
                                  <p:stCondLst>
                                    <p:cond delay="0"/>
                                  </p:stCondLst>
                                  <p:childTnLst>
                                    <p:set>
                                      <p:cBhvr additive="repl">
                                        <p:cTn id="8" dur="1" fill="hold">
                                          <p:stCondLst>
                                            <p:cond delay="0"/>
                                          </p:stCondLst>
                                        </p:cTn>
                                        <p:tgtEl>
                                          <p:spTgt spid="207880"/>
                                        </p:tgtEl>
                                        <p:attrNameLst>
                                          <p:attrName>style.visibility</p:attrName>
                                        </p:attrNameLst>
                                      </p:cBhvr>
                                      <p:to>
                                        <p:strVal val="visible"/>
                                      </p:to>
                                    </p:set>
                                  </p:childTnLst>
                                </p:cTn>
                              </p:par>
                              <p:par>
                                <p:cTn id="9" presetID="1" presetClass="entr" fill="hold" nodeType="withEffect">
                                  <p:stCondLst>
                                    <p:cond delay="0"/>
                                  </p:stCondLst>
                                  <p:childTnLst>
                                    <p:set>
                                      <p:cBhvr additive="repl">
                                        <p:cTn id="10" dur="1" fill="hold">
                                          <p:stCondLst>
                                            <p:cond delay="0"/>
                                          </p:stCondLst>
                                        </p:cTn>
                                        <p:tgtEl>
                                          <p:spTgt spid="20788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Freeform 2">
            <a:extLst>
              <a:ext uri="{FF2B5EF4-FFF2-40B4-BE49-F238E27FC236}">
                <a16:creationId xmlns:a16="http://schemas.microsoft.com/office/drawing/2014/main" id="{8BC37B85-493E-6F44-9C78-ED2C629FB1F7}"/>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118786" name="Text Box 3">
            <a:extLst>
              <a:ext uri="{FF2B5EF4-FFF2-40B4-BE49-F238E27FC236}">
                <a16:creationId xmlns:a16="http://schemas.microsoft.com/office/drawing/2014/main" id="{A1B6B7E4-3578-3042-8731-B4F9B93C7B9D}"/>
              </a:ext>
            </a:extLst>
          </p:cNvPr>
          <p:cNvSpPr txBox="1">
            <a:spLocks noChangeArrowheads="1"/>
          </p:cNvSpPr>
          <p:nvPr/>
        </p:nvSpPr>
        <p:spPr bwMode="auto">
          <a:xfrm>
            <a:off x="1044575" y="242888"/>
            <a:ext cx="8969375" cy="6627812"/>
          </a:xfrm>
          <a:prstGeom prst="rect">
            <a:avLst/>
          </a:prstGeom>
          <a:noFill/>
          <a:ln>
            <a:noFill/>
          </a:ln>
        </p:spPr>
        <p:txBody>
          <a:bodyPr lIns="46080" tIns="46080" rIns="46080" bIns="46080"/>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1pPr>
            <a:lvl2pPr marL="717550" indent="-180975">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2pPr>
            <a:lvl3pPr marL="1828800" indent="-4572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288"/>
              </a:spcAft>
              <a:buSzPct val="100000"/>
              <a:defRPr/>
            </a:pPr>
            <a:r>
              <a:rPr lang="es-ES" altLang="es-ES_tradnl" dirty="0">
                <a:solidFill>
                  <a:srgbClr val="000000"/>
                </a:solidFill>
                <a:latin typeface="Times New Roman" panose="02020603050405020304" pitchFamily="18" charset="0"/>
              </a:rPr>
              <a:t> </a:t>
            </a:r>
          </a:p>
          <a:p>
            <a:pPr lvl="1" eaLnBrk="1">
              <a:lnSpc>
                <a:spcPct val="115000"/>
              </a:lnSpc>
              <a:spcAft>
                <a:spcPts val="1288"/>
              </a:spcAft>
              <a:buSzPct val="100000"/>
              <a:defRPr/>
            </a:pPr>
            <a:endParaRPr lang="es-ES" altLang="es-ES_tradnl" dirty="0">
              <a:solidFill>
                <a:srgbClr val="000000"/>
              </a:solidFill>
              <a:latin typeface="Times New Roman" panose="02020603050405020304" pitchFamily="18" charset="0"/>
            </a:endParaRPr>
          </a:p>
          <a:p>
            <a:pPr lvl="1" eaLnBrk="1">
              <a:lnSpc>
                <a:spcPct val="115000"/>
              </a:lnSpc>
              <a:spcAft>
                <a:spcPts val="1288"/>
              </a:spcAft>
              <a:buSzPct val="100000"/>
              <a:defRPr/>
            </a:pPr>
            <a:r>
              <a:rPr lang="es-ES" altLang="es-ES_tradnl" b="1" dirty="0">
                <a:solidFill>
                  <a:srgbClr val="000000"/>
                </a:solidFill>
                <a:latin typeface="Times New Roman" panose="02020603050405020304" pitchFamily="18" charset="0"/>
              </a:rPr>
              <a:t>4.- TRANSFORMACIÓN INTERACTUANTE</a:t>
            </a:r>
            <a:r>
              <a:rPr lang="es-ES" altLang="es-ES_tradnl" dirty="0">
                <a:solidFill>
                  <a:srgbClr val="000000"/>
                </a:solidFill>
                <a:latin typeface="Times New Roman" panose="02020603050405020304" pitchFamily="18" charset="0"/>
              </a:rPr>
              <a:t>: </a:t>
            </a:r>
          </a:p>
          <a:p>
            <a:pPr lvl="2" eaLnBrk="1">
              <a:lnSpc>
                <a:spcPct val="115000"/>
              </a:lnSpc>
              <a:spcAft>
                <a:spcPts val="1288"/>
              </a:spcAft>
              <a:buClr>
                <a:srgbClr val="000000"/>
              </a:buClr>
              <a:buSzPct val="100000"/>
              <a:buFont typeface="Times New Roman" panose="02020603050405020304" pitchFamily="18" charset="0"/>
              <a:buChar char="•"/>
              <a:defRPr/>
            </a:pPr>
            <a:r>
              <a:rPr lang="es-ES" altLang="es-ES_tradnl" dirty="0">
                <a:solidFill>
                  <a:srgbClr val="000000"/>
                </a:solidFill>
                <a:latin typeface="Times New Roman" panose="02020603050405020304" pitchFamily="18" charset="0"/>
              </a:rPr>
              <a:t>Practica la comunicación emocional asertiva.</a:t>
            </a:r>
          </a:p>
          <a:p>
            <a:pPr lvl="2" eaLnBrk="1">
              <a:lnSpc>
                <a:spcPct val="115000"/>
              </a:lnSpc>
              <a:spcAft>
                <a:spcPts val="1288"/>
              </a:spcAft>
              <a:buClr>
                <a:srgbClr val="000000"/>
              </a:buClr>
              <a:buSzPct val="100000"/>
              <a:buFont typeface="Times New Roman" panose="02020603050405020304" pitchFamily="18" charset="0"/>
              <a:buChar char="•"/>
              <a:defRPr/>
            </a:pPr>
            <a:r>
              <a:rPr lang="es-ES" altLang="es-ES_tradnl" dirty="0">
                <a:solidFill>
                  <a:srgbClr val="000000"/>
                </a:solidFill>
                <a:latin typeface="Times New Roman" panose="02020603050405020304" pitchFamily="18" charset="0"/>
              </a:rPr>
              <a:t>Busca el aprendizaje de la experiencia (Egos), busca la luz de Escorpio.</a:t>
            </a:r>
          </a:p>
          <a:p>
            <a:pPr marL="1371600" lvl="2" indent="0" eaLnBrk="1">
              <a:lnSpc>
                <a:spcPct val="115000"/>
              </a:lnSpc>
              <a:spcAft>
                <a:spcPts val="1288"/>
              </a:spcAft>
              <a:buClr>
                <a:srgbClr val="000000"/>
              </a:buClr>
              <a:buSzPct val="100000"/>
              <a:defRPr/>
            </a:pPr>
            <a:r>
              <a:rPr lang="es-ES" altLang="es-ES_tradnl" dirty="0">
                <a:solidFill>
                  <a:srgbClr val="000000"/>
                </a:solidFill>
                <a:latin typeface="Times New Roman" panose="02020603050405020304" pitchFamily="18" charset="0"/>
              </a:rPr>
              <a:t>      LUZ DE ESCORPIO: </a:t>
            </a:r>
            <a:r>
              <a:rPr lang="es-ES" altLang="es-ES_tradnl" i="1" dirty="0">
                <a:solidFill>
                  <a:srgbClr val="FF0000"/>
                </a:solidFill>
                <a:latin typeface="Times New Roman" panose="02020603050405020304" pitchFamily="18" charset="0"/>
              </a:rPr>
              <a:t>DESAPEGO</a:t>
            </a:r>
            <a:r>
              <a:rPr lang="es-ES" altLang="es-ES_tradnl" dirty="0">
                <a:solidFill>
                  <a:srgbClr val="000000"/>
                </a:solidFill>
                <a:latin typeface="Times New Roman" panose="02020603050405020304" pitchFamily="18" charset="0"/>
              </a:rPr>
              <a:t> + </a:t>
            </a:r>
            <a:r>
              <a:rPr lang="es-ES" altLang="es-ES_tradnl" i="1" dirty="0">
                <a:solidFill>
                  <a:srgbClr val="FF0000"/>
                </a:solidFill>
                <a:latin typeface="Times New Roman" panose="02020603050405020304" pitchFamily="18" charset="0"/>
              </a:rPr>
              <a:t>PERDÓN</a:t>
            </a:r>
            <a:endParaRPr lang="es-ES" altLang="es-ES_tradnl" dirty="0">
              <a:solidFill>
                <a:srgbClr val="000000"/>
              </a:solidFill>
              <a:latin typeface="Times New Roman" panose="02020603050405020304" pitchFamily="18" charset="0"/>
            </a:endParaRPr>
          </a:p>
          <a:p>
            <a:pPr lvl="2" eaLnBrk="1">
              <a:lnSpc>
                <a:spcPct val="115000"/>
              </a:lnSpc>
              <a:spcAft>
                <a:spcPts val="1288"/>
              </a:spcAft>
              <a:buClr>
                <a:srgbClr val="000000"/>
              </a:buClr>
              <a:buSzPct val="100000"/>
              <a:buFont typeface="Times New Roman" panose="02020603050405020304" pitchFamily="18" charset="0"/>
              <a:buChar char="•"/>
              <a:defRPr/>
            </a:pPr>
            <a:r>
              <a:rPr lang="es-ES" altLang="es-ES_tradnl" dirty="0">
                <a:solidFill>
                  <a:srgbClr val="000000"/>
                </a:solidFill>
                <a:latin typeface="Times New Roman" panose="02020603050405020304" pitchFamily="18" charset="0"/>
              </a:rPr>
              <a:t>Aplica la cuántica: pide la expresión evolutiva positiva             de tus aspectos negativos.</a:t>
            </a:r>
          </a:p>
          <a:p>
            <a:pPr eaLnBrk="1">
              <a:lnSpc>
                <a:spcPct val="115000"/>
              </a:lnSpc>
              <a:spcAft>
                <a:spcPts val="1288"/>
              </a:spcAft>
              <a:buSzPct val="100000"/>
              <a:defRPr/>
            </a:pPr>
            <a:endParaRPr lang="es-ES" altLang="es-ES_tradnl" dirty="0">
              <a:solidFill>
                <a:srgbClr val="000000"/>
              </a:solidFill>
              <a:latin typeface="Times New Roman" panose="02020603050405020304" pitchFamily="18" charset="0"/>
            </a:endParaRPr>
          </a:p>
          <a:p>
            <a:pPr eaLnBrk="1">
              <a:lnSpc>
                <a:spcPct val="115000"/>
              </a:lnSpc>
              <a:spcAft>
                <a:spcPts val="1288"/>
              </a:spcAft>
              <a:buSzPct val="100000"/>
              <a:defRPr/>
            </a:pPr>
            <a:endParaRPr lang="es-ES" altLang="es-ES_tradnl" dirty="0">
              <a:solidFill>
                <a:srgbClr val="000000"/>
              </a:solidFill>
              <a:latin typeface="Times New Roman" panose="02020603050405020304" pitchFamily="18" charset="0"/>
            </a:endParaRPr>
          </a:p>
          <a:p>
            <a:pPr eaLnBrk="1">
              <a:lnSpc>
                <a:spcPct val="115000"/>
              </a:lnSpc>
              <a:spcAft>
                <a:spcPts val="1288"/>
              </a:spcAft>
              <a:buSzPct val="100000"/>
              <a:defRPr/>
            </a:pPr>
            <a:endParaRPr lang="es-ES" altLang="es-ES_tradnl" dirty="0">
              <a:solidFill>
                <a:srgbClr val="000000"/>
              </a:solidFill>
              <a:latin typeface="Times New Roman" panose="02020603050405020304" pitchFamily="18" charset="0"/>
            </a:endParaRPr>
          </a:p>
          <a:p>
            <a:pPr algn="ctr" eaLnBrk="1">
              <a:lnSpc>
                <a:spcPct val="115000"/>
              </a:lnSpc>
              <a:spcAft>
                <a:spcPts val="1288"/>
              </a:spcAft>
              <a:buSzPct val="100000"/>
              <a:defRPr/>
            </a:pPr>
            <a:endParaRPr lang="es-ES" altLang="es-ES_tradnl" sz="1400" dirty="0">
              <a:solidFill>
                <a:srgbClr val="000000"/>
              </a:solidFill>
              <a:latin typeface="Verdana" panose="020B0604030504040204" pitchFamily="34" charset="0"/>
            </a:endParaRPr>
          </a:p>
          <a:p>
            <a:pPr algn="ctr" eaLnBrk="1">
              <a:lnSpc>
                <a:spcPct val="115000"/>
              </a:lnSpc>
              <a:spcAft>
                <a:spcPts val="1288"/>
              </a:spcAft>
              <a:buSzPct val="100000"/>
              <a:defRPr/>
            </a:pPr>
            <a:endParaRPr lang="es-ES" altLang="es-ES_tradnl" sz="1400" dirty="0">
              <a:solidFill>
                <a:srgbClr val="000000"/>
              </a:solidFill>
              <a:latin typeface="Verdana" panose="020B0604030504040204" pitchFamily="34" charset="0"/>
            </a:endParaRPr>
          </a:p>
        </p:txBody>
      </p:sp>
      <p:pic>
        <p:nvPicPr>
          <p:cNvPr id="60419" name="Picture 4">
            <a:extLst>
              <a:ext uri="{FF2B5EF4-FFF2-40B4-BE49-F238E27FC236}">
                <a16:creationId xmlns:a16="http://schemas.microsoft.com/office/drawing/2014/main" id="{D085FC7C-D766-814C-9042-770D5A9FA84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9850"/>
            <a:ext cx="1547813" cy="626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420" name="Text Box 1">
            <a:extLst>
              <a:ext uri="{FF2B5EF4-FFF2-40B4-BE49-F238E27FC236}">
                <a16:creationId xmlns:a16="http://schemas.microsoft.com/office/drawing/2014/main" id="{3865B95A-F1EB-664B-8A23-8E7F3E7A69A3}"/>
              </a:ext>
            </a:extLst>
          </p:cNvPr>
          <p:cNvSpPr txBox="1">
            <a:spLocks noChangeArrowheads="1"/>
          </p:cNvSpPr>
          <p:nvPr/>
        </p:nvSpPr>
        <p:spPr bwMode="auto">
          <a:xfrm>
            <a:off x="708025" y="314325"/>
            <a:ext cx="5700713"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¿COMO DESAPEGARSE? </a:t>
            </a:r>
          </a:p>
          <a:p>
            <a:pPr algn="ctr" eaLnBrk="1">
              <a:buSzPct val="100000"/>
            </a:pPr>
            <a:r>
              <a:rPr lang="es-ES" altLang="es-ES_tradnl" sz="2500" b="1">
                <a:solidFill>
                  <a:srgbClr val="FF0000"/>
                </a:solidFill>
              </a:rPr>
              <a:t>PROCESO ENTRANDO EN </a:t>
            </a:r>
          </a:p>
          <a:p>
            <a:pPr algn="ctr" eaLnBrk="1">
              <a:buSzPct val="100000"/>
            </a:pPr>
            <a:r>
              <a:rPr lang="es-ES" altLang="es-ES_tradnl" sz="2500" b="1">
                <a:solidFill>
                  <a:srgbClr val="FF0000"/>
                </a:solidFill>
              </a:rPr>
              <a:t>LA EMOCIÓN NEGATIVA  </a:t>
            </a:r>
          </a:p>
          <a:p>
            <a:pPr algn="ctr" eaLnBrk="1">
              <a:buSzPct val="100000"/>
            </a:pPr>
            <a:endParaRPr lang="es-ES" altLang="es-ES_tradnl" sz="2500" b="1">
              <a:solidFill>
                <a:srgbClr val="FF0000"/>
              </a:solidFill>
            </a:endParaRPr>
          </a:p>
          <a:p>
            <a:pPr algn="ctr" eaLnBrk="1">
              <a:buSzPct val="100000"/>
            </a:pPr>
            <a:endParaRPr lang="es-ES" altLang="es-ES_tradnl" sz="2500" b="1">
              <a:solidFill>
                <a:srgbClr val="C00000"/>
              </a:solidFill>
            </a:endParaRPr>
          </a:p>
        </p:txBody>
      </p:sp>
      <p:sp>
        <p:nvSpPr>
          <p:cNvPr id="60421" name="Freeform 5">
            <a:extLst>
              <a:ext uri="{FF2B5EF4-FFF2-40B4-BE49-F238E27FC236}">
                <a16:creationId xmlns:a16="http://schemas.microsoft.com/office/drawing/2014/main" id="{338406AD-2AD9-024C-85E8-FB2F83C7CD4E}"/>
              </a:ext>
            </a:extLst>
          </p:cNvPr>
          <p:cNvSpPr>
            <a:spLocks noChangeArrowheads="1"/>
          </p:cNvSpPr>
          <p:nvPr/>
        </p:nvSpPr>
        <p:spPr bwMode="auto">
          <a:xfrm>
            <a:off x="1800225" y="1081088"/>
            <a:ext cx="7056438" cy="144462"/>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2147483646 w 640"/>
              <a:gd name="T25" fmla="*/ 2147483646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endParaRPr 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Text Box 1">
            <a:extLst>
              <a:ext uri="{FF2B5EF4-FFF2-40B4-BE49-F238E27FC236}">
                <a16:creationId xmlns:a16="http://schemas.microsoft.com/office/drawing/2014/main" id="{2E4F19D4-B6DA-634B-BE3C-F52B54BD8BC6}"/>
              </a:ext>
            </a:extLst>
          </p:cNvPr>
          <p:cNvSpPr txBox="1">
            <a:spLocks noChangeArrowheads="1"/>
          </p:cNvSpPr>
          <p:nvPr/>
        </p:nvSpPr>
        <p:spPr bwMode="auto">
          <a:xfrm>
            <a:off x="1044575" y="1095375"/>
            <a:ext cx="8855075" cy="326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33375" indent="-2555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1pPr>
            <a:lvl2pPr marL="731838" indent="-2428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p:txBody>
      </p:sp>
      <p:sp>
        <p:nvSpPr>
          <p:cNvPr id="196610" name="Freeform 2">
            <a:extLst>
              <a:ext uri="{FF2B5EF4-FFF2-40B4-BE49-F238E27FC236}">
                <a16:creationId xmlns:a16="http://schemas.microsoft.com/office/drawing/2014/main" id="{9134683E-32E5-B342-9710-E702DFBF86BE}"/>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96611" name="Picture 3">
            <a:extLst>
              <a:ext uri="{FF2B5EF4-FFF2-40B4-BE49-F238E27FC236}">
                <a16:creationId xmlns:a16="http://schemas.microsoft.com/office/drawing/2014/main" id="{23137425-F8C6-4840-BD1C-781B009346B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6612" name="Picture 4">
            <a:extLst>
              <a:ext uri="{FF2B5EF4-FFF2-40B4-BE49-F238E27FC236}">
                <a16:creationId xmlns:a16="http://schemas.microsoft.com/office/drawing/2014/main" id="{55928A14-C7CE-614F-AC5D-555B98C5A58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68538" y="282575"/>
            <a:ext cx="5722937" cy="5335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6613" name="Rectangle 5">
            <a:extLst>
              <a:ext uri="{FF2B5EF4-FFF2-40B4-BE49-F238E27FC236}">
                <a16:creationId xmlns:a16="http://schemas.microsoft.com/office/drawing/2014/main" id="{AF93B404-43F9-7149-B2E2-7475D735BB9C}"/>
              </a:ext>
            </a:extLst>
          </p:cNvPr>
          <p:cNvSpPr>
            <a:spLocks noChangeArrowheads="1"/>
          </p:cNvSpPr>
          <p:nvPr/>
        </p:nvSpPr>
        <p:spPr bwMode="auto">
          <a:xfrm>
            <a:off x="1044575" y="1116013"/>
            <a:ext cx="122396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96614" name="Rectangle 6">
            <a:extLst>
              <a:ext uri="{FF2B5EF4-FFF2-40B4-BE49-F238E27FC236}">
                <a16:creationId xmlns:a16="http://schemas.microsoft.com/office/drawing/2014/main" id="{947CED54-9E9B-3447-A5CD-F9EAD0F17A3F}"/>
              </a:ext>
            </a:extLst>
          </p:cNvPr>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96615" name="AutoShape 7">
            <a:extLst>
              <a:ext uri="{FF2B5EF4-FFF2-40B4-BE49-F238E27FC236}">
                <a16:creationId xmlns:a16="http://schemas.microsoft.com/office/drawing/2014/main" id="{F1FCC47C-35B4-C241-A9D5-1FFD039EB165}"/>
              </a:ext>
            </a:extLst>
          </p:cNvPr>
          <p:cNvSpPr>
            <a:spLocks noChangeArrowheads="1"/>
          </p:cNvSpPr>
          <p:nvPr/>
        </p:nvSpPr>
        <p:spPr bwMode="auto">
          <a:xfrm>
            <a:off x="3922713" y="163513"/>
            <a:ext cx="9072562" cy="1173162"/>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r>
              <a:rPr lang="es-ES" altLang="es-ES_tradnl" sz="3200" b="1">
                <a:solidFill>
                  <a:srgbClr val="FF0000"/>
                </a:solidFill>
              </a:rPr>
              <a:t>Antonio</a:t>
            </a:r>
          </a:p>
          <a:p>
            <a:pPr algn="ctr" eaLnBrk="1" hangingPunct="1">
              <a:buSzPct val="100000"/>
            </a:pPr>
            <a:r>
              <a:rPr lang="es-ES" altLang="es-ES_tradnl" sz="3200" b="1">
                <a:solidFill>
                  <a:srgbClr val="FF0000"/>
                </a:solidFill>
              </a:rPr>
              <a:t>Herrero</a:t>
            </a:r>
          </a:p>
        </p:txBody>
      </p:sp>
      <p:sp>
        <p:nvSpPr>
          <p:cNvPr id="9" name="Elipse 8">
            <a:extLst>
              <a:ext uri="{FF2B5EF4-FFF2-40B4-BE49-F238E27FC236}">
                <a16:creationId xmlns:a16="http://schemas.microsoft.com/office/drawing/2014/main" id="{FE9603F5-3AAE-4A45-BA81-B81EA5864CA5}"/>
              </a:ext>
            </a:extLst>
          </p:cNvPr>
          <p:cNvSpPr>
            <a:spLocks noChangeArrowheads="1"/>
          </p:cNvSpPr>
          <p:nvPr/>
        </p:nvSpPr>
        <p:spPr bwMode="auto">
          <a:xfrm flipH="1">
            <a:off x="3095625" y="3268663"/>
            <a:ext cx="936625" cy="1087437"/>
          </a:xfrm>
          <a:prstGeom prst="ellipse">
            <a:avLst/>
          </a:prstGeom>
          <a:noFill/>
          <a:ln w="38100" algn="ctr">
            <a:solidFill>
              <a:srgbClr val="7030A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0" name="Elipse 9">
            <a:extLst>
              <a:ext uri="{FF2B5EF4-FFF2-40B4-BE49-F238E27FC236}">
                <a16:creationId xmlns:a16="http://schemas.microsoft.com/office/drawing/2014/main" id="{C9BE1EF7-1211-5C41-94DC-560ED933ED44}"/>
              </a:ext>
            </a:extLst>
          </p:cNvPr>
          <p:cNvSpPr>
            <a:spLocks noChangeArrowheads="1"/>
          </p:cNvSpPr>
          <p:nvPr/>
        </p:nvSpPr>
        <p:spPr bwMode="auto">
          <a:xfrm flipH="1">
            <a:off x="3168650" y="2330450"/>
            <a:ext cx="574675" cy="503238"/>
          </a:xfrm>
          <a:prstGeom prst="ellipse">
            <a:avLst/>
          </a:prstGeom>
          <a:noFill/>
          <a:ln w="38100" algn="ctr">
            <a:solidFill>
              <a:srgbClr val="7030A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1" name="Elipse 10">
            <a:extLst>
              <a:ext uri="{FF2B5EF4-FFF2-40B4-BE49-F238E27FC236}">
                <a16:creationId xmlns:a16="http://schemas.microsoft.com/office/drawing/2014/main" id="{8F5A17AE-AF60-6A4B-9757-34F30FD061C8}"/>
              </a:ext>
            </a:extLst>
          </p:cNvPr>
          <p:cNvSpPr>
            <a:spLocks noChangeArrowheads="1"/>
          </p:cNvSpPr>
          <p:nvPr/>
        </p:nvSpPr>
        <p:spPr bwMode="auto">
          <a:xfrm flipH="1">
            <a:off x="6264275" y="1611313"/>
            <a:ext cx="576263" cy="655637"/>
          </a:xfrm>
          <a:prstGeom prst="ellipse">
            <a:avLst/>
          </a:prstGeom>
          <a:noFill/>
          <a:ln w="38100" algn="ctr">
            <a:solidFill>
              <a:srgbClr val="7030A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extLst>
      <p:ext uri="{BB962C8B-B14F-4D97-AF65-F5344CB8AC3E}">
        <p14:creationId xmlns:p14="http://schemas.microsoft.com/office/powerpoint/2010/main" val="2807246804"/>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Freeform 2">
            <a:extLst>
              <a:ext uri="{FF2B5EF4-FFF2-40B4-BE49-F238E27FC236}">
                <a16:creationId xmlns:a16="http://schemas.microsoft.com/office/drawing/2014/main" id="{7F74B1ED-0ADA-E940-82D4-C9EE72BE6A47}"/>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33474" name="Picture 3">
            <a:extLst>
              <a:ext uri="{FF2B5EF4-FFF2-40B4-BE49-F238E27FC236}">
                <a16:creationId xmlns:a16="http://schemas.microsoft.com/office/drawing/2014/main" id="{B8A97289-F0FE-8044-A667-1BCD2FE0DE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3475" name="Imagen 1">
            <a:extLst>
              <a:ext uri="{FF2B5EF4-FFF2-40B4-BE49-F238E27FC236}">
                <a16:creationId xmlns:a16="http://schemas.microsoft.com/office/drawing/2014/main" id="{F34870D3-C6C0-4442-9D02-109925AF6A03}"/>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944688" y="469900"/>
            <a:ext cx="6983412" cy="520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97732313"/>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Freeform 2">
            <a:extLst>
              <a:ext uri="{FF2B5EF4-FFF2-40B4-BE49-F238E27FC236}">
                <a16:creationId xmlns:a16="http://schemas.microsoft.com/office/drawing/2014/main" id="{8CABBD86-9321-0040-ACAE-8A9B96066374}"/>
              </a:ext>
            </a:extLst>
          </p:cNvPr>
          <p:cNvSpPr>
            <a:spLocks noChangeArrowheads="1"/>
          </p:cNvSpPr>
          <p:nvPr/>
        </p:nvSpPr>
        <p:spPr bwMode="auto">
          <a:xfrm>
            <a:off x="1588" y="0"/>
            <a:ext cx="671512"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p>
        </p:txBody>
      </p:sp>
      <p:pic>
        <p:nvPicPr>
          <p:cNvPr id="62466" name="Picture 3">
            <a:extLst>
              <a:ext uri="{FF2B5EF4-FFF2-40B4-BE49-F238E27FC236}">
                <a16:creationId xmlns:a16="http://schemas.microsoft.com/office/drawing/2014/main" id="{36B61876-C27D-6844-920C-4C3B0F4EB64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6113" y="-269875"/>
            <a:ext cx="1619251" cy="610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084" name="Text Box 4">
            <a:extLst>
              <a:ext uri="{FF2B5EF4-FFF2-40B4-BE49-F238E27FC236}">
                <a16:creationId xmlns:a16="http://schemas.microsoft.com/office/drawing/2014/main" id="{2E611F22-C0BD-AA46-8419-0718D0AC68AE}"/>
              </a:ext>
            </a:extLst>
          </p:cNvPr>
          <p:cNvSpPr txBox="1">
            <a:spLocks noChangeArrowheads="1"/>
          </p:cNvSpPr>
          <p:nvPr/>
        </p:nvSpPr>
        <p:spPr bwMode="auto">
          <a:xfrm>
            <a:off x="-863600" y="195263"/>
            <a:ext cx="9267825" cy="944562"/>
          </a:xfrm>
          <a:prstGeom prst="rect">
            <a:avLst/>
          </a:prstGeom>
          <a:noFill/>
          <a:ln>
            <a:noFill/>
          </a:ln>
        </p:spPr>
        <p:txBody>
          <a:bodyPr lIns="50746" tIns="50746" rIns="50746" bIns="50746"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eaLnBrk="1">
              <a:buSzPct val="100000"/>
              <a:defRPr/>
            </a:pPr>
            <a:r>
              <a:rPr lang="es-ES" altLang="es-ES_tradnl" sz="2799" b="1" dirty="0">
                <a:solidFill>
                  <a:srgbClr val="FF0000"/>
                </a:solidFill>
              </a:rPr>
              <a:t>ESCORPIO: Mantras   </a:t>
            </a:r>
          </a:p>
        </p:txBody>
      </p:sp>
      <p:sp>
        <p:nvSpPr>
          <p:cNvPr id="3" name="Rectángulo 2">
            <a:extLst>
              <a:ext uri="{FF2B5EF4-FFF2-40B4-BE49-F238E27FC236}">
                <a16:creationId xmlns:a16="http://schemas.microsoft.com/office/drawing/2014/main" id="{EB7301A0-7D70-C945-A2CD-86264BA9AC30}"/>
              </a:ext>
            </a:extLst>
          </p:cNvPr>
          <p:cNvSpPr/>
          <p:nvPr/>
        </p:nvSpPr>
        <p:spPr>
          <a:xfrm>
            <a:off x="1223963" y="890588"/>
            <a:ext cx="8424862" cy="4703762"/>
          </a:xfrm>
          <a:prstGeom prst="rect">
            <a:avLst/>
          </a:prstGeom>
        </p:spPr>
        <p:txBody>
          <a:bodyPr>
            <a:spAutoFit/>
          </a:bodyPr>
          <a:lstStyle/>
          <a:p>
            <a:pPr algn="just">
              <a:defRPr/>
            </a:pPr>
            <a:endParaRPr lang="es-ES" sz="2204" dirty="0">
              <a:solidFill>
                <a:srgbClr val="000000"/>
              </a:solidFill>
              <a:latin typeface="Times New Roman" charset="0"/>
              <a:ea typeface="Times New Roman" charset="0"/>
              <a:cs typeface="Times New Roman" charset="0"/>
            </a:endParaRPr>
          </a:p>
          <a:p>
            <a:pPr marL="342900" indent="-342900" algn="just">
              <a:lnSpc>
                <a:spcPct val="150000"/>
              </a:lnSpc>
              <a:spcAft>
                <a:spcPts val="600"/>
              </a:spcAft>
              <a:buFont typeface="Wingdings" pitchFamily="2" charset="2"/>
              <a:buChar char="Ø"/>
              <a:defRPr/>
            </a:pPr>
            <a:r>
              <a:rPr lang="es-ES_tradnl" sz="2399" dirty="0">
                <a:solidFill>
                  <a:schemeClr val="tx1"/>
                </a:solidFill>
                <a:latin typeface="Times New Roman" panose="02020603050405020304" pitchFamily="18" charset="0"/>
                <a:ea typeface="Calibri" charset="0"/>
                <a:cs typeface="Times New Roman" panose="02020603050405020304" pitchFamily="18" charset="0"/>
              </a:rPr>
              <a:t>“ Me desapego de personas, objetos y situaciones”</a:t>
            </a:r>
          </a:p>
          <a:p>
            <a:pPr marL="342900" indent="-342900" algn="just">
              <a:lnSpc>
                <a:spcPct val="150000"/>
              </a:lnSpc>
              <a:spcAft>
                <a:spcPts val="600"/>
              </a:spcAft>
              <a:buFont typeface="Wingdings" pitchFamily="2" charset="2"/>
              <a:buChar char="Ø"/>
              <a:defRPr/>
            </a:pPr>
            <a:r>
              <a:rPr lang="es-ES_tradnl" sz="2399" dirty="0">
                <a:solidFill>
                  <a:schemeClr val="tx1"/>
                </a:solidFill>
                <a:latin typeface="Times New Roman" panose="02020603050405020304" pitchFamily="18" charset="0"/>
                <a:ea typeface="Calibri" charset="0"/>
                <a:cs typeface="Times New Roman" panose="02020603050405020304" pitchFamily="18" charset="0"/>
              </a:rPr>
              <a:t>“Muestro mi poder ante los demás”</a:t>
            </a:r>
          </a:p>
          <a:p>
            <a:pPr marL="342900" indent="-342900" algn="just">
              <a:lnSpc>
                <a:spcPct val="150000"/>
              </a:lnSpc>
              <a:spcAft>
                <a:spcPts val="600"/>
              </a:spcAft>
              <a:buFont typeface="Wingdings" pitchFamily="2" charset="2"/>
              <a:buChar char="Ø"/>
              <a:defRPr/>
            </a:pPr>
            <a:r>
              <a:rPr lang="es-ES_tradnl" sz="2399" dirty="0">
                <a:solidFill>
                  <a:schemeClr val="tx1"/>
                </a:solidFill>
                <a:latin typeface="Times New Roman" panose="02020603050405020304" pitchFamily="18" charset="0"/>
                <a:ea typeface="Calibri" charset="0"/>
                <a:cs typeface="Times New Roman" panose="02020603050405020304" pitchFamily="18" charset="0"/>
              </a:rPr>
              <a:t>“No impongo mi poder a los demás”</a:t>
            </a:r>
          </a:p>
          <a:p>
            <a:pPr marL="342900" indent="-342900" algn="just">
              <a:lnSpc>
                <a:spcPct val="150000"/>
              </a:lnSpc>
              <a:spcAft>
                <a:spcPts val="600"/>
              </a:spcAft>
              <a:buFont typeface="Wingdings" pitchFamily="2" charset="2"/>
              <a:buChar char="Ø"/>
              <a:defRPr/>
            </a:pPr>
            <a:r>
              <a:rPr lang="es-ES_tradnl" sz="2399" dirty="0">
                <a:solidFill>
                  <a:schemeClr val="tx1"/>
                </a:solidFill>
                <a:latin typeface="Times New Roman" panose="02020603050405020304" pitchFamily="18" charset="0"/>
                <a:ea typeface="Calibri" charset="0"/>
                <a:cs typeface="Times New Roman" panose="02020603050405020304" pitchFamily="18" charset="0"/>
              </a:rPr>
              <a:t>“Expreso lo que me hace sentir mal a quién me hace daño”</a:t>
            </a:r>
          </a:p>
          <a:p>
            <a:pPr marL="342900" indent="-342900" algn="just">
              <a:lnSpc>
                <a:spcPct val="150000"/>
              </a:lnSpc>
              <a:spcAft>
                <a:spcPts val="600"/>
              </a:spcAft>
              <a:buFont typeface="Wingdings" pitchFamily="2" charset="2"/>
              <a:buChar char="Ø"/>
              <a:defRPr/>
            </a:pPr>
            <a:r>
              <a:rPr lang="es-ES_tradnl" sz="2399" dirty="0">
                <a:solidFill>
                  <a:schemeClr val="tx1"/>
                </a:solidFill>
                <a:latin typeface="Times New Roman" panose="02020603050405020304" pitchFamily="18" charset="0"/>
                <a:ea typeface="Calibri" charset="0"/>
                <a:cs typeface="Times New Roman" panose="02020603050405020304" pitchFamily="18" charset="0"/>
              </a:rPr>
              <a:t>“Aprendo a depurar mis sentimientos negativos”</a:t>
            </a:r>
          </a:p>
          <a:p>
            <a:pPr marL="342900" indent="-342900" algn="just">
              <a:lnSpc>
                <a:spcPct val="150000"/>
              </a:lnSpc>
              <a:spcAft>
                <a:spcPts val="600"/>
              </a:spcAft>
              <a:buFont typeface="Wingdings" pitchFamily="2" charset="2"/>
              <a:buChar char="Ø"/>
              <a:defRPr/>
            </a:pPr>
            <a:r>
              <a:rPr lang="es-ES_tradnl" sz="2399" dirty="0">
                <a:solidFill>
                  <a:schemeClr val="tx1"/>
                </a:solidFill>
                <a:latin typeface="Times New Roman" panose="02020603050405020304" pitchFamily="18" charset="0"/>
                <a:ea typeface="Calibri" charset="0"/>
                <a:cs typeface="Times New Roman" panose="02020603050405020304" pitchFamily="18" charset="0"/>
              </a:rPr>
              <a:t>“Me transformo en la interacción con los demás”</a:t>
            </a:r>
          </a:p>
          <a:p>
            <a:pPr marL="342900" indent="-342900" algn="just">
              <a:lnSpc>
                <a:spcPct val="150000"/>
              </a:lnSpc>
              <a:spcAft>
                <a:spcPts val="600"/>
              </a:spcAft>
              <a:buFont typeface="Wingdings" pitchFamily="2" charset="2"/>
              <a:buChar char="Ø"/>
              <a:defRPr/>
            </a:pPr>
            <a:r>
              <a:rPr lang="es-ES_tradnl" sz="2399" dirty="0">
                <a:solidFill>
                  <a:schemeClr val="tx1"/>
                </a:solidFill>
                <a:latin typeface="Times New Roman" panose="02020603050405020304" pitchFamily="18" charset="0"/>
                <a:ea typeface="Calibri" charset="0"/>
                <a:cs typeface="Times New Roman" panose="02020603050405020304" pitchFamily="18" charset="0"/>
              </a:rPr>
              <a:t>“No me oculto”</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Text Box 1">
            <a:extLst>
              <a:ext uri="{FF2B5EF4-FFF2-40B4-BE49-F238E27FC236}">
                <a16:creationId xmlns:a16="http://schemas.microsoft.com/office/drawing/2014/main" id="{C36B3140-C28E-9640-AA09-7657B28B607E}"/>
              </a:ext>
            </a:extLst>
          </p:cNvPr>
          <p:cNvSpPr txBox="1">
            <a:spLocks noChangeArrowheads="1"/>
          </p:cNvSpPr>
          <p:nvPr/>
        </p:nvSpPr>
        <p:spPr bwMode="auto">
          <a:xfrm>
            <a:off x="95250" y="136525"/>
            <a:ext cx="7248525" cy="944563"/>
          </a:xfrm>
          <a:prstGeom prst="rect">
            <a:avLst/>
          </a:prstGeom>
          <a:noFill/>
          <a:ln>
            <a:noFill/>
          </a:ln>
        </p:spPr>
        <p:txBody>
          <a:bodyPr lIns="41029" tIns="41029" rIns="41029" bIns="41029"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a:buSzPct val="100000"/>
              <a:defRPr/>
            </a:pPr>
            <a:r>
              <a:rPr lang="es-ES" altLang="es-ES_tradnl" sz="2299" b="1" dirty="0">
                <a:solidFill>
                  <a:srgbClr val="FF4500"/>
                </a:solidFill>
              </a:rPr>
              <a:t>LOS NIÑOS ESCORPIO </a:t>
            </a:r>
          </a:p>
          <a:p>
            <a:pPr algn="ctr">
              <a:buSzPct val="100000"/>
              <a:defRPr/>
            </a:pPr>
            <a:r>
              <a:rPr lang="es-ES" altLang="es-ES_tradnl" sz="2299" b="1" dirty="0">
                <a:solidFill>
                  <a:srgbClr val="FF4500"/>
                </a:solidFill>
              </a:rPr>
              <a:t>¿CÓMO EDUCARLOS?</a:t>
            </a:r>
            <a:endParaRPr lang="es-ES" altLang="es-ES_tradnl" sz="1899" b="1" dirty="0">
              <a:solidFill>
                <a:srgbClr val="FF4500"/>
              </a:solidFill>
            </a:endParaRPr>
          </a:p>
        </p:txBody>
      </p:sp>
      <p:sp>
        <p:nvSpPr>
          <p:cNvPr id="282627" name="Freeform 2">
            <a:extLst>
              <a:ext uri="{FF2B5EF4-FFF2-40B4-BE49-F238E27FC236}">
                <a16:creationId xmlns:a16="http://schemas.microsoft.com/office/drawing/2014/main" id="{DBD86A1F-6B9C-AD45-902E-823F0866EBE0}"/>
              </a:ext>
            </a:extLst>
          </p:cNvPr>
          <p:cNvSpPr>
            <a:spLocks noChangeArrowheads="1"/>
          </p:cNvSpPr>
          <p:nvPr/>
        </p:nvSpPr>
        <p:spPr bwMode="auto">
          <a:xfrm>
            <a:off x="1588" y="0"/>
            <a:ext cx="671512"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64515" name="Picture 3">
            <a:extLst>
              <a:ext uri="{FF2B5EF4-FFF2-40B4-BE49-F238E27FC236}">
                <a16:creationId xmlns:a16="http://schemas.microsoft.com/office/drawing/2014/main" id="{414457A2-A230-C94E-BAE2-0F6D802EC09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63" y="0"/>
            <a:ext cx="1503363"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629" name="Text Box 4">
            <a:extLst>
              <a:ext uri="{FF2B5EF4-FFF2-40B4-BE49-F238E27FC236}">
                <a16:creationId xmlns:a16="http://schemas.microsoft.com/office/drawing/2014/main" id="{3465466D-0D99-3C44-884E-C075F50B3DCF}"/>
              </a:ext>
            </a:extLst>
          </p:cNvPr>
          <p:cNvSpPr txBox="1">
            <a:spLocks noChangeArrowheads="1"/>
          </p:cNvSpPr>
          <p:nvPr/>
        </p:nvSpPr>
        <p:spPr bwMode="auto">
          <a:xfrm>
            <a:off x="1727200" y="1466850"/>
            <a:ext cx="7705725" cy="3097213"/>
          </a:xfrm>
          <a:prstGeom prst="rect">
            <a:avLst/>
          </a:prstGeom>
          <a:noFill/>
          <a:ln>
            <a:noFill/>
          </a:ln>
        </p:spPr>
        <p:txBody>
          <a:bodyPr lIns="41029" tIns="41029" rIns="41029" bIns="41029"/>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9pPr>
          </a:lstStyle>
          <a:p>
            <a:pPr marL="454892" indent="-377910" algn="just">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Enseñar apego fisiológico.</a:t>
            </a:r>
          </a:p>
          <a:p>
            <a:pPr marL="454892" indent="-377910" algn="just">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Enseñar el desapego.</a:t>
            </a:r>
            <a:endParaRPr lang="es-ES" altLang="es-ES_tradnl" sz="1299" dirty="0">
              <a:solidFill>
                <a:srgbClr val="000000"/>
              </a:solidFill>
              <a:latin typeface="Verdana" charset="0"/>
            </a:endParaRPr>
          </a:p>
          <a:p>
            <a:pPr algn="ctr">
              <a:lnSpc>
                <a:spcPct val="115000"/>
              </a:lnSpc>
              <a:spcAft>
                <a:spcPts val="538"/>
              </a:spcAft>
              <a:buSzPct val="100000"/>
              <a:defRPr/>
            </a:pPr>
            <a:r>
              <a:rPr lang="es-ES" altLang="es-ES_tradnl" sz="2000" b="1" dirty="0">
                <a:solidFill>
                  <a:srgbClr val="C00000"/>
                </a:solidFill>
              </a:rPr>
              <a:t>EL APEGO ES UN ESTADO EMOCIONAL INTENSO, Y SI SE PIERDE EL ALGUIEN-ALGO, SIENTE QUE NO PUEDE VIVIR SIN EL ALGUIEN/ALGO</a:t>
            </a:r>
            <a:r>
              <a:rPr lang="es-ES" altLang="es-ES" sz="2000" b="1" dirty="0">
                <a:solidFill>
                  <a:srgbClr val="C00000"/>
                </a:solidFill>
              </a:rPr>
              <a:t>”</a:t>
            </a:r>
            <a:r>
              <a:rPr lang="es-ES" altLang="es-ES_tradnl" sz="2000" b="1" dirty="0">
                <a:solidFill>
                  <a:srgbClr val="C00000"/>
                </a:solidFill>
              </a:rPr>
              <a:t> DEL APEGO: SUFRIMIENTO INTENSO</a:t>
            </a:r>
          </a:p>
          <a:p>
            <a:pPr algn="just">
              <a:lnSpc>
                <a:spcPct val="115000"/>
              </a:lnSpc>
              <a:spcAft>
                <a:spcPts val="538"/>
              </a:spcAft>
              <a:buSzPct val="100000"/>
              <a:defRPr/>
            </a:pPr>
            <a:endParaRPr lang="es-ES" altLang="es-ES_tradnl" sz="1299" dirty="0">
              <a:solidFill>
                <a:srgbClr val="000000"/>
              </a:solidFill>
              <a:latin typeface="Verdana"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Freeform 1">
            <a:extLst>
              <a:ext uri="{FF2B5EF4-FFF2-40B4-BE49-F238E27FC236}">
                <a16:creationId xmlns:a16="http://schemas.microsoft.com/office/drawing/2014/main" id="{76D5CC0E-5CC2-7B45-9F01-AA4B80DB0697}"/>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66562" name="Text Box 2">
            <a:extLst>
              <a:ext uri="{FF2B5EF4-FFF2-40B4-BE49-F238E27FC236}">
                <a16:creationId xmlns:a16="http://schemas.microsoft.com/office/drawing/2014/main" id="{B362215C-1FC2-994A-857A-E811E04A1FAD}"/>
              </a:ext>
            </a:extLst>
          </p:cNvPr>
          <p:cNvSpPr txBox="1">
            <a:spLocks noChangeArrowheads="1"/>
          </p:cNvSpPr>
          <p:nvPr/>
        </p:nvSpPr>
        <p:spPr bwMode="auto">
          <a:xfrm>
            <a:off x="708025" y="-22225"/>
            <a:ext cx="6564313"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EL APEGO</a:t>
            </a:r>
          </a:p>
          <a:p>
            <a:pPr algn="ctr" eaLnBrk="1">
              <a:buSzPct val="100000"/>
            </a:pPr>
            <a:endParaRPr lang="es-ES" altLang="es-ES_tradnl" sz="2500" b="1">
              <a:solidFill>
                <a:srgbClr val="C00000"/>
              </a:solidFill>
            </a:endParaRPr>
          </a:p>
        </p:txBody>
      </p:sp>
      <p:pic>
        <p:nvPicPr>
          <p:cNvPr id="66563" name="Picture 3">
            <a:extLst>
              <a:ext uri="{FF2B5EF4-FFF2-40B4-BE49-F238E27FC236}">
                <a16:creationId xmlns:a16="http://schemas.microsoft.com/office/drawing/2014/main" id="{EA034EF5-66D2-9743-B925-B849EF4DBC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84300" y="784225"/>
            <a:ext cx="7507288" cy="577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64" name="Picture 4">
            <a:extLst>
              <a:ext uri="{FF2B5EF4-FFF2-40B4-BE49-F238E27FC236}">
                <a16:creationId xmlns:a16="http://schemas.microsoft.com/office/drawing/2014/main" id="{2B22A0B4-9E54-7A49-AE29-E915C2CB262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Text Box 2">
            <a:extLst>
              <a:ext uri="{FF2B5EF4-FFF2-40B4-BE49-F238E27FC236}">
                <a16:creationId xmlns:a16="http://schemas.microsoft.com/office/drawing/2014/main" id="{5EF70CF1-854D-434F-9D18-F5BF50B6627D}"/>
              </a:ext>
            </a:extLst>
          </p:cNvPr>
          <p:cNvSpPr txBox="1">
            <a:spLocks noChangeArrowheads="1"/>
          </p:cNvSpPr>
          <p:nvPr/>
        </p:nvSpPr>
        <p:spPr bwMode="auto">
          <a:xfrm>
            <a:off x="576263" y="147638"/>
            <a:ext cx="633625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dirty="0">
                <a:solidFill>
                  <a:srgbClr val="000000"/>
                </a:solidFill>
              </a:rPr>
              <a:t>SAGITARIO:   </a:t>
            </a:r>
            <a:r>
              <a:rPr lang="es-ES" altLang="es-ES_tradnl" sz="2800" dirty="0" err="1">
                <a:solidFill>
                  <a:srgbClr val="FF0000"/>
                </a:solidFill>
              </a:rPr>
              <a:t>eXpansión</a:t>
            </a:r>
            <a:r>
              <a:rPr lang="es-ES" altLang="es-ES_tradnl" sz="2800" dirty="0">
                <a:solidFill>
                  <a:srgbClr val="FF0000"/>
                </a:solidFill>
              </a:rPr>
              <a:t> </a:t>
            </a:r>
          </a:p>
        </p:txBody>
      </p:sp>
      <p:sp>
        <p:nvSpPr>
          <p:cNvPr id="64514" name="Freeform 3">
            <a:extLst>
              <a:ext uri="{FF2B5EF4-FFF2-40B4-BE49-F238E27FC236}">
                <a16:creationId xmlns:a16="http://schemas.microsoft.com/office/drawing/2014/main" id="{059A4C92-D700-0542-82AB-63F000270C2D}"/>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4515" name="Picture 4">
            <a:extLst>
              <a:ext uri="{FF2B5EF4-FFF2-40B4-BE49-F238E27FC236}">
                <a16:creationId xmlns:a16="http://schemas.microsoft.com/office/drawing/2014/main" id="{AB7347C2-5987-E34F-A970-1839F8602C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Imagen 2" descr="Una persona con un atardecer de fondo&#10;&#10;Descripción generada automáticamente con confianza media">
            <a:extLst>
              <a:ext uri="{FF2B5EF4-FFF2-40B4-BE49-F238E27FC236}">
                <a16:creationId xmlns:a16="http://schemas.microsoft.com/office/drawing/2014/main" id="{D2C1FB50-AD7E-C742-BE77-786FF6BC2642}"/>
              </a:ext>
            </a:extLst>
          </p:cNvPr>
          <p:cNvPicPr>
            <a:picLocks noChangeAspect="1"/>
          </p:cNvPicPr>
          <p:nvPr/>
        </p:nvPicPr>
        <p:blipFill>
          <a:blip r:embed="rId4"/>
          <a:stretch>
            <a:fillRect/>
          </a:stretch>
        </p:blipFill>
        <p:spPr>
          <a:xfrm>
            <a:off x="1858912" y="1380579"/>
            <a:ext cx="6781800" cy="4191000"/>
          </a:xfrm>
          <a:prstGeom prst="rect">
            <a:avLst/>
          </a:prstGeom>
        </p:spPr>
      </p:pic>
    </p:spTree>
    <p:extLst>
      <p:ext uri="{BB962C8B-B14F-4D97-AF65-F5344CB8AC3E}">
        <p14:creationId xmlns:p14="http://schemas.microsoft.com/office/powerpoint/2010/main" val="1921414967"/>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Text Box 1">
            <a:extLst>
              <a:ext uri="{FF2B5EF4-FFF2-40B4-BE49-F238E27FC236}">
                <a16:creationId xmlns:a16="http://schemas.microsoft.com/office/drawing/2014/main" id="{31B9E326-0ACE-F342-BE41-C9FAF98D7C92}"/>
              </a:ext>
            </a:extLst>
          </p:cNvPr>
          <p:cNvSpPr txBox="1">
            <a:spLocks noChangeArrowheads="1"/>
          </p:cNvSpPr>
          <p:nvPr/>
        </p:nvSpPr>
        <p:spPr bwMode="auto">
          <a:xfrm>
            <a:off x="708025" y="63500"/>
            <a:ext cx="6564313"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EL APEGO</a:t>
            </a:r>
          </a:p>
          <a:p>
            <a:pPr algn="ctr" eaLnBrk="1">
              <a:buSzPct val="100000"/>
            </a:pPr>
            <a:endParaRPr lang="es-ES" altLang="es-ES_tradnl" sz="2500" b="1">
              <a:solidFill>
                <a:srgbClr val="C00000"/>
              </a:solidFill>
            </a:endParaRPr>
          </a:p>
        </p:txBody>
      </p:sp>
      <p:sp>
        <p:nvSpPr>
          <p:cNvPr id="68610" name="Freeform 2">
            <a:extLst>
              <a:ext uri="{FF2B5EF4-FFF2-40B4-BE49-F238E27FC236}">
                <a16:creationId xmlns:a16="http://schemas.microsoft.com/office/drawing/2014/main" id="{0885D3BE-2EEF-0A42-B1A0-5B46D6E92B23}"/>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68611" name="Text Box 3">
            <a:extLst>
              <a:ext uri="{FF2B5EF4-FFF2-40B4-BE49-F238E27FC236}">
                <a16:creationId xmlns:a16="http://schemas.microsoft.com/office/drawing/2014/main" id="{90792FA8-4CA4-E649-B0D5-82DBE10DCD43}"/>
              </a:ext>
            </a:extLst>
          </p:cNvPr>
          <p:cNvSpPr txBox="1">
            <a:spLocks noChangeArrowheads="1"/>
          </p:cNvSpPr>
          <p:nvPr/>
        </p:nvSpPr>
        <p:spPr bwMode="auto">
          <a:xfrm>
            <a:off x="1557338" y="1231900"/>
            <a:ext cx="8650287" cy="662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lstStyle>
            <a:lvl1pPr marL="414338" indent="-193675">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1pPr>
            <a:lvl2pPr>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2pPr>
            <a:lvl3pPr>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3pPr>
            <a:lvl4pPr>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4pPr>
            <a:lvl5pPr>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288"/>
              </a:spcAft>
              <a:buSzPct val="100000"/>
            </a:pPr>
            <a:endParaRPr lang="es-ES" altLang="es-ES_tradnl" dirty="0">
              <a:solidFill>
                <a:srgbClr val="000000"/>
              </a:solidFill>
              <a:latin typeface="Times New Roman" panose="02020603050405020304" pitchFamily="18" charset="0"/>
            </a:endParaRPr>
          </a:p>
          <a:p>
            <a:pPr eaLnBrk="1">
              <a:lnSpc>
                <a:spcPct val="115000"/>
              </a:lnSpc>
              <a:spcAft>
                <a:spcPts val="1288"/>
              </a:spcAft>
              <a:buClr>
                <a:srgbClr val="000000"/>
              </a:buClr>
              <a:buSzPct val="100000"/>
              <a:buFont typeface="Wingdings" pitchFamily="2" charset="2"/>
              <a:buChar char=""/>
            </a:pPr>
            <a:r>
              <a:rPr lang="es-ES" altLang="es-ES_tradnl" b="1" dirty="0">
                <a:solidFill>
                  <a:srgbClr val="000000"/>
                </a:solidFill>
                <a:latin typeface="Times New Roman" panose="02020603050405020304" pitchFamily="18" charset="0"/>
              </a:rPr>
              <a:t> Apego de lo bebés y niños: </a:t>
            </a:r>
            <a:r>
              <a:rPr lang="es-ES" altLang="es-ES_tradnl" b="1" dirty="0">
                <a:solidFill>
                  <a:srgbClr val="FF0000"/>
                </a:solidFill>
                <a:latin typeface="Times New Roman" panose="02020603050405020304" pitchFamily="18" charset="0"/>
              </a:rPr>
              <a:t>UNA NECESIDAD</a:t>
            </a:r>
          </a:p>
          <a:p>
            <a:pPr eaLnBrk="1">
              <a:lnSpc>
                <a:spcPct val="115000"/>
              </a:lnSpc>
              <a:spcAft>
                <a:spcPts val="1288"/>
              </a:spcAft>
              <a:buSzPct val="100000"/>
            </a:pPr>
            <a:endParaRPr lang="es-ES" altLang="es-ES_tradnl" b="1" dirty="0">
              <a:solidFill>
                <a:srgbClr val="000000"/>
              </a:solidFill>
              <a:latin typeface="Times New Roman" panose="02020603050405020304" pitchFamily="18" charset="0"/>
            </a:endParaRPr>
          </a:p>
          <a:p>
            <a:pPr eaLnBrk="1">
              <a:lnSpc>
                <a:spcPct val="115000"/>
              </a:lnSpc>
              <a:spcAft>
                <a:spcPts val="1288"/>
              </a:spcAft>
              <a:buClr>
                <a:srgbClr val="000000"/>
              </a:buClr>
              <a:buSzPct val="100000"/>
              <a:buFont typeface="Wingdings" pitchFamily="2" charset="2"/>
              <a:buChar char=""/>
            </a:pPr>
            <a:r>
              <a:rPr lang="es-ES" altLang="es-ES_tradnl" b="1" dirty="0">
                <a:solidFill>
                  <a:srgbClr val="000000"/>
                </a:solidFill>
                <a:latin typeface="Times New Roman" panose="02020603050405020304" pitchFamily="18" charset="0"/>
              </a:rPr>
              <a:t> Apego de los adultos: </a:t>
            </a:r>
            <a:r>
              <a:rPr lang="es-ES" altLang="es-ES_tradnl" b="1" dirty="0">
                <a:solidFill>
                  <a:srgbClr val="FF0000"/>
                </a:solidFill>
                <a:latin typeface="Times New Roman" panose="02020603050405020304" pitchFamily="18" charset="0"/>
              </a:rPr>
              <a:t>UNA DECISIÓN VOLUNTARIA </a:t>
            </a:r>
          </a:p>
          <a:p>
            <a:pPr eaLnBrk="1">
              <a:lnSpc>
                <a:spcPct val="115000"/>
              </a:lnSpc>
              <a:spcAft>
                <a:spcPts val="1288"/>
              </a:spcAft>
              <a:buSzPct val="100000"/>
            </a:pPr>
            <a:endParaRPr lang="es-ES" altLang="es-ES_tradnl" dirty="0">
              <a:solidFill>
                <a:srgbClr val="000000"/>
              </a:solidFill>
              <a:latin typeface="Times New Roman" panose="02020603050405020304" pitchFamily="18" charset="0"/>
            </a:endParaRPr>
          </a:p>
          <a:p>
            <a:pPr eaLnBrk="1">
              <a:lnSpc>
                <a:spcPct val="115000"/>
              </a:lnSpc>
              <a:spcAft>
                <a:spcPts val="1288"/>
              </a:spcAft>
              <a:buSzPct val="100000"/>
            </a:pPr>
            <a:endParaRPr lang="es-ES" altLang="es-ES_tradnl" dirty="0">
              <a:solidFill>
                <a:srgbClr val="000000"/>
              </a:solidFill>
              <a:latin typeface="Times New Roman" panose="02020603050405020304" pitchFamily="18" charset="0"/>
            </a:endParaRPr>
          </a:p>
          <a:p>
            <a:pPr eaLnBrk="1">
              <a:lnSpc>
                <a:spcPct val="115000"/>
              </a:lnSpc>
              <a:spcAft>
                <a:spcPts val="1288"/>
              </a:spcAft>
              <a:buSzPct val="100000"/>
            </a:pPr>
            <a:endParaRPr lang="es-ES" altLang="es-ES_tradnl" dirty="0">
              <a:solidFill>
                <a:srgbClr val="000000"/>
              </a:solidFill>
              <a:latin typeface="Times New Roman" panose="02020603050405020304" pitchFamily="18" charset="0"/>
            </a:endParaRPr>
          </a:p>
          <a:p>
            <a:pPr algn="ctr" eaLnBrk="1">
              <a:lnSpc>
                <a:spcPct val="115000"/>
              </a:lnSpc>
              <a:spcAft>
                <a:spcPts val="1288"/>
              </a:spcAft>
              <a:buSzPct val="100000"/>
            </a:pPr>
            <a:endParaRPr lang="es-ES" altLang="es-ES_tradnl" sz="1400" dirty="0">
              <a:solidFill>
                <a:srgbClr val="000000"/>
              </a:solidFill>
              <a:latin typeface="Verdana" panose="020B0604030504040204" pitchFamily="34" charset="0"/>
            </a:endParaRPr>
          </a:p>
          <a:p>
            <a:pPr algn="ctr" eaLnBrk="1">
              <a:lnSpc>
                <a:spcPct val="115000"/>
              </a:lnSpc>
              <a:spcAft>
                <a:spcPts val="1288"/>
              </a:spcAft>
              <a:buSzPct val="100000"/>
            </a:pPr>
            <a:endParaRPr lang="es-ES" altLang="es-ES_tradnl" sz="1400" dirty="0">
              <a:solidFill>
                <a:srgbClr val="000000"/>
              </a:solidFill>
              <a:latin typeface="Verdana" panose="020B0604030504040204" pitchFamily="34" charset="0"/>
            </a:endParaRPr>
          </a:p>
        </p:txBody>
      </p:sp>
      <p:pic>
        <p:nvPicPr>
          <p:cNvPr id="68612" name="Picture 4">
            <a:extLst>
              <a:ext uri="{FF2B5EF4-FFF2-40B4-BE49-F238E27FC236}">
                <a16:creationId xmlns:a16="http://schemas.microsoft.com/office/drawing/2014/main" id="{FD2FC1C3-AE04-484E-98B3-C41E88CF76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13" name="Freeform 5">
            <a:extLst>
              <a:ext uri="{FF2B5EF4-FFF2-40B4-BE49-F238E27FC236}">
                <a16:creationId xmlns:a16="http://schemas.microsoft.com/office/drawing/2014/main" id="{92ED55E7-50DC-8A45-A12C-260CC800C045}"/>
              </a:ext>
            </a:extLst>
          </p:cNvPr>
          <p:cNvSpPr>
            <a:spLocks noChangeArrowheads="1"/>
          </p:cNvSpPr>
          <p:nvPr/>
        </p:nvSpPr>
        <p:spPr bwMode="auto">
          <a:xfrm>
            <a:off x="1800225" y="1081088"/>
            <a:ext cx="7056438" cy="144462"/>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2147483646 w 640"/>
              <a:gd name="T25" fmla="*/ 2147483646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endParaRPr 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Freeform 1">
            <a:extLst>
              <a:ext uri="{FF2B5EF4-FFF2-40B4-BE49-F238E27FC236}">
                <a16:creationId xmlns:a16="http://schemas.microsoft.com/office/drawing/2014/main" id="{E1632FB1-F156-C24D-A309-CDF72FA0983D}"/>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70658" name="Text Box 2">
            <a:extLst>
              <a:ext uri="{FF2B5EF4-FFF2-40B4-BE49-F238E27FC236}">
                <a16:creationId xmlns:a16="http://schemas.microsoft.com/office/drawing/2014/main" id="{949C7299-CE7D-0842-B21E-40F6E8F0230A}"/>
              </a:ext>
            </a:extLst>
          </p:cNvPr>
          <p:cNvSpPr txBox="1">
            <a:spLocks noChangeArrowheads="1"/>
          </p:cNvSpPr>
          <p:nvPr/>
        </p:nvSpPr>
        <p:spPr bwMode="auto">
          <a:xfrm>
            <a:off x="1484313" y="871538"/>
            <a:ext cx="8651875" cy="662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lstStyle>
            <a:lvl1pPr marL="414338" indent="-193675">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1pPr>
            <a:lvl2pPr>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2pPr>
            <a:lvl3pPr>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3pPr>
            <a:lvl4pPr>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4pPr>
            <a:lvl5pPr>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eaLnBrk="1">
              <a:lnSpc>
                <a:spcPct val="115000"/>
              </a:lnSpc>
              <a:spcAft>
                <a:spcPts val="1288"/>
              </a:spcAft>
              <a:buSzPct val="100000"/>
            </a:pPr>
            <a:r>
              <a:rPr lang="es-ES" altLang="es-ES_tradnl">
                <a:solidFill>
                  <a:srgbClr val="000000"/>
                </a:solidFill>
                <a:latin typeface="Times New Roman" panose="02020603050405020304" pitchFamily="18" charset="0"/>
              </a:rPr>
              <a:t>El niño nace programado para que sus necesidades básicas sean cubiertas:</a:t>
            </a:r>
          </a:p>
          <a:p>
            <a:pPr eaLnBrk="1">
              <a:lnSpc>
                <a:spcPct val="115000"/>
              </a:lnSpc>
              <a:spcAft>
                <a:spcPts val="688"/>
              </a:spcAft>
              <a:buSzPct val="100000"/>
            </a:pPr>
            <a:r>
              <a:rPr lang="es-ES" altLang="es-ES_tradnl">
                <a:solidFill>
                  <a:srgbClr val="000000"/>
                </a:solidFill>
                <a:latin typeface="Times New Roman" panose="02020603050405020304" pitchFamily="18" charset="0"/>
              </a:rPr>
              <a:t>1-Necesidades fisiológicas (alimentación, higiene, sueño, etc...).</a:t>
            </a:r>
          </a:p>
          <a:p>
            <a:pPr eaLnBrk="1">
              <a:lnSpc>
                <a:spcPct val="115000"/>
              </a:lnSpc>
              <a:spcAft>
                <a:spcPts val="688"/>
              </a:spcAft>
              <a:buSzPct val="100000"/>
            </a:pPr>
            <a:r>
              <a:rPr lang="es-ES" altLang="es-ES_tradnl">
                <a:solidFill>
                  <a:srgbClr val="000000"/>
                </a:solidFill>
                <a:latin typeface="Times New Roman" panose="02020603050405020304" pitchFamily="18" charset="0"/>
              </a:rPr>
              <a:t>2-Necesidad de protección ante posibles peligros (reales o imaginarios).</a:t>
            </a:r>
          </a:p>
          <a:p>
            <a:pPr eaLnBrk="1">
              <a:lnSpc>
                <a:spcPct val="115000"/>
              </a:lnSpc>
              <a:spcAft>
                <a:spcPts val="688"/>
              </a:spcAft>
              <a:buSzPct val="100000"/>
            </a:pPr>
            <a:r>
              <a:rPr lang="es-ES" altLang="es-ES_tradnl">
                <a:solidFill>
                  <a:srgbClr val="000000"/>
                </a:solidFill>
                <a:latin typeface="Times New Roman" panose="02020603050405020304" pitchFamily="18" charset="0"/>
              </a:rPr>
              <a:t>3-Necesidad de explorar su entorno.</a:t>
            </a:r>
          </a:p>
          <a:p>
            <a:pPr eaLnBrk="1">
              <a:lnSpc>
                <a:spcPct val="115000"/>
              </a:lnSpc>
              <a:spcAft>
                <a:spcPts val="688"/>
              </a:spcAft>
              <a:buSzPct val="100000"/>
            </a:pPr>
            <a:r>
              <a:rPr lang="es-ES" altLang="es-ES_tradnl">
                <a:solidFill>
                  <a:srgbClr val="000000"/>
                </a:solidFill>
                <a:latin typeface="Times New Roman" panose="02020603050405020304" pitchFamily="18" charset="0"/>
              </a:rPr>
              <a:t>4-Necesidad de jugar.</a:t>
            </a:r>
          </a:p>
          <a:p>
            <a:pPr eaLnBrk="1">
              <a:lnSpc>
                <a:spcPct val="115000"/>
              </a:lnSpc>
              <a:spcAft>
                <a:spcPts val="688"/>
              </a:spcAft>
              <a:buSzPct val="100000"/>
            </a:pPr>
            <a:r>
              <a:rPr lang="es-ES" altLang="es-ES_tradnl">
                <a:solidFill>
                  <a:srgbClr val="000000"/>
                </a:solidFill>
                <a:latin typeface="Times New Roman" panose="02020603050405020304" pitchFamily="18" charset="0"/>
              </a:rPr>
              <a:t>5-</a:t>
            </a:r>
            <a:r>
              <a:rPr lang="es-ES" altLang="es-ES_tradnl" b="1">
                <a:solidFill>
                  <a:srgbClr val="FF0000"/>
                </a:solidFill>
                <a:latin typeface="Times New Roman" panose="02020603050405020304" pitchFamily="18" charset="0"/>
              </a:rPr>
              <a:t>Necesidad de establecer vínculos afectivos.</a:t>
            </a:r>
          </a:p>
          <a:p>
            <a:pPr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ctr" eaLnBrk="1">
              <a:lnSpc>
                <a:spcPct val="115000"/>
              </a:lnSpc>
              <a:spcAft>
                <a:spcPts val="1288"/>
              </a:spcAft>
              <a:buSzPct val="100000"/>
            </a:pPr>
            <a:endParaRPr lang="es-ES" altLang="es-ES_tradnl" sz="1400">
              <a:solidFill>
                <a:srgbClr val="000000"/>
              </a:solidFill>
              <a:latin typeface="Verdana" panose="020B0604030504040204" pitchFamily="34" charset="0"/>
            </a:endParaRPr>
          </a:p>
          <a:p>
            <a:pPr algn="ctr" eaLnBrk="1">
              <a:lnSpc>
                <a:spcPct val="115000"/>
              </a:lnSpc>
              <a:spcAft>
                <a:spcPts val="1288"/>
              </a:spcAft>
              <a:buSzPct val="100000"/>
            </a:pPr>
            <a:endParaRPr lang="es-ES" altLang="es-ES_tradnl" sz="1400">
              <a:solidFill>
                <a:srgbClr val="000000"/>
              </a:solidFill>
              <a:latin typeface="Verdana" panose="020B0604030504040204" pitchFamily="34" charset="0"/>
            </a:endParaRPr>
          </a:p>
        </p:txBody>
      </p:sp>
      <p:sp>
        <p:nvSpPr>
          <p:cNvPr id="70659" name="Text Box 3">
            <a:extLst>
              <a:ext uri="{FF2B5EF4-FFF2-40B4-BE49-F238E27FC236}">
                <a16:creationId xmlns:a16="http://schemas.microsoft.com/office/drawing/2014/main" id="{27C1D5B3-880C-1749-82BB-083F91F682B7}"/>
              </a:ext>
            </a:extLst>
          </p:cNvPr>
          <p:cNvSpPr txBox="1">
            <a:spLocks noChangeArrowheads="1"/>
          </p:cNvSpPr>
          <p:nvPr/>
        </p:nvSpPr>
        <p:spPr bwMode="auto">
          <a:xfrm>
            <a:off x="811213" y="136525"/>
            <a:ext cx="7613650"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EL APEGO DE LOS BEBES ES </a:t>
            </a:r>
          </a:p>
          <a:p>
            <a:pPr algn="ctr" eaLnBrk="1">
              <a:buSzPct val="100000"/>
            </a:pPr>
            <a:r>
              <a:rPr lang="es-ES" altLang="es-ES_tradnl" sz="2500" b="1">
                <a:solidFill>
                  <a:srgbClr val="C00000"/>
                </a:solidFill>
              </a:rPr>
              <a:t>UN  MECANISMO DE SUPERVIVENCIA</a:t>
            </a:r>
          </a:p>
          <a:p>
            <a:pPr algn="ctr" eaLnBrk="1">
              <a:buSzPct val="100000"/>
            </a:pPr>
            <a:endParaRPr lang="es-ES" altLang="es-ES_tradnl" sz="2500" b="1">
              <a:solidFill>
                <a:srgbClr val="C00000"/>
              </a:solidFill>
            </a:endParaRPr>
          </a:p>
        </p:txBody>
      </p:sp>
      <p:pic>
        <p:nvPicPr>
          <p:cNvPr id="70660" name="Picture 4">
            <a:extLst>
              <a:ext uri="{FF2B5EF4-FFF2-40B4-BE49-F238E27FC236}">
                <a16:creationId xmlns:a16="http://schemas.microsoft.com/office/drawing/2014/main" id="{2E58BAD1-88D3-5445-B30A-99E6D7C67C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661" name="Freeform 5">
            <a:extLst>
              <a:ext uri="{FF2B5EF4-FFF2-40B4-BE49-F238E27FC236}">
                <a16:creationId xmlns:a16="http://schemas.microsoft.com/office/drawing/2014/main" id="{F1595477-AFAF-B545-B250-A7F7202B37B9}"/>
              </a:ext>
            </a:extLst>
          </p:cNvPr>
          <p:cNvSpPr>
            <a:spLocks noChangeArrowheads="1"/>
          </p:cNvSpPr>
          <p:nvPr/>
        </p:nvSpPr>
        <p:spPr bwMode="auto">
          <a:xfrm>
            <a:off x="1800225" y="1081088"/>
            <a:ext cx="7056438" cy="144462"/>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2147483646 w 640"/>
              <a:gd name="T25" fmla="*/ 2147483646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endParaRPr 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Text Box 1">
            <a:extLst>
              <a:ext uri="{FF2B5EF4-FFF2-40B4-BE49-F238E27FC236}">
                <a16:creationId xmlns:a16="http://schemas.microsoft.com/office/drawing/2014/main" id="{E77B62C3-7C31-E342-B7C1-AF95713565C0}"/>
              </a:ext>
            </a:extLst>
          </p:cNvPr>
          <p:cNvSpPr txBox="1">
            <a:spLocks noChangeArrowheads="1"/>
          </p:cNvSpPr>
          <p:nvPr/>
        </p:nvSpPr>
        <p:spPr bwMode="auto">
          <a:xfrm>
            <a:off x="515938" y="63500"/>
            <a:ext cx="7404100"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EL APEGO</a:t>
            </a:r>
          </a:p>
          <a:p>
            <a:pPr algn="ctr" eaLnBrk="1">
              <a:buSzPct val="100000"/>
            </a:pPr>
            <a:endParaRPr lang="es-ES" altLang="es-ES_tradnl" sz="2500" b="1">
              <a:solidFill>
                <a:srgbClr val="C00000"/>
              </a:solidFill>
            </a:endParaRPr>
          </a:p>
        </p:txBody>
      </p:sp>
      <p:sp>
        <p:nvSpPr>
          <p:cNvPr id="72706" name="Freeform 2">
            <a:extLst>
              <a:ext uri="{FF2B5EF4-FFF2-40B4-BE49-F238E27FC236}">
                <a16:creationId xmlns:a16="http://schemas.microsoft.com/office/drawing/2014/main" id="{7BE50099-4AC4-A944-B9AC-CD8257DF6FCB}"/>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72707" name="Text Box 3">
            <a:extLst>
              <a:ext uri="{FF2B5EF4-FFF2-40B4-BE49-F238E27FC236}">
                <a16:creationId xmlns:a16="http://schemas.microsoft.com/office/drawing/2014/main" id="{261CB074-764C-EF4C-B72E-762711CD4729}"/>
              </a:ext>
            </a:extLst>
          </p:cNvPr>
          <p:cNvSpPr txBox="1">
            <a:spLocks noChangeArrowheads="1"/>
          </p:cNvSpPr>
          <p:nvPr/>
        </p:nvSpPr>
        <p:spPr bwMode="auto">
          <a:xfrm>
            <a:off x="1231900" y="782638"/>
            <a:ext cx="8651875" cy="662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lstStyle>
            <a:lvl1pPr marL="414338" indent="-193675">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1pPr>
            <a:lvl2pPr marL="685800" indent="-228600">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2pPr>
            <a:lvl3pPr>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3pPr>
            <a:lvl4pPr>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4pPr>
            <a:lvl5pPr>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9pPr>
          </a:lstStyle>
          <a:p>
            <a:pPr algn="just"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just" eaLnBrk="1">
              <a:spcAft>
                <a:spcPts val="688"/>
              </a:spcAft>
              <a:buClr>
                <a:srgbClr val="000000"/>
              </a:buClr>
              <a:buSzPct val="100000"/>
              <a:buFont typeface="Wingdings" pitchFamily="2" charset="2"/>
              <a:buChar char=""/>
            </a:pPr>
            <a:r>
              <a:rPr lang="es-ES" altLang="es-ES_tradnl">
                <a:solidFill>
                  <a:srgbClr val="000000"/>
                </a:solidFill>
                <a:latin typeface="Times New Roman" panose="02020603050405020304" pitchFamily="18" charset="0"/>
              </a:rPr>
              <a:t>El vínculo de apego suele aparecer en torno </a:t>
            </a:r>
            <a:r>
              <a:rPr lang="es-ES" altLang="es-ES_tradnl" b="1">
                <a:solidFill>
                  <a:srgbClr val="000000"/>
                </a:solidFill>
                <a:latin typeface="Times New Roman" panose="02020603050405020304" pitchFamily="18" charset="0"/>
              </a:rPr>
              <a:t>al año</a:t>
            </a:r>
            <a:r>
              <a:rPr lang="es-ES" altLang="es-ES_tradnl">
                <a:solidFill>
                  <a:srgbClr val="000000"/>
                </a:solidFill>
                <a:latin typeface="Times New Roman" panose="02020603050405020304" pitchFamily="18" charset="0"/>
              </a:rPr>
              <a:t> y suele darse entre un niño o niña y sus progenitores/cuidadores.</a:t>
            </a:r>
          </a:p>
          <a:p>
            <a:pPr algn="just" eaLnBrk="1">
              <a:spcAft>
                <a:spcPts val="688"/>
              </a:spcAft>
              <a:buClr>
                <a:srgbClr val="000000"/>
              </a:buClr>
              <a:buSzPct val="100000"/>
              <a:buFont typeface="Wingdings" pitchFamily="2" charset="2"/>
              <a:buChar char=""/>
            </a:pPr>
            <a:r>
              <a:rPr lang="es-ES" altLang="es-ES_tradnl">
                <a:solidFill>
                  <a:srgbClr val="000000"/>
                </a:solidFill>
                <a:latin typeface="Times New Roman" panose="02020603050405020304" pitchFamily="18" charset="0"/>
              </a:rPr>
              <a:t>Existe la posibilidad de que la figura de apego </a:t>
            </a:r>
            <a:r>
              <a:rPr lang="es-ES" altLang="es-ES_tradnl" b="1">
                <a:solidFill>
                  <a:srgbClr val="000000"/>
                </a:solidFill>
                <a:latin typeface="Times New Roman" panose="02020603050405020304" pitchFamily="18" charset="0"/>
              </a:rPr>
              <a:t>cambie a lo largo de la vida. </a:t>
            </a:r>
          </a:p>
          <a:p>
            <a:pPr algn="just" eaLnBrk="1">
              <a:spcAft>
                <a:spcPts val="688"/>
              </a:spcAft>
              <a:buClr>
                <a:srgbClr val="000000"/>
              </a:buClr>
              <a:buSzPct val="100000"/>
              <a:buFont typeface="Wingdings" pitchFamily="2" charset="2"/>
              <a:buChar char=""/>
            </a:pPr>
            <a:r>
              <a:rPr lang="es-ES" altLang="es-ES_tradnl">
                <a:solidFill>
                  <a:srgbClr val="000000"/>
                </a:solidFill>
                <a:latin typeface="Times New Roman" panose="02020603050405020304" pitchFamily="18" charset="0"/>
              </a:rPr>
              <a:t>Cada relación de apego tiene sus características específicas, pero en general:</a:t>
            </a:r>
          </a:p>
          <a:p>
            <a:pPr lvl="1" algn="just" eaLnBrk="1">
              <a:spcAft>
                <a:spcPts val="688"/>
              </a:spcAft>
              <a:buClr>
                <a:srgbClr val="000000"/>
              </a:buClr>
              <a:buSzPct val="100000"/>
              <a:buFont typeface="Times New Roman" panose="02020603050405020304" pitchFamily="18" charset="0"/>
              <a:buChar char="–"/>
            </a:pPr>
            <a:r>
              <a:rPr lang="es-ES" altLang="es-ES_tradnl">
                <a:solidFill>
                  <a:srgbClr val="000000"/>
                </a:solidFill>
                <a:latin typeface="Times New Roman" panose="02020603050405020304" pitchFamily="18" charset="0"/>
              </a:rPr>
              <a:t> Aseguran la </a:t>
            </a:r>
            <a:r>
              <a:rPr lang="es-ES" altLang="es-ES_tradnl" b="1" i="1">
                <a:solidFill>
                  <a:srgbClr val="000000"/>
                </a:solidFill>
                <a:latin typeface="Times New Roman" panose="02020603050405020304" pitchFamily="18" charset="0"/>
              </a:rPr>
              <a:t>supervivencia</a:t>
            </a:r>
            <a:r>
              <a:rPr lang="es-ES" altLang="es-ES_tradnl">
                <a:solidFill>
                  <a:srgbClr val="000000"/>
                </a:solidFill>
                <a:latin typeface="Times New Roman" panose="02020603050405020304" pitchFamily="18" charset="0"/>
              </a:rPr>
              <a:t> de la cría. </a:t>
            </a:r>
          </a:p>
          <a:p>
            <a:pPr lvl="1" algn="just" eaLnBrk="1">
              <a:spcAft>
                <a:spcPts val="688"/>
              </a:spcAft>
              <a:buClr>
                <a:srgbClr val="000000"/>
              </a:buClr>
              <a:buSzPct val="100000"/>
              <a:buFont typeface="Times New Roman" panose="02020603050405020304" pitchFamily="18" charset="0"/>
              <a:buChar char="–"/>
            </a:pPr>
            <a:r>
              <a:rPr lang="es-ES" altLang="es-ES_tradnl">
                <a:solidFill>
                  <a:srgbClr val="000000"/>
                </a:solidFill>
                <a:latin typeface="Times New Roman" panose="02020603050405020304" pitchFamily="18" charset="0"/>
              </a:rPr>
              <a:t>Le dan </a:t>
            </a:r>
            <a:r>
              <a:rPr lang="es-ES" altLang="es-ES_tradnl" b="1" i="1">
                <a:solidFill>
                  <a:srgbClr val="000000"/>
                </a:solidFill>
                <a:latin typeface="Times New Roman" panose="02020603050405020304" pitchFamily="18" charset="0"/>
              </a:rPr>
              <a:t>seguridad</a:t>
            </a:r>
            <a:r>
              <a:rPr lang="es-ES" altLang="es-ES_tradnl">
                <a:solidFill>
                  <a:srgbClr val="000000"/>
                </a:solidFill>
                <a:latin typeface="Times New Roman" panose="02020603050405020304" pitchFamily="18" charset="0"/>
              </a:rPr>
              <a:t>, </a:t>
            </a:r>
            <a:r>
              <a:rPr lang="es-ES" altLang="es-ES_tradnl" b="1" i="1">
                <a:solidFill>
                  <a:srgbClr val="000000"/>
                </a:solidFill>
                <a:latin typeface="Times New Roman" panose="02020603050405020304" pitchFamily="18" charset="0"/>
              </a:rPr>
              <a:t>autoestima</a:t>
            </a:r>
            <a:r>
              <a:rPr lang="es-ES" altLang="es-ES_tradnl">
                <a:solidFill>
                  <a:srgbClr val="000000"/>
                </a:solidFill>
                <a:latin typeface="Times New Roman" panose="02020603050405020304" pitchFamily="18" charset="0"/>
              </a:rPr>
              <a:t> y la posibilidad de </a:t>
            </a:r>
            <a:r>
              <a:rPr lang="es-ES" altLang="es-ES_tradnl" b="1" i="1">
                <a:solidFill>
                  <a:srgbClr val="000000"/>
                </a:solidFill>
                <a:latin typeface="Times New Roman" panose="02020603050405020304" pitchFamily="18" charset="0"/>
              </a:rPr>
              <a:t>intimar</a:t>
            </a:r>
            <a:r>
              <a:rPr lang="es-ES" altLang="es-ES_tradnl">
                <a:solidFill>
                  <a:srgbClr val="000000"/>
                </a:solidFill>
                <a:latin typeface="Times New Roman" panose="02020603050405020304" pitchFamily="18" charset="0"/>
              </a:rPr>
              <a:t>, (comunicación emocional privilegiada).</a:t>
            </a:r>
          </a:p>
          <a:p>
            <a:pPr lvl="1" algn="just" eaLnBrk="1">
              <a:spcAft>
                <a:spcPts val="1288"/>
              </a:spcAft>
              <a:buClr>
                <a:srgbClr val="000000"/>
              </a:buClr>
              <a:buSzPct val="100000"/>
              <a:buFont typeface="Times New Roman" panose="02020603050405020304" pitchFamily="18" charset="0"/>
              <a:buChar char="–"/>
            </a:pPr>
            <a:r>
              <a:rPr lang="es-ES" altLang="es-ES_tradnl" b="1" i="1">
                <a:solidFill>
                  <a:srgbClr val="000000"/>
                </a:solidFill>
                <a:latin typeface="Times New Roman" panose="02020603050405020304" pitchFamily="18" charset="0"/>
              </a:rPr>
              <a:t>Protección</a:t>
            </a:r>
            <a:r>
              <a:rPr lang="es-ES" altLang="es-ES_tradnl">
                <a:solidFill>
                  <a:srgbClr val="000000"/>
                </a:solidFill>
                <a:latin typeface="Times New Roman" panose="02020603050405020304" pitchFamily="18" charset="0"/>
              </a:rPr>
              <a:t> en situaciones de angustia o confusión.</a:t>
            </a:r>
          </a:p>
          <a:p>
            <a:pPr algn="just"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just"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just" eaLnBrk="1">
              <a:lnSpc>
                <a:spcPct val="115000"/>
              </a:lnSpc>
              <a:spcAft>
                <a:spcPts val="1288"/>
              </a:spcAft>
              <a:buSzPct val="100000"/>
            </a:pPr>
            <a:endParaRPr lang="es-ES" altLang="es-ES_tradnl" sz="1400">
              <a:solidFill>
                <a:srgbClr val="000000"/>
              </a:solidFill>
              <a:latin typeface="Verdana" panose="020B0604030504040204" pitchFamily="34" charset="0"/>
            </a:endParaRPr>
          </a:p>
          <a:p>
            <a:pPr algn="just" eaLnBrk="1">
              <a:lnSpc>
                <a:spcPct val="115000"/>
              </a:lnSpc>
              <a:spcAft>
                <a:spcPts val="1288"/>
              </a:spcAft>
              <a:buSzPct val="100000"/>
            </a:pPr>
            <a:endParaRPr lang="es-ES" altLang="es-ES_tradnl" sz="1400">
              <a:solidFill>
                <a:srgbClr val="000000"/>
              </a:solidFill>
              <a:latin typeface="Verdana" panose="020B0604030504040204" pitchFamily="34" charset="0"/>
            </a:endParaRPr>
          </a:p>
        </p:txBody>
      </p:sp>
      <p:pic>
        <p:nvPicPr>
          <p:cNvPr id="72708" name="Picture 4">
            <a:extLst>
              <a:ext uri="{FF2B5EF4-FFF2-40B4-BE49-F238E27FC236}">
                <a16:creationId xmlns:a16="http://schemas.microsoft.com/office/drawing/2014/main" id="{96A3B190-4BB3-034A-9604-D4D1CD27371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709" name="Freeform 5">
            <a:extLst>
              <a:ext uri="{FF2B5EF4-FFF2-40B4-BE49-F238E27FC236}">
                <a16:creationId xmlns:a16="http://schemas.microsoft.com/office/drawing/2014/main" id="{8AA678F5-1EAC-714C-A370-DB38EE6C772E}"/>
              </a:ext>
            </a:extLst>
          </p:cNvPr>
          <p:cNvSpPr>
            <a:spLocks noChangeArrowheads="1"/>
          </p:cNvSpPr>
          <p:nvPr/>
        </p:nvSpPr>
        <p:spPr bwMode="auto">
          <a:xfrm>
            <a:off x="1800225" y="1081088"/>
            <a:ext cx="7056438" cy="144462"/>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2147483646 w 640"/>
              <a:gd name="T25" fmla="*/ 2147483646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endParaRPr 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Text Box 1">
            <a:extLst>
              <a:ext uri="{FF2B5EF4-FFF2-40B4-BE49-F238E27FC236}">
                <a16:creationId xmlns:a16="http://schemas.microsoft.com/office/drawing/2014/main" id="{664226E2-F979-AF47-90DF-72002B58ED5C}"/>
              </a:ext>
            </a:extLst>
          </p:cNvPr>
          <p:cNvSpPr txBox="1">
            <a:spLocks noChangeArrowheads="1"/>
          </p:cNvSpPr>
          <p:nvPr/>
        </p:nvSpPr>
        <p:spPr bwMode="auto">
          <a:xfrm>
            <a:off x="709613" y="136525"/>
            <a:ext cx="7570787"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EL APEGO: COMPORTAMIENTO</a:t>
            </a:r>
          </a:p>
          <a:p>
            <a:pPr algn="ctr" eaLnBrk="1">
              <a:buSzPct val="100000"/>
            </a:pPr>
            <a:endParaRPr lang="es-ES" altLang="es-ES_tradnl" sz="2500" b="1">
              <a:solidFill>
                <a:srgbClr val="C00000"/>
              </a:solidFill>
            </a:endParaRPr>
          </a:p>
        </p:txBody>
      </p:sp>
      <p:sp>
        <p:nvSpPr>
          <p:cNvPr id="74754" name="Freeform 2">
            <a:extLst>
              <a:ext uri="{FF2B5EF4-FFF2-40B4-BE49-F238E27FC236}">
                <a16:creationId xmlns:a16="http://schemas.microsoft.com/office/drawing/2014/main" id="{ECDD9B80-EBA6-2B44-AE64-7C8231AA08C2}"/>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74755" name="Text Box 3">
            <a:extLst>
              <a:ext uri="{FF2B5EF4-FFF2-40B4-BE49-F238E27FC236}">
                <a16:creationId xmlns:a16="http://schemas.microsoft.com/office/drawing/2014/main" id="{94840652-D5DA-784F-B165-D417C50003AC}"/>
              </a:ext>
            </a:extLst>
          </p:cNvPr>
          <p:cNvSpPr txBox="1">
            <a:spLocks noChangeArrowheads="1"/>
          </p:cNvSpPr>
          <p:nvPr/>
        </p:nvSpPr>
        <p:spPr bwMode="auto">
          <a:xfrm>
            <a:off x="1200150" y="639763"/>
            <a:ext cx="8664575" cy="662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lstStyle>
            <a:lvl1pPr marL="414338" indent="-193675">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1pPr>
            <a:lvl2pPr>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2pPr>
            <a:lvl3pPr>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3pPr>
            <a:lvl4pPr>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4pPr>
            <a:lvl5pPr>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9pPr>
          </a:lstStyle>
          <a:p>
            <a:pPr algn="just"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just" eaLnBrk="1">
              <a:lnSpc>
                <a:spcPct val="108000"/>
              </a:lnSpc>
              <a:spcAft>
                <a:spcPts val="688"/>
              </a:spcAft>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Esforzarse por mantener la proximidad </a:t>
            </a:r>
            <a:r>
              <a:rPr lang="es-ES" altLang="es-ES_tradnl">
                <a:solidFill>
                  <a:srgbClr val="000000"/>
                </a:solidFill>
                <a:latin typeface="Times New Roman" panose="02020603050405020304" pitchFamily="18" charset="0"/>
              </a:rPr>
              <a:t>con la persona con la que se está vinculada.</a:t>
            </a:r>
          </a:p>
          <a:p>
            <a:pPr algn="just" eaLnBrk="1">
              <a:lnSpc>
                <a:spcPct val="108000"/>
              </a:lnSpc>
              <a:spcAft>
                <a:spcPts val="688"/>
              </a:spcAft>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Resistirse a la separación</a:t>
            </a:r>
            <a:r>
              <a:rPr lang="es-ES" altLang="es-ES_tradnl">
                <a:solidFill>
                  <a:srgbClr val="000000"/>
                </a:solidFill>
                <a:latin typeface="Times New Roman" panose="02020603050405020304" pitchFamily="18" charset="0"/>
              </a:rPr>
              <a:t> sintiendo ansiedad, desolación y abandono ante la pérdida.</a:t>
            </a:r>
          </a:p>
          <a:p>
            <a:pPr algn="just" eaLnBrk="1">
              <a:lnSpc>
                <a:spcPct val="108000"/>
              </a:lnSpc>
              <a:spcAft>
                <a:spcPts val="688"/>
              </a:spcAft>
              <a:buClr>
                <a:srgbClr val="000000"/>
              </a:buClr>
              <a:buSzPct val="100000"/>
              <a:buFont typeface="Wingdings" pitchFamily="2" charset="2"/>
              <a:buChar char=""/>
            </a:pPr>
            <a:r>
              <a:rPr lang="es-ES" altLang="es-ES_tradnl">
                <a:solidFill>
                  <a:srgbClr val="000000"/>
                </a:solidFill>
                <a:latin typeface="Times New Roman" panose="02020603050405020304" pitchFamily="18" charset="0"/>
              </a:rPr>
              <a:t>Mantener un </a:t>
            </a:r>
            <a:r>
              <a:rPr lang="es-ES" altLang="es-ES_tradnl" b="1">
                <a:solidFill>
                  <a:srgbClr val="000000"/>
                </a:solidFill>
                <a:latin typeface="Times New Roman" panose="02020603050405020304" pitchFamily="18" charset="0"/>
              </a:rPr>
              <a:t>contacto sensorial privilegiado</a:t>
            </a:r>
            <a:r>
              <a:rPr lang="es-ES" altLang="es-ES_tradnl">
                <a:solidFill>
                  <a:srgbClr val="000000"/>
                </a:solidFill>
                <a:latin typeface="Times New Roman" panose="02020603050405020304" pitchFamily="18" charset="0"/>
              </a:rPr>
              <a:t> con la figura de apego.</a:t>
            </a:r>
          </a:p>
          <a:p>
            <a:pPr algn="just" eaLnBrk="1">
              <a:lnSpc>
                <a:spcPct val="108000"/>
              </a:lnSpc>
              <a:spcAft>
                <a:spcPts val="688"/>
              </a:spcAft>
              <a:buClr>
                <a:srgbClr val="000000"/>
              </a:buClr>
              <a:buSzPct val="100000"/>
              <a:buFont typeface="Wingdings" pitchFamily="2" charset="2"/>
              <a:buChar char=""/>
            </a:pPr>
            <a:r>
              <a:rPr lang="es-ES" altLang="es-ES_tradnl">
                <a:solidFill>
                  <a:srgbClr val="000000"/>
                </a:solidFill>
                <a:latin typeface="Times New Roman" panose="02020603050405020304" pitchFamily="18" charset="0"/>
              </a:rPr>
              <a:t>Usar la figura de apego como </a:t>
            </a:r>
            <a:r>
              <a:rPr lang="es-ES" altLang="es-ES_tradnl" b="1">
                <a:solidFill>
                  <a:srgbClr val="000000"/>
                </a:solidFill>
                <a:latin typeface="Times New Roman" panose="02020603050405020304" pitchFamily="18" charset="0"/>
              </a:rPr>
              <a:t>base de seguridad</a:t>
            </a:r>
            <a:r>
              <a:rPr lang="es-ES" altLang="es-ES_tradnl">
                <a:solidFill>
                  <a:srgbClr val="000000"/>
                </a:solidFill>
                <a:latin typeface="Times New Roman" panose="02020603050405020304" pitchFamily="18" charset="0"/>
              </a:rPr>
              <a:t> desde la cual poder explorar el mundo físico y social.</a:t>
            </a:r>
          </a:p>
          <a:p>
            <a:pPr algn="just" eaLnBrk="1">
              <a:lnSpc>
                <a:spcPct val="108000"/>
              </a:lnSpc>
              <a:spcAft>
                <a:spcPts val="688"/>
              </a:spcAft>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Refugiarse </a:t>
            </a:r>
            <a:r>
              <a:rPr lang="es-ES" altLang="es-ES_tradnl">
                <a:solidFill>
                  <a:srgbClr val="000000"/>
                </a:solidFill>
                <a:latin typeface="Times New Roman" panose="02020603050405020304" pitchFamily="18" charset="0"/>
              </a:rPr>
              <a:t>en la figura de apego en momentos de tristeza, temor o malestar, buscando en ella apoyo y bienestar emocional.</a:t>
            </a:r>
          </a:p>
          <a:p>
            <a:pPr algn="just"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just"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just"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just" eaLnBrk="1">
              <a:lnSpc>
                <a:spcPct val="115000"/>
              </a:lnSpc>
              <a:spcAft>
                <a:spcPts val="1288"/>
              </a:spcAft>
              <a:buSzPct val="100000"/>
            </a:pPr>
            <a:endParaRPr lang="es-ES" altLang="es-ES_tradnl" sz="1400">
              <a:solidFill>
                <a:srgbClr val="000000"/>
              </a:solidFill>
              <a:latin typeface="Verdana" panose="020B0604030504040204" pitchFamily="34" charset="0"/>
            </a:endParaRPr>
          </a:p>
          <a:p>
            <a:pPr algn="just" eaLnBrk="1">
              <a:lnSpc>
                <a:spcPct val="115000"/>
              </a:lnSpc>
              <a:spcAft>
                <a:spcPts val="1288"/>
              </a:spcAft>
              <a:buSzPct val="100000"/>
            </a:pPr>
            <a:endParaRPr lang="es-ES" altLang="es-ES_tradnl" sz="1400">
              <a:solidFill>
                <a:srgbClr val="000000"/>
              </a:solidFill>
              <a:latin typeface="Verdana" panose="020B0604030504040204" pitchFamily="34" charset="0"/>
            </a:endParaRPr>
          </a:p>
        </p:txBody>
      </p:sp>
      <p:pic>
        <p:nvPicPr>
          <p:cNvPr id="74756" name="Picture 4">
            <a:extLst>
              <a:ext uri="{FF2B5EF4-FFF2-40B4-BE49-F238E27FC236}">
                <a16:creationId xmlns:a16="http://schemas.microsoft.com/office/drawing/2014/main" id="{68F0AD07-ACDE-2F42-95E2-B444AD0F110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57" name="Freeform 5">
            <a:extLst>
              <a:ext uri="{FF2B5EF4-FFF2-40B4-BE49-F238E27FC236}">
                <a16:creationId xmlns:a16="http://schemas.microsoft.com/office/drawing/2014/main" id="{A850DF09-3BE6-AB4A-912A-139E08E02939}"/>
              </a:ext>
            </a:extLst>
          </p:cNvPr>
          <p:cNvSpPr>
            <a:spLocks noChangeArrowheads="1"/>
          </p:cNvSpPr>
          <p:nvPr/>
        </p:nvSpPr>
        <p:spPr bwMode="auto">
          <a:xfrm>
            <a:off x="1800225" y="1081088"/>
            <a:ext cx="7056438" cy="144462"/>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2147483646 w 640"/>
              <a:gd name="T25" fmla="*/ 2147483646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endParaRPr 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Text Box 1">
            <a:extLst>
              <a:ext uri="{FF2B5EF4-FFF2-40B4-BE49-F238E27FC236}">
                <a16:creationId xmlns:a16="http://schemas.microsoft.com/office/drawing/2014/main" id="{1F8A1D40-2FA2-5544-9764-CA9184CA859E}"/>
              </a:ext>
            </a:extLst>
          </p:cNvPr>
          <p:cNvSpPr txBox="1">
            <a:spLocks noChangeArrowheads="1"/>
          </p:cNvSpPr>
          <p:nvPr/>
        </p:nvSpPr>
        <p:spPr bwMode="auto">
          <a:xfrm>
            <a:off x="708025" y="23813"/>
            <a:ext cx="7056438" cy="1258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APEGO: …..LA MADRE</a:t>
            </a:r>
          </a:p>
          <a:p>
            <a:pPr algn="ctr" eaLnBrk="1">
              <a:buSzPct val="100000"/>
            </a:pPr>
            <a:endParaRPr lang="es-ES" altLang="es-ES_tradnl" sz="2500" b="1">
              <a:solidFill>
                <a:srgbClr val="C00000"/>
              </a:solidFill>
            </a:endParaRPr>
          </a:p>
        </p:txBody>
      </p:sp>
      <p:sp>
        <p:nvSpPr>
          <p:cNvPr id="76802" name="Freeform 2">
            <a:extLst>
              <a:ext uri="{FF2B5EF4-FFF2-40B4-BE49-F238E27FC236}">
                <a16:creationId xmlns:a16="http://schemas.microsoft.com/office/drawing/2014/main" id="{14EE3B01-9695-0A4B-8134-C01121609D9F}"/>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76803" name="Text Box 3">
            <a:extLst>
              <a:ext uri="{FF2B5EF4-FFF2-40B4-BE49-F238E27FC236}">
                <a16:creationId xmlns:a16="http://schemas.microsoft.com/office/drawing/2014/main" id="{D238F64D-543F-544F-B2CF-B01C871D0846}"/>
              </a:ext>
            </a:extLst>
          </p:cNvPr>
          <p:cNvSpPr txBox="1">
            <a:spLocks noChangeArrowheads="1"/>
          </p:cNvSpPr>
          <p:nvPr/>
        </p:nvSpPr>
        <p:spPr bwMode="auto">
          <a:xfrm>
            <a:off x="1211263" y="835025"/>
            <a:ext cx="8653462" cy="662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lstStyle>
            <a:lvl1pPr marL="414338" indent="-193675">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1pPr>
            <a:lvl2pPr>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2pPr>
            <a:lvl3pPr>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3pPr>
            <a:lvl4pPr>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4pPr>
            <a:lvl5pPr>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eaLnBrk="1">
              <a:lnSpc>
                <a:spcPct val="115000"/>
              </a:lnSpc>
              <a:spcAft>
                <a:spcPts val="688"/>
              </a:spcAft>
              <a:buClr>
                <a:srgbClr val="000000"/>
              </a:buClr>
              <a:buSzPct val="100000"/>
              <a:buFont typeface="Wingdings" pitchFamily="2" charset="2"/>
              <a:buChar char=""/>
            </a:pPr>
            <a:r>
              <a:rPr lang="es-ES" altLang="es-ES_tradnl">
                <a:solidFill>
                  <a:srgbClr val="000000"/>
                </a:solidFill>
                <a:latin typeface="Times New Roman" panose="02020603050405020304" pitchFamily="18" charset="0"/>
              </a:rPr>
              <a:t>Mayor implicación de los padres.</a:t>
            </a:r>
          </a:p>
          <a:p>
            <a:pPr eaLnBrk="1">
              <a:lnSpc>
                <a:spcPct val="115000"/>
              </a:lnSpc>
              <a:spcAft>
                <a:spcPts val="688"/>
              </a:spcAft>
              <a:buClr>
                <a:srgbClr val="000000"/>
              </a:buClr>
              <a:buSzPct val="100000"/>
              <a:buFont typeface="Wingdings" pitchFamily="2" charset="2"/>
              <a:buChar char=""/>
            </a:pPr>
            <a:r>
              <a:rPr lang="es-ES" altLang="es-ES_tradnl">
                <a:solidFill>
                  <a:srgbClr val="000000"/>
                </a:solidFill>
                <a:latin typeface="Times New Roman" panose="02020603050405020304" pitchFamily="18" charset="0"/>
              </a:rPr>
              <a:t>La </a:t>
            </a:r>
            <a:r>
              <a:rPr lang="es-ES" altLang="es-ES_tradnl" b="1">
                <a:solidFill>
                  <a:srgbClr val="000000"/>
                </a:solidFill>
                <a:latin typeface="Times New Roman" panose="02020603050405020304" pitchFamily="18" charset="0"/>
              </a:rPr>
              <a:t>madre crea el apego desde el nacimiento</a:t>
            </a:r>
            <a:r>
              <a:rPr lang="es-ES" altLang="es-ES_tradnl">
                <a:solidFill>
                  <a:srgbClr val="000000"/>
                </a:solidFill>
                <a:latin typeface="Times New Roman" panose="02020603050405020304" pitchFamily="18" charset="0"/>
              </a:rPr>
              <a:t>, el bebé más tarde.</a:t>
            </a:r>
          </a:p>
          <a:p>
            <a:pPr algn="just" eaLnBrk="1">
              <a:lnSpc>
                <a:spcPct val="115000"/>
              </a:lnSpc>
              <a:spcAft>
                <a:spcPts val="688"/>
              </a:spcAft>
              <a:buClr>
                <a:srgbClr val="000000"/>
              </a:buClr>
              <a:buSzPct val="100000"/>
              <a:buFont typeface="Wingdings" pitchFamily="2" charset="2"/>
              <a:buChar char=""/>
            </a:pPr>
            <a:r>
              <a:rPr lang="es-ES" altLang="es-ES_tradnl">
                <a:solidFill>
                  <a:srgbClr val="000000"/>
                </a:solidFill>
                <a:latin typeface="Times New Roman" panose="02020603050405020304" pitchFamily="18" charset="0"/>
              </a:rPr>
              <a:t>No es </a:t>
            </a:r>
            <a:r>
              <a:rPr lang="es-ES" altLang="es-ES">
                <a:solidFill>
                  <a:srgbClr val="000000"/>
                </a:solidFill>
                <a:latin typeface="Times New Roman" panose="02020603050405020304" pitchFamily="18" charset="0"/>
              </a:rPr>
              <a:t>“</a:t>
            </a:r>
            <a:r>
              <a:rPr lang="es-ES" altLang="es-ES_tradnl">
                <a:solidFill>
                  <a:srgbClr val="000000"/>
                </a:solidFill>
                <a:latin typeface="Times New Roman" panose="02020603050405020304" pitchFamily="18" charset="0"/>
              </a:rPr>
              <a:t>sobreproteger</a:t>
            </a:r>
            <a:r>
              <a:rPr lang="es-ES" altLang="es-ES">
                <a:solidFill>
                  <a:srgbClr val="000000"/>
                </a:solidFill>
                <a:latin typeface="Times New Roman" panose="02020603050405020304" pitchFamily="18" charset="0"/>
              </a:rPr>
              <a:t>”</a:t>
            </a:r>
            <a:r>
              <a:rPr lang="es-ES" altLang="es-ES_tradnl">
                <a:solidFill>
                  <a:srgbClr val="000000"/>
                </a:solidFill>
                <a:latin typeface="Times New Roman" panose="02020603050405020304" pitchFamily="18" charset="0"/>
              </a:rPr>
              <a:t> ni </a:t>
            </a:r>
            <a:r>
              <a:rPr lang="es-ES" altLang="es-ES">
                <a:solidFill>
                  <a:srgbClr val="000000"/>
                </a:solidFill>
                <a:latin typeface="Times New Roman" panose="02020603050405020304" pitchFamily="18" charset="0"/>
              </a:rPr>
              <a:t>“</a:t>
            </a:r>
            <a:r>
              <a:rPr lang="es-ES" altLang="es-ES_tradnl">
                <a:solidFill>
                  <a:srgbClr val="000000"/>
                </a:solidFill>
                <a:latin typeface="Times New Roman" panose="02020603050405020304" pitchFamily="18" charset="0"/>
              </a:rPr>
              <a:t>dar capricho a todo</a:t>
            </a:r>
            <a:r>
              <a:rPr lang="es-ES" altLang="es-ES">
                <a:solidFill>
                  <a:srgbClr val="000000"/>
                </a:solidFill>
                <a:latin typeface="Times New Roman" panose="02020603050405020304" pitchFamily="18" charset="0"/>
              </a:rPr>
              <a:t>”</a:t>
            </a:r>
            <a:r>
              <a:rPr lang="es-ES" altLang="es-ES_tradnl">
                <a:solidFill>
                  <a:srgbClr val="000000"/>
                </a:solidFill>
                <a:latin typeface="Times New Roman" panose="02020603050405020304" pitchFamily="18" charset="0"/>
              </a:rPr>
              <a:t> (no poner limites), sino la construcción de una relación afectiva en la que la atención y los cuidados de la madre en las primeras etapas (el niño se siente atendido en sus necesidades), va a propiciar la paulatina adquisición de los diferentes aprendizajes y, por tanto, de las primeras conductas autónomas (</a:t>
            </a:r>
            <a:r>
              <a:rPr lang="es-ES" altLang="es-ES_tradnl" b="1">
                <a:solidFill>
                  <a:srgbClr val="000000"/>
                </a:solidFill>
                <a:latin typeface="Times New Roman" panose="02020603050405020304" pitchFamily="18" charset="0"/>
              </a:rPr>
              <a:t>atender necesidades y fomentar la autonomía</a:t>
            </a:r>
            <a:r>
              <a:rPr lang="es-ES" altLang="es-ES_tradnl">
                <a:solidFill>
                  <a:srgbClr val="000000"/>
                </a:solidFill>
                <a:latin typeface="Times New Roman" panose="02020603050405020304" pitchFamily="18" charset="0"/>
              </a:rPr>
              <a:t>). </a:t>
            </a:r>
          </a:p>
          <a:p>
            <a:pPr eaLnBrk="1">
              <a:lnSpc>
                <a:spcPct val="115000"/>
              </a:lnSpc>
              <a:spcAft>
                <a:spcPts val="1288"/>
              </a:spcAft>
              <a:buSzPct val="100000"/>
            </a:pPr>
            <a:endParaRPr lang="es-ES" altLang="es-ES_tradnl">
              <a:solidFill>
                <a:srgbClr val="000000"/>
              </a:solidFill>
              <a:latin typeface="Times New Roman" panose="02020603050405020304" pitchFamily="18" charset="0"/>
            </a:endParaRPr>
          </a:p>
        </p:txBody>
      </p:sp>
      <p:pic>
        <p:nvPicPr>
          <p:cNvPr id="76804" name="Picture 4">
            <a:extLst>
              <a:ext uri="{FF2B5EF4-FFF2-40B4-BE49-F238E27FC236}">
                <a16:creationId xmlns:a16="http://schemas.microsoft.com/office/drawing/2014/main" id="{89DB28E8-32B0-E447-8011-BEE016D6A8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05" name="Freeform 5">
            <a:extLst>
              <a:ext uri="{FF2B5EF4-FFF2-40B4-BE49-F238E27FC236}">
                <a16:creationId xmlns:a16="http://schemas.microsoft.com/office/drawing/2014/main" id="{A9C5D72B-07DA-B94F-8341-11274976C9CA}"/>
              </a:ext>
            </a:extLst>
          </p:cNvPr>
          <p:cNvSpPr>
            <a:spLocks noChangeArrowheads="1"/>
          </p:cNvSpPr>
          <p:nvPr/>
        </p:nvSpPr>
        <p:spPr bwMode="auto">
          <a:xfrm>
            <a:off x="1800225" y="1081088"/>
            <a:ext cx="7056438" cy="144462"/>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2147483646 w 640"/>
              <a:gd name="T25" fmla="*/ 2147483646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endParaRPr 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849" name="Imagen 1">
            <a:extLst>
              <a:ext uri="{FF2B5EF4-FFF2-40B4-BE49-F238E27FC236}">
                <a16:creationId xmlns:a16="http://schemas.microsoft.com/office/drawing/2014/main" id="{21D1F42C-C415-D644-8F6B-E2A9177EB38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36625" y="855663"/>
            <a:ext cx="9144000" cy="4814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850" name="Text Box 1">
            <a:extLst>
              <a:ext uri="{FF2B5EF4-FFF2-40B4-BE49-F238E27FC236}">
                <a16:creationId xmlns:a16="http://schemas.microsoft.com/office/drawing/2014/main" id="{8A17C8F9-1B4D-944E-AFA9-54CA303F2592}"/>
              </a:ext>
            </a:extLst>
          </p:cNvPr>
          <p:cNvSpPr txBox="1">
            <a:spLocks noChangeArrowheads="1"/>
          </p:cNvSpPr>
          <p:nvPr/>
        </p:nvSpPr>
        <p:spPr bwMode="auto">
          <a:xfrm>
            <a:off x="792163" y="387350"/>
            <a:ext cx="9444037"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44488" indent="-269875">
              <a:defRPr sz="2400">
                <a:solidFill>
                  <a:schemeClr val="bg1"/>
                </a:solidFill>
                <a:latin typeface="Arial" panose="020B0604020202020204" pitchFamily="34" charset="0"/>
                <a:ea typeface="ＭＳ Ｐゴシック" panose="020B0600070205080204" pitchFamily="34" charset="-128"/>
              </a:defRPr>
            </a:lvl1pPr>
            <a:lvl2pPr>
              <a:defRPr sz="2400">
                <a:solidFill>
                  <a:schemeClr val="bg1"/>
                </a:solidFill>
                <a:latin typeface="Arial" panose="020B0604020202020204" pitchFamily="34" charset="0"/>
                <a:ea typeface="ＭＳ Ｐゴシック" panose="020B0600070205080204" pitchFamily="34" charset="-128"/>
              </a:defRPr>
            </a:lvl2pPr>
            <a:lvl3pPr>
              <a:defRPr sz="2400">
                <a:solidFill>
                  <a:schemeClr val="bg1"/>
                </a:solidFill>
                <a:latin typeface="Arial" panose="020B0604020202020204" pitchFamily="34" charset="0"/>
                <a:ea typeface="ＭＳ Ｐゴシック" panose="020B0600070205080204" pitchFamily="34" charset="-128"/>
              </a:defRPr>
            </a:lvl3pPr>
            <a:lvl4pPr>
              <a:defRPr sz="2400">
                <a:solidFill>
                  <a:schemeClr val="bg1"/>
                </a:solidFill>
                <a:latin typeface="Arial" panose="020B0604020202020204" pitchFamily="34" charset="0"/>
                <a:ea typeface="ＭＳ Ｐゴシック" panose="020B0600070205080204" pitchFamily="34" charset="-128"/>
              </a:defRPr>
            </a:lvl4pPr>
            <a:lvl5pPr>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9pPr>
          </a:lstStyle>
          <a:p>
            <a:pPr>
              <a:spcAft>
                <a:spcPts val="1100"/>
              </a:spcAft>
              <a:buSzPct val="100000"/>
            </a:pPr>
            <a:endParaRPr lang="en-GB" altLang="es-ES_tradnl" b="1">
              <a:latin typeface="Times New Roman" panose="02020603050405020304" pitchFamily="18" charset="0"/>
            </a:endParaRPr>
          </a:p>
          <a:p>
            <a:pPr>
              <a:spcAft>
                <a:spcPts val="1100"/>
              </a:spcAft>
              <a:buSzPct val="100000"/>
            </a:pPr>
            <a:r>
              <a:rPr lang="en-GB" altLang="es-ES_tradnl" b="1">
                <a:latin typeface="Times New Roman" panose="02020603050405020304" pitchFamily="18" charset="0"/>
              </a:rPr>
              <a:t>       SOBREPROTECCI</a:t>
            </a:r>
            <a:r>
              <a:rPr lang="es-ES" altLang="es-ES_tradnl" b="1">
                <a:latin typeface="Times New Roman" panose="02020603050405020304" pitchFamily="18" charset="0"/>
              </a:rPr>
              <a:t>ÓN</a:t>
            </a:r>
            <a:r>
              <a:rPr lang="en-GB" altLang="es-ES_tradnl" b="1">
                <a:latin typeface="Times New Roman" panose="02020603050405020304" pitchFamily="18" charset="0"/>
              </a:rPr>
              <a:t>                                      ABANDONO</a:t>
            </a:r>
          </a:p>
          <a:p>
            <a:pPr>
              <a:spcAft>
                <a:spcPts val="1100"/>
              </a:spcAft>
              <a:buSzPct val="100000"/>
            </a:pPr>
            <a:endParaRPr lang="en-GB" altLang="es-ES_tradnl" b="1">
              <a:latin typeface="Times New Roman" panose="02020603050405020304" pitchFamily="18" charset="0"/>
            </a:endParaRPr>
          </a:p>
          <a:p>
            <a:pPr>
              <a:lnSpc>
                <a:spcPct val="115000"/>
              </a:lnSpc>
              <a:spcAft>
                <a:spcPts val="1400"/>
              </a:spcAft>
              <a:buSzPct val="100000"/>
            </a:pPr>
            <a:endParaRPr lang="en-GB" altLang="es-ES_tradnl" b="1">
              <a:latin typeface="Times New Roman" panose="02020603050405020304" pitchFamily="18" charset="0"/>
            </a:endParaRPr>
          </a:p>
          <a:p>
            <a:pPr algn="ctr">
              <a:lnSpc>
                <a:spcPct val="115000"/>
              </a:lnSpc>
              <a:spcAft>
                <a:spcPts val="1400"/>
              </a:spcAft>
              <a:buSzPct val="100000"/>
            </a:pPr>
            <a:endParaRPr lang="en-GB" altLang="es-ES_tradnl" sz="1600" b="1">
              <a:latin typeface="Verdana" panose="020B0604030504040204" pitchFamily="34" charset="0"/>
            </a:endParaRPr>
          </a:p>
          <a:p>
            <a:pPr algn="ctr">
              <a:lnSpc>
                <a:spcPct val="115000"/>
              </a:lnSpc>
              <a:spcAft>
                <a:spcPts val="1400"/>
              </a:spcAft>
              <a:buSzPct val="100000"/>
            </a:pPr>
            <a:endParaRPr lang="en-GB" altLang="es-ES_tradnl" sz="1600" b="1">
              <a:latin typeface="Verdana" panose="020B0604030504040204" pitchFamily="34" charset="0"/>
            </a:endParaRPr>
          </a:p>
        </p:txBody>
      </p:sp>
      <p:sp>
        <p:nvSpPr>
          <p:cNvPr id="78851" name="Text Box 2">
            <a:extLst>
              <a:ext uri="{FF2B5EF4-FFF2-40B4-BE49-F238E27FC236}">
                <a16:creationId xmlns:a16="http://schemas.microsoft.com/office/drawing/2014/main" id="{9C3E5B93-0F5E-9441-ACBA-E6D2A9A634C7}"/>
              </a:ext>
            </a:extLst>
          </p:cNvPr>
          <p:cNvSpPr txBox="1">
            <a:spLocks noChangeArrowheads="1"/>
          </p:cNvSpPr>
          <p:nvPr/>
        </p:nvSpPr>
        <p:spPr bwMode="auto">
          <a:xfrm>
            <a:off x="144463" y="-44450"/>
            <a:ext cx="8135937"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marL="342900" indent="-342900">
              <a:defRPr sz="2400">
                <a:solidFill>
                  <a:schemeClr val="bg1"/>
                </a:solidFill>
                <a:latin typeface="Arial" panose="020B0604020202020204" pitchFamily="34" charset="0"/>
                <a:ea typeface="ＭＳ Ｐゴシック" panose="020B0600070205080204" pitchFamily="34" charset="-128"/>
              </a:defRPr>
            </a:lvl1pPr>
            <a:lvl2pPr>
              <a:defRPr sz="2400">
                <a:solidFill>
                  <a:schemeClr val="bg1"/>
                </a:solidFill>
                <a:latin typeface="Arial" panose="020B0604020202020204" pitchFamily="34" charset="0"/>
                <a:ea typeface="ＭＳ Ｐゴシック" panose="020B0600070205080204" pitchFamily="34" charset="-128"/>
              </a:defRPr>
            </a:lvl2pPr>
            <a:lvl3pPr>
              <a:defRPr sz="2400">
                <a:solidFill>
                  <a:schemeClr val="bg1"/>
                </a:solidFill>
                <a:latin typeface="Arial" panose="020B0604020202020204" pitchFamily="34" charset="0"/>
                <a:ea typeface="ＭＳ Ｐゴシック" panose="020B0600070205080204" pitchFamily="34" charset="-128"/>
              </a:defRPr>
            </a:lvl3pPr>
            <a:lvl4pPr>
              <a:defRPr sz="2400">
                <a:solidFill>
                  <a:schemeClr val="bg1"/>
                </a:solidFill>
                <a:latin typeface="Arial" panose="020B0604020202020204" pitchFamily="34" charset="0"/>
                <a:ea typeface="ＭＳ Ｐゴシック" panose="020B0600070205080204" pitchFamily="34" charset="-128"/>
              </a:defRPr>
            </a:lvl4pPr>
            <a:lvl5pPr>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n-GB" altLang="es-ES_tradnl" sz="2800" b="1">
                <a:solidFill>
                  <a:srgbClr val="C00000"/>
                </a:solidFill>
              </a:rPr>
              <a:t>APEGO SEGURO: EGO C</a:t>
            </a:r>
            <a:r>
              <a:rPr lang="es-ES" altLang="es-ES_tradnl" sz="2800" b="1">
                <a:solidFill>
                  <a:srgbClr val="C00000"/>
                </a:solidFill>
              </a:rPr>
              <a:t>ÁNCER</a:t>
            </a:r>
          </a:p>
        </p:txBody>
      </p:sp>
      <p:sp>
        <p:nvSpPr>
          <p:cNvPr id="78852" name="Freeform 3">
            <a:extLst>
              <a:ext uri="{FF2B5EF4-FFF2-40B4-BE49-F238E27FC236}">
                <a16:creationId xmlns:a16="http://schemas.microsoft.com/office/drawing/2014/main" id="{A05C6646-26AC-0F40-BFC6-1F94F48BBC2F}"/>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cmpd="sng">
            <a:solidFill>
              <a:srgbClr val="004798"/>
            </a:solidFill>
            <a:round/>
            <a:headEnd type="none" w="med" len="med"/>
            <a:tailEnd type="none" w="med" len="med"/>
          </a:ln>
        </p:spPr>
        <p:txBody>
          <a:bodyPr wrap="none" anchor="ctr"/>
          <a:lstStyle/>
          <a:p>
            <a:endParaRPr lang="es-ES"/>
          </a:p>
        </p:txBody>
      </p:sp>
      <p:pic>
        <p:nvPicPr>
          <p:cNvPr id="78853" name="Picture 4">
            <a:extLst>
              <a:ext uri="{FF2B5EF4-FFF2-40B4-BE49-F238E27FC236}">
                <a16:creationId xmlns:a16="http://schemas.microsoft.com/office/drawing/2014/main" id="{F92FD735-9698-AA4D-826B-AE260B49B4D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Imagen 3">
            <a:extLst>
              <a:ext uri="{FF2B5EF4-FFF2-40B4-BE49-F238E27FC236}">
                <a16:creationId xmlns:a16="http://schemas.microsoft.com/office/drawing/2014/main" id="{62D5B072-291E-B04B-A1D5-FE448CC00AA7}"/>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016125" y="1439863"/>
            <a:ext cx="7127875" cy="426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Text Box 1">
            <a:extLst>
              <a:ext uri="{FF2B5EF4-FFF2-40B4-BE49-F238E27FC236}">
                <a16:creationId xmlns:a16="http://schemas.microsoft.com/office/drawing/2014/main" id="{CA789951-933D-D349-85DF-697A2AF63DD8}"/>
              </a:ext>
            </a:extLst>
          </p:cNvPr>
          <p:cNvSpPr txBox="1">
            <a:spLocks noChangeArrowheads="1"/>
          </p:cNvSpPr>
          <p:nvPr/>
        </p:nvSpPr>
        <p:spPr bwMode="auto">
          <a:xfrm>
            <a:off x="431800" y="7938"/>
            <a:ext cx="7572375" cy="126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EVOLUCIÓN DEL APEGO DEL NIÑO</a:t>
            </a:r>
          </a:p>
          <a:p>
            <a:pPr algn="ctr" eaLnBrk="1">
              <a:buSzPct val="100000"/>
            </a:pPr>
            <a:endParaRPr lang="es-ES" altLang="es-ES_tradnl" sz="2500" b="1">
              <a:solidFill>
                <a:srgbClr val="C00000"/>
              </a:solidFill>
            </a:endParaRPr>
          </a:p>
        </p:txBody>
      </p:sp>
      <p:sp>
        <p:nvSpPr>
          <p:cNvPr id="80898" name="Freeform 2">
            <a:extLst>
              <a:ext uri="{FF2B5EF4-FFF2-40B4-BE49-F238E27FC236}">
                <a16:creationId xmlns:a16="http://schemas.microsoft.com/office/drawing/2014/main" id="{E7BC4950-25EF-1145-BDF7-BF475743E4DE}"/>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80899" name="Text Box 3">
            <a:extLst>
              <a:ext uri="{FF2B5EF4-FFF2-40B4-BE49-F238E27FC236}">
                <a16:creationId xmlns:a16="http://schemas.microsoft.com/office/drawing/2014/main" id="{1E52E8FD-ABDC-964E-AB92-B61F11898DD3}"/>
              </a:ext>
            </a:extLst>
          </p:cNvPr>
          <p:cNvSpPr txBox="1">
            <a:spLocks noChangeArrowheads="1"/>
          </p:cNvSpPr>
          <p:nvPr/>
        </p:nvSpPr>
        <p:spPr bwMode="auto">
          <a:xfrm>
            <a:off x="1258888" y="668338"/>
            <a:ext cx="8605837" cy="662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lstStyle>
            <a:lvl1pPr marL="414338" indent="-193675">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1pPr>
            <a:lvl2pPr>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2pPr>
            <a:lvl3pPr>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3pPr>
            <a:lvl4pPr>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4pPr>
            <a:lvl5pPr>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14338" algn="l"/>
                <a:tab pos="862013" algn="l"/>
                <a:tab pos="1311275" algn="l"/>
                <a:tab pos="1760538" algn="l"/>
                <a:tab pos="2209800" algn="l"/>
                <a:tab pos="2659063" algn="l"/>
                <a:tab pos="3108325" algn="l"/>
                <a:tab pos="3557588" algn="l"/>
                <a:tab pos="4006850" algn="l"/>
                <a:tab pos="4456113" algn="l"/>
                <a:tab pos="4905375" algn="l"/>
                <a:tab pos="5354638" algn="l"/>
                <a:tab pos="5803900" algn="l"/>
                <a:tab pos="6253163" algn="l"/>
                <a:tab pos="6702425" algn="l"/>
                <a:tab pos="7151688" algn="l"/>
                <a:tab pos="7600950" algn="l"/>
                <a:tab pos="8050213" algn="l"/>
                <a:tab pos="8499475" algn="l"/>
                <a:tab pos="8948738" algn="l"/>
                <a:tab pos="9398000" algn="l"/>
              </a:tabLst>
              <a:defRPr sz="2400">
                <a:solidFill>
                  <a:schemeClr val="bg1"/>
                </a:solidFill>
                <a:latin typeface="Arial" panose="020B0604020202020204" pitchFamily="34" charset="0"/>
                <a:ea typeface="ＭＳ Ｐゴシック" panose="020B0600070205080204" pitchFamily="34" charset="-128"/>
              </a:defRPr>
            </a:lvl9pPr>
          </a:lstStyle>
          <a:p>
            <a:pPr algn="just"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just" eaLnBrk="1">
              <a:lnSpc>
                <a:spcPct val="115000"/>
              </a:lnSpc>
              <a:spcAft>
                <a:spcPts val="1288"/>
              </a:spcAft>
              <a:buSzPct val="100000"/>
            </a:pPr>
            <a:r>
              <a:rPr lang="es-ES" altLang="es-ES_tradnl" b="1">
                <a:solidFill>
                  <a:srgbClr val="000000"/>
                </a:solidFill>
                <a:latin typeface="Times New Roman" panose="02020603050405020304" pitchFamily="18" charset="0"/>
              </a:rPr>
              <a:t>1.- Preferencia por los miembros de la propia especie</a:t>
            </a:r>
            <a:r>
              <a:rPr lang="es-ES" altLang="es-ES_tradnl">
                <a:solidFill>
                  <a:srgbClr val="000000"/>
                </a:solidFill>
                <a:latin typeface="Times New Roman" panose="02020603050405020304" pitchFamily="18" charset="0"/>
              </a:rPr>
              <a:t>: </a:t>
            </a:r>
            <a:r>
              <a:rPr lang="es-ES" altLang="es-ES_tradnl" b="1" i="1">
                <a:solidFill>
                  <a:srgbClr val="000000"/>
                </a:solidFill>
                <a:latin typeface="Times New Roman" panose="02020603050405020304" pitchFamily="18" charset="0"/>
              </a:rPr>
              <a:t>Desde que nacen y hasta los 3 meses </a:t>
            </a:r>
            <a:r>
              <a:rPr lang="es-ES" altLang="es-ES_tradnl">
                <a:solidFill>
                  <a:srgbClr val="000000"/>
                </a:solidFill>
                <a:latin typeface="Times New Roman" panose="02020603050405020304" pitchFamily="18" charset="0"/>
              </a:rPr>
              <a:t>los niños muestran preferencia por estímulos como rostros, voces o temperatura humana.</a:t>
            </a:r>
          </a:p>
          <a:p>
            <a:pPr algn="just" eaLnBrk="1">
              <a:lnSpc>
                <a:spcPct val="115000"/>
              </a:lnSpc>
              <a:spcAft>
                <a:spcPts val="1288"/>
              </a:spcAft>
              <a:buSzPct val="100000"/>
            </a:pPr>
            <a:r>
              <a:rPr lang="es-ES" altLang="es-ES_tradnl" b="1">
                <a:solidFill>
                  <a:srgbClr val="000000"/>
                </a:solidFill>
                <a:latin typeface="Times New Roman" panose="02020603050405020304" pitchFamily="18" charset="0"/>
              </a:rPr>
              <a:t>2.- Preferencia por las figuras familiares sin rechazar a los extraños</a:t>
            </a:r>
            <a:r>
              <a:rPr lang="es-ES" altLang="es-ES_tradnl">
                <a:solidFill>
                  <a:srgbClr val="000000"/>
                </a:solidFill>
                <a:latin typeface="Times New Roman" panose="02020603050405020304" pitchFamily="18" charset="0"/>
              </a:rPr>
              <a:t>: </a:t>
            </a:r>
            <a:r>
              <a:rPr lang="es-ES" altLang="es-ES_tradnl" b="1" i="1">
                <a:solidFill>
                  <a:srgbClr val="000000"/>
                </a:solidFill>
                <a:latin typeface="Times New Roman" panose="02020603050405020304" pitchFamily="18" charset="0"/>
              </a:rPr>
              <a:t>Entre los 3 y 5 meses</a:t>
            </a:r>
            <a:r>
              <a:rPr lang="es-ES" altLang="es-ES_tradnl">
                <a:solidFill>
                  <a:srgbClr val="000000"/>
                </a:solidFill>
                <a:latin typeface="Times New Roman" panose="02020603050405020304" pitchFamily="18" charset="0"/>
              </a:rPr>
              <a:t> el desarrollo de la percepción visual capacita al bebé para reconocer caras, voces y olores, permitiéndole distinguir a la figura de apego, sin rechazar a los extraños. Ante la figura de apego el bebé mostrará una serie de conductas diferenciales: la sonrisa, vocalizaciones, interrupción del llanto, entre otras.</a:t>
            </a:r>
          </a:p>
          <a:p>
            <a:pPr algn="just" eaLnBrk="1">
              <a:lnSpc>
                <a:spcPct val="115000"/>
              </a:lnSpc>
              <a:spcAft>
                <a:spcPts val="1288"/>
              </a:spcAft>
              <a:buSzPct val="100000"/>
            </a:pPr>
            <a:endParaRPr lang="es-ES" altLang="es-ES_tradnl">
              <a:solidFill>
                <a:srgbClr val="000000"/>
              </a:solidFill>
              <a:latin typeface="Times New Roman" panose="02020603050405020304" pitchFamily="18" charset="0"/>
            </a:endParaRPr>
          </a:p>
        </p:txBody>
      </p:sp>
      <p:pic>
        <p:nvPicPr>
          <p:cNvPr id="80900" name="Picture 4">
            <a:extLst>
              <a:ext uri="{FF2B5EF4-FFF2-40B4-BE49-F238E27FC236}">
                <a16:creationId xmlns:a16="http://schemas.microsoft.com/office/drawing/2014/main" id="{EEDAF6F7-28FF-1649-B8D4-6BAC529160A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901" name="Freeform 5">
            <a:extLst>
              <a:ext uri="{FF2B5EF4-FFF2-40B4-BE49-F238E27FC236}">
                <a16:creationId xmlns:a16="http://schemas.microsoft.com/office/drawing/2014/main" id="{BF2FCEE4-FE93-E747-B0FA-157A4EB6BB42}"/>
              </a:ext>
            </a:extLst>
          </p:cNvPr>
          <p:cNvSpPr>
            <a:spLocks noChangeArrowheads="1"/>
          </p:cNvSpPr>
          <p:nvPr/>
        </p:nvSpPr>
        <p:spPr bwMode="auto">
          <a:xfrm>
            <a:off x="1800225" y="1081088"/>
            <a:ext cx="7056438" cy="144462"/>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2147483646 w 640"/>
              <a:gd name="T25" fmla="*/ 2147483646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endParaRPr 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Text Box 1">
            <a:extLst>
              <a:ext uri="{FF2B5EF4-FFF2-40B4-BE49-F238E27FC236}">
                <a16:creationId xmlns:a16="http://schemas.microsoft.com/office/drawing/2014/main" id="{E196401A-2670-BA4A-BA52-B48E9C23C5CB}"/>
              </a:ext>
            </a:extLst>
          </p:cNvPr>
          <p:cNvSpPr txBox="1">
            <a:spLocks noChangeArrowheads="1"/>
          </p:cNvSpPr>
          <p:nvPr/>
        </p:nvSpPr>
        <p:spPr bwMode="auto">
          <a:xfrm>
            <a:off x="-144463" y="58738"/>
            <a:ext cx="9269413" cy="126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EVOLUCIÓN DEL APEGO DEL NIÑO</a:t>
            </a:r>
          </a:p>
          <a:p>
            <a:pPr algn="ctr" eaLnBrk="1">
              <a:buSzPct val="100000"/>
            </a:pPr>
            <a:endParaRPr lang="es-ES" altLang="es-ES_tradnl" sz="2500" b="1">
              <a:solidFill>
                <a:srgbClr val="C00000"/>
              </a:solidFill>
            </a:endParaRPr>
          </a:p>
        </p:txBody>
      </p:sp>
      <p:sp>
        <p:nvSpPr>
          <p:cNvPr id="82946" name="Freeform 2">
            <a:extLst>
              <a:ext uri="{FF2B5EF4-FFF2-40B4-BE49-F238E27FC236}">
                <a16:creationId xmlns:a16="http://schemas.microsoft.com/office/drawing/2014/main" id="{8454C56D-ED3A-FE4C-BAFE-5229EC9A190E}"/>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82947" name="Text Box 3">
            <a:extLst>
              <a:ext uri="{FF2B5EF4-FFF2-40B4-BE49-F238E27FC236}">
                <a16:creationId xmlns:a16="http://schemas.microsoft.com/office/drawing/2014/main" id="{DF66C4C8-4ADA-FB4F-8C8A-A3276532BF1E}"/>
              </a:ext>
            </a:extLst>
          </p:cNvPr>
          <p:cNvSpPr txBox="1">
            <a:spLocks noChangeArrowheads="1"/>
          </p:cNvSpPr>
          <p:nvPr/>
        </p:nvSpPr>
        <p:spPr bwMode="auto">
          <a:xfrm>
            <a:off x="1230313" y="747713"/>
            <a:ext cx="8634412" cy="662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lstStyle>
            <a:lvl1pPr marL="412750" indent="-193675">
              <a:tabLst>
                <a:tab pos="412750" algn="l"/>
                <a:tab pos="860425" algn="l"/>
                <a:tab pos="1309688" algn="l"/>
                <a:tab pos="1758950" algn="l"/>
                <a:tab pos="2208213" algn="l"/>
                <a:tab pos="2657475" algn="l"/>
                <a:tab pos="3106738" algn="l"/>
                <a:tab pos="3556000" algn="l"/>
                <a:tab pos="4005263" algn="l"/>
                <a:tab pos="4454525" algn="l"/>
                <a:tab pos="4903788" algn="l"/>
                <a:tab pos="5353050" algn="l"/>
                <a:tab pos="5802313" algn="l"/>
                <a:tab pos="6251575" algn="l"/>
                <a:tab pos="6700838" algn="l"/>
                <a:tab pos="7150100" algn="l"/>
                <a:tab pos="7599363" algn="l"/>
                <a:tab pos="8048625" algn="l"/>
                <a:tab pos="8497888" algn="l"/>
                <a:tab pos="8947150" algn="l"/>
                <a:tab pos="9396413" algn="l"/>
              </a:tabLst>
              <a:defRPr sz="2400">
                <a:solidFill>
                  <a:schemeClr val="bg1"/>
                </a:solidFill>
                <a:latin typeface="Arial" panose="020B0604020202020204" pitchFamily="34" charset="0"/>
                <a:ea typeface="ＭＳ Ｐゴシック" panose="020B0600070205080204" pitchFamily="34" charset="-128"/>
              </a:defRPr>
            </a:lvl1pPr>
            <a:lvl2pPr>
              <a:tabLst>
                <a:tab pos="412750" algn="l"/>
                <a:tab pos="860425" algn="l"/>
                <a:tab pos="1309688" algn="l"/>
                <a:tab pos="1758950" algn="l"/>
                <a:tab pos="2208213" algn="l"/>
                <a:tab pos="2657475" algn="l"/>
                <a:tab pos="3106738" algn="l"/>
                <a:tab pos="3556000" algn="l"/>
                <a:tab pos="4005263" algn="l"/>
                <a:tab pos="4454525" algn="l"/>
                <a:tab pos="4903788" algn="l"/>
                <a:tab pos="5353050" algn="l"/>
                <a:tab pos="5802313" algn="l"/>
                <a:tab pos="6251575" algn="l"/>
                <a:tab pos="6700838" algn="l"/>
                <a:tab pos="7150100" algn="l"/>
                <a:tab pos="7599363" algn="l"/>
                <a:tab pos="8048625" algn="l"/>
                <a:tab pos="8497888" algn="l"/>
                <a:tab pos="8947150" algn="l"/>
                <a:tab pos="9396413" algn="l"/>
              </a:tabLst>
              <a:defRPr sz="2400">
                <a:solidFill>
                  <a:schemeClr val="bg1"/>
                </a:solidFill>
                <a:latin typeface="Arial" panose="020B0604020202020204" pitchFamily="34" charset="0"/>
                <a:ea typeface="ＭＳ Ｐゴシック" panose="020B0600070205080204" pitchFamily="34" charset="-128"/>
              </a:defRPr>
            </a:lvl2pPr>
            <a:lvl3pPr>
              <a:tabLst>
                <a:tab pos="412750" algn="l"/>
                <a:tab pos="860425" algn="l"/>
                <a:tab pos="1309688" algn="l"/>
                <a:tab pos="1758950" algn="l"/>
                <a:tab pos="2208213" algn="l"/>
                <a:tab pos="2657475" algn="l"/>
                <a:tab pos="3106738" algn="l"/>
                <a:tab pos="3556000" algn="l"/>
                <a:tab pos="4005263" algn="l"/>
                <a:tab pos="4454525" algn="l"/>
                <a:tab pos="4903788" algn="l"/>
                <a:tab pos="5353050" algn="l"/>
                <a:tab pos="5802313" algn="l"/>
                <a:tab pos="6251575" algn="l"/>
                <a:tab pos="6700838" algn="l"/>
                <a:tab pos="7150100" algn="l"/>
                <a:tab pos="7599363" algn="l"/>
                <a:tab pos="8048625" algn="l"/>
                <a:tab pos="8497888" algn="l"/>
                <a:tab pos="8947150" algn="l"/>
                <a:tab pos="9396413" algn="l"/>
              </a:tabLst>
              <a:defRPr sz="2400">
                <a:solidFill>
                  <a:schemeClr val="bg1"/>
                </a:solidFill>
                <a:latin typeface="Arial" panose="020B0604020202020204" pitchFamily="34" charset="0"/>
                <a:ea typeface="ＭＳ Ｐゴシック" panose="020B0600070205080204" pitchFamily="34" charset="-128"/>
              </a:defRPr>
            </a:lvl3pPr>
            <a:lvl4pPr>
              <a:tabLst>
                <a:tab pos="412750" algn="l"/>
                <a:tab pos="860425" algn="l"/>
                <a:tab pos="1309688" algn="l"/>
                <a:tab pos="1758950" algn="l"/>
                <a:tab pos="2208213" algn="l"/>
                <a:tab pos="2657475" algn="l"/>
                <a:tab pos="3106738" algn="l"/>
                <a:tab pos="3556000" algn="l"/>
                <a:tab pos="4005263" algn="l"/>
                <a:tab pos="4454525" algn="l"/>
                <a:tab pos="4903788" algn="l"/>
                <a:tab pos="5353050" algn="l"/>
                <a:tab pos="5802313" algn="l"/>
                <a:tab pos="6251575" algn="l"/>
                <a:tab pos="6700838" algn="l"/>
                <a:tab pos="7150100" algn="l"/>
                <a:tab pos="7599363" algn="l"/>
                <a:tab pos="8048625" algn="l"/>
                <a:tab pos="8497888" algn="l"/>
                <a:tab pos="8947150" algn="l"/>
                <a:tab pos="9396413" algn="l"/>
              </a:tabLst>
              <a:defRPr sz="2400">
                <a:solidFill>
                  <a:schemeClr val="bg1"/>
                </a:solidFill>
                <a:latin typeface="Arial" panose="020B0604020202020204" pitchFamily="34" charset="0"/>
                <a:ea typeface="ＭＳ Ｐゴシック" panose="020B0600070205080204" pitchFamily="34" charset="-128"/>
              </a:defRPr>
            </a:lvl4pPr>
            <a:lvl5pPr>
              <a:tabLst>
                <a:tab pos="412750" algn="l"/>
                <a:tab pos="860425" algn="l"/>
                <a:tab pos="1309688" algn="l"/>
                <a:tab pos="1758950" algn="l"/>
                <a:tab pos="2208213" algn="l"/>
                <a:tab pos="2657475" algn="l"/>
                <a:tab pos="3106738" algn="l"/>
                <a:tab pos="3556000" algn="l"/>
                <a:tab pos="4005263" algn="l"/>
                <a:tab pos="4454525" algn="l"/>
                <a:tab pos="4903788" algn="l"/>
                <a:tab pos="5353050" algn="l"/>
                <a:tab pos="5802313" algn="l"/>
                <a:tab pos="6251575" algn="l"/>
                <a:tab pos="6700838" algn="l"/>
                <a:tab pos="7150100" algn="l"/>
                <a:tab pos="7599363" algn="l"/>
                <a:tab pos="8048625" algn="l"/>
                <a:tab pos="8497888" algn="l"/>
                <a:tab pos="8947150" algn="l"/>
                <a:tab pos="939641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12750" algn="l"/>
                <a:tab pos="860425" algn="l"/>
                <a:tab pos="1309688" algn="l"/>
                <a:tab pos="1758950" algn="l"/>
                <a:tab pos="2208213" algn="l"/>
                <a:tab pos="2657475" algn="l"/>
                <a:tab pos="3106738" algn="l"/>
                <a:tab pos="3556000" algn="l"/>
                <a:tab pos="4005263" algn="l"/>
                <a:tab pos="4454525" algn="l"/>
                <a:tab pos="4903788" algn="l"/>
                <a:tab pos="5353050" algn="l"/>
                <a:tab pos="5802313" algn="l"/>
                <a:tab pos="6251575" algn="l"/>
                <a:tab pos="6700838" algn="l"/>
                <a:tab pos="7150100" algn="l"/>
                <a:tab pos="7599363" algn="l"/>
                <a:tab pos="8048625" algn="l"/>
                <a:tab pos="8497888" algn="l"/>
                <a:tab pos="8947150" algn="l"/>
                <a:tab pos="939641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12750" algn="l"/>
                <a:tab pos="860425" algn="l"/>
                <a:tab pos="1309688" algn="l"/>
                <a:tab pos="1758950" algn="l"/>
                <a:tab pos="2208213" algn="l"/>
                <a:tab pos="2657475" algn="l"/>
                <a:tab pos="3106738" algn="l"/>
                <a:tab pos="3556000" algn="l"/>
                <a:tab pos="4005263" algn="l"/>
                <a:tab pos="4454525" algn="l"/>
                <a:tab pos="4903788" algn="l"/>
                <a:tab pos="5353050" algn="l"/>
                <a:tab pos="5802313" algn="l"/>
                <a:tab pos="6251575" algn="l"/>
                <a:tab pos="6700838" algn="l"/>
                <a:tab pos="7150100" algn="l"/>
                <a:tab pos="7599363" algn="l"/>
                <a:tab pos="8048625" algn="l"/>
                <a:tab pos="8497888" algn="l"/>
                <a:tab pos="8947150" algn="l"/>
                <a:tab pos="939641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12750" algn="l"/>
                <a:tab pos="860425" algn="l"/>
                <a:tab pos="1309688" algn="l"/>
                <a:tab pos="1758950" algn="l"/>
                <a:tab pos="2208213" algn="l"/>
                <a:tab pos="2657475" algn="l"/>
                <a:tab pos="3106738" algn="l"/>
                <a:tab pos="3556000" algn="l"/>
                <a:tab pos="4005263" algn="l"/>
                <a:tab pos="4454525" algn="l"/>
                <a:tab pos="4903788" algn="l"/>
                <a:tab pos="5353050" algn="l"/>
                <a:tab pos="5802313" algn="l"/>
                <a:tab pos="6251575" algn="l"/>
                <a:tab pos="6700838" algn="l"/>
                <a:tab pos="7150100" algn="l"/>
                <a:tab pos="7599363" algn="l"/>
                <a:tab pos="8048625" algn="l"/>
                <a:tab pos="8497888" algn="l"/>
                <a:tab pos="8947150" algn="l"/>
                <a:tab pos="939641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12750" algn="l"/>
                <a:tab pos="860425" algn="l"/>
                <a:tab pos="1309688" algn="l"/>
                <a:tab pos="1758950" algn="l"/>
                <a:tab pos="2208213" algn="l"/>
                <a:tab pos="2657475" algn="l"/>
                <a:tab pos="3106738" algn="l"/>
                <a:tab pos="3556000" algn="l"/>
                <a:tab pos="4005263" algn="l"/>
                <a:tab pos="4454525" algn="l"/>
                <a:tab pos="4903788" algn="l"/>
                <a:tab pos="5353050" algn="l"/>
                <a:tab pos="5802313" algn="l"/>
                <a:tab pos="6251575" algn="l"/>
                <a:tab pos="6700838" algn="l"/>
                <a:tab pos="7150100" algn="l"/>
                <a:tab pos="7599363" algn="l"/>
                <a:tab pos="8048625" algn="l"/>
                <a:tab pos="8497888" algn="l"/>
                <a:tab pos="8947150" algn="l"/>
                <a:tab pos="9396413" algn="l"/>
              </a:tabLst>
              <a:defRPr sz="2400">
                <a:solidFill>
                  <a:schemeClr val="bg1"/>
                </a:solidFill>
                <a:latin typeface="Arial" panose="020B0604020202020204" pitchFamily="34" charset="0"/>
                <a:ea typeface="ＭＳ Ｐゴシック" panose="020B0600070205080204" pitchFamily="34" charset="-128"/>
              </a:defRPr>
            </a:lvl9pPr>
          </a:lstStyle>
          <a:p>
            <a:pPr algn="just"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just" eaLnBrk="1">
              <a:lnSpc>
                <a:spcPct val="115000"/>
              </a:lnSpc>
              <a:spcAft>
                <a:spcPts val="1288"/>
              </a:spcAft>
              <a:buSzPct val="100000"/>
            </a:pPr>
            <a:r>
              <a:rPr lang="es-ES" altLang="es-ES_tradnl">
                <a:solidFill>
                  <a:srgbClr val="000000"/>
                </a:solidFill>
                <a:latin typeface="Times New Roman" panose="02020603050405020304" pitchFamily="18" charset="0"/>
              </a:rPr>
              <a:t>3.- </a:t>
            </a:r>
            <a:r>
              <a:rPr lang="es-ES" altLang="es-ES_tradnl" b="1">
                <a:solidFill>
                  <a:srgbClr val="000000"/>
                </a:solidFill>
                <a:latin typeface="Times New Roman" panose="02020603050405020304" pitchFamily="18" charset="0"/>
              </a:rPr>
              <a:t>Vinculación y miedo a los extraños:</a:t>
            </a:r>
            <a:r>
              <a:rPr lang="es-ES" altLang="es-ES_tradnl">
                <a:solidFill>
                  <a:srgbClr val="000000"/>
                </a:solidFill>
                <a:latin typeface="Times New Roman" panose="02020603050405020304" pitchFamily="18" charset="0"/>
              </a:rPr>
              <a:t> </a:t>
            </a:r>
            <a:r>
              <a:rPr lang="es-ES" altLang="es-ES_tradnl" b="1" i="1">
                <a:solidFill>
                  <a:srgbClr val="000000"/>
                </a:solidFill>
                <a:latin typeface="Times New Roman" panose="02020603050405020304" pitchFamily="18" charset="0"/>
              </a:rPr>
              <a:t>Desde los 6 hasta los 24 meses </a:t>
            </a:r>
            <a:r>
              <a:rPr lang="es-ES" altLang="es-ES_tradnl">
                <a:solidFill>
                  <a:srgbClr val="000000"/>
                </a:solidFill>
                <a:latin typeface="Times New Roman" panose="02020603050405020304" pitchFamily="18" charset="0"/>
              </a:rPr>
              <a:t>el bebé manifiesta una clara preferencia por la figura de apego, rechazando a los desconocidos. La separación provoca reacciones de protesta y ansiedad, y el reencuentro produce alegría y sosiego.</a:t>
            </a:r>
          </a:p>
          <a:p>
            <a:pPr algn="just" eaLnBrk="1">
              <a:lnSpc>
                <a:spcPct val="115000"/>
              </a:lnSpc>
              <a:spcAft>
                <a:spcPts val="1288"/>
              </a:spcAft>
              <a:buSzPct val="100000"/>
            </a:pPr>
            <a:r>
              <a:rPr lang="es-ES" altLang="es-ES_tradnl">
                <a:solidFill>
                  <a:srgbClr val="000000"/>
                </a:solidFill>
                <a:latin typeface="Times New Roman" panose="02020603050405020304" pitchFamily="18" charset="0"/>
              </a:rPr>
              <a:t>4.- </a:t>
            </a:r>
            <a:r>
              <a:rPr lang="es-ES" altLang="es-ES_tradnl" b="1">
                <a:solidFill>
                  <a:srgbClr val="000000"/>
                </a:solidFill>
                <a:latin typeface="Times New Roman" panose="02020603050405020304" pitchFamily="18" charset="0"/>
              </a:rPr>
              <a:t>Independencia</a:t>
            </a:r>
            <a:r>
              <a:rPr lang="es-ES" altLang="es-ES_tradnl">
                <a:solidFill>
                  <a:srgbClr val="000000"/>
                </a:solidFill>
                <a:latin typeface="Times New Roman" panose="02020603050405020304" pitchFamily="18" charset="0"/>
              </a:rPr>
              <a:t>: A partir de los 12 meses (no más tarde de los 2 años), establecido ya el vínculo de apego, el niño va conquistando cierto grado de independencia gracias a sus nuevas capacidades de locomoción, verbales e intelectuales.</a:t>
            </a:r>
          </a:p>
          <a:p>
            <a:pPr algn="just"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just"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just"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just" eaLnBrk="1">
              <a:lnSpc>
                <a:spcPct val="115000"/>
              </a:lnSpc>
              <a:spcAft>
                <a:spcPts val="1288"/>
              </a:spcAft>
              <a:buSzPct val="100000"/>
            </a:pPr>
            <a:endParaRPr lang="es-ES" altLang="es-ES_tradnl" sz="1400">
              <a:solidFill>
                <a:srgbClr val="000000"/>
              </a:solidFill>
              <a:latin typeface="Verdana" panose="020B0604030504040204" pitchFamily="34" charset="0"/>
            </a:endParaRPr>
          </a:p>
          <a:p>
            <a:pPr algn="just" eaLnBrk="1">
              <a:lnSpc>
                <a:spcPct val="115000"/>
              </a:lnSpc>
              <a:spcAft>
                <a:spcPts val="1288"/>
              </a:spcAft>
              <a:buSzPct val="100000"/>
            </a:pPr>
            <a:endParaRPr lang="es-ES" altLang="es-ES_tradnl" sz="1400">
              <a:solidFill>
                <a:srgbClr val="000000"/>
              </a:solidFill>
              <a:latin typeface="Verdana" panose="020B0604030504040204" pitchFamily="34" charset="0"/>
            </a:endParaRPr>
          </a:p>
        </p:txBody>
      </p:sp>
      <p:pic>
        <p:nvPicPr>
          <p:cNvPr id="82948" name="Picture 4">
            <a:extLst>
              <a:ext uri="{FF2B5EF4-FFF2-40B4-BE49-F238E27FC236}">
                <a16:creationId xmlns:a16="http://schemas.microsoft.com/office/drawing/2014/main" id="{862C3063-942B-7B4D-98AA-4592A570E2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49" name="Freeform 5">
            <a:extLst>
              <a:ext uri="{FF2B5EF4-FFF2-40B4-BE49-F238E27FC236}">
                <a16:creationId xmlns:a16="http://schemas.microsoft.com/office/drawing/2014/main" id="{4CBD2091-AE7A-9E48-96AD-382415966BDC}"/>
              </a:ext>
            </a:extLst>
          </p:cNvPr>
          <p:cNvSpPr>
            <a:spLocks noChangeArrowheads="1"/>
          </p:cNvSpPr>
          <p:nvPr/>
        </p:nvSpPr>
        <p:spPr bwMode="auto">
          <a:xfrm>
            <a:off x="1800225" y="1081088"/>
            <a:ext cx="7056438" cy="144462"/>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2147483646 w 640"/>
              <a:gd name="T25" fmla="*/ 2147483646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endParaRPr 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Text Box 1">
            <a:extLst>
              <a:ext uri="{FF2B5EF4-FFF2-40B4-BE49-F238E27FC236}">
                <a16:creationId xmlns:a16="http://schemas.microsoft.com/office/drawing/2014/main" id="{A756E62B-F204-BA4C-94CD-BFA5F0580953}"/>
              </a:ext>
            </a:extLst>
          </p:cNvPr>
          <p:cNvSpPr txBox="1">
            <a:spLocks noChangeArrowheads="1"/>
          </p:cNvSpPr>
          <p:nvPr/>
        </p:nvSpPr>
        <p:spPr bwMode="auto">
          <a:xfrm>
            <a:off x="-73025" y="95250"/>
            <a:ext cx="9269413" cy="125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TIPOS DE APEGO: APEGO SEGURO</a:t>
            </a:r>
          </a:p>
          <a:p>
            <a:pPr algn="ctr" eaLnBrk="1">
              <a:buSzPct val="100000"/>
            </a:pPr>
            <a:endParaRPr lang="es-ES" altLang="es-ES_tradnl" sz="2500" b="1">
              <a:solidFill>
                <a:srgbClr val="C00000"/>
              </a:solidFill>
            </a:endParaRPr>
          </a:p>
        </p:txBody>
      </p:sp>
      <p:sp>
        <p:nvSpPr>
          <p:cNvPr id="84994" name="Freeform 2">
            <a:extLst>
              <a:ext uri="{FF2B5EF4-FFF2-40B4-BE49-F238E27FC236}">
                <a16:creationId xmlns:a16="http://schemas.microsoft.com/office/drawing/2014/main" id="{95B09733-F941-BE4F-934D-C8DE81E4CFDF}"/>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84995" name="Text Box 3">
            <a:extLst>
              <a:ext uri="{FF2B5EF4-FFF2-40B4-BE49-F238E27FC236}">
                <a16:creationId xmlns:a16="http://schemas.microsoft.com/office/drawing/2014/main" id="{FFAF93AC-DD4F-9C4D-9420-071058E7E68B}"/>
              </a:ext>
            </a:extLst>
          </p:cNvPr>
          <p:cNvSpPr txBox="1">
            <a:spLocks noChangeArrowheads="1"/>
          </p:cNvSpPr>
          <p:nvPr/>
        </p:nvSpPr>
        <p:spPr bwMode="auto">
          <a:xfrm>
            <a:off x="1319213" y="655638"/>
            <a:ext cx="8520112" cy="662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lstStyle>
            <a:lvl1pPr marL="412750" indent="-193675">
              <a:tabLst>
                <a:tab pos="412750" algn="l"/>
                <a:tab pos="860425" algn="l"/>
                <a:tab pos="1309688" algn="l"/>
                <a:tab pos="1758950" algn="l"/>
                <a:tab pos="2208213" algn="l"/>
                <a:tab pos="2657475" algn="l"/>
                <a:tab pos="3106738" algn="l"/>
                <a:tab pos="3556000" algn="l"/>
                <a:tab pos="4005263" algn="l"/>
                <a:tab pos="4454525" algn="l"/>
                <a:tab pos="4903788" algn="l"/>
                <a:tab pos="5353050" algn="l"/>
                <a:tab pos="5802313" algn="l"/>
                <a:tab pos="6251575" algn="l"/>
                <a:tab pos="6700838" algn="l"/>
                <a:tab pos="7150100" algn="l"/>
                <a:tab pos="7599363" algn="l"/>
                <a:tab pos="8048625" algn="l"/>
                <a:tab pos="8497888" algn="l"/>
                <a:tab pos="8947150" algn="l"/>
                <a:tab pos="9396413" algn="l"/>
              </a:tabLst>
              <a:defRPr sz="2400">
                <a:solidFill>
                  <a:schemeClr val="bg1"/>
                </a:solidFill>
                <a:latin typeface="Arial" panose="020B0604020202020204" pitchFamily="34" charset="0"/>
                <a:ea typeface="ＭＳ Ｐゴシック" panose="020B0600070205080204" pitchFamily="34" charset="-128"/>
              </a:defRPr>
            </a:lvl1pPr>
            <a:lvl2pPr>
              <a:tabLst>
                <a:tab pos="412750" algn="l"/>
                <a:tab pos="860425" algn="l"/>
                <a:tab pos="1309688" algn="l"/>
                <a:tab pos="1758950" algn="l"/>
                <a:tab pos="2208213" algn="l"/>
                <a:tab pos="2657475" algn="l"/>
                <a:tab pos="3106738" algn="l"/>
                <a:tab pos="3556000" algn="l"/>
                <a:tab pos="4005263" algn="l"/>
                <a:tab pos="4454525" algn="l"/>
                <a:tab pos="4903788" algn="l"/>
                <a:tab pos="5353050" algn="l"/>
                <a:tab pos="5802313" algn="l"/>
                <a:tab pos="6251575" algn="l"/>
                <a:tab pos="6700838" algn="l"/>
                <a:tab pos="7150100" algn="l"/>
                <a:tab pos="7599363" algn="l"/>
                <a:tab pos="8048625" algn="l"/>
                <a:tab pos="8497888" algn="l"/>
                <a:tab pos="8947150" algn="l"/>
                <a:tab pos="9396413" algn="l"/>
              </a:tabLst>
              <a:defRPr sz="2400">
                <a:solidFill>
                  <a:schemeClr val="bg1"/>
                </a:solidFill>
                <a:latin typeface="Arial" panose="020B0604020202020204" pitchFamily="34" charset="0"/>
                <a:ea typeface="ＭＳ Ｐゴシック" panose="020B0600070205080204" pitchFamily="34" charset="-128"/>
              </a:defRPr>
            </a:lvl2pPr>
            <a:lvl3pPr>
              <a:tabLst>
                <a:tab pos="412750" algn="l"/>
                <a:tab pos="860425" algn="l"/>
                <a:tab pos="1309688" algn="l"/>
                <a:tab pos="1758950" algn="l"/>
                <a:tab pos="2208213" algn="l"/>
                <a:tab pos="2657475" algn="l"/>
                <a:tab pos="3106738" algn="l"/>
                <a:tab pos="3556000" algn="l"/>
                <a:tab pos="4005263" algn="l"/>
                <a:tab pos="4454525" algn="l"/>
                <a:tab pos="4903788" algn="l"/>
                <a:tab pos="5353050" algn="l"/>
                <a:tab pos="5802313" algn="l"/>
                <a:tab pos="6251575" algn="l"/>
                <a:tab pos="6700838" algn="l"/>
                <a:tab pos="7150100" algn="l"/>
                <a:tab pos="7599363" algn="l"/>
                <a:tab pos="8048625" algn="l"/>
                <a:tab pos="8497888" algn="l"/>
                <a:tab pos="8947150" algn="l"/>
                <a:tab pos="9396413" algn="l"/>
              </a:tabLst>
              <a:defRPr sz="2400">
                <a:solidFill>
                  <a:schemeClr val="bg1"/>
                </a:solidFill>
                <a:latin typeface="Arial" panose="020B0604020202020204" pitchFamily="34" charset="0"/>
                <a:ea typeface="ＭＳ Ｐゴシック" panose="020B0600070205080204" pitchFamily="34" charset="-128"/>
              </a:defRPr>
            </a:lvl3pPr>
            <a:lvl4pPr>
              <a:tabLst>
                <a:tab pos="412750" algn="l"/>
                <a:tab pos="860425" algn="l"/>
                <a:tab pos="1309688" algn="l"/>
                <a:tab pos="1758950" algn="l"/>
                <a:tab pos="2208213" algn="l"/>
                <a:tab pos="2657475" algn="l"/>
                <a:tab pos="3106738" algn="l"/>
                <a:tab pos="3556000" algn="l"/>
                <a:tab pos="4005263" algn="l"/>
                <a:tab pos="4454525" algn="l"/>
                <a:tab pos="4903788" algn="l"/>
                <a:tab pos="5353050" algn="l"/>
                <a:tab pos="5802313" algn="l"/>
                <a:tab pos="6251575" algn="l"/>
                <a:tab pos="6700838" algn="l"/>
                <a:tab pos="7150100" algn="l"/>
                <a:tab pos="7599363" algn="l"/>
                <a:tab pos="8048625" algn="l"/>
                <a:tab pos="8497888" algn="l"/>
                <a:tab pos="8947150" algn="l"/>
                <a:tab pos="9396413" algn="l"/>
              </a:tabLst>
              <a:defRPr sz="2400">
                <a:solidFill>
                  <a:schemeClr val="bg1"/>
                </a:solidFill>
                <a:latin typeface="Arial" panose="020B0604020202020204" pitchFamily="34" charset="0"/>
                <a:ea typeface="ＭＳ Ｐゴシック" panose="020B0600070205080204" pitchFamily="34" charset="-128"/>
              </a:defRPr>
            </a:lvl4pPr>
            <a:lvl5pPr>
              <a:tabLst>
                <a:tab pos="412750" algn="l"/>
                <a:tab pos="860425" algn="l"/>
                <a:tab pos="1309688" algn="l"/>
                <a:tab pos="1758950" algn="l"/>
                <a:tab pos="2208213" algn="l"/>
                <a:tab pos="2657475" algn="l"/>
                <a:tab pos="3106738" algn="l"/>
                <a:tab pos="3556000" algn="l"/>
                <a:tab pos="4005263" algn="l"/>
                <a:tab pos="4454525" algn="l"/>
                <a:tab pos="4903788" algn="l"/>
                <a:tab pos="5353050" algn="l"/>
                <a:tab pos="5802313" algn="l"/>
                <a:tab pos="6251575" algn="l"/>
                <a:tab pos="6700838" algn="l"/>
                <a:tab pos="7150100" algn="l"/>
                <a:tab pos="7599363" algn="l"/>
                <a:tab pos="8048625" algn="l"/>
                <a:tab pos="8497888" algn="l"/>
                <a:tab pos="8947150" algn="l"/>
                <a:tab pos="939641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412750" algn="l"/>
                <a:tab pos="860425" algn="l"/>
                <a:tab pos="1309688" algn="l"/>
                <a:tab pos="1758950" algn="l"/>
                <a:tab pos="2208213" algn="l"/>
                <a:tab pos="2657475" algn="l"/>
                <a:tab pos="3106738" algn="l"/>
                <a:tab pos="3556000" algn="l"/>
                <a:tab pos="4005263" algn="l"/>
                <a:tab pos="4454525" algn="l"/>
                <a:tab pos="4903788" algn="l"/>
                <a:tab pos="5353050" algn="l"/>
                <a:tab pos="5802313" algn="l"/>
                <a:tab pos="6251575" algn="l"/>
                <a:tab pos="6700838" algn="l"/>
                <a:tab pos="7150100" algn="l"/>
                <a:tab pos="7599363" algn="l"/>
                <a:tab pos="8048625" algn="l"/>
                <a:tab pos="8497888" algn="l"/>
                <a:tab pos="8947150" algn="l"/>
                <a:tab pos="939641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412750" algn="l"/>
                <a:tab pos="860425" algn="l"/>
                <a:tab pos="1309688" algn="l"/>
                <a:tab pos="1758950" algn="l"/>
                <a:tab pos="2208213" algn="l"/>
                <a:tab pos="2657475" algn="l"/>
                <a:tab pos="3106738" algn="l"/>
                <a:tab pos="3556000" algn="l"/>
                <a:tab pos="4005263" algn="l"/>
                <a:tab pos="4454525" algn="l"/>
                <a:tab pos="4903788" algn="l"/>
                <a:tab pos="5353050" algn="l"/>
                <a:tab pos="5802313" algn="l"/>
                <a:tab pos="6251575" algn="l"/>
                <a:tab pos="6700838" algn="l"/>
                <a:tab pos="7150100" algn="l"/>
                <a:tab pos="7599363" algn="l"/>
                <a:tab pos="8048625" algn="l"/>
                <a:tab pos="8497888" algn="l"/>
                <a:tab pos="8947150" algn="l"/>
                <a:tab pos="939641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412750" algn="l"/>
                <a:tab pos="860425" algn="l"/>
                <a:tab pos="1309688" algn="l"/>
                <a:tab pos="1758950" algn="l"/>
                <a:tab pos="2208213" algn="l"/>
                <a:tab pos="2657475" algn="l"/>
                <a:tab pos="3106738" algn="l"/>
                <a:tab pos="3556000" algn="l"/>
                <a:tab pos="4005263" algn="l"/>
                <a:tab pos="4454525" algn="l"/>
                <a:tab pos="4903788" algn="l"/>
                <a:tab pos="5353050" algn="l"/>
                <a:tab pos="5802313" algn="l"/>
                <a:tab pos="6251575" algn="l"/>
                <a:tab pos="6700838" algn="l"/>
                <a:tab pos="7150100" algn="l"/>
                <a:tab pos="7599363" algn="l"/>
                <a:tab pos="8048625" algn="l"/>
                <a:tab pos="8497888" algn="l"/>
                <a:tab pos="8947150" algn="l"/>
                <a:tab pos="939641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412750" algn="l"/>
                <a:tab pos="860425" algn="l"/>
                <a:tab pos="1309688" algn="l"/>
                <a:tab pos="1758950" algn="l"/>
                <a:tab pos="2208213" algn="l"/>
                <a:tab pos="2657475" algn="l"/>
                <a:tab pos="3106738" algn="l"/>
                <a:tab pos="3556000" algn="l"/>
                <a:tab pos="4005263" algn="l"/>
                <a:tab pos="4454525" algn="l"/>
                <a:tab pos="4903788" algn="l"/>
                <a:tab pos="5353050" algn="l"/>
                <a:tab pos="5802313" algn="l"/>
                <a:tab pos="6251575" algn="l"/>
                <a:tab pos="6700838" algn="l"/>
                <a:tab pos="7150100" algn="l"/>
                <a:tab pos="7599363" algn="l"/>
                <a:tab pos="8048625" algn="l"/>
                <a:tab pos="8497888" algn="l"/>
                <a:tab pos="8947150" algn="l"/>
                <a:tab pos="9396413" algn="l"/>
              </a:tabLst>
              <a:defRPr sz="2400">
                <a:solidFill>
                  <a:schemeClr val="bg1"/>
                </a:solidFill>
                <a:latin typeface="Arial" panose="020B0604020202020204" pitchFamily="34" charset="0"/>
                <a:ea typeface="ＭＳ Ｐゴシック" panose="020B0600070205080204" pitchFamily="34" charset="-128"/>
              </a:defRPr>
            </a:lvl9pPr>
          </a:lstStyle>
          <a:p>
            <a:pPr algn="just"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just" eaLnBrk="1">
              <a:lnSpc>
                <a:spcPct val="115000"/>
              </a:lnSpc>
              <a:spcAft>
                <a:spcPts val="688"/>
              </a:spcAft>
              <a:buClr>
                <a:srgbClr val="000000"/>
              </a:buClr>
              <a:buSzPct val="100000"/>
              <a:buFont typeface="Wingdings" pitchFamily="2" charset="2"/>
              <a:buChar char=""/>
            </a:pPr>
            <a:r>
              <a:rPr lang="es-ES" altLang="es-ES_tradnl">
                <a:solidFill>
                  <a:srgbClr val="000000"/>
                </a:solidFill>
                <a:latin typeface="Times New Roman" panose="02020603050405020304" pitchFamily="18" charset="0"/>
              </a:rPr>
              <a:t> Se da en el 65% de los bebés. </a:t>
            </a:r>
          </a:p>
          <a:p>
            <a:pPr algn="just" eaLnBrk="1">
              <a:lnSpc>
                <a:spcPct val="115000"/>
              </a:lnSpc>
              <a:spcAft>
                <a:spcPts val="688"/>
              </a:spcAft>
              <a:buClr>
                <a:srgbClr val="000000"/>
              </a:buClr>
              <a:buSzPct val="100000"/>
              <a:buFont typeface="Wingdings" pitchFamily="2" charset="2"/>
              <a:buChar char=""/>
            </a:pPr>
            <a:r>
              <a:rPr lang="es-ES" altLang="es-ES_tradnl">
                <a:solidFill>
                  <a:srgbClr val="000000"/>
                </a:solidFill>
                <a:latin typeface="Times New Roman" panose="02020603050405020304" pitchFamily="18" charset="0"/>
              </a:rPr>
              <a:t>Con la figura del apego los bebés exploran de forma activa, y se muestran intranquilos visiblemente cuando los separan de ella. </a:t>
            </a:r>
          </a:p>
          <a:p>
            <a:pPr algn="just" eaLnBrk="1">
              <a:lnSpc>
                <a:spcPct val="115000"/>
              </a:lnSpc>
              <a:spcAft>
                <a:spcPts val="688"/>
              </a:spcAft>
              <a:buClr>
                <a:srgbClr val="000000"/>
              </a:buClr>
              <a:buSzPct val="100000"/>
              <a:buFont typeface="Wingdings" pitchFamily="2" charset="2"/>
              <a:buChar char=""/>
            </a:pPr>
            <a:r>
              <a:rPr lang="es-ES" altLang="es-ES_tradnl">
                <a:solidFill>
                  <a:srgbClr val="000000"/>
                </a:solidFill>
                <a:latin typeface="Times New Roman" panose="02020603050405020304" pitchFamily="18" charset="0"/>
              </a:rPr>
              <a:t>Cuando regresa la figura del apego, a menudo el bebé saluda a la figura de apego con afecto, y si está muy inquieto, tratará de entrar en contacto físico con ella.</a:t>
            </a:r>
          </a:p>
          <a:p>
            <a:pPr algn="just" eaLnBrk="1">
              <a:lnSpc>
                <a:spcPct val="115000"/>
              </a:lnSpc>
              <a:spcAft>
                <a:spcPts val="688"/>
              </a:spcAft>
              <a:buClr>
                <a:srgbClr val="000000"/>
              </a:buClr>
              <a:buSzPct val="100000"/>
              <a:buFont typeface="Wingdings" pitchFamily="2" charset="2"/>
              <a:buChar char=""/>
            </a:pPr>
            <a:r>
              <a:rPr lang="es-ES" altLang="es-ES_tradnl">
                <a:solidFill>
                  <a:srgbClr val="000000"/>
                </a:solidFill>
                <a:latin typeface="Times New Roman" panose="02020603050405020304" pitchFamily="18" charset="0"/>
              </a:rPr>
              <a:t>Estos bebés son sociables con extraños mientras la madre está presente.</a:t>
            </a:r>
          </a:p>
          <a:p>
            <a:pPr algn="just" eaLnBrk="1">
              <a:lnSpc>
                <a:spcPct val="115000"/>
              </a:lnSpc>
              <a:spcAft>
                <a:spcPts val="1288"/>
              </a:spcAft>
              <a:buSzPct val="100000"/>
            </a:pPr>
            <a:endParaRPr lang="es-ES" altLang="es-ES_tradnl" sz="1400">
              <a:solidFill>
                <a:srgbClr val="000000"/>
              </a:solidFill>
              <a:latin typeface="Verdana" panose="020B0604030504040204" pitchFamily="34" charset="0"/>
            </a:endParaRPr>
          </a:p>
          <a:p>
            <a:pPr algn="just" eaLnBrk="1">
              <a:lnSpc>
                <a:spcPct val="115000"/>
              </a:lnSpc>
              <a:spcAft>
                <a:spcPts val="1288"/>
              </a:spcAft>
              <a:buSzPct val="100000"/>
            </a:pPr>
            <a:endParaRPr lang="es-ES" altLang="es-ES_tradnl" sz="1400">
              <a:solidFill>
                <a:srgbClr val="000000"/>
              </a:solidFill>
              <a:latin typeface="Verdana" panose="020B0604030504040204" pitchFamily="34" charset="0"/>
            </a:endParaRPr>
          </a:p>
        </p:txBody>
      </p:sp>
      <p:sp>
        <p:nvSpPr>
          <p:cNvPr id="176132" name="AutoShape 4">
            <a:extLst>
              <a:ext uri="{FF2B5EF4-FFF2-40B4-BE49-F238E27FC236}">
                <a16:creationId xmlns:a16="http://schemas.microsoft.com/office/drawing/2014/main" id="{668A03BD-EBA3-8F48-8B80-232C3797C7D0}"/>
              </a:ext>
            </a:extLst>
          </p:cNvPr>
          <p:cNvSpPr>
            <a:spLocks noChangeArrowheads="1"/>
          </p:cNvSpPr>
          <p:nvPr/>
        </p:nvSpPr>
        <p:spPr bwMode="auto">
          <a:xfrm>
            <a:off x="792163" y="3848100"/>
            <a:ext cx="9047162" cy="1763713"/>
          </a:xfrm>
          <a:prstGeom prst="roundRect">
            <a:avLst>
              <a:gd name="adj" fmla="val 88"/>
            </a:avLst>
          </a:prstGeom>
          <a:solidFill>
            <a:srgbClr val="000000"/>
          </a:solidFill>
          <a:ln w="9360" cap="sq">
            <a:solidFill>
              <a:srgbClr val="000000"/>
            </a:solidFill>
            <a:miter lim="800000"/>
            <a:headEnd/>
            <a:tailEnd/>
          </a:ln>
        </p:spPr>
        <p:txBody>
          <a:bodyPr lIns="81720" tIns="40680" rIns="81720" bIns="40680" anchor="ctr" anchorCtr="1"/>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288"/>
              </a:spcAft>
              <a:buSzPct val="100000"/>
            </a:pPr>
            <a:r>
              <a:rPr lang="es-ES" altLang="es-ES_tradnl">
                <a:solidFill>
                  <a:srgbClr val="FFFFFF"/>
                </a:solidFill>
                <a:latin typeface="Times New Roman" panose="02020603050405020304" pitchFamily="18" charset="0"/>
              </a:rPr>
              <a:t>APEGO SEGURO: MAYOR COMPETENCIA COGNITIVA</a:t>
            </a:r>
          </a:p>
          <a:p>
            <a:pPr eaLnBrk="1">
              <a:lnSpc>
                <a:spcPct val="115000"/>
              </a:lnSpc>
              <a:spcAft>
                <a:spcPts val="1288"/>
              </a:spcAft>
              <a:buSzPct val="100000"/>
            </a:pPr>
            <a:r>
              <a:rPr lang="es-ES" altLang="es-ES_tradnl">
                <a:solidFill>
                  <a:srgbClr val="FFFFFF"/>
                </a:solidFill>
                <a:latin typeface="Times New Roman" panose="02020603050405020304" pitchFamily="18" charset="0"/>
              </a:rPr>
              <a:t>Y SOCIAL: MÁS COOPERADORES Y OBEDIENTES</a:t>
            </a:r>
          </a:p>
        </p:txBody>
      </p:sp>
      <p:pic>
        <p:nvPicPr>
          <p:cNvPr id="84997" name="Picture 5">
            <a:extLst>
              <a:ext uri="{FF2B5EF4-FFF2-40B4-BE49-F238E27FC236}">
                <a16:creationId xmlns:a16="http://schemas.microsoft.com/office/drawing/2014/main" id="{92118D2C-B4A8-554E-BF2E-DA8502F312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998" name="Freeform 5">
            <a:extLst>
              <a:ext uri="{FF2B5EF4-FFF2-40B4-BE49-F238E27FC236}">
                <a16:creationId xmlns:a16="http://schemas.microsoft.com/office/drawing/2014/main" id="{4E4060C0-45E0-8B4A-9226-0DC0488B7C09}"/>
              </a:ext>
            </a:extLst>
          </p:cNvPr>
          <p:cNvSpPr>
            <a:spLocks noChangeArrowheads="1"/>
          </p:cNvSpPr>
          <p:nvPr/>
        </p:nvSpPr>
        <p:spPr bwMode="auto">
          <a:xfrm>
            <a:off x="1800225" y="1081088"/>
            <a:ext cx="7056438" cy="144462"/>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2147483646 w 640"/>
              <a:gd name="T25" fmla="*/ 2147483646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endParaRPr lang="es-ES"/>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4" presetClass="entr" presetSubtype="10" fill="hold" nodeType="clickEffect">
                                  <p:stCondLst>
                                    <p:cond delay="0"/>
                                  </p:stCondLst>
                                  <p:childTnLst>
                                    <p:set>
                                      <p:cBhvr additive="repl">
                                        <p:cTn id="6" dur="1" fill="hold">
                                          <p:stCondLst>
                                            <p:cond delay="0"/>
                                          </p:stCondLst>
                                        </p:cTn>
                                        <p:tgtEl>
                                          <p:spTgt spid="176132"/>
                                        </p:tgtEl>
                                        <p:attrNameLst>
                                          <p:attrName>style.visibility</p:attrName>
                                        </p:attrNameLst>
                                      </p:cBhvr>
                                      <p:to>
                                        <p:strVal val="visible"/>
                                      </p:to>
                                    </p:set>
                                    <p:animEffect transition="in" filter="randombar(horizontal)">
                                      <p:cBhvr additive="repl">
                                        <p:cTn id="7" dur="500"/>
                                        <p:tgtEl>
                                          <p:spTgt spid="176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Text Box 1">
            <a:extLst>
              <a:ext uri="{FF2B5EF4-FFF2-40B4-BE49-F238E27FC236}">
                <a16:creationId xmlns:a16="http://schemas.microsoft.com/office/drawing/2014/main" id="{B1DA464F-86C3-5047-A141-A03AD3E83FE8}"/>
              </a:ext>
            </a:extLst>
          </p:cNvPr>
          <p:cNvSpPr txBox="1">
            <a:spLocks noChangeArrowheads="1"/>
          </p:cNvSpPr>
          <p:nvPr/>
        </p:nvSpPr>
        <p:spPr bwMode="auto">
          <a:xfrm>
            <a:off x="-431800" y="42863"/>
            <a:ext cx="9269413" cy="1258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500" b="1">
                <a:solidFill>
                  <a:srgbClr val="C00000"/>
                </a:solidFill>
              </a:rPr>
              <a:t>DETERMINANTES DEL APEGO</a:t>
            </a:r>
          </a:p>
          <a:p>
            <a:pPr algn="ctr" eaLnBrk="1">
              <a:buSzPct val="100000"/>
            </a:pPr>
            <a:endParaRPr lang="es-ES" altLang="es-ES_tradnl" sz="2500" b="1">
              <a:solidFill>
                <a:srgbClr val="C00000"/>
              </a:solidFill>
            </a:endParaRPr>
          </a:p>
        </p:txBody>
      </p:sp>
      <p:sp>
        <p:nvSpPr>
          <p:cNvPr id="87042" name="Freeform 2">
            <a:extLst>
              <a:ext uri="{FF2B5EF4-FFF2-40B4-BE49-F238E27FC236}">
                <a16:creationId xmlns:a16="http://schemas.microsoft.com/office/drawing/2014/main" id="{FA867C94-4E3E-E646-A9FD-4223041F00C0}"/>
              </a:ext>
            </a:extLst>
          </p:cNvPr>
          <p:cNvSpPr>
            <a:spLocks noChangeArrowheads="1"/>
          </p:cNvSpPr>
          <p:nvPr/>
        </p:nvSpPr>
        <p:spPr bwMode="auto">
          <a:xfrm>
            <a:off x="0" y="-944563"/>
            <a:ext cx="671513" cy="7559676"/>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87043" name="Text Box 3">
            <a:extLst>
              <a:ext uri="{FF2B5EF4-FFF2-40B4-BE49-F238E27FC236}">
                <a16:creationId xmlns:a16="http://schemas.microsoft.com/office/drawing/2014/main" id="{6BB33106-EFFE-F940-BB93-6457AEF634D2}"/>
              </a:ext>
            </a:extLst>
          </p:cNvPr>
          <p:cNvSpPr txBox="1">
            <a:spLocks noChangeArrowheads="1"/>
          </p:cNvSpPr>
          <p:nvPr/>
        </p:nvSpPr>
        <p:spPr bwMode="auto">
          <a:xfrm>
            <a:off x="1377950" y="1317625"/>
            <a:ext cx="8486775" cy="662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6080" tIns="46080" rIns="46080" bIns="46080"/>
          <a:lstStyle>
            <a:lvl1pPr marL="312738" indent="-277813">
              <a:tabLst>
                <a:tab pos="312738" algn="l"/>
                <a:tab pos="760413" algn="l"/>
                <a:tab pos="1209675" algn="l"/>
                <a:tab pos="1658938" algn="l"/>
                <a:tab pos="2108200" algn="l"/>
                <a:tab pos="2557463" algn="l"/>
                <a:tab pos="3006725" algn="l"/>
                <a:tab pos="3455988" algn="l"/>
                <a:tab pos="3905250" algn="l"/>
                <a:tab pos="4354513" algn="l"/>
                <a:tab pos="4803775" algn="l"/>
                <a:tab pos="5253038" algn="l"/>
                <a:tab pos="5702300" algn="l"/>
                <a:tab pos="6151563" algn="l"/>
                <a:tab pos="6600825" algn="l"/>
                <a:tab pos="7050088" algn="l"/>
                <a:tab pos="7499350" algn="l"/>
                <a:tab pos="7948613" algn="l"/>
                <a:tab pos="8397875" algn="l"/>
                <a:tab pos="8847138" algn="l"/>
                <a:tab pos="9296400" algn="l"/>
              </a:tabLst>
              <a:defRPr sz="2400">
                <a:solidFill>
                  <a:schemeClr val="bg1"/>
                </a:solidFill>
                <a:latin typeface="Arial" panose="020B0604020202020204" pitchFamily="34" charset="0"/>
                <a:ea typeface="ＭＳ Ｐゴシック" panose="020B0600070205080204" pitchFamily="34" charset="-128"/>
              </a:defRPr>
            </a:lvl1pPr>
            <a:lvl2pPr marL="685800" indent="-228600">
              <a:tabLst>
                <a:tab pos="312738" algn="l"/>
                <a:tab pos="760413" algn="l"/>
                <a:tab pos="1209675" algn="l"/>
                <a:tab pos="1658938" algn="l"/>
                <a:tab pos="2108200" algn="l"/>
                <a:tab pos="2557463" algn="l"/>
                <a:tab pos="3006725" algn="l"/>
                <a:tab pos="3455988" algn="l"/>
                <a:tab pos="3905250" algn="l"/>
                <a:tab pos="4354513" algn="l"/>
                <a:tab pos="4803775" algn="l"/>
                <a:tab pos="5253038" algn="l"/>
                <a:tab pos="5702300" algn="l"/>
                <a:tab pos="6151563" algn="l"/>
                <a:tab pos="6600825" algn="l"/>
                <a:tab pos="7050088" algn="l"/>
                <a:tab pos="7499350" algn="l"/>
                <a:tab pos="7948613" algn="l"/>
                <a:tab pos="8397875" algn="l"/>
                <a:tab pos="8847138" algn="l"/>
                <a:tab pos="9296400" algn="l"/>
              </a:tabLst>
              <a:defRPr sz="2400">
                <a:solidFill>
                  <a:schemeClr val="bg1"/>
                </a:solidFill>
                <a:latin typeface="Arial" panose="020B0604020202020204" pitchFamily="34" charset="0"/>
                <a:ea typeface="ＭＳ Ｐゴシック" panose="020B0600070205080204" pitchFamily="34" charset="-128"/>
              </a:defRPr>
            </a:lvl2pPr>
            <a:lvl3pPr>
              <a:tabLst>
                <a:tab pos="312738" algn="l"/>
                <a:tab pos="760413" algn="l"/>
                <a:tab pos="1209675" algn="l"/>
                <a:tab pos="1658938" algn="l"/>
                <a:tab pos="2108200" algn="l"/>
                <a:tab pos="2557463" algn="l"/>
                <a:tab pos="3006725" algn="l"/>
                <a:tab pos="3455988" algn="l"/>
                <a:tab pos="3905250" algn="l"/>
                <a:tab pos="4354513" algn="l"/>
                <a:tab pos="4803775" algn="l"/>
                <a:tab pos="5253038" algn="l"/>
                <a:tab pos="5702300" algn="l"/>
                <a:tab pos="6151563" algn="l"/>
                <a:tab pos="6600825" algn="l"/>
                <a:tab pos="7050088" algn="l"/>
                <a:tab pos="7499350" algn="l"/>
                <a:tab pos="7948613" algn="l"/>
                <a:tab pos="8397875" algn="l"/>
                <a:tab pos="8847138" algn="l"/>
                <a:tab pos="9296400" algn="l"/>
              </a:tabLst>
              <a:defRPr sz="2400">
                <a:solidFill>
                  <a:schemeClr val="bg1"/>
                </a:solidFill>
                <a:latin typeface="Arial" panose="020B0604020202020204" pitchFamily="34" charset="0"/>
                <a:ea typeface="ＭＳ Ｐゴシック" panose="020B0600070205080204" pitchFamily="34" charset="-128"/>
              </a:defRPr>
            </a:lvl3pPr>
            <a:lvl4pPr>
              <a:tabLst>
                <a:tab pos="312738" algn="l"/>
                <a:tab pos="760413" algn="l"/>
                <a:tab pos="1209675" algn="l"/>
                <a:tab pos="1658938" algn="l"/>
                <a:tab pos="2108200" algn="l"/>
                <a:tab pos="2557463" algn="l"/>
                <a:tab pos="3006725" algn="l"/>
                <a:tab pos="3455988" algn="l"/>
                <a:tab pos="3905250" algn="l"/>
                <a:tab pos="4354513" algn="l"/>
                <a:tab pos="4803775" algn="l"/>
                <a:tab pos="5253038" algn="l"/>
                <a:tab pos="5702300" algn="l"/>
                <a:tab pos="6151563" algn="l"/>
                <a:tab pos="6600825" algn="l"/>
                <a:tab pos="7050088" algn="l"/>
                <a:tab pos="7499350" algn="l"/>
                <a:tab pos="7948613" algn="l"/>
                <a:tab pos="8397875" algn="l"/>
                <a:tab pos="8847138" algn="l"/>
                <a:tab pos="9296400" algn="l"/>
              </a:tabLst>
              <a:defRPr sz="2400">
                <a:solidFill>
                  <a:schemeClr val="bg1"/>
                </a:solidFill>
                <a:latin typeface="Arial" panose="020B0604020202020204" pitchFamily="34" charset="0"/>
                <a:ea typeface="ＭＳ Ｐゴシック" panose="020B0600070205080204" pitchFamily="34" charset="-128"/>
              </a:defRPr>
            </a:lvl4pPr>
            <a:lvl5pPr>
              <a:tabLst>
                <a:tab pos="312738" algn="l"/>
                <a:tab pos="760413" algn="l"/>
                <a:tab pos="1209675" algn="l"/>
                <a:tab pos="1658938" algn="l"/>
                <a:tab pos="2108200" algn="l"/>
                <a:tab pos="2557463" algn="l"/>
                <a:tab pos="3006725" algn="l"/>
                <a:tab pos="3455988" algn="l"/>
                <a:tab pos="3905250" algn="l"/>
                <a:tab pos="4354513" algn="l"/>
                <a:tab pos="4803775" algn="l"/>
                <a:tab pos="5253038" algn="l"/>
                <a:tab pos="5702300" algn="l"/>
                <a:tab pos="6151563" algn="l"/>
                <a:tab pos="6600825" algn="l"/>
                <a:tab pos="7050088" algn="l"/>
                <a:tab pos="7499350" algn="l"/>
                <a:tab pos="7948613" algn="l"/>
                <a:tab pos="8397875" algn="l"/>
                <a:tab pos="8847138" algn="l"/>
                <a:tab pos="929640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12738" algn="l"/>
                <a:tab pos="760413" algn="l"/>
                <a:tab pos="1209675" algn="l"/>
                <a:tab pos="1658938" algn="l"/>
                <a:tab pos="2108200" algn="l"/>
                <a:tab pos="2557463" algn="l"/>
                <a:tab pos="3006725" algn="l"/>
                <a:tab pos="3455988" algn="l"/>
                <a:tab pos="3905250" algn="l"/>
                <a:tab pos="4354513" algn="l"/>
                <a:tab pos="4803775" algn="l"/>
                <a:tab pos="5253038" algn="l"/>
                <a:tab pos="5702300" algn="l"/>
                <a:tab pos="6151563" algn="l"/>
                <a:tab pos="6600825" algn="l"/>
                <a:tab pos="7050088" algn="l"/>
                <a:tab pos="7499350" algn="l"/>
                <a:tab pos="7948613" algn="l"/>
                <a:tab pos="8397875" algn="l"/>
                <a:tab pos="8847138" algn="l"/>
                <a:tab pos="929640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12738" algn="l"/>
                <a:tab pos="760413" algn="l"/>
                <a:tab pos="1209675" algn="l"/>
                <a:tab pos="1658938" algn="l"/>
                <a:tab pos="2108200" algn="l"/>
                <a:tab pos="2557463" algn="l"/>
                <a:tab pos="3006725" algn="l"/>
                <a:tab pos="3455988" algn="l"/>
                <a:tab pos="3905250" algn="l"/>
                <a:tab pos="4354513" algn="l"/>
                <a:tab pos="4803775" algn="l"/>
                <a:tab pos="5253038" algn="l"/>
                <a:tab pos="5702300" algn="l"/>
                <a:tab pos="6151563" algn="l"/>
                <a:tab pos="6600825" algn="l"/>
                <a:tab pos="7050088" algn="l"/>
                <a:tab pos="7499350" algn="l"/>
                <a:tab pos="7948613" algn="l"/>
                <a:tab pos="8397875" algn="l"/>
                <a:tab pos="8847138" algn="l"/>
                <a:tab pos="929640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12738" algn="l"/>
                <a:tab pos="760413" algn="l"/>
                <a:tab pos="1209675" algn="l"/>
                <a:tab pos="1658938" algn="l"/>
                <a:tab pos="2108200" algn="l"/>
                <a:tab pos="2557463" algn="l"/>
                <a:tab pos="3006725" algn="l"/>
                <a:tab pos="3455988" algn="l"/>
                <a:tab pos="3905250" algn="l"/>
                <a:tab pos="4354513" algn="l"/>
                <a:tab pos="4803775" algn="l"/>
                <a:tab pos="5253038" algn="l"/>
                <a:tab pos="5702300" algn="l"/>
                <a:tab pos="6151563" algn="l"/>
                <a:tab pos="6600825" algn="l"/>
                <a:tab pos="7050088" algn="l"/>
                <a:tab pos="7499350" algn="l"/>
                <a:tab pos="7948613" algn="l"/>
                <a:tab pos="8397875" algn="l"/>
                <a:tab pos="8847138" algn="l"/>
                <a:tab pos="929640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12738" algn="l"/>
                <a:tab pos="760413" algn="l"/>
                <a:tab pos="1209675" algn="l"/>
                <a:tab pos="1658938" algn="l"/>
                <a:tab pos="2108200" algn="l"/>
                <a:tab pos="2557463" algn="l"/>
                <a:tab pos="3006725" algn="l"/>
                <a:tab pos="3455988" algn="l"/>
                <a:tab pos="3905250" algn="l"/>
                <a:tab pos="4354513" algn="l"/>
                <a:tab pos="4803775" algn="l"/>
                <a:tab pos="5253038" algn="l"/>
                <a:tab pos="5702300" algn="l"/>
                <a:tab pos="6151563" algn="l"/>
                <a:tab pos="6600825" algn="l"/>
                <a:tab pos="7050088" algn="l"/>
                <a:tab pos="7499350" algn="l"/>
                <a:tab pos="7948613" algn="l"/>
                <a:tab pos="8397875" algn="l"/>
                <a:tab pos="8847138" algn="l"/>
                <a:tab pos="9296400" algn="l"/>
              </a:tabLst>
              <a:defRPr sz="2400">
                <a:solidFill>
                  <a:schemeClr val="bg1"/>
                </a:solidFill>
                <a:latin typeface="Arial" panose="020B0604020202020204" pitchFamily="34" charset="0"/>
                <a:ea typeface="ＭＳ Ｐゴシック" panose="020B0600070205080204" pitchFamily="34" charset="-128"/>
              </a:defRPr>
            </a:lvl9pPr>
          </a:lstStyle>
          <a:p>
            <a:pPr algn="just" eaLnBrk="1">
              <a:spcAft>
                <a:spcPts val="688"/>
              </a:spcAft>
              <a:buClr>
                <a:srgbClr val="000000"/>
              </a:buClr>
              <a:buSzPct val="100000"/>
              <a:buFont typeface="Wingdings" pitchFamily="2" charset="2"/>
              <a:buChar char=""/>
            </a:pPr>
            <a:r>
              <a:rPr lang="es-ES" altLang="es-ES_tradnl">
                <a:solidFill>
                  <a:srgbClr val="000000"/>
                </a:solidFill>
                <a:latin typeface="Times New Roman" panose="02020603050405020304" pitchFamily="18" charset="0"/>
              </a:rPr>
              <a:t>Por parte de la </a:t>
            </a:r>
            <a:r>
              <a:rPr lang="es-ES" altLang="es-ES_tradnl" b="1">
                <a:solidFill>
                  <a:srgbClr val="000000"/>
                </a:solidFill>
                <a:latin typeface="Times New Roman" panose="02020603050405020304" pitchFamily="18" charset="0"/>
              </a:rPr>
              <a:t>madre (50%)</a:t>
            </a:r>
            <a:r>
              <a:rPr lang="es-ES" altLang="es-ES_tradnl">
                <a:solidFill>
                  <a:srgbClr val="000000"/>
                </a:solidFill>
                <a:latin typeface="Times New Roman" panose="02020603050405020304" pitchFamily="18" charset="0"/>
              </a:rPr>
              <a:t>:</a:t>
            </a:r>
          </a:p>
          <a:p>
            <a:pPr lvl="1" algn="just" eaLnBrk="1">
              <a:spcAft>
                <a:spcPts val="688"/>
              </a:spcAft>
              <a:buClr>
                <a:srgbClr val="000000"/>
              </a:buClr>
              <a:buSzPct val="100000"/>
              <a:buFont typeface="Times New Roman" panose="02020603050405020304" pitchFamily="18" charset="0"/>
              <a:buChar char="–"/>
            </a:pPr>
            <a:r>
              <a:rPr lang="es-ES" altLang="es-ES_tradnl">
                <a:solidFill>
                  <a:srgbClr val="000000"/>
                </a:solidFill>
                <a:latin typeface="Times New Roman" panose="02020603050405020304" pitchFamily="18" charset="0"/>
              </a:rPr>
              <a:t> </a:t>
            </a:r>
            <a:r>
              <a:rPr lang="es-ES" altLang="es-ES_tradnl" b="1" i="1">
                <a:solidFill>
                  <a:srgbClr val="000000"/>
                </a:solidFill>
                <a:latin typeface="Times New Roman" panose="02020603050405020304" pitchFamily="18" charset="0"/>
              </a:rPr>
              <a:t>Rapidez</a:t>
            </a:r>
            <a:r>
              <a:rPr lang="es-ES" altLang="es-ES_tradnl">
                <a:solidFill>
                  <a:srgbClr val="000000"/>
                </a:solidFill>
                <a:latin typeface="Times New Roman" panose="02020603050405020304" pitchFamily="18" charset="0"/>
              </a:rPr>
              <a:t> de reacción a señales de los hijos:  comida, identificando cuando están satisfechos y respetando sus ritmos de vigilia-sueño. </a:t>
            </a:r>
          </a:p>
          <a:p>
            <a:pPr lvl="1" algn="just" eaLnBrk="1">
              <a:spcAft>
                <a:spcPts val="688"/>
              </a:spcAft>
              <a:buClr>
                <a:srgbClr val="000000"/>
              </a:buClr>
              <a:buSzPct val="100000"/>
              <a:buFont typeface="Times New Roman" panose="02020603050405020304" pitchFamily="18" charset="0"/>
              <a:buChar char="–"/>
            </a:pPr>
            <a:r>
              <a:rPr lang="es-ES" altLang="es-ES_tradnl" b="1" i="1">
                <a:solidFill>
                  <a:srgbClr val="000000"/>
                </a:solidFill>
                <a:latin typeface="Times New Roman" panose="02020603050405020304" pitchFamily="18" charset="0"/>
              </a:rPr>
              <a:t>Eficacia</a:t>
            </a:r>
            <a:r>
              <a:rPr lang="es-ES" altLang="es-ES_tradnl">
                <a:solidFill>
                  <a:srgbClr val="000000"/>
                </a:solidFill>
                <a:latin typeface="Times New Roman" panose="02020603050405020304" pitchFamily="18" charset="0"/>
              </a:rPr>
              <a:t> en acunar o confortar cuando lloran.</a:t>
            </a:r>
          </a:p>
          <a:p>
            <a:pPr lvl="1" algn="just" eaLnBrk="1">
              <a:spcAft>
                <a:spcPts val="688"/>
              </a:spcAft>
              <a:buClr>
                <a:srgbClr val="000000"/>
              </a:buClr>
              <a:buSzPct val="100000"/>
              <a:buFont typeface="Times New Roman" panose="02020603050405020304" pitchFamily="18" charset="0"/>
              <a:buChar char="–"/>
            </a:pPr>
            <a:r>
              <a:rPr lang="es-ES" altLang="es-ES_tradnl">
                <a:solidFill>
                  <a:srgbClr val="000000"/>
                </a:solidFill>
                <a:latin typeface="Times New Roman" panose="02020603050405020304" pitchFamily="18" charset="0"/>
              </a:rPr>
              <a:t>Que sea </a:t>
            </a:r>
            <a:r>
              <a:rPr lang="es-ES" altLang="es-ES_tradnl" b="1" i="1">
                <a:solidFill>
                  <a:srgbClr val="000000"/>
                </a:solidFill>
                <a:latin typeface="Times New Roman" panose="02020603050405020304" pitchFamily="18" charset="0"/>
              </a:rPr>
              <a:t>cariñosa, alegre y tierna.</a:t>
            </a:r>
          </a:p>
          <a:p>
            <a:pPr algn="just" eaLnBrk="1">
              <a:spcAft>
                <a:spcPts val="688"/>
              </a:spcAft>
              <a:buClr>
                <a:srgbClr val="000000"/>
              </a:buClr>
              <a:buSzPct val="100000"/>
              <a:buFont typeface="Wingdings" pitchFamily="2" charset="2"/>
              <a:buChar char=""/>
            </a:pPr>
            <a:r>
              <a:rPr lang="es-ES" altLang="es-ES_tradnl">
                <a:solidFill>
                  <a:srgbClr val="000000"/>
                </a:solidFill>
                <a:latin typeface="Times New Roman" panose="02020603050405020304" pitchFamily="18" charset="0"/>
              </a:rPr>
              <a:t> Por parte del </a:t>
            </a:r>
            <a:r>
              <a:rPr lang="es-ES" altLang="es-ES_tradnl" b="1">
                <a:solidFill>
                  <a:srgbClr val="000000"/>
                </a:solidFill>
                <a:latin typeface="Times New Roman" panose="02020603050405020304" pitchFamily="18" charset="0"/>
              </a:rPr>
              <a:t>niño (50%)</a:t>
            </a:r>
            <a:r>
              <a:rPr lang="es-ES" altLang="es-ES_tradnl">
                <a:solidFill>
                  <a:srgbClr val="000000"/>
                </a:solidFill>
                <a:latin typeface="Times New Roman" panose="02020603050405020304" pitchFamily="18" charset="0"/>
              </a:rPr>
              <a:t>: la forma en que reacciona el niño, su temperamento. Temperamento difícil o irritable puede favorecer en la madre o cuidador una respuesta menos adecuada y, por tanto, aumentar las probabilidades de un apego menos seguro.</a:t>
            </a:r>
          </a:p>
          <a:p>
            <a:pPr algn="just" eaLnBrk="1">
              <a:spcAft>
                <a:spcPts val="688"/>
              </a:spcAft>
              <a:buSzPct val="100000"/>
            </a:pPr>
            <a:endParaRPr lang="es-ES" altLang="es-ES_tradnl">
              <a:solidFill>
                <a:srgbClr val="000000"/>
              </a:solidFill>
              <a:latin typeface="Times New Roman" panose="02020603050405020304" pitchFamily="18" charset="0"/>
            </a:endParaRPr>
          </a:p>
          <a:p>
            <a:pPr algn="just" eaLnBrk="1">
              <a:lnSpc>
                <a:spcPct val="115000"/>
              </a:lnSpc>
              <a:spcAft>
                <a:spcPts val="1288"/>
              </a:spcAft>
              <a:buSzPct val="100000"/>
            </a:pPr>
            <a:r>
              <a:rPr lang="es-ES" altLang="es-ES_tradnl">
                <a:solidFill>
                  <a:srgbClr val="000000"/>
                </a:solidFill>
                <a:latin typeface="Times New Roman" panose="02020603050405020304" pitchFamily="18" charset="0"/>
              </a:rPr>
              <a:t>http://psicodiagnosis.es/areageneral/ciclo-evolutivo/el-apego/index.php</a:t>
            </a:r>
          </a:p>
          <a:p>
            <a:pPr algn="just"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just" eaLnBrk="1">
              <a:lnSpc>
                <a:spcPct val="115000"/>
              </a:lnSpc>
              <a:spcAft>
                <a:spcPts val="1288"/>
              </a:spcAft>
              <a:buSzPct val="100000"/>
            </a:pPr>
            <a:endParaRPr lang="es-ES" altLang="es-ES_tradnl">
              <a:solidFill>
                <a:srgbClr val="000000"/>
              </a:solidFill>
              <a:latin typeface="Times New Roman" panose="02020603050405020304" pitchFamily="18" charset="0"/>
            </a:endParaRPr>
          </a:p>
          <a:p>
            <a:pPr algn="just" eaLnBrk="1">
              <a:lnSpc>
                <a:spcPct val="115000"/>
              </a:lnSpc>
              <a:spcAft>
                <a:spcPts val="1288"/>
              </a:spcAft>
              <a:buSzPct val="100000"/>
            </a:pPr>
            <a:endParaRPr lang="es-ES" altLang="es-ES_tradnl" sz="1400">
              <a:solidFill>
                <a:srgbClr val="000000"/>
              </a:solidFill>
              <a:latin typeface="Verdana" panose="020B0604030504040204" pitchFamily="34" charset="0"/>
            </a:endParaRPr>
          </a:p>
          <a:p>
            <a:pPr algn="just" eaLnBrk="1">
              <a:lnSpc>
                <a:spcPct val="115000"/>
              </a:lnSpc>
              <a:spcAft>
                <a:spcPts val="1288"/>
              </a:spcAft>
              <a:buSzPct val="100000"/>
            </a:pPr>
            <a:endParaRPr lang="es-ES" altLang="es-ES_tradnl" sz="1400">
              <a:solidFill>
                <a:srgbClr val="000000"/>
              </a:solidFill>
              <a:latin typeface="Verdana" panose="020B0604030504040204" pitchFamily="34" charset="0"/>
            </a:endParaRPr>
          </a:p>
        </p:txBody>
      </p:sp>
      <p:pic>
        <p:nvPicPr>
          <p:cNvPr id="87044" name="Picture 4">
            <a:extLst>
              <a:ext uri="{FF2B5EF4-FFF2-40B4-BE49-F238E27FC236}">
                <a16:creationId xmlns:a16="http://schemas.microsoft.com/office/drawing/2014/main" id="{06030983-76E9-E14C-8802-0C10C01539D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045" name="Freeform 5">
            <a:extLst>
              <a:ext uri="{FF2B5EF4-FFF2-40B4-BE49-F238E27FC236}">
                <a16:creationId xmlns:a16="http://schemas.microsoft.com/office/drawing/2014/main" id="{6EECA74C-9F46-4C41-BC93-340D071F3BCF}"/>
              </a:ext>
            </a:extLst>
          </p:cNvPr>
          <p:cNvSpPr>
            <a:spLocks noChangeArrowheads="1"/>
          </p:cNvSpPr>
          <p:nvPr/>
        </p:nvSpPr>
        <p:spPr bwMode="auto">
          <a:xfrm>
            <a:off x="1800225" y="1081088"/>
            <a:ext cx="7056438" cy="144462"/>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2147483646 w 640"/>
              <a:gd name="T25" fmla="*/ 2147483646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endParaRPr 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Text Box 1"/>
          <p:cNvSpPr txBox="1">
            <a:spLocks noChangeArrowheads="1"/>
          </p:cNvSpPr>
          <p:nvPr/>
        </p:nvSpPr>
        <p:spPr bwMode="auto">
          <a:xfrm>
            <a:off x="1389063" y="1665288"/>
            <a:ext cx="8651875" cy="49736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50760" tIns="50760" rIns="50760" bIns="50760"/>
          <a:lstStyle>
            <a:lvl1pPr marL="320675" indent="-285750" algn="ctr">
              <a:lnSpc>
                <a:spcPct val="116000"/>
              </a:lnSpc>
              <a:spcAft>
                <a:spcPts val="1175"/>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800" b="1">
                <a:solidFill>
                  <a:srgbClr val="221E1F"/>
                </a:solidFill>
                <a:latin typeface="Verdana" charset="0"/>
                <a:ea typeface="ＭＳ Ｐゴシック" charset="-128"/>
              </a:defRPr>
            </a:lvl1pPr>
            <a:lvl2pPr marL="685800" indent="-228600" algn="ctr">
              <a:lnSpc>
                <a:spcPct val="116000"/>
              </a:lnSpc>
              <a:spcAft>
                <a:spcPts val="9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800" b="1">
                <a:solidFill>
                  <a:srgbClr val="221E1F"/>
                </a:solidFill>
                <a:latin typeface="Verdana" charset="0"/>
                <a:ea typeface="ＭＳ Ｐゴシック" charset="-128"/>
              </a:defRPr>
            </a:lvl2pPr>
            <a:lvl3pPr algn="ctr">
              <a:lnSpc>
                <a:spcPct val="116000"/>
              </a:lnSpc>
              <a:spcAft>
                <a:spcPts val="700"/>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800" b="1">
                <a:solidFill>
                  <a:srgbClr val="221E1F"/>
                </a:solidFill>
                <a:latin typeface="Verdana" charset="0"/>
                <a:ea typeface="ＭＳ Ｐゴシック" charset="-128"/>
              </a:defRPr>
            </a:lvl3pPr>
            <a:lvl4pPr algn="ctr">
              <a:lnSpc>
                <a:spcPct val="116000"/>
              </a:lnSpc>
              <a:spcAft>
                <a:spcPts val="475"/>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800" b="1">
                <a:solidFill>
                  <a:srgbClr val="221E1F"/>
                </a:solidFill>
                <a:latin typeface="Verdana" charset="0"/>
                <a:ea typeface="ＭＳ Ｐゴシック" charset="-128"/>
              </a:defRPr>
            </a:lvl4pPr>
            <a:lvl5pPr algn="ctr">
              <a:lnSpc>
                <a:spcPct val="116000"/>
              </a:lnSpc>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5pPr>
            <a:lvl6pPr marL="2514600" indent="-228600" algn="ctr" defTabSz="449263" eaLnBrk="0" fontAlgn="base" hangingPunct="0">
              <a:lnSpc>
                <a:spcPct val="116000"/>
              </a:lnSpc>
              <a:spcBef>
                <a:spcPct val="0"/>
              </a:spcBef>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6pPr>
            <a:lvl7pPr marL="2971800" indent="-228600" algn="ctr" defTabSz="449263" eaLnBrk="0" fontAlgn="base" hangingPunct="0">
              <a:lnSpc>
                <a:spcPct val="116000"/>
              </a:lnSpc>
              <a:spcBef>
                <a:spcPct val="0"/>
              </a:spcBef>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7pPr>
            <a:lvl8pPr marL="3429000" indent="-228600" algn="ctr" defTabSz="449263" eaLnBrk="0" fontAlgn="base" hangingPunct="0">
              <a:lnSpc>
                <a:spcPct val="116000"/>
              </a:lnSpc>
              <a:spcBef>
                <a:spcPct val="0"/>
              </a:spcBef>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8pPr>
            <a:lvl9pPr marL="3886200" indent="-228600" algn="ctr" defTabSz="449263" eaLnBrk="0" fontAlgn="base" hangingPunct="0">
              <a:lnSpc>
                <a:spcPct val="116000"/>
              </a:lnSpc>
              <a:spcBef>
                <a:spcPct val="0"/>
              </a:spcBef>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9pPr>
          </a:lstStyle>
          <a:p>
            <a:pPr algn="l" eaLnBrk="1">
              <a:lnSpc>
                <a:spcPct val="115000"/>
              </a:lnSpc>
              <a:spcAft>
                <a:spcPts val="850"/>
              </a:spcAft>
              <a:buFont typeface="Wingdings" charset="2"/>
              <a:buChar char=""/>
              <a:defRPr/>
            </a:pPr>
            <a:r>
              <a:rPr lang="es-ES" altLang="es-ES_tradnl" sz="2400" dirty="0">
                <a:latin typeface="Times New Roman" charset="0"/>
              </a:rPr>
              <a:t>Significados de los ejes, planetas, signos, casas y aspectos.</a:t>
            </a:r>
          </a:p>
          <a:p>
            <a:pPr algn="l" eaLnBrk="1">
              <a:lnSpc>
                <a:spcPct val="115000"/>
              </a:lnSpc>
              <a:spcAft>
                <a:spcPts val="850"/>
              </a:spcAft>
              <a:buClrTx/>
              <a:buFontTx/>
              <a:buNone/>
              <a:defRPr/>
            </a:pPr>
            <a:endParaRPr lang="es-ES" altLang="es-ES_tradnl" sz="2400" dirty="0">
              <a:latin typeface="Times New Roman" charset="0"/>
            </a:endParaRPr>
          </a:p>
          <a:p>
            <a:pPr algn="l" eaLnBrk="1">
              <a:lnSpc>
                <a:spcPct val="115000"/>
              </a:lnSpc>
              <a:spcAft>
                <a:spcPts val="850"/>
              </a:spcAft>
              <a:buFont typeface="Wingdings" charset="2"/>
              <a:buChar char=""/>
              <a:defRPr/>
            </a:pPr>
            <a:r>
              <a:rPr lang="es-ES" altLang="es-ES_tradnl" sz="2400" dirty="0">
                <a:latin typeface="Times New Roman" charset="0"/>
              </a:rPr>
              <a:t>Esquemas básicos o anexo 6. </a:t>
            </a:r>
          </a:p>
          <a:p>
            <a:pPr algn="l" eaLnBrk="1">
              <a:lnSpc>
                <a:spcPct val="115000"/>
              </a:lnSpc>
              <a:spcAft>
                <a:spcPts val="850"/>
              </a:spcAft>
              <a:buFont typeface="Wingdings" charset="2"/>
              <a:buChar char=""/>
              <a:defRPr/>
            </a:pPr>
            <a:endParaRPr lang="es-ES" altLang="es-ES_tradnl" sz="2400" b="0" dirty="0">
              <a:latin typeface="Times New Roman" charset="0"/>
            </a:endParaRPr>
          </a:p>
          <a:p>
            <a:pPr algn="l" eaLnBrk="1">
              <a:lnSpc>
                <a:spcPct val="115000"/>
              </a:lnSpc>
              <a:spcAft>
                <a:spcPts val="850"/>
              </a:spcAft>
              <a:buFont typeface="Wingdings" charset="2"/>
              <a:buChar char=""/>
              <a:defRPr/>
            </a:pPr>
            <a:r>
              <a:rPr lang="es-ES" altLang="es-ES_tradnl" sz="2400" dirty="0">
                <a:latin typeface="Times New Roman" charset="0"/>
              </a:rPr>
              <a:t>Interpretar en tu carta natal a tu Mercurio, Marte y Venus.</a:t>
            </a:r>
          </a:p>
          <a:p>
            <a:pPr lvl="1" algn="l" eaLnBrk="1">
              <a:lnSpc>
                <a:spcPct val="115000"/>
              </a:lnSpc>
              <a:spcAft>
                <a:spcPts val="1425"/>
              </a:spcAft>
              <a:buClrTx/>
              <a:buFontTx/>
              <a:buNone/>
              <a:defRPr/>
            </a:pPr>
            <a:endParaRPr lang="es-ES" altLang="es-ES_tradnl" sz="2400" b="0" dirty="0">
              <a:latin typeface="Times New Roman" charset="0"/>
            </a:endParaRPr>
          </a:p>
          <a:p>
            <a:pPr eaLnBrk="1">
              <a:lnSpc>
                <a:spcPct val="115000"/>
              </a:lnSpc>
              <a:spcAft>
                <a:spcPts val="1425"/>
              </a:spcAft>
              <a:buClrTx/>
              <a:buFontTx/>
              <a:buNone/>
              <a:defRPr/>
            </a:pPr>
            <a:endParaRPr lang="es-ES" altLang="es-ES_tradnl" sz="1600" b="0" dirty="0">
              <a:solidFill>
                <a:srgbClr val="000000"/>
              </a:solidFill>
            </a:endParaRPr>
          </a:p>
          <a:p>
            <a:pPr eaLnBrk="1">
              <a:lnSpc>
                <a:spcPct val="115000"/>
              </a:lnSpc>
              <a:spcAft>
                <a:spcPts val="1425"/>
              </a:spcAft>
              <a:buClrTx/>
              <a:buFontTx/>
              <a:buNone/>
              <a:defRPr/>
            </a:pPr>
            <a:endParaRPr lang="es-ES" altLang="es-ES_tradnl" sz="1600" b="0" dirty="0">
              <a:solidFill>
                <a:srgbClr val="000000"/>
              </a:solidFill>
            </a:endParaRPr>
          </a:p>
        </p:txBody>
      </p:sp>
      <p:sp>
        <p:nvSpPr>
          <p:cNvPr id="193538" name="Text Box 2"/>
          <p:cNvSpPr txBox="1">
            <a:spLocks noChangeArrowheads="1"/>
          </p:cNvSpPr>
          <p:nvPr/>
        </p:nvSpPr>
        <p:spPr bwMode="auto">
          <a:xfrm>
            <a:off x="827088" y="88900"/>
            <a:ext cx="9271000" cy="9445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9pPr>
          </a:lstStyle>
          <a:p>
            <a:pPr eaLnBrk="1">
              <a:buSzPct val="100000"/>
              <a:defRPr/>
            </a:pPr>
            <a:r>
              <a:rPr lang="es-ES" altLang="es-ES_tradnl" sz="2800" b="1" dirty="0">
                <a:solidFill>
                  <a:srgbClr val="C00000"/>
                </a:solidFill>
              </a:rPr>
              <a:t>            PRÁCTICA DIARIA </a:t>
            </a:r>
            <a:r>
              <a:rPr lang="es-ES" altLang="es-ES_tradnl" sz="2800" b="1" dirty="0">
                <a:solidFill>
                  <a:srgbClr val="FF0000"/>
                </a:solidFill>
              </a:rPr>
              <a:t>ASTROLOGIA</a:t>
            </a:r>
          </a:p>
        </p:txBody>
      </p:sp>
      <p:sp>
        <p:nvSpPr>
          <p:cNvPr id="193539" name="Freeform 3"/>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pPr>
              <a:defRPr/>
            </a:pPr>
            <a:endParaRPr lang="es-ES_tradnl"/>
          </a:p>
        </p:txBody>
      </p:sp>
      <p:pic>
        <p:nvPicPr>
          <p:cNvPr id="193540"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pic>
    </p:spTree>
    <p:extLst>
      <p:ext uri="{BB962C8B-B14F-4D97-AF65-F5344CB8AC3E}">
        <p14:creationId xmlns:p14="http://schemas.microsoft.com/office/powerpoint/2010/main" val="2989420248"/>
      </p:ext>
    </p:extLst>
  </p:cSld>
  <p:clrMapOvr>
    <a:masterClrMapping/>
  </p:clrMapOvr>
  <p:transition spd="med">
    <p:random/>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Freeform 2">
            <a:extLst>
              <a:ext uri="{FF2B5EF4-FFF2-40B4-BE49-F238E27FC236}">
                <a16:creationId xmlns:a16="http://schemas.microsoft.com/office/drawing/2014/main" id="{0ABDFACA-BB29-A74F-A696-454AB5C3C1C2}"/>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39938" name="Picture 5">
            <a:extLst>
              <a:ext uri="{FF2B5EF4-FFF2-40B4-BE49-F238E27FC236}">
                <a16:creationId xmlns:a16="http://schemas.microsoft.com/office/drawing/2014/main" id="{C22488DB-FECF-1E45-A03F-1502C8F585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39" name="Text Box 6">
            <a:extLst>
              <a:ext uri="{FF2B5EF4-FFF2-40B4-BE49-F238E27FC236}">
                <a16:creationId xmlns:a16="http://schemas.microsoft.com/office/drawing/2014/main" id="{8BDDE36F-253F-244F-908D-5877349E8D7E}"/>
              </a:ext>
            </a:extLst>
          </p:cNvPr>
          <p:cNvSpPr txBox="1">
            <a:spLocks noChangeArrowheads="1"/>
          </p:cNvSpPr>
          <p:nvPr/>
        </p:nvSpPr>
        <p:spPr bwMode="auto">
          <a:xfrm>
            <a:off x="2016125" y="134938"/>
            <a:ext cx="3455988"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800" b="1" dirty="0">
                <a:solidFill>
                  <a:srgbClr val="000000"/>
                </a:solidFill>
              </a:rPr>
              <a:t>SAGITARIO: Ego </a:t>
            </a:r>
          </a:p>
          <a:p>
            <a:pPr algn="ctr">
              <a:buSzPct val="100000"/>
            </a:pPr>
            <a:r>
              <a:rPr lang="es-ES" altLang="es-ES_tradnl" sz="2800" b="1" dirty="0">
                <a:solidFill>
                  <a:srgbClr val="000000"/>
                </a:solidFill>
              </a:rPr>
              <a:t>de la </a:t>
            </a:r>
            <a:r>
              <a:rPr lang="es-ES" altLang="es-ES_tradnl" sz="2800" b="1" dirty="0" err="1">
                <a:solidFill>
                  <a:srgbClr val="FF0000"/>
                </a:solidFill>
              </a:rPr>
              <a:t>eXpansión</a:t>
            </a:r>
            <a:endParaRPr lang="es-ES" altLang="es-ES_tradnl" sz="2800" b="1" dirty="0">
              <a:solidFill>
                <a:srgbClr val="FF0000"/>
              </a:solidFill>
            </a:endParaRPr>
          </a:p>
        </p:txBody>
      </p:sp>
      <p:sp>
        <p:nvSpPr>
          <p:cNvPr id="6" name="Rectángulo 2">
            <a:extLst>
              <a:ext uri="{FF2B5EF4-FFF2-40B4-BE49-F238E27FC236}">
                <a16:creationId xmlns:a16="http://schemas.microsoft.com/office/drawing/2014/main" id="{C7388725-51B6-7747-B602-1750579D704B}"/>
              </a:ext>
            </a:extLst>
          </p:cNvPr>
          <p:cNvSpPr>
            <a:spLocks noChangeArrowheads="1"/>
          </p:cNvSpPr>
          <p:nvPr/>
        </p:nvSpPr>
        <p:spPr bwMode="auto">
          <a:xfrm>
            <a:off x="1727200" y="2386013"/>
            <a:ext cx="2376488" cy="1508105"/>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EXCESO </a:t>
            </a:r>
            <a:r>
              <a:rPr lang="es-ES" altLang="es-ES_tradnl" sz="2200" dirty="0" err="1">
                <a:solidFill>
                  <a:srgbClr val="000000"/>
                </a:solidFill>
                <a:latin typeface="Times New Roman" charset="0"/>
                <a:ea typeface="Calibri" charset="0"/>
                <a:cs typeface="Times New Roman" charset="0"/>
              </a:rPr>
              <a:t>ó</a:t>
            </a:r>
            <a:r>
              <a:rPr lang="es-ES" altLang="es-ES_tradnl" sz="2200" dirty="0">
                <a:solidFill>
                  <a:srgbClr val="000000"/>
                </a:solidFill>
                <a:latin typeface="Times New Roman" charset="0"/>
                <a:ea typeface="Calibri" charset="0"/>
                <a:cs typeface="Times New Roman" charset="0"/>
              </a:rPr>
              <a:t> POCA FE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7" name="Rectángulo 2">
            <a:extLst>
              <a:ext uri="{FF2B5EF4-FFF2-40B4-BE49-F238E27FC236}">
                <a16:creationId xmlns:a16="http://schemas.microsoft.com/office/drawing/2014/main" id="{DDB95E27-0C3D-5943-8ABD-E28C68D06A54}"/>
              </a:ext>
            </a:extLst>
          </p:cNvPr>
          <p:cNvSpPr>
            <a:spLocks noChangeArrowheads="1"/>
          </p:cNvSpPr>
          <p:nvPr/>
        </p:nvSpPr>
        <p:spPr bwMode="auto">
          <a:xfrm>
            <a:off x="1558924" y="3773488"/>
            <a:ext cx="2544763" cy="1169551"/>
          </a:xfrm>
          <a:prstGeom prst="rect">
            <a:avLst/>
          </a:prstGeom>
          <a:noFill/>
          <a:ln>
            <a:noFill/>
          </a:ln>
        </p:spPr>
        <p:txBody>
          <a:bodyPr wrap="square">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DESPROTECCIÓN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8" name="Rectángulo 2">
            <a:extLst>
              <a:ext uri="{FF2B5EF4-FFF2-40B4-BE49-F238E27FC236}">
                <a16:creationId xmlns:a16="http://schemas.microsoft.com/office/drawing/2014/main" id="{56D449DC-B90E-1A44-B9B0-BB239B5A0117}"/>
              </a:ext>
            </a:extLst>
          </p:cNvPr>
          <p:cNvSpPr>
            <a:spLocks noChangeArrowheads="1"/>
          </p:cNvSpPr>
          <p:nvPr/>
        </p:nvSpPr>
        <p:spPr bwMode="auto">
          <a:xfrm>
            <a:off x="3744913" y="1179513"/>
            <a:ext cx="2376487" cy="1508105"/>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SOBRE </a:t>
            </a:r>
            <a:r>
              <a:rPr lang="es-ES" altLang="es-ES_tradnl" sz="2200" dirty="0" err="1">
                <a:solidFill>
                  <a:srgbClr val="000000"/>
                </a:solidFill>
                <a:latin typeface="Times New Roman" charset="0"/>
                <a:ea typeface="Calibri" charset="0"/>
                <a:cs typeface="Times New Roman" charset="0"/>
              </a:rPr>
              <a:t>ó</a:t>
            </a:r>
            <a:r>
              <a:rPr lang="es-ES" altLang="es-ES_tradnl" sz="2200" dirty="0">
                <a:solidFill>
                  <a:srgbClr val="000000"/>
                </a:solidFill>
                <a:latin typeface="Times New Roman" charset="0"/>
                <a:ea typeface="Calibri" charset="0"/>
                <a:cs typeface="Times New Roman" charset="0"/>
              </a:rPr>
              <a:t> DESCONFIANZA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9" name="Rectángulo 2">
            <a:extLst>
              <a:ext uri="{FF2B5EF4-FFF2-40B4-BE49-F238E27FC236}">
                <a16:creationId xmlns:a16="http://schemas.microsoft.com/office/drawing/2014/main" id="{2910D046-FEE1-D645-8FED-18E2E71ADE80}"/>
              </a:ext>
            </a:extLst>
          </p:cNvPr>
          <p:cNvSpPr>
            <a:spLocks noChangeArrowheads="1"/>
          </p:cNvSpPr>
          <p:nvPr/>
        </p:nvSpPr>
        <p:spPr bwMode="auto">
          <a:xfrm>
            <a:off x="5389563" y="3627363"/>
            <a:ext cx="2376487" cy="1169987"/>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BOCAZAS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10" name="Rectángulo 2">
            <a:extLst>
              <a:ext uri="{FF2B5EF4-FFF2-40B4-BE49-F238E27FC236}">
                <a16:creationId xmlns:a16="http://schemas.microsoft.com/office/drawing/2014/main" id="{68E7339C-4A2B-AC4A-9945-39870626EE95}"/>
              </a:ext>
            </a:extLst>
          </p:cNvPr>
          <p:cNvSpPr>
            <a:spLocks noChangeArrowheads="1"/>
          </p:cNvSpPr>
          <p:nvPr/>
        </p:nvSpPr>
        <p:spPr bwMode="auto">
          <a:xfrm>
            <a:off x="6729413" y="2765425"/>
            <a:ext cx="2376487" cy="1169988"/>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INJUSTICIAS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11" name="Rectángulo 2">
            <a:extLst>
              <a:ext uri="{FF2B5EF4-FFF2-40B4-BE49-F238E27FC236}">
                <a16:creationId xmlns:a16="http://schemas.microsoft.com/office/drawing/2014/main" id="{4436CCDA-E12D-7341-BB05-2BF0FB34FF2E}"/>
              </a:ext>
            </a:extLst>
          </p:cNvPr>
          <p:cNvSpPr>
            <a:spLocks noChangeArrowheads="1"/>
          </p:cNvSpPr>
          <p:nvPr/>
        </p:nvSpPr>
        <p:spPr bwMode="auto">
          <a:xfrm>
            <a:off x="6767513" y="1466850"/>
            <a:ext cx="2665287" cy="1508105"/>
          </a:xfrm>
          <a:prstGeom prst="rect">
            <a:avLst/>
          </a:prstGeom>
          <a:noFill/>
          <a:ln>
            <a:noFill/>
          </a:ln>
        </p:spPr>
        <p:txBody>
          <a:bodyPr wrap="square">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SOBRE </a:t>
            </a:r>
            <a:r>
              <a:rPr lang="es-ES" altLang="es-ES_tradnl" sz="2200" dirty="0" err="1">
                <a:solidFill>
                  <a:srgbClr val="000000"/>
                </a:solidFill>
                <a:latin typeface="Times New Roman" charset="0"/>
                <a:ea typeface="Calibri" charset="0"/>
                <a:cs typeface="Times New Roman" charset="0"/>
              </a:rPr>
              <a:t>ó</a:t>
            </a:r>
            <a:r>
              <a:rPr lang="es-ES" altLang="es-ES_tradnl" sz="2200" dirty="0">
                <a:solidFill>
                  <a:srgbClr val="000000"/>
                </a:solidFill>
                <a:latin typeface="Times New Roman" charset="0"/>
                <a:ea typeface="Calibri" charset="0"/>
                <a:cs typeface="Times New Roman" charset="0"/>
              </a:rPr>
              <a:t> DESESPERACIÓN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12" name="Rectángulo 2">
            <a:extLst>
              <a:ext uri="{FF2B5EF4-FFF2-40B4-BE49-F238E27FC236}">
                <a16:creationId xmlns:a16="http://schemas.microsoft.com/office/drawing/2014/main" id="{10EF74F7-7918-1C40-8EEB-85CA8FEE3299}"/>
              </a:ext>
            </a:extLst>
          </p:cNvPr>
          <p:cNvSpPr>
            <a:spLocks noChangeArrowheads="1"/>
          </p:cNvSpPr>
          <p:nvPr/>
        </p:nvSpPr>
        <p:spPr bwMode="auto">
          <a:xfrm>
            <a:off x="3897313" y="3035300"/>
            <a:ext cx="2376487" cy="1168400"/>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DISPERSIÓN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13" name="Rectángulo 2">
            <a:extLst>
              <a:ext uri="{FF2B5EF4-FFF2-40B4-BE49-F238E27FC236}">
                <a16:creationId xmlns:a16="http://schemas.microsoft.com/office/drawing/2014/main" id="{4F6BF695-6412-8640-9F51-7818939A4529}"/>
              </a:ext>
            </a:extLst>
          </p:cNvPr>
          <p:cNvSpPr>
            <a:spLocks noChangeArrowheads="1"/>
          </p:cNvSpPr>
          <p:nvPr/>
        </p:nvSpPr>
        <p:spPr bwMode="auto">
          <a:xfrm>
            <a:off x="2125664" y="4329584"/>
            <a:ext cx="2986880" cy="1169551"/>
          </a:xfrm>
          <a:prstGeom prst="rect">
            <a:avLst/>
          </a:prstGeom>
          <a:noFill/>
          <a:ln>
            <a:noFill/>
          </a:ln>
        </p:spPr>
        <p:txBody>
          <a:bodyPr wrap="square">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IRRESPONSABLE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14" name="Rectángulo 2">
            <a:extLst>
              <a:ext uri="{FF2B5EF4-FFF2-40B4-BE49-F238E27FC236}">
                <a16:creationId xmlns:a16="http://schemas.microsoft.com/office/drawing/2014/main" id="{C8DC8638-D575-A54A-9B52-838E21A11C79}"/>
              </a:ext>
            </a:extLst>
          </p:cNvPr>
          <p:cNvSpPr>
            <a:spLocks noChangeArrowheads="1"/>
          </p:cNvSpPr>
          <p:nvPr/>
        </p:nvSpPr>
        <p:spPr bwMode="auto">
          <a:xfrm>
            <a:off x="5976193" y="4185568"/>
            <a:ext cx="2376487" cy="1508105"/>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OPTIMISMO EXCESIVO                                     </a:t>
            </a:r>
          </a:p>
          <a:p>
            <a:pPr algn="just">
              <a:defRPr/>
            </a:pPr>
            <a:endParaRPr lang="es-ES_tradnl" altLang="es-ES_tradnl" dirty="0">
              <a:solidFill>
                <a:schemeClr val="tx1"/>
              </a:solidFill>
              <a:latin typeface="Calibri" charset="0"/>
              <a:ea typeface="Calibri" charset="0"/>
              <a:cs typeface="Times New Roman" charset="0"/>
            </a:endParaRPr>
          </a:p>
        </p:txBody>
      </p:sp>
    </p:spTree>
    <p:extLst>
      <p:ext uri="{BB962C8B-B14F-4D97-AF65-F5344CB8AC3E}">
        <p14:creationId xmlns:p14="http://schemas.microsoft.com/office/powerpoint/2010/main" val="2598233629"/>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Text Box 1">
            <a:extLst>
              <a:ext uri="{FF2B5EF4-FFF2-40B4-BE49-F238E27FC236}">
                <a16:creationId xmlns:a16="http://schemas.microsoft.com/office/drawing/2014/main" id="{34D20BE7-CEE8-EE46-816D-C678F603B06D}"/>
              </a:ext>
            </a:extLst>
          </p:cNvPr>
          <p:cNvSpPr txBox="1">
            <a:spLocks noChangeArrowheads="1"/>
          </p:cNvSpPr>
          <p:nvPr/>
        </p:nvSpPr>
        <p:spPr bwMode="auto">
          <a:xfrm>
            <a:off x="-215900" y="147638"/>
            <a:ext cx="92710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dirty="0">
                <a:solidFill>
                  <a:srgbClr val="C00000"/>
                </a:solidFill>
              </a:rPr>
              <a:t>IMPORTANCIA DE NUESTRA </a:t>
            </a:r>
            <a:r>
              <a:rPr lang="es-ES" altLang="es-ES" sz="2800" b="1" dirty="0">
                <a:solidFill>
                  <a:srgbClr val="C00000"/>
                </a:solidFill>
              </a:rPr>
              <a:t>“</a:t>
            </a:r>
            <a:r>
              <a:rPr lang="es-ES" altLang="es-ES_tradnl" sz="2800" b="1" dirty="0">
                <a:solidFill>
                  <a:srgbClr val="C00000"/>
                </a:solidFill>
              </a:rPr>
              <a:t>MADRE</a:t>
            </a:r>
            <a:r>
              <a:rPr lang="es-ES" altLang="es-ES" sz="2800" b="1" dirty="0">
                <a:solidFill>
                  <a:srgbClr val="C00000"/>
                </a:solidFill>
              </a:rPr>
              <a:t>”</a:t>
            </a:r>
            <a:endParaRPr lang="es-ES" altLang="es-ES_tradnl" sz="2800" b="1" dirty="0">
              <a:solidFill>
                <a:srgbClr val="C00000"/>
              </a:solidFill>
            </a:endParaRPr>
          </a:p>
          <a:p>
            <a:pPr algn="ctr" eaLnBrk="1">
              <a:buSzPct val="100000"/>
            </a:pPr>
            <a:endParaRPr lang="es-ES" altLang="es-ES_tradnl" sz="2800" b="1" dirty="0">
              <a:solidFill>
                <a:srgbClr val="C00000"/>
              </a:solidFill>
            </a:endParaRPr>
          </a:p>
        </p:txBody>
      </p:sp>
      <p:sp>
        <p:nvSpPr>
          <p:cNvPr id="89090" name="Freeform 2">
            <a:extLst>
              <a:ext uri="{FF2B5EF4-FFF2-40B4-BE49-F238E27FC236}">
                <a16:creationId xmlns:a16="http://schemas.microsoft.com/office/drawing/2014/main" id="{A4485F54-0D80-2843-815B-A82D507C1A96}"/>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89091" name="Text Box 3">
            <a:extLst>
              <a:ext uri="{FF2B5EF4-FFF2-40B4-BE49-F238E27FC236}">
                <a16:creationId xmlns:a16="http://schemas.microsoft.com/office/drawing/2014/main" id="{AA450F62-B4CA-A445-A3B5-E39D6455151C}"/>
              </a:ext>
            </a:extLst>
          </p:cNvPr>
          <p:cNvSpPr txBox="1">
            <a:spLocks noChangeArrowheads="1"/>
          </p:cNvSpPr>
          <p:nvPr/>
        </p:nvSpPr>
        <p:spPr bwMode="auto">
          <a:xfrm>
            <a:off x="1017588" y="1146175"/>
            <a:ext cx="8651875"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82588" indent="-242888">
              <a:tabLst>
                <a:tab pos="382588" algn="l"/>
                <a:tab pos="830263" algn="l"/>
                <a:tab pos="1279525" algn="l"/>
                <a:tab pos="1728788" algn="l"/>
                <a:tab pos="2178050" algn="l"/>
                <a:tab pos="2627313" algn="l"/>
                <a:tab pos="3076575" algn="l"/>
                <a:tab pos="3525838" algn="l"/>
                <a:tab pos="3975100" algn="l"/>
                <a:tab pos="4424363" algn="l"/>
                <a:tab pos="4873625" algn="l"/>
                <a:tab pos="5322888" algn="l"/>
                <a:tab pos="5772150" algn="l"/>
                <a:tab pos="6221413" algn="l"/>
                <a:tab pos="6670675" algn="l"/>
                <a:tab pos="7119938" algn="l"/>
                <a:tab pos="7569200" algn="l"/>
                <a:tab pos="8018463" algn="l"/>
                <a:tab pos="8467725" algn="l"/>
                <a:tab pos="8916988" algn="l"/>
                <a:tab pos="9366250" algn="l"/>
              </a:tabLst>
              <a:defRPr sz="2400">
                <a:solidFill>
                  <a:schemeClr val="bg1"/>
                </a:solidFill>
                <a:latin typeface="Arial" panose="020B0604020202020204" pitchFamily="34" charset="0"/>
                <a:ea typeface="ＭＳ Ｐゴシック" panose="020B0600070205080204" pitchFamily="34" charset="-128"/>
              </a:defRPr>
            </a:lvl1pPr>
            <a:lvl2pPr marL="693738" indent="-236538">
              <a:tabLst>
                <a:tab pos="382588" algn="l"/>
                <a:tab pos="830263" algn="l"/>
                <a:tab pos="1279525" algn="l"/>
                <a:tab pos="1728788" algn="l"/>
                <a:tab pos="2178050" algn="l"/>
                <a:tab pos="2627313" algn="l"/>
                <a:tab pos="3076575" algn="l"/>
                <a:tab pos="3525838" algn="l"/>
                <a:tab pos="3975100" algn="l"/>
                <a:tab pos="4424363" algn="l"/>
                <a:tab pos="4873625" algn="l"/>
                <a:tab pos="5322888" algn="l"/>
                <a:tab pos="5772150" algn="l"/>
                <a:tab pos="6221413" algn="l"/>
                <a:tab pos="6670675" algn="l"/>
                <a:tab pos="7119938" algn="l"/>
                <a:tab pos="7569200" algn="l"/>
                <a:tab pos="8018463" algn="l"/>
                <a:tab pos="8467725" algn="l"/>
                <a:tab pos="8916988" algn="l"/>
                <a:tab pos="9366250" algn="l"/>
              </a:tabLst>
              <a:defRPr sz="2400">
                <a:solidFill>
                  <a:schemeClr val="bg1"/>
                </a:solidFill>
                <a:latin typeface="Arial" panose="020B0604020202020204" pitchFamily="34" charset="0"/>
                <a:ea typeface="ＭＳ Ｐゴシック" panose="020B0600070205080204" pitchFamily="34" charset="-128"/>
              </a:defRPr>
            </a:lvl2pPr>
            <a:lvl3pPr>
              <a:tabLst>
                <a:tab pos="382588" algn="l"/>
                <a:tab pos="830263" algn="l"/>
                <a:tab pos="1279525" algn="l"/>
                <a:tab pos="1728788" algn="l"/>
                <a:tab pos="2178050" algn="l"/>
                <a:tab pos="2627313" algn="l"/>
                <a:tab pos="3076575" algn="l"/>
                <a:tab pos="3525838" algn="l"/>
                <a:tab pos="3975100" algn="l"/>
                <a:tab pos="4424363" algn="l"/>
                <a:tab pos="4873625" algn="l"/>
                <a:tab pos="5322888" algn="l"/>
                <a:tab pos="5772150" algn="l"/>
                <a:tab pos="6221413" algn="l"/>
                <a:tab pos="6670675" algn="l"/>
                <a:tab pos="7119938" algn="l"/>
                <a:tab pos="7569200" algn="l"/>
                <a:tab pos="8018463" algn="l"/>
                <a:tab pos="8467725" algn="l"/>
                <a:tab pos="8916988" algn="l"/>
                <a:tab pos="9366250" algn="l"/>
              </a:tabLst>
              <a:defRPr sz="2400">
                <a:solidFill>
                  <a:schemeClr val="bg1"/>
                </a:solidFill>
                <a:latin typeface="Arial" panose="020B0604020202020204" pitchFamily="34" charset="0"/>
                <a:ea typeface="ＭＳ Ｐゴシック" panose="020B0600070205080204" pitchFamily="34" charset="-128"/>
              </a:defRPr>
            </a:lvl3pPr>
            <a:lvl4pPr>
              <a:tabLst>
                <a:tab pos="382588" algn="l"/>
                <a:tab pos="830263" algn="l"/>
                <a:tab pos="1279525" algn="l"/>
                <a:tab pos="1728788" algn="l"/>
                <a:tab pos="2178050" algn="l"/>
                <a:tab pos="2627313" algn="l"/>
                <a:tab pos="3076575" algn="l"/>
                <a:tab pos="3525838" algn="l"/>
                <a:tab pos="3975100" algn="l"/>
                <a:tab pos="4424363" algn="l"/>
                <a:tab pos="4873625" algn="l"/>
                <a:tab pos="5322888" algn="l"/>
                <a:tab pos="5772150" algn="l"/>
                <a:tab pos="6221413" algn="l"/>
                <a:tab pos="6670675" algn="l"/>
                <a:tab pos="7119938" algn="l"/>
                <a:tab pos="7569200" algn="l"/>
                <a:tab pos="8018463" algn="l"/>
                <a:tab pos="8467725" algn="l"/>
                <a:tab pos="8916988" algn="l"/>
                <a:tab pos="9366250" algn="l"/>
              </a:tabLst>
              <a:defRPr sz="2400">
                <a:solidFill>
                  <a:schemeClr val="bg1"/>
                </a:solidFill>
                <a:latin typeface="Arial" panose="020B0604020202020204" pitchFamily="34" charset="0"/>
                <a:ea typeface="ＭＳ Ｐゴシック" panose="020B0600070205080204" pitchFamily="34" charset="-128"/>
              </a:defRPr>
            </a:lvl4pPr>
            <a:lvl5pPr>
              <a:tabLst>
                <a:tab pos="382588" algn="l"/>
                <a:tab pos="830263" algn="l"/>
                <a:tab pos="1279525" algn="l"/>
                <a:tab pos="1728788" algn="l"/>
                <a:tab pos="2178050" algn="l"/>
                <a:tab pos="2627313" algn="l"/>
                <a:tab pos="3076575" algn="l"/>
                <a:tab pos="3525838" algn="l"/>
                <a:tab pos="3975100" algn="l"/>
                <a:tab pos="4424363" algn="l"/>
                <a:tab pos="4873625" algn="l"/>
                <a:tab pos="5322888" algn="l"/>
                <a:tab pos="5772150" algn="l"/>
                <a:tab pos="6221413" algn="l"/>
                <a:tab pos="6670675" algn="l"/>
                <a:tab pos="7119938" algn="l"/>
                <a:tab pos="7569200" algn="l"/>
                <a:tab pos="8018463" algn="l"/>
                <a:tab pos="8467725" algn="l"/>
                <a:tab pos="8916988" algn="l"/>
                <a:tab pos="9366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82588" algn="l"/>
                <a:tab pos="830263" algn="l"/>
                <a:tab pos="1279525" algn="l"/>
                <a:tab pos="1728788" algn="l"/>
                <a:tab pos="2178050" algn="l"/>
                <a:tab pos="2627313" algn="l"/>
                <a:tab pos="3076575" algn="l"/>
                <a:tab pos="3525838" algn="l"/>
                <a:tab pos="3975100" algn="l"/>
                <a:tab pos="4424363" algn="l"/>
                <a:tab pos="4873625" algn="l"/>
                <a:tab pos="5322888" algn="l"/>
                <a:tab pos="5772150" algn="l"/>
                <a:tab pos="6221413" algn="l"/>
                <a:tab pos="6670675" algn="l"/>
                <a:tab pos="7119938" algn="l"/>
                <a:tab pos="7569200" algn="l"/>
                <a:tab pos="8018463" algn="l"/>
                <a:tab pos="8467725" algn="l"/>
                <a:tab pos="8916988" algn="l"/>
                <a:tab pos="9366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82588" algn="l"/>
                <a:tab pos="830263" algn="l"/>
                <a:tab pos="1279525" algn="l"/>
                <a:tab pos="1728788" algn="l"/>
                <a:tab pos="2178050" algn="l"/>
                <a:tab pos="2627313" algn="l"/>
                <a:tab pos="3076575" algn="l"/>
                <a:tab pos="3525838" algn="l"/>
                <a:tab pos="3975100" algn="l"/>
                <a:tab pos="4424363" algn="l"/>
                <a:tab pos="4873625" algn="l"/>
                <a:tab pos="5322888" algn="l"/>
                <a:tab pos="5772150" algn="l"/>
                <a:tab pos="6221413" algn="l"/>
                <a:tab pos="6670675" algn="l"/>
                <a:tab pos="7119938" algn="l"/>
                <a:tab pos="7569200" algn="l"/>
                <a:tab pos="8018463" algn="l"/>
                <a:tab pos="8467725" algn="l"/>
                <a:tab pos="8916988" algn="l"/>
                <a:tab pos="9366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82588" algn="l"/>
                <a:tab pos="830263" algn="l"/>
                <a:tab pos="1279525" algn="l"/>
                <a:tab pos="1728788" algn="l"/>
                <a:tab pos="2178050" algn="l"/>
                <a:tab pos="2627313" algn="l"/>
                <a:tab pos="3076575" algn="l"/>
                <a:tab pos="3525838" algn="l"/>
                <a:tab pos="3975100" algn="l"/>
                <a:tab pos="4424363" algn="l"/>
                <a:tab pos="4873625" algn="l"/>
                <a:tab pos="5322888" algn="l"/>
                <a:tab pos="5772150" algn="l"/>
                <a:tab pos="6221413" algn="l"/>
                <a:tab pos="6670675" algn="l"/>
                <a:tab pos="7119938" algn="l"/>
                <a:tab pos="7569200" algn="l"/>
                <a:tab pos="8018463" algn="l"/>
                <a:tab pos="8467725" algn="l"/>
                <a:tab pos="8916988" algn="l"/>
                <a:tab pos="9366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82588" algn="l"/>
                <a:tab pos="830263" algn="l"/>
                <a:tab pos="1279525" algn="l"/>
                <a:tab pos="1728788" algn="l"/>
                <a:tab pos="2178050" algn="l"/>
                <a:tab pos="2627313" algn="l"/>
                <a:tab pos="3076575" algn="l"/>
                <a:tab pos="3525838" algn="l"/>
                <a:tab pos="3975100" algn="l"/>
                <a:tab pos="4424363" algn="l"/>
                <a:tab pos="4873625" algn="l"/>
                <a:tab pos="5322888" algn="l"/>
                <a:tab pos="5772150" algn="l"/>
                <a:tab pos="6221413" algn="l"/>
                <a:tab pos="6670675" algn="l"/>
                <a:tab pos="7119938" algn="l"/>
                <a:tab pos="7569200" algn="l"/>
                <a:tab pos="8018463" algn="l"/>
                <a:tab pos="8467725" algn="l"/>
                <a:tab pos="8916988" algn="l"/>
                <a:tab pos="9366250"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1425"/>
              </a:spcAft>
              <a:buSzPct val="100000"/>
            </a:pPr>
            <a:r>
              <a:rPr lang="es-ES" altLang="es-ES_tradnl" sz="2700">
                <a:solidFill>
                  <a:srgbClr val="000000"/>
                </a:solidFill>
                <a:latin typeface="Times New Roman" panose="02020603050405020304" pitchFamily="18" charset="0"/>
              </a:rPr>
              <a:t>Alimento emocional: nuestro temperamento, estado ánimo, necesidad emocional, seguridad emocional.</a:t>
            </a:r>
          </a:p>
          <a:p>
            <a:pPr eaLnBrk="1">
              <a:spcAft>
                <a:spcPts val="1425"/>
              </a:spcAft>
              <a:buClr>
                <a:srgbClr val="000000"/>
              </a:buClr>
              <a:buSzPct val="100000"/>
              <a:buFont typeface="Wingdings" pitchFamily="2" charset="2"/>
              <a:buChar char=""/>
            </a:pPr>
            <a:r>
              <a:rPr lang="es-ES" altLang="es-ES_tradnl" sz="2700">
                <a:solidFill>
                  <a:srgbClr val="000000"/>
                </a:solidFill>
                <a:latin typeface="Times New Roman" panose="02020603050405020304" pitchFamily="18" charset="0"/>
              </a:rPr>
              <a:t>Dar y recibir amor: reacciones emocionales.</a:t>
            </a:r>
          </a:p>
          <a:p>
            <a:pPr lvl="1" eaLnBrk="1">
              <a:spcAft>
                <a:spcPts val="1425"/>
              </a:spcAft>
              <a:buClr>
                <a:srgbClr val="000000"/>
              </a:buClr>
              <a:buSzPct val="100000"/>
              <a:buFont typeface="Times New Roman" panose="02020603050405020304" pitchFamily="18" charset="0"/>
              <a:buChar char="–"/>
            </a:pPr>
            <a:r>
              <a:rPr lang="es-ES" altLang="es-ES_tradnl" sz="2700">
                <a:solidFill>
                  <a:srgbClr val="000000"/>
                </a:solidFill>
                <a:latin typeface="Times New Roman" panose="02020603050405020304" pitchFamily="18" charset="0"/>
              </a:rPr>
              <a:t>Cariño, ternura, amabilidad, buen trato.</a:t>
            </a:r>
          </a:p>
          <a:p>
            <a:pPr eaLnBrk="1">
              <a:spcAft>
                <a:spcPts val="1425"/>
              </a:spcAft>
              <a:buClr>
                <a:srgbClr val="000000"/>
              </a:buClr>
              <a:buSzPct val="100000"/>
              <a:buFont typeface="Wingdings" pitchFamily="2" charset="2"/>
              <a:buChar char=""/>
            </a:pPr>
            <a:r>
              <a:rPr lang="es-ES" altLang="es-ES_tradnl" sz="2700">
                <a:solidFill>
                  <a:srgbClr val="000000"/>
                </a:solidFill>
                <a:latin typeface="Times New Roman" panose="02020603050405020304" pitchFamily="18" charset="0"/>
              </a:rPr>
              <a:t>Empatia hacia los demás: comprender, aceptar, respetar.</a:t>
            </a:r>
          </a:p>
          <a:p>
            <a:pPr eaLnBrk="1">
              <a:spcAft>
                <a:spcPts val="1425"/>
              </a:spcAft>
              <a:buClr>
                <a:srgbClr val="000000"/>
              </a:buClr>
              <a:buSzPct val="100000"/>
              <a:buFont typeface="Wingdings" pitchFamily="2" charset="2"/>
              <a:buChar char=""/>
            </a:pPr>
            <a:r>
              <a:rPr lang="es-ES" altLang="es-ES_tradnl" sz="2700">
                <a:solidFill>
                  <a:srgbClr val="000000"/>
                </a:solidFill>
                <a:latin typeface="Times New Roman" panose="02020603050405020304" pitchFamily="18" charset="0"/>
              </a:rPr>
              <a:t>Compasión.</a:t>
            </a:r>
          </a:p>
          <a:p>
            <a:pPr eaLnBrk="1">
              <a:spcAft>
                <a:spcPts val="1425"/>
              </a:spcAft>
              <a:buClr>
                <a:srgbClr val="000000"/>
              </a:buClr>
              <a:buSzPct val="100000"/>
              <a:buFont typeface="Wingdings" pitchFamily="2" charset="2"/>
              <a:buChar char=""/>
            </a:pPr>
            <a:r>
              <a:rPr lang="es-ES" altLang="es-ES_tradnl" sz="2700">
                <a:solidFill>
                  <a:srgbClr val="000000"/>
                </a:solidFill>
                <a:latin typeface="Times New Roman" panose="02020603050405020304" pitchFamily="18" charset="0"/>
              </a:rPr>
              <a:t>Escucha activa y comunicación emocional.</a:t>
            </a:r>
          </a:p>
          <a:p>
            <a:pPr eaLnBrk="1">
              <a:spcAft>
                <a:spcPts val="1425"/>
              </a:spcAft>
              <a:buClr>
                <a:srgbClr val="000000"/>
              </a:buClr>
              <a:buSzPct val="100000"/>
              <a:buFont typeface="Wingdings" pitchFamily="2" charset="2"/>
              <a:buChar char=""/>
            </a:pPr>
            <a:r>
              <a:rPr lang="es-ES" altLang="es-ES_tradnl" sz="2700">
                <a:solidFill>
                  <a:srgbClr val="000000"/>
                </a:solidFill>
                <a:latin typeface="Times New Roman" panose="02020603050405020304" pitchFamily="18" charset="0"/>
              </a:rPr>
              <a:t>Miedos, Inseguridad, Dudas.</a:t>
            </a:r>
          </a:p>
          <a:p>
            <a:pPr eaLnBrk="1">
              <a:buSzPct val="100000"/>
            </a:pPr>
            <a:endParaRPr lang="es-ES" altLang="es-ES_tradnl" sz="2700">
              <a:solidFill>
                <a:srgbClr val="000000"/>
              </a:solidFill>
              <a:latin typeface="Times New Roman" panose="02020603050405020304" pitchFamily="18" charset="0"/>
            </a:endParaRPr>
          </a:p>
          <a:p>
            <a:pPr eaLnBrk="1">
              <a:lnSpc>
                <a:spcPct val="115000"/>
              </a:lnSpc>
              <a:buSzPct val="100000"/>
            </a:pPr>
            <a:endParaRPr lang="es-ES" altLang="es-ES_tradnl" sz="2700">
              <a:solidFill>
                <a:srgbClr val="000000"/>
              </a:solidFill>
              <a:latin typeface="Times New Roman" panose="02020603050405020304" pitchFamily="18" charset="0"/>
            </a:endParaRPr>
          </a:p>
          <a:p>
            <a:pPr eaLnBrk="1">
              <a:lnSpc>
                <a:spcPct val="115000"/>
              </a:lnSpc>
              <a:buSzPct val="100000"/>
            </a:pPr>
            <a:endParaRPr lang="es-ES" altLang="es-ES_tradnl" sz="2700">
              <a:solidFill>
                <a:srgbClr val="000000"/>
              </a:solidFill>
              <a:latin typeface="Times New Roman" panose="02020603050405020304" pitchFamily="18" charset="0"/>
            </a:endParaRPr>
          </a:p>
          <a:p>
            <a:pPr eaLnBrk="1">
              <a:lnSpc>
                <a:spcPct val="115000"/>
              </a:lnSpc>
              <a:buSzPct val="100000"/>
            </a:pPr>
            <a:endParaRPr lang="es-ES" altLang="es-ES_tradnl" sz="2700">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p:txBody>
      </p:sp>
      <p:sp>
        <p:nvSpPr>
          <p:cNvPr id="89092" name="Text Box 4">
            <a:extLst>
              <a:ext uri="{FF2B5EF4-FFF2-40B4-BE49-F238E27FC236}">
                <a16:creationId xmlns:a16="http://schemas.microsoft.com/office/drawing/2014/main" id="{32C7034B-13B0-FE4D-9591-D26682495F8F}"/>
              </a:ext>
            </a:extLst>
          </p:cNvPr>
          <p:cNvSpPr txBox="1">
            <a:spLocks noChangeArrowheads="1"/>
          </p:cNvSpPr>
          <p:nvPr/>
        </p:nvSpPr>
        <p:spPr bwMode="auto">
          <a:xfrm>
            <a:off x="327025" y="3914775"/>
            <a:ext cx="92710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C00000"/>
                </a:solidFill>
              </a:rPr>
              <a:t>                   </a:t>
            </a:r>
          </a:p>
          <a:p>
            <a:pPr algn="ctr" eaLnBrk="1">
              <a:buSzPct val="100000"/>
            </a:pPr>
            <a:endParaRPr lang="es-ES" altLang="es-ES_tradnl" sz="2800" b="1">
              <a:solidFill>
                <a:srgbClr val="C00000"/>
              </a:solidFill>
            </a:endParaRPr>
          </a:p>
        </p:txBody>
      </p:sp>
      <p:pic>
        <p:nvPicPr>
          <p:cNvPr id="89093" name="Picture 5">
            <a:extLst>
              <a:ext uri="{FF2B5EF4-FFF2-40B4-BE49-F238E27FC236}">
                <a16:creationId xmlns:a16="http://schemas.microsoft.com/office/drawing/2014/main" id="{E4C21841-88F9-C04B-8E9B-95B234D441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094" name="Freeform 5">
            <a:extLst>
              <a:ext uri="{FF2B5EF4-FFF2-40B4-BE49-F238E27FC236}">
                <a16:creationId xmlns:a16="http://schemas.microsoft.com/office/drawing/2014/main" id="{C29B7620-847E-BF44-825F-6A4958877161}"/>
              </a:ext>
            </a:extLst>
          </p:cNvPr>
          <p:cNvSpPr>
            <a:spLocks noChangeArrowheads="1"/>
          </p:cNvSpPr>
          <p:nvPr/>
        </p:nvSpPr>
        <p:spPr bwMode="auto">
          <a:xfrm>
            <a:off x="1800225" y="1081088"/>
            <a:ext cx="7056438" cy="144462"/>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2147483646 w 640"/>
              <a:gd name="T25" fmla="*/ 2147483646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endParaRPr 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Text Box 1">
            <a:extLst>
              <a:ext uri="{FF2B5EF4-FFF2-40B4-BE49-F238E27FC236}">
                <a16:creationId xmlns:a16="http://schemas.microsoft.com/office/drawing/2014/main" id="{9B66FD1F-BBF3-D94B-A70B-FB3D9AB9E284}"/>
              </a:ext>
            </a:extLst>
          </p:cNvPr>
          <p:cNvSpPr txBox="1">
            <a:spLocks noChangeArrowheads="1"/>
          </p:cNvSpPr>
          <p:nvPr/>
        </p:nvSpPr>
        <p:spPr bwMode="auto">
          <a:xfrm>
            <a:off x="-215900" y="147638"/>
            <a:ext cx="92710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C00000"/>
                </a:solidFill>
              </a:rPr>
              <a:t>IMPORTANCIA DE NUESTRA </a:t>
            </a:r>
            <a:r>
              <a:rPr lang="es-ES" altLang="es-ES" sz="2800" b="1">
                <a:solidFill>
                  <a:srgbClr val="C00000"/>
                </a:solidFill>
              </a:rPr>
              <a:t>“</a:t>
            </a:r>
            <a:r>
              <a:rPr lang="es-ES" altLang="es-ES_tradnl" sz="2800" b="1">
                <a:solidFill>
                  <a:srgbClr val="C00000"/>
                </a:solidFill>
              </a:rPr>
              <a:t>MADRE</a:t>
            </a:r>
            <a:r>
              <a:rPr lang="es-ES" altLang="es-ES" sz="2800" b="1">
                <a:solidFill>
                  <a:srgbClr val="C00000"/>
                </a:solidFill>
              </a:rPr>
              <a:t>”</a:t>
            </a:r>
            <a:endParaRPr lang="es-ES" altLang="es-ES_tradnl" sz="2800" b="1">
              <a:solidFill>
                <a:srgbClr val="C00000"/>
              </a:solidFill>
            </a:endParaRPr>
          </a:p>
          <a:p>
            <a:pPr algn="ctr" eaLnBrk="1">
              <a:buSzPct val="100000"/>
            </a:pPr>
            <a:endParaRPr lang="es-ES" altLang="es-ES_tradnl" sz="2800" b="1">
              <a:solidFill>
                <a:srgbClr val="C00000"/>
              </a:solidFill>
            </a:endParaRPr>
          </a:p>
        </p:txBody>
      </p:sp>
      <p:sp>
        <p:nvSpPr>
          <p:cNvPr id="91138" name="Freeform 2">
            <a:extLst>
              <a:ext uri="{FF2B5EF4-FFF2-40B4-BE49-F238E27FC236}">
                <a16:creationId xmlns:a16="http://schemas.microsoft.com/office/drawing/2014/main" id="{D130F5D3-526E-7A45-A805-006C6FDAC571}"/>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91139" name="Text Box 3">
            <a:extLst>
              <a:ext uri="{FF2B5EF4-FFF2-40B4-BE49-F238E27FC236}">
                <a16:creationId xmlns:a16="http://schemas.microsoft.com/office/drawing/2014/main" id="{7D17D586-2B9F-4342-89C1-4645C6257A55}"/>
              </a:ext>
            </a:extLst>
          </p:cNvPr>
          <p:cNvSpPr txBox="1">
            <a:spLocks noChangeArrowheads="1"/>
          </p:cNvSpPr>
          <p:nvPr/>
        </p:nvSpPr>
        <p:spPr bwMode="auto">
          <a:xfrm>
            <a:off x="1017588" y="1146175"/>
            <a:ext cx="8651875"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34963" indent="-290513">
              <a:tabLst>
                <a:tab pos="334963" algn="l"/>
                <a:tab pos="782638" algn="l"/>
                <a:tab pos="1231900" algn="l"/>
                <a:tab pos="1681163" algn="l"/>
                <a:tab pos="2130425" algn="l"/>
                <a:tab pos="2579688" algn="l"/>
                <a:tab pos="3028950" algn="l"/>
                <a:tab pos="3478213" algn="l"/>
                <a:tab pos="3927475" algn="l"/>
                <a:tab pos="4376738" algn="l"/>
                <a:tab pos="4826000" algn="l"/>
                <a:tab pos="5275263" algn="l"/>
                <a:tab pos="5724525" algn="l"/>
                <a:tab pos="6173788" algn="l"/>
                <a:tab pos="6623050" algn="l"/>
                <a:tab pos="7072313" algn="l"/>
                <a:tab pos="7521575" algn="l"/>
                <a:tab pos="7970838" algn="l"/>
                <a:tab pos="8420100" algn="l"/>
                <a:tab pos="8869363" algn="l"/>
                <a:tab pos="9318625" algn="l"/>
              </a:tabLst>
              <a:defRPr sz="2400">
                <a:solidFill>
                  <a:schemeClr val="bg1"/>
                </a:solidFill>
                <a:latin typeface="Arial" panose="020B0604020202020204" pitchFamily="34" charset="0"/>
                <a:ea typeface="ＭＳ Ｐゴシック" panose="020B0600070205080204" pitchFamily="34" charset="-128"/>
              </a:defRPr>
            </a:lvl1pPr>
            <a:lvl2pPr>
              <a:tabLst>
                <a:tab pos="334963" algn="l"/>
                <a:tab pos="782638" algn="l"/>
                <a:tab pos="1231900" algn="l"/>
                <a:tab pos="1681163" algn="l"/>
                <a:tab pos="2130425" algn="l"/>
                <a:tab pos="2579688" algn="l"/>
                <a:tab pos="3028950" algn="l"/>
                <a:tab pos="3478213" algn="l"/>
                <a:tab pos="3927475" algn="l"/>
                <a:tab pos="4376738" algn="l"/>
                <a:tab pos="4826000" algn="l"/>
                <a:tab pos="5275263" algn="l"/>
                <a:tab pos="5724525" algn="l"/>
                <a:tab pos="6173788" algn="l"/>
                <a:tab pos="6623050" algn="l"/>
                <a:tab pos="7072313" algn="l"/>
                <a:tab pos="7521575" algn="l"/>
                <a:tab pos="7970838" algn="l"/>
                <a:tab pos="8420100" algn="l"/>
                <a:tab pos="8869363" algn="l"/>
                <a:tab pos="9318625" algn="l"/>
              </a:tabLst>
              <a:defRPr sz="2400">
                <a:solidFill>
                  <a:schemeClr val="bg1"/>
                </a:solidFill>
                <a:latin typeface="Arial" panose="020B0604020202020204" pitchFamily="34" charset="0"/>
                <a:ea typeface="ＭＳ Ｐゴシック" panose="020B0600070205080204" pitchFamily="34" charset="-128"/>
              </a:defRPr>
            </a:lvl2pPr>
            <a:lvl3pPr>
              <a:tabLst>
                <a:tab pos="334963" algn="l"/>
                <a:tab pos="782638" algn="l"/>
                <a:tab pos="1231900" algn="l"/>
                <a:tab pos="1681163" algn="l"/>
                <a:tab pos="2130425" algn="l"/>
                <a:tab pos="2579688" algn="l"/>
                <a:tab pos="3028950" algn="l"/>
                <a:tab pos="3478213" algn="l"/>
                <a:tab pos="3927475" algn="l"/>
                <a:tab pos="4376738" algn="l"/>
                <a:tab pos="4826000" algn="l"/>
                <a:tab pos="5275263" algn="l"/>
                <a:tab pos="5724525" algn="l"/>
                <a:tab pos="6173788" algn="l"/>
                <a:tab pos="6623050" algn="l"/>
                <a:tab pos="7072313" algn="l"/>
                <a:tab pos="7521575" algn="l"/>
                <a:tab pos="7970838" algn="l"/>
                <a:tab pos="8420100" algn="l"/>
                <a:tab pos="8869363" algn="l"/>
                <a:tab pos="9318625" algn="l"/>
              </a:tabLst>
              <a:defRPr sz="2400">
                <a:solidFill>
                  <a:schemeClr val="bg1"/>
                </a:solidFill>
                <a:latin typeface="Arial" panose="020B0604020202020204" pitchFamily="34" charset="0"/>
                <a:ea typeface="ＭＳ Ｐゴシック" panose="020B0600070205080204" pitchFamily="34" charset="-128"/>
              </a:defRPr>
            </a:lvl3pPr>
            <a:lvl4pPr>
              <a:tabLst>
                <a:tab pos="334963" algn="l"/>
                <a:tab pos="782638" algn="l"/>
                <a:tab pos="1231900" algn="l"/>
                <a:tab pos="1681163" algn="l"/>
                <a:tab pos="2130425" algn="l"/>
                <a:tab pos="2579688" algn="l"/>
                <a:tab pos="3028950" algn="l"/>
                <a:tab pos="3478213" algn="l"/>
                <a:tab pos="3927475" algn="l"/>
                <a:tab pos="4376738" algn="l"/>
                <a:tab pos="4826000" algn="l"/>
                <a:tab pos="5275263" algn="l"/>
                <a:tab pos="5724525" algn="l"/>
                <a:tab pos="6173788" algn="l"/>
                <a:tab pos="6623050" algn="l"/>
                <a:tab pos="7072313" algn="l"/>
                <a:tab pos="7521575" algn="l"/>
                <a:tab pos="7970838" algn="l"/>
                <a:tab pos="8420100" algn="l"/>
                <a:tab pos="8869363" algn="l"/>
                <a:tab pos="9318625" algn="l"/>
              </a:tabLst>
              <a:defRPr sz="2400">
                <a:solidFill>
                  <a:schemeClr val="bg1"/>
                </a:solidFill>
                <a:latin typeface="Arial" panose="020B0604020202020204" pitchFamily="34" charset="0"/>
                <a:ea typeface="ＭＳ Ｐゴシック" panose="020B0600070205080204" pitchFamily="34" charset="-128"/>
              </a:defRPr>
            </a:lvl4pPr>
            <a:lvl5pPr>
              <a:tabLst>
                <a:tab pos="334963" algn="l"/>
                <a:tab pos="782638" algn="l"/>
                <a:tab pos="1231900" algn="l"/>
                <a:tab pos="1681163" algn="l"/>
                <a:tab pos="2130425" algn="l"/>
                <a:tab pos="2579688" algn="l"/>
                <a:tab pos="3028950" algn="l"/>
                <a:tab pos="3478213" algn="l"/>
                <a:tab pos="3927475" algn="l"/>
                <a:tab pos="4376738" algn="l"/>
                <a:tab pos="4826000" algn="l"/>
                <a:tab pos="5275263" algn="l"/>
                <a:tab pos="5724525" algn="l"/>
                <a:tab pos="6173788" algn="l"/>
                <a:tab pos="6623050" algn="l"/>
                <a:tab pos="7072313" algn="l"/>
                <a:tab pos="7521575" algn="l"/>
                <a:tab pos="7970838" algn="l"/>
                <a:tab pos="8420100" algn="l"/>
                <a:tab pos="8869363" algn="l"/>
                <a:tab pos="931862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34963" algn="l"/>
                <a:tab pos="782638" algn="l"/>
                <a:tab pos="1231900" algn="l"/>
                <a:tab pos="1681163" algn="l"/>
                <a:tab pos="2130425" algn="l"/>
                <a:tab pos="2579688" algn="l"/>
                <a:tab pos="3028950" algn="l"/>
                <a:tab pos="3478213" algn="l"/>
                <a:tab pos="3927475" algn="l"/>
                <a:tab pos="4376738" algn="l"/>
                <a:tab pos="4826000" algn="l"/>
                <a:tab pos="5275263" algn="l"/>
                <a:tab pos="5724525" algn="l"/>
                <a:tab pos="6173788" algn="l"/>
                <a:tab pos="6623050" algn="l"/>
                <a:tab pos="7072313" algn="l"/>
                <a:tab pos="7521575" algn="l"/>
                <a:tab pos="7970838" algn="l"/>
                <a:tab pos="8420100" algn="l"/>
                <a:tab pos="8869363" algn="l"/>
                <a:tab pos="931862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34963" algn="l"/>
                <a:tab pos="782638" algn="l"/>
                <a:tab pos="1231900" algn="l"/>
                <a:tab pos="1681163" algn="l"/>
                <a:tab pos="2130425" algn="l"/>
                <a:tab pos="2579688" algn="l"/>
                <a:tab pos="3028950" algn="l"/>
                <a:tab pos="3478213" algn="l"/>
                <a:tab pos="3927475" algn="l"/>
                <a:tab pos="4376738" algn="l"/>
                <a:tab pos="4826000" algn="l"/>
                <a:tab pos="5275263" algn="l"/>
                <a:tab pos="5724525" algn="l"/>
                <a:tab pos="6173788" algn="l"/>
                <a:tab pos="6623050" algn="l"/>
                <a:tab pos="7072313" algn="l"/>
                <a:tab pos="7521575" algn="l"/>
                <a:tab pos="7970838" algn="l"/>
                <a:tab pos="8420100" algn="l"/>
                <a:tab pos="8869363" algn="l"/>
                <a:tab pos="931862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34963" algn="l"/>
                <a:tab pos="782638" algn="l"/>
                <a:tab pos="1231900" algn="l"/>
                <a:tab pos="1681163" algn="l"/>
                <a:tab pos="2130425" algn="l"/>
                <a:tab pos="2579688" algn="l"/>
                <a:tab pos="3028950" algn="l"/>
                <a:tab pos="3478213" algn="l"/>
                <a:tab pos="3927475" algn="l"/>
                <a:tab pos="4376738" algn="l"/>
                <a:tab pos="4826000" algn="l"/>
                <a:tab pos="5275263" algn="l"/>
                <a:tab pos="5724525" algn="l"/>
                <a:tab pos="6173788" algn="l"/>
                <a:tab pos="6623050" algn="l"/>
                <a:tab pos="7072313" algn="l"/>
                <a:tab pos="7521575" algn="l"/>
                <a:tab pos="7970838" algn="l"/>
                <a:tab pos="8420100" algn="l"/>
                <a:tab pos="8869363" algn="l"/>
                <a:tab pos="931862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34963" algn="l"/>
                <a:tab pos="782638" algn="l"/>
                <a:tab pos="1231900" algn="l"/>
                <a:tab pos="1681163" algn="l"/>
                <a:tab pos="2130425" algn="l"/>
                <a:tab pos="2579688" algn="l"/>
                <a:tab pos="3028950" algn="l"/>
                <a:tab pos="3478213" algn="l"/>
                <a:tab pos="3927475" algn="l"/>
                <a:tab pos="4376738" algn="l"/>
                <a:tab pos="4826000" algn="l"/>
                <a:tab pos="5275263" algn="l"/>
                <a:tab pos="5724525" algn="l"/>
                <a:tab pos="6173788" algn="l"/>
                <a:tab pos="6623050" algn="l"/>
                <a:tab pos="7072313" algn="l"/>
                <a:tab pos="7521575" algn="l"/>
                <a:tab pos="7970838" algn="l"/>
                <a:tab pos="8420100" algn="l"/>
                <a:tab pos="8869363" algn="l"/>
                <a:tab pos="9318625"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1425"/>
              </a:spcAft>
              <a:buClr>
                <a:srgbClr val="000000"/>
              </a:buClr>
              <a:buSzPct val="100000"/>
              <a:buFont typeface="Wingdings" pitchFamily="2" charset="2"/>
              <a:buChar char=""/>
            </a:pPr>
            <a:r>
              <a:rPr lang="es-ES" altLang="es-ES_tradnl" sz="2700">
                <a:solidFill>
                  <a:srgbClr val="000000"/>
                </a:solidFill>
                <a:latin typeface="Times New Roman" panose="02020603050405020304" pitchFamily="18" charset="0"/>
              </a:rPr>
              <a:t>Apego: sobreprotección o abandono</a:t>
            </a:r>
          </a:p>
          <a:p>
            <a:pPr eaLnBrk="1">
              <a:spcAft>
                <a:spcPts val="1425"/>
              </a:spcAft>
              <a:buClr>
                <a:srgbClr val="000000"/>
              </a:buClr>
              <a:buSzPct val="100000"/>
              <a:buFont typeface="Wingdings" pitchFamily="2" charset="2"/>
              <a:buChar char=""/>
            </a:pPr>
            <a:r>
              <a:rPr lang="es-ES" altLang="es-ES_tradnl" sz="2700">
                <a:solidFill>
                  <a:srgbClr val="000000"/>
                </a:solidFill>
                <a:latin typeface="Times New Roman" panose="02020603050405020304" pitchFamily="18" charset="0"/>
              </a:rPr>
              <a:t>Adicciones (repetir modelos del pasado)</a:t>
            </a:r>
          </a:p>
          <a:p>
            <a:pPr eaLnBrk="1">
              <a:spcAft>
                <a:spcPts val="1425"/>
              </a:spcAft>
              <a:buClr>
                <a:srgbClr val="000000"/>
              </a:buClr>
              <a:buSzPct val="100000"/>
              <a:buFont typeface="Wingdings" pitchFamily="2" charset="2"/>
              <a:buChar char=""/>
            </a:pPr>
            <a:r>
              <a:rPr lang="es-ES" altLang="es-ES_tradnl" sz="2700">
                <a:solidFill>
                  <a:srgbClr val="000000"/>
                </a:solidFill>
                <a:latin typeface="Times New Roman" panose="02020603050405020304" pitchFamily="18" charset="0"/>
              </a:rPr>
              <a:t>Dependencia o Independencia emocional</a:t>
            </a:r>
          </a:p>
          <a:p>
            <a:pPr eaLnBrk="1">
              <a:spcAft>
                <a:spcPts val="1425"/>
              </a:spcAft>
              <a:buSzPct val="100000"/>
            </a:pPr>
            <a:endParaRPr lang="es-ES" altLang="es-ES_tradnl" sz="2700">
              <a:solidFill>
                <a:srgbClr val="000000"/>
              </a:solidFill>
              <a:latin typeface="Times New Roman" panose="02020603050405020304" pitchFamily="18" charset="0"/>
            </a:endParaRPr>
          </a:p>
          <a:p>
            <a:pPr eaLnBrk="1">
              <a:spcAft>
                <a:spcPts val="1425"/>
              </a:spcAft>
              <a:buSzPct val="100000"/>
            </a:pPr>
            <a:r>
              <a:rPr lang="es-ES" altLang="es-ES_tradnl" sz="2700">
                <a:solidFill>
                  <a:srgbClr val="000000"/>
                </a:solidFill>
                <a:latin typeface="Times New Roman" panose="02020603050405020304" pitchFamily="18" charset="0"/>
              </a:rPr>
              <a:t>¿Como te sientes? </a:t>
            </a:r>
          </a:p>
          <a:p>
            <a:pPr eaLnBrk="1">
              <a:spcAft>
                <a:spcPts val="1425"/>
              </a:spcAft>
              <a:buSzPct val="100000"/>
            </a:pPr>
            <a:r>
              <a:rPr lang="es-ES" altLang="es-ES_tradnl" sz="2700">
                <a:solidFill>
                  <a:srgbClr val="000000"/>
                </a:solidFill>
                <a:latin typeface="Times New Roman" panose="02020603050405020304" pitchFamily="18" charset="0"/>
              </a:rPr>
              <a:t>¿Qué necesitas para tu seguridad emocional?</a:t>
            </a:r>
          </a:p>
          <a:p>
            <a:pPr eaLnBrk="1">
              <a:spcAft>
                <a:spcPts val="1425"/>
              </a:spcAft>
              <a:buSzPct val="100000"/>
            </a:pPr>
            <a:endParaRPr lang="es-ES" altLang="es-ES_tradnl" sz="2700">
              <a:solidFill>
                <a:srgbClr val="000000"/>
              </a:solidFill>
              <a:latin typeface="Times New Roman" panose="02020603050405020304" pitchFamily="18" charset="0"/>
            </a:endParaRPr>
          </a:p>
          <a:p>
            <a:pPr eaLnBrk="1">
              <a:spcAft>
                <a:spcPts val="1425"/>
              </a:spcAft>
              <a:buSzPct val="100000"/>
            </a:pPr>
            <a:endParaRPr lang="es-ES" altLang="es-ES_tradnl" sz="2700">
              <a:solidFill>
                <a:srgbClr val="000000"/>
              </a:solidFill>
              <a:latin typeface="Times New Roman" panose="02020603050405020304" pitchFamily="18" charset="0"/>
            </a:endParaRPr>
          </a:p>
          <a:p>
            <a:pPr eaLnBrk="1">
              <a:buSzPct val="100000"/>
            </a:pPr>
            <a:endParaRPr lang="es-ES" altLang="es-ES_tradnl" sz="2700">
              <a:solidFill>
                <a:srgbClr val="000000"/>
              </a:solidFill>
              <a:latin typeface="Times New Roman" panose="02020603050405020304" pitchFamily="18" charset="0"/>
            </a:endParaRPr>
          </a:p>
          <a:p>
            <a:pPr eaLnBrk="1">
              <a:lnSpc>
                <a:spcPct val="115000"/>
              </a:lnSpc>
              <a:buSzPct val="100000"/>
            </a:pPr>
            <a:endParaRPr lang="es-ES" altLang="es-ES_tradnl" sz="2700">
              <a:solidFill>
                <a:srgbClr val="000000"/>
              </a:solidFill>
              <a:latin typeface="Times New Roman" panose="02020603050405020304" pitchFamily="18" charset="0"/>
            </a:endParaRPr>
          </a:p>
          <a:p>
            <a:pPr eaLnBrk="1">
              <a:lnSpc>
                <a:spcPct val="115000"/>
              </a:lnSpc>
              <a:buSzPct val="100000"/>
            </a:pPr>
            <a:endParaRPr lang="es-ES" altLang="es-ES_tradnl" sz="2700">
              <a:solidFill>
                <a:srgbClr val="000000"/>
              </a:solidFill>
              <a:latin typeface="Times New Roman" panose="02020603050405020304" pitchFamily="18" charset="0"/>
            </a:endParaRPr>
          </a:p>
          <a:p>
            <a:pPr eaLnBrk="1">
              <a:lnSpc>
                <a:spcPct val="115000"/>
              </a:lnSpc>
              <a:buSzPct val="100000"/>
            </a:pPr>
            <a:endParaRPr lang="es-ES" altLang="es-ES_tradnl" sz="2700">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p:txBody>
      </p:sp>
      <p:sp>
        <p:nvSpPr>
          <p:cNvPr id="91140" name="Text Box 4">
            <a:extLst>
              <a:ext uri="{FF2B5EF4-FFF2-40B4-BE49-F238E27FC236}">
                <a16:creationId xmlns:a16="http://schemas.microsoft.com/office/drawing/2014/main" id="{37CE4DB5-E80D-F74D-8E51-0AA09AAB9C34}"/>
              </a:ext>
            </a:extLst>
          </p:cNvPr>
          <p:cNvSpPr txBox="1">
            <a:spLocks noChangeArrowheads="1"/>
          </p:cNvSpPr>
          <p:nvPr/>
        </p:nvSpPr>
        <p:spPr bwMode="auto">
          <a:xfrm>
            <a:off x="708025" y="4864100"/>
            <a:ext cx="92710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C00000"/>
                </a:solidFill>
              </a:rPr>
              <a:t>                   </a:t>
            </a:r>
          </a:p>
          <a:p>
            <a:pPr algn="ctr" eaLnBrk="1">
              <a:buSzPct val="100000"/>
            </a:pPr>
            <a:endParaRPr lang="es-ES" altLang="es-ES_tradnl" sz="2800" b="1">
              <a:solidFill>
                <a:srgbClr val="C00000"/>
              </a:solidFill>
            </a:endParaRPr>
          </a:p>
        </p:txBody>
      </p:sp>
      <p:pic>
        <p:nvPicPr>
          <p:cNvPr id="91141" name="Picture 5">
            <a:extLst>
              <a:ext uri="{FF2B5EF4-FFF2-40B4-BE49-F238E27FC236}">
                <a16:creationId xmlns:a16="http://schemas.microsoft.com/office/drawing/2014/main" id="{EB24E71A-9A33-C241-AB7A-B85800B280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42" name="Text Box 6">
            <a:extLst>
              <a:ext uri="{FF2B5EF4-FFF2-40B4-BE49-F238E27FC236}">
                <a16:creationId xmlns:a16="http://schemas.microsoft.com/office/drawing/2014/main" id="{552C3CBC-18F6-2F4D-8177-2E2F63F00F8B}"/>
              </a:ext>
            </a:extLst>
          </p:cNvPr>
          <p:cNvSpPr txBox="1">
            <a:spLocks noChangeArrowheads="1"/>
          </p:cNvSpPr>
          <p:nvPr/>
        </p:nvSpPr>
        <p:spPr bwMode="auto">
          <a:xfrm>
            <a:off x="717550" y="4697413"/>
            <a:ext cx="92710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C00000"/>
                </a:solidFill>
              </a:rPr>
              <a:t>NIÑA INTERIOR                   FUTURA MADRE</a:t>
            </a:r>
          </a:p>
          <a:p>
            <a:pPr algn="ctr" eaLnBrk="1">
              <a:buSzPct val="100000"/>
            </a:pPr>
            <a:endParaRPr lang="es-ES" altLang="es-ES_tradnl" sz="2800" b="1">
              <a:solidFill>
                <a:srgbClr val="C00000"/>
              </a:solidFill>
            </a:endParaRPr>
          </a:p>
        </p:txBody>
      </p:sp>
      <p:sp>
        <p:nvSpPr>
          <p:cNvPr id="91143" name="AutoShape 7">
            <a:extLst>
              <a:ext uri="{FF2B5EF4-FFF2-40B4-BE49-F238E27FC236}">
                <a16:creationId xmlns:a16="http://schemas.microsoft.com/office/drawing/2014/main" id="{34DE0258-0A32-F04D-BCB0-C94165561923}"/>
              </a:ext>
            </a:extLst>
          </p:cNvPr>
          <p:cNvSpPr>
            <a:spLocks noChangeArrowheads="1"/>
          </p:cNvSpPr>
          <p:nvPr/>
        </p:nvSpPr>
        <p:spPr bwMode="auto">
          <a:xfrm>
            <a:off x="4679950" y="4868863"/>
            <a:ext cx="1260475" cy="269875"/>
          </a:xfrm>
          <a:prstGeom prst="rightArrow">
            <a:avLst>
              <a:gd name="adj1" fmla="val 50000"/>
              <a:gd name="adj2" fmla="val 116765"/>
            </a:avLst>
          </a:prstGeom>
          <a:solidFill>
            <a:srgbClr val="99CCFF"/>
          </a:solidFill>
          <a:ln w="9360" cap="sq">
            <a:solidFill>
              <a:srgbClr val="000000"/>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91144" name="Freeform 5">
            <a:extLst>
              <a:ext uri="{FF2B5EF4-FFF2-40B4-BE49-F238E27FC236}">
                <a16:creationId xmlns:a16="http://schemas.microsoft.com/office/drawing/2014/main" id="{8CF8886A-1D2A-1448-9DC3-030BE607DE41}"/>
              </a:ext>
            </a:extLst>
          </p:cNvPr>
          <p:cNvSpPr>
            <a:spLocks noChangeArrowheads="1"/>
          </p:cNvSpPr>
          <p:nvPr/>
        </p:nvSpPr>
        <p:spPr bwMode="auto">
          <a:xfrm>
            <a:off x="1800225" y="890588"/>
            <a:ext cx="7056438" cy="144462"/>
          </a:xfrm>
          <a:custGeom>
            <a:avLst/>
            <a:gdLst>
              <a:gd name="T0" fmla="*/ 2147483646 w 640"/>
              <a:gd name="T1" fmla="*/ 2147483646 h 861"/>
              <a:gd name="T2" fmla="*/ 2147483646 w 640"/>
              <a:gd name="T3" fmla="*/ 2147483646 h 861"/>
              <a:gd name="T4" fmla="*/ 2147483646 w 640"/>
              <a:gd name="T5" fmla="*/ 2147483646 h 861"/>
              <a:gd name="T6" fmla="*/ 2147483646 w 640"/>
              <a:gd name="T7" fmla="*/ 0 h 861"/>
              <a:gd name="T8" fmla="*/ 2147483646 w 640"/>
              <a:gd name="T9" fmla="*/ 2147483646 h 861"/>
              <a:gd name="T10" fmla="*/ 2147483646 w 640"/>
              <a:gd name="T11" fmla="*/ 2147483646 h 861"/>
              <a:gd name="T12" fmla="*/ 2147483646 w 640"/>
              <a:gd name="T13" fmla="*/ 2147483646 h 861"/>
              <a:gd name="T14" fmla="*/ 2147483646 w 640"/>
              <a:gd name="T15" fmla="*/ 2147483646 h 861"/>
              <a:gd name="T16" fmla="*/ 0 w 640"/>
              <a:gd name="T17" fmla="*/ 2147483646 h 861"/>
              <a:gd name="T18" fmla="*/ 2147483646 w 640"/>
              <a:gd name="T19" fmla="*/ 2147483646 h 861"/>
              <a:gd name="T20" fmla="*/ 2147483646 w 640"/>
              <a:gd name="T21" fmla="*/ 2147483646 h 861"/>
              <a:gd name="T22" fmla="*/ 2147483646 w 640"/>
              <a:gd name="T23" fmla="*/ 2147483646 h 861"/>
              <a:gd name="T24" fmla="*/ 2147483646 w 640"/>
              <a:gd name="T25" fmla="*/ 2147483646 h 8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257 w 640"/>
              <a:gd name="T40" fmla="*/ 295 h 861"/>
              <a:gd name="T41" fmla="*/ 414 w 640"/>
              <a:gd name="T42" fmla="*/ 566 h 8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0" h="861">
                <a:moveTo>
                  <a:pt x="640" y="233"/>
                </a:moveTo>
                <a:lnTo>
                  <a:pt x="221" y="293"/>
                </a:lnTo>
                <a:lnTo>
                  <a:pt x="506" y="12"/>
                </a:lnTo>
                <a:lnTo>
                  <a:pt x="367" y="0"/>
                </a:lnTo>
                <a:lnTo>
                  <a:pt x="29" y="406"/>
                </a:lnTo>
                <a:lnTo>
                  <a:pt x="431" y="347"/>
                </a:lnTo>
                <a:lnTo>
                  <a:pt x="145" y="645"/>
                </a:lnTo>
                <a:lnTo>
                  <a:pt x="99" y="520"/>
                </a:lnTo>
                <a:lnTo>
                  <a:pt x="0" y="861"/>
                </a:lnTo>
                <a:lnTo>
                  <a:pt x="326" y="765"/>
                </a:lnTo>
                <a:lnTo>
                  <a:pt x="209" y="711"/>
                </a:lnTo>
                <a:lnTo>
                  <a:pt x="640" y="233"/>
                </a:lnTo>
                <a:close/>
              </a:path>
            </a:pathLst>
          </a:custGeom>
          <a:solidFill>
            <a:srgbClr val="729FCF"/>
          </a:solidFill>
          <a:ln w="9360" cap="flat">
            <a:solidFill>
              <a:srgbClr val="3465A4"/>
            </a:solidFill>
            <a:round/>
            <a:headEnd/>
            <a:tailEnd/>
          </a:ln>
        </p:spPr>
        <p:txBody>
          <a:bodyPr wrap="none" anchor="ctr"/>
          <a:lstStyle/>
          <a:p>
            <a:endParaRPr 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Text Box 1">
            <a:extLst>
              <a:ext uri="{FF2B5EF4-FFF2-40B4-BE49-F238E27FC236}">
                <a16:creationId xmlns:a16="http://schemas.microsoft.com/office/drawing/2014/main" id="{7614C990-8ACB-754F-8A73-86D3F063881C}"/>
              </a:ext>
            </a:extLst>
          </p:cNvPr>
          <p:cNvSpPr txBox="1">
            <a:spLocks noChangeArrowheads="1"/>
          </p:cNvSpPr>
          <p:nvPr/>
        </p:nvSpPr>
        <p:spPr bwMode="auto">
          <a:xfrm>
            <a:off x="95250" y="136525"/>
            <a:ext cx="7248525" cy="944563"/>
          </a:xfrm>
          <a:prstGeom prst="rect">
            <a:avLst/>
          </a:prstGeom>
          <a:noFill/>
          <a:ln>
            <a:noFill/>
          </a:ln>
        </p:spPr>
        <p:txBody>
          <a:bodyPr lIns="41029" tIns="41029" rIns="41029" bIns="41029"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a:buSzPct val="100000"/>
              <a:defRPr/>
            </a:pPr>
            <a:r>
              <a:rPr lang="es-ES" altLang="es-ES_tradnl" sz="2299" b="1" dirty="0">
                <a:solidFill>
                  <a:srgbClr val="FF4500"/>
                </a:solidFill>
              </a:rPr>
              <a:t>EL APEGO</a:t>
            </a:r>
          </a:p>
        </p:txBody>
      </p:sp>
      <p:sp>
        <p:nvSpPr>
          <p:cNvPr id="282627" name="Freeform 2">
            <a:extLst>
              <a:ext uri="{FF2B5EF4-FFF2-40B4-BE49-F238E27FC236}">
                <a16:creationId xmlns:a16="http://schemas.microsoft.com/office/drawing/2014/main" id="{0273E313-AB4B-4A4C-B353-A60D1C2E2FAA}"/>
              </a:ext>
            </a:extLst>
          </p:cNvPr>
          <p:cNvSpPr>
            <a:spLocks noChangeArrowheads="1"/>
          </p:cNvSpPr>
          <p:nvPr/>
        </p:nvSpPr>
        <p:spPr bwMode="auto">
          <a:xfrm>
            <a:off x="1588" y="0"/>
            <a:ext cx="671512"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93187" name="Picture 3">
            <a:extLst>
              <a:ext uri="{FF2B5EF4-FFF2-40B4-BE49-F238E27FC236}">
                <a16:creationId xmlns:a16="http://schemas.microsoft.com/office/drawing/2014/main" id="{E5EF6C49-9572-AD49-95D0-7C3B9941BB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63" y="0"/>
            <a:ext cx="1503363"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629" name="Text Box 4">
            <a:extLst>
              <a:ext uri="{FF2B5EF4-FFF2-40B4-BE49-F238E27FC236}">
                <a16:creationId xmlns:a16="http://schemas.microsoft.com/office/drawing/2014/main" id="{C1D116F4-7F3D-B84A-9EA7-C84F3D48236B}"/>
              </a:ext>
            </a:extLst>
          </p:cNvPr>
          <p:cNvSpPr txBox="1">
            <a:spLocks noChangeArrowheads="1"/>
          </p:cNvSpPr>
          <p:nvPr/>
        </p:nvSpPr>
        <p:spPr bwMode="auto">
          <a:xfrm>
            <a:off x="1727200" y="1682750"/>
            <a:ext cx="7705725" cy="3097213"/>
          </a:xfrm>
          <a:prstGeom prst="rect">
            <a:avLst/>
          </a:prstGeom>
          <a:noFill/>
          <a:ln>
            <a:noFill/>
          </a:ln>
        </p:spPr>
        <p:txBody>
          <a:bodyPr lIns="41029" tIns="41029" rIns="41029" bIns="41029"/>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9pPr>
          </a:lstStyle>
          <a:p>
            <a:pPr marL="454892" indent="-377910" algn="just">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El apego fisiológico: </a:t>
            </a:r>
            <a:r>
              <a:rPr lang="es-ES" altLang="es-ES_tradnl" sz="2200" b="1" dirty="0">
                <a:solidFill>
                  <a:srgbClr val="FF0000"/>
                </a:solidFill>
                <a:latin typeface="Times New Roman" charset="0"/>
              </a:rPr>
              <a:t>ES UNA NECESIDAD</a:t>
            </a:r>
          </a:p>
          <a:p>
            <a:pPr marL="454892" indent="-377910" algn="just">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El apego de adulto: </a:t>
            </a:r>
            <a:r>
              <a:rPr lang="es-ES" altLang="es-ES_tradnl" sz="2200" b="1" dirty="0">
                <a:solidFill>
                  <a:srgbClr val="FF0000"/>
                </a:solidFill>
                <a:latin typeface="Times New Roman" charset="0"/>
              </a:rPr>
              <a:t>ES UNA ELECCIÓN</a:t>
            </a:r>
            <a:endParaRPr lang="es-ES" altLang="es-ES_tradnl" sz="1299" dirty="0">
              <a:solidFill>
                <a:srgbClr val="FF0000"/>
              </a:solidFill>
              <a:latin typeface="Verdana" charset="0"/>
            </a:endParaRPr>
          </a:p>
          <a:p>
            <a:pPr algn="ctr">
              <a:lnSpc>
                <a:spcPct val="115000"/>
              </a:lnSpc>
              <a:spcAft>
                <a:spcPts val="538"/>
              </a:spcAft>
              <a:buSzPct val="100000"/>
              <a:defRPr/>
            </a:pPr>
            <a:endParaRPr lang="es-ES" altLang="es-ES_tradnl" sz="1299" dirty="0">
              <a:solidFill>
                <a:srgbClr val="000000"/>
              </a:solidFill>
              <a:latin typeface="Verdana"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Text Box 1">
            <a:extLst>
              <a:ext uri="{FF2B5EF4-FFF2-40B4-BE49-F238E27FC236}">
                <a16:creationId xmlns:a16="http://schemas.microsoft.com/office/drawing/2014/main" id="{86AC7D64-E318-F648-99BA-A52C0B62E930}"/>
              </a:ext>
            </a:extLst>
          </p:cNvPr>
          <p:cNvSpPr txBox="1">
            <a:spLocks noChangeArrowheads="1"/>
          </p:cNvSpPr>
          <p:nvPr/>
        </p:nvSpPr>
        <p:spPr bwMode="auto">
          <a:xfrm>
            <a:off x="-720725" y="136525"/>
            <a:ext cx="9266238" cy="944563"/>
          </a:xfrm>
          <a:prstGeom prst="rect">
            <a:avLst/>
          </a:prstGeom>
          <a:noFill/>
          <a:ln>
            <a:noFill/>
          </a:ln>
        </p:spPr>
        <p:txBody>
          <a:bodyPr lIns="41029" tIns="41029" rIns="41029" bIns="41029"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a:buSzPct val="100000"/>
              <a:defRPr/>
            </a:pPr>
            <a:r>
              <a:rPr lang="es-ES" altLang="es-ES_tradnl" sz="2299" b="1" dirty="0">
                <a:solidFill>
                  <a:srgbClr val="FF4500"/>
                </a:solidFill>
              </a:rPr>
              <a:t>PATOLOGÍAS DE ESCORPIO</a:t>
            </a:r>
            <a:endParaRPr lang="es-ES" altLang="es-ES_tradnl" sz="1899" b="1" dirty="0">
              <a:solidFill>
                <a:srgbClr val="FF4500"/>
              </a:solidFill>
            </a:endParaRPr>
          </a:p>
        </p:txBody>
      </p:sp>
      <p:sp>
        <p:nvSpPr>
          <p:cNvPr id="282627" name="Freeform 2">
            <a:extLst>
              <a:ext uri="{FF2B5EF4-FFF2-40B4-BE49-F238E27FC236}">
                <a16:creationId xmlns:a16="http://schemas.microsoft.com/office/drawing/2014/main" id="{FD01855F-9299-6B43-9D2A-ABD02A945CCC}"/>
              </a:ext>
            </a:extLst>
          </p:cNvPr>
          <p:cNvSpPr>
            <a:spLocks noChangeArrowheads="1"/>
          </p:cNvSpPr>
          <p:nvPr/>
        </p:nvSpPr>
        <p:spPr bwMode="auto">
          <a:xfrm>
            <a:off x="1588" y="0"/>
            <a:ext cx="671512"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95235" name="Picture 3">
            <a:extLst>
              <a:ext uri="{FF2B5EF4-FFF2-40B4-BE49-F238E27FC236}">
                <a16:creationId xmlns:a16="http://schemas.microsoft.com/office/drawing/2014/main" id="{FF766875-75C0-7040-ABDD-A6ED7E30E2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63" y="0"/>
            <a:ext cx="1503363"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629" name="Text Box 4">
            <a:extLst>
              <a:ext uri="{FF2B5EF4-FFF2-40B4-BE49-F238E27FC236}">
                <a16:creationId xmlns:a16="http://schemas.microsoft.com/office/drawing/2014/main" id="{934B2047-F4E7-BA4B-BD3F-D5D6A73DDB43}"/>
              </a:ext>
            </a:extLst>
          </p:cNvPr>
          <p:cNvSpPr txBox="1">
            <a:spLocks noChangeArrowheads="1"/>
          </p:cNvSpPr>
          <p:nvPr/>
        </p:nvSpPr>
        <p:spPr bwMode="auto">
          <a:xfrm>
            <a:off x="2016125" y="1539875"/>
            <a:ext cx="7345363" cy="4970463"/>
          </a:xfrm>
          <a:prstGeom prst="rect">
            <a:avLst/>
          </a:prstGeom>
          <a:noFill/>
          <a:ln>
            <a:noFill/>
          </a:ln>
        </p:spPr>
        <p:txBody>
          <a:bodyPr lIns="41029" tIns="41029" rIns="41029" bIns="41029"/>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9pPr>
          </a:lstStyle>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Genitales.</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Próstata.</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Ano y colon.</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Neoplasias malignas.</a:t>
            </a:r>
          </a:p>
          <a:p>
            <a:pPr marL="76982" indent="0">
              <a:lnSpc>
                <a:spcPct val="108000"/>
              </a:lnSpc>
              <a:spcAft>
                <a:spcPts val="2938"/>
              </a:spcAft>
              <a:buClr>
                <a:srgbClr val="000000"/>
              </a:buClr>
              <a:buSzPct val="100000"/>
              <a:defRPr/>
            </a:pPr>
            <a:endParaRPr lang="es-ES" altLang="es-ES_tradnl" sz="2200" b="1" dirty="0">
              <a:solidFill>
                <a:srgbClr val="000000"/>
              </a:solidFill>
              <a:latin typeface="Times New Roman" charset="0"/>
            </a:endParaRPr>
          </a:p>
          <a:p>
            <a:pPr algn="just">
              <a:lnSpc>
                <a:spcPct val="115000"/>
              </a:lnSpc>
              <a:spcAft>
                <a:spcPts val="538"/>
              </a:spcAft>
              <a:buSzPct val="100000"/>
              <a:defRPr/>
            </a:pPr>
            <a:endParaRPr lang="es-ES" altLang="es-ES_tradnl" sz="2200" dirty="0">
              <a:solidFill>
                <a:srgbClr val="000000"/>
              </a:solidFill>
              <a:latin typeface="Times New Roman" charset="0"/>
            </a:endParaRPr>
          </a:p>
          <a:p>
            <a:pPr algn="just">
              <a:lnSpc>
                <a:spcPct val="115000"/>
              </a:lnSpc>
              <a:spcAft>
                <a:spcPts val="538"/>
              </a:spcAft>
              <a:buSzPct val="100000"/>
              <a:defRPr/>
            </a:pPr>
            <a:endParaRPr lang="es-ES" altLang="es-ES_tradnl" sz="1299" dirty="0">
              <a:solidFill>
                <a:srgbClr val="000000"/>
              </a:solidFill>
              <a:latin typeface="Verdana" charset="0"/>
            </a:endParaRPr>
          </a:p>
          <a:p>
            <a:pPr algn="just">
              <a:lnSpc>
                <a:spcPct val="115000"/>
              </a:lnSpc>
              <a:spcAft>
                <a:spcPts val="538"/>
              </a:spcAft>
              <a:buSzPct val="100000"/>
              <a:defRPr/>
            </a:pPr>
            <a:endParaRPr lang="es-ES" altLang="es-ES_tradnl" sz="1299" dirty="0">
              <a:solidFill>
                <a:srgbClr val="000000"/>
              </a:solidFill>
              <a:latin typeface="Verdana"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Text Box 1">
            <a:extLst>
              <a:ext uri="{FF2B5EF4-FFF2-40B4-BE49-F238E27FC236}">
                <a16:creationId xmlns:a16="http://schemas.microsoft.com/office/drawing/2014/main" id="{86AC7D64-E318-F648-99BA-A52C0B62E930}"/>
              </a:ext>
            </a:extLst>
          </p:cNvPr>
          <p:cNvSpPr txBox="1">
            <a:spLocks noChangeArrowheads="1"/>
          </p:cNvSpPr>
          <p:nvPr/>
        </p:nvSpPr>
        <p:spPr bwMode="auto">
          <a:xfrm>
            <a:off x="-720725" y="136525"/>
            <a:ext cx="9266238" cy="944563"/>
          </a:xfrm>
          <a:prstGeom prst="rect">
            <a:avLst/>
          </a:prstGeom>
          <a:noFill/>
          <a:ln>
            <a:noFill/>
          </a:ln>
        </p:spPr>
        <p:txBody>
          <a:bodyPr lIns="41029" tIns="41029" rIns="41029" bIns="41029"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a:buSzPct val="100000"/>
              <a:defRPr/>
            </a:pPr>
            <a:r>
              <a:rPr lang="es-ES" altLang="es-ES_tradnl" sz="2299" b="1" dirty="0">
                <a:solidFill>
                  <a:srgbClr val="FF4500"/>
                </a:solidFill>
              </a:rPr>
              <a:t>PROFESIONES DE ESCORPIO</a:t>
            </a:r>
            <a:endParaRPr lang="es-ES" altLang="es-ES_tradnl" sz="1899" b="1" dirty="0">
              <a:solidFill>
                <a:srgbClr val="FF4500"/>
              </a:solidFill>
            </a:endParaRPr>
          </a:p>
        </p:txBody>
      </p:sp>
      <p:sp>
        <p:nvSpPr>
          <p:cNvPr id="282627" name="Freeform 2">
            <a:extLst>
              <a:ext uri="{FF2B5EF4-FFF2-40B4-BE49-F238E27FC236}">
                <a16:creationId xmlns:a16="http://schemas.microsoft.com/office/drawing/2014/main" id="{FD01855F-9299-6B43-9D2A-ABD02A945CCC}"/>
              </a:ext>
            </a:extLst>
          </p:cNvPr>
          <p:cNvSpPr>
            <a:spLocks noChangeArrowheads="1"/>
          </p:cNvSpPr>
          <p:nvPr/>
        </p:nvSpPr>
        <p:spPr bwMode="auto">
          <a:xfrm>
            <a:off x="1588" y="0"/>
            <a:ext cx="671512"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95235" name="Picture 3">
            <a:extLst>
              <a:ext uri="{FF2B5EF4-FFF2-40B4-BE49-F238E27FC236}">
                <a16:creationId xmlns:a16="http://schemas.microsoft.com/office/drawing/2014/main" id="{FF766875-75C0-7040-ABDD-A6ED7E30E2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63" y="0"/>
            <a:ext cx="1503363"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629" name="Text Box 4">
            <a:extLst>
              <a:ext uri="{FF2B5EF4-FFF2-40B4-BE49-F238E27FC236}">
                <a16:creationId xmlns:a16="http://schemas.microsoft.com/office/drawing/2014/main" id="{934B2047-F4E7-BA4B-BD3F-D5D6A73DDB43}"/>
              </a:ext>
            </a:extLst>
          </p:cNvPr>
          <p:cNvSpPr txBox="1">
            <a:spLocks noChangeArrowheads="1"/>
          </p:cNvSpPr>
          <p:nvPr/>
        </p:nvSpPr>
        <p:spPr bwMode="auto">
          <a:xfrm>
            <a:off x="2016125" y="1107083"/>
            <a:ext cx="7345363" cy="4970463"/>
          </a:xfrm>
          <a:prstGeom prst="rect">
            <a:avLst/>
          </a:prstGeom>
          <a:noFill/>
          <a:ln>
            <a:noFill/>
          </a:ln>
        </p:spPr>
        <p:txBody>
          <a:bodyPr lIns="41029" tIns="41029" rIns="41029" bIns="41029"/>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9pPr>
          </a:lstStyle>
          <a:p>
            <a:pPr marL="0" indent="-377910">
              <a:lnSpc>
                <a:spcPct val="150000"/>
              </a:lnSpc>
              <a:spcAft>
                <a:spcPts val="0"/>
              </a:spcAft>
              <a:buClr>
                <a:srgbClr val="000000"/>
              </a:buClr>
              <a:buSzPct val="100000"/>
              <a:buFont typeface="Wingdings" charset="2"/>
              <a:buChar char="Ø"/>
              <a:defRPr/>
            </a:pPr>
            <a:r>
              <a:rPr lang="es-ES" altLang="es-ES_tradnl" sz="2200" b="1" dirty="0">
                <a:solidFill>
                  <a:srgbClr val="000000"/>
                </a:solidFill>
                <a:latin typeface="Times New Roman" charset="0"/>
              </a:rPr>
              <a:t>Servicios inteligencia. Detectives. Policías.</a:t>
            </a:r>
          </a:p>
          <a:p>
            <a:pPr marL="0" indent="-377910">
              <a:lnSpc>
                <a:spcPct val="150000"/>
              </a:lnSpc>
              <a:spcAft>
                <a:spcPts val="0"/>
              </a:spcAft>
              <a:buClr>
                <a:srgbClr val="000000"/>
              </a:buClr>
              <a:buSzPct val="100000"/>
              <a:buFont typeface="Wingdings" charset="2"/>
              <a:buChar char="Ø"/>
              <a:defRPr/>
            </a:pPr>
            <a:r>
              <a:rPr lang="es-ES" altLang="es-ES_tradnl" sz="2200" b="1" dirty="0">
                <a:solidFill>
                  <a:srgbClr val="000000"/>
                </a:solidFill>
                <a:latin typeface="Times New Roman" charset="0"/>
              </a:rPr>
              <a:t>Psiquiatras. Psicólogos.</a:t>
            </a:r>
          </a:p>
          <a:p>
            <a:pPr marL="0" indent="-377910">
              <a:lnSpc>
                <a:spcPct val="150000"/>
              </a:lnSpc>
              <a:spcAft>
                <a:spcPts val="0"/>
              </a:spcAft>
              <a:buClr>
                <a:srgbClr val="000000"/>
              </a:buClr>
              <a:buSzPct val="100000"/>
              <a:buFont typeface="Wingdings" charset="2"/>
              <a:buChar char="Ø"/>
              <a:defRPr/>
            </a:pPr>
            <a:r>
              <a:rPr lang="es-ES" altLang="es-ES_tradnl" sz="2200" b="1" dirty="0">
                <a:solidFill>
                  <a:srgbClr val="000000"/>
                </a:solidFill>
                <a:latin typeface="Times New Roman" charset="0"/>
              </a:rPr>
              <a:t>Forenses. Investigación criminal.</a:t>
            </a:r>
          </a:p>
          <a:p>
            <a:pPr marL="0" indent="-377910">
              <a:lnSpc>
                <a:spcPct val="150000"/>
              </a:lnSpc>
              <a:spcAft>
                <a:spcPts val="0"/>
              </a:spcAft>
              <a:buClr>
                <a:srgbClr val="000000"/>
              </a:buClr>
              <a:buSzPct val="100000"/>
              <a:buFont typeface="Wingdings" charset="2"/>
              <a:buChar char="Ø"/>
              <a:defRPr/>
            </a:pPr>
            <a:r>
              <a:rPr lang="es-ES" altLang="es-ES_tradnl" sz="2200" b="1" dirty="0">
                <a:solidFill>
                  <a:srgbClr val="000000"/>
                </a:solidFill>
                <a:latin typeface="Times New Roman" charset="0"/>
              </a:rPr>
              <a:t>Industrias petroquímicas y gas.</a:t>
            </a:r>
          </a:p>
          <a:p>
            <a:pPr marL="0" indent="-377910">
              <a:lnSpc>
                <a:spcPct val="150000"/>
              </a:lnSpc>
              <a:spcAft>
                <a:spcPts val="0"/>
              </a:spcAft>
              <a:buClr>
                <a:srgbClr val="000000"/>
              </a:buClr>
              <a:buSzPct val="100000"/>
              <a:buFont typeface="Wingdings" charset="2"/>
              <a:buChar char="Ø"/>
              <a:defRPr/>
            </a:pPr>
            <a:r>
              <a:rPr lang="es-ES" altLang="es-ES_tradnl" sz="2200" b="1" dirty="0">
                <a:solidFill>
                  <a:srgbClr val="000000"/>
                </a:solidFill>
                <a:latin typeface="Times New Roman" charset="0"/>
              </a:rPr>
              <a:t>Empresas funerarias.</a:t>
            </a:r>
          </a:p>
          <a:p>
            <a:pPr marL="0" indent="-377910">
              <a:lnSpc>
                <a:spcPct val="150000"/>
              </a:lnSpc>
              <a:spcAft>
                <a:spcPts val="0"/>
              </a:spcAft>
              <a:buClr>
                <a:srgbClr val="000000"/>
              </a:buClr>
              <a:buSzPct val="100000"/>
              <a:buFont typeface="Wingdings" charset="2"/>
              <a:buChar char="Ø"/>
              <a:defRPr/>
            </a:pPr>
            <a:r>
              <a:rPr lang="es-ES" altLang="es-ES_tradnl" sz="2200" b="1" dirty="0">
                <a:solidFill>
                  <a:srgbClr val="000000"/>
                </a:solidFill>
                <a:latin typeface="Times New Roman" charset="0"/>
              </a:rPr>
              <a:t>Cirujanos. Carniceros.</a:t>
            </a:r>
          </a:p>
          <a:p>
            <a:pPr marL="0" indent="-377910">
              <a:lnSpc>
                <a:spcPct val="150000"/>
              </a:lnSpc>
              <a:spcAft>
                <a:spcPts val="0"/>
              </a:spcAft>
              <a:buClr>
                <a:srgbClr val="000000"/>
              </a:buClr>
              <a:buSzPct val="100000"/>
              <a:buFont typeface="Wingdings" charset="2"/>
              <a:buChar char="Ø"/>
              <a:defRPr/>
            </a:pPr>
            <a:r>
              <a:rPr lang="es-ES" altLang="es-ES_tradnl" sz="2200" b="1" dirty="0">
                <a:solidFill>
                  <a:srgbClr val="000000"/>
                </a:solidFill>
                <a:latin typeface="Times New Roman" charset="0"/>
              </a:rPr>
              <a:t>Empresas funerarias.</a:t>
            </a:r>
          </a:p>
          <a:p>
            <a:pPr marL="0" indent="-377910">
              <a:lnSpc>
                <a:spcPct val="150000"/>
              </a:lnSpc>
              <a:spcAft>
                <a:spcPts val="0"/>
              </a:spcAft>
              <a:buClr>
                <a:srgbClr val="000000"/>
              </a:buClr>
              <a:buSzPct val="100000"/>
              <a:buFont typeface="Wingdings" charset="2"/>
              <a:buChar char="Ø"/>
              <a:defRPr/>
            </a:pPr>
            <a:r>
              <a:rPr lang="es-ES" altLang="es-ES_tradnl" sz="2200" b="1" dirty="0">
                <a:solidFill>
                  <a:srgbClr val="000000"/>
                </a:solidFill>
                <a:latin typeface="Times New Roman" charset="0"/>
              </a:rPr>
              <a:t>Controladores. </a:t>
            </a:r>
          </a:p>
          <a:p>
            <a:pPr marL="0" indent="-377910">
              <a:lnSpc>
                <a:spcPct val="150000"/>
              </a:lnSpc>
              <a:spcAft>
                <a:spcPts val="0"/>
              </a:spcAft>
              <a:buClr>
                <a:srgbClr val="000000"/>
              </a:buClr>
              <a:buSzPct val="100000"/>
              <a:buFont typeface="Wingdings" charset="2"/>
              <a:buChar char="Ø"/>
              <a:defRPr/>
            </a:pPr>
            <a:r>
              <a:rPr lang="es-ES" altLang="es-ES_tradnl" sz="2200" b="1" dirty="0">
                <a:solidFill>
                  <a:srgbClr val="000000"/>
                </a:solidFill>
                <a:latin typeface="Times New Roman" charset="0"/>
              </a:rPr>
              <a:t>Sexólogos. Ginecólogos. </a:t>
            </a:r>
          </a:p>
          <a:p>
            <a:pPr marL="76982" indent="0">
              <a:lnSpc>
                <a:spcPct val="108000"/>
              </a:lnSpc>
              <a:spcAft>
                <a:spcPts val="2938"/>
              </a:spcAft>
              <a:buClr>
                <a:srgbClr val="000000"/>
              </a:buClr>
              <a:buSzPct val="100000"/>
              <a:defRPr/>
            </a:pPr>
            <a:endParaRPr lang="es-ES" altLang="es-ES_tradnl" sz="2200" b="1" dirty="0">
              <a:solidFill>
                <a:srgbClr val="000000"/>
              </a:solidFill>
              <a:latin typeface="Times New Roman" charset="0"/>
            </a:endParaRPr>
          </a:p>
          <a:p>
            <a:pPr algn="just">
              <a:lnSpc>
                <a:spcPct val="115000"/>
              </a:lnSpc>
              <a:spcAft>
                <a:spcPts val="538"/>
              </a:spcAft>
              <a:buSzPct val="100000"/>
              <a:defRPr/>
            </a:pPr>
            <a:endParaRPr lang="es-ES" altLang="es-ES_tradnl" sz="2200" dirty="0">
              <a:solidFill>
                <a:srgbClr val="000000"/>
              </a:solidFill>
              <a:latin typeface="Times New Roman" charset="0"/>
            </a:endParaRPr>
          </a:p>
          <a:p>
            <a:pPr algn="just">
              <a:lnSpc>
                <a:spcPct val="115000"/>
              </a:lnSpc>
              <a:spcAft>
                <a:spcPts val="538"/>
              </a:spcAft>
              <a:buSzPct val="100000"/>
              <a:defRPr/>
            </a:pPr>
            <a:endParaRPr lang="es-ES" altLang="es-ES_tradnl" sz="1299" dirty="0">
              <a:solidFill>
                <a:srgbClr val="000000"/>
              </a:solidFill>
              <a:latin typeface="Verdana" charset="0"/>
            </a:endParaRPr>
          </a:p>
          <a:p>
            <a:pPr algn="just">
              <a:lnSpc>
                <a:spcPct val="115000"/>
              </a:lnSpc>
              <a:spcAft>
                <a:spcPts val="538"/>
              </a:spcAft>
              <a:buSzPct val="100000"/>
              <a:defRPr/>
            </a:pPr>
            <a:endParaRPr lang="es-ES" altLang="es-ES_tradnl" sz="1299" dirty="0">
              <a:solidFill>
                <a:srgbClr val="000000"/>
              </a:solidFill>
              <a:latin typeface="Verdana" charset="0"/>
            </a:endParaRPr>
          </a:p>
        </p:txBody>
      </p:sp>
    </p:spTree>
    <p:extLst>
      <p:ext uri="{BB962C8B-B14F-4D97-AF65-F5344CB8AC3E}">
        <p14:creationId xmlns:p14="http://schemas.microsoft.com/office/powerpoint/2010/main" val="2623689820"/>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Freeform 2">
            <a:extLst>
              <a:ext uri="{FF2B5EF4-FFF2-40B4-BE49-F238E27FC236}">
                <a16:creationId xmlns:a16="http://schemas.microsoft.com/office/drawing/2014/main" id="{818799DE-4C18-5846-81A2-67CD546C162A}"/>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87746" name="Picture 3">
            <a:extLst>
              <a:ext uri="{FF2B5EF4-FFF2-40B4-BE49-F238E27FC236}">
                <a16:creationId xmlns:a16="http://schemas.microsoft.com/office/drawing/2014/main" id="{60CFCEB5-09A4-FB4C-92EA-BAC9595699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7747" name="Rectángulo 1">
            <a:extLst>
              <a:ext uri="{FF2B5EF4-FFF2-40B4-BE49-F238E27FC236}">
                <a16:creationId xmlns:a16="http://schemas.microsoft.com/office/drawing/2014/main" id="{60F71671-7322-BB49-8149-5107DC15DA0C}"/>
              </a:ext>
            </a:extLst>
          </p:cNvPr>
          <p:cNvSpPr>
            <a:spLocks noChangeArrowheads="1"/>
          </p:cNvSpPr>
          <p:nvPr/>
        </p:nvSpPr>
        <p:spPr bwMode="auto">
          <a:xfrm>
            <a:off x="971550" y="674688"/>
            <a:ext cx="8748713" cy="720725"/>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287748" name="Imagen 6">
            <a:extLst>
              <a:ext uri="{FF2B5EF4-FFF2-40B4-BE49-F238E27FC236}">
                <a16:creationId xmlns:a16="http://schemas.microsoft.com/office/drawing/2014/main" id="{9B10EEE9-FF05-174E-BBDD-327D2107B93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89375" y="171450"/>
            <a:ext cx="5903913"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 Box 5">
            <a:extLst>
              <a:ext uri="{FF2B5EF4-FFF2-40B4-BE49-F238E27FC236}">
                <a16:creationId xmlns:a16="http://schemas.microsoft.com/office/drawing/2014/main" id="{96D1E8FE-5ED4-8F4A-BB56-2ADA8AB60BC5}"/>
              </a:ext>
            </a:extLst>
          </p:cNvPr>
          <p:cNvSpPr txBox="1">
            <a:spLocks noChangeArrowheads="1"/>
          </p:cNvSpPr>
          <p:nvPr/>
        </p:nvSpPr>
        <p:spPr bwMode="auto">
          <a:xfrm>
            <a:off x="1017588" y="2611438"/>
            <a:ext cx="2943225" cy="944562"/>
          </a:xfrm>
          <a:prstGeom prst="rect">
            <a:avLst/>
          </a:prstGeom>
          <a:noFill/>
          <a:ln>
            <a:noFill/>
          </a:ln>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eaLnBrk="1">
              <a:buSzPct val="100000"/>
              <a:defRPr/>
            </a:pPr>
            <a:r>
              <a:rPr lang="es-ES" altLang="es-ES_tradnl" sz="2800" b="1" dirty="0">
                <a:solidFill>
                  <a:srgbClr val="7030A0"/>
                </a:solidFill>
              </a:rPr>
              <a:t>Profundizar</a:t>
            </a:r>
          </a:p>
          <a:p>
            <a:pPr algn="ctr" eaLnBrk="1">
              <a:buSzPct val="100000"/>
              <a:defRPr/>
            </a:pPr>
            <a:r>
              <a:rPr lang="es-ES" altLang="es-ES_tradnl" sz="2800" b="1" dirty="0">
                <a:solidFill>
                  <a:srgbClr val="7030A0"/>
                </a:solidFill>
              </a:rPr>
              <a:t>Perdonar</a:t>
            </a:r>
          </a:p>
          <a:p>
            <a:pPr algn="ctr" eaLnBrk="1">
              <a:buSzPct val="100000"/>
              <a:defRPr/>
            </a:pPr>
            <a:r>
              <a:rPr lang="es-ES" altLang="es-ES_tradnl" sz="2800" b="1" dirty="0">
                <a:solidFill>
                  <a:srgbClr val="7030A0"/>
                </a:solidFill>
              </a:rPr>
              <a:t>Transformación:</a:t>
            </a:r>
          </a:p>
          <a:p>
            <a:pPr marL="457200" indent="-457200" eaLnBrk="1">
              <a:buSzPct val="100000"/>
              <a:buFont typeface="Arial" charset="0"/>
              <a:buChar char="•"/>
              <a:defRPr/>
            </a:pPr>
            <a:r>
              <a:rPr lang="es-ES" altLang="es-ES_tradnl" sz="2800" b="1" dirty="0">
                <a:solidFill>
                  <a:srgbClr val="7030A0"/>
                </a:solidFill>
              </a:rPr>
              <a:t>Destrucción</a:t>
            </a:r>
          </a:p>
          <a:p>
            <a:pPr marL="457200" indent="-457200" eaLnBrk="1">
              <a:buSzPct val="100000"/>
              <a:buFont typeface="Arial" charset="0"/>
              <a:buChar char="•"/>
              <a:defRPr/>
            </a:pPr>
            <a:r>
              <a:rPr lang="es-ES" altLang="es-ES_tradnl" sz="2800" b="1" dirty="0">
                <a:solidFill>
                  <a:srgbClr val="7030A0"/>
                </a:solidFill>
              </a:rPr>
              <a:t>Renacer</a:t>
            </a:r>
          </a:p>
          <a:p>
            <a:pPr algn="ctr" eaLnBrk="1">
              <a:buSzPct val="100000"/>
              <a:defRPr/>
            </a:pPr>
            <a:endParaRPr lang="es-ES" altLang="es-ES_tradnl" sz="2800" b="1" dirty="0">
              <a:solidFill>
                <a:srgbClr val="FF0000"/>
              </a:solidFill>
            </a:endParaRPr>
          </a:p>
          <a:p>
            <a:pPr algn="ctr" eaLnBrk="1">
              <a:buSzPct val="100000"/>
              <a:defRPr/>
            </a:pPr>
            <a:endParaRPr lang="es-ES" altLang="es-ES_tradnl" sz="2800" b="1" dirty="0">
              <a:solidFill>
                <a:srgbClr val="FF0000"/>
              </a:solidFill>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Freeform 2">
            <a:extLst>
              <a:ext uri="{FF2B5EF4-FFF2-40B4-BE49-F238E27FC236}">
                <a16:creationId xmlns:a16="http://schemas.microsoft.com/office/drawing/2014/main" id="{BBD4795D-0294-154D-8486-BF2408DEB381}"/>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89794" name="Picture 3">
            <a:extLst>
              <a:ext uri="{FF2B5EF4-FFF2-40B4-BE49-F238E27FC236}">
                <a16:creationId xmlns:a16="http://schemas.microsoft.com/office/drawing/2014/main" id="{5B63282E-E781-DB46-8622-F694A5C5943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795" name="Rectángulo 1">
            <a:extLst>
              <a:ext uri="{FF2B5EF4-FFF2-40B4-BE49-F238E27FC236}">
                <a16:creationId xmlns:a16="http://schemas.microsoft.com/office/drawing/2014/main" id="{E9BCD5B1-D074-8849-A036-4DFFB0CACD9F}"/>
              </a:ext>
            </a:extLst>
          </p:cNvPr>
          <p:cNvSpPr>
            <a:spLocks noChangeArrowheads="1"/>
          </p:cNvSpPr>
          <p:nvPr/>
        </p:nvSpPr>
        <p:spPr bwMode="auto">
          <a:xfrm>
            <a:off x="971550" y="674688"/>
            <a:ext cx="8748713" cy="720725"/>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289796" name="Imagen 6">
            <a:extLst>
              <a:ext uri="{FF2B5EF4-FFF2-40B4-BE49-F238E27FC236}">
                <a16:creationId xmlns:a16="http://schemas.microsoft.com/office/drawing/2014/main" id="{3F1B1DAF-C364-064F-BECD-98DCCE646D7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89375" y="171450"/>
            <a:ext cx="5903913"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797" name="Text Box 5">
            <a:extLst>
              <a:ext uri="{FF2B5EF4-FFF2-40B4-BE49-F238E27FC236}">
                <a16:creationId xmlns:a16="http://schemas.microsoft.com/office/drawing/2014/main" id="{3363F490-CF8A-094C-A5CF-99F76A63FE82}"/>
              </a:ext>
            </a:extLst>
          </p:cNvPr>
          <p:cNvSpPr txBox="1">
            <a:spLocks noChangeArrowheads="1"/>
          </p:cNvSpPr>
          <p:nvPr/>
        </p:nvSpPr>
        <p:spPr bwMode="auto">
          <a:xfrm>
            <a:off x="1017588" y="2403475"/>
            <a:ext cx="2943225"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Dramas</a:t>
            </a:r>
          </a:p>
          <a:p>
            <a:pPr algn="ctr" eaLnBrk="1">
              <a:buSzPct val="100000"/>
            </a:pPr>
            <a:r>
              <a:rPr lang="es-ES" altLang="es-ES_tradnl" sz="2800" b="1">
                <a:solidFill>
                  <a:srgbClr val="FF0000"/>
                </a:solidFill>
              </a:rPr>
              <a:t>Manipulación</a:t>
            </a:r>
          </a:p>
          <a:p>
            <a:pPr algn="ctr" eaLnBrk="1">
              <a:buSzPct val="100000"/>
            </a:pPr>
            <a:r>
              <a:rPr lang="es-ES" altLang="es-ES_tradnl" sz="2800" b="1">
                <a:solidFill>
                  <a:srgbClr val="FF0000"/>
                </a:solidFill>
              </a:rPr>
              <a:t>Rencor</a:t>
            </a:r>
          </a:p>
          <a:p>
            <a:pPr algn="ctr" eaLnBrk="1">
              <a:buSzPct val="100000"/>
            </a:pPr>
            <a:r>
              <a:rPr lang="es-ES" altLang="es-ES_tradnl" sz="2800" b="1">
                <a:solidFill>
                  <a:srgbClr val="FF0000"/>
                </a:solidFill>
              </a:rPr>
              <a:t>Odio</a:t>
            </a:r>
          </a:p>
          <a:p>
            <a:pPr algn="ctr" eaLnBrk="1">
              <a:buSzPct val="100000"/>
            </a:pPr>
            <a:r>
              <a:rPr lang="es-ES" altLang="es-ES_tradnl" sz="2800" b="1">
                <a:solidFill>
                  <a:srgbClr val="FF0000"/>
                </a:solidFill>
              </a:rPr>
              <a:t>Resentimiento</a:t>
            </a:r>
          </a:p>
          <a:p>
            <a:pPr algn="ctr" eaLnBrk="1">
              <a:buSzPct val="100000"/>
            </a:pPr>
            <a:endParaRPr lang="es-ES" altLang="es-ES_tradnl" sz="2800" b="1">
              <a:solidFill>
                <a:srgbClr val="FF0000"/>
              </a:solidFill>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7" name="Text Box 1"/>
          <p:cNvSpPr txBox="1">
            <a:spLocks noChangeArrowheads="1"/>
          </p:cNvSpPr>
          <p:nvPr/>
        </p:nvSpPr>
        <p:spPr bwMode="auto">
          <a:xfrm>
            <a:off x="1592263" y="1865313"/>
            <a:ext cx="6759575" cy="4973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9pPr>
          </a:lstStyle>
          <a:p>
            <a:pPr eaLnBrk="1">
              <a:spcAft>
                <a:spcPts val="1138"/>
              </a:spcAft>
              <a:buClr>
                <a:srgbClr val="000000"/>
              </a:buClr>
              <a:buSzPct val="100000"/>
              <a:buFont typeface="Wingdings" charset="2"/>
              <a:buChar char=""/>
            </a:pPr>
            <a:r>
              <a:rPr lang="es-ES" altLang="es-ES_tradnl" b="1">
                <a:solidFill>
                  <a:srgbClr val="FF0000"/>
                </a:solidFill>
                <a:latin typeface="Times New Roman" charset="0"/>
              </a:rPr>
              <a:t>Maestro renacedor: regeneración tras la destrucción</a:t>
            </a:r>
          </a:p>
          <a:p>
            <a:pPr eaLnBrk="1">
              <a:spcAft>
                <a:spcPts val="1138"/>
              </a:spcAft>
              <a:buClr>
                <a:srgbClr val="000000"/>
              </a:buClr>
              <a:buSzPct val="100000"/>
              <a:buFont typeface="Wingdings" charset="2"/>
              <a:buChar char=""/>
            </a:pPr>
            <a:r>
              <a:rPr lang="es-ES" altLang="es-ES_tradnl" b="1">
                <a:solidFill>
                  <a:srgbClr val="FF0000"/>
                </a:solidFill>
                <a:latin typeface="Times New Roman" charset="0"/>
              </a:rPr>
              <a:t>Lo desconocido, lo oculto</a:t>
            </a:r>
          </a:p>
          <a:p>
            <a:pPr eaLnBrk="1">
              <a:spcAft>
                <a:spcPts val="1138"/>
              </a:spcAft>
              <a:buSzPct val="100000"/>
            </a:pPr>
            <a:endParaRPr lang="es-ES" altLang="es-ES_tradnl" b="1">
              <a:solidFill>
                <a:srgbClr val="FF0000"/>
              </a:solidFill>
              <a:latin typeface="Times New Roman" charset="0"/>
            </a:endParaRPr>
          </a:p>
          <a:p>
            <a:pPr eaLnBrk="1">
              <a:spcAft>
                <a:spcPts val="1138"/>
              </a:spcAft>
              <a:buSzPct val="100000"/>
            </a:pPr>
            <a:endParaRPr lang="es-ES" altLang="es-ES_tradnl" b="1">
              <a:solidFill>
                <a:srgbClr val="FF0000"/>
              </a:solidFill>
              <a:latin typeface="Times New Roman" charset="0"/>
            </a:endParaRPr>
          </a:p>
          <a:p>
            <a:pPr eaLnBrk="1">
              <a:lnSpc>
                <a:spcPct val="115000"/>
              </a:lnSpc>
              <a:spcAft>
                <a:spcPts val="1425"/>
              </a:spcAft>
              <a:buSzPct val="100000"/>
            </a:pPr>
            <a:endParaRPr lang="es-ES" altLang="es-ES_tradnl">
              <a:solidFill>
                <a:srgbClr val="000000"/>
              </a:solidFill>
              <a:latin typeface="Times New Roman" charset="0"/>
            </a:endParaRPr>
          </a:p>
          <a:p>
            <a:pPr algn="ctr" eaLnBrk="1">
              <a:lnSpc>
                <a:spcPct val="115000"/>
              </a:lnSpc>
              <a:spcAft>
                <a:spcPts val="1425"/>
              </a:spcAft>
              <a:buSzPct val="100000"/>
            </a:pPr>
            <a:endParaRPr lang="es-ES" altLang="es-ES_tradnl" sz="1600">
              <a:solidFill>
                <a:srgbClr val="000000"/>
              </a:solidFill>
              <a:latin typeface="Verdana" charset="0"/>
            </a:endParaRPr>
          </a:p>
          <a:p>
            <a:pPr algn="ctr" eaLnBrk="1">
              <a:lnSpc>
                <a:spcPct val="115000"/>
              </a:lnSpc>
              <a:spcAft>
                <a:spcPts val="1425"/>
              </a:spcAft>
              <a:buSzPct val="100000"/>
            </a:pPr>
            <a:endParaRPr lang="es-ES" altLang="es-ES_tradnl" sz="1600">
              <a:solidFill>
                <a:srgbClr val="000000"/>
              </a:solidFill>
              <a:latin typeface="Verdana" charset="0"/>
            </a:endParaRPr>
          </a:p>
        </p:txBody>
      </p:sp>
      <p:sp>
        <p:nvSpPr>
          <p:cNvPr id="152578" name="Text Box 2"/>
          <p:cNvSpPr txBox="1">
            <a:spLocks noChangeArrowheads="1"/>
          </p:cNvSpPr>
          <p:nvPr/>
        </p:nvSpPr>
        <p:spPr bwMode="auto">
          <a:xfrm>
            <a:off x="-144463" y="147638"/>
            <a:ext cx="10125076"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charset="0"/>
                <a:ea typeface="ＭＳ Ｐゴシック" charset="-128"/>
              </a:defRPr>
            </a:lvl9pPr>
          </a:lstStyle>
          <a:p>
            <a:pPr algn="ctr" eaLnBrk="1">
              <a:buSzPct val="100000"/>
            </a:pPr>
            <a:r>
              <a:rPr lang="es-ES" altLang="es-ES_tradnl" sz="2800" b="1">
                <a:solidFill>
                  <a:srgbClr val="FF0000"/>
                </a:solidFill>
              </a:rPr>
              <a:t>          PLUTÓN: el transformador</a:t>
            </a:r>
          </a:p>
        </p:txBody>
      </p:sp>
      <p:sp>
        <p:nvSpPr>
          <p:cNvPr id="152579" name="Freeform 3"/>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152580"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581" name="Text Box 5"/>
          <p:cNvSpPr txBox="1">
            <a:spLocks noChangeArrowheads="1"/>
          </p:cNvSpPr>
          <p:nvPr/>
        </p:nvSpPr>
        <p:spPr bwMode="auto">
          <a:xfrm>
            <a:off x="5311775" y="1866900"/>
            <a:ext cx="4022725"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23850" indent="-261938">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1pPr>
            <a:lvl2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2pPr>
            <a:lvl3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3pPr>
            <a:lvl4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4pPr>
            <a:lvl5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9pPr>
          </a:lstStyle>
          <a:p>
            <a:pPr eaLnBrk="1">
              <a:spcAft>
                <a:spcPts val="1138"/>
              </a:spcAft>
              <a:buSzPct val="100000"/>
            </a:pPr>
            <a:endParaRPr lang="es-ES" altLang="es-ES_tradnl" b="1">
              <a:solidFill>
                <a:srgbClr val="000000"/>
              </a:solidFill>
              <a:latin typeface="Times New Roman" charset="0"/>
            </a:endParaRPr>
          </a:p>
          <a:p>
            <a:pPr eaLnBrk="1">
              <a:spcAft>
                <a:spcPts val="1138"/>
              </a:spcAft>
              <a:buSzPct val="100000"/>
            </a:pPr>
            <a:endParaRPr lang="es-ES" altLang="es-ES_tradnl" b="1">
              <a:solidFill>
                <a:srgbClr val="000000"/>
              </a:solidFill>
              <a:latin typeface="Times New Roman" charset="0"/>
            </a:endParaRPr>
          </a:p>
          <a:p>
            <a:pPr eaLnBrk="1">
              <a:lnSpc>
                <a:spcPct val="115000"/>
              </a:lnSpc>
              <a:spcAft>
                <a:spcPts val="1425"/>
              </a:spcAft>
              <a:buSzPct val="100000"/>
            </a:pPr>
            <a:endParaRPr lang="es-ES" altLang="es-ES_tradnl">
              <a:solidFill>
                <a:srgbClr val="000000"/>
              </a:solidFill>
              <a:latin typeface="Times New Roman" charset="0"/>
            </a:endParaRPr>
          </a:p>
          <a:p>
            <a:pPr algn="ctr" eaLnBrk="1">
              <a:lnSpc>
                <a:spcPct val="115000"/>
              </a:lnSpc>
              <a:spcAft>
                <a:spcPts val="1425"/>
              </a:spcAft>
              <a:buSzPct val="100000"/>
            </a:pPr>
            <a:endParaRPr lang="es-ES" altLang="es-ES_tradnl" sz="1600">
              <a:solidFill>
                <a:srgbClr val="000000"/>
              </a:solidFill>
              <a:latin typeface="Verdana" charset="0"/>
            </a:endParaRPr>
          </a:p>
          <a:p>
            <a:pPr algn="ctr" eaLnBrk="1">
              <a:lnSpc>
                <a:spcPct val="115000"/>
              </a:lnSpc>
              <a:spcAft>
                <a:spcPts val="1425"/>
              </a:spcAft>
              <a:buSzPct val="100000"/>
            </a:pPr>
            <a:endParaRPr lang="es-ES" altLang="es-ES_tradnl" sz="1600">
              <a:solidFill>
                <a:srgbClr val="000000"/>
              </a:solidFill>
              <a:latin typeface="Verdana" charset="0"/>
            </a:endParaRPr>
          </a:p>
        </p:txBody>
      </p:sp>
    </p:spTree>
    <p:extLst>
      <p:ext uri="{BB962C8B-B14F-4D97-AF65-F5344CB8AC3E}">
        <p14:creationId xmlns:p14="http://schemas.microsoft.com/office/powerpoint/2010/main" val="239237861"/>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Freeform 1">
            <a:extLst>
              <a:ext uri="{FF2B5EF4-FFF2-40B4-BE49-F238E27FC236}">
                <a16:creationId xmlns:a16="http://schemas.microsoft.com/office/drawing/2014/main" id="{B076C0EE-76DB-6042-AD9A-A91DBC53B63E}"/>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25283" name="Picture 2">
            <a:extLst>
              <a:ext uri="{FF2B5EF4-FFF2-40B4-BE49-F238E27FC236}">
                <a16:creationId xmlns:a16="http://schemas.microsoft.com/office/drawing/2014/main" id="{D74CB998-75F3-F540-924A-61ACF4F0A9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284" name="Picture 3">
            <a:extLst>
              <a:ext uri="{FF2B5EF4-FFF2-40B4-BE49-F238E27FC236}">
                <a16:creationId xmlns:a16="http://schemas.microsoft.com/office/drawing/2014/main" id="{BA5049FF-5F58-BB41-97F4-8FBD27EAF81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6313" y="936625"/>
            <a:ext cx="9102725" cy="4878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285" name="Text Box 4">
            <a:extLst>
              <a:ext uri="{FF2B5EF4-FFF2-40B4-BE49-F238E27FC236}">
                <a16:creationId xmlns:a16="http://schemas.microsoft.com/office/drawing/2014/main" id="{3D59FBF9-567D-AE4E-9FCD-E840CF4241B0}"/>
              </a:ext>
            </a:extLst>
          </p:cNvPr>
          <p:cNvSpPr txBox="1">
            <a:spLocks noChangeArrowheads="1"/>
          </p:cNvSpPr>
          <p:nvPr/>
        </p:nvSpPr>
        <p:spPr bwMode="auto">
          <a:xfrm>
            <a:off x="-134938" y="-11113"/>
            <a:ext cx="10125076"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          PLUTÓN: el transformador</a:t>
            </a:r>
          </a:p>
        </p:txBody>
      </p:sp>
    </p:spTree>
    <p:extLst>
      <p:ext uri="{BB962C8B-B14F-4D97-AF65-F5344CB8AC3E}">
        <p14:creationId xmlns:p14="http://schemas.microsoft.com/office/powerpoint/2010/main" val="3211198808"/>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Text Box 1">
            <a:extLst>
              <a:ext uri="{FF2B5EF4-FFF2-40B4-BE49-F238E27FC236}">
                <a16:creationId xmlns:a16="http://schemas.microsoft.com/office/drawing/2014/main" id="{42B4B524-7149-FA40-AD57-748ABFE1DB30}"/>
              </a:ext>
            </a:extLst>
          </p:cNvPr>
          <p:cNvSpPr txBox="1">
            <a:spLocks noChangeArrowheads="1"/>
          </p:cNvSpPr>
          <p:nvPr/>
        </p:nvSpPr>
        <p:spPr bwMode="auto">
          <a:xfrm>
            <a:off x="1944688" y="1763713"/>
            <a:ext cx="7343775" cy="4973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1425"/>
              </a:spcAft>
              <a:buClr>
                <a:srgbClr val="000000"/>
              </a:buClr>
              <a:buSzPct val="100000"/>
              <a:buFont typeface="Wingdings" pitchFamily="2" charset="2"/>
              <a:buChar char=""/>
            </a:pPr>
            <a:r>
              <a:rPr lang="es-ES" altLang="es-ES_tradnl" sz="2800" b="1">
                <a:solidFill>
                  <a:srgbClr val="FF0000"/>
                </a:solidFill>
                <a:latin typeface="Times New Roman" panose="02020603050405020304" pitchFamily="18" charset="0"/>
              </a:rPr>
              <a:t>¿Cómo es mi  transformación?                          </a:t>
            </a:r>
            <a:r>
              <a:rPr lang="es-ES" altLang="es-ES_tradnl" sz="2800" b="1">
                <a:solidFill>
                  <a:srgbClr val="000000"/>
                </a:solidFill>
                <a:latin typeface="Times New Roman" panose="02020603050405020304" pitchFamily="18" charset="0"/>
              </a:rPr>
              <a:t>Signo</a:t>
            </a:r>
          </a:p>
          <a:p>
            <a:pPr eaLnBrk="1">
              <a:spcAft>
                <a:spcPts val="1425"/>
              </a:spcAft>
              <a:buClr>
                <a:srgbClr val="000000"/>
              </a:buClr>
              <a:buSzPct val="100000"/>
              <a:buFont typeface="Wingdings" pitchFamily="2" charset="2"/>
              <a:buChar char=""/>
            </a:pPr>
            <a:r>
              <a:rPr lang="es-ES" altLang="es-ES_tradnl" sz="2800" b="1">
                <a:solidFill>
                  <a:srgbClr val="FF0000"/>
                </a:solidFill>
                <a:latin typeface="Times New Roman" panose="02020603050405020304" pitchFamily="18" charset="0"/>
              </a:rPr>
              <a:t>¿Dónde experimentaré  mi transformación ?    </a:t>
            </a:r>
            <a:r>
              <a:rPr lang="es-ES" altLang="es-ES_tradnl" sz="2800" b="1">
                <a:solidFill>
                  <a:srgbClr val="000000"/>
                </a:solidFill>
                <a:latin typeface="Times New Roman" panose="02020603050405020304" pitchFamily="18" charset="0"/>
              </a:rPr>
              <a:t>Casa</a:t>
            </a:r>
          </a:p>
          <a:p>
            <a:pPr eaLnBrk="1">
              <a:spcAft>
                <a:spcPts val="1425"/>
              </a:spcAft>
              <a:buClr>
                <a:srgbClr val="000000"/>
              </a:buClr>
              <a:buSzPct val="100000"/>
              <a:buFont typeface="Wingdings" pitchFamily="2" charset="2"/>
              <a:buChar char=""/>
            </a:pPr>
            <a:r>
              <a:rPr lang="es-ES" altLang="es-ES_tradnl" sz="2800" b="1">
                <a:solidFill>
                  <a:srgbClr val="FF0000"/>
                </a:solidFill>
                <a:latin typeface="Times New Roman" panose="02020603050405020304" pitchFamily="18" charset="0"/>
              </a:rPr>
              <a:t>¿Serán fácil o difícil  mi transformación ? </a:t>
            </a:r>
            <a:r>
              <a:rPr lang="es-ES" altLang="es-ES_tradnl" sz="2800" b="1">
                <a:solidFill>
                  <a:srgbClr val="000000"/>
                </a:solidFill>
                <a:latin typeface="Times New Roman" panose="02020603050405020304" pitchFamily="18" charset="0"/>
              </a:rPr>
              <a:t>Aspectos</a:t>
            </a:r>
          </a:p>
          <a:p>
            <a:pPr eaLnBrk="1">
              <a:spcAft>
                <a:spcPts val="575"/>
              </a:spcAft>
              <a:buSzPct val="100000"/>
            </a:pPr>
            <a:endParaRPr lang="es-ES" altLang="es-ES_tradnl" b="1">
              <a:solidFill>
                <a:srgbClr val="FF0000"/>
              </a:solidFill>
              <a:latin typeface="Times New Roman" panose="02020603050405020304" pitchFamily="18" charset="0"/>
            </a:endParaRPr>
          </a:p>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p:txBody>
      </p:sp>
      <p:sp>
        <p:nvSpPr>
          <p:cNvPr id="227331" name="Freeform 2">
            <a:extLst>
              <a:ext uri="{FF2B5EF4-FFF2-40B4-BE49-F238E27FC236}">
                <a16:creationId xmlns:a16="http://schemas.microsoft.com/office/drawing/2014/main" id="{0E21067C-3D50-F340-97ED-E6871F557896}"/>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27332" name="Picture 3">
            <a:extLst>
              <a:ext uri="{FF2B5EF4-FFF2-40B4-BE49-F238E27FC236}">
                <a16:creationId xmlns:a16="http://schemas.microsoft.com/office/drawing/2014/main" id="{59D5481D-3932-0044-AD8B-E6120BAD232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333" name="Text Box 4">
            <a:extLst>
              <a:ext uri="{FF2B5EF4-FFF2-40B4-BE49-F238E27FC236}">
                <a16:creationId xmlns:a16="http://schemas.microsoft.com/office/drawing/2014/main" id="{CA242393-B5BA-6A4C-93F8-2A7F2C34CABA}"/>
              </a:ext>
            </a:extLst>
          </p:cNvPr>
          <p:cNvSpPr txBox="1">
            <a:spLocks noChangeArrowheads="1"/>
          </p:cNvSpPr>
          <p:nvPr/>
        </p:nvSpPr>
        <p:spPr bwMode="auto">
          <a:xfrm>
            <a:off x="-134938" y="131763"/>
            <a:ext cx="10125076"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          PLUTÓN: el transformador</a:t>
            </a:r>
          </a:p>
        </p:txBody>
      </p:sp>
    </p:spTree>
    <p:extLst>
      <p:ext uri="{BB962C8B-B14F-4D97-AF65-F5344CB8AC3E}">
        <p14:creationId xmlns:p14="http://schemas.microsoft.com/office/powerpoint/2010/main" val="3085204586"/>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Freeform 2">
            <a:extLst>
              <a:ext uri="{FF2B5EF4-FFF2-40B4-BE49-F238E27FC236}">
                <a16:creationId xmlns:a16="http://schemas.microsoft.com/office/drawing/2014/main" id="{70CC5F82-576A-C64D-B8EB-1CE85049F29D}"/>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41986" name="Picture 3">
            <a:extLst>
              <a:ext uri="{FF2B5EF4-FFF2-40B4-BE49-F238E27FC236}">
                <a16:creationId xmlns:a16="http://schemas.microsoft.com/office/drawing/2014/main" id="{795FC011-702B-D541-8F6E-B9C2C2335B0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44475"/>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ángulo 2">
            <a:extLst>
              <a:ext uri="{FF2B5EF4-FFF2-40B4-BE49-F238E27FC236}">
                <a16:creationId xmlns:a16="http://schemas.microsoft.com/office/drawing/2014/main" id="{4D9730F3-3CD6-164C-9444-9819E7084270}"/>
              </a:ext>
            </a:extLst>
          </p:cNvPr>
          <p:cNvSpPr/>
          <p:nvPr/>
        </p:nvSpPr>
        <p:spPr>
          <a:xfrm>
            <a:off x="215900" y="1371600"/>
            <a:ext cx="9763125" cy="4876800"/>
          </a:xfrm>
          <a:prstGeom prst="rect">
            <a:avLst/>
          </a:prstGeom>
        </p:spPr>
        <p:txBody>
          <a:bodyPr>
            <a:spAutoFit/>
          </a:bodyPr>
          <a:lstStyle/>
          <a:p>
            <a:pPr marL="457200" lvl="1" indent="0">
              <a:lnSpc>
                <a:spcPct val="115000"/>
              </a:lnSpc>
              <a:buClr>
                <a:srgbClr val="000000"/>
              </a:buClr>
              <a:buSzPct val="100000"/>
              <a:defRPr/>
            </a:pPr>
            <a:endParaRPr lang="es-ES" altLang="es-ES_tradnl" sz="2200" b="1" dirty="0">
              <a:solidFill>
                <a:srgbClr val="000000"/>
              </a:solidFill>
              <a:latin typeface="Times New Roman" charset="0"/>
              <a:ea typeface="ＭＳ Ｐゴシック" charset="-128"/>
            </a:endParaRPr>
          </a:p>
          <a:p>
            <a:pPr marL="1657350" lvl="3" indent="-342900">
              <a:lnSpc>
                <a:spcPct val="200000"/>
              </a:lnSpc>
              <a:buClr>
                <a:srgbClr val="000000"/>
              </a:buClr>
              <a:buSzPct val="100000"/>
              <a:buFont typeface="Wingdings" pitchFamily="2" charset="2"/>
              <a:buChar char="Ø"/>
              <a:defRPr/>
            </a:pPr>
            <a:r>
              <a:rPr lang="es-ES" altLang="es-ES" sz="2200" dirty="0">
                <a:solidFill>
                  <a:srgbClr val="000000"/>
                </a:solidFill>
                <a:latin typeface="Times New Roman" charset="0"/>
                <a:ea typeface="ＭＳ Ｐゴシック" charset="-128"/>
              </a:rPr>
              <a:t>¿</a:t>
            </a:r>
            <a:r>
              <a:rPr lang="es-ES" altLang="es-ES" sz="2200" dirty="0">
                <a:solidFill>
                  <a:srgbClr val="000000"/>
                </a:solidFill>
                <a:latin typeface="Times New Roman" charset="0"/>
              </a:rPr>
              <a:t>Necesitas que la gente que te rodea te apoye en tu forma de ser</a:t>
            </a:r>
            <a:r>
              <a:rPr lang="es-ES" altLang="es-ES" sz="2200" dirty="0">
                <a:solidFill>
                  <a:srgbClr val="000000"/>
                </a:solidFill>
                <a:latin typeface="Times New Roman" charset="0"/>
                <a:ea typeface="ＭＳ Ｐゴシック" charset="-128"/>
              </a:rPr>
              <a:t>?</a:t>
            </a:r>
          </a:p>
          <a:p>
            <a:pPr marL="1657350" lvl="3" indent="-342900">
              <a:lnSpc>
                <a:spcPct val="200000"/>
              </a:lnSpc>
              <a:buClr>
                <a:srgbClr val="000000"/>
              </a:buClr>
              <a:buSzPct val="100000"/>
              <a:buFont typeface="Wingdings" pitchFamily="2" charset="2"/>
              <a:buChar char="Ø"/>
              <a:defRPr/>
            </a:pPr>
            <a:r>
              <a:rPr lang="es-ES" altLang="es-ES_tradnl" sz="2200" dirty="0">
                <a:solidFill>
                  <a:srgbClr val="000000"/>
                </a:solidFill>
                <a:latin typeface="Times New Roman" charset="0"/>
                <a:ea typeface="ＭＳ Ｐゴシック" charset="-128"/>
              </a:rPr>
              <a:t>¿Te </a:t>
            </a:r>
            <a:r>
              <a:rPr lang="es-ES" altLang="es-ES_tradnl" sz="2200" dirty="0">
                <a:solidFill>
                  <a:srgbClr val="000000"/>
                </a:solidFill>
                <a:latin typeface="Times New Roman" charset="0"/>
              </a:rPr>
              <a:t>das demasiado a los demás, en sinceridad y confianza</a:t>
            </a:r>
            <a:r>
              <a:rPr lang="es-ES" altLang="es-ES_tradnl" sz="2200" dirty="0">
                <a:solidFill>
                  <a:srgbClr val="000000"/>
                </a:solidFill>
                <a:latin typeface="Times New Roman" charset="0"/>
                <a:ea typeface="ＭＳ Ｐゴシック" charset="-128"/>
              </a:rPr>
              <a:t>?</a:t>
            </a:r>
          </a:p>
          <a:p>
            <a:pPr marL="1657350" lvl="3" indent="-342900">
              <a:lnSpc>
                <a:spcPct val="200000"/>
              </a:lnSpc>
              <a:buClr>
                <a:srgbClr val="000000"/>
              </a:buClr>
              <a:buSzPct val="100000"/>
              <a:buFont typeface="Wingdings" pitchFamily="2" charset="2"/>
              <a:buChar char="Ø"/>
              <a:defRPr/>
            </a:pPr>
            <a:r>
              <a:rPr lang="es-ES" altLang="es-ES_tradnl" sz="2200" dirty="0">
                <a:solidFill>
                  <a:srgbClr val="000000"/>
                </a:solidFill>
                <a:latin typeface="Times New Roman" charset="0"/>
                <a:ea typeface="ＭＳ Ｐゴシック" charset="-128"/>
              </a:rPr>
              <a:t>¿</a:t>
            </a:r>
            <a:r>
              <a:rPr lang="es-ES" altLang="es-ES_tradnl" sz="2200" dirty="0">
                <a:solidFill>
                  <a:srgbClr val="000000"/>
                </a:solidFill>
                <a:latin typeface="Times New Roman" charset="0"/>
              </a:rPr>
              <a:t>Tu comportamiento con los otros suele ser exagerado y disperso</a:t>
            </a:r>
            <a:r>
              <a:rPr lang="es-ES" altLang="es-ES_tradnl" sz="2200" dirty="0">
                <a:solidFill>
                  <a:srgbClr val="000000"/>
                </a:solidFill>
                <a:latin typeface="Times New Roman" charset="0"/>
                <a:ea typeface="ＭＳ Ｐゴシック" charset="-128"/>
              </a:rPr>
              <a:t>?</a:t>
            </a:r>
          </a:p>
          <a:p>
            <a:pPr marL="1657350" lvl="3" indent="-342900">
              <a:lnSpc>
                <a:spcPct val="200000"/>
              </a:lnSpc>
              <a:buClr>
                <a:srgbClr val="000000"/>
              </a:buClr>
              <a:buSzPct val="100000"/>
              <a:buFont typeface="Wingdings" pitchFamily="2" charset="2"/>
              <a:buChar char="Ø"/>
              <a:defRPr/>
            </a:pPr>
            <a:r>
              <a:rPr lang="es-ES" altLang="es-ES_tradnl" sz="2200" dirty="0">
                <a:solidFill>
                  <a:srgbClr val="000000"/>
                </a:solidFill>
                <a:latin typeface="Times New Roman" charset="0"/>
                <a:ea typeface="ＭＳ Ｐゴシック" charset="-128"/>
              </a:rPr>
              <a:t>¿</a:t>
            </a:r>
            <a:r>
              <a:rPr lang="es-ES" altLang="es-ES_tradnl" sz="2200" dirty="0">
                <a:solidFill>
                  <a:srgbClr val="000000"/>
                </a:solidFill>
                <a:latin typeface="Times New Roman" charset="0"/>
              </a:rPr>
              <a:t>Sueles fantasear y planificar con tu mente con frecuencia</a:t>
            </a:r>
            <a:r>
              <a:rPr lang="es-ES" altLang="es-ES_tradnl" sz="2200" dirty="0">
                <a:solidFill>
                  <a:srgbClr val="000000"/>
                </a:solidFill>
                <a:latin typeface="Times New Roman" charset="0"/>
                <a:ea typeface="ＭＳ Ｐゴシック" charset="-128"/>
              </a:rPr>
              <a:t>?</a:t>
            </a:r>
          </a:p>
          <a:p>
            <a:pPr marL="1314450" lvl="3" indent="0">
              <a:lnSpc>
                <a:spcPct val="115000"/>
              </a:lnSpc>
              <a:buClr>
                <a:srgbClr val="000000"/>
              </a:buClr>
              <a:buSzPct val="100000"/>
              <a:defRPr/>
            </a:pPr>
            <a:endParaRPr lang="es-ES" altLang="es-ES_tradnl" sz="2200" dirty="0">
              <a:solidFill>
                <a:srgbClr val="000000"/>
              </a:solidFill>
              <a:latin typeface="Times New Roman" charset="0"/>
              <a:ea typeface="ＭＳ Ｐゴシック" charset="-128"/>
            </a:endParaRPr>
          </a:p>
          <a:p>
            <a:pPr marL="914400" lvl="2" indent="0">
              <a:lnSpc>
                <a:spcPct val="115000"/>
              </a:lnSpc>
              <a:buClr>
                <a:srgbClr val="000000"/>
              </a:buClr>
              <a:buSzPct val="100000"/>
              <a:defRPr/>
            </a:pPr>
            <a:endParaRPr lang="es-ES" altLang="es-ES_tradnl" sz="2200" dirty="0">
              <a:solidFill>
                <a:srgbClr val="000000"/>
              </a:solidFill>
              <a:latin typeface="Times New Roman" charset="0"/>
              <a:ea typeface="ＭＳ Ｐゴシック" charset="-128"/>
            </a:endParaRPr>
          </a:p>
          <a:p>
            <a:pPr marL="0" lvl="1" indent="0" algn="just">
              <a:spcAft>
                <a:spcPts val="0"/>
              </a:spcAft>
              <a:defRPr/>
            </a:pPr>
            <a:endParaRPr lang="es-ES" altLang="es-ES_tradnl" sz="1300" dirty="0">
              <a:solidFill>
                <a:srgbClr val="000000"/>
              </a:solidFill>
              <a:latin typeface="Verdana" charset="0"/>
              <a:ea typeface="ＭＳ Ｐゴシック" charset="-128"/>
            </a:endParaRPr>
          </a:p>
          <a:p>
            <a:pPr marL="0" lvl="1" indent="0" algn="just">
              <a:spcAft>
                <a:spcPts val="0"/>
              </a:spcAft>
              <a:defRPr/>
            </a:pPr>
            <a:endParaRPr lang="es-ES" altLang="es-ES_tradnl" sz="2200" dirty="0">
              <a:solidFill>
                <a:srgbClr val="000000"/>
              </a:solidFill>
              <a:latin typeface="Times New Roman" charset="0"/>
              <a:ea typeface="ＭＳ Ｐゴシック" charset="-128"/>
            </a:endParaRPr>
          </a:p>
          <a:p>
            <a:pPr algn="just">
              <a:spcAft>
                <a:spcPts val="0"/>
              </a:spcAft>
              <a:defRPr/>
            </a:pPr>
            <a:endParaRPr lang="es-ES_tradnl" dirty="0">
              <a:solidFill>
                <a:schemeClr val="tx1"/>
              </a:solidFill>
              <a:latin typeface="Calibri" charset="0"/>
              <a:ea typeface="Calibri" charset="0"/>
              <a:cs typeface="Times New Roman" charset="0"/>
            </a:endParaRPr>
          </a:p>
        </p:txBody>
      </p:sp>
      <p:sp>
        <p:nvSpPr>
          <p:cNvPr id="6" name="Text Box 6">
            <a:extLst>
              <a:ext uri="{FF2B5EF4-FFF2-40B4-BE49-F238E27FC236}">
                <a16:creationId xmlns:a16="http://schemas.microsoft.com/office/drawing/2014/main" id="{C62A0E45-2BBC-2741-A228-84D3967FDA1D}"/>
              </a:ext>
            </a:extLst>
          </p:cNvPr>
          <p:cNvSpPr txBox="1">
            <a:spLocks noChangeArrowheads="1"/>
          </p:cNvSpPr>
          <p:nvPr/>
        </p:nvSpPr>
        <p:spPr bwMode="auto">
          <a:xfrm>
            <a:off x="2016125" y="134938"/>
            <a:ext cx="3455988"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800" b="1" dirty="0">
                <a:solidFill>
                  <a:srgbClr val="000000"/>
                </a:solidFill>
              </a:rPr>
              <a:t>SAGITARIO: Ego </a:t>
            </a:r>
          </a:p>
          <a:p>
            <a:pPr algn="ctr">
              <a:buSzPct val="100000"/>
            </a:pPr>
            <a:r>
              <a:rPr lang="es-ES" altLang="es-ES_tradnl" sz="2800" b="1" dirty="0">
                <a:solidFill>
                  <a:srgbClr val="000000"/>
                </a:solidFill>
              </a:rPr>
              <a:t>de la </a:t>
            </a:r>
            <a:r>
              <a:rPr lang="es-ES" altLang="es-ES_tradnl" sz="2800" b="1" dirty="0" err="1">
                <a:solidFill>
                  <a:srgbClr val="FF0000"/>
                </a:solidFill>
              </a:rPr>
              <a:t>eXpansión</a:t>
            </a:r>
            <a:endParaRPr lang="es-ES" altLang="es-ES_tradnl" sz="2800" b="1" dirty="0">
              <a:solidFill>
                <a:srgbClr val="FF0000"/>
              </a:solidFill>
            </a:endParaRPr>
          </a:p>
        </p:txBody>
      </p:sp>
    </p:spTree>
    <p:extLst>
      <p:ext uri="{BB962C8B-B14F-4D97-AF65-F5344CB8AC3E}">
        <p14:creationId xmlns:p14="http://schemas.microsoft.com/office/powerpoint/2010/main" val="2910360192"/>
      </p:ext>
    </p:extLst>
  </p:cSld>
  <p:clrMapOvr>
    <a:masterClrMapping/>
  </p:clrMapOvr>
  <p:transition spd="med"/>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9377" name="Imagen 2">
            <a:extLst>
              <a:ext uri="{FF2B5EF4-FFF2-40B4-BE49-F238E27FC236}">
                <a16:creationId xmlns:a16="http://schemas.microsoft.com/office/drawing/2014/main" id="{2FF646A6-6CAC-9B48-BFC7-F43A7878A72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160588" y="163513"/>
            <a:ext cx="5903912" cy="550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977" name="Text Box 1">
            <a:extLst>
              <a:ext uri="{FF2B5EF4-FFF2-40B4-BE49-F238E27FC236}">
                <a16:creationId xmlns:a16="http://schemas.microsoft.com/office/drawing/2014/main" id="{9609FD2B-5688-8D47-9CFC-2FE41A60585E}"/>
              </a:ext>
            </a:extLst>
          </p:cNvPr>
          <p:cNvSpPr txBox="1">
            <a:spLocks noChangeArrowheads="1"/>
          </p:cNvSpPr>
          <p:nvPr/>
        </p:nvSpPr>
        <p:spPr bwMode="auto">
          <a:xfrm>
            <a:off x="1055688" y="1152525"/>
            <a:ext cx="8855075" cy="3260725"/>
          </a:xfrm>
          <a:prstGeom prst="rect">
            <a:avLst/>
          </a:prstGeom>
          <a:noFill/>
          <a:ln>
            <a:noFill/>
          </a:ln>
          <a:scene3d>
            <a:camera prst="orthographicFront">
              <a:rot lat="0" lon="0" rev="900000"/>
            </a:camera>
            <a:lightRig rig="threePt" dir="t"/>
          </a:scene3d>
          <a:extLst>
            <a:ext uri="{909E8E84-426E-40dd-AFC4-6F175D3DCCD1}"/>
            <a:ext uri="{91240B29-F687-4f45-9708-019B960494DF}"/>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charset="0"/>
                <a:ea typeface="ＭＳ Ｐゴシック" charset="-128"/>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charset="0"/>
                <a:ea typeface="ＭＳ Ｐゴシック" charset="-128"/>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charset="0"/>
                <a:ea typeface="ＭＳ Ｐゴシック" charset="-128"/>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charset="0"/>
                <a:ea typeface="ＭＳ Ｐゴシック" charset="-128"/>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charset="0"/>
                <a:ea typeface="ＭＳ Ｐゴシック" charset="-128"/>
              </a:defRPr>
            </a:lvl9pPr>
          </a:lstStyle>
          <a:p>
            <a:pPr eaLnBrk="1">
              <a:lnSpc>
                <a:spcPct val="115000"/>
              </a:lnSpc>
              <a:spcAft>
                <a:spcPts val="1425"/>
              </a:spcAft>
              <a:buSzPct val="100000"/>
              <a:defRPr/>
            </a:pPr>
            <a:endParaRPr lang="es-ES" altLang="es-ES_tradnl">
              <a:solidFill>
                <a:srgbClr val="000000"/>
              </a:solidFill>
              <a:latin typeface="Times New Roman" charset="0"/>
            </a:endParaRPr>
          </a:p>
          <a:p>
            <a:pPr lvl="1" eaLnBrk="1">
              <a:lnSpc>
                <a:spcPct val="115000"/>
              </a:lnSpc>
              <a:spcAft>
                <a:spcPts val="1425"/>
              </a:spcAft>
              <a:buSzPct val="100000"/>
              <a:defRPr/>
            </a:pPr>
            <a:endParaRPr lang="es-ES" altLang="es-ES_tradnl">
              <a:solidFill>
                <a:srgbClr val="000000"/>
              </a:solidFill>
              <a:latin typeface="Times New Roman" charset="0"/>
            </a:endParaRPr>
          </a:p>
          <a:p>
            <a:pPr eaLnBrk="1">
              <a:lnSpc>
                <a:spcPct val="115000"/>
              </a:lnSpc>
              <a:spcAft>
                <a:spcPts val="1425"/>
              </a:spcAft>
              <a:buSzPct val="100000"/>
              <a:defRPr/>
            </a:pPr>
            <a:endParaRPr lang="es-ES" altLang="es-ES_tradnl" sz="2700">
              <a:solidFill>
                <a:srgbClr val="000000"/>
              </a:solidFill>
              <a:latin typeface="Times New Roman" charset="0"/>
            </a:endParaRPr>
          </a:p>
          <a:p>
            <a:pPr eaLnBrk="1">
              <a:lnSpc>
                <a:spcPct val="115000"/>
              </a:lnSpc>
              <a:spcAft>
                <a:spcPts val="1425"/>
              </a:spcAft>
              <a:buSzPct val="100000"/>
              <a:defRPr/>
            </a:pPr>
            <a:endParaRPr lang="es-ES" altLang="es-ES_tradnl" sz="2700">
              <a:solidFill>
                <a:srgbClr val="000000"/>
              </a:solidFill>
              <a:latin typeface="Times New Roman" charset="0"/>
            </a:endParaRPr>
          </a:p>
          <a:p>
            <a:pPr eaLnBrk="1">
              <a:lnSpc>
                <a:spcPct val="115000"/>
              </a:lnSpc>
              <a:spcAft>
                <a:spcPts val="1425"/>
              </a:spcAft>
              <a:buSzPct val="100000"/>
              <a:defRPr/>
            </a:pPr>
            <a:endParaRPr lang="es-ES" altLang="es-ES_tradnl" sz="2700">
              <a:solidFill>
                <a:srgbClr val="000000"/>
              </a:solidFill>
              <a:latin typeface="Times New Roman" charset="0"/>
            </a:endParaRPr>
          </a:p>
          <a:p>
            <a:pPr eaLnBrk="1">
              <a:lnSpc>
                <a:spcPct val="115000"/>
              </a:lnSpc>
              <a:spcAft>
                <a:spcPts val="1425"/>
              </a:spcAft>
              <a:buSzPct val="100000"/>
              <a:defRPr/>
            </a:pPr>
            <a:endParaRPr lang="es-ES" altLang="es-ES_tradnl" sz="2700">
              <a:solidFill>
                <a:srgbClr val="000000"/>
              </a:solidFill>
              <a:latin typeface="Times New Roman" charset="0"/>
            </a:endParaRPr>
          </a:p>
        </p:txBody>
      </p:sp>
      <p:sp>
        <p:nvSpPr>
          <p:cNvPr id="229379" name="Freeform 2">
            <a:extLst>
              <a:ext uri="{FF2B5EF4-FFF2-40B4-BE49-F238E27FC236}">
                <a16:creationId xmlns:a16="http://schemas.microsoft.com/office/drawing/2014/main" id="{11CC75E9-91CA-DD4A-89E8-9C66077CBF13}"/>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29380" name="Picture 3">
            <a:extLst>
              <a:ext uri="{FF2B5EF4-FFF2-40B4-BE49-F238E27FC236}">
                <a16:creationId xmlns:a16="http://schemas.microsoft.com/office/drawing/2014/main" id="{F0A559AA-E7A9-6142-BDBD-69D30740161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9381" name="Rectangle 5">
            <a:extLst>
              <a:ext uri="{FF2B5EF4-FFF2-40B4-BE49-F238E27FC236}">
                <a16:creationId xmlns:a16="http://schemas.microsoft.com/office/drawing/2014/main" id="{FF556282-1C23-A945-978E-F80C47DD477F}"/>
              </a:ext>
            </a:extLst>
          </p:cNvPr>
          <p:cNvSpPr>
            <a:spLocks noChangeArrowheads="1"/>
          </p:cNvSpPr>
          <p:nvPr/>
        </p:nvSpPr>
        <p:spPr bwMode="auto">
          <a:xfrm>
            <a:off x="1044575" y="1116013"/>
            <a:ext cx="122396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229382" name="Rectangle 6">
            <a:extLst>
              <a:ext uri="{FF2B5EF4-FFF2-40B4-BE49-F238E27FC236}">
                <a16:creationId xmlns:a16="http://schemas.microsoft.com/office/drawing/2014/main" id="{05A572EB-06DE-AE48-AAA7-5F4BA5C774FE}"/>
              </a:ext>
            </a:extLst>
          </p:cNvPr>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229383" name="Freeform 7">
            <a:extLst>
              <a:ext uri="{FF2B5EF4-FFF2-40B4-BE49-F238E27FC236}">
                <a16:creationId xmlns:a16="http://schemas.microsoft.com/office/drawing/2014/main" id="{0AA759F6-E948-374F-95E6-7EC6CFE9C557}"/>
              </a:ext>
            </a:extLst>
          </p:cNvPr>
          <p:cNvSpPr>
            <a:spLocks noChangeArrowheads="1"/>
          </p:cNvSpPr>
          <p:nvPr/>
        </p:nvSpPr>
        <p:spPr bwMode="auto">
          <a:xfrm>
            <a:off x="3922713" y="163513"/>
            <a:ext cx="9072562" cy="1173162"/>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s-ES"/>
          </a:p>
        </p:txBody>
      </p:sp>
      <p:sp>
        <p:nvSpPr>
          <p:cNvPr id="229384" name="AutoShape 8">
            <a:extLst>
              <a:ext uri="{FF2B5EF4-FFF2-40B4-BE49-F238E27FC236}">
                <a16:creationId xmlns:a16="http://schemas.microsoft.com/office/drawing/2014/main" id="{124001A7-6F4D-4E41-BE74-00AA40D5CA88}"/>
              </a:ext>
            </a:extLst>
          </p:cNvPr>
          <p:cNvSpPr>
            <a:spLocks noChangeArrowheads="1"/>
          </p:cNvSpPr>
          <p:nvPr/>
        </p:nvSpPr>
        <p:spPr bwMode="auto">
          <a:xfrm>
            <a:off x="1368425" y="2808288"/>
            <a:ext cx="7632700" cy="144462"/>
          </a:xfrm>
          <a:prstGeom prst="leftRightArrow">
            <a:avLst>
              <a:gd name="adj1" fmla="val 50000"/>
              <a:gd name="adj2" fmla="val 1051815"/>
            </a:avLst>
          </a:prstGeom>
          <a:solidFill>
            <a:srgbClr val="FF0000"/>
          </a:solidFill>
          <a:ln w="9360" cap="sq">
            <a:solidFill>
              <a:srgbClr val="FF0000"/>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229385" name="AutoShape 9">
            <a:extLst>
              <a:ext uri="{FF2B5EF4-FFF2-40B4-BE49-F238E27FC236}">
                <a16:creationId xmlns:a16="http://schemas.microsoft.com/office/drawing/2014/main" id="{57A8B5AB-89DB-B442-8729-AFA219DE7D69}"/>
              </a:ext>
            </a:extLst>
          </p:cNvPr>
          <p:cNvSpPr>
            <a:spLocks noChangeArrowheads="1"/>
          </p:cNvSpPr>
          <p:nvPr/>
        </p:nvSpPr>
        <p:spPr bwMode="auto">
          <a:xfrm rot="3840000">
            <a:off x="3435350" y="2824163"/>
            <a:ext cx="287338" cy="1738312"/>
          </a:xfrm>
          <a:prstGeom prst="downArrow">
            <a:avLst>
              <a:gd name="adj1" fmla="val 50000"/>
              <a:gd name="adj2" fmla="val 151243"/>
            </a:avLst>
          </a:prstGeom>
          <a:solidFill>
            <a:srgbClr val="89D21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229386" name="AutoShape 10">
            <a:extLst>
              <a:ext uri="{FF2B5EF4-FFF2-40B4-BE49-F238E27FC236}">
                <a16:creationId xmlns:a16="http://schemas.microsoft.com/office/drawing/2014/main" id="{EF4748D5-DA9D-F241-B632-78808DE174DF}"/>
              </a:ext>
            </a:extLst>
          </p:cNvPr>
          <p:cNvSpPr>
            <a:spLocks noChangeArrowheads="1"/>
          </p:cNvSpPr>
          <p:nvPr/>
        </p:nvSpPr>
        <p:spPr bwMode="auto">
          <a:xfrm>
            <a:off x="287338" y="1274763"/>
            <a:ext cx="2624137" cy="1173162"/>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endParaRPr lang="es-ES" altLang="es-ES_tradnl" sz="2600" b="1">
              <a:solidFill>
                <a:srgbClr val="89D213"/>
              </a:solidFill>
            </a:endParaRPr>
          </a:p>
          <a:p>
            <a:pPr algn="ctr" eaLnBrk="1" hangingPunct="1">
              <a:buSzPct val="100000"/>
            </a:pPr>
            <a:r>
              <a:rPr lang="es-ES" altLang="es-ES_tradnl" sz="2200" b="1">
                <a:solidFill>
                  <a:srgbClr val="89D213"/>
                </a:solidFill>
              </a:rPr>
              <a:t>Casa II</a:t>
            </a:r>
          </a:p>
          <a:p>
            <a:pPr algn="ctr" eaLnBrk="1" hangingPunct="1">
              <a:buSzPct val="100000"/>
            </a:pPr>
            <a:r>
              <a:rPr lang="es-ES" altLang="es-ES_tradnl" sz="2200" b="1">
                <a:solidFill>
                  <a:srgbClr val="89D213"/>
                </a:solidFill>
              </a:rPr>
              <a:t>Tauro</a:t>
            </a:r>
          </a:p>
        </p:txBody>
      </p:sp>
      <p:sp>
        <p:nvSpPr>
          <p:cNvPr id="229387" name="AutoShape 11">
            <a:extLst>
              <a:ext uri="{FF2B5EF4-FFF2-40B4-BE49-F238E27FC236}">
                <a16:creationId xmlns:a16="http://schemas.microsoft.com/office/drawing/2014/main" id="{D2CD782A-BF67-984C-BD0B-28473DE87073}"/>
              </a:ext>
            </a:extLst>
          </p:cNvPr>
          <p:cNvSpPr>
            <a:spLocks noChangeArrowheads="1"/>
          </p:cNvSpPr>
          <p:nvPr/>
        </p:nvSpPr>
        <p:spPr bwMode="auto">
          <a:xfrm>
            <a:off x="5903913" y="-381000"/>
            <a:ext cx="4075112" cy="11731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endParaRPr lang="es-ES" altLang="es-ES_tradnl" sz="2600" b="1">
              <a:solidFill>
                <a:srgbClr val="2C91D9"/>
              </a:solidFill>
            </a:endParaRPr>
          </a:p>
          <a:p>
            <a:pPr algn="ctr" eaLnBrk="1" hangingPunct="1">
              <a:buSzPct val="100000"/>
            </a:pPr>
            <a:r>
              <a:rPr lang="es-ES" altLang="es-ES_tradnl" sz="2200" b="1">
                <a:solidFill>
                  <a:srgbClr val="2C91D9"/>
                </a:solidFill>
              </a:rPr>
              <a:t>Casa VIII</a:t>
            </a:r>
          </a:p>
          <a:p>
            <a:pPr algn="ctr" eaLnBrk="1" hangingPunct="1">
              <a:buSzPct val="100000"/>
            </a:pPr>
            <a:r>
              <a:rPr lang="es-ES" altLang="es-ES_tradnl" sz="2200" b="1">
                <a:solidFill>
                  <a:srgbClr val="2C91D9"/>
                </a:solidFill>
              </a:rPr>
              <a:t>Escorpio</a:t>
            </a:r>
          </a:p>
        </p:txBody>
      </p:sp>
      <p:sp>
        <p:nvSpPr>
          <p:cNvPr id="126988" name="AutoShape 12">
            <a:extLst>
              <a:ext uri="{FF2B5EF4-FFF2-40B4-BE49-F238E27FC236}">
                <a16:creationId xmlns:a16="http://schemas.microsoft.com/office/drawing/2014/main" id="{458EF660-B2FB-5342-BCCD-0883EBC283EE}"/>
              </a:ext>
            </a:extLst>
          </p:cNvPr>
          <p:cNvSpPr>
            <a:spLocks noChangeArrowheads="1"/>
          </p:cNvSpPr>
          <p:nvPr/>
        </p:nvSpPr>
        <p:spPr bwMode="auto">
          <a:xfrm rot="-6840000">
            <a:off x="6540500" y="1154741"/>
            <a:ext cx="287338" cy="1738312"/>
          </a:xfrm>
          <a:prstGeom prst="downArrow">
            <a:avLst>
              <a:gd name="adj1" fmla="val 50000"/>
              <a:gd name="adj2" fmla="val 151243"/>
            </a:avLst>
          </a:prstGeom>
          <a:solidFill>
            <a:srgbClr val="2C91D9"/>
          </a:solidFill>
          <a:ln>
            <a:noFill/>
          </a:ln>
          <a:scene3d>
            <a:camera prst="orthographicFront">
              <a:rot lat="0" lon="0" rev="300000"/>
            </a:camera>
            <a:lightRig rig="threePt" dir="t"/>
          </a:scene3d>
          <a:extLst>
            <a:ext uri="{91240B29-F687-4f45-9708-019B960494DF}"/>
          </a:extLst>
        </p:spPr>
        <p:txBody>
          <a:bodyPr wrap="none" anchor="ctr"/>
          <a:lstStyle/>
          <a:p>
            <a:pPr>
              <a:buClr>
                <a:srgbClr val="000000"/>
              </a:buClr>
              <a:buSzPct val="100000"/>
              <a:buFont typeface="Times New Roman" charset="0"/>
              <a:buNone/>
              <a:defRPr/>
            </a:pPr>
            <a:endParaRPr lang="es-ES" altLang="es-ES_tradnl">
              <a:latin typeface="Arial" charset="0"/>
              <a:ea typeface="ＭＳ Ｐゴシック" charset="-128"/>
            </a:endParaRPr>
          </a:p>
        </p:txBody>
      </p:sp>
      <p:sp>
        <p:nvSpPr>
          <p:cNvPr id="229389" name="AutoShape 13">
            <a:extLst>
              <a:ext uri="{FF2B5EF4-FFF2-40B4-BE49-F238E27FC236}">
                <a16:creationId xmlns:a16="http://schemas.microsoft.com/office/drawing/2014/main" id="{E81DE1ED-ADFB-4C45-9BD6-BF893EF9058F}"/>
              </a:ext>
            </a:extLst>
          </p:cNvPr>
          <p:cNvSpPr>
            <a:spLocks noChangeArrowheads="1"/>
          </p:cNvSpPr>
          <p:nvPr/>
        </p:nvSpPr>
        <p:spPr bwMode="auto">
          <a:xfrm rot="2040000">
            <a:off x="4075113" y="3444875"/>
            <a:ext cx="287337" cy="1738313"/>
          </a:xfrm>
          <a:prstGeom prst="downArrow">
            <a:avLst>
              <a:gd name="adj1" fmla="val 50000"/>
              <a:gd name="adj2" fmla="val 151243"/>
            </a:avLst>
          </a:prstGeom>
          <a:solidFill>
            <a:srgbClr val="FFFF00"/>
          </a:solidFill>
          <a:ln w="9360" cap="sq">
            <a:solidFill>
              <a:srgbClr val="FFFF00"/>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229390" name="AutoShape 14">
            <a:extLst>
              <a:ext uri="{FF2B5EF4-FFF2-40B4-BE49-F238E27FC236}">
                <a16:creationId xmlns:a16="http://schemas.microsoft.com/office/drawing/2014/main" id="{1C9DDDD6-C0F3-3B45-8056-A724F36FCA03}"/>
              </a:ext>
            </a:extLst>
          </p:cNvPr>
          <p:cNvSpPr>
            <a:spLocks noChangeArrowheads="1"/>
          </p:cNvSpPr>
          <p:nvPr/>
        </p:nvSpPr>
        <p:spPr bwMode="auto">
          <a:xfrm rot="-8700000">
            <a:off x="5872163" y="590550"/>
            <a:ext cx="287337" cy="1738313"/>
          </a:xfrm>
          <a:prstGeom prst="downArrow">
            <a:avLst>
              <a:gd name="adj1" fmla="val 50000"/>
              <a:gd name="adj2" fmla="val 151243"/>
            </a:avLst>
          </a:prstGeom>
          <a:solidFill>
            <a:srgbClr val="FF0000"/>
          </a:solidFill>
          <a:ln w="9360" cap="sq">
            <a:solidFill>
              <a:srgbClr val="FF0000"/>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85359" name="Rectangle 15">
            <a:extLst>
              <a:ext uri="{FF2B5EF4-FFF2-40B4-BE49-F238E27FC236}">
                <a16:creationId xmlns:a16="http://schemas.microsoft.com/office/drawing/2014/main" id="{07E2537E-A490-5648-B1F6-C0AD3C26813E}"/>
              </a:ext>
            </a:extLst>
          </p:cNvPr>
          <p:cNvSpPr>
            <a:spLocks noChangeArrowheads="1"/>
          </p:cNvSpPr>
          <p:nvPr/>
        </p:nvSpPr>
        <p:spPr bwMode="auto">
          <a:xfrm>
            <a:off x="901700" y="2906713"/>
            <a:ext cx="4067175" cy="2501900"/>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85360" name="AutoShape 16">
            <a:extLst>
              <a:ext uri="{FF2B5EF4-FFF2-40B4-BE49-F238E27FC236}">
                <a16:creationId xmlns:a16="http://schemas.microsoft.com/office/drawing/2014/main" id="{FA4F4E4C-DDA9-1341-8213-F8ABE89FABB6}"/>
              </a:ext>
            </a:extLst>
          </p:cNvPr>
          <p:cNvSpPr>
            <a:spLocks noChangeArrowheads="1"/>
          </p:cNvSpPr>
          <p:nvPr/>
        </p:nvSpPr>
        <p:spPr bwMode="auto">
          <a:xfrm>
            <a:off x="1001713" y="2979738"/>
            <a:ext cx="3967162" cy="1173162"/>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endParaRPr lang="es-ES" altLang="es-ES_tradnl" sz="2600" b="1">
              <a:solidFill>
                <a:srgbClr val="FF0000"/>
              </a:solidFill>
            </a:endParaRPr>
          </a:p>
          <a:p>
            <a:pPr eaLnBrk="1" hangingPunct="1">
              <a:buSzPct val="100000"/>
            </a:pPr>
            <a:r>
              <a:rPr lang="es-ES" altLang="es-ES_tradnl" sz="2000" b="1">
                <a:solidFill>
                  <a:srgbClr val="000000"/>
                </a:solidFill>
              </a:rPr>
              <a:t>- Mi seguridad material</a:t>
            </a:r>
          </a:p>
          <a:p>
            <a:pPr eaLnBrk="1" hangingPunct="1">
              <a:buSzPct val="100000"/>
            </a:pPr>
            <a:r>
              <a:rPr lang="es-ES" altLang="es-ES_tradnl" sz="2000" b="1">
                <a:solidFill>
                  <a:srgbClr val="000000"/>
                </a:solidFill>
              </a:rPr>
              <a:t>- Mi seguridad emocional</a:t>
            </a:r>
          </a:p>
          <a:p>
            <a:pPr eaLnBrk="1" hangingPunct="1">
              <a:buSzPct val="100000"/>
            </a:pPr>
            <a:r>
              <a:rPr lang="es-ES" altLang="es-ES_tradnl" sz="2000" b="1">
                <a:solidFill>
                  <a:srgbClr val="000000"/>
                </a:solidFill>
              </a:rPr>
              <a:t>- Estabilidad emocional</a:t>
            </a:r>
          </a:p>
          <a:p>
            <a:pPr eaLnBrk="1" hangingPunct="1">
              <a:buSzPct val="100000"/>
            </a:pPr>
            <a:endParaRPr lang="es-ES" altLang="es-ES_tradnl" sz="2000" b="1">
              <a:solidFill>
                <a:srgbClr val="000000"/>
              </a:solidFill>
            </a:endParaRPr>
          </a:p>
          <a:p>
            <a:pPr eaLnBrk="1" hangingPunct="1">
              <a:buSzPct val="100000"/>
            </a:pPr>
            <a:r>
              <a:rPr lang="es-ES" altLang="es-ES_tradnl" sz="2000" b="1">
                <a:solidFill>
                  <a:srgbClr val="000000"/>
                </a:solidFill>
              </a:rPr>
              <a:t>- Alimento físico y emocional</a:t>
            </a:r>
          </a:p>
          <a:p>
            <a:pPr eaLnBrk="1" hangingPunct="1">
              <a:buSzPct val="100000"/>
            </a:pPr>
            <a:r>
              <a:rPr lang="es-ES" altLang="es-ES_tradnl" sz="2000" b="1">
                <a:solidFill>
                  <a:srgbClr val="000000"/>
                </a:solidFill>
              </a:rPr>
              <a:t>- Autoestima</a:t>
            </a:r>
          </a:p>
        </p:txBody>
      </p:sp>
      <p:sp>
        <p:nvSpPr>
          <p:cNvPr id="185361" name="Rectangle 17">
            <a:extLst>
              <a:ext uri="{FF2B5EF4-FFF2-40B4-BE49-F238E27FC236}">
                <a16:creationId xmlns:a16="http://schemas.microsoft.com/office/drawing/2014/main" id="{27FBCEA9-FF55-9947-A2A6-BE52DA738293}"/>
              </a:ext>
            </a:extLst>
          </p:cNvPr>
          <p:cNvSpPr>
            <a:spLocks noChangeArrowheads="1"/>
          </p:cNvSpPr>
          <p:nvPr/>
        </p:nvSpPr>
        <p:spPr bwMode="auto">
          <a:xfrm>
            <a:off x="5400675" y="2906713"/>
            <a:ext cx="4608513" cy="2763837"/>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85362" name="AutoShape 18">
            <a:extLst>
              <a:ext uri="{FF2B5EF4-FFF2-40B4-BE49-F238E27FC236}">
                <a16:creationId xmlns:a16="http://schemas.microsoft.com/office/drawing/2014/main" id="{21A10DD1-F6C5-334A-8ABC-7D90B687AD03}"/>
              </a:ext>
            </a:extLst>
          </p:cNvPr>
          <p:cNvSpPr>
            <a:spLocks noChangeArrowheads="1"/>
          </p:cNvSpPr>
          <p:nvPr/>
        </p:nvSpPr>
        <p:spPr bwMode="auto">
          <a:xfrm>
            <a:off x="5543550" y="3606800"/>
            <a:ext cx="4521200" cy="11731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endParaRPr lang="es-ES" altLang="es-ES_tradnl" sz="2600" b="1">
              <a:solidFill>
                <a:srgbClr val="FF0000"/>
              </a:solidFill>
            </a:endParaRPr>
          </a:p>
          <a:p>
            <a:pPr eaLnBrk="1" hangingPunct="1">
              <a:buSzPct val="100000"/>
            </a:pPr>
            <a:r>
              <a:rPr lang="es-ES" altLang="es-ES_tradnl" sz="2000" b="1">
                <a:solidFill>
                  <a:srgbClr val="000000"/>
                </a:solidFill>
              </a:rPr>
              <a:t>- La materia del otro</a:t>
            </a:r>
          </a:p>
          <a:p>
            <a:pPr eaLnBrk="1" hangingPunct="1">
              <a:buSzPct val="100000"/>
            </a:pPr>
            <a:r>
              <a:rPr lang="es-ES" altLang="es-ES_tradnl" sz="2000" b="1">
                <a:solidFill>
                  <a:srgbClr val="000000"/>
                </a:solidFill>
              </a:rPr>
              <a:t>- La seguridad emocional del otro</a:t>
            </a:r>
          </a:p>
          <a:p>
            <a:pPr eaLnBrk="1" hangingPunct="1">
              <a:buSzPct val="100000"/>
            </a:pPr>
            <a:r>
              <a:rPr lang="es-ES" altLang="es-ES_tradnl" sz="2000" b="1">
                <a:solidFill>
                  <a:srgbClr val="000000"/>
                </a:solidFill>
              </a:rPr>
              <a:t>- Transformación emocional: terapia emocional, inconsciente individual</a:t>
            </a:r>
          </a:p>
          <a:p>
            <a:pPr eaLnBrk="1" hangingPunct="1">
              <a:buSzPct val="100000"/>
            </a:pPr>
            <a:r>
              <a:rPr lang="es-ES" altLang="es-ES_tradnl" sz="2000" b="1">
                <a:solidFill>
                  <a:srgbClr val="000000"/>
                </a:solidFill>
              </a:rPr>
              <a:t>- Evacuar físico y emocional</a:t>
            </a:r>
          </a:p>
          <a:p>
            <a:pPr eaLnBrk="1" hangingPunct="1">
              <a:buSzPct val="100000"/>
            </a:pPr>
            <a:r>
              <a:rPr lang="es-ES" altLang="es-ES_tradnl" sz="2000" b="1">
                <a:solidFill>
                  <a:srgbClr val="000000"/>
                </a:solidFill>
              </a:rPr>
              <a:t>- Estima y valores de los demás</a:t>
            </a:r>
          </a:p>
          <a:p>
            <a:pPr eaLnBrk="1" hangingPunct="1">
              <a:buSzPct val="100000"/>
            </a:pPr>
            <a:r>
              <a:rPr lang="es-ES" altLang="es-ES_tradnl" sz="2000" b="1">
                <a:solidFill>
                  <a:srgbClr val="000000"/>
                </a:solidFill>
              </a:rPr>
              <a:t>- Lo que ocultamos</a:t>
            </a:r>
          </a:p>
          <a:p>
            <a:pPr eaLnBrk="1" hangingPunct="1">
              <a:buSzPct val="100000"/>
              <a:buFont typeface="Times New Roman" panose="02020603050405020304" pitchFamily="18" charset="0"/>
              <a:buNone/>
            </a:pPr>
            <a:r>
              <a:rPr lang="es-ES" altLang="es-ES_tradnl" sz="2000" b="1">
                <a:solidFill>
                  <a:srgbClr val="000000"/>
                </a:solidFill>
              </a:rPr>
              <a:t>- Sexo, cirugía, muerte</a:t>
            </a:r>
          </a:p>
          <a:p>
            <a:pPr eaLnBrk="1" hangingPunct="1">
              <a:buSzPct val="100000"/>
              <a:buFont typeface="Times New Roman" panose="02020603050405020304" pitchFamily="18" charset="0"/>
              <a:buNone/>
            </a:pPr>
            <a:r>
              <a:rPr lang="es-ES" altLang="es-ES_tradnl" sz="2000" b="1">
                <a:solidFill>
                  <a:srgbClr val="000000"/>
                </a:solidFill>
              </a:rPr>
              <a:t>- Intimidad  con los demás</a:t>
            </a:r>
          </a:p>
          <a:p>
            <a:pPr eaLnBrk="1" hangingPunct="1">
              <a:buSzPct val="100000"/>
            </a:pPr>
            <a:endParaRPr lang="es-ES" altLang="es-ES_tradnl" sz="2000" b="1">
              <a:solidFill>
                <a:srgbClr val="000000"/>
              </a:solidFill>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fill="hold" grpId="0" nodeType="clickEffect">
                                  <p:stCondLst>
                                    <p:cond delay="0"/>
                                  </p:stCondLst>
                                  <p:childTnLst>
                                    <p:set>
                                      <p:cBhvr additive="repl">
                                        <p:cTn id="6" dur="1" fill="hold">
                                          <p:stCondLst>
                                            <p:cond delay="0"/>
                                          </p:stCondLst>
                                        </p:cTn>
                                        <p:tgtEl>
                                          <p:spTgt spid="185359"/>
                                        </p:tgtEl>
                                        <p:attrNameLst>
                                          <p:attrName>style.visibility</p:attrName>
                                        </p:attrNameLst>
                                      </p:cBhvr>
                                      <p:to>
                                        <p:strVal val="visible"/>
                                      </p:to>
                                    </p:set>
                                  </p:childTnLst>
                                </p:cTn>
                              </p:par>
                              <p:par>
                                <p:cTn id="7" presetID="1" presetClass="entr" fill="hold" nodeType="withEffect">
                                  <p:stCondLst>
                                    <p:cond delay="0"/>
                                  </p:stCondLst>
                                  <p:childTnLst>
                                    <p:set>
                                      <p:cBhvr additive="repl">
                                        <p:cTn id="8" dur="1" fill="hold">
                                          <p:stCondLst>
                                            <p:cond delay="0"/>
                                          </p:stCondLst>
                                        </p:cTn>
                                        <p:tgtEl>
                                          <p:spTgt spid="185360"/>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fill="hold" grpId="0" nodeType="clickEffect">
                                  <p:stCondLst>
                                    <p:cond delay="0"/>
                                  </p:stCondLst>
                                  <p:childTnLst>
                                    <p:set>
                                      <p:cBhvr additive="repl">
                                        <p:cTn id="12" dur="1" fill="hold">
                                          <p:stCondLst>
                                            <p:cond delay="0"/>
                                          </p:stCondLst>
                                        </p:cTn>
                                        <p:tgtEl>
                                          <p:spTgt spid="185361"/>
                                        </p:tgtEl>
                                        <p:attrNameLst>
                                          <p:attrName>style.visibility</p:attrName>
                                        </p:attrNameLst>
                                      </p:cBhvr>
                                      <p:to>
                                        <p:strVal val="visible"/>
                                      </p:to>
                                    </p:set>
                                  </p:childTnLst>
                                </p:cTn>
                              </p:par>
                              <p:par>
                                <p:cTn id="13" presetID="1" presetClass="entr" fill="hold" nodeType="withEffect">
                                  <p:stCondLst>
                                    <p:cond delay="0"/>
                                  </p:stCondLst>
                                  <p:childTnLst>
                                    <p:set>
                                      <p:cBhvr additive="repl">
                                        <p:cTn id="14" dur="1" fill="hold">
                                          <p:stCondLst>
                                            <p:cond delay="0"/>
                                          </p:stCondLst>
                                        </p:cTn>
                                        <p:tgtEl>
                                          <p:spTgt spid="1853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59" grpId="0" animBg="1"/>
      <p:bldP spid="185361" grpId="0"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Text Box 1"/>
          <p:cNvSpPr txBox="1">
            <a:spLocks noChangeArrowheads="1"/>
          </p:cNvSpPr>
          <p:nvPr/>
        </p:nvSpPr>
        <p:spPr bwMode="auto">
          <a:xfrm>
            <a:off x="2205038" y="1685925"/>
            <a:ext cx="7083425" cy="49736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9pPr>
          </a:lstStyle>
          <a:p>
            <a:pPr eaLnBrk="1">
              <a:spcAft>
                <a:spcPts val="1425"/>
              </a:spcAft>
              <a:buFont typeface="Wingdings" charset="0"/>
              <a:buChar char=""/>
            </a:pPr>
            <a:r>
              <a:rPr lang="es-ES" sz="2800" dirty="0">
                <a:solidFill>
                  <a:schemeClr val="tx1"/>
                </a:solidFill>
                <a:latin typeface="Times New Roman" charset="0"/>
                <a:cs typeface="Verdana" charset="0"/>
              </a:rPr>
              <a:t>Planeta reciben aspectos negativos o inarmónicos de otros planetas.</a:t>
            </a:r>
          </a:p>
          <a:p>
            <a:pPr algn="just" eaLnBrk="1">
              <a:spcAft>
                <a:spcPts val="1425"/>
              </a:spcAft>
              <a:buFont typeface="Wingdings" charset="0"/>
              <a:buChar char=""/>
            </a:pPr>
            <a:r>
              <a:rPr lang="es-ES" sz="2800" dirty="0">
                <a:solidFill>
                  <a:schemeClr val="tx1"/>
                </a:solidFill>
                <a:latin typeface="Times New Roman" charset="0"/>
                <a:cs typeface="Verdana" charset="0"/>
              </a:rPr>
              <a:t> Planeta queda encerrado por una cuadratura.</a:t>
            </a:r>
          </a:p>
          <a:p>
            <a:pPr marL="317500" algn="just" eaLnBrk="1">
              <a:spcAft>
                <a:spcPts val="575"/>
              </a:spcAft>
              <a:buClrTx/>
              <a:buFontTx/>
              <a:buNone/>
            </a:pPr>
            <a:endParaRPr lang="es-ES" b="1" dirty="0">
              <a:solidFill>
                <a:srgbClr val="FF0000"/>
              </a:solidFill>
              <a:latin typeface="Times New Roman" charset="0"/>
              <a:cs typeface="Verdana" charset="0"/>
            </a:endParaRPr>
          </a:p>
          <a:p>
            <a:pPr marL="317500" algn="just" eaLnBrk="1">
              <a:lnSpc>
                <a:spcPct val="115000"/>
              </a:lnSpc>
              <a:spcAft>
                <a:spcPts val="1425"/>
              </a:spcAft>
              <a:buClrTx/>
              <a:buFontTx/>
              <a:buNone/>
            </a:pPr>
            <a:endParaRPr lang="es-ES" dirty="0">
              <a:solidFill>
                <a:srgbClr val="000000"/>
              </a:solidFill>
              <a:latin typeface="Times New Roman" charset="0"/>
              <a:cs typeface="Verdana" charset="0"/>
            </a:endParaRPr>
          </a:p>
          <a:p>
            <a:pPr marL="317500" algn="just" eaLnBrk="1">
              <a:lnSpc>
                <a:spcPct val="115000"/>
              </a:lnSpc>
              <a:spcAft>
                <a:spcPts val="1425"/>
              </a:spcAft>
              <a:buClrTx/>
              <a:buFontTx/>
              <a:buNone/>
            </a:pPr>
            <a:endParaRPr lang="es-ES" sz="1600" dirty="0">
              <a:solidFill>
                <a:srgbClr val="000000"/>
              </a:solidFill>
              <a:latin typeface="Verdana" charset="0"/>
              <a:cs typeface="Verdana" charset="0"/>
            </a:endParaRPr>
          </a:p>
          <a:p>
            <a:pPr marL="317500" algn="just" eaLnBrk="1">
              <a:lnSpc>
                <a:spcPct val="115000"/>
              </a:lnSpc>
              <a:spcAft>
                <a:spcPts val="1425"/>
              </a:spcAft>
              <a:buClrTx/>
              <a:buFontTx/>
              <a:buNone/>
            </a:pPr>
            <a:endParaRPr lang="es-ES" sz="1600" dirty="0">
              <a:solidFill>
                <a:srgbClr val="000000"/>
              </a:solidFill>
              <a:latin typeface="Verdana" charset="0"/>
              <a:cs typeface="Verdana" charset="0"/>
            </a:endParaRPr>
          </a:p>
        </p:txBody>
      </p:sp>
      <p:sp>
        <p:nvSpPr>
          <p:cNvPr id="211970" name="Text Box 2"/>
          <p:cNvSpPr txBox="1">
            <a:spLocks noChangeArrowheads="1"/>
          </p:cNvSpPr>
          <p:nvPr/>
        </p:nvSpPr>
        <p:spPr bwMode="auto">
          <a:xfrm>
            <a:off x="709613" y="147638"/>
            <a:ext cx="7715075" cy="9445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9pPr>
          </a:lstStyle>
          <a:p>
            <a:pPr algn="ctr" eaLnBrk="1">
              <a:buClrTx/>
              <a:buFontTx/>
              <a:buNone/>
            </a:pPr>
            <a:r>
              <a:rPr lang="es-ES" sz="2800" b="1" dirty="0">
                <a:solidFill>
                  <a:srgbClr val="FF0000"/>
                </a:solidFill>
              </a:rPr>
              <a:t>PLANETA EN SOMBRA   </a:t>
            </a:r>
          </a:p>
        </p:txBody>
      </p:sp>
      <p:sp>
        <p:nvSpPr>
          <p:cNvPr id="211971" name="Freeform 3"/>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1972"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54308788"/>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1045567" y="282208"/>
            <a:ext cx="5722937" cy="5336321"/>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1044575" y="1116013"/>
            <a:ext cx="122396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922713" y="163513"/>
            <a:ext cx="9072562"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a:solidFill>
                  <a:srgbClr val="FF0000"/>
                </a:solidFill>
              </a:rPr>
              <a:t>Signos del </a:t>
            </a:r>
          </a:p>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a:solidFill>
                  <a:srgbClr val="FF0000"/>
                </a:solidFill>
              </a:rPr>
              <a:t>Zodiaco</a:t>
            </a:r>
          </a:p>
        </p:txBody>
      </p:sp>
      <p:sp>
        <p:nvSpPr>
          <p:cNvPr id="2" name="Elipse 1"/>
          <p:cNvSpPr/>
          <p:nvPr/>
        </p:nvSpPr>
        <p:spPr bwMode="auto">
          <a:xfrm>
            <a:off x="2520032" y="1545209"/>
            <a:ext cx="2664296" cy="2730226"/>
          </a:xfrm>
          <a:prstGeom prst="ellipse">
            <a:avLst/>
          </a:prstGeom>
          <a:solidFill>
            <a:srgbClr val="FFFF00"/>
          </a:solid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pPr>
            <a:endParaRPr kumimoji="0" lang="es-ES_tradnl" sz="2400" b="0" i="0" u="none" strike="noStrike" cap="none" normalizeH="0" baseline="0">
              <a:ln>
                <a:noFill/>
              </a:ln>
              <a:solidFill>
                <a:schemeClr val="bg1"/>
              </a:solidFill>
              <a:effectLst/>
              <a:latin typeface="Arial" charset="0"/>
              <a:ea typeface="ＭＳ Ｐゴシック" charset="0"/>
              <a:cs typeface="ＭＳ Ｐゴシック" charset="0"/>
            </a:endParaRPr>
          </a:p>
        </p:txBody>
      </p:sp>
      <p:cxnSp>
        <p:nvCxnSpPr>
          <p:cNvPr id="4" name="Conector recto de flecha 3"/>
          <p:cNvCxnSpPr>
            <a:endCxn id="2" idx="4"/>
          </p:cNvCxnSpPr>
          <p:nvPr/>
        </p:nvCxnSpPr>
        <p:spPr bwMode="auto">
          <a:xfrm>
            <a:off x="2508919" y="2950368"/>
            <a:ext cx="1343261" cy="1325067"/>
          </a:xfrm>
          <a:prstGeom prst="straightConnector1">
            <a:avLst/>
          </a:prstGeom>
          <a:solidFill>
            <a:srgbClr val="00B8FF"/>
          </a:solidFill>
          <a:ln w="38100" cap="flat" cmpd="sng" algn="ctr">
            <a:solidFill>
              <a:srgbClr val="FF0000"/>
            </a:solidFill>
            <a:prstDash val="solid"/>
            <a:round/>
            <a:headEnd type="triangle"/>
            <a:tailEnd type="triangle"/>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Tree>
    <p:extLst>
      <p:ext uri="{BB962C8B-B14F-4D97-AF65-F5344CB8AC3E}">
        <p14:creationId xmlns:p14="http://schemas.microsoft.com/office/powerpoint/2010/main" val="2102380640"/>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Text Box 1"/>
          <p:cNvSpPr txBox="1">
            <a:spLocks noChangeArrowheads="1"/>
          </p:cNvSpPr>
          <p:nvPr/>
        </p:nvSpPr>
        <p:spPr bwMode="auto">
          <a:xfrm>
            <a:off x="1151880" y="1323107"/>
            <a:ext cx="8610600" cy="4973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9pPr>
          </a:lstStyle>
          <a:p>
            <a:pPr eaLnBrk="1">
              <a:spcAft>
                <a:spcPts val="1425"/>
              </a:spcAft>
              <a:buClr>
                <a:srgbClr val="000000"/>
              </a:buClr>
              <a:buSzPct val="100000"/>
              <a:buFont typeface="Wingdings" charset="2"/>
              <a:buChar char=""/>
            </a:pPr>
            <a:r>
              <a:rPr lang="es-ES" altLang="es-ES_tradnl" b="1" dirty="0">
                <a:solidFill>
                  <a:srgbClr val="FF0000"/>
                </a:solidFill>
                <a:latin typeface="Times New Roman" charset="0"/>
              </a:rPr>
              <a:t> </a:t>
            </a:r>
            <a:r>
              <a:rPr lang="es-ES" altLang="es-ES_tradnl" b="1" dirty="0">
                <a:solidFill>
                  <a:schemeClr val="tx1"/>
                </a:solidFill>
                <a:latin typeface="Times New Roman" charset="0"/>
              </a:rPr>
              <a:t>Significado </a:t>
            </a:r>
            <a:r>
              <a:rPr lang="es-ES" altLang="es-ES_tradnl" dirty="0">
                <a:solidFill>
                  <a:schemeClr val="tx1"/>
                </a:solidFill>
                <a:latin typeface="Times New Roman" charset="0"/>
              </a:rPr>
              <a:t>de la casa.</a:t>
            </a:r>
          </a:p>
          <a:p>
            <a:pPr eaLnBrk="1">
              <a:spcAft>
                <a:spcPts val="1425"/>
              </a:spcAft>
              <a:buClr>
                <a:srgbClr val="000000"/>
              </a:buClr>
              <a:buSzPct val="100000"/>
              <a:buFont typeface="Wingdings" charset="2"/>
              <a:buChar char=""/>
            </a:pPr>
            <a:r>
              <a:rPr lang="es-ES" altLang="es-ES_tradnl" dirty="0">
                <a:solidFill>
                  <a:schemeClr val="tx1"/>
                </a:solidFill>
                <a:latin typeface="Times New Roman" charset="0"/>
              </a:rPr>
              <a:t> </a:t>
            </a:r>
            <a:r>
              <a:rPr lang="es-ES" altLang="es-ES_tradnl" b="1" dirty="0">
                <a:solidFill>
                  <a:schemeClr val="tx1"/>
                </a:solidFill>
                <a:latin typeface="Times New Roman" charset="0"/>
              </a:rPr>
              <a:t>Aspectos</a:t>
            </a:r>
            <a:r>
              <a:rPr lang="es-ES" altLang="es-ES_tradnl" dirty="0">
                <a:solidFill>
                  <a:schemeClr val="tx1"/>
                </a:solidFill>
                <a:latin typeface="Times New Roman" charset="0"/>
              </a:rPr>
              <a:t> del planeta:</a:t>
            </a:r>
          </a:p>
          <a:p>
            <a:pPr lvl="1" eaLnBrk="1">
              <a:spcAft>
                <a:spcPts val="1425"/>
              </a:spcAft>
              <a:buClr>
                <a:srgbClr val="000000"/>
              </a:buClr>
              <a:buSzPct val="100000"/>
              <a:buFont typeface="Wingdings" charset="2"/>
              <a:buChar char=""/>
            </a:pPr>
            <a:r>
              <a:rPr lang="es-ES" altLang="es-ES_tradnl" b="1" dirty="0">
                <a:solidFill>
                  <a:srgbClr val="FF0000"/>
                </a:solidFill>
                <a:latin typeface="Times New Roman" charset="0"/>
              </a:rPr>
              <a:t>Aspectos negativos</a:t>
            </a:r>
            <a:r>
              <a:rPr lang="es-ES" altLang="es-ES_tradnl" dirty="0">
                <a:solidFill>
                  <a:schemeClr val="tx1"/>
                </a:solidFill>
                <a:latin typeface="Times New Roman" charset="0"/>
              </a:rPr>
              <a:t>: </a:t>
            </a:r>
          </a:p>
          <a:p>
            <a:pPr lvl="2" eaLnBrk="1">
              <a:spcAft>
                <a:spcPts val="1425"/>
              </a:spcAft>
              <a:buClr>
                <a:srgbClr val="000000"/>
              </a:buClr>
              <a:buSzPct val="100000"/>
              <a:buFont typeface="Wingdings" charset="2"/>
              <a:buChar char=""/>
            </a:pPr>
            <a:r>
              <a:rPr lang="es-ES" altLang="es-ES_tradnl" dirty="0">
                <a:solidFill>
                  <a:schemeClr val="tx1"/>
                </a:solidFill>
                <a:latin typeface="Times New Roman" charset="0"/>
              </a:rPr>
              <a:t> </a:t>
            </a:r>
            <a:r>
              <a:rPr lang="es-ES" altLang="es-ES_tradnl" b="1" dirty="0">
                <a:solidFill>
                  <a:schemeClr val="tx1"/>
                </a:solidFill>
                <a:latin typeface="Times New Roman" charset="0"/>
              </a:rPr>
              <a:t>Sombra</a:t>
            </a:r>
            <a:r>
              <a:rPr lang="es-ES" altLang="es-ES_tradnl" dirty="0">
                <a:solidFill>
                  <a:schemeClr val="tx1"/>
                </a:solidFill>
                <a:latin typeface="Times New Roman" charset="0"/>
              </a:rPr>
              <a:t> del planeta, signo y signo de la casa. </a:t>
            </a:r>
          </a:p>
          <a:p>
            <a:pPr lvl="2" eaLnBrk="1">
              <a:spcAft>
                <a:spcPts val="1425"/>
              </a:spcAft>
              <a:buClr>
                <a:srgbClr val="000000"/>
              </a:buClr>
              <a:buSzPct val="100000"/>
              <a:buFont typeface="Wingdings" charset="2"/>
              <a:buChar char=""/>
            </a:pPr>
            <a:r>
              <a:rPr lang="es-ES" altLang="es-ES_tradnl" dirty="0">
                <a:solidFill>
                  <a:schemeClr val="tx1"/>
                </a:solidFill>
                <a:latin typeface="Times New Roman" charset="0"/>
              </a:rPr>
              <a:t> Hacer </a:t>
            </a:r>
            <a:r>
              <a:rPr lang="es-ES" altLang="es-ES_tradnl" b="1" dirty="0">
                <a:solidFill>
                  <a:schemeClr val="tx1"/>
                </a:solidFill>
                <a:latin typeface="Times New Roman" charset="0"/>
              </a:rPr>
              <a:t>frases en sombra </a:t>
            </a:r>
            <a:r>
              <a:rPr lang="es-ES" altLang="es-ES_tradnl" dirty="0">
                <a:solidFill>
                  <a:schemeClr val="tx1"/>
                </a:solidFill>
                <a:latin typeface="Times New Roman" charset="0"/>
              </a:rPr>
              <a:t>que tengan palabras de los tres. </a:t>
            </a:r>
          </a:p>
          <a:p>
            <a:pPr lvl="2" eaLnBrk="1">
              <a:spcAft>
                <a:spcPts val="1425"/>
              </a:spcAft>
              <a:buClr>
                <a:srgbClr val="000000"/>
              </a:buClr>
              <a:buSzPct val="100000"/>
              <a:buFont typeface="Wingdings" charset="2"/>
              <a:buChar char=""/>
            </a:pPr>
            <a:r>
              <a:rPr lang="es-ES" altLang="es-ES_tradnl" dirty="0">
                <a:solidFill>
                  <a:schemeClr val="tx1"/>
                </a:solidFill>
                <a:latin typeface="Times New Roman" charset="0"/>
              </a:rPr>
              <a:t> Escribir la </a:t>
            </a:r>
            <a:r>
              <a:rPr lang="es-ES" altLang="es-ES_tradnl" b="1" dirty="0">
                <a:solidFill>
                  <a:schemeClr val="tx1"/>
                </a:solidFill>
                <a:latin typeface="Times New Roman" charset="0"/>
              </a:rPr>
              <a:t>luz</a:t>
            </a:r>
            <a:r>
              <a:rPr lang="es-ES" altLang="es-ES_tradnl" dirty="0">
                <a:solidFill>
                  <a:schemeClr val="tx1"/>
                </a:solidFill>
                <a:latin typeface="Times New Roman" charset="0"/>
              </a:rPr>
              <a:t> del planeta, signo y signo de la casa.</a:t>
            </a:r>
          </a:p>
          <a:p>
            <a:pPr lvl="2" eaLnBrk="1">
              <a:spcAft>
                <a:spcPts val="1425"/>
              </a:spcAft>
              <a:buClr>
                <a:srgbClr val="000000"/>
              </a:buClr>
              <a:buSzPct val="100000"/>
              <a:buFont typeface="Wingdings" charset="2"/>
              <a:buChar char=""/>
            </a:pPr>
            <a:r>
              <a:rPr lang="es-ES" altLang="es-ES_tradnl" dirty="0">
                <a:solidFill>
                  <a:schemeClr val="tx1"/>
                </a:solidFill>
                <a:latin typeface="Times New Roman" charset="0"/>
              </a:rPr>
              <a:t> Hacer </a:t>
            </a:r>
            <a:r>
              <a:rPr lang="es-ES" altLang="es-ES_tradnl" b="1" dirty="0">
                <a:solidFill>
                  <a:schemeClr val="tx1"/>
                </a:solidFill>
                <a:latin typeface="Times New Roman" charset="0"/>
              </a:rPr>
              <a:t>frases en luz </a:t>
            </a:r>
            <a:r>
              <a:rPr lang="es-ES" altLang="es-ES_tradnl" dirty="0">
                <a:solidFill>
                  <a:schemeClr val="tx1"/>
                </a:solidFill>
                <a:latin typeface="Times New Roman" charset="0"/>
              </a:rPr>
              <a:t>que tengan palabras de los tres. </a:t>
            </a:r>
          </a:p>
          <a:p>
            <a:pPr eaLnBrk="1">
              <a:spcAft>
                <a:spcPts val="575"/>
              </a:spcAft>
              <a:buSzPct val="100000"/>
            </a:pPr>
            <a:endParaRPr lang="es-ES" altLang="es-ES_tradnl" b="1" dirty="0">
              <a:solidFill>
                <a:srgbClr val="FF0000"/>
              </a:solidFill>
              <a:latin typeface="Times New Roman" charset="0"/>
            </a:endParaRPr>
          </a:p>
          <a:p>
            <a:pPr eaLnBrk="1">
              <a:lnSpc>
                <a:spcPct val="115000"/>
              </a:lnSpc>
              <a:spcAft>
                <a:spcPts val="1425"/>
              </a:spcAft>
              <a:buSzPct val="100000"/>
            </a:pPr>
            <a:endParaRPr lang="es-ES" altLang="es-ES_tradnl" dirty="0">
              <a:solidFill>
                <a:srgbClr val="000000"/>
              </a:solidFill>
              <a:latin typeface="Times New Roman" charset="0"/>
            </a:endParaRPr>
          </a:p>
          <a:p>
            <a:pPr algn="ctr" eaLnBrk="1">
              <a:lnSpc>
                <a:spcPct val="115000"/>
              </a:lnSpc>
              <a:spcAft>
                <a:spcPts val="1425"/>
              </a:spcAft>
              <a:buSzPct val="100000"/>
            </a:pPr>
            <a:endParaRPr lang="es-ES" altLang="es-ES_tradnl" sz="1600" dirty="0">
              <a:solidFill>
                <a:srgbClr val="000000"/>
              </a:solidFill>
              <a:latin typeface="Verdana" charset="0"/>
            </a:endParaRPr>
          </a:p>
          <a:p>
            <a:pPr algn="ctr" eaLnBrk="1">
              <a:lnSpc>
                <a:spcPct val="115000"/>
              </a:lnSpc>
              <a:spcAft>
                <a:spcPts val="1425"/>
              </a:spcAft>
              <a:buSzPct val="100000"/>
            </a:pPr>
            <a:endParaRPr lang="es-ES" altLang="es-ES_tradnl" sz="1600" dirty="0">
              <a:solidFill>
                <a:srgbClr val="000000"/>
              </a:solidFill>
              <a:latin typeface="Verdana" charset="0"/>
            </a:endParaRPr>
          </a:p>
        </p:txBody>
      </p:sp>
      <p:sp>
        <p:nvSpPr>
          <p:cNvPr id="301059" name="Freeform 2"/>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301060"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 Box 2"/>
          <p:cNvSpPr txBox="1">
            <a:spLocks noChangeArrowheads="1"/>
          </p:cNvSpPr>
          <p:nvPr/>
        </p:nvSpPr>
        <p:spPr bwMode="auto">
          <a:xfrm>
            <a:off x="709613" y="147638"/>
            <a:ext cx="8147123" cy="944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eaLnBrk="1">
              <a:buSzPct val="100000"/>
            </a:pPr>
            <a:r>
              <a:rPr lang="es-ES" altLang="es-ES_tradnl" sz="2800" b="1" dirty="0">
                <a:solidFill>
                  <a:srgbClr val="FF0000"/>
                </a:solidFill>
              </a:rPr>
              <a:t>PROTOCOLO DE INTERPRETACIÓN </a:t>
            </a:r>
          </a:p>
        </p:txBody>
      </p:sp>
    </p:spTree>
    <p:extLst>
      <p:ext uri="{BB962C8B-B14F-4D97-AF65-F5344CB8AC3E}">
        <p14:creationId xmlns:p14="http://schemas.microsoft.com/office/powerpoint/2010/main" val="2122445168"/>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Text Box 1"/>
          <p:cNvSpPr txBox="1">
            <a:spLocks noChangeArrowheads="1"/>
          </p:cNvSpPr>
          <p:nvPr/>
        </p:nvSpPr>
        <p:spPr bwMode="auto">
          <a:xfrm>
            <a:off x="1758304" y="1755155"/>
            <a:ext cx="8610600" cy="4973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9pPr>
          </a:lstStyle>
          <a:p>
            <a:pPr eaLnBrk="1">
              <a:spcAft>
                <a:spcPts val="1425"/>
              </a:spcAft>
              <a:buClr>
                <a:srgbClr val="000000"/>
              </a:buClr>
              <a:buSzPct val="100000"/>
              <a:buFont typeface="Wingdings" charset="2"/>
              <a:buChar char=""/>
            </a:pPr>
            <a:r>
              <a:rPr lang="es-ES" altLang="es-ES_tradnl" b="1" dirty="0">
                <a:solidFill>
                  <a:srgbClr val="FF0000"/>
                </a:solidFill>
                <a:latin typeface="Times New Roman" charset="0"/>
              </a:rPr>
              <a:t>Aspectos positivos</a:t>
            </a:r>
            <a:r>
              <a:rPr lang="es-ES" altLang="es-ES_tradnl" dirty="0">
                <a:solidFill>
                  <a:schemeClr val="tx1"/>
                </a:solidFill>
                <a:latin typeface="Times New Roman" charset="0"/>
              </a:rPr>
              <a:t>: </a:t>
            </a:r>
          </a:p>
          <a:p>
            <a:pPr lvl="1" eaLnBrk="1">
              <a:spcAft>
                <a:spcPts val="1425"/>
              </a:spcAft>
              <a:buClr>
                <a:srgbClr val="000000"/>
              </a:buClr>
              <a:buSzPct val="100000"/>
              <a:buFont typeface="Wingdings" charset="2"/>
              <a:buChar char=""/>
            </a:pPr>
            <a:r>
              <a:rPr lang="es-ES" altLang="es-ES_tradnl" b="1" dirty="0">
                <a:solidFill>
                  <a:schemeClr val="tx1"/>
                </a:solidFill>
                <a:latin typeface="Times New Roman" charset="0"/>
              </a:rPr>
              <a:t>luz</a:t>
            </a:r>
            <a:r>
              <a:rPr lang="es-ES" altLang="es-ES_tradnl" dirty="0">
                <a:solidFill>
                  <a:schemeClr val="tx1"/>
                </a:solidFill>
                <a:latin typeface="Times New Roman" charset="0"/>
              </a:rPr>
              <a:t> del planeta, signo y signo de la casa.</a:t>
            </a:r>
          </a:p>
          <a:p>
            <a:pPr lvl="1" eaLnBrk="1">
              <a:spcAft>
                <a:spcPts val="1425"/>
              </a:spcAft>
              <a:buClr>
                <a:srgbClr val="000000"/>
              </a:buClr>
              <a:buSzPct val="100000"/>
              <a:buFont typeface="Wingdings" charset="2"/>
              <a:buChar char=""/>
            </a:pPr>
            <a:r>
              <a:rPr lang="es-ES" altLang="es-ES_tradnl" b="1" dirty="0">
                <a:solidFill>
                  <a:schemeClr val="tx1"/>
                </a:solidFill>
                <a:latin typeface="Times New Roman" charset="0"/>
              </a:rPr>
              <a:t>Frases en luz </a:t>
            </a:r>
            <a:r>
              <a:rPr lang="es-ES" altLang="es-ES_tradnl" dirty="0">
                <a:solidFill>
                  <a:schemeClr val="tx1"/>
                </a:solidFill>
                <a:latin typeface="Times New Roman" charset="0"/>
              </a:rPr>
              <a:t>que tengan palabras de los tres (las mismas frases en sombra, ahora en luz).</a:t>
            </a:r>
          </a:p>
          <a:p>
            <a:pPr eaLnBrk="1">
              <a:spcAft>
                <a:spcPts val="1425"/>
              </a:spcAft>
              <a:buClr>
                <a:srgbClr val="000000"/>
              </a:buClr>
              <a:buSzPct val="100000"/>
              <a:buFont typeface="Wingdings" charset="2"/>
              <a:buChar char=""/>
            </a:pPr>
            <a:endParaRPr lang="es-ES" altLang="es-ES_tradnl" b="1" dirty="0">
              <a:solidFill>
                <a:srgbClr val="FF0000"/>
              </a:solidFill>
              <a:latin typeface="Times New Roman" charset="0"/>
            </a:endParaRPr>
          </a:p>
          <a:p>
            <a:pPr eaLnBrk="1">
              <a:lnSpc>
                <a:spcPct val="115000"/>
              </a:lnSpc>
              <a:spcAft>
                <a:spcPts val="1425"/>
              </a:spcAft>
              <a:buSzPct val="100000"/>
            </a:pPr>
            <a:endParaRPr lang="es-ES" altLang="es-ES_tradnl" dirty="0">
              <a:solidFill>
                <a:srgbClr val="000000"/>
              </a:solidFill>
              <a:latin typeface="Times New Roman" charset="0"/>
            </a:endParaRPr>
          </a:p>
          <a:p>
            <a:pPr algn="ctr" eaLnBrk="1">
              <a:lnSpc>
                <a:spcPct val="115000"/>
              </a:lnSpc>
              <a:spcAft>
                <a:spcPts val="1425"/>
              </a:spcAft>
              <a:buSzPct val="100000"/>
            </a:pPr>
            <a:endParaRPr lang="es-ES" altLang="es-ES_tradnl" sz="1600" dirty="0">
              <a:solidFill>
                <a:srgbClr val="000000"/>
              </a:solidFill>
              <a:latin typeface="Verdana" charset="0"/>
            </a:endParaRPr>
          </a:p>
          <a:p>
            <a:pPr algn="ctr" eaLnBrk="1">
              <a:lnSpc>
                <a:spcPct val="115000"/>
              </a:lnSpc>
              <a:spcAft>
                <a:spcPts val="1425"/>
              </a:spcAft>
              <a:buSzPct val="100000"/>
            </a:pPr>
            <a:endParaRPr lang="es-ES" altLang="es-ES_tradnl" sz="1600" dirty="0">
              <a:solidFill>
                <a:srgbClr val="000000"/>
              </a:solidFill>
              <a:latin typeface="Verdana" charset="0"/>
            </a:endParaRPr>
          </a:p>
        </p:txBody>
      </p:sp>
      <p:sp>
        <p:nvSpPr>
          <p:cNvPr id="301059" name="Freeform 2"/>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301060"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 Box 2"/>
          <p:cNvSpPr txBox="1">
            <a:spLocks noChangeArrowheads="1"/>
          </p:cNvSpPr>
          <p:nvPr/>
        </p:nvSpPr>
        <p:spPr bwMode="auto">
          <a:xfrm>
            <a:off x="709613" y="147638"/>
            <a:ext cx="7715075" cy="944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eaLnBrk="1">
              <a:buSzPct val="100000"/>
            </a:pPr>
            <a:r>
              <a:rPr lang="es-ES" altLang="es-ES_tradnl" sz="2800" b="1" dirty="0">
                <a:solidFill>
                  <a:srgbClr val="FF0000"/>
                </a:solidFill>
              </a:rPr>
              <a:t>PROTOCOLO DE INTERPRETACIÓN </a:t>
            </a:r>
          </a:p>
        </p:txBody>
      </p:sp>
    </p:spTree>
    <p:extLst>
      <p:ext uri="{BB962C8B-B14F-4D97-AF65-F5344CB8AC3E}">
        <p14:creationId xmlns:p14="http://schemas.microsoft.com/office/powerpoint/2010/main" val="3602666721"/>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Text Box 1">
            <a:extLst>
              <a:ext uri="{FF2B5EF4-FFF2-40B4-BE49-F238E27FC236}">
                <a16:creationId xmlns:a16="http://schemas.microsoft.com/office/drawing/2014/main" id="{2E4F19D4-B6DA-634B-BE3C-F52B54BD8BC6}"/>
              </a:ext>
            </a:extLst>
          </p:cNvPr>
          <p:cNvSpPr txBox="1">
            <a:spLocks noChangeArrowheads="1"/>
          </p:cNvSpPr>
          <p:nvPr/>
        </p:nvSpPr>
        <p:spPr bwMode="auto">
          <a:xfrm>
            <a:off x="1044575" y="1095375"/>
            <a:ext cx="8855075" cy="326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33375" indent="-2555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1pPr>
            <a:lvl2pPr marL="731838" indent="-2428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p:txBody>
      </p:sp>
      <p:sp>
        <p:nvSpPr>
          <p:cNvPr id="196610" name="Freeform 2">
            <a:extLst>
              <a:ext uri="{FF2B5EF4-FFF2-40B4-BE49-F238E27FC236}">
                <a16:creationId xmlns:a16="http://schemas.microsoft.com/office/drawing/2014/main" id="{9134683E-32E5-B342-9710-E702DFBF86BE}"/>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96611" name="Picture 3">
            <a:extLst>
              <a:ext uri="{FF2B5EF4-FFF2-40B4-BE49-F238E27FC236}">
                <a16:creationId xmlns:a16="http://schemas.microsoft.com/office/drawing/2014/main" id="{23137425-F8C6-4840-BD1C-781B009346B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6612" name="Picture 4">
            <a:extLst>
              <a:ext uri="{FF2B5EF4-FFF2-40B4-BE49-F238E27FC236}">
                <a16:creationId xmlns:a16="http://schemas.microsoft.com/office/drawing/2014/main" id="{55928A14-C7CE-614F-AC5D-555B98C5A58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68538" y="282575"/>
            <a:ext cx="5722937" cy="5335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6613" name="Rectangle 5">
            <a:extLst>
              <a:ext uri="{FF2B5EF4-FFF2-40B4-BE49-F238E27FC236}">
                <a16:creationId xmlns:a16="http://schemas.microsoft.com/office/drawing/2014/main" id="{AF93B404-43F9-7149-B2E2-7475D735BB9C}"/>
              </a:ext>
            </a:extLst>
          </p:cNvPr>
          <p:cNvSpPr>
            <a:spLocks noChangeArrowheads="1"/>
          </p:cNvSpPr>
          <p:nvPr/>
        </p:nvSpPr>
        <p:spPr bwMode="auto">
          <a:xfrm>
            <a:off x="1044575" y="1116013"/>
            <a:ext cx="122396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96614" name="Rectangle 6">
            <a:extLst>
              <a:ext uri="{FF2B5EF4-FFF2-40B4-BE49-F238E27FC236}">
                <a16:creationId xmlns:a16="http://schemas.microsoft.com/office/drawing/2014/main" id="{947CED54-9E9B-3447-A5CD-F9EAD0F17A3F}"/>
              </a:ext>
            </a:extLst>
          </p:cNvPr>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96615" name="AutoShape 7">
            <a:extLst>
              <a:ext uri="{FF2B5EF4-FFF2-40B4-BE49-F238E27FC236}">
                <a16:creationId xmlns:a16="http://schemas.microsoft.com/office/drawing/2014/main" id="{F1FCC47C-35B4-C241-A9D5-1FFD039EB165}"/>
              </a:ext>
            </a:extLst>
          </p:cNvPr>
          <p:cNvSpPr>
            <a:spLocks noChangeArrowheads="1"/>
          </p:cNvSpPr>
          <p:nvPr/>
        </p:nvSpPr>
        <p:spPr bwMode="auto">
          <a:xfrm>
            <a:off x="3922713" y="163513"/>
            <a:ext cx="9072562" cy="1173162"/>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r>
              <a:rPr lang="es-ES" altLang="es-ES_tradnl" sz="3200" b="1">
                <a:solidFill>
                  <a:srgbClr val="FF0000"/>
                </a:solidFill>
              </a:rPr>
              <a:t>Antonio</a:t>
            </a:r>
          </a:p>
          <a:p>
            <a:pPr algn="ctr" eaLnBrk="1" hangingPunct="1">
              <a:buSzPct val="100000"/>
            </a:pPr>
            <a:r>
              <a:rPr lang="es-ES" altLang="es-ES_tradnl" sz="3200" b="1">
                <a:solidFill>
                  <a:srgbClr val="FF0000"/>
                </a:solidFill>
              </a:rPr>
              <a:t>Herrero</a:t>
            </a:r>
          </a:p>
        </p:txBody>
      </p:sp>
      <p:sp>
        <p:nvSpPr>
          <p:cNvPr id="10" name="Elipse 9">
            <a:extLst>
              <a:ext uri="{FF2B5EF4-FFF2-40B4-BE49-F238E27FC236}">
                <a16:creationId xmlns:a16="http://schemas.microsoft.com/office/drawing/2014/main" id="{C9BE1EF7-1211-5C41-94DC-560ED933ED44}"/>
              </a:ext>
            </a:extLst>
          </p:cNvPr>
          <p:cNvSpPr>
            <a:spLocks noChangeArrowheads="1"/>
          </p:cNvSpPr>
          <p:nvPr/>
        </p:nvSpPr>
        <p:spPr bwMode="auto">
          <a:xfrm flipH="1">
            <a:off x="3168650" y="2330450"/>
            <a:ext cx="574675" cy="503238"/>
          </a:xfrm>
          <a:prstGeom prst="ellipse">
            <a:avLst/>
          </a:prstGeom>
          <a:noFill/>
          <a:ln w="38100" algn="ctr">
            <a:solidFill>
              <a:srgbClr val="7030A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extLst>
      <p:ext uri="{BB962C8B-B14F-4D97-AF65-F5344CB8AC3E}">
        <p14:creationId xmlns:p14="http://schemas.microsoft.com/office/powerpoint/2010/main" val="3332789948"/>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6850" y="-147638"/>
            <a:ext cx="9882188" cy="5951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02" name="Text Box 2"/>
          <p:cNvSpPr txBox="1">
            <a:spLocks noChangeArrowheads="1"/>
          </p:cNvSpPr>
          <p:nvPr/>
        </p:nvSpPr>
        <p:spPr bwMode="auto">
          <a:xfrm>
            <a:off x="503808" y="1549400"/>
            <a:ext cx="8855075" cy="326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50760" tIns="50760" rIns="50760" bIns="50760"/>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eaLnBrk="1">
              <a:lnSpc>
                <a:spcPct val="115000"/>
              </a:lnSpc>
              <a:spcAft>
                <a:spcPts val="1425"/>
              </a:spcAft>
              <a:buSzPct val="100000"/>
            </a:pPr>
            <a:r>
              <a:rPr lang="es-ES" altLang="es-ES_tradnl" dirty="0">
                <a:solidFill>
                  <a:srgbClr val="FFFFFF"/>
                </a:solidFill>
                <a:latin typeface="Times New Roman" charset="0"/>
              </a:rPr>
              <a:t>          </a:t>
            </a:r>
            <a:r>
              <a:rPr lang="es-ES" altLang="es-ES_tradnl" dirty="0">
                <a:solidFill>
                  <a:srgbClr val="000000"/>
                </a:solidFill>
                <a:latin typeface="Times New Roman" charset="0"/>
              </a:rPr>
              <a:t>       </a:t>
            </a:r>
            <a:r>
              <a:rPr lang="es-ES" altLang="es-ES_tradnl" dirty="0">
                <a:solidFill>
                  <a:srgbClr val="FFFFFF"/>
                </a:solidFill>
                <a:latin typeface="Times New Roman" charset="0"/>
              </a:rPr>
              <a:t>       Práctica 3: Un recorrido por vuestro Plutón. </a:t>
            </a:r>
          </a:p>
        </p:txBody>
      </p:sp>
      <p:sp>
        <p:nvSpPr>
          <p:cNvPr id="51203" name="Freeform 3"/>
          <p:cNvSpPr>
            <a:spLocks noChangeArrowheads="1"/>
          </p:cNvSpPr>
          <p:nvPr/>
        </p:nvSpPr>
        <p:spPr bwMode="auto">
          <a:xfrm>
            <a:off x="911225" y="4740275"/>
            <a:ext cx="8899525" cy="377825"/>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s-ES_tradnl"/>
          </a:p>
        </p:txBody>
      </p:sp>
      <p:sp>
        <p:nvSpPr>
          <p:cNvPr id="51204" name="AutoShape 4"/>
          <p:cNvSpPr>
            <a:spLocks noChangeArrowheads="1"/>
          </p:cNvSpPr>
          <p:nvPr/>
        </p:nvSpPr>
        <p:spPr bwMode="auto">
          <a:xfrm>
            <a:off x="673100" y="-1588"/>
            <a:ext cx="9072563" cy="1174751"/>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eaLnBrk="1" hangingPunct="1">
              <a:buSzPct val="100000"/>
            </a:pPr>
            <a:r>
              <a:rPr lang="es-ES" altLang="es-ES_tradnl" sz="3200" b="1">
                <a:solidFill>
                  <a:srgbClr val="3C8C93"/>
                </a:solidFill>
              </a:rPr>
              <a:t>Despertar a la Consciencia</a:t>
            </a:r>
          </a:p>
        </p:txBody>
      </p:sp>
      <p:sp>
        <p:nvSpPr>
          <p:cNvPr id="51205" name="Freeform 5"/>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sp>
        <p:nvSpPr>
          <p:cNvPr id="51206" name="Text Box 6"/>
          <p:cNvSpPr txBox="1">
            <a:spLocks noChangeArrowheads="1"/>
          </p:cNvSpPr>
          <p:nvPr/>
        </p:nvSpPr>
        <p:spPr bwMode="auto">
          <a:xfrm>
            <a:off x="1096963" y="952500"/>
            <a:ext cx="200025" cy="422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charset="0"/>
              <a:buNone/>
            </a:pPr>
            <a:endParaRPr lang="es-ES" altLang="es-ES_tradnl"/>
          </a:p>
        </p:txBody>
      </p:sp>
      <p:pic>
        <p:nvPicPr>
          <p:cNvPr id="51207" name="Picture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3238" y="-477838"/>
            <a:ext cx="1727201" cy="651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74780290"/>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Text Box 1"/>
          <p:cNvSpPr txBox="1">
            <a:spLocks noChangeArrowheads="1"/>
          </p:cNvSpPr>
          <p:nvPr/>
        </p:nvSpPr>
        <p:spPr bwMode="auto">
          <a:xfrm>
            <a:off x="1389063" y="1665288"/>
            <a:ext cx="8651875" cy="49736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50760" tIns="50760" rIns="50760" bIns="50760"/>
          <a:lstStyle>
            <a:lvl1pPr marL="320675" indent="-285750" algn="ctr">
              <a:lnSpc>
                <a:spcPct val="116000"/>
              </a:lnSpc>
              <a:spcAft>
                <a:spcPts val="1175"/>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800" b="1">
                <a:solidFill>
                  <a:srgbClr val="221E1F"/>
                </a:solidFill>
                <a:latin typeface="Verdana" charset="0"/>
                <a:ea typeface="ＭＳ Ｐゴシック" charset="-128"/>
              </a:defRPr>
            </a:lvl1pPr>
            <a:lvl2pPr marL="685800" indent="-228600" algn="ctr">
              <a:lnSpc>
                <a:spcPct val="116000"/>
              </a:lnSpc>
              <a:spcAft>
                <a:spcPts val="9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800" b="1">
                <a:solidFill>
                  <a:srgbClr val="221E1F"/>
                </a:solidFill>
                <a:latin typeface="Verdana" charset="0"/>
                <a:ea typeface="ＭＳ Ｐゴシック" charset="-128"/>
              </a:defRPr>
            </a:lvl2pPr>
            <a:lvl3pPr algn="ctr">
              <a:lnSpc>
                <a:spcPct val="116000"/>
              </a:lnSpc>
              <a:spcAft>
                <a:spcPts val="700"/>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800" b="1">
                <a:solidFill>
                  <a:srgbClr val="221E1F"/>
                </a:solidFill>
                <a:latin typeface="Verdana" charset="0"/>
                <a:ea typeface="ＭＳ Ｐゴシック" charset="-128"/>
              </a:defRPr>
            </a:lvl3pPr>
            <a:lvl4pPr algn="ctr">
              <a:lnSpc>
                <a:spcPct val="116000"/>
              </a:lnSpc>
              <a:spcAft>
                <a:spcPts val="475"/>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800" b="1">
                <a:solidFill>
                  <a:srgbClr val="221E1F"/>
                </a:solidFill>
                <a:latin typeface="Verdana" charset="0"/>
                <a:ea typeface="ＭＳ Ｐゴシック" charset="-128"/>
              </a:defRPr>
            </a:lvl4pPr>
            <a:lvl5pPr algn="ctr">
              <a:lnSpc>
                <a:spcPct val="116000"/>
              </a:lnSpc>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5pPr>
            <a:lvl6pPr marL="2514600" indent="-228600" algn="ctr" defTabSz="449263" eaLnBrk="0" fontAlgn="base" hangingPunct="0">
              <a:lnSpc>
                <a:spcPct val="116000"/>
              </a:lnSpc>
              <a:spcBef>
                <a:spcPct val="0"/>
              </a:spcBef>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6pPr>
            <a:lvl7pPr marL="2971800" indent="-228600" algn="ctr" defTabSz="449263" eaLnBrk="0" fontAlgn="base" hangingPunct="0">
              <a:lnSpc>
                <a:spcPct val="116000"/>
              </a:lnSpc>
              <a:spcBef>
                <a:spcPct val="0"/>
              </a:spcBef>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7pPr>
            <a:lvl8pPr marL="3429000" indent="-228600" algn="ctr" defTabSz="449263" eaLnBrk="0" fontAlgn="base" hangingPunct="0">
              <a:lnSpc>
                <a:spcPct val="116000"/>
              </a:lnSpc>
              <a:spcBef>
                <a:spcPct val="0"/>
              </a:spcBef>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8pPr>
            <a:lvl9pPr marL="3886200" indent="-228600" algn="ctr" defTabSz="449263" eaLnBrk="0" fontAlgn="base" hangingPunct="0">
              <a:lnSpc>
                <a:spcPct val="116000"/>
              </a:lnSpc>
              <a:spcBef>
                <a:spcPct val="0"/>
              </a:spcBef>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9pPr>
          </a:lstStyle>
          <a:p>
            <a:pPr algn="l" eaLnBrk="1">
              <a:lnSpc>
                <a:spcPct val="115000"/>
              </a:lnSpc>
              <a:spcAft>
                <a:spcPts val="850"/>
              </a:spcAft>
              <a:buFont typeface="Wingdings" charset="2"/>
              <a:buChar char=""/>
              <a:defRPr/>
            </a:pPr>
            <a:r>
              <a:rPr lang="es-ES" altLang="es-ES_tradnl" sz="2400" dirty="0">
                <a:latin typeface="Times New Roman" charset="0"/>
              </a:rPr>
              <a:t>Significados de los ejes, planetas, signos, casas y aspectos.</a:t>
            </a:r>
          </a:p>
          <a:p>
            <a:pPr algn="l" eaLnBrk="1">
              <a:lnSpc>
                <a:spcPct val="115000"/>
              </a:lnSpc>
              <a:spcAft>
                <a:spcPts val="850"/>
              </a:spcAft>
              <a:buClrTx/>
              <a:buFontTx/>
              <a:buNone/>
              <a:defRPr/>
            </a:pPr>
            <a:endParaRPr lang="es-ES" altLang="es-ES_tradnl" sz="2400" dirty="0">
              <a:latin typeface="Times New Roman" charset="0"/>
            </a:endParaRPr>
          </a:p>
          <a:p>
            <a:pPr algn="l" eaLnBrk="1">
              <a:lnSpc>
                <a:spcPct val="115000"/>
              </a:lnSpc>
              <a:spcAft>
                <a:spcPts val="850"/>
              </a:spcAft>
              <a:buFont typeface="Wingdings" charset="2"/>
              <a:buChar char=""/>
              <a:defRPr/>
            </a:pPr>
            <a:r>
              <a:rPr lang="es-ES" altLang="es-ES_tradnl" sz="2400" dirty="0">
                <a:latin typeface="Times New Roman" charset="0"/>
              </a:rPr>
              <a:t>Esquemas básicos o anexo 6. </a:t>
            </a:r>
          </a:p>
          <a:p>
            <a:pPr algn="l" eaLnBrk="1">
              <a:lnSpc>
                <a:spcPct val="115000"/>
              </a:lnSpc>
              <a:spcAft>
                <a:spcPts val="850"/>
              </a:spcAft>
              <a:buFont typeface="Wingdings" charset="2"/>
              <a:buChar char=""/>
              <a:defRPr/>
            </a:pPr>
            <a:endParaRPr lang="es-ES" altLang="es-ES_tradnl" sz="2400" b="0" dirty="0">
              <a:latin typeface="Times New Roman" charset="0"/>
            </a:endParaRPr>
          </a:p>
          <a:p>
            <a:pPr algn="l" eaLnBrk="1">
              <a:lnSpc>
                <a:spcPct val="115000"/>
              </a:lnSpc>
              <a:spcAft>
                <a:spcPts val="850"/>
              </a:spcAft>
              <a:buFont typeface="Wingdings" charset="2"/>
              <a:buChar char=""/>
              <a:defRPr/>
            </a:pPr>
            <a:r>
              <a:rPr lang="es-ES" altLang="es-ES_tradnl" sz="2400" dirty="0">
                <a:latin typeface="Times New Roman" charset="0"/>
              </a:rPr>
              <a:t>Interpretar en tu carta natal a tu Júpiter, Saturno, Urano y Plutón.</a:t>
            </a:r>
          </a:p>
          <a:p>
            <a:pPr lvl="1" algn="l" eaLnBrk="1">
              <a:lnSpc>
                <a:spcPct val="115000"/>
              </a:lnSpc>
              <a:spcAft>
                <a:spcPts val="1425"/>
              </a:spcAft>
              <a:buClrTx/>
              <a:buFontTx/>
              <a:buNone/>
              <a:defRPr/>
            </a:pPr>
            <a:endParaRPr lang="es-ES" altLang="es-ES_tradnl" sz="2400" b="0" dirty="0">
              <a:latin typeface="Times New Roman" charset="0"/>
            </a:endParaRPr>
          </a:p>
          <a:p>
            <a:pPr eaLnBrk="1">
              <a:lnSpc>
                <a:spcPct val="115000"/>
              </a:lnSpc>
              <a:spcAft>
                <a:spcPts val="1425"/>
              </a:spcAft>
              <a:buClrTx/>
              <a:buFontTx/>
              <a:buNone/>
              <a:defRPr/>
            </a:pPr>
            <a:endParaRPr lang="es-ES" altLang="es-ES_tradnl" sz="1600" b="0" dirty="0">
              <a:solidFill>
                <a:srgbClr val="000000"/>
              </a:solidFill>
            </a:endParaRPr>
          </a:p>
          <a:p>
            <a:pPr eaLnBrk="1">
              <a:lnSpc>
                <a:spcPct val="115000"/>
              </a:lnSpc>
              <a:spcAft>
                <a:spcPts val="1425"/>
              </a:spcAft>
              <a:buClrTx/>
              <a:buFontTx/>
              <a:buNone/>
              <a:defRPr/>
            </a:pPr>
            <a:endParaRPr lang="es-ES" altLang="es-ES_tradnl" sz="1600" b="0" dirty="0">
              <a:solidFill>
                <a:srgbClr val="000000"/>
              </a:solidFill>
            </a:endParaRPr>
          </a:p>
        </p:txBody>
      </p:sp>
      <p:sp>
        <p:nvSpPr>
          <p:cNvPr id="193538" name="Text Box 2"/>
          <p:cNvSpPr txBox="1">
            <a:spLocks noChangeArrowheads="1"/>
          </p:cNvSpPr>
          <p:nvPr/>
        </p:nvSpPr>
        <p:spPr bwMode="auto">
          <a:xfrm>
            <a:off x="827088" y="88900"/>
            <a:ext cx="9271000" cy="9445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9pPr>
          </a:lstStyle>
          <a:p>
            <a:pPr eaLnBrk="1">
              <a:buSzPct val="100000"/>
              <a:defRPr/>
            </a:pPr>
            <a:r>
              <a:rPr lang="es-ES" altLang="es-ES_tradnl" sz="2800" b="1" dirty="0">
                <a:solidFill>
                  <a:srgbClr val="C00000"/>
                </a:solidFill>
              </a:rPr>
              <a:t>            PRÁCTICA DIARIA </a:t>
            </a:r>
            <a:r>
              <a:rPr lang="es-ES" altLang="es-ES_tradnl" sz="2800" b="1" dirty="0">
                <a:solidFill>
                  <a:srgbClr val="FF0000"/>
                </a:solidFill>
              </a:rPr>
              <a:t>ASTROLOGIA</a:t>
            </a:r>
          </a:p>
        </p:txBody>
      </p:sp>
      <p:sp>
        <p:nvSpPr>
          <p:cNvPr id="193539" name="Freeform 3"/>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txBody>
          <a:bodyPr wrap="none" anchor="ctr"/>
          <a:lstStyle/>
          <a:p>
            <a:pPr>
              <a:defRPr/>
            </a:pPr>
            <a:endParaRPr lang="es-ES_tradnl"/>
          </a:p>
        </p:txBody>
      </p:sp>
      <p:pic>
        <p:nvPicPr>
          <p:cNvPr id="193540"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pic>
    </p:spTree>
    <p:extLst>
      <p:ext uri="{BB962C8B-B14F-4D97-AF65-F5344CB8AC3E}">
        <p14:creationId xmlns:p14="http://schemas.microsoft.com/office/powerpoint/2010/main" val="1805117400"/>
      </p:ext>
    </p:extLst>
  </p:cSld>
  <p:clrMapOvr>
    <a:masterClrMapping/>
  </p:clrMapOvr>
  <p:transition spd="med">
    <p:random/>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Text Box 1"/>
          <p:cNvSpPr txBox="1">
            <a:spLocks noChangeArrowheads="1"/>
          </p:cNvSpPr>
          <p:nvPr/>
        </p:nvSpPr>
        <p:spPr bwMode="auto">
          <a:xfrm>
            <a:off x="1428997" y="1179091"/>
            <a:ext cx="8651875" cy="497363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50760" tIns="50760" rIns="50760" bIns="50760"/>
          <a:lstStyle>
            <a:lvl1pPr marL="320675" indent="-285750" algn="ctr">
              <a:lnSpc>
                <a:spcPct val="116000"/>
              </a:lnSpc>
              <a:spcAft>
                <a:spcPts val="1175"/>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800" b="1">
                <a:solidFill>
                  <a:srgbClr val="221E1F"/>
                </a:solidFill>
                <a:latin typeface="Verdana" charset="0"/>
                <a:ea typeface="ＭＳ Ｐゴシック" charset="-128"/>
              </a:defRPr>
            </a:lvl1pPr>
            <a:lvl2pPr marL="685800" indent="-228600" algn="ctr">
              <a:lnSpc>
                <a:spcPct val="116000"/>
              </a:lnSpc>
              <a:spcAft>
                <a:spcPts val="9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800" b="1">
                <a:solidFill>
                  <a:srgbClr val="221E1F"/>
                </a:solidFill>
                <a:latin typeface="Verdana" charset="0"/>
                <a:ea typeface="ＭＳ Ｐゴシック" charset="-128"/>
              </a:defRPr>
            </a:lvl2pPr>
            <a:lvl3pPr algn="ctr">
              <a:lnSpc>
                <a:spcPct val="116000"/>
              </a:lnSpc>
              <a:spcAft>
                <a:spcPts val="700"/>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800" b="1">
                <a:solidFill>
                  <a:srgbClr val="221E1F"/>
                </a:solidFill>
                <a:latin typeface="Verdana" charset="0"/>
                <a:ea typeface="ＭＳ Ｐゴシック" charset="-128"/>
              </a:defRPr>
            </a:lvl3pPr>
            <a:lvl4pPr algn="ctr">
              <a:lnSpc>
                <a:spcPct val="116000"/>
              </a:lnSpc>
              <a:spcAft>
                <a:spcPts val="475"/>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800" b="1">
                <a:solidFill>
                  <a:srgbClr val="221E1F"/>
                </a:solidFill>
                <a:latin typeface="Verdana" charset="0"/>
                <a:ea typeface="ＭＳ Ｐゴシック" charset="-128"/>
              </a:defRPr>
            </a:lvl4pPr>
            <a:lvl5pPr algn="ctr">
              <a:lnSpc>
                <a:spcPct val="116000"/>
              </a:lnSpc>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5pPr>
            <a:lvl6pPr marL="2514600" indent="-228600" algn="ctr" defTabSz="449263" eaLnBrk="0" fontAlgn="base" hangingPunct="0">
              <a:lnSpc>
                <a:spcPct val="116000"/>
              </a:lnSpc>
              <a:spcBef>
                <a:spcPct val="0"/>
              </a:spcBef>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6pPr>
            <a:lvl7pPr marL="2971800" indent="-228600" algn="ctr" defTabSz="449263" eaLnBrk="0" fontAlgn="base" hangingPunct="0">
              <a:lnSpc>
                <a:spcPct val="116000"/>
              </a:lnSpc>
              <a:spcBef>
                <a:spcPct val="0"/>
              </a:spcBef>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7pPr>
            <a:lvl8pPr marL="3429000" indent="-228600" algn="ctr" defTabSz="449263" eaLnBrk="0" fontAlgn="base" hangingPunct="0">
              <a:lnSpc>
                <a:spcPct val="116000"/>
              </a:lnSpc>
              <a:spcBef>
                <a:spcPct val="0"/>
              </a:spcBef>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8pPr>
            <a:lvl9pPr marL="3886200" indent="-228600" algn="ctr" defTabSz="449263" eaLnBrk="0" fontAlgn="base" hangingPunct="0">
              <a:lnSpc>
                <a:spcPct val="116000"/>
              </a:lnSpc>
              <a:spcBef>
                <a:spcPct val="0"/>
              </a:spcBef>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9pPr>
          </a:lstStyle>
          <a:p>
            <a:pPr algn="l" eaLnBrk="1">
              <a:lnSpc>
                <a:spcPct val="115000"/>
              </a:lnSpc>
              <a:spcAft>
                <a:spcPts val="250"/>
              </a:spcAft>
              <a:buFont typeface="Wingdings" charset="2"/>
              <a:buChar char=""/>
              <a:defRPr/>
            </a:pPr>
            <a:r>
              <a:rPr lang="es-ES" altLang="es-ES_tradnl" sz="2400" dirty="0">
                <a:latin typeface="Times New Roman" charset="0"/>
              </a:rPr>
              <a:t>Prácticas a rotar:</a:t>
            </a:r>
          </a:p>
          <a:p>
            <a:pPr lvl="1" algn="l" eaLnBrk="1">
              <a:lnSpc>
                <a:spcPct val="115000"/>
              </a:lnSpc>
              <a:spcAft>
                <a:spcPts val="250"/>
              </a:spcAft>
              <a:buFont typeface="Wingdings" charset="2"/>
              <a:buChar char=""/>
              <a:defRPr/>
            </a:pPr>
            <a:r>
              <a:rPr lang="es-ES" altLang="es-ES_tradnl" sz="2400" b="0" dirty="0">
                <a:latin typeface="Times New Roman" charset="0"/>
              </a:rPr>
              <a:t> Meditación del Ego de Sagitario, Capricornio, Acuario, Escorpio. </a:t>
            </a:r>
          </a:p>
          <a:p>
            <a:pPr marL="457200" lvl="1" indent="0" algn="l" eaLnBrk="1">
              <a:lnSpc>
                <a:spcPct val="115000"/>
              </a:lnSpc>
              <a:spcAft>
                <a:spcPts val="250"/>
              </a:spcAft>
              <a:defRPr/>
            </a:pPr>
            <a:r>
              <a:rPr lang="es-ES" altLang="es-ES_tradnl" sz="2400" dirty="0">
                <a:latin typeface="Times New Roman" charset="0"/>
              </a:rPr>
              <a:t>Mínimo </a:t>
            </a:r>
            <a:r>
              <a:rPr lang="es-ES" altLang="es-ES_tradnl" sz="2400" b="0" dirty="0">
                <a:latin typeface="Times New Roman" charset="0"/>
              </a:rPr>
              <a:t>5 días a la semana.</a:t>
            </a:r>
          </a:p>
          <a:p>
            <a:pPr algn="l" eaLnBrk="1">
              <a:lnSpc>
                <a:spcPct val="115000"/>
              </a:lnSpc>
              <a:spcAft>
                <a:spcPts val="250"/>
              </a:spcAft>
              <a:buFont typeface="Wingdings" charset="2"/>
              <a:buChar char=""/>
              <a:defRPr/>
            </a:pPr>
            <a:r>
              <a:rPr lang="es-ES" altLang="es-ES_tradnl" sz="2400" b="0" dirty="0">
                <a:latin typeface="Times New Roman" charset="0"/>
              </a:rPr>
              <a:t>Tomar </a:t>
            </a:r>
            <a:r>
              <a:rPr lang="es-ES" altLang="es-ES_tradnl" sz="2400" b="0" dirty="0" err="1">
                <a:latin typeface="Times New Roman" charset="0"/>
              </a:rPr>
              <a:t>conSciencia</a:t>
            </a:r>
            <a:r>
              <a:rPr lang="es-ES" altLang="es-ES_tradnl" sz="2400" b="0" dirty="0">
                <a:latin typeface="Times New Roman" charset="0"/>
              </a:rPr>
              <a:t> de dónde debéis de brillar (Sol), dónde cuidaros de vosotros en equilibrio con los demás (Luna), dónde mejorar la comunicación (mercurio), dónde hacer (marte), dónde valorarse (venus), dónde expandirse (júpiter), dónde estructurarse (Saturno), dónde liberarse (</a:t>
            </a:r>
            <a:r>
              <a:rPr lang="es-ES" altLang="es-ES_tradnl" sz="2400" b="0" dirty="0" err="1">
                <a:latin typeface="Times New Roman" charset="0"/>
              </a:rPr>
              <a:t>urano</a:t>
            </a:r>
            <a:r>
              <a:rPr lang="es-ES" altLang="es-ES_tradnl" sz="2400" b="0" dirty="0">
                <a:latin typeface="Times New Roman" charset="0"/>
              </a:rPr>
              <a:t>) y donde transformarse (</a:t>
            </a:r>
            <a:r>
              <a:rPr lang="es-ES" altLang="es-ES_tradnl" sz="2400" b="0" dirty="0" err="1">
                <a:latin typeface="Times New Roman" charset="0"/>
              </a:rPr>
              <a:t>plutón</a:t>
            </a:r>
            <a:r>
              <a:rPr lang="es-ES" altLang="es-ES_tradnl" sz="2400" b="0" dirty="0">
                <a:latin typeface="Times New Roman" charset="0"/>
              </a:rPr>
              <a:t>).</a:t>
            </a:r>
            <a:endParaRPr lang="es-ES" altLang="es-ES_tradnl" sz="1600" b="0" dirty="0">
              <a:solidFill>
                <a:srgbClr val="000000"/>
              </a:solidFill>
            </a:endParaRPr>
          </a:p>
          <a:p>
            <a:pPr eaLnBrk="1">
              <a:lnSpc>
                <a:spcPct val="115000"/>
              </a:lnSpc>
              <a:spcAft>
                <a:spcPts val="1425"/>
              </a:spcAft>
              <a:buClrTx/>
              <a:buFontTx/>
              <a:buNone/>
              <a:defRPr/>
            </a:pPr>
            <a:endParaRPr lang="es-ES" altLang="es-ES_tradnl" sz="1600" b="0" dirty="0">
              <a:solidFill>
                <a:srgbClr val="000000"/>
              </a:solidFill>
            </a:endParaRPr>
          </a:p>
        </p:txBody>
      </p:sp>
      <p:sp>
        <p:nvSpPr>
          <p:cNvPr id="194562" name="Text Box 2"/>
          <p:cNvSpPr txBox="1">
            <a:spLocks noChangeArrowheads="1"/>
          </p:cNvSpPr>
          <p:nvPr/>
        </p:nvSpPr>
        <p:spPr bwMode="auto">
          <a:xfrm>
            <a:off x="827088" y="88900"/>
            <a:ext cx="9271000" cy="9445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9pPr>
          </a:lstStyle>
          <a:p>
            <a:pPr eaLnBrk="1">
              <a:buSzPct val="100000"/>
              <a:defRPr/>
            </a:pPr>
            <a:r>
              <a:rPr lang="es-ES" altLang="es-ES_tradnl" sz="2800" b="1">
                <a:solidFill>
                  <a:srgbClr val="C00000"/>
                </a:solidFill>
              </a:rPr>
              <a:t>        PRÁCTICA DIARIA </a:t>
            </a:r>
            <a:r>
              <a:rPr lang="es-ES" altLang="es-ES_tradnl" sz="2800" b="1">
                <a:solidFill>
                  <a:srgbClr val="FF0000"/>
                </a:solidFill>
              </a:rPr>
              <a:t>FORMAL MINDFULNESS</a:t>
            </a:r>
          </a:p>
        </p:txBody>
      </p:sp>
      <p:sp>
        <p:nvSpPr>
          <p:cNvPr id="194563" name="Freeform 3"/>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pPr>
              <a:defRPr/>
            </a:pPr>
            <a:endParaRPr lang="es-ES_tradnl"/>
          </a:p>
        </p:txBody>
      </p:sp>
      <p:pic>
        <p:nvPicPr>
          <p:cNvPr id="194564"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pic>
    </p:spTree>
    <p:extLst>
      <p:ext uri="{BB962C8B-B14F-4D97-AF65-F5344CB8AC3E}">
        <p14:creationId xmlns:p14="http://schemas.microsoft.com/office/powerpoint/2010/main" val="1561364848"/>
      </p:ext>
    </p:extLst>
  </p:cSld>
  <p:clrMapOvr>
    <a:masterClrMapping/>
  </p:clrMapOvr>
  <p:transition spd="med">
    <p:random/>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1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6594" name="Text Box 1"/>
          <p:cNvSpPr txBox="1">
            <a:spLocks noChangeArrowheads="1"/>
          </p:cNvSpPr>
          <p:nvPr/>
        </p:nvSpPr>
        <p:spPr bwMode="auto">
          <a:xfrm>
            <a:off x="1682750" y="1533525"/>
            <a:ext cx="8651875" cy="4973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50760" tIns="50760" rIns="50760" bIns="50760"/>
          <a:lstStyle>
            <a:lvl1pPr marL="323850" indent="-288925">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1pPr>
            <a:lvl2pPr marL="735013" indent="-277813">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2pPr>
            <a:lvl3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3pPr>
            <a:lvl4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4pPr>
            <a:lvl5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charset="0"/>
                <a:ea typeface="ＭＳ Ｐゴシック" charset="-128"/>
              </a:defRPr>
            </a:lvl9pPr>
          </a:lstStyle>
          <a:p>
            <a:pPr eaLnBrk="1">
              <a:lnSpc>
                <a:spcPct val="115000"/>
              </a:lnSpc>
              <a:spcAft>
                <a:spcPts val="850"/>
              </a:spcAft>
              <a:buClr>
                <a:srgbClr val="000000"/>
              </a:buClr>
              <a:buSzPct val="100000"/>
              <a:buFont typeface="Wingdings" charset="2"/>
              <a:buChar char=""/>
            </a:pPr>
            <a:r>
              <a:rPr lang="es-ES" altLang="es-ES_tradnl" b="1" dirty="0">
                <a:solidFill>
                  <a:srgbClr val="221E1F"/>
                </a:solidFill>
                <a:latin typeface="Times New Roman" charset="0"/>
              </a:rPr>
              <a:t>Taller 4 de Mindfulness y los Egos</a:t>
            </a:r>
          </a:p>
          <a:p>
            <a:pPr lvl="1" eaLnBrk="1">
              <a:lnSpc>
                <a:spcPct val="115000"/>
              </a:lnSpc>
              <a:spcAft>
                <a:spcPts val="850"/>
              </a:spcAft>
              <a:buClr>
                <a:srgbClr val="000000"/>
              </a:buClr>
              <a:buSzPct val="100000"/>
              <a:buFont typeface="Times New Roman" charset="0"/>
              <a:buChar char="–"/>
            </a:pPr>
            <a:r>
              <a:rPr lang="es-ES" altLang="es-ES_tradnl" dirty="0">
                <a:solidFill>
                  <a:srgbClr val="221E1F"/>
                </a:solidFill>
                <a:latin typeface="Times New Roman" charset="0"/>
              </a:rPr>
              <a:t>30 de Abril del 2022</a:t>
            </a:r>
          </a:p>
          <a:p>
            <a:pPr eaLnBrk="1">
              <a:lnSpc>
                <a:spcPct val="115000"/>
              </a:lnSpc>
              <a:spcAft>
                <a:spcPts val="850"/>
              </a:spcAft>
              <a:buClr>
                <a:srgbClr val="000000"/>
              </a:buClr>
              <a:buSzPct val="100000"/>
              <a:buFont typeface="Wingdings" charset="2"/>
              <a:buChar char=""/>
            </a:pPr>
            <a:r>
              <a:rPr lang="es-ES" altLang="es-ES_tradnl" b="1" dirty="0">
                <a:solidFill>
                  <a:srgbClr val="221E1F"/>
                </a:solidFill>
                <a:latin typeface="Times New Roman" charset="0"/>
              </a:rPr>
              <a:t>Taller 5 de Mindfulness y los Egos</a:t>
            </a:r>
          </a:p>
          <a:p>
            <a:pPr lvl="1" eaLnBrk="1">
              <a:lnSpc>
                <a:spcPct val="115000"/>
              </a:lnSpc>
              <a:spcAft>
                <a:spcPts val="850"/>
              </a:spcAft>
              <a:buClr>
                <a:srgbClr val="000000"/>
              </a:buClr>
              <a:buSzPct val="100000"/>
              <a:buFont typeface="Times New Roman" charset="0"/>
              <a:buChar char="–"/>
            </a:pPr>
            <a:r>
              <a:rPr lang="es-ES" altLang="es-ES_tradnl" dirty="0">
                <a:solidFill>
                  <a:srgbClr val="221E1F"/>
                </a:solidFill>
                <a:latin typeface="Times New Roman" charset="0"/>
              </a:rPr>
              <a:t>28 de Mayo del 2022</a:t>
            </a:r>
          </a:p>
          <a:p>
            <a:pPr eaLnBrk="1">
              <a:lnSpc>
                <a:spcPct val="115000"/>
              </a:lnSpc>
              <a:spcAft>
                <a:spcPts val="1425"/>
              </a:spcAft>
              <a:buSzPct val="100000"/>
            </a:pPr>
            <a:endParaRPr lang="es-ES" altLang="es-ES_tradnl" dirty="0">
              <a:solidFill>
                <a:srgbClr val="221E1F"/>
              </a:solidFill>
              <a:latin typeface="Times New Roman" charset="0"/>
            </a:endParaRPr>
          </a:p>
          <a:p>
            <a:pPr eaLnBrk="1">
              <a:lnSpc>
                <a:spcPct val="115000"/>
              </a:lnSpc>
              <a:spcAft>
                <a:spcPts val="1425"/>
              </a:spcAft>
              <a:buSzPct val="100000"/>
            </a:pPr>
            <a:endParaRPr lang="es-ES" altLang="es-ES_tradnl" dirty="0">
              <a:solidFill>
                <a:srgbClr val="221E1F"/>
              </a:solidFill>
              <a:latin typeface="Times New Roman" charset="0"/>
            </a:endParaRPr>
          </a:p>
          <a:p>
            <a:pPr eaLnBrk="1">
              <a:lnSpc>
                <a:spcPct val="115000"/>
              </a:lnSpc>
              <a:spcAft>
                <a:spcPts val="1425"/>
              </a:spcAft>
              <a:buSzPct val="100000"/>
            </a:pPr>
            <a:endParaRPr lang="es-ES" altLang="es-ES_tradnl" dirty="0">
              <a:solidFill>
                <a:srgbClr val="221E1F"/>
              </a:solidFill>
              <a:latin typeface="Times New Roman" charset="0"/>
            </a:endParaRPr>
          </a:p>
          <a:p>
            <a:pPr eaLnBrk="1">
              <a:lnSpc>
                <a:spcPct val="115000"/>
              </a:lnSpc>
              <a:spcAft>
                <a:spcPts val="1425"/>
              </a:spcAft>
              <a:buSzPct val="100000"/>
            </a:pPr>
            <a:endParaRPr lang="es-ES" altLang="es-ES_tradnl" dirty="0">
              <a:solidFill>
                <a:srgbClr val="221E1F"/>
              </a:solidFill>
              <a:latin typeface="Times New Roman" charset="0"/>
            </a:endParaRPr>
          </a:p>
          <a:p>
            <a:pPr lvl="1" eaLnBrk="1">
              <a:lnSpc>
                <a:spcPct val="115000"/>
              </a:lnSpc>
              <a:spcAft>
                <a:spcPts val="1425"/>
              </a:spcAft>
              <a:buSzPct val="100000"/>
            </a:pPr>
            <a:endParaRPr lang="es-ES" altLang="es-ES_tradnl" dirty="0">
              <a:solidFill>
                <a:srgbClr val="221E1F"/>
              </a:solidFill>
              <a:latin typeface="Times New Roman" charset="0"/>
            </a:endParaRPr>
          </a:p>
          <a:p>
            <a:pPr algn="ctr" eaLnBrk="1">
              <a:lnSpc>
                <a:spcPct val="115000"/>
              </a:lnSpc>
              <a:spcAft>
                <a:spcPts val="1425"/>
              </a:spcAft>
              <a:buSzPct val="100000"/>
            </a:pPr>
            <a:endParaRPr lang="es-ES" altLang="es-ES_tradnl" sz="1600" dirty="0">
              <a:solidFill>
                <a:srgbClr val="000000"/>
              </a:solidFill>
              <a:latin typeface="Verdana" charset="0"/>
            </a:endParaRPr>
          </a:p>
          <a:p>
            <a:pPr algn="ctr" eaLnBrk="1">
              <a:lnSpc>
                <a:spcPct val="115000"/>
              </a:lnSpc>
              <a:spcAft>
                <a:spcPts val="1425"/>
              </a:spcAft>
              <a:buSzPct val="100000"/>
            </a:pPr>
            <a:endParaRPr lang="es-ES" altLang="es-ES_tradnl" sz="1600" dirty="0">
              <a:solidFill>
                <a:srgbClr val="000000"/>
              </a:solidFill>
              <a:latin typeface="Verdana" charset="0"/>
            </a:endParaRPr>
          </a:p>
        </p:txBody>
      </p:sp>
      <p:sp>
        <p:nvSpPr>
          <p:cNvPr id="366595" name="Text Box 2"/>
          <p:cNvSpPr txBox="1">
            <a:spLocks noChangeArrowheads="1"/>
          </p:cNvSpPr>
          <p:nvPr/>
        </p:nvSpPr>
        <p:spPr bwMode="auto">
          <a:xfrm>
            <a:off x="1079500" y="88900"/>
            <a:ext cx="9271000" cy="944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eaLnBrk="1">
              <a:buSzPct val="100000"/>
            </a:pPr>
            <a:r>
              <a:rPr lang="es-ES" altLang="es-ES_tradnl" sz="2800" b="1">
                <a:solidFill>
                  <a:srgbClr val="C00000"/>
                </a:solidFill>
              </a:rPr>
              <a:t>                   </a:t>
            </a:r>
            <a:r>
              <a:rPr lang="es-ES" altLang="es-ES_tradnl" sz="2800" b="1">
                <a:solidFill>
                  <a:srgbClr val="FF0000"/>
                </a:solidFill>
              </a:rPr>
              <a:t>PRÓXIMOS</a:t>
            </a:r>
            <a:r>
              <a:rPr lang="es-ES" altLang="es-ES_tradnl" sz="2800" b="1">
                <a:solidFill>
                  <a:srgbClr val="C00000"/>
                </a:solidFill>
              </a:rPr>
              <a:t> TALLERES</a:t>
            </a:r>
          </a:p>
        </p:txBody>
      </p:sp>
      <p:sp>
        <p:nvSpPr>
          <p:cNvPr id="366596" name="Freeform 3"/>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366597"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Freeform 3">
            <a:extLst>
              <a:ext uri="{FF2B5EF4-FFF2-40B4-BE49-F238E27FC236}">
                <a16:creationId xmlns:a16="http://schemas.microsoft.com/office/drawing/2014/main" id="{FC3F3A78-3C4F-FD43-A2C4-87B2E27158F4}"/>
              </a:ext>
            </a:extLst>
          </p:cNvPr>
          <p:cNvSpPr>
            <a:spLocks noChangeArrowheads="1"/>
          </p:cNvSpPr>
          <p:nvPr/>
        </p:nvSpPr>
        <p:spPr bwMode="auto">
          <a:xfrm>
            <a:off x="1588" y="0"/>
            <a:ext cx="671512" cy="5668963"/>
          </a:xfrm>
          <a:custGeom>
            <a:avLst/>
            <a:gdLst>
              <a:gd name="T0" fmla="*/ 0 w 21600"/>
              <a:gd name="T1" fmla="*/ 0 h 21600"/>
              <a:gd name="T2" fmla="*/ 17204267 w 21600"/>
              <a:gd name="T3" fmla="*/ 0 h 21600"/>
              <a:gd name="T4" fmla="*/ 17204267 w 21600"/>
              <a:gd name="T5" fmla="*/ 1224795938 h 21600"/>
              <a:gd name="T6" fmla="*/ 0 w 21600"/>
              <a:gd name="T7" fmla="*/ 1224795938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p:spPr>
        <p:txBody>
          <a:bodyPr wrap="none" anchor="ctr"/>
          <a:lstStyle/>
          <a:p>
            <a:pPr>
              <a:defRPr/>
            </a:pPr>
            <a:endParaRPr lang="es-ES" sz="2645"/>
          </a:p>
        </p:txBody>
      </p:sp>
      <p:pic>
        <p:nvPicPr>
          <p:cNvPr id="44035" name="Picture 4">
            <a:extLst>
              <a:ext uri="{FF2B5EF4-FFF2-40B4-BE49-F238E27FC236}">
                <a16:creationId xmlns:a16="http://schemas.microsoft.com/office/drawing/2014/main" id="{5349D737-DBBF-9B40-AA45-0ECE92534F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63" y="0"/>
            <a:ext cx="1503363"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36" name="Imagen 2">
            <a:extLst>
              <a:ext uri="{FF2B5EF4-FFF2-40B4-BE49-F238E27FC236}">
                <a16:creationId xmlns:a16="http://schemas.microsoft.com/office/drawing/2014/main" id="{AF131D90-F00E-CE42-998A-62006E4D3216}"/>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086100" y="1189038"/>
            <a:ext cx="4492625" cy="449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 Box 6">
            <a:extLst>
              <a:ext uri="{FF2B5EF4-FFF2-40B4-BE49-F238E27FC236}">
                <a16:creationId xmlns:a16="http://schemas.microsoft.com/office/drawing/2014/main" id="{DC55BD20-A477-0042-B0C5-3E51BE3868A9}"/>
              </a:ext>
            </a:extLst>
          </p:cNvPr>
          <p:cNvSpPr txBox="1">
            <a:spLocks noChangeArrowheads="1"/>
          </p:cNvSpPr>
          <p:nvPr/>
        </p:nvSpPr>
        <p:spPr bwMode="auto">
          <a:xfrm>
            <a:off x="2016125" y="134938"/>
            <a:ext cx="3455988"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800" b="1" dirty="0">
                <a:solidFill>
                  <a:srgbClr val="000000"/>
                </a:solidFill>
              </a:rPr>
              <a:t>SAGITARIO: Ego </a:t>
            </a:r>
          </a:p>
          <a:p>
            <a:pPr algn="ctr">
              <a:buSzPct val="100000"/>
            </a:pPr>
            <a:r>
              <a:rPr lang="es-ES" altLang="es-ES_tradnl" sz="2800" b="1" dirty="0">
                <a:solidFill>
                  <a:srgbClr val="000000"/>
                </a:solidFill>
              </a:rPr>
              <a:t>de la </a:t>
            </a:r>
            <a:r>
              <a:rPr lang="es-ES" altLang="es-ES_tradnl" sz="2800" b="1" dirty="0" err="1">
                <a:solidFill>
                  <a:srgbClr val="FF0000"/>
                </a:solidFill>
              </a:rPr>
              <a:t>eXpansión</a:t>
            </a:r>
            <a:endParaRPr lang="es-ES" altLang="es-ES_tradnl" sz="2800" b="1" dirty="0">
              <a:solidFill>
                <a:srgbClr val="FF0000"/>
              </a:solidFill>
            </a:endParaRPr>
          </a:p>
        </p:txBody>
      </p:sp>
    </p:spTree>
    <p:extLst>
      <p:ext uri="{BB962C8B-B14F-4D97-AF65-F5344CB8AC3E}">
        <p14:creationId xmlns:p14="http://schemas.microsoft.com/office/powerpoint/2010/main" val="3958077950"/>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0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6850" y="-147638"/>
            <a:ext cx="9882188" cy="5951538"/>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pic>
      <p:sp>
        <p:nvSpPr>
          <p:cNvPr id="43010" name="Text Box 2"/>
          <p:cNvSpPr txBox="1">
            <a:spLocks noChangeArrowheads="1"/>
          </p:cNvSpPr>
          <p:nvPr/>
        </p:nvSpPr>
        <p:spPr bwMode="auto">
          <a:xfrm>
            <a:off x="1465263" y="1585913"/>
            <a:ext cx="8855075" cy="32607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760" tIns="50760" rIns="50760" bIns="50760"/>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128"/>
                <a:cs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128"/>
                <a:cs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128"/>
                <a:cs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128"/>
                <a:cs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128"/>
                <a:cs typeface="ＭＳ Ｐゴシック" charset="-128"/>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128"/>
                <a:cs typeface="ＭＳ Ｐゴシック" charset="-128"/>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128"/>
                <a:cs typeface="ＭＳ Ｐゴシック" charset="-128"/>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128"/>
                <a:cs typeface="ＭＳ Ｐゴシック" charset="-128"/>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FFFFFF"/>
                </a:solidFill>
                <a:latin typeface="Arial" charset="0"/>
                <a:ea typeface="ＭＳ Ｐゴシック" charset="-128"/>
                <a:cs typeface="ＭＳ Ｐゴシック" charset="-128"/>
              </a:defRPr>
            </a:lvl9pPr>
          </a:lstStyle>
          <a:p>
            <a:pPr eaLnBrk="1">
              <a:lnSpc>
                <a:spcPct val="115000"/>
              </a:lnSpc>
              <a:spcAft>
                <a:spcPts val="1425"/>
              </a:spcAft>
              <a:buSzPct val="100000"/>
              <a:defRPr/>
            </a:pPr>
            <a:r>
              <a:rPr lang="es-ES" altLang="es-ES_tradnl" sz="2000" dirty="0">
                <a:latin typeface="Times New Roman" charset="0"/>
              </a:rPr>
              <a:t>                 				   </a:t>
            </a:r>
            <a:r>
              <a:rPr lang="es-ES" altLang="es-ES_tradnl" dirty="0">
                <a:latin typeface="Times New Roman" charset="0"/>
              </a:rPr>
              <a:t>GRACIAS</a:t>
            </a:r>
          </a:p>
        </p:txBody>
      </p:sp>
      <p:sp>
        <p:nvSpPr>
          <p:cNvPr id="43011" name="Freeform 3"/>
          <p:cNvSpPr>
            <a:spLocks noChangeArrowheads="1"/>
          </p:cNvSpPr>
          <p:nvPr/>
        </p:nvSpPr>
        <p:spPr bwMode="auto">
          <a:xfrm>
            <a:off x="911225" y="4740275"/>
            <a:ext cx="8899525" cy="377825"/>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pPr>
              <a:defRPr/>
            </a:pPr>
            <a:endParaRPr lang="es-ES_tradnl"/>
          </a:p>
        </p:txBody>
      </p:sp>
      <p:sp>
        <p:nvSpPr>
          <p:cNvPr id="43013" name="Freeform 5"/>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pPr>
              <a:defRPr/>
            </a:pPr>
            <a:endParaRPr lang="es-ES_tradnl"/>
          </a:p>
        </p:txBody>
      </p:sp>
      <p:sp>
        <p:nvSpPr>
          <p:cNvPr id="43014" name="Text Box 6"/>
          <p:cNvSpPr txBox="1">
            <a:spLocks noChangeArrowheads="1"/>
          </p:cNvSpPr>
          <p:nvPr/>
        </p:nvSpPr>
        <p:spPr bwMode="auto">
          <a:xfrm>
            <a:off x="1096963" y="952500"/>
            <a:ext cx="200025" cy="422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pPr>
              <a:buClr>
                <a:srgbClr val="000000"/>
              </a:buClr>
              <a:buSzPct val="100000"/>
              <a:buFont typeface="Times New Roman" charset="0"/>
              <a:buNone/>
              <a:defRPr/>
            </a:pPr>
            <a:endParaRPr lang="es-ES_tradnl" altLang="es-ES_tradnl"/>
          </a:p>
        </p:txBody>
      </p:sp>
      <p:pic>
        <p:nvPicPr>
          <p:cNvPr id="43015" name="Picture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pic>
    </p:spTree>
    <p:extLst>
      <p:ext uri="{BB962C8B-B14F-4D97-AF65-F5344CB8AC3E}">
        <p14:creationId xmlns:p14="http://schemas.microsoft.com/office/powerpoint/2010/main" val="1227763607"/>
      </p:ext>
    </p:extLst>
  </p:cSld>
  <p:clrMapOvr>
    <a:masterClrMapping/>
  </p:clrMapOvr>
  <p:transition spd="med">
    <p:random/>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Freeform 2">
            <a:extLst>
              <a:ext uri="{FF2B5EF4-FFF2-40B4-BE49-F238E27FC236}">
                <a16:creationId xmlns:a16="http://schemas.microsoft.com/office/drawing/2014/main" id="{70CC5F82-576A-C64D-B8EB-1CE85049F29D}"/>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41986" name="Picture 3">
            <a:extLst>
              <a:ext uri="{FF2B5EF4-FFF2-40B4-BE49-F238E27FC236}">
                <a16:creationId xmlns:a16="http://schemas.microsoft.com/office/drawing/2014/main" id="{795FC011-702B-D541-8F6E-B9C2C2335B0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44475"/>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ángulo 2">
            <a:extLst>
              <a:ext uri="{FF2B5EF4-FFF2-40B4-BE49-F238E27FC236}">
                <a16:creationId xmlns:a16="http://schemas.microsoft.com/office/drawing/2014/main" id="{4D9730F3-3CD6-164C-9444-9819E7084270}"/>
              </a:ext>
            </a:extLst>
          </p:cNvPr>
          <p:cNvSpPr/>
          <p:nvPr/>
        </p:nvSpPr>
        <p:spPr>
          <a:xfrm>
            <a:off x="-216272" y="924818"/>
            <a:ext cx="10080873" cy="6230937"/>
          </a:xfrm>
          <a:prstGeom prst="rect">
            <a:avLst/>
          </a:prstGeom>
        </p:spPr>
        <p:txBody>
          <a:bodyPr wrap="square">
            <a:spAutoFit/>
          </a:bodyPr>
          <a:lstStyle/>
          <a:p>
            <a:pPr marL="457200" lvl="1" indent="0">
              <a:lnSpc>
                <a:spcPct val="115000"/>
              </a:lnSpc>
              <a:buClr>
                <a:srgbClr val="000000"/>
              </a:buClr>
              <a:buSzPct val="100000"/>
              <a:defRPr/>
            </a:pPr>
            <a:endParaRPr lang="es-ES" altLang="es-ES_tradnl" sz="2200" b="1" dirty="0">
              <a:solidFill>
                <a:srgbClr val="000000"/>
              </a:solidFill>
              <a:latin typeface="Times New Roman" charset="0"/>
              <a:ea typeface="ＭＳ Ｐゴシック" charset="-128"/>
            </a:endParaRPr>
          </a:p>
          <a:p>
            <a:pPr marL="1657350" lvl="3" indent="-342900">
              <a:lnSpc>
                <a:spcPct val="150000"/>
              </a:lnSpc>
              <a:buClr>
                <a:srgbClr val="000000"/>
              </a:buClr>
              <a:buSzPct val="100000"/>
              <a:buFont typeface="Wingdings" pitchFamily="2" charset="2"/>
              <a:buChar char="Ø"/>
              <a:defRPr/>
            </a:pPr>
            <a:r>
              <a:rPr lang="es-ES" altLang="es-ES" sz="2200" dirty="0">
                <a:solidFill>
                  <a:srgbClr val="000000"/>
                </a:solidFill>
                <a:latin typeface="Times New Roman" charset="0"/>
                <a:ea typeface="ＭＳ Ｐゴシック" charset="-128"/>
              </a:rPr>
              <a:t>¿Cómo te sientes cuando los que te rodean necesitan recibir apoyo de los demás en su forma de ser?</a:t>
            </a:r>
          </a:p>
          <a:p>
            <a:pPr marL="1657350" lvl="3" indent="-342900">
              <a:lnSpc>
                <a:spcPct val="150000"/>
              </a:lnSpc>
              <a:buClr>
                <a:srgbClr val="000000"/>
              </a:buClr>
              <a:buSzPct val="100000"/>
              <a:buFont typeface="Wingdings" pitchFamily="2" charset="2"/>
              <a:buChar char="Ø"/>
              <a:defRPr/>
            </a:pPr>
            <a:r>
              <a:rPr lang="es-ES" altLang="es-ES_tradnl" sz="2200" dirty="0">
                <a:solidFill>
                  <a:srgbClr val="000000"/>
                </a:solidFill>
                <a:latin typeface="Times New Roman" charset="0"/>
                <a:ea typeface="ＭＳ Ｐゴシック" charset="-128"/>
              </a:rPr>
              <a:t>¿Cómo te sientes cuando los demás se </a:t>
            </a:r>
            <a:r>
              <a:rPr lang="es-ES" altLang="es-ES_tradnl" sz="2200" dirty="0">
                <a:solidFill>
                  <a:srgbClr val="000000"/>
                </a:solidFill>
                <a:latin typeface="Times New Roman" charset="0"/>
              </a:rPr>
              <a:t>dan demasiado a los demás, en sinceridad y confianza</a:t>
            </a:r>
            <a:r>
              <a:rPr lang="es-ES" altLang="es-ES_tradnl" sz="2200" dirty="0">
                <a:solidFill>
                  <a:srgbClr val="000000"/>
                </a:solidFill>
                <a:latin typeface="Times New Roman" charset="0"/>
                <a:ea typeface="ＭＳ Ｐゴシック" charset="-128"/>
              </a:rPr>
              <a:t>?</a:t>
            </a:r>
          </a:p>
          <a:p>
            <a:pPr marL="1657350" lvl="3" indent="-342900">
              <a:lnSpc>
                <a:spcPct val="150000"/>
              </a:lnSpc>
              <a:buClr>
                <a:srgbClr val="000000"/>
              </a:buClr>
              <a:buSzPct val="100000"/>
              <a:buFont typeface="Wingdings" pitchFamily="2" charset="2"/>
              <a:buChar char="Ø"/>
              <a:defRPr/>
            </a:pPr>
            <a:r>
              <a:rPr lang="es-ES" altLang="es-ES_tradnl" sz="2200" dirty="0">
                <a:solidFill>
                  <a:srgbClr val="000000"/>
                </a:solidFill>
                <a:latin typeface="Times New Roman" charset="0"/>
              </a:rPr>
              <a:t>¿Cómo te sientes cuando los demás se comportan de forma exagerada y dispersa</a:t>
            </a:r>
            <a:r>
              <a:rPr lang="es-ES" altLang="es-ES_tradnl" sz="2200" dirty="0">
                <a:solidFill>
                  <a:srgbClr val="000000"/>
                </a:solidFill>
                <a:latin typeface="Times New Roman" charset="0"/>
                <a:ea typeface="ＭＳ Ｐゴシック" charset="-128"/>
              </a:rPr>
              <a:t>?</a:t>
            </a:r>
          </a:p>
          <a:p>
            <a:pPr marL="1657350" lvl="3" indent="-342900">
              <a:lnSpc>
                <a:spcPct val="150000"/>
              </a:lnSpc>
              <a:buClr>
                <a:srgbClr val="000000"/>
              </a:buClr>
              <a:buSzPct val="100000"/>
              <a:buFont typeface="Wingdings" pitchFamily="2" charset="2"/>
              <a:buChar char="Ø"/>
              <a:defRPr/>
            </a:pPr>
            <a:r>
              <a:rPr lang="es-ES" altLang="es-ES_tradnl" sz="2200" dirty="0">
                <a:solidFill>
                  <a:srgbClr val="000000"/>
                </a:solidFill>
                <a:latin typeface="Times New Roman" charset="0"/>
                <a:ea typeface="ＭＳ Ｐゴシック" charset="-128"/>
              </a:rPr>
              <a:t>¿Cómo te sientes cuando los demás</a:t>
            </a:r>
            <a:r>
              <a:rPr lang="es-ES" altLang="es-ES_tradnl" sz="2200" dirty="0">
                <a:solidFill>
                  <a:srgbClr val="000000"/>
                </a:solidFill>
                <a:latin typeface="Times New Roman" charset="0"/>
              </a:rPr>
              <a:t> fantasean y planifican erróneamente con su mente</a:t>
            </a:r>
            <a:r>
              <a:rPr lang="es-ES" altLang="es-ES_tradnl" sz="2200" dirty="0">
                <a:solidFill>
                  <a:srgbClr val="000000"/>
                </a:solidFill>
                <a:latin typeface="Times New Roman" charset="0"/>
                <a:ea typeface="ＭＳ Ｐゴシック" charset="-128"/>
              </a:rPr>
              <a:t>?</a:t>
            </a:r>
          </a:p>
          <a:p>
            <a:pPr marL="1314450" lvl="3" indent="0">
              <a:lnSpc>
                <a:spcPct val="115000"/>
              </a:lnSpc>
              <a:buClr>
                <a:srgbClr val="000000"/>
              </a:buClr>
              <a:buSzPct val="100000"/>
              <a:defRPr/>
            </a:pPr>
            <a:endParaRPr lang="es-ES" altLang="es-ES_tradnl" sz="2200" dirty="0">
              <a:solidFill>
                <a:srgbClr val="000000"/>
              </a:solidFill>
              <a:latin typeface="Times New Roman" charset="0"/>
              <a:ea typeface="ＭＳ Ｐゴシック" charset="-128"/>
            </a:endParaRPr>
          </a:p>
          <a:p>
            <a:pPr marL="914400" lvl="2" indent="0">
              <a:lnSpc>
                <a:spcPct val="115000"/>
              </a:lnSpc>
              <a:buClr>
                <a:srgbClr val="000000"/>
              </a:buClr>
              <a:buSzPct val="100000"/>
              <a:defRPr/>
            </a:pPr>
            <a:endParaRPr lang="es-ES" altLang="es-ES_tradnl" sz="2200" dirty="0">
              <a:solidFill>
                <a:srgbClr val="000000"/>
              </a:solidFill>
              <a:latin typeface="Times New Roman" charset="0"/>
              <a:ea typeface="ＭＳ Ｐゴシック" charset="-128"/>
            </a:endParaRPr>
          </a:p>
          <a:p>
            <a:pPr marL="0" lvl="1" indent="0" algn="just">
              <a:spcAft>
                <a:spcPts val="0"/>
              </a:spcAft>
              <a:defRPr/>
            </a:pPr>
            <a:endParaRPr lang="es-ES" altLang="es-ES_tradnl" sz="1300" dirty="0">
              <a:solidFill>
                <a:srgbClr val="000000"/>
              </a:solidFill>
              <a:latin typeface="Verdana" charset="0"/>
              <a:ea typeface="ＭＳ Ｐゴシック" charset="-128"/>
            </a:endParaRPr>
          </a:p>
          <a:p>
            <a:pPr marL="0" lvl="1" indent="0" algn="just">
              <a:spcAft>
                <a:spcPts val="0"/>
              </a:spcAft>
              <a:defRPr/>
            </a:pPr>
            <a:endParaRPr lang="es-ES" altLang="es-ES_tradnl" sz="2200" dirty="0">
              <a:solidFill>
                <a:srgbClr val="000000"/>
              </a:solidFill>
              <a:latin typeface="Times New Roman" charset="0"/>
              <a:ea typeface="ＭＳ Ｐゴシック" charset="-128"/>
            </a:endParaRPr>
          </a:p>
          <a:p>
            <a:pPr algn="just">
              <a:spcAft>
                <a:spcPts val="0"/>
              </a:spcAft>
              <a:defRPr/>
            </a:pPr>
            <a:endParaRPr lang="es-ES_tradnl" dirty="0">
              <a:solidFill>
                <a:schemeClr val="tx1"/>
              </a:solidFill>
              <a:latin typeface="Calibri" charset="0"/>
              <a:ea typeface="Calibri" charset="0"/>
              <a:cs typeface="Times New Roman" charset="0"/>
            </a:endParaRPr>
          </a:p>
        </p:txBody>
      </p:sp>
      <p:sp>
        <p:nvSpPr>
          <p:cNvPr id="6" name="Text Box 6">
            <a:extLst>
              <a:ext uri="{FF2B5EF4-FFF2-40B4-BE49-F238E27FC236}">
                <a16:creationId xmlns:a16="http://schemas.microsoft.com/office/drawing/2014/main" id="{C62A0E45-2BBC-2741-A228-84D3967FDA1D}"/>
              </a:ext>
            </a:extLst>
          </p:cNvPr>
          <p:cNvSpPr txBox="1">
            <a:spLocks noChangeArrowheads="1"/>
          </p:cNvSpPr>
          <p:nvPr/>
        </p:nvSpPr>
        <p:spPr bwMode="auto">
          <a:xfrm>
            <a:off x="2016125" y="134938"/>
            <a:ext cx="3455988"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800" b="1" dirty="0">
                <a:solidFill>
                  <a:srgbClr val="000000"/>
                </a:solidFill>
              </a:rPr>
              <a:t>SAGITARIO: Ego </a:t>
            </a:r>
          </a:p>
          <a:p>
            <a:pPr algn="ctr">
              <a:buSzPct val="100000"/>
            </a:pPr>
            <a:r>
              <a:rPr lang="es-ES" altLang="es-ES_tradnl" sz="2800" b="1" dirty="0">
                <a:solidFill>
                  <a:srgbClr val="000000"/>
                </a:solidFill>
              </a:rPr>
              <a:t>de la </a:t>
            </a:r>
            <a:r>
              <a:rPr lang="es-ES" altLang="es-ES_tradnl" sz="2800" b="1" dirty="0" err="1">
                <a:solidFill>
                  <a:srgbClr val="FF0000"/>
                </a:solidFill>
              </a:rPr>
              <a:t>eXpansión</a:t>
            </a:r>
            <a:endParaRPr lang="es-ES" altLang="es-ES_tradnl" sz="2800" b="1" dirty="0">
              <a:solidFill>
                <a:srgbClr val="FF0000"/>
              </a:solidFill>
            </a:endParaRPr>
          </a:p>
        </p:txBody>
      </p:sp>
    </p:spTree>
    <p:extLst>
      <p:ext uri="{BB962C8B-B14F-4D97-AF65-F5344CB8AC3E}">
        <p14:creationId xmlns:p14="http://schemas.microsoft.com/office/powerpoint/2010/main" val="25147225"/>
      </p:ext>
    </p:extLst>
  </p:cSld>
  <p:clrMapOvr>
    <a:masterClrMapping/>
  </p:clrMapOvr>
  <p:transition spd="med"/>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Freeform 2">
            <a:extLst>
              <a:ext uri="{FF2B5EF4-FFF2-40B4-BE49-F238E27FC236}">
                <a16:creationId xmlns:a16="http://schemas.microsoft.com/office/drawing/2014/main" id="{28A6627A-8546-754B-8C53-5E2D56D2E0F8}"/>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6562" name="Picture 3">
            <a:extLst>
              <a:ext uri="{FF2B5EF4-FFF2-40B4-BE49-F238E27FC236}">
                <a16:creationId xmlns:a16="http://schemas.microsoft.com/office/drawing/2014/main" id="{0F9503ED-5186-284C-9C58-C5017D44C7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63" name="Text Box 4">
            <a:extLst>
              <a:ext uri="{FF2B5EF4-FFF2-40B4-BE49-F238E27FC236}">
                <a16:creationId xmlns:a16="http://schemas.microsoft.com/office/drawing/2014/main" id="{406B90F6-6876-4E4D-A78B-C45FFB0D4603}"/>
              </a:ext>
            </a:extLst>
          </p:cNvPr>
          <p:cNvSpPr txBox="1">
            <a:spLocks noChangeArrowheads="1"/>
          </p:cNvSpPr>
          <p:nvPr/>
        </p:nvSpPr>
        <p:spPr bwMode="auto">
          <a:xfrm>
            <a:off x="708025" y="195263"/>
            <a:ext cx="6996113"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SAGITARIO: la raíz</a:t>
            </a:r>
            <a:r>
              <a:rPr lang="is-IS" altLang="es-ES_tradnl" sz="2800" b="1">
                <a:solidFill>
                  <a:srgbClr val="FF0000"/>
                </a:solidFill>
              </a:rPr>
              <a:t>…..</a:t>
            </a:r>
            <a:r>
              <a:rPr lang="es-ES" altLang="es-ES_tradnl" sz="2800" b="1">
                <a:solidFill>
                  <a:srgbClr val="FF0000"/>
                </a:solidFill>
              </a:rPr>
              <a:t>   </a:t>
            </a:r>
          </a:p>
        </p:txBody>
      </p:sp>
      <p:sp>
        <p:nvSpPr>
          <p:cNvPr id="63492" name="Rectángulo 2">
            <a:extLst>
              <a:ext uri="{FF2B5EF4-FFF2-40B4-BE49-F238E27FC236}">
                <a16:creationId xmlns:a16="http://schemas.microsoft.com/office/drawing/2014/main" id="{8D880B17-FC57-024C-9363-A2C0DACDDB24}"/>
              </a:ext>
            </a:extLst>
          </p:cNvPr>
          <p:cNvSpPr>
            <a:spLocks noChangeArrowheads="1"/>
          </p:cNvSpPr>
          <p:nvPr/>
        </p:nvSpPr>
        <p:spPr bwMode="auto">
          <a:xfrm>
            <a:off x="1439863" y="1809750"/>
            <a:ext cx="7993062" cy="2154238"/>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 altLang="es-ES_tradnl" sz="2200" dirty="0">
                <a:solidFill>
                  <a:srgbClr val="000000"/>
                </a:solidFill>
                <a:latin typeface="Times New Roman" charset="0"/>
                <a:ea typeface="Calibri" charset="0"/>
                <a:cs typeface="Times New Roman" charset="0"/>
              </a:rPr>
              <a:t>Siento una </a:t>
            </a:r>
            <a:r>
              <a:rPr lang="es-ES" altLang="es-ES_tradnl" sz="2200" b="1" dirty="0">
                <a:solidFill>
                  <a:srgbClr val="FF0000"/>
                </a:solidFill>
                <a:latin typeface="Times New Roman" charset="0"/>
                <a:ea typeface="Calibri" charset="0"/>
                <a:cs typeface="Times New Roman" charset="0"/>
              </a:rPr>
              <a:t>falta de confianza-fe-esperanza </a:t>
            </a:r>
            <a:r>
              <a:rPr lang="es-ES" altLang="es-ES_tradnl" sz="2200" dirty="0">
                <a:solidFill>
                  <a:srgbClr val="000000"/>
                </a:solidFill>
                <a:latin typeface="Times New Roman" charset="0"/>
                <a:ea typeface="Calibri" charset="0"/>
                <a:cs typeface="Times New Roman" charset="0"/>
              </a:rPr>
              <a:t>en mi:</a:t>
            </a:r>
          </a:p>
          <a:p>
            <a:pPr marL="0" lvl="1" indent="0" algn="ctr">
              <a:defRPr/>
            </a:pPr>
            <a:r>
              <a:rPr lang="es-ES" altLang="es-ES_tradnl" sz="2200" dirty="0">
                <a:solidFill>
                  <a:srgbClr val="000000"/>
                </a:solidFill>
                <a:latin typeface="Times New Roman" charset="0"/>
                <a:ea typeface="Calibri" charset="0"/>
                <a:cs typeface="Times New Roman" charset="0"/>
              </a:rPr>
              <a:t>NECESITO EL </a:t>
            </a:r>
            <a:r>
              <a:rPr lang="es-ES" altLang="es-ES_tradnl" sz="2200" b="1" dirty="0">
                <a:solidFill>
                  <a:srgbClr val="FF0000"/>
                </a:solidFill>
                <a:latin typeface="Times New Roman" charset="0"/>
                <a:ea typeface="Calibri" charset="0"/>
                <a:cs typeface="Times New Roman" charset="0"/>
              </a:rPr>
              <a:t>APOYO</a:t>
            </a:r>
            <a:r>
              <a:rPr lang="es-ES" altLang="es-ES_tradnl" sz="2200" dirty="0">
                <a:solidFill>
                  <a:srgbClr val="000000"/>
                </a:solidFill>
                <a:latin typeface="Times New Roman" charset="0"/>
                <a:ea typeface="Calibri" charset="0"/>
                <a:cs typeface="Times New Roman" charset="0"/>
              </a:rPr>
              <a:t> DEL OTRO</a:t>
            </a:r>
          </a:p>
          <a:p>
            <a:pPr marL="0" lvl="1" indent="0" algn="ctr">
              <a:defRPr/>
            </a:pPr>
            <a:endParaRPr lang="es-ES" altLang="es-ES_tradnl" sz="2200" dirty="0">
              <a:solidFill>
                <a:srgbClr val="000000"/>
              </a:solidFill>
              <a:latin typeface="Times New Roman" charset="0"/>
              <a:ea typeface="Calibri" charset="0"/>
              <a:cs typeface="Times New Roman" charset="0"/>
            </a:endParaRPr>
          </a:p>
          <a:p>
            <a:pPr marL="342900" lvl="1" indent="-342900">
              <a:buFont typeface="Wingdings" charset="2"/>
              <a:buChar char="Ø"/>
              <a:defRPr/>
            </a:pPr>
            <a:r>
              <a:rPr lang="es-ES" altLang="es-ES_tradnl" sz="2200" dirty="0">
                <a:solidFill>
                  <a:srgbClr val="000000"/>
                </a:solidFill>
                <a:latin typeface="Times New Roman" charset="0"/>
                <a:ea typeface="Calibri" charset="0"/>
                <a:cs typeface="Times New Roman" charset="0"/>
              </a:rPr>
              <a:t>Me </a:t>
            </a:r>
            <a:r>
              <a:rPr lang="es-ES" altLang="es-ES_tradnl" sz="2200" b="1" dirty="0">
                <a:solidFill>
                  <a:srgbClr val="FF0000"/>
                </a:solidFill>
                <a:latin typeface="Times New Roman" charset="0"/>
                <a:ea typeface="Calibri" charset="0"/>
                <a:cs typeface="Times New Roman" charset="0"/>
              </a:rPr>
              <a:t>evado del presente</a:t>
            </a:r>
            <a:r>
              <a:rPr lang="es-ES" altLang="es-ES_tradnl" sz="2200" dirty="0">
                <a:solidFill>
                  <a:srgbClr val="000000"/>
                </a:solidFill>
                <a:latin typeface="Times New Roman" charset="0"/>
                <a:ea typeface="Calibri" charset="0"/>
                <a:cs typeface="Times New Roman" charset="0"/>
              </a:rPr>
              <a:t>. </a:t>
            </a:r>
          </a:p>
          <a:p>
            <a:pPr marL="0" lvl="1" indent="0">
              <a:defRPr/>
            </a:pPr>
            <a:r>
              <a:rPr lang="es-ES" altLang="es-ES_tradnl" sz="2200" dirty="0">
                <a:solidFill>
                  <a:srgbClr val="000000"/>
                </a:solidFill>
                <a:latin typeface="Times New Roman" charset="0"/>
                <a:ea typeface="Calibri" charset="0"/>
                <a:cs typeface="Times New Roman" charset="0"/>
              </a:rPr>
              <a:t>				PLANIFICACIÓN (FUTURO)</a:t>
            </a:r>
          </a:p>
          <a:p>
            <a:pPr algn="just">
              <a:defRPr/>
            </a:pPr>
            <a:endParaRPr lang="es-ES_tradnl" altLang="es-ES_tradnl" dirty="0">
              <a:solidFill>
                <a:schemeClr val="tx1"/>
              </a:solidFill>
              <a:latin typeface="Calibri" charset="0"/>
              <a:ea typeface="Calibri" charset="0"/>
              <a:cs typeface="Times New Roman"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Freeform 2">
            <a:extLst>
              <a:ext uri="{FF2B5EF4-FFF2-40B4-BE49-F238E27FC236}">
                <a16:creationId xmlns:a16="http://schemas.microsoft.com/office/drawing/2014/main" id="{18C3348F-3049-3247-8353-0E0541702503}"/>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8610" name="Picture 3">
            <a:extLst>
              <a:ext uri="{FF2B5EF4-FFF2-40B4-BE49-F238E27FC236}">
                <a16:creationId xmlns:a16="http://schemas.microsoft.com/office/drawing/2014/main" id="{43C140A1-6A30-B649-8188-E9DA514CF75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11" name="Text Box 4">
            <a:extLst>
              <a:ext uri="{FF2B5EF4-FFF2-40B4-BE49-F238E27FC236}">
                <a16:creationId xmlns:a16="http://schemas.microsoft.com/office/drawing/2014/main" id="{786D01F4-E9D9-394B-B037-47B9EB1B41F2}"/>
              </a:ext>
            </a:extLst>
          </p:cNvPr>
          <p:cNvSpPr txBox="1">
            <a:spLocks noChangeArrowheads="1"/>
          </p:cNvSpPr>
          <p:nvPr/>
        </p:nvSpPr>
        <p:spPr bwMode="auto">
          <a:xfrm>
            <a:off x="71438" y="195263"/>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SAGITARIO: la sombra</a:t>
            </a:r>
            <a:r>
              <a:rPr lang="is-IS" altLang="es-ES_tradnl" sz="2800" b="1">
                <a:solidFill>
                  <a:srgbClr val="FF0000"/>
                </a:solidFill>
              </a:rPr>
              <a:t>…..</a:t>
            </a:r>
          </a:p>
          <a:p>
            <a:pPr algn="ctr" eaLnBrk="1">
              <a:buSzPct val="100000"/>
            </a:pPr>
            <a:r>
              <a:rPr lang="is-IS" altLang="es-ES_tradnl" sz="2800" b="1">
                <a:solidFill>
                  <a:srgbClr val="FF0000"/>
                </a:solidFill>
              </a:rPr>
              <a:t>La eXpansión</a:t>
            </a:r>
            <a:r>
              <a:rPr lang="es-ES" altLang="es-ES_tradnl" sz="2800" b="1">
                <a:solidFill>
                  <a:srgbClr val="FF0000"/>
                </a:solidFill>
              </a:rPr>
              <a:t>   </a:t>
            </a:r>
          </a:p>
        </p:txBody>
      </p:sp>
      <p:sp>
        <p:nvSpPr>
          <p:cNvPr id="63492" name="Rectángulo 2">
            <a:extLst>
              <a:ext uri="{FF2B5EF4-FFF2-40B4-BE49-F238E27FC236}">
                <a16:creationId xmlns:a16="http://schemas.microsoft.com/office/drawing/2014/main" id="{663B0C9C-35E7-8C4C-99BB-7F21A12B3CD3}"/>
              </a:ext>
            </a:extLst>
          </p:cNvPr>
          <p:cNvSpPr>
            <a:spLocks noChangeArrowheads="1"/>
          </p:cNvSpPr>
          <p:nvPr/>
        </p:nvSpPr>
        <p:spPr bwMode="auto">
          <a:xfrm>
            <a:off x="1439863" y="1809750"/>
            <a:ext cx="7993062" cy="3878263"/>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 altLang="es-ES_tradnl" sz="2200" dirty="0">
                <a:solidFill>
                  <a:srgbClr val="000000"/>
                </a:solidFill>
                <a:latin typeface="Times New Roman" charset="0"/>
                <a:ea typeface="Calibri" charset="0"/>
                <a:cs typeface="Times New Roman" charset="0"/>
              </a:rPr>
              <a:t>Siento una </a:t>
            </a:r>
            <a:r>
              <a:rPr lang="es-ES" altLang="es-ES_tradnl" sz="2200" b="1" dirty="0">
                <a:solidFill>
                  <a:srgbClr val="FF0000"/>
                </a:solidFill>
                <a:latin typeface="Times New Roman" charset="0"/>
                <a:ea typeface="Calibri" charset="0"/>
                <a:cs typeface="Times New Roman" charset="0"/>
              </a:rPr>
              <a:t>falta de confianza-fe-esperanza </a:t>
            </a:r>
            <a:r>
              <a:rPr lang="es-ES" altLang="es-ES_tradnl" sz="2200" dirty="0">
                <a:solidFill>
                  <a:srgbClr val="000000"/>
                </a:solidFill>
                <a:latin typeface="Times New Roman" charset="0"/>
                <a:ea typeface="Calibri" charset="0"/>
                <a:cs typeface="Times New Roman" charset="0"/>
              </a:rPr>
              <a:t>en mi:</a:t>
            </a:r>
          </a:p>
          <a:p>
            <a:pPr marL="0" lvl="1" indent="0" algn="just">
              <a:defRPr/>
            </a:pPr>
            <a:r>
              <a:rPr lang="es-ES" altLang="es-ES_tradnl" sz="2200" dirty="0">
                <a:solidFill>
                  <a:srgbClr val="000000"/>
                </a:solidFill>
                <a:latin typeface="Times New Roman" charset="0"/>
                <a:ea typeface="Calibri" charset="0"/>
                <a:cs typeface="Times New Roman" charset="0"/>
              </a:rPr>
              <a:t>     Poca o excesiva </a:t>
            </a:r>
            <a:r>
              <a:rPr lang="es-ES" altLang="es-ES_tradnl" sz="2200" b="1" dirty="0">
                <a:solidFill>
                  <a:srgbClr val="FF0000"/>
                </a:solidFill>
                <a:latin typeface="Times New Roman" charset="0"/>
                <a:ea typeface="Calibri" charset="0"/>
                <a:cs typeface="Times New Roman" charset="0"/>
              </a:rPr>
              <a:t>confianza-fe (expectativas)-esperanza</a:t>
            </a:r>
            <a:endParaRPr lang="es-ES" altLang="es-ES_tradnl" sz="2200" dirty="0">
              <a:solidFill>
                <a:srgbClr val="000000"/>
              </a:solidFill>
              <a:latin typeface="Times New Roman" charset="0"/>
              <a:ea typeface="Calibri" charset="0"/>
              <a:cs typeface="Times New Roman" charset="0"/>
            </a:endParaRPr>
          </a:p>
          <a:p>
            <a:pPr marL="0" lvl="1" indent="0" algn="ctr">
              <a:defRPr/>
            </a:pPr>
            <a:endParaRPr lang="es-ES" altLang="es-ES_tradnl" sz="2200" dirty="0">
              <a:solidFill>
                <a:srgbClr val="000000"/>
              </a:solidFill>
              <a:latin typeface="Times New Roman" charset="0"/>
              <a:ea typeface="Calibri" charset="0"/>
              <a:cs typeface="Times New Roman" charset="0"/>
            </a:endParaRPr>
          </a:p>
          <a:p>
            <a:pPr marL="0" lvl="1" indent="0" algn="ctr">
              <a:defRPr/>
            </a:pPr>
            <a:r>
              <a:rPr lang="es-ES" altLang="es-ES_tradnl" sz="2200" dirty="0">
                <a:solidFill>
                  <a:srgbClr val="000000"/>
                </a:solidFill>
                <a:latin typeface="Times New Roman" charset="0"/>
                <a:ea typeface="Calibri" charset="0"/>
                <a:cs typeface="Times New Roman" charset="0"/>
              </a:rPr>
              <a:t>Disperso, Exagerado, Bocazas, Derrochador, Optimista excesivo, Irresponsable, Evade compromisos, Desconocimiento</a:t>
            </a:r>
          </a:p>
          <a:p>
            <a:pPr marL="0" lvl="1" indent="0" algn="ctr">
              <a:defRPr/>
            </a:pPr>
            <a:endParaRPr lang="es-ES" altLang="es-ES_tradnl" sz="2200" dirty="0">
              <a:solidFill>
                <a:srgbClr val="000000"/>
              </a:solidFill>
              <a:latin typeface="Times New Roman" charset="0"/>
              <a:ea typeface="Calibri" charset="0"/>
              <a:cs typeface="Times New Roman" charset="0"/>
            </a:endParaRPr>
          </a:p>
          <a:p>
            <a:pPr marL="0" lvl="1" indent="0" algn="ctr">
              <a:defRPr/>
            </a:pPr>
            <a:endParaRPr lang="es-ES" altLang="es-ES_tradnl" sz="2200" dirty="0">
              <a:solidFill>
                <a:srgbClr val="000000"/>
              </a:solidFill>
              <a:latin typeface="Times New Roman" charset="0"/>
              <a:ea typeface="Calibri" charset="0"/>
              <a:cs typeface="Times New Roman" charset="0"/>
            </a:endParaRPr>
          </a:p>
          <a:p>
            <a:pPr marL="0" lvl="1" indent="0" algn="ctr">
              <a:defRPr/>
            </a:pPr>
            <a:r>
              <a:rPr lang="es-ES" altLang="es-ES_tradnl" sz="2200" dirty="0">
                <a:solidFill>
                  <a:srgbClr val="000000"/>
                </a:solidFill>
                <a:latin typeface="Times New Roman" charset="0"/>
                <a:ea typeface="Calibri" charset="0"/>
                <a:cs typeface="Times New Roman" charset="0"/>
              </a:rPr>
              <a:t>Injusticias sociales y médicas</a:t>
            </a:r>
          </a:p>
          <a:p>
            <a:pPr marL="0" lvl="1" indent="0" algn="ctr">
              <a:defRPr/>
            </a:pPr>
            <a:endParaRPr lang="es-ES" altLang="es-ES_tradnl" sz="2200" dirty="0">
              <a:solidFill>
                <a:srgbClr val="000000"/>
              </a:solidFill>
              <a:latin typeface="Times New Roman" charset="0"/>
              <a:ea typeface="Calibri" charset="0"/>
              <a:cs typeface="Times New Roman" charset="0"/>
            </a:endParaRPr>
          </a:p>
          <a:p>
            <a:pPr algn="just">
              <a:defRPr/>
            </a:pPr>
            <a:r>
              <a:rPr lang="es-ES" altLang="es-ES_tradnl" dirty="0">
                <a:solidFill>
                  <a:srgbClr val="7030A0"/>
                </a:solidFill>
                <a:latin typeface="Times New Roman" charset="0"/>
                <a:ea typeface="Calibri" charset="0"/>
                <a:cs typeface="Times New Roman" charset="0"/>
              </a:rPr>
              <a:t>“NECESITO EL </a:t>
            </a:r>
            <a:r>
              <a:rPr lang="es-ES" altLang="es-ES_tradnl" b="1" dirty="0">
                <a:solidFill>
                  <a:srgbClr val="7030A0"/>
                </a:solidFill>
                <a:latin typeface="Times New Roman" charset="0"/>
                <a:ea typeface="Calibri" charset="0"/>
                <a:cs typeface="Times New Roman" charset="0"/>
              </a:rPr>
              <a:t>APOYO</a:t>
            </a:r>
            <a:r>
              <a:rPr lang="es-ES" altLang="es-ES_tradnl" dirty="0">
                <a:solidFill>
                  <a:srgbClr val="7030A0"/>
                </a:solidFill>
                <a:latin typeface="Times New Roman" charset="0"/>
                <a:ea typeface="Calibri" charset="0"/>
                <a:cs typeface="Times New Roman" charset="0"/>
              </a:rPr>
              <a:t> Y LA </a:t>
            </a:r>
            <a:r>
              <a:rPr lang="es-ES" altLang="es-ES_tradnl" b="1" dirty="0">
                <a:solidFill>
                  <a:srgbClr val="7030A0"/>
                </a:solidFill>
                <a:latin typeface="Times New Roman" charset="0"/>
                <a:ea typeface="Calibri" charset="0"/>
                <a:cs typeface="Times New Roman" charset="0"/>
              </a:rPr>
              <a:t>PROTECCIÓN</a:t>
            </a:r>
            <a:r>
              <a:rPr lang="es-ES" altLang="es-ES_tradnl" dirty="0">
                <a:solidFill>
                  <a:srgbClr val="7030A0"/>
                </a:solidFill>
                <a:latin typeface="Times New Roman" charset="0"/>
                <a:ea typeface="Calibri" charset="0"/>
                <a:cs typeface="Times New Roman" charset="0"/>
              </a:rPr>
              <a:t> DEL OTRO”</a:t>
            </a:r>
          </a:p>
          <a:p>
            <a:pPr algn="just">
              <a:defRPr/>
            </a:pPr>
            <a:endParaRPr lang="es-ES_tradnl" altLang="es-ES_tradnl" dirty="0">
              <a:solidFill>
                <a:schemeClr val="tx1"/>
              </a:solidFill>
              <a:latin typeface="Calibri" charset="0"/>
              <a:ea typeface="Calibri" charset="0"/>
              <a:cs typeface="Times New Roman" charset="0"/>
            </a:endParaRPr>
          </a:p>
        </p:txBody>
      </p:sp>
      <p:sp>
        <p:nvSpPr>
          <p:cNvPr id="68613" name="Flecha abajo 1">
            <a:extLst>
              <a:ext uri="{FF2B5EF4-FFF2-40B4-BE49-F238E27FC236}">
                <a16:creationId xmlns:a16="http://schemas.microsoft.com/office/drawing/2014/main" id="{68966688-2102-B14C-AA25-A28889669E65}"/>
              </a:ext>
            </a:extLst>
          </p:cNvPr>
          <p:cNvSpPr>
            <a:spLocks noChangeArrowheads="1"/>
          </p:cNvSpPr>
          <p:nvPr/>
        </p:nvSpPr>
        <p:spPr bwMode="auto">
          <a:xfrm>
            <a:off x="5111750" y="3627438"/>
            <a:ext cx="576263" cy="503237"/>
          </a:xfrm>
          <a:prstGeom prst="downArrow">
            <a:avLst>
              <a:gd name="adj1" fmla="val 50000"/>
              <a:gd name="adj2" fmla="val 50000"/>
            </a:avLst>
          </a:prstGeom>
          <a:solidFill>
            <a:srgbClr val="7030A0"/>
          </a:solidFill>
          <a:ln w="9525" algn="ctr">
            <a:solidFill>
              <a:schemeClr val="tx1"/>
            </a:solidFill>
            <a:round/>
            <a:headEnd/>
            <a:tailEnd/>
          </a:ln>
        </p:spPr>
        <p:txBody>
          <a:bodyPr/>
          <a:lstStyle/>
          <a:p>
            <a:pPr>
              <a:buClr>
                <a:srgbClr val="000000"/>
              </a:buClr>
              <a:buSzPct val="100000"/>
              <a:buFont typeface="Times New Roman" panose="02020603050405020304" pitchFamily="18" charset="0"/>
              <a:buNone/>
            </a:pPr>
            <a:endParaRPr lang="es-ES" alt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Freeform 2">
            <a:extLst>
              <a:ext uri="{FF2B5EF4-FFF2-40B4-BE49-F238E27FC236}">
                <a16:creationId xmlns:a16="http://schemas.microsoft.com/office/drawing/2014/main" id="{4A1F58A3-9D06-8C42-A7F9-0A98B2F2DD6D}"/>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70658" name="Picture 3">
            <a:extLst>
              <a:ext uri="{FF2B5EF4-FFF2-40B4-BE49-F238E27FC236}">
                <a16:creationId xmlns:a16="http://schemas.microsoft.com/office/drawing/2014/main" id="{629AE911-5EB9-4A44-9F0A-00ECEF461F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659" name="Text Box 4">
            <a:extLst>
              <a:ext uri="{FF2B5EF4-FFF2-40B4-BE49-F238E27FC236}">
                <a16:creationId xmlns:a16="http://schemas.microsoft.com/office/drawing/2014/main" id="{A6B98865-E7A4-E445-9721-C0700297A0D8}"/>
              </a:ext>
            </a:extLst>
          </p:cNvPr>
          <p:cNvSpPr txBox="1">
            <a:spLocks noChangeArrowheads="1"/>
          </p:cNvSpPr>
          <p:nvPr/>
        </p:nvSpPr>
        <p:spPr bwMode="auto">
          <a:xfrm>
            <a:off x="71438" y="195263"/>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SAGITARIO: la sombra</a:t>
            </a:r>
            <a:r>
              <a:rPr lang="is-IS" altLang="es-ES_tradnl" sz="2800" b="1">
                <a:solidFill>
                  <a:srgbClr val="FF0000"/>
                </a:solidFill>
              </a:rPr>
              <a:t>…..</a:t>
            </a:r>
          </a:p>
          <a:p>
            <a:pPr algn="ctr" eaLnBrk="1">
              <a:buSzPct val="100000"/>
            </a:pPr>
            <a:r>
              <a:rPr lang="is-IS" altLang="es-ES_tradnl" sz="2800" b="1">
                <a:solidFill>
                  <a:srgbClr val="FF0000"/>
                </a:solidFill>
              </a:rPr>
              <a:t>La eXpansión</a:t>
            </a:r>
            <a:r>
              <a:rPr lang="es-ES" altLang="es-ES_tradnl" sz="2800" b="1">
                <a:solidFill>
                  <a:srgbClr val="FF0000"/>
                </a:solidFill>
              </a:rPr>
              <a:t>   </a:t>
            </a:r>
          </a:p>
        </p:txBody>
      </p:sp>
      <p:sp>
        <p:nvSpPr>
          <p:cNvPr id="63492" name="Rectángulo 2">
            <a:extLst>
              <a:ext uri="{FF2B5EF4-FFF2-40B4-BE49-F238E27FC236}">
                <a16:creationId xmlns:a16="http://schemas.microsoft.com/office/drawing/2014/main" id="{D7DE4AD3-B4C8-7E47-89AB-E930D66B21C5}"/>
              </a:ext>
            </a:extLst>
          </p:cNvPr>
          <p:cNvSpPr>
            <a:spLocks noChangeArrowheads="1"/>
          </p:cNvSpPr>
          <p:nvPr/>
        </p:nvSpPr>
        <p:spPr bwMode="auto">
          <a:xfrm>
            <a:off x="1439863" y="1250950"/>
            <a:ext cx="7993062" cy="3540125"/>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0" lvl="1" indent="0" algn="ctr">
              <a:defRPr/>
            </a:pPr>
            <a:endParaRPr lang="es-ES" altLang="es-ES_tradnl" sz="2200" dirty="0">
              <a:solidFill>
                <a:srgbClr val="000000"/>
              </a:solidFill>
              <a:latin typeface="Times New Roman" charset="0"/>
              <a:ea typeface="Calibri" charset="0"/>
              <a:cs typeface="Times New Roman" charset="0"/>
            </a:endParaRPr>
          </a:p>
          <a:p>
            <a:pPr marL="342900" lvl="1" indent="-342900">
              <a:buFont typeface="Wingdings" charset="2"/>
              <a:buChar char="Ø"/>
              <a:defRPr/>
            </a:pPr>
            <a:r>
              <a:rPr lang="es-ES" altLang="es-ES_tradnl" sz="2200" dirty="0">
                <a:solidFill>
                  <a:srgbClr val="000000"/>
                </a:solidFill>
                <a:latin typeface="Times New Roman" charset="0"/>
                <a:ea typeface="Calibri" charset="0"/>
                <a:cs typeface="Times New Roman" charset="0"/>
              </a:rPr>
              <a:t>Me </a:t>
            </a:r>
            <a:r>
              <a:rPr lang="es-ES" altLang="es-ES_tradnl" sz="2200" b="1" dirty="0">
                <a:solidFill>
                  <a:srgbClr val="FF0000"/>
                </a:solidFill>
                <a:latin typeface="Times New Roman" charset="0"/>
                <a:ea typeface="Calibri" charset="0"/>
                <a:cs typeface="Times New Roman" charset="0"/>
              </a:rPr>
              <a:t>evado del presente</a:t>
            </a:r>
            <a:r>
              <a:rPr lang="es-ES" altLang="es-ES_tradnl" sz="2200" b="1" dirty="0">
                <a:solidFill>
                  <a:srgbClr val="000000"/>
                </a:solidFill>
                <a:latin typeface="Times New Roman" charset="0"/>
                <a:ea typeface="Calibri" charset="0"/>
                <a:cs typeface="Times New Roman" charset="0"/>
              </a:rPr>
              <a:t>: </a:t>
            </a:r>
            <a:r>
              <a:rPr lang="es-ES" altLang="es-ES_tradnl" sz="2200" dirty="0">
                <a:solidFill>
                  <a:srgbClr val="000000"/>
                </a:solidFill>
                <a:latin typeface="Times New Roman" charset="0"/>
                <a:ea typeface="Calibri" charset="0"/>
                <a:cs typeface="Times New Roman" charset="0"/>
              </a:rPr>
              <a:t>PLANIFICACIÓN </a:t>
            </a:r>
          </a:p>
          <a:p>
            <a:pPr marL="0" lvl="1" indent="0">
              <a:defRPr/>
            </a:pPr>
            <a:endParaRPr lang="es-ES" altLang="es-ES_tradnl" sz="2200" dirty="0">
              <a:solidFill>
                <a:srgbClr val="000000"/>
              </a:solidFill>
              <a:latin typeface="Times New Roman" charset="0"/>
              <a:ea typeface="Calibri" charset="0"/>
              <a:cs typeface="Times New Roman" charset="0"/>
            </a:endParaRPr>
          </a:p>
          <a:p>
            <a:pPr marL="0" lvl="1" indent="0" algn="ctr">
              <a:defRPr/>
            </a:pPr>
            <a:r>
              <a:rPr lang="es-ES" altLang="es-ES_tradnl" sz="2200" dirty="0">
                <a:solidFill>
                  <a:srgbClr val="000000"/>
                </a:solidFill>
                <a:latin typeface="Times New Roman" charset="0"/>
                <a:ea typeface="Calibri" charset="0"/>
                <a:cs typeface="Times New Roman" charset="0"/>
              </a:rPr>
              <a:t>Idealista, fantasía, Especulador, Irresponsable, Desconocimiento, Falsas expectativas, Falsos guías </a:t>
            </a:r>
          </a:p>
          <a:p>
            <a:pPr marL="0" lvl="1" indent="0">
              <a:defRPr/>
            </a:pPr>
            <a:endParaRPr lang="es-ES" altLang="es-ES_tradnl" sz="2200" dirty="0">
              <a:solidFill>
                <a:srgbClr val="000000"/>
              </a:solidFill>
              <a:latin typeface="Times New Roman" charset="0"/>
              <a:ea typeface="Calibri" charset="0"/>
              <a:cs typeface="Times New Roman" charset="0"/>
            </a:endParaRPr>
          </a:p>
          <a:p>
            <a:pPr marL="0" lvl="1" indent="0">
              <a:defRPr/>
            </a:pPr>
            <a:endParaRPr lang="es-ES" altLang="es-ES_tradnl" sz="2200" dirty="0">
              <a:solidFill>
                <a:srgbClr val="000000"/>
              </a:solidFill>
              <a:latin typeface="Times New Roman" charset="0"/>
              <a:ea typeface="Calibri" charset="0"/>
              <a:cs typeface="Times New Roman" charset="0"/>
            </a:endParaRPr>
          </a:p>
          <a:p>
            <a:pPr marL="0" lvl="1" indent="0">
              <a:defRPr/>
            </a:pPr>
            <a:r>
              <a:rPr lang="es-ES" altLang="es-ES_tradnl" sz="2200" dirty="0">
                <a:solidFill>
                  <a:srgbClr val="000000"/>
                </a:solidFill>
                <a:latin typeface="Times New Roman" charset="0"/>
                <a:ea typeface="Calibri" charset="0"/>
                <a:cs typeface="Times New Roman" charset="0"/>
              </a:rPr>
              <a:t>				Injusticias sociales y médicas</a:t>
            </a:r>
          </a:p>
          <a:p>
            <a:pPr algn="just">
              <a:defRPr/>
            </a:pPr>
            <a:endParaRPr lang="es-ES_tradnl" altLang="es-ES_tradnl" dirty="0">
              <a:solidFill>
                <a:schemeClr val="tx1"/>
              </a:solidFill>
              <a:latin typeface="Calibri" charset="0"/>
              <a:ea typeface="Calibri" charset="0"/>
              <a:cs typeface="Times New Roman" charset="0"/>
            </a:endParaRPr>
          </a:p>
          <a:p>
            <a:pPr algn="just">
              <a:defRPr/>
            </a:pPr>
            <a:r>
              <a:rPr lang="es-ES_tradnl" altLang="es-ES_tradnl" dirty="0">
                <a:solidFill>
                  <a:schemeClr val="tx1"/>
                </a:solidFill>
                <a:latin typeface="Calibri" charset="0"/>
                <a:ea typeface="Calibri" charset="0"/>
                <a:cs typeface="Times New Roman" charset="0"/>
              </a:rPr>
              <a:t>                       </a:t>
            </a:r>
            <a:r>
              <a:rPr lang="es-ES_tradnl" altLang="es-ES_tradnl" dirty="0">
                <a:solidFill>
                  <a:srgbClr val="7030A0"/>
                </a:solidFill>
                <a:latin typeface="Times New Roman" panose="02020603050405020304" pitchFamily="18" charset="0"/>
                <a:ea typeface="Calibri" charset="0"/>
                <a:cs typeface="Times New Roman" panose="02020603050405020304" pitchFamily="18" charset="0"/>
              </a:rPr>
              <a:t>“</a:t>
            </a:r>
            <a:r>
              <a:rPr lang="es-ES_tradnl" altLang="es-ES_tradnl" b="1" dirty="0">
                <a:solidFill>
                  <a:srgbClr val="7030A0"/>
                </a:solidFill>
                <a:latin typeface="Times New Roman" panose="02020603050405020304" pitchFamily="18" charset="0"/>
                <a:ea typeface="Calibri" charset="0"/>
                <a:cs typeface="Times New Roman" panose="02020603050405020304" pitchFamily="18" charset="0"/>
              </a:rPr>
              <a:t>MENTE</a:t>
            </a:r>
            <a:r>
              <a:rPr lang="es-ES_tradnl" altLang="es-ES_tradnl" dirty="0">
                <a:solidFill>
                  <a:srgbClr val="7030A0"/>
                </a:solidFill>
                <a:latin typeface="Times New Roman" panose="02020603050405020304" pitchFamily="18" charset="0"/>
                <a:ea typeface="Calibri" charset="0"/>
                <a:cs typeface="Times New Roman" panose="02020603050405020304" pitchFamily="18" charset="0"/>
              </a:rPr>
              <a:t> EN EL </a:t>
            </a:r>
            <a:r>
              <a:rPr lang="es-ES_tradnl" altLang="es-ES_tradnl" b="1" dirty="0">
                <a:solidFill>
                  <a:srgbClr val="7030A0"/>
                </a:solidFill>
                <a:latin typeface="Times New Roman" panose="02020603050405020304" pitchFamily="18" charset="0"/>
                <a:ea typeface="Calibri" charset="0"/>
                <a:cs typeface="Times New Roman" panose="02020603050405020304" pitchFamily="18" charset="0"/>
              </a:rPr>
              <a:t>FUTURO</a:t>
            </a:r>
            <a:r>
              <a:rPr lang="es-ES_tradnl" altLang="es-ES_tradnl" dirty="0">
                <a:solidFill>
                  <a:srgbClr val="7030A0"/>
                </a:solidFill>
                <a:latin typeface="Times New Roman" panose="02020603050405020304" pitchFamily="18" charset="0"/>
                <a:ea typeface="Calibri" charset="0"/>
                <a:cs typeface="Times New Roman" panose="02020603050405020304" pitchFamily="18" charset="0"/>
              </a:rPr>
              <a:t>”</a:t>
            </a:r>
          </a:p>
        </p:txBody>
      </p:sp>
      <p:sp>
        <p:nvSpPr>
          <p:cNvPr id="70661" name="Flecha abajo 5">
            <a:extLst>
              <a:ext uri="{FF2B5EF4-FFF2-40B4-BE49-F238E27FC236}">
                <a16:creationId xmlns:a16="http://schemas.microsoft.com/office/drawing/2014/main" id="{992B8767-0184-3D45-AB7B-8A9C27802A05}"/>
              </a:ext>
            </a:extLst>
          </p:cNvPr>
          <p:cNvSpPr>
            <a:spLocks noChangeArrowheads="1"/>
          </p:cNvSpPr>
          <p:nvPr/>
        </p:nvSpPr>
        <p:spPr bwMode="auto">
          <a:xfrm>
            <a:off x="4679950" y="3122613"/>
            <a:ext cx="576263" cy="504825"/>
          </a:xfrm>
          <a:prstGeom prst="downArrow">
            <a:avLst>
              <a:gd name="adj1" fmla="val 50000"/>
              <a:gd name="adj2" fmla="val 50000"/>
            </a:avLst>
          </a:prstGeom>
          <a:solidFill>
            <a:srgbClr val="7030A0"/>
          </a:solidFill>
          <a:ln w="9525" algn="ctr">
            <a:solidFill>
              <a:schemeClr val="tx1"/>
            </a:solidFill>
            <a:round/>
            <a:headEnd/>
            <a:tailEnd/>
          </a:ln>
        </p:spPr>
        <p:txBody>
          <a:bodyPr/>
          <a:lstStyle/>
          <a:p>
            <a:pPr>
              <a:buClr>
                <a:srgbClr val="000000"/>
              </a:buClr>
              <a:buSzPct val="100000"/>
              <a:buFont typeface="Times New Roman" panose="02020603050405020304" pitchFamily="18" charset="0"/>
              <a:buNone/>
            </a:pPr>
            <a:endParaRPr lang="es-ES" altLang="es-ES"/>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Text Box 1">
            <a:extLst>
              <a:ext uri="{FF2B5EF4-FFF2-40B4-BE49-F238E27FC236}">
                <a16:creationId xmlns:a16="http://schemas.microsoft.com/office/drawing/2014/main" id="{714B9D77-BE8F-684C-8408-C8B4192A8B86}"/>
              </a:ext>
            </a:extLst>
          </p:cNvPr>
          <p:cNvSpPr txBox="1">
            <a:spLocks noChangeArrowheads="1"/>
          </p:cNvSpPr>
          <p:nvPr/>
        </p:nvSpPr>
        <p:spPr bwMode="auto">
          <a:xfrm>
            <a:off x="873125" y="1603375"/>
            <a:ext cx="8651875" cy="497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9pPr>
          </a:lstStyle>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LUZ: optimista, expansivo hacia futuro, experimenta la vida, extrovertido, buen humor, sincero directo, protector, guia-maestro, espíritu de fé y esperanza</a:t>
            </a:r>
          </a:p>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SOMBRA: irresponsable, disperso, falta de estabilidad, impaciente, bocazas, sabelotodo, derrochador, idealista</a:t>
            </a: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p:txBody>
      </p:sp>
      <p:sp>
        <p:nvSpPr>
          <p:cNvPr id="72706" name="Freeform 2">
            <a:extLst>
              <a:ext uri="{FF2B5EF4-FFF2-40B4-BE49-F238E27FC236}">
                <a16:creationId xmlns:a16="http://schemas.microsoft.com/office/drawing/2014/main" id="{C0381201-429E-0C49-8C8C-BF0BA6454301}"/>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72707" name="Text Box 3">
            <a:extLst>
              <a:ext uri="{FF2B5EF4-FFF2-40B4-BE49-F238E27FC236}">
                <a16:creationId xmlns:a16="http://schemas.microsoft.com/office/drawing/2014/main" id="{ADA85361-5BA1-DD48-96FC-B0BB4B7E5D3B}"/>
              </a:ext>
            </a:extLst>
          </p:cNvPr>
          <p:cNvSpPr txBox="1">
            <a:spLocks noChangeArrowheads="1"/>
          </p:cNvSpPr>
          <p:nvPr/>
        </p:nvSpPr>
        <p:spPr bwMode="auto">
          <a:xfrm>
            <a:off x="1392238" y="3846513"/>
            <a:ext cx="76422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SALIDA HACIA LA LUZ: concretar el presente, crear y no dispersar</a:t>
            </a:r>
          </a:p>
        </p:txBody>
      </p:sp>
      <p:pic>
        <p:nvPicPr>
          <p:cNvPr id="72708" name="Picture 4">
            <a:extLst>
              <a:ext uri="{FF2B5EF4-FFF2-40B4-BE49-F238E27FC236}">
                <a16:creationId xmlns:a16="http://schemas.microsoft.com/office/drawing/2014/main" id="{FBF00974-6981-B746-B716-1F45910776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4213" y="944563"/>
            <a:ext cx="9539287" cy="472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709" name="Picture 5">
            <a:extLst>
              <a:ext uri="{FF2B5EF4-FFF2-40B4-BE49-F238E27FC236}">
                <a16:creationId xmlns:a16="http://schemas.microsoft.com/office/drawing/2014/main" id="{E1FD9555-580C-484B-86DE-F8C492FF2D1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710" name="Text Box 6">
            <a:extLst>
              <a:ext uri="{FF2B5EF4-FFF2-40B4-BE49-F238E27FC236}">
                <a16:creationId xmlns:a16="http://schemas.microsoft.com/office/drawing/2014/main" id="{CC4183B8-CCAE-D440-A45E-F060714D2CF7}"/>
              </a:ext>
            </a:extLst>
          </p:cNvPr>
          <p:cNvSpPr txBox="1">
            <a:spLocks noChangeArrowheads="1"/>
          </p:cNvSpPr>
          <p:nvPr/>
        </p:nvSpPr>
        <p:spPr bwMode="auto">
          <a:xfrm>
            <a:off x="1412875" y="11113"/>
            <a:ext cx="6003925"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800" b="1">
                <a:solidFill>
                  <a:srgbClr val="FF0000"/>
                </a:solidFill>
              </a:rPr>
              <a:t>SAGITARIO:</a:t>
            </a:r>
          </a:p>
          <a:p>
            <a:pPr algn="ctr">
              <a:buSzPct val="100000"/>
            </a:pPr>
            <a:r>
              <a:rPr lang="es-ES" altLang="es-ES_tradnl" sz="2800" b="1">
                <a:solidFill>
                  <a:srgbClr val="FF0000"/>
                </a:solidFill>
              </a:rPr>
              <a:t>EGO DEL IDEALISTA</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Text Box 1">
            <a:extLst>
              <a:ext uri="{FF2B5EF4-FFF2-40B4-BE49-F238E27FC236}">
                <a16:creationId xmlns:a16="http://schemas.microsoft.com/office/drawing/2014/main" id="{2FD1CFC5-4EBF-984A-A85A-CB64B90891D7}"/>
              </a:ext>
            </a:extLst>
          </p:cNvPr>
          <p:cNvSpPr txBox="1">
            <a:spLocks noChangeArrowheads="1"/>
          </p:cNvSpPr>
          <p:nvPr/>
        </p:nvSpPr>
        <p:spPr bwMode="auto">
          <a:xfrm>
            <a:off x="1319213" y="1250950"/>
            <a:ext cx="8401050" cy="2727325"/>
          </a:xfrm>
          <a:prstGeom prst="rect">
            <a:avLst/>
          </a:prstGeom>
          <a:noFill/>
          <a:ln>
            <a:noFill/>
          </a:ln>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850"/>
              </a:spcAft>
              <a:buClr>
                <a:srgbClr val="000000"/>
              </a:buClr>
              <a:buSzPct val="100000"/>
              <a:buFont typeface="Wingdings" pitchFamily="2" charset="2"/>
              <a:buChar char=""/>
              <a:defRPr/>
            </a:pPr>
            <a:r>
              <a:rPr lang="es-ES" altLang="es-ES_tradnl" b="1" dirty="0">
                <a:solidFill>
                  <a:srgbClr val="000000"/>
                </a:solidFill>
                <a:latin typeface="Times New Roman" panose="02020603050405020304" pitchFamily="18" charset="0"/>
              </a:rPr>
              <a:t>CONFIANZA, FE y ESPERANZA</a:t>
            </a:r>
          </a:p>
          <a:p>
            <a:pPr eaLnBrk="1">
              <a:spcAft>
                <a:spcPts val="850"/>
              </a:spcAft>
              <a:buClr>
                <a:srgbClr val="000000"/>
              </a:buClr>
              <a:buSzPct val="100000"/>
              <a:buFont typeface="Wingdings" pitchFamily="2" charset="2"/>
              <a:buChar char=""/>
              <a:defRPr/>
            </a:pPr>
            <a:r>
              <a:rPr lang="es-ES" altLang="es-ES_tradnl" dirty="0">
                <a:solidFill>
                  <a:srgbClr val="000000"/>
                </a:solidFill>
                <a:latin typeface="Times New Roman" panose="02020603050405020304" pitchFamily="18" charset="0"/>
              </a:rPr>
              <a:t>Comprometido y </a:t>
            </a:r>
            <a:r>
              <a:rPr lang="es-ES" altLang="es-ES_tradnl" b="1" dirty="0">
                <a:solidFill>
                  <a:srgbClr val="000000"/>
                </a:solidFill>
                <a:latin typeface="Times New Roman" panose="02020603050405020304" pitchFamily="18" charset="0"/>
              </a:rPr>
              <a:t>PROTECTOR </a:t>
            </a:r>
          </a:p>
          <a:p>
            <a:pPr eaLnBrk="1">
              <a:spcAft>
                <a:spcPts val="850"/>
              </a:spcAft>
              <a:buClr>
                <a:srgbClr val="000000"/>
              </a:buClr>
              <a:buSzPct val="100000"/>
              <a:buFont typeface="Wingdings" pitchFamily="2" charset="2"/>
              <a:buChar char=""/>
              <a:defRPr/>
            </a:pPr>
            <a:r>
              <a:rPr lang="es-ES" altLang="es-ES_tradnl" dirty="0">
                <a:solidFill>
                  <a:srgbClr val="000000"/>
                </a:solidFill>
                <a:latin typeface="Times New Roman" panose="02020603050405020304" pitchFamily="18" charset="0"/>
              </a:rPr>
              <a:t>Expansión</a:t>
            </a:r>
            <a:r>
              <a:rPr lang="es-ES" altLang="es-ES_tradnl" b="1" dirty="0">
                <a:solidFill>
                  <a:srgbClr val="000000"/>
                </a:solidFill>
                <a:latin typeface="Times New Roman" panose="02020603050405020304" pitchFamily="18" charset="0"/>
              </a:rPr>
              <a:t> COMPARTIDA, </a:t>
            </a:r>
            <a:r>
              <a:rPr lang="es-ES" altLang="es-ES_tradnl" dirty="0">
                <a:solidFill>
                  <a:srgbClr val="000000"/>
                </a:solidFill>
                <a:latin typeface="Times New Roman" panose="02020603050405020304" pitchFamily="18" charset="0"/>
              </a:rPr>
              <a:t>experiencias en </a:t>
            </a:r>
            <a:r>
              <a:rPr lang="es-ES" altLang="es-ES_tradnl" b="1" dirty="0">
                <a:solidFill>
                  <a:srgbClr val="000000"/>
                </a:solidFill>
                <a:latin typeface="Times New Roman" panose="02020603050405020304" pitchFamily="18" charset="0"/>
              </a:rPr>
              <a:t>GRUPOS</a:t>
            </a:r>
          </a:p>
          <a:p>
            <a:pPr eaLnBrk="1">
              <a:spcAft>
                <a:spcPts val="850"/>
              </a:spcAft>
              <a:buClr>
                <a:srgbClr val="000000"/>
              </a:buClr>
              <a:buSzPct val="100000"/>
              <a:buFont typeface="Wingdings" pitchFamily="2" charset="2"/>
              <a:buChar char=""/>
              <a:defRPr/>
            </a:pPr>
            <a:r>
              <a:rPr lang="es-ES" altLang="es-ES_tradnl" b="1" dirty="0">
                <a:solidFill>
                  <a:srgbClr val="000000"/>
                </a:solidFill>
                <a:latin typeface="Times New Roman" panose="02020603050405020304" pitchFamily="18" charset="0"/>
              </a:rPr>
              <a:t>EXTROVERTIDO, BUEN HUMOR, SINCERO, DIRECTO</a:t>
            </a:r>
          </a:p>
          <a:p>
            <a:pPr marL="34925" indent="0" eaLnBrk="1">
              <a:spcAft>
                <a:spcPts val="850"/>
              </a:spcAft>
              <a:buClr>
                <a:srgbClr val="000000"/>
              </a:buClr>
              <a:buSzPct val="100000"/>
              <a:defRPr/>
            </a:pPr>
            <a:r>
              <a:rPr lang="es-ES" altLang="es-ES_tradnl" b="1" dirty="0">
                <a:solidFill>
                  <a:srgbClr val="FF0000"/>
                </a:solidFill>
                <a:latin typeface="Times New Roman" panose="02020603050405020304" pitchFamily="18" charset="0"/>
              </a:rPr>
              <a:t>                 “Más CONTRICCIÓN, menos DISPERSIÓN”</a:t>
            </a:r>
          </a:p>
          <a:p>
            <a:pPr eaLnBrk="1">
              <a:spcAft>
                <a:spcPts val="850"/>
              </a:spcAft>
              <a:buClr>
                <a:srgbClr val="000000"/>
              </a:buClr>
              <a:buSzPct val="100000"/>
              <a:buFont typeface="Wingdings" pitchFamily="2" charset="2"/>
              <a:buChar char=""/>
              <a:defRPr/>
            </a:pPr>
            <a:endParaRPr lang="es-ES" altLang="es-ES_tradnl" b="1" dirty="0">
              <a:solidFill>
                <a:srgbClr val="000000"/>
              </a:solidFill>
              <a:latin typeface="Times New Roman" panose="02020603050405020304" pitchFamily="18" charset="0"/>
            </a:endParaRPr>
          </a:p>
          <a:p>
            <a:pPr marL="34925" indent="0" eaLnBrk="1">
              <a:spcAft>
                <a:spcPts val="850"/>
              </a:spcAft>
              <a:buClr>
                <a:srgbClr val="000000"/>
              </a:buClr>
              <a:buSzPct val="100000"/>
              <a:defRPr/>
            </a:pPr>
            <a:endParaRPr lang="es-ES" altLang="es-ES_tradnl" b="1" dirty="0">
              <a:solidFill>
                <a:srgbClr val="000000"/>
              </a:solidFill>
              <a:latin typeface="Times New Roman" panose="02020603050405020304" pitchFamily="18" charset="0"/>
            </a:endParaRPr>
          </a:p>
          <a:p>
            <a:pPr eaLnBrk="1">
              <a:spcAft>
                <a:spcPts val="850"/>
              </a:spcAft>
              <a:buSzPct val="100000"/>
              <a:defRPr/>
            </a:pPr>
            <a:endParaRPr lang="es-ES" altLang="es-ES_tradnl" b="1" dirty="0">
              <a:solidFill>
                <a:srgbClr val="FF0000"/>
              </a:solidFill>
              <a:latin typeface="Times New Roman" panose="02020603050405020304" pitchFamily="18" charset="0"/>
            </a:endParaRPr>
          </a:p>
          <a:p>
            <a:pPr eaLnBrk="1">
              <a:spcAft>
                <a:spcPts val="850"/>
              </a:spcAft>
              <a:buSzPct val="100000"/>
              <a:defRPr/>
            </a:pPr>
            <a:r>
              <a:rPr lang="es-ES" altLang="es-ES_tradnl" b="1" dirty="0">
                <a:solidFill>
                  <a:srgbClr val="FF0000"/>
                </a:solidFill>
                <a:latin typeface="Times New Roman" panose="02020603050405020304" pitchFamily="18" charset="0"/>
              </a:rPr>
              <a:t>                     </a:t>
            </a:r>
          </a:p>
          <a:p>
            <a:pPr eaLnBrk="1">
              <a:lnSpc>
                <a:spcPct val="115000"/>
              </a:lnSpc>
              <a:spcAft>
                <a:spcPts val="1425"/>
              </a:spcAft>
              <a:buSzPct val="100000"/>
              <a:defRPr/>
            </a:pPr>
            <a:endParaRPr lang="es-ES" altLang="es-ES_tradnl" dirty="0">
              <a:solidFill>
                <a:srgbClr val="000000"/>
              </a:solidFill>
              <a:latin typeface="Times New Roman" panose="02020603050405020304" pitchFamily="18" charset="0"/>
            </a:endParaRPr>
          </a:p>
          <a:p>
            <a:pPr algn="ctr" eaLnBrk="1">
              <a:lnSpc>
                <a:spcPct val="115000"/>
              </a:lnSpc>
              <a:spcAft>
                <a:spcPts val="1425"/>
              </a:spcAft>
              <a:buSzPct val="100000"/>
              <a:defRPr/>
            </a:pPr>
            <a:endParaRPr lang="es-ES" altLang="es-ES_tradnl" sz="1600" dirty="0">
              <a:solidFill>
                <a:srgbClr val="000000"/>
              </a:solidFill>
              <a:latin typeface="Verdana" panose="020B0604030504040204" pitchFamily="34" charset="0"/>
            </a:endParaRPr>
          </a:p>
          <a:p>
            <a:pPr algn="ctr" eaLnBrk="1">
              <a:lnSpc>
                <a:spcPct val="115000"/>
              </a:lnSpc>
              <a:spcAft>
                <a:spcPts val="1425"/>
              </a:spcAft>
              <a:buSzPct val="100000"/>
              <a:defRPr/>
            </a:pPr>
            <a:endParaRPr lang="es-ES" altLang="es-ES_tradnl" sz="1600" dirty="0">
              <a:solidFill>
                <a:srgbClr val="000000"/>
              </a:solidFill>
              <a:latin typeface="Verdana" panose="020B0604030504040204" pitchFamily="34" charset="0"/>
            </a:endParaRPr>
          </a:p>
        </p:txBody>
      </p:sp>
      <p:sp>
        <p:nvSpPr>
          <p:cNvPr id="74754" name="Freeform 2">
            <a:extLst>
              <a:ext uri="{FF2B5EF4-FFF2-40B4-BE49-F238E27FC236}">
                <a16:creationId xmlns:a16="http://schemas.microsoft.com/office/drawing/2014/main" id="{10BE4911-3191-0E48-89C9-F03958FA299E}"/>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74755" name="Picture 3">
            <a:extLst>
              <a:ext uri="{FF2B5EF4-FFF2-40B4-BE49-F238E27FC236}">
                <a16:creationId xmlns:a16="http://schemas.microsoft.com/office/drawing/2014/main" id="{C6E78F97-DD9C-3042-B52C-8D5FE19E87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56" name="Text Box 5">
            <a:extLst>
              <a:ext uri="{FF2B5EF4-FFF2-40B4-BE49-F238E27FC236}">
                <a16:creationId xmlns:a16="http://schemas.microsoft.com/office/drawing/2014/main" id="{522D8E0B-AB59-964A-909A-664A9D8D57B1}"/>
              </a:ext>
            </a:extLst>
          </p:cNvPr>
          <p:cNvSpPr txBox="1">
            <a:spLocks noChangeArrowheads="1"/>
          </p:cNvSpPr>
          <p:nvPr/>
        </p:nvSpPr>
        <p:spPr bwMode="auto">
          <a:xfrm>
            <a:off x="658813" y="161925"/>
            <a:ext cx="7118350"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SAGITARIO: la luz….. </a:t>
            </a:r>
          </a:p>
        </p:txBody>
      </p:sp>
      <p:sp>
        <p:nvSpPr>
          <p:cNvPr id="74757" name="CuadroTexto 2">
            <a:extLst>
              <a:ext uri="{FF2B5EF4-FFF2-40B4-BE49-F238E27FC236}">
                <a16:creationId xmlns:a16="http://schemas.microsoft.com/office/drawing/2014/main" id="{AA401421-A2AE-C641-9C8C-DF5ED02F19D5}"/>
              </a:ext>
            </a:extLst>
          </p:cNvPr>
          <p:cNvSpPr txBox="1">
            <a:spLocks noChangeArrowheads="1"/>
          </p:cNvSpPr>
          <p:nvPr/>
        </p:nvSpPr>
        <p:spPr bwMode="auto">
          <a:xfrm>
            <a:off x="1439863" y="3627438"/>
            <a:ext cx="8489950" cy="206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dirty="0">
                <a:solidFill>
                  <a:srgbClr val="7030A0"/>
                </a:solidFill>
                <a:latin typeface="Times New Roman" panose="02020603050405020304" pitchFamily="18" charset="0"/>
              </a:rPr>
              <a:t>“Cultivar </a:t>
            </a:r>
            <a:r>
              <a:rPr lang="es-ES" altLang="es-ES" sz="3200" b="1" dirty="0">
                <a:solidFill>
                  <a:srgbClr val="7030A0"/>
                </a:solidFill>
                <a:latin typeface="Times New Roman" panose="02020603050405020304" pitchFamily="18" charset="0"/>
              </a:rPr>
              <a:t>confianza en uno mismo </a:t>
            </a:r>
            <a:r>
              <a:rPr lang="es-ES" altLang="es-ES" sz="3200" dirty="0">
                <a:solidFill>
                  <a:srgbClr val="7030A0"/>
                </a:solidFill>
                <a:latin typeface="Times New Roman" panose="02020603050405020304" pitchFamily="18" charset="0"/>
              </a:rPr>
              <a:t>para no depender del apoyo de los demás” </a:t>
            </a:r>
          </a:p>
          <a:p>
            <a:pPr algn="ctr"/>
            <a:r>
              <a:rPr lang="es-ES" altLang="es-ES" sz="3200" dirty="0">
                <a:solidFill>
                  <a:srgbClr val="7030A0"/>
                </a:solidFill>
                <a:latin typeface="Times New Roman" panose="02020603050405020304" pitchFamily="18" charset="0"/>
              </a:rPr>
              <a:t>“Aprender a </a:t>
            </a:r>
            <a:r>
              <a:rPr lang="es-ES" altLang="es-ES" sz="3200" b="1" dirty="0">
                <a:solidFill>
                  <a:srgbClr val="7030A0"/>
                </a:solidFill>
                <a:latin typeface="Times New Roman" panose="02020603050405020304" pitchFamily="18" charset="0"/>
              </a:rPr>
              <a:t>protegerse a uno mismo </a:t>
            </a:r>
            <a:r>
              <a:rPr lang="es-ES" altLang="es-ES" sz="3200" dirty="0">
                <a:solidFill>
                  <a:srgbClr val="7030A0"/>
                </a:solidFill>
                <a:latin typeface="Times New Roman" panose="02020603050405020304" pitchFamily="18" charset="0"/>
              </a:rPr>
              <a:t>para no depender de la protección de los demás”</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ext Box 1">
            <a:extLst>
              <a:ext uri="{FF2B5EF4-FFF2-40B4-BE49-F238E27FC236}">
                <a16:creationId xmlns:a16="http://schemas.microsoft.com/office/drawing/2014/main" id="{B54F387C-7E3E-914C-8655-062B8152CF0F}"/>
              </a:ext>
            </a:extLst>
          </p:cNvPr>
          <p:cNvSpPr txBox="1">
            <a:spLocks noChangeArrowheads="1"/>
          </p:cNvSpPr>
          <p:nvPr/>
        </p:nvSpPr>
        <p:spPr bwMode="auto">
          <a:xfrm>
            <a:off x="1414463" y="747713"/>
            <a:ext cx="8089900" cy="4973637"/>
          </a:xfrm>
          <a:prstGeom prst="rect">
            <a:avLst/>
          </a:prstGeom>
          <a:noFill/>
          <a:ln>
            <a:noFill/>
          </a:ln>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1450"/>
              </a:spcAft>
              <a:buClr>
                <a:srgbClr val="000000"/>
              </a:buClr>
              <a:buSzPct val="100000"/>
              <a:buFont typeface="Times New Roman" panose="02020603050405020304" pitchFamily="18" charset="0"/>
              <a:buNone/>
              <a:defRPr/>
            </a:pPr>
            <a:r>
              <a:rPr lang="es-ES" altLang="es-ES_tradnl" b="1" dirty="0">
                <a:solidFill>
                  <a:srgbClr val="000000"/>
                </a:solidFill>
                <a:latin typeface="Times New Roman" panose="02020603050405020304" pitchFamily="18" charset="0"/>
              </a:rPr>
              <a:t>                                                                               </a:t>
            </a:r>
          </a:p>
          <a:p>
            <a:pPr eaLnBrk="1">
              <a:spcAft>
                <a:spcPts val="1450"/>
              </a:spcAft>
              <a:buClr>
                <a:srgbClr val="000000"/>
              </a:buClr>
              <a:buSzPct val="100000"/>
              <a:buFont typeface="Wingdings" pitchFamily="2" charset="2"/>
              <a:buChar char=""/>
              <a:defRPr/>
            </a:pPr>
            <a:r>
              <a:rPr lang="es-ES" altLang="es-ES_tradnl" b="1" dirty="0">
                <a:solidFill>
                  <a:srgbClr val="000000"/>
                </a:solidFill>
                <a:latin typeface="Times New Roman" panose="02020603050405020304" pitchFamily="18" charset="0"/>
              </a:rPr>
              <a:t>CONOCIMIENTO </a:t>
            </a:r>
            <a:r>
              <a:rPr lang="es-ES" altLang="es-ES_tradnl" dirty="0">
                <a:solidFill>
                  <a:srgbClr val="000000"/>
                </a:solidFill>
                <a:latin typeface="Times New Roman" panose="02020603050405020304" pitchFamily="18" charset="0"/>
              </a:rPr>
              <a:t>filosófico</a:t>
            </a:r>
            <a:r>
              <a:rPr lang="es-ES" altLang="es-ES_tradnl" b="1" dirty="0">
                <a:solidFill>
                  <a:srgbClr val="000000"/>
                </a:solidFill>
                <a:latin typeface="Times New Roman" panose="02020603050405020304" pitchFamily="18" charset="0"/>
              </a:rPr>
              <a:t> </a:t>
            </a:r>
          </a:p>
          <a:p>
            <a:pPr eaLnBrk="1">
              <a:spcAft>
                <a:spcPts val="1450"/>
              </a:spcAft>
              <a:buClr>
                <a:srgbClr val="000000"/>
              </a:buClr>
              <a:buSzPct val="100000"/>
              <a:buFont typeface="Wingdings" pitchFamily="2" charset="2"/>
              <a:buChar char=""/>
              <a:defRPr/>
            </a:pPr>
            <a:r>
              <a:rPr lang="es-ES" altLang="es-ES_tradnl" b="1" dirty="0">
                <a:solidFill>
                  <a:srgbClr val="000000"/>
                </a:solidFill>
                <a:latin typeface="Times New Roman" panose="02020603050405020304" pitchFamily="18" charset="0"/>
              </a:rPr>
              <a:t>GUÍA </a:t>
            </a:r>
          </a:p>
          <a:p>
            <a:pPr eaLnBrk="1">
              <a:spcAft>
                <a:spcPts val="1450"/>
              </a:spcAft>
              <a:buClr>
                <a:srgbClr val="000000"/>
              </a:buClr>
              <a:buSzPct val="100000"/>
              <a:buFont typeface="Wingdings" pitchFamily="2" charset="2"/>
              <a:buChar char=""/>
              <a:defRPr/>
            </a:pPr>
            <a:r>
              <a:rPr lang="es-ES" altLang="es-ES_tradnl" b="1" dirty="0">
                <a:solidFill>
                  <a:srgbClr val="000000"/>
                </a:solidFill>
                <a:latin typeface="Times New Roman" panose="02020603050405020304" pitchFamily="18" charset="0"/>
              </a:rPr>
              <a:t>PROGRAMADOR, PLANIFICADOR, ESTRATEGA</a:t>
            </a:r>
          </a:p>
          <a:p>
            <a:pPr marL="34925" indent="0" eaLnBrk="1">
              <a:spcAft>
                <a:spcPts val="1450"/>
              </a:spcAft>
              <a:buClr>
                <a:srgbClr val="000000"/>
              </a:buClr>
              <a:buSzPct val="100000"/>
              <a:defRPr/>
            </a:pPr>
            <a:r>
              <a:rPr lang="es-ES" altLang="es-ES_tradnl" b="1" dirty="0">
                <a:solidFill>
                  <a:srgbClr val="000000"/>
                </a:solidFill>
                <a:latin typeface="Times New Roman" panose="02020603050405020304" pitchFamily="18" charset="0"/>
              </a:rPr>
              <a:t>             </a:t>
            </a:r>
            <a:r>
              <a:rPr lang="es-ES" altLang="es-ES_tradnl" b="1" dirty="0">
                <a:solidFill>
                  <a:srgbClr val="FF0000"/>
                </a:solidFill>
                <a:latin typeface="Times New Roman" panose="02020603050405020304" pitchFamily="18" charset="0"/>
              </a:rPr>
              <a:t>“MENTE EN EL PRESENTE, CONCRETAR”</a:t>
            </a:r>
          </a:p>
          <a:p>
            <a:pPr eaLnBrk="1">
              <a:spcAft>
                <a:spcPts val="850"/>
              </a:spcAft>
              <a:buSzPct val="100000"/>
              <a:defRPr/>
            </a:pPr>
            <a:endParaRPr lang="es-ES" altLang="es-ES_tradnl" b="1" dirty="0">
              <a:solidFill>
                <a:srgbClr val="FF0000"/>
              </a:solidFill>
              <a:latin typeface="Times New Roman" panose="02020603050405020304" pitchFamily="18" charset="0"/>
            </a:endParaRPr>
          </a:p>
          <a:p>
            <a:pPr eaLnBrk="1">
              <a:spcAft>
                <a:spcPts val="850"/>
              </a:spcAft>
              <a:buSzPct val="100000"/>
              <a:defRPr/>
            </a:pPr>
            <a:r>
              <a:rPr lang="es-ES" altLang="es-ES_tradnl" b="1" dirty="0">
                <a:solidFill>
                  <a:srgbClr val="FF0000"/>
                </a:solidFill>
                <a:latin typeface="Times New Roman" panose="02020603050405020304" pitchFamily="18" charset="0"/>
              </a:rPr>
              <a:t>                                      </a:t>
            </a:r>
          </a:p>
          <a:p>
            <a:pPr eaLnBrk="1">
              <a:lnSpc>
                <a:spcPct val="115000"/>
              </a:lnSpc>
              <a:spcAft>
                <a:spcPts val="1425"/>
              </a:spcAft>
              <a:buSzPct val="100000"/>
              <a:defRPr/>
            </a:pPr>
            <a:endParaRPr lang="es-ES" altLang="es-ES_tradnl" dirty="0">
              <a:solidFill>
                <a:srgbClr val="000000"/>
              </a:solidFill>
              <a:latin typeface="Times New Roman" panose="02020603050405020304" pitchFamily="18" charset="0"/>
            </a:endParaRPr>
          </a:p>
          <a:p>
            <a:pPr algn="ctr" eaLnBrk="1">
              <a:lnSpc>
                <a:spcPct val="115000"/>
              </a:lnSpc>
              <a:spcAft>
                <a:spcPts val="1425"/>
              </a:spcAft>
              <a:buSzPct val="100000"/>
              <a:defRPr/>
            </a:pPr>
            <a:endParaRPr lang="es-ES" altLang="es-ES_tradnl" sz="1600" dirty="0">
              <a:solidFill>
                <a:srgbClr val="000000"/>
              </a:solidFill>
              <a:latin typeface="Verdana" panose="020B0604030504040204" pitchFamily="34" charset="0"/>
            </a:endParaRPr>
          </a:p>
          <a:p>
            <a:pPr algn="ctr" eaLnBrk="1">
              <a:lnSpc>
                <a:spcPct val="115000"/>
              </a:lnSpc>
              <a:spcAft>
                <a:spcPts val="1425"/>
              </a:spcAft>
              <a:buSzPct val="100000"/>
              <a:defRPr/>
            </a:pPr>
            <a:endParaRPr lang="es-ES" altLang="es-ES_tradnl" sz="1600" dirty="0">
              <a:solidFill>
                <a:srgbClr val="000000"/>
              </a:solidFill>
              <a:latin typeface="Verdana" panose="020B0604030504040204" pitchFamily="34" charset="0"/>
            </a:endParaRPr>
          </a:p>
        </p:txBody>
      </p:sp>
      <p:sp>
        <p:nvSpPr>
          <p:cNvPr id="76802" name="Freeform 2">
            <a:extLst>
              <a:ext uri="{FF2B5EF4-FFF2-40B4-BE49-F238E27FC236}">
                <a16:creationId xmlns:a16="http://schemas.microsoft.com/office/drawing/2014/main" id="{F36F352B-C66D-B744-847A-01E909A8184D}"/>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76803" name="Picture 3">
            <a:extLst>
              <a:ext uri="{FF2B5EF4-FFF2-40B4-BE49-F238E27FC236}">
                <a16:creationId xmlns:a16="http://schemas.microsoft.com/office/drawing/2014/main" id="{E2DC1843-1A88-8D40-B429-57E3F6DB53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04" name="Text Box 5">
            <a:extLst>
              <a:ext uri="{FF2B5EF4-FFF2-40B4-BE49-F238E27FC236}">
                <a16:creationId xmlns:a16="http://schemas.microsoft.com/office/drawing/2014/main" id="{F5067DE1-6C13-D348-A41D-27C815C4823F}"/>
              </a:ext>
            </a:extLst>
          </p:cNvPr>
          <p:cNvSpPr txBox="1">
            <a:spLocks noChangeArrowheads="1"/>
          </p:cNvSpPr>
          <p:nvPr/>
        </p:nvSpPr>
        <p:spPr bwMode="auto">
          <a:xfrm>
            <a:off x="658813" y="161925"/>
            <a:ext cx="7118350"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SAGITARIO: la luz….. </a:t>
            </a:r>
          </a:p>
        </p:txBody>
      </p:sp>
      <p:sp>
        <p:nvSpPr>
          <p:cNvPr id="76805" name="CuadroTexto 6">
            <a:extLst>
              <a:ext uri="{FF2B5EF4-FFF2-40B4-BE49-F238E27FC236}">
                <a16:creationId xmlns:a16="http://schemas.microsoft.com/office/drawing/2014/main" id="{52DCE08F-F04F-A24A-959B-56F89DCC308B}"/>
              </a:ext>
            </a:extLst>
          </p:cNvPr>
          <p:cNvSpPr txBox="1">
            <a:spLocks noChangeArrowheads="1"/>
          </p:cNvSpPr>
          <p:nvPr/>
        </p:nvSpPr>
        <p:spPr bwMode="auto">
          <a:xfrm>
            <a:off x="671513" y="3627438"/>
            <a:ext cx="9409112" cy="206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dirty="0">
                <a:solidFill>
                  <a:srgbClr val="7030A0"/>
                </a:solidFill>
                <a:latin typeface="Times New Roman" panose="02020603050405020304" pitchFamily="18" charset="0"/>
              </a:rPr>
              <a:t>“VIVIR EN EL </a:t>
            </a:r>
            <a:r>
              <a:rPr lang="es-ES" altLang="es-ES" sz="3200" b="1" dirty="0">
                <a:solidFill>
                  <a:srgbClr val="7030A0"/>
                </a:solidFill>
                <a:latin typeface="Times New Roman" panose="02020603050405020304" pitchFamily="18" charset="0"/>
              </a:rPr>
              <a:t>PRESENTE</a:t>
            </a:r>
            <a:r>
              <a:rPr lang="es-ES" altLang="es-ES" sz="3200" dirty="0">
                <a:solidFill>
                  <a:srgbClr val="7030A0"/>
                </a:solidFill>
                <a:latin typeface="Times New Roman" panose="02020603050405020304" pitchFamily="18" charset="0"/>
              </a:rPr>
              <a:t>” </a:t>
            </a:r>
          </a:p>
          <a:p>
            <a:pPr algn="ctr"/>
            <a:r>
              <a:rPr lang="es-ES" altLang="es-ES" sz="3200" dirty="0">
                <a:solidFill>
                  <a:srgbClr val="7030A0"/>
                </a:solidFill>
                <a:latin typeface="Times New Roman" panose="02020603050405020304" pitchFamily="18" charset="0"/>
              </a:rPr>
              <a:t>“Buscar la </a:t>
            </a:r>
            <a:r>
              <a:rPr lang="es-ES" altLang="es-ES" sz="3200" b="1" dirty="0">
                <a:solidFill>
                  <a:srgbClr val="7030A0"/>
                </a:solidFill>
                <a:latin typeface="Times New Roman" panose="02020603050405020304" pitchFamily="18" charset="0"/>
              </a:rPr>
              <a:t>VERDAD</a:t>
            </a:r>
            <a:r>
              <a:rPr lang="es-ES" altLang="es-ES" sz="3200" dirty="0">
                <a:solidFill>
                  <a:srgbClr val="7030A0"/>
                </a:solidFill>
                <a:latin typeface="Times New Roman" panose="02020603050405020304" pitchFamily="18" charset="0"/>
              </a:rPr>
              <a:t> y el </a:t>
            </a:r>
            <a:r>
              <a:rPr lang="es-ES" altLang="es-ES" sz="3200" b="1" dirty="0">
                <a:solidFill>
                  <a:srgbClr val="7030A0"/>
                </a:solidFill>
                <a:latin typeface="Times New Roman" panose="02020603050405020304" pitchFamily="18" charset="0"/>
              </a:rPr>
              <a:t>CONOCIMIENTO SUPERIOR</a:t>
            </a:r>
            <a:r>
              <a:rPr lang="es-ES" altLang="es-ES" sz="3200" dirty="0">
                <a:solidFill>
                  <a:srgbClr val="7030A0"/>
                </a:solidFill>
                <a:latin typeface="Times New Roman" panose="02020603050405020304" pitchFamily="18" charset="0"/>
              </a:rPr>
              <a:t>, huir de la dispersión y las medias verdades”</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Text Box 1"/>
          <p:cNvSpPr txBox="1">
            <a:spLocks noChangeArrowheads="1"/>
          </p:cNvSpPr>
          <p:nvPr/>
        </p:nvSpPr>
        <p:spPr bwMode="auto">
          <a:xfrm>
            <a:off x="1428997" y="1390030"/>
            <a:ext cx="8651875" cy="497363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50760" tIns="50760" rIns="50760" bIns="50760"/>
          <a:lstStyle>
            <a:lvl1pPr marL="320675" indent="-285750" algn="ctr">
              <a:lnSpc>
                <a:spcPct val="116000"/>
              </a:lnSpc>
              <a:spcAft>
                <a:spcPts val="1175"/>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800" b="1">
                <a:solidFill>
                  <a:srgbClr val="221E1F"/>
                </a:solidFill>
                <a:latin typeface="Verdana" charset="0"/>
                <a:ea typeface="ＭＳ Ｐゴシック" charset="-128"/>
              </a:defRPr>
            </a:lvl1pPr>
            <a:lvl2pPr marL="685800" indent="-228600" algn="ctr">
              <a:lnSpc>
                <a:spcPct val="116000"/>
              </a:lnSpc>
              <a:spcAft>
                <a:spcPts val="9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800" b="1">
                <a:solidFill>
                  <a:srgbClr val="221E1F"/>
                </a:solidFill>
                <a:latin typeface="Verdana" charset="0"/>
                <a:ea typeface="ＭＳ Ｐゴシック" charset="-128"/>
              </a:defRPr>
            </a:lvl2pPr>
            <a:lvl3pPr algn="ctr">
              <a:lnSpc>
                <a:spcPct val="116000"/>
              </a:lnSpc>
              <a:spcAft>
                <a:spcPts val="700"/>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800" b="1">
                <a:solidFill>
                  <a:srgbClr val="221E1F"/>
                </a:solidFill>
                <a:latin typeface="Verdana" charset="0"/>
                <a:ea typeface="ＭＳ Ｐゴシック" charset="-128"/>
              </a:defRPr>
            </a:lvl3pPr>
            <a:lvl4pPr algn="ctr">
              <a:lnSpc>
                <a:spcPct val="116000"/>
              </a:lnSpc>
              <a:spcAft>
                <a:spcPts val="475"/>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800" b="1">
                <a:solidFill>
                  <a:srgbClr val="221E1F"/>
                </a:solidFill>
                <a:latin typeface="Verdana" charset="0"/>
                <a:ea typeface="ＭＳ Ｐゴシック" charset="-128"/>
              </a:defRPr>
            </a:lvl4pPr>
            <a:lvl5pPr algn="ctr">
              <a:lnSpc>
                <a:spcPct val="116000"/>
              </a:lnSpc>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5pPr>
            <a:lvl6pPr marL="2514600" indent="-228600" algn="ctr" defTabSz="449263" eaLnBrk="0" fontAlgn="base" hangingPunct="0">
              <a:lnSpc>
                <a:spcPct val="116000"/>
              </a:lnSpc>
              <a:spcBef>
                <a:spcPct val="0"/>
              </a:spcBef>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6pPr>
            <a:lvl7pPr marL="2971800" indent="-228600" algn="ctr" defTabSz="449263" eaLnBrk="0" fontAlgn="base" hangingPunct="0">
              <a:lnSpc>
                <a:spcPct val="116000"/>
              </a:lnSpc>
              <a:spcBef>
                <a:spcPct val="0"/>
              </a:spcBef>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7pPr>
            <a:lvl8pPr marL="3429000" indent="-228600" algn="ctr" defTabSz="449263" eaLnBrk="0" fontAlgn="base" hangingPunct="0">
              <a:lnSpc>
                <a:spcPct val="116000"/>
              </a:lnSpc>
              <a:spcBef>
                <a:spcPct val="0"/>
              </a:spcBef>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8pPr>
            <a:lvl9pPr marL="3886200" indent="-228600" algn="ctr" defTabSz="449263" eaLnBrk="0" fontAlgn="base" hangingPunct="0">
              <a:lnSpc>
                <a:spcPct val="116000"/>
              </a:lnSpc>
              <a:spcBef>
                <a:spcPct val="0"/>
              </a:spcBef>
              <a:spcAft>
                <a:spcPts val="238"/>
              </a:spcAft>
              <a:buClr>
                <a:srgbClr val="000000"/>
              </a:buClr>
              <a:buSzPct val="100000"/>
              <a:buFont typeface="Times New Roman" charset="0"/>
              <a:tabLst>
                <a:tab pos="320675" algn="l"/>
                <a:tab pos="768350" algn="l"/>
                <a:tab pos="1217613" algn="l"/>
                <a:tab pos="1666875" algn="l"/>
                <a:tab pos="2116138" algn="l"/>
                <a:tab pos="2565400" algn="l"/>
                <a:tab pos="3014663" algn="l"/>
                <a:tab pos="3463925" algn="l"/>
                <a:tab pos="3913188" algn="l"/>
                <a:tab pos="4362450" algn="l"/>
                <a:tab pos="4811713" algn="l"/>
                <a:tab pos="5260975" algn="l"/>
                <a:tab pos="5710238" algn="l"/>
                <a:tab pos="6159500" algn="l"/>
                <a:tab pos="6608763" algn="l"/>
                <a:tab pos="7058025" algn="l"/>
                <a:tab pos="7507288" algn="l"/>
                <a:tab pos="7956550" algn="l"/>
                <a:tab pos="8405813" algn="l"/>
                <a:tab pos="8855075" algn="l"/>
                <a:tab pos="9304338" algn="l"/>
              </a:tabLst>
              <a:defRPr sz="1700" b="1">
                <a:solidFill>
                  <a:srgbClr val="221E1F"/>
                </a:solidFill>
                <a:latin typeface="Verdana" charset="0"/>
                <a:ea typeface="ＭＳ Ｐゴシック" charset="-128"/>
              </a:defRPr>
            </a:lvl9pPr>
          </a:lstStyle>
          <a:p>
            <a:pPr algn="l" eaLnBrk="1">
              <a:lnSpc>
                <a:spcPct val="115000"/>
              </a:lnSpc>
              <a:spcAft>
                <a:spcPts val="250"/>
              </a:spcAft>
              <a:buFont typeface="Wingdings" charset="2"/>
              <a:buChar char=""/>
              <a:defRPr/>
            </a:pPr>
            <a:r>
              <a:rPr lang="es-ES" altLang="es-ES_tradnl" sz="2400" dirty="0">
                <a:latin typeface="Times New Roman" charset="0"/>
              </a:rPr>
              <a:t>Prácticas a rotar:</a:t>
            </a:r>
          </a:p>
          <a:p>
            <a:pPr lvl="1" algn="l" eaLnBrk="1">
              <a:lnSpc>
                <a:spcPct val="115000"/>
              </a:lnSpc>
              <a:spcAft>
                <a:spcPts val="250"/>
              </a:spcAft>
              <a:buFont typeface="Wingdings" charset="2"/>
              <a:buChar char=""/>
              <a:defRPr/>
            </a:pPr>
            <a:r>
              <a:rPr lang="es-ES" altLang="es-ES_tradnl" sz="2400" b="0" dirty="0">
                <a:latin typeface="Times New Roman" charset="0"/>
              </a:rPr>
              <a:t> Meditación del Ego de Géminis y Virgo.</a:t>
            </a:r>
          </a:p>
          <a:p>
            <a:pPr lvl="1" algn="l" eaLnBrk="1">
              <a:lnSpc>
                <a:spcPct val="115000"/>
              </a:lnSpc>
              <a:spcAft>
                <a:spcPts val="250"/>
              </a:spcAft>
              <a:buFont typeface="Wingdings" charset="2"/>
              <a:buChar char=""/>
              <a:defRPr/>
            </a:pPr>
            <a:r>
              <a:rPr lang="es-ES" altLang="es-ES_tradnl" sz="2400" b="0" dirty="0">
                <a:latin typeface="Times New Roman" charset="0"/>
              </a:rPr>
              <a:t> Meditación del Ego de Aries.</a:t>
            </a:r>
          </a:p>
          <a:p>
            <a:pPr lvl="1" algn="l" eaLnBrk="1">
              <a:lnSpc>
                <a:spcPct val="115000"/>
              </a:lnSpc>
              <a:spcAft>
                <a:spcPts val="250"/>
              </a:spcAft>
              <a:buFont typeface="Wingdings" charset="2"/>
              <a:buChar char=""/>
              <a:defRPr/>
            </a:pPr>
            <a:r>
              <a:rPr lang="es-ES" altLang="es-ES_tradnl" sz="2400" b="0" dirty="0">
                <a:latin typeface="Times New Roman" charset="0"/>
              </a:rPr>
              <a:t> Meditación del Ego de Tauro y Libra.</a:t>
            </a:r>
          </a:p>
          <a:p>
            <a:pPr marL="457200" lvl="1" indent="0" algn="l" eaLnBrk="1">
              <a:lnSpc>
                <a:spcPct val="115000"/>
              </a:lnSpc>
              <a:spcAft>
                <a:spcPts val="250"/>
              </a:spcAft>
              <a:defRPr/>
            </a:pPr>
            <a:r>
              <a:rPr lang="es-ES" altLang="es-ES_tradnl" sz="2400" dirty="0">
                <a:latin typeface="Times New Roman" charset="0"/>
              </a:rPr>
              <a:t>Mínimo </a:t>
            </a:r>
            <a:r>
              <a:rPr lang="es-ES" altLang="es-ES_tradnl" sz="2400" b="0" dirty="0">
                <a:latin typeface="Times New Roman" charset="0"/>
              </a:rPr>
              <a:t>5 días a la semana.</a:t>
            </a:r>
          </a:p>
          <a:p>
            <a:pPr algn="l" eaLnBrk="1">
              <a:lnSpc>
                <a:spcPct val="115000"/>
              </a:lnSpc>
              <a:spcAft>
                <a:spcPts val="250"/>
              </a:spcAft>
              <a:buFont typeface="Wingdings" charset="2"/>
              <a:buChar char=""/>
              <a:defRPr/>
            </a:pPr>
            <a:r>
              <a:rPr lang="es-ES" altLang="es-ES_tradnl" sz="2400" b="0" dirty="0">
                <a:latin typeface="Times New Roman" charset="0"/>
              </a:rPr>
              <a:t>Tomar </a:t>
            </a:r>
            <a:r>
              <a:rPr lang="es-ES" altLang="es-ES_tradnl" sz="2400" b="0" dirty="0" err="1">
                <a:latin typeface="Times New Roman" charset="0"/>
              </a:rPr>
              <a:t>conSciencia</a:t>
            </a:r>
            <a:r>
              <a:rPr lang="es-ES" altLang="es-ES_tradnl" sz="2400" b="0" dirty="0">
                <a:latin typeface="Times New Roman" charset="0"/>
              </a:rPr>
              <a:t> de dónde debéis de brillar (Sol), dónde cuidaros de vosotros en equilibrio con los demás (Luna), dónde mejorar la comunicación (mercurio), dónde hacer (marte), y dónde valorarse (venus).</a:t>
            </a:r>
            <a:endParaRPr lang="es-ES" altLang="es-ES_tradnl" sz="1600" b="0" dirty="0">
              <a:solidFill>
                <a:srgbClr val="000000"/>
              </a:solidFill>
            </a:endParaRPr>
          </a:p>
          <a:p>
            <a:pPr eaLnBrk="1">
              <a:lnSpc>
                <a:spcPct val="115000"/>
              </a:lnSpc>
              <a:spcAft>
                <a:spcPts val="1425"/>
              </a:spcAft>
              <a:buClrTx/>
              <a:buFontTx/>
              <a:buNone/>
              <a:defRPr/>
            </a:pPr>
            <a:endParaRPr lang="es-ES" altLang="es-ES_tradnl" sz="1600" b="0" dirty="0">
              <a:solidFill>
                <a:srgbClr val="000000"/>
              </a:solidFill>
            </a:endParaRPr>
          </a:p>
        </p:txBody>
      </p:sp>
      <p:sp>
        <p:nvSpPr>
          <p:cNvPr id="194562" name="Text Box 2"/>
          <p:cNvSpPr txBox="1">
            <a:spLocks noChangeArrowheads="1"/>
          </p:cNvSpPr>
          <p:nvPr/>
        </p:nvSpPr>
        <p:spPr bwMode="auto">
          <a:xfrm>
            <a:off x="827088" y="88900"/>
            <a:ext cx="9271000" cy="9445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128"/>
                <a:cs typeface="ＭＳ Ｐゴシック" charset="-128"/>
              </a:defRPr>
            </a:lvl9pPr>
          </a:lstStyle>
          <a:p>
            <a:pPr eaLnBrk="1">
              <a:buSzPct val="100000"/>
              <a:defRPr/>
            </a:pPr>
            <a:r>
              <a:rPr lang="es-ES" altLang="es-ES_tradnl" sz="2800" b="1">
                <a:solidFill>
                  <a:srgbClr val="C00000"/>
                </a:solidFill>
              </a:rPr>
              <a:t>        PRÁCTICA DIARIA </a:t>
            </a:r>
            <a:r>
              <a:rPr lang="es-ES" altLang="es-ES_tradnl" sz="2800" b="1">
                <a:solidFill>
                  <a:srgbClr val="FF0000"/>
                </a:solidFill>
              </a:rPr>
              <a:t>FORMAL MINDFULNESS</a:t>
            </a:r>
          </a:p>
        </p:txBody>
      </p:sp>
      <p:sp>
        <p:nvSpPr>
          <p:cNvPr id="194563" name="Freeform 3"/>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pPr>
              <a:defRPr/>
            </a:pPr>
            <a:endParaRPr lang="es-ES_tradnl"/>
          </a:p>
        </p:txBody>
      </p:sp>
      <p:pic>
        <p:nvPicPr>
          <p:cNvPr id="194564"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a:solidFill>
                  <a:srgbClr val="3465A4"/>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pic>
    </p:spTree>
    <p:extLst>
      <p:ext uri="{BB962C8B-B14F-4D97-AF65-F5344CB8AC3E}">
        <p14:creationId xmlns:p14="http://schemas.microsoft.com/office/powerpoint/2010/main" val="2402537980"/>
      </p:ext>
    </p:extLst>
  </p:cSld>
  <p:clrMapOvr>
    <a:masterClrMapping/>
  </p:clrMapOvr>
  <p:transition spd="med">
    <p:random/>
  </p:transition>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Text Box 1">
            <a:extLst>
              <a:ext uri="{FF2B5EF4-FFF2-40B4-BE49-F238E27FC236}">
                <a16:creationId xmlns:a16="http://schemas.microsoft.com/office/drawing/2014/main" id="{FAAD6BA2-A359-D840-B5B9-399E3EDF6C13}"/>
              </a:ext>
            </a:extLst>
          </p:cNvPr>
          <p:cNvSpPr txBox="1">
            <a:spLocks noChangeArrowheads="1"/>
          </p:cNvSpPr>
          <p:nvPr/>
        </p:nvSpPr>
        <p:spPr bwMode="auto">
          <a:xfrm>
            <a:off x="1055688" y="1152525"/>
            <a:ext cx="8855075" cy="326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33375" indent="-2555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1pPr>
            <a:lvl2pPr marL="731838" indent="-2428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p:txBody>
      </p:sp>
      <p:sp>
        <p:nvSpPr>
          <p:cNvPr id="82946" name="Freeform 2">
            <a:extLst>
              <a:ext uri="{FF2B5EF4-FFF2-40B4-BE49-F238E27FC236}">
                <a16:creationId xmlns:a16="http://schemas.microsoft.com/office/drawing/2014/main" id="{276E69F7-FD92-3B4C-A45E-367EE60586AD}"/>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82947" name="Picture 3">
            <a:extLst>
              <a:ext uri="{FF2B5EF4-FFF2-40B4-BE49-F238E27FC236}">
                <a16:creationId xmlns:a16="http://schemas.microsoft.com/office/drawing/2014/main" id="{D2C96A5D-2B5A-7749-84F1-9C95CF86C0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48" name="Picture 4">
            <a:extLst>
              <a:ext uri="{FF2B5EF4-FFF2-40B4-BE49-F238E27FC236}">
                <a16:creationId xmlns:a16="http://schemas.microsoft.com/office/drawing/2014/main" id="{0F2AB859-CAF5-4246-B47E-86DBCDDC36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68538" y="282575"/>
            <a:ext cx="5722937" cy="5335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49" name="Rectangle 5">
            <a:extLst>
              <a:ext uri="{FF2B5EF4-FFF2-40B4-BE49-F238E27FC236}">
                <a16:creationId xmlns:a16="http://schemas.microsoft.com/office/drawing/2014/main" id="{B21D240C-C703-F749-95D9-E475B56AE9E7}"/>
              </a:ext>
            </a:extLst>
          </p:cNvPr>
          <p:cNvSpPr>
            <a:spLocks noChangeArrowheads="1"/>
          </p:cNvSpPr>
          <p:nvPr/>
        </p:nvSpPr>
        <p:spPr bwMode="auto">
          <a:xfrm>
            <a:off x="1044575" y="1116013"/>
            <a:ext cx="122396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82950" name="Rectangle 6">
            <a:extLst>
              <a:ext uri="{FF2B5EF4-FFF2-40B4-BE49-F238E27FC236}">
                <a16:creationId xmlns:a16="http://schemas.microsoft.com/office/drawing/2014/main" id="{AA327960-61FB-CA4E-B814-33FBB9D01490}"/>
              </a:ext>
            </a:extLst>
          </p:cNvPr>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82951" name="AutoShape 7">
            <a:extLst>
              <a:ext uri="{FF2B5EF4-FFF2-40B4-BE49-F238E27FC236}">
                <a16:creationId xmlns:a16="http://schemas.microsoft.com/office/drawing/2014/main" id="{E237C487-40D0-DA41-B324-BFAC5BE1BB27}"/>
              </a:ext>
            </a:extLst>
          </p:cNvPr>
          <p:cNvSpPr>
            <a:spLocks noChangeArrowheads="1"/>
          </p:cNvSpPr>
          <p:nvPr/>
        </p:nvSpPr>
        <p:spPr bwMode="auto">
          <a:xfrm>
            <a:off x="3922713" y="163513"/>
            <a:ext cx="9072562" cy="1173162"/>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r>
              <a:rPr lang="es-ES" altLang="es-ES_tradnl" sz="3200" b="1">
                <a:solidFill>
                  <a:srgbClr val="FF0000"/>
                </a:solidFill>
              </a:rPr>
              <a:t>Signos del </a:t>
            </a:r>
          </a:p>
          <a:p>
            <a:pPr algn="ctr" eaLnBrk="1" hangingPunct="1">
              <a:buSzPct val="100000"/>
            </a:pPr>
            <a:r>
              <a:rPr lang="es-ES" altLang="es-ES_tradnl" sz="3200" b="1">
                <a:solidFill>
                  <a:srgbClr val="FF0000"/>
                </a:solidFill>
              </a:rPr>
              <a:t>Zodiaco</a:t>
            </a:r>
          </a:p>
        </p:txBody>
      </p:sp>
      <p:sp>
        <p:nvSpPr>
          <p:cNvPr id="82952" name="Elipse 1">
            <a:extLst>
              <a:ext uri="{FF2B5EF4-FFF2-40B4-BE49-F238E27FC236}">
                <a16:creationId xmlns:a16="http://schemas.microsoft.com/office/drawing/2014/main" id="{DB9CD21C-DC3E-3C41-A746-6555FAC9263B}"/>
              </a:ext>
            </a:extLst>
          </p:cNvPr>
          <p:cNvSpPr>
            <a:spLocks noChangeArrowheads="1"/>
          </p:cNvSpPr>
          <p:nvPr/>
        </p:nvSpPr>
        <p:spPr bwMode="auto">
          <a:xfrm>
            <a:off x="4103688" y="4275138"/>
            <a:ext cx="504825" cy="504825"/>
          </a:xfrm>
          <a:prstGeom prst="ellipse">
            <a:avLst/>
          </a:prstGeom>
          <a:noFill/>
          <a:ln w="22225" algn="ctr">
            <a:solidFill>
              <a:srgbClr val="7030A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82953" name="Elipse 9">
            <a:extLst>
              <a:ext uri="{FF2B5EF4-FFF2-40B4-BE49-F238E27FC236}">
                <a16:creationId xmlns:a16="http://schemas.microsoft.com/office/drawing/2014/main" id="{3F2F53B3-F670-CC48-9458-472C7BC2B3DA}"/>
              </a:ext>
            </a:extLst>
          </p:cNvPr>
          <p:cNvSpPr>
            <a:spLocks noChangeArrowheads="1"/>
          </p:cNvSpPr>
          <p:nvPr/>
        </p:nvSpPr>
        <p:spPr bwMode="auto">
          <a:xfrm>
            <a:off x="3527425" y="3843338"/>
            <a:ext cx="504825" cy="504825"/>
          </a:xfrm>
          <a:prstGeom prst="ellipse">
            <a:avLst/>
          </a:prstGeom>
          <a:noFill/>
          <a:ln w="22225" algn="ctr">
            <a:solidFill>
              <a:srgbClr val="7030A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extLst>
      <p:ext uri="{BB962C8B-B14F-4D97-AF65-F5344CB8AC3E}">
        <p14:creationId xmlns:p14="http://schemas.microsoft.com/office/powerpoint/2010/main" val="1513991483"/>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1" name="Text Box 1">
            <a:extLst>
              <a:ext uri="{FF2B5EF4-FFF2-40B4-BE49-F238E27FC236}">
                <a16:creationId xmlns:a16="http://schemas.microsoft.com/office/drawing/2014/main" id="{32B16CEF-F0F3-0541-AA1A-ABA02BA13AA1}"/>
              </a:ext>
            </a:extLst>
          </p:cNvPr>
          <p:cNvSpPr txBox="1">
            <a:spLocks noChangeArrowheads="1"/>
          </p:cNvSpPr>
          <p:nvPr/>
        </p:nvSpPr>
        <p:spPr bwMode="auto">
          <a:xfrm>
            <a:off x="1055688" y="1152525"/>
            <a:ext cx="8855075" cy="326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33375" indent="-2555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1pPr>
            <a:lvl2pPr marL="731838" indent="-2428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p:txBody>
      </p:sp>
      <p:sp>
        <p:nvSpPr>
          <p:cNvPr id="102402" name="Freeform 2">
            <a:extLst>
              <a:ext uri="{FF2B5EF4-FFF2-40B4-BE49-F238E27FC236}">
                <a16:creationId xmlns:a16="http://schemas.microsoft.com/office/drawing/2014/main" id="{DFC2CF83-7162-B54E-9735-80F88483BA9B}"/>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02403" name="Picture 3">
            <a:extLst>
              <a:ext uri="{FF2B5EF4-FFF2-40B4-BE49-F238E27FC236}">
                <a16:creationId xmlns:a16="http://schemas.microsoft.com/office/drawing/2014/main" id="{98D802FD-7FC8-AA48-9CDD-61DF0E766B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404" name="Picture 4">
            <a:extLst>
              <a:ext uri="{FF2B5EF4-FFF2-40B4-BE49-F238E27FC236}">
                <a16:creationId xmlns:a16="http://schemas.microsoft.com/office/drawing/2014/main" id="{12D3609A-1345-9446-A7DD-0948C84EF38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87563" y="339725"/>
            <a:ext cx="6829425" cy="5078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47345898"/>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Freeform 2">
            <a:extLst>
              <a:ext uri="{FF2B5EF4-FFF2-40B4-BE49-F238E27FC236}">
                <a16:creationId xmlns:a16="http://schemas.microsoft.com/office/drawing/2014/main" id="{1CC0ECE1-CF53-9742-A4E7-B9D7FCD68512}"/>
              </a:ext>
            </a:extLst>
          </p:cNvPr>
          <p:cNvSpPr>
            <a:spLocks noChangeArrowheads="1"/>
          </p:cNvSpPr>
          <p:nvPr/>
        </p:nvSpPr>
        <p:spPr bwMode="auto">
          <a:xfrm>
            <a:off x="1588" y="0"/>
            <a:ext cx="671512"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p>
        </p:txBody>
      </p:sp>
      <p:pic>
        <p:nvPicPr>
          <p:cNvPr id="89090" name="Picture 3">
            <a:extLst>
              <a:ext uri="{FF2B5EF4-FFF2-40B4-BE49-F238E27FC236}">
                <a16:creationId xmlns:a16="http://schemas.microsoft.com/office/drawing/2014/main" id="{AEDFFBF5-F39D-0743-87D5-9A726C6D6C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6113" y="-269875"/>
            <a:ext cx="1619251" cy="610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084" name="Text Box 4">
            <a:extLst>
              <a:ext uri="{FF2B5EF4-FFF2-40B4-BE49-F238E27FC236}">
                <a16:creationId xmlns:a16="http://schemas.microsoft.com/office/drawing/2014/main" id="{5C6C79D6-8802-8747-85AD-76467784DD18}"/>
              </a:ext>
            </a:extLst>
          </p:cNvPr>
          <p:cNvSpPr txBox="1">
            <a:spLocks noChangeArrowheads="1"/>
          </p:cNvSpPr>
          <p:nvPr/>
        </p:nvSpPr>
        <p:spPr bwMode="auto">
          <a:xfrm>
            <a:off x="-863600" y="195263"/>
            <a:ext cx="9267825" cy="944562"/>
          </a:xfrm>
          <a:prstGeom prst="rect">
            <a:avLst/>
          </a:prstGeom>
          <a:noFill/>
          <a:ln>
            <a:noFill/>
          </a:ln>
        </p:spPr>
        <p:txBody>
          <a:bodyPr lIns="50746" tIns="50746" rIns="50746" bIns="50746"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eaLnBrk="1">
              <a:buSzPct val="100000"/>
              <a:defRPr/>
            </a:pPr>
            <a:r>
              <a:rPr lang="es-ES" altLang="es-ES_tradnl" sz="2799" b="1" dirty="0">
                <a:solidFill>
                  <a:srgbClr val="FF0000"/>
                </a:solidFill>
              </a:rPr>
              <a:t>SAGITARIO: Mantras   </a:t>
            </a:r>
          </a:p>
        </p:txBody>
      </p:sp>
      <p:sp>
        <p:nvSpPr>
          <p:cNvPr id="3" name="Rectángulo 2">
            <a:extLst>
              <a:ext uri="{FF2B5EF4-FFF2-40B4-BE49-F238E27FC236}">
                <a16:creationId xmlns:a16="http://schemas.microsoft.com/office/drawing/2014/main" id="{4A2F605A-E2EB-9D46-8F4B-7CF92B677A5D}"/>
              </a:ext>
            </a:extLst>
          </p:cNvPr>
          <p:cNvSpPr/>
          <p:nvPr/>
        </p:nvSpPr>
        <p:spPr>
          <a:xfrm>
            <a:off x="1223963" y="890588"/>
            <a:ext cx="8424862" cy="4703762"/>
          </a:xfrm>
          <a:prstGeom prst="rect">
            <a:avLst/>
          </a:prstGeom>
        </p:spPr>
        <p:txBody>
          <a:bodyPr>
            <a:spAutoFit/>
          </a:bodyPr>
          <a:lstStyle/>
          <a:p>
            <a:pPr algn="just">
              <a:defRPr/>
            </a:pPr>
            <a:endParaRPr lang="es-ES" sz="2204" dirty="0">
              <a:solidFill>
                <a:srgbClr val="000000"/>
              </a:solidFill>
              <a:latin typeface="Times New Roman" charset="0"/>
              <a:ea typeface="Times New Roman" charset="0"/>
              <a:cs typeface="Times New Roman" charset="0"/>
            </a:endParaRPr>
          </a:p>
          <a:p>
            <a:pPr marL="342900" indent="-342900" algn="just">
              <a:lnSpc>
                <a:spcPct val="150000"/>
              </a:lnSpc>
              <a:spcAft>
                <a:spcPts val="600"/>
              </a:spcAft>
              <a:buFont typeface="Wingdings" pitchFamily="2" charset="2"/>
              <a:buChar char="Ø"/>
              <a:defRPr/>
            </a:pPr>
            <a:r>
              <a:rPr lang="es-ES_tradnl" sz="2399" dirty="0">
                <a:solidFill>
                  <a:schemeClr val="tx1"/>
                </a:solidFill>
                <a:latin typeface="Times New Roman" panose="02020603050405020304" pitchFamily="18" charset="0"/>
                <a:ea typeface="Calibri" charset="0"/>
                <a:cs typeface="Times New Roman" panose="02020603050405020304" pitchFamily="18" charset="0"/>
              </a:rPr>
              <a:t>“ Lo real es el aquí y el ahora” “Vivo en el presente”</a:t>
            </a:r>
          </a:p>
          <a:p>
            <a:pPr marL="342900" indent="-342900" algn="just">
              <a:lnSpc>
                <a:spcPct val="150000"/>
              </a:lnSpc>
              <a:spcAft>
                <a:spcPts val="600"/>
              </a:spcAft>
              <a:buFont typeface="Wingdings" pitchFamily="2" charset="2"/>
              <a:buChar char="Ø"/>
              <a:defRPr/>
            </a:pPr>
            <a:r>
              <a:rPr lang="es-ES_tradnl" sz="2399" dirty="0">
                <a:solidFill>
                  <a:schemeClr val="tx1"/>
                </a:solidFill>
                <a:latin typeface="Times New Roman" panose="02020603050405020304" pitchFamily="18" charset="0"/>
                <a:ea typeface="Calibri" charset="0"/>
                <a:cs typeface="Times New Roman" panose="02020603050405020304" pitchFamily="18" charset="0"/>
              </a:rPr>
              <a:t>“Expreso mi verdad”</a:t>
            </a:r>
          </a:p>
          <a:p>
            <a:pPr marL="342900" indent="-342900" algn="just">
              <a:lnSpc>
                <a:spcPct val="150000"/>
              </a:lnSpc>
              <a:spcAft>
                <a:spcPts val="600"/>
              </a:spcAft>
              <a:buFont typeface="Wingdings" pitchFamily="2" charset="2"/>
              <a:buChar char="Ø"/>
              <a:defRPr/>
            </a:pPr>
            <a:r>
              <a:rPr lang="es-ES_tradnl" sz="2399" dirty="0">
                <a:solidFill>
                  <a:schemeClr val="tx1"/>
                </a:solidFill>
                <a:latin typeface="Times New Roman" panose="02020603050405020304" pitchFamily="18" charset="0"/>
                <a:ea typeface="Calibri" charset="0"/>
                <a:cs typeface="Times New Roman" panose="02020603050405020304" pitchFamily="18" charset="0"/>
              </a:rPr>
              <a:t>“Aprendo a protegerme a mi mismo”</a:t>
            </a:r>
          </a:p>
          <a:p>
            <a:pPr marL="342900" indent="-342900" algn="just">
              <a:lnSpc>
                <a:spcPct val="150000"/>
              </a:lnSpc>
              <a:spcAft>
                <a:spcPts val="600"/>
              </a:spcAft>
              <a:buFont typeface="Wingdings" pitchFamily="2" charset="2"/>
              <a:buChar char="Ø"/>
              <a:defRPr/>
            </a:pPr>
            <a:r>
              <a:rPr lang="es-ES_tradnl" sz="2399" dirty="0">
                <a:solidFill>
                  <a:schemeClr val="tx1"/>
                </a:solidFill>
                <a:latin typeface="Times New Roman" panose="02020603050405020304" pitchFamily="18" charset="0"/>
                <a:ea typeface="Calibri" charset="0"/>
                <a:cs typeface="Times New Roman" panose="02020603050405020304" pitchFamily="18" charset="0"/>
              </a:rPr>
              <a:t>“Me apoyo en mi: no necesito el apoyo de los demás”</a:t>
            </a:r>
          </a:p>
          <a:p>
            <a:pPr marL="342900" indent="-342900" algn="just">
              <a:lnSpc>
                <a:spcPct val="150000"/>
              </a:lnSpc>
              <a:spcAft>
                <a:spcPts val="600"/>
              </a:spcAft>
              <a:buFont typeface="Wingdings" pitchFamily="2" charset="2"/>
              <a:buChar char="Ø"/>
              <a:defRPr/>
            </a:pPr>
            <a:r>
              <a:rPr lang="es-ES_tradnl" sz="2399" dirty="0">
                <a:solidFill>
                  <a:schemeClr val="tx1"/>
                </a:solidFill>
                <a:latin typeface="Times New Roman" panose="02020603050405020304" pitchFamily="18" charset="0"/>
                <a:ea typeface="Calibri" charset="0"/>
                <a:cs typeface="Times New Roman" panose="02020603050405020304" pitchFamily="18" charset="0"/>
              </a:rPr>
              <a:t>“Huyo de la dispersión”</a:t>
            </a:r>
          </a:p>
          <a:p>
            <a:pPr marL="342900" indent="-342900" algn="just">
              <a:lnSpc>
                <a:spcPct val="150000"/>
              </a:lnSpc>
              <a:spcAft>
                <a:spcPts val="600"/>
              </a:spcAft>
              <a:buFont typeface="Wingdings" pitchFamily="2" charset="2"/>
              <a:buChar char="Ø"/>
              <a:defRPr/>
            </a:pPr>
            <a:r>
              <a:rPr lang="es-ES_tradnl" sz="2399" dirty="0">
                <a:solidFill>
                  <a:schemeClr val="tx1"/>
                </a:solidFill>
                <a:latin typeface="Times New Roman" panose="02020603050405020304" pitchFamily="18" charset="0"/>
                <a:ea typeface="Calibri" charset="0"/>
                <a:cs typeface="Times New Roman" panose="02020603050405020304" pitchFamily="18" charset="0"/>
              </a:rPr>
              <a:t>“Confío en mi, tengo esperanza y fe en mi”</a:t>
            </a:r>
          </a:p>
          <a:p>
            <a:pPr marL="342900" indent="-342900" algn="just">
              <a:lnSpc>
                <a:spcPct val="150000"/>
              </a:lnSpc>
              <a:spcAft>
                <a:spcPts val="600"/>
              </a:spcAft>
              <a:buFont typeface="Wingdings" pitchFamily="2" charset="2"/>
              <a:buChar char="Ø"/>
              <a:defRPr/>
            </a:pPr>
            <a:r>
              <a:rPr lang="es-ES_tradnl" sz="2399" dirty="0">
                <a:solidFill>
                  <a:schemeClr val="tx1"/>
                </a:solidFill>
                <a:latin typeface="Times New Roman" panose="02020603050405020304" pitchFamily="18" charset="0"/>
                <a:ea typeface="Calibri" charset="0"/>
                <a:cs typeface="Times New Roman" panose="02020603050405020304" pitchFamily="18" charset="0"/>
              </a:rPr>
              <a:t> ”Busco el conocimiento superior”</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Text Box 1">
            <a:extLst>
              <a:ext uri="{FF2B5EF4-FFF2-40B4-BE49-F238E27FC236}">
                <a16:creationId xmlns:a16="http://schemas.microsoft.com/office/drawing/2014/main" id="{94F60C1B-FF52-A04E-B5E7-6ECCF43506DD}"/>
              </a:ext>
            </a:extLst>
          </p:cNvPr>
          <p:cNvSpPr txBox="1">
            <a:spLocks noChangeArrowheads="1"/>
          </p:cNvSpPr>
          <p:nvPr/>
        </p:nvSpPr>
        <p:spPr bwMode="auto">
          <a:xfrm>
            <a:off x="239713" y="136525"/>
            <a:ext cx="7248525"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29" tIns="41029" rIns="41029" bIns="41029"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800" b="1">
                <a:solidFill>
                  <a:srgbClr val="FF4500"/>
                </a:solidFill>
              </a:rPr>
              <a:t>LOS NIÑOS SAGITARIO </a:t>
            </a:r>
          </a:p>
          <a:p>
            <a:pPr algn="ctr">
              <a:buSzPct val="100000"/>
            </a:pPr>
            <a:r>
              <a:rPr lang="es-ES" altLang="es-ES_tradnl" sz="2800" b="1">
                <a:solidFill>
                  <a:srgbClr val="FF4500"/>
                </a:solidFill>
              </a:rPr>
              <a:t>¿CÓMO EDUCARLOS?</a:t>
            </a:r>
          </a:p>
        </p:txBody>
      </p:sp>
      <p:sp>
        <p:nvSpPr>
          <p:cNvPr id="282627" name="Freeform 2">
            <a:extLst>
              <a:ext uri="{FF2B5EF4-FFF2-40B4-BE49-F238E27FC236}">
                <a16:creationId xmlns:a16="http://schemas.microsoft.com/office/drawing/2014/main" id="{6087B386-42DB-AE47-B854-71A90127D802}"/>
              </a:ext>
            </a:extLst>
          </p:cNvPr>
          <p:cNvSpPr>
            <a:spLocks noChangeArrowheads="1"/>
          </p:cNvSpPr>
          <p:nvPr/>
        </p:nvSpPr>
        <p:spPr bwMode="auto">
          <a:xfrm>
            <a:off x="1588" y="0"/>
            <a:ext cx="671512"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91139" name="Picture 3">
            <a:extLst>
              <a:ext uri="{FF2B5EF4-FFF2-40B4-BE49-F238E27FC236}">
                <a16:creationId xmlns:a16="http://schemas.microsoft.com/office/drawing/2014/main" id="{DA6F95C1-2CCB-D84E-B584-0D553C718E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63" y="0"/>
            <a:ext cx="1503363"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40" name="CuadroTexto 2">
            <a:extLst>
              <a:ext uri="{FF2B5EF4-FFF2-40B4-BE49-F238E27FC236}">
                <a16:creationId xmlns:a16="http://schemas.microsoft.com/office/drawing/2014/main" id="{CF3EF05B-C052-664D-8039-9EA8CCAB63F6}"/>
              </a:ext>
            </a:extLst>
          </p:cNvPr>
          <p:cNvSpPr txBox="1">
            <a:spLocks noChangeArrowheads="1"/>
          </p:cNvSpPr>
          <p:nvPr/>
        </p:nvSpPr>
        <p:spPr bwMode="auto">
          <a:xfrm>
            <a:off x="1439863" y="1481138"/>
            <a:ext cx="8489950"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a:solidFill>
                  <a:srgbClr val="7030A0"/>
                </a:solidFill>
                <a:latin typeface="Times New Roman" panose="02020603050405020304" pitchFamily="18" charset="0"/>
              </a:rPr>
              <a:t>“Cultivar </a:t>
            </a:r>
            <a:r>
              <a:rPr lang="es-ES" altLang="es-ES" b="1">
                <a:solidFill>
                  <a:srgbClr val="7030A0"/>
                </a:solidFill>
                <a:latin typeface="Times New Roman" panose="02020603050405020304" pitchFamily="18" charset="0"/>
              </a:rPr>
              <a:t>confianza en uno mismo </a:t>
            </a:r>
            <a:r>
              <a:rPr lang="es-ES" altLang="es-ES">
                <a:solidFill>
                  <a:srgbClr val="7030A0"/>
                </a:solidFill>
                <a:latin typeface="Times New Roman" panose="02020603050405020304" pitchFamily="18" charset="0"/>
              </a:rPr>
              <a:t>para no depender del apoyo de los demás” </a:t>
            </a:r>
          </a:p>
          <a:p>
            <a:pPr algn="ctr"/>
            <a:r>
              <a:rPr lang="es-ES" altLang="es-ES">
                <a:solidFill>
                  <a:srgbClr val="7030A0"/>
                </a:solidFill>
                <a:latin typeface="Times New Roman" panose="02020603050405020304" pitchFamily="18" charset="0"/>
              </a:rPr>
              <a:t>“Aprender a </a:t>
            </a:r>
            <a:r>
              <a:rPr lang="es-ES" altLang="es-ES" b="1">
                <a:solidFill>
                  <a:srgbClr val="7030A0"/>
                </a:solidFill>
                <a:latin typeface="Times New Roman" panose="02020603050405020304" pitchFamily="18" charset="0"/>
              </a:rPr>
              <a:t>protegerse a uno mismo </a:t>
            </a:r>
            <a:r>
              <a:rPr lang="es-ES" altLang="es-ES">
                <a:solidFill>
                  <a:srgbClr val="7030A0"/>
                </a:solidFill>
                <a:latin typeface="Times New Roman" panose="02020603050405020304" pitchFamily="18" charset="0"/>
              </a:rPr>
              <a:t>para no depender de la protección de los demás”</a:t>
            </a:r>
          </a:p>
        </p:txBody>
      </p:sp>
      <p:sp>
        <p:nvSpPr>
          <p:cNvPr id="7" name="CuadroTexto 6">
            <a:extLst>
              <a:ext uri="{FF2B5EF4-FFF2-40B4-BE49-F238E27FC236}">
                <a16:creationId xmlns:a16="http://schemas.microsoft.com/office/drawing/2014/main" id="{5EA5EAC8-6EDB-6344-A310-3F935199F654}"/>
              </a:ext>
            </a:extLst>
          </p:cNvPr>
          <p:cNvSpPr txBox="1">
            <a:spLocks noChangeArrowheads="1"/>
          </p:cNvSpPr>
          <p:nvPr/>
        </p:nvSpPr>
        <p:spPr bwMode="auto">
          <a:xfrm>
            <a:off x="1392238" y="3627438"/>
            <a:ext cx="861695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a:solidFill>
                  <a:srgbClr val="7030A0"/>
                </a:solidFill>
                <a:latin typeface="Times New Roman" panose="02020603050405020304" pitchFamily="18" charset="0"/>
              </a:rPr>
              <a:t>“VIVIR EN EL PRESENTE” </a:t>
            </a:r>
          </a:p>
          <a:p>
            <a:pPr algn="ctr"/>
            <a:r>
              <a:rPr lang="es-ES" altLang="es-ES">
                <a:solidFill>
                  <a:srgbClr val="7030A0"/>
                </a:solidFill>
                <a:latin typeface="Times New Roman" panose="02020603050405020304" pitchFamily="18" charset="0"/>
              </a:rPr>
              <a:t>“Buscar la VERDAD y el CONOCIMIENTO SUPERIOR, huir de la dispersión y las medias verdades”</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Text Box 1">
            <a:extLst>
              <a:ext uri="{FF2B5EF4-FFF2-40B4-BE49-F238E27FC236}">
                <a16:creationId xmlns:a16="http://schemas.microsoft.com/office/drawing/2014/main" id="{1B699632-6FF2-F74A-8E66-99C330829F4B}"/>
              </a:ext>
            </a:extLst>
          </p:cNvPr>
          <p:cNvSpPr txBox="1">
            <a:spLocks noChangeArrowheads="1"/>
          </p:cNvSpPr>
          <p:nvPr/>
        </p:nvSpPr>
        <p:spPr bwMode="auto">
          <a:xfrm>
            <a:off x="-554038" y="242888"/>
            <a:ext cx="9266238"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29" tIns="41029" rIns="41029" bIns="41029"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800" b="1">
                <a:solidFill>
                  <a:srgbClr val="FF4500"/>
                </a:solidFill>
              </a:rPr>
              <a:t>PATOLOGÍAS DE SAGITARIO</a:t>
            </a:r>
          </a:p>
        </p:txBody>
      </p:sp>
      <p:sp>
        <p:nvSpPr>
          <p:cNvPr id="282627" name="Freeform 2">
            <a:extLst>
              <a:ext uri="{FF2B5EF4-FFF2-40B4-BE49-F238E27FC236}">
                <a16:creationId xmlns:a16="http://schemas.microsoft.com/office/drawing/2014/main" id="{EA811C60-E6DC-BC40-B8B0-9CAA77578ED8}"/>
              </a:ext>
            </a:extLst>
          </p:cNvPr>
          <p:cNvSpPr>
            <a:spLocks noChangeArrowheads="1"/>
          </p:cNvSpPr>
          <p:nvPr/>
        </p:nvSpPr>
        <p:spPr bwMode="auto">
          <a:xfrm>
            <a:off x="1588" y="0"/>
            <a:ext cx="671512"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93187" name="Picture 3">
            <a:extLst>
              <a:ext uri="{FF2B5EF4-FFF2-40B4-BE49-F238E27FC236}">
                <a16:creationId xmlns:a16="http://schemas.microsoft.com/office/drawing/2014/main" id="{F85E0FC6-6082-7D44-95C3-8DE0D818A2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63" y="0"/>
            <a:ext cx="1503363"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629" name="Text Box 4">
            <a:extLst>
              <a:ext uri="{FF2B5EF4-FFF2-40B4-BE49-F238E27FC236}">
                <a16:creationId xmlns:a16="http://schemas.microsoft.com/office/drawing/2014/main" id="{EDE00E7E-A61D-324B-84B9-7ECD41AB7478}"/>
              </a:ext>
            </a:extLst>
          </p:cNvPr>
          <p:cNvSpPr txBox="1">
            <a:spLocks noChangeArrowheads="1"/>
          </p:cNvSpPr>
          <p:nvPr/>
        </p:nvSpPr>
        <p:spPr bwMode="auto">
          <a:xfrm>
            <a:off x="2016125" y="1539875"/>
            <a:ext cx="7345363" cy="4970463"/>
          </a:xfrm>
          <a:prstGeom prst="rect">
            <a:avLst/>
          </a:prstGeom>
          <a:noFill/>
          <a:ln>
            <a:noFill/>
          </a:ln>
        </p:spPr>
        <p:txBody>
          <a:bodyPr lIns="41029" tIns="41029" rIns="41029" bIns="41029"/>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9pPr>
          </a:lstStyle>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Hígado.</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Músculo.</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Caderas.</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Derrames y edemas (síndrome </a:t>
            </a:r>
            <a:r>
              <a:rPr lang="es-ES" altLang="es-ES_tradnl" sz="2200" b="1" dirty="0" err="1">
                <a:solidFill>
                  <a:srgbClr val="000000"/>
                </a:solidFill>
                <a:latin typeface="Times New Roman" charset="0"/>
              </a:rPr>
              <a:t>compartimental</a:t>
            </a:r>
            <a:r>
              <a:rPr lang="es-ES" altLang="es-ES_tradnl" sz="2200" b="1" dirty="0">
                <a:solidFill>
                  <a:srgbClr val="000000"/>
                </a:solidFill>
                <a:latin typeface="Times New Roman" charset="0"/>
              </a:rPr>
              <a:t>).</a:t>
            </a:r>
          </a:p>
          <a:p>
            <a:pPr marL="76982" indent="0">
              <a:lnSpc>
                <a:spcPct val="108000"/>
              </a:lnSpc>
              <a:spcAft>
                <a:spcPts val="2938"/>
              </a:spcAft>
              <a:buClr>
                <a:srgbClr val="000000"/>
              </a:buClr>
              <a:buSzPct val="100000"/>
              <a:defRPr/>
            </a:pPr>
            <a:endParaRPr lang="es-ES" altLang="es-ES_tradnl" sz="2200" b="1" dirty="0">
              <a:solidFill>
                <a:srgbClr val="000000"/>
              </a:solidFill>
              <a:latin typeface="Times New Roman" charset="0"/>
            </a:endParaRPr>
          </a:p>
          <a:p>
            <a:pPr algn="just">
              <a:lnSpc>
                <a:spcPct val="115000"/>
              </a:lnSpc>
              <a:spcAft>
                <a:spcPts val="538"/>
              </a:spcAft>
              <a:buSzPct val="100000"/>
              <a:defRPr/>
            </a:pPr>
            <a:endParaRPr lang="es-ES" altLang="es-ES_tradnl" sz="2200" dirty="0">
              <a:solidFill>
                <a:srgbClr val="000000"/>
              </a:solidFill>
              <a:latin typeface="Times New Roman" charset="0"/>
            </a:endParaRPr>
          </a:p>
          <a:p>
            <a:pPr algn="just">
              <a:lnSpc>
                <a:spcPct val="115000"/>
              </a:lnSpc>
              <a:spcAft>
                <a:spcPts val="538"/>
              </a:spcAft>
              <a:buSzPct val="100000"/>
              <a:defRPr/>
            </a:pPr>
            <a:endParaRPr lang="es-ES" altLang="es-ES_tradnl" sz="1299" dirty="0">
              <a:solidFill>
                <a:srgbClr val="000000"/>
              </a:solidFill>
              <a:latin typeface="Verdana" charset="0"/>
            </a:endParaRPr>
          </a:p>
          <a:p>
            <a:pPr algn="just">
              <a:lnSpc>
                <a:spcPct val="115000"/>
              </a:lnSpc>
              <a:spcAft>
                <a:spcPts val="538"/>
              </a:spcAft>
              <a:buSzPct val="100000"/>
              <a:defRPr/>
            </a:pPr>
            <a:endParaRPr lang="es-ES" altLang="es-ES_tradnl" sz="1299" dirty="0">
              <a:solidFill>
                <a:srgbClr val="000000"/>
              </a:solidFill>
              <a:latin typeface="Verdana"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Freeform 2">
            <a:extLst>
              <a:ext uri="{FF2B5EF4-FFF2-40B4-BE49-F238E27FC236}">
                <a16:creationId xmlns:a16="http://schemas.microsoft.com/office/drawing/2014/main" id="{14E48F4C-0BB3-6843-B71F-5B358B2E100E}"/>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95234" name="Picture 3">
            <a:extLst>
              <a:ext uri="{FF2B5EF4-FFF2-40B4-BE49-F238E27FC236}">
                <a16:creationId xmlns:a16="http://schemas.microsoft.com/office/drawing/2014/main" id="{53DB8AFA-C762-F840-8098-AABBE97DD5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7" name="Text Box 4">
            <a:extLst>
              <a:ext uri="{FF2B5EF4-FFF2-40B4-BE49-F238E27FC236}">
                <a16:creationId xmlns:a16="http://schemas.microsoft.com/office/drawing/2014/main" id="{E1E8CB12-44BF-4546-BCB9-38D3790ADE05}"/>
              </a:ext>
            </a:extLst>
          </p:cNvPr>
          <p:cNvSpPr txBox="1">
            <a:spLocks noChangeArrowheads="1"/>
          </p:cNvSpPr>
          <p:nvPr/>
        </p:nvSpPr>
        <p:spPr bwMode="auto">
          <a:xfrm>
            <a:off x="144463" y="195263"/>
            <a:ext cx="7788275" cy="944562"/>
          </a:xfrm>
          <a:prstGeom prst="rect">
            <a:avLst/>
          </a:prstGeom>
          <a:noFill/>
          <a:ln>
            <a:noFill/>
          </a:ln>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defRPr/>
            </a:pPr>
            <a:r>
              <a:rPr lang="es-ES" altLang="es-ES_tradnl" sz="2800" b="1" dirty="0">
                <a:solidFill>
                  <a:srgbClr val="FF0000"/>
                </a:solidFill>
                <a:latin typeface="+mj-lt"/>
                <a:cs typeface="Times New Roman" panose="02020603050405020304" pitchFamily="18" charset="0"/>
              </a:rPr>
              <a:t>SAGITARIO: profesiones</a:t>
            </a:r>
            <a:r>
              <a:rPr lang="is-IS" altLang="es-ES_tradnl" sz="2800" b="1" dirty="0">
                <a:solidFill>
                  <a:srgbClr val="FF0000"/>
                </a:solidFill>
                <a:latin typeface="+mj-lt"/>
                <a:cs typeface="Times New Roman" panose="02020603050405020304" pitchFamily="18" charset="0"/>
              </a:rPr>
              <a:t>…..</a:t>
            </a:r>
            <a:r>
              <a:rPr lang="es-ES" altLang="es-ES_tradnl" sz="2800" b="1" dirty="0">
                <a:solidFill>
                  <a:srgbClr val="FF0000"/>
                </a:solidFill>
                <a:latin typeface="+mj-lt"/>
                <a:cs typeface="Times New Roman" panose="02020603050405020304" pitchFamily="18" charset="0"/>
              </a:rPr>
              <a:t>   </a:t>
            </a:r>
          </a:p>
        </p:txBody>
      </p:sp>
      <p:sp>
        <p:nvSpPr>
          <p:cNvPr id="95236" name="Rectángulo 2">
            <a:extLst>
              <a:ext uri="{FF2B5EF4-FFF2-40B4-BE49-F238E27FC236}">
                <a16:creationId xmlns:a16="http://schemas.microsoft.com/office/drawing/2014/main" id="{C7BAE320-A587-7049-8AA0-9F94FBE76D25}"/>
              </a:ext>
            </a:extLst>
          </p:cNvPr>
          <p:cNvSpPr>
            <a:spLocks noChangeArrowheads="1"/>
          </p:cNvSpPr>
          <p:nvPr/>
        </p:nvSpPr>
        <p:spPr bwMode="auto">
          <a:xfrm>
            <a:off x="1439863" y="1539875"/>
            <a:ext cx="7993062" cy="308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a:solidFill>
                  <a:schemeClr val="bg1"/>
                </a:solidFill>
                <a:latin typeface="Arial" panose="020B0604020202020204" pitchFamily="34" charset="0"/>
                <a:ea typeface="ＭＳ Ｐゴシック" panose="020B0600070205080204" pitchFamily="34" charset="-128"/>
              </a:defRPr>
            </a:lvl1pPr>
            <a:lvl2pPr marL="342900" indent="-342900">
              <a:defRPr sz="2400">
                <a:solidFill>
                  <a:schemeClr val="bg1"/>
                </a:solidFill>
                <a:latin typeface="Arial" panose="020B0604020202020204" pitchFamily="34" charset="0"/>
                <a:ea typeface="ＭＳ Ｐゴシック" panose="020B0600070205080204" pitchFamily="34" charset="-128"/>
              </a:defRPr>
            </a:lvl2pPr>
            <a:lvl3pPr>
              <a:defRPr sz="2400">
                <a:solidFill>
                  <a:schemeClr val="bg1"/>
                </a:solidFill>
                <a:latin typeface="Arial" panose="020B0604020202020204" pitchFamily="34" charset="0"/>
                <a:ea typeface="ＭＳ Ｐゴシック" panose="020B0600070205080204" pitchFamily="34" charset="-128"/>
              </a:defRPr>
            </a:lvl3pPr>
            <a:lvl4pPr>
              <a:defRPr sz="2400">
                <a:solidFill>
                  <a:schemeClr val="bg1"/>
                </a:solidFill>
                <a:latin typeface="Arial" panose="020B0604020202020204" pitchFamily="34" charset="0"/>
                <a:ea typeface="ＭＳ Ｐゴシック" panose="020B0600070205080204" pitchFamily="34" charset="-128"/>
              </a:defRPr>
            </a:lvl4pPr>
            <a:lvl5pPr>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9pPr>
          </a:lstStyle>
          <a:p>
            <a:pPr lvl="1" algn="just">
              <a:lnSpc>
                <a:spcPct val="150000"/>
              </a:lnSpc>
              <a:buFont typeface="Wingdings" pitchFamily="2" charset="2"/>
              <a:buChar char="Ø"/>
            </a:pPr>
            <a:r>
              <a:rPr lang="es-ES" altLang="es-ES_tradnl" sz="2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Turismo y  viajes</a:t>
            </a:r>
          </a:p>
          <a:p>
            <a:pPr lvl="1" algn="just">
              <a:lnSpc>
                <a:spcPct val="150000"/>
              </a:lnSpc>
              <a:buFont typeface="Wingdings" pitchFamily="2" charset="2"/>
              <a:buChar char="Ø"/>
            </a:pPr>
            <a:r>
              <a:rPr lang="es-ES" altLang="es-ES_tradnl" sz="2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Profesiones de entretenimiento y acompañamiento</a:t>
            </a:r>
          </a:p>
          <a:p>
            <a:pPr lvl="1" algn="just">
              <a:lnSpc>
                <a:spcPct val="150000"/>
              </a:lnSpc>
              <a:buFont typeface="Wingdings" pitchFamily="2" charset="2"/>
              <a:buChar char="Ø"/>
            </a:pPr>
            <a:r>
              <a:rPr lang="es-ES" altLang="es-ES_tradnl" sz="2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Aviación</a:t>
            </a:r>
          </a:p>
          <a:p>
            <a:pPr lvl="1" algn="just">
              <a:lnSpc>
                <a:spcPct val="150000"/>
              </a:lnSpc>
              <a:buFont typeface="Wingdings" pitchFamily="2" charset="2"/>
              <a:buChar char="Ø"/>
            </a:pPr>
            <a:r>
              <a:rPr lang="es-ES" altLang="es-ES_tradnl" sz="2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Traductores</a:t>
            </a:r>
          </a:p>
          <a:p>
            <a:pPr lvl="1" algn="just">
              <a:lnSpc>
                <a:spcPct val="150000"/>
              </a:lnSpc>
              <a:buFont typeface="Wingdings" pitchFamily="2" charset="2"/>
              <a:buChar char="Ø"/>
            </a:pPr>
            <a:r>
              <a:rPr lang="es-ES" altLang="es-ES_tradnl" sz="2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Organizadores viajes y otras culturas</a:t>
            </a:r>
          </a:p>
          <a:p>
            <a:pPr lvl="1" algn="just">
              <a:lnSpc>
                <a:spcPct val="150000"/>
              </a:lnSpc>
              <a:buFont typeface="Wingdings" pitchFamily="2" charset="2"/>
              <a:buChar char="Ø"/>
            </a:pPr>
            <a:r>
              <a:rPr lang="es-ES" altLang="es-ES_tradnl" sz="2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Guía espiritual</a:t>
            </a:r>
            <a:endParaRPr lang="es-ES_tradnl" altLang="es-ES_tradnl" dirty="0">
              <a:solidFill>
                <a:schemeClr val="tx1"/>
              </a:solidFill>
              <a:latin typeface="Calibri" panose="020F0502020204030204" pitchFamily="34" charset="0"/>
              <a:ea typeface="Calibri" panose="020F0502020204030204" pitchFamily="34" charset="0"/>
              <a:cs typeface="Times New Roman" panose="02020603050405020304" pitchFamily="18"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Freeform 2">
            <a:extLst>
              <a:ext uri="{FF2B5EF4-FFF2-40B4-BE49-F238E27FC236}">
                <a16:creationId xmlns:a16="http://schemas.microsoft.com/office/drawing/2014/main" id="{CD058958-2936-6442-BB1C-DC2515B21A39}"/>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28354" name="Picture 3">
            <a:extLst>
              <a:ext uri="{FF2B5EF4-FFF2-40B4-BE49-F238E27FC236}">
                <a16:creationId xmlns:a16="http://schemas.microsoft.com/office/drawing/2014/main" id="{4D6051DB-2FCD-DF4C-95F4-9A3F073F8D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8355" name="Rectángulo 1">
            <a:extLst>
              <a:ext uri="{FF2B5EF4-FFF2-40B4-BE49-F238E27FC236}">
                <a16:creationId xmlns:a16="http://schemas.microsoft.com/office/drawing/2014/main" id="{D1F5960A-F44C-4246-B616-725DA9812525}"/>
              </a:ext>
            </a:extLst>
          </p:cNvPr>
          <p:cNvSpPr>
            <a:spLocks noChangeArrowheads="1"/>
          </p:cNvSpPr>
          <p:nvPr/>
        </p:nvSpPr>
        <p:spPr bwMode="auto">
          <a:xfrm>
            <a:off x="971550" y="674688"/>
            <a:ext cx="8748713" cy="720725"/>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228356" name="Imagen 6">
            <a:extLst>
              <a:ext uri="{FF2B5EF4-FFF2-40B4-BE49-F238E27FC236}">
                <a16:creationId xmlns:a16="http://schemas.microsoft.com/office/drawing/2014/main" id="{2B82325E-C144-3A40-90DE-3E7D6E37941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0450" y="171450"/>
            <a:ext cx="5903913"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8357" name="Text Box 5">
            <a:extLst>
              <a:ext uri="{FF2B5EF4-FFF2-40B4-BE49-F238E27FC236}">
                <a16:creationId xmlns:a16="http://schemas.microsoft.com/office/drawing/2014/main" id="{1DBB6C1F-1DDF-E04A-8B8A-45B166EC6E07}"/>
              </a:ext>
            </a:extLst>
          </p:cNvPr>
          <p:cNvSpPr txBox="1">
            <a:spLocks noChangeArrowheads="1"/>
          </p:cNvSpPr>
          <p:nvPr/>
        </p:nvSpPr>
        <p:spPr bwMode="auto">
          <a:xfrm>
            <a:off x="803275" y="306388"/>
            <a:ext cx="2797175"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7030A0"/>
                </a:solidFill>
              </a:rPr>
              <a:t>eXpansión</a:t>
            </a:r>
          </a:p>
          <a:p>
            <a:pPr algn="ctr" eaLnBrk="1">
              <a:buSzPct val="100000"/>
            </a:pPr>
            <a:r>
              <a:rPr lang="es-ES" altLang="es-ES_tradnl" sz="2800" b="1">
                <a:solidFill>
                  <a:srgbClr val="7030A0"/>
                </a:solidFill>
              </a:rPr>
              <a:t>Confianza</a:t>
            </a:r>
          </a:p>
          <a:p>
            <a:pPr algn="ctr" eaLnBrk="1">
              <a:buSzPct val="100000"/>
            </a:pPr>
            <a:r>
              <a:rPr lang="es-ES" altLang="es-ES_tradnl" sz="2800" b="1">
                <a:solidFill>
                  <a:srgbClr val="7030A0"/>
                </a:solidFill>
              </a:rPr>
              <a:t>Fe</a:t>
            </a:r>
            <a:endParaRPr lang="es-ES" altLang="es-ES_tradnl" sz="2800" b="1">
              <a:solidFill>
                <a:srgbClr val="FF0000"/>
              </a:solidFill>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Freeform 2">
            <a:extLst>
              <a:ext uri="{FF2B5EF4-FFF2-40B4-BE49-F238E27FC236}">
                <a16:creationId xmlns:a16="http://schemas.microsoft.com/office/drawing/2014/main" id="{9B00C593-1242-8048-80E0-5AA8DE57E9F2}"/>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30402" name="Picture 3">
            <a:extLst>
              <a:ext uri="{FF2B5EF4-FFF2-40B4-BE49-F238E27FC236}">
                <a16:creationId xmlns:a16="http://schemas.microsoft.com/office/drawing/2014/main" id="{060C85BF-DDFE-4744-998A-17BF74463F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0403" name="Rectángulo 1">
            <a:extLst>
              <a:ext uri="{FF2B5EF4-FFF2-40B4-BE49-F238E27FC236}">
                <a16:creationId xmlns:a16="http://schemas.microsoft.com/office/drawing/2014/main" id="{59ADFB5B-8F9C-3640-9B96-3B4A52C878BA}"/>
              </a:ext>
            </a:extLst>
          </p:cNvPr>
          <p:cNvSpPr>
            <a:spLocks noChangeArrowheads="1"/>
          </p:cNvSpPr>
          <p:nvPr/>
        </p:nvSpPr>
        <p:spPr bwMode="auto">
          <a:xfrm>
            <a:off x="971550" y="674688"/>
            <a:ext cx="8748713" cy="720725"/>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230404" name="Imagen 6">
            <a:extLst>
              <a:ext uri="{FF2B5EF4-FFF2-40B4-BE49-F238E27FC236}">
                <a16:creationId xmlns:a16="http://schemas.microsoft.com/office/drawing/2014/main" id="{527F27EB-2B07-0B49-A61F-F232E39D4A2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0450" y="171450"/>
            <a:ext cx="5903913"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0405" name="Text Box 5">
            <a:extLst>
              <a:ext uri="{FF2B5EF4-FFF2-40B4-BE49-F238E27FC236}">
                <a16:creationId xmlns:a16="http://schemas.microsoft.com/office/drawing/2014/main" id="{A311A93A-89EB-1045-B92C-BB4A1B5556B0}"/>
              </a:ext>
            </a:extLst>
          </p:cNvPr>
          <p:cNvSpPr txBox="1">
            <a:spLocks noChangeArrowheads="1"/>
          </p:cNvSpPr>
          <p:nvPr/>
        </p:nvSpPr>
        <p:spPr bwMode="auto">
          <a:xfrm>
            <a:off x="803275" y="98425"/>
            <a:ext cx="3157538" cy="158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Injusticias</a:t>
            </a:r>
          </a:p>
          <a:p>
            <a:pPr algn="ctr" eaLnBrk="1">
              <a:buSzPct val="100000"/>
            </a:pPr>
            <a:r>
              <a:rPr lang="es-ES" altLang="es-ES_tradnl" sz="2800" b="1">
                <a:solidFill>
                  <a:srgbClr val="FF0000"/>
                </a:solidFill>
              </a:rPr>
              <a:t>Dispersión</a:t>
            </a:r>
          </a:p>
          <a:p>
            <a:pPr algn="ctr" eaLnBrk="1">
              <a:buSzPct val="100000"/>
            </a:pPr>
            <a:r>
              <a:rPr lang="es-ES" altLang="es-ES_tradnl" sz="2800" b="1">
                <a:solidFill>
                  <a:srgbClr val="FF0000"/>
                </a:solidFill>
              </a:rPr>
              <a:t>Desprotección</a:t>
            </a:r>
          </a:p>
          <a:p>
            <a:pPr algn="ctr" eaLnBrk="1">
              <a:buSzPct val="100000"/>
            </a:pPr>
            <a:r>
              <a:rPr lang="es-ES" altLang="es-ES_tradnl" sz="2800" b="1">
                <a:solidFill>
                  <a:srgbClr val="FF0000"/>
                </a:solidFill>
              </a:rPr>
              <a:t>Falta de apoyo </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ext Box 1">
            <a:extLst>
              <a:ext uri="{FF2B5EF4-FFF2-40B4-BE49-F238E27FC236}">
                <a16:creationId xmlns:a16="http://schemas.microsoft.com/office/drawing/2014/main" id="{C69BC04B-D7DA-C145-A5C0-1EB924D2F9C7}"/>
              </a:ext>
            </a:extLst>
          </p:cNvPr>
          <p:cNvSpPr txBox="1">
            <a:spLocks noChangeArrowheads="1"/>
          </p:cNvSpPr>
          <p:nvPr/>
        </p:nvSpPr>
        <p:spPr bwMode="auto">
          <a:xfrm>
            <a:off x="900113" y="1404938"/>
            <a:ext cx="4491037" cy="4973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850"/>
              </a:spcAft>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CONFIANZA</a:t>
            </a:r>
          </a:p>
          <a:p>
            <a:pPr eaLnBrk="1">
              <a:spcAft>
                <a:spcPts val="850"/>
              </a:spcAft>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FE</a:t>
            </a:r>
          </a:p>
          <a:p>
            <a:pPr eaLnBrk="1">
              <a:spcAft>
                <a:spcPts val="850"/>
              </a:spcAft>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ESPERANZA</a:t>
            </a:r>
          </a:p>
          <a:p>
            <a:pPr eaLnBrk="1">
              <a:spcAft>
                <a:spcPts val="850"/>
              </a:spcAft>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Justicia social</a:t>
            </a:r>
          </a:p>
          <a:p>
            <a:pPr eaLnBrk="1">
              <a:spcAft>
                <a:spcPts val="850"/>
              </a:spcAft>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Buenas experiencias médicas</a:t>
            </a:r>
          </a:p>
          <a:p>
            <a:pPr eaLnBrk="1">
              <a:spcAft>
                <a:spcPts val="850"/>
              </a:spcAft>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CONOCIMIENTO filosófico, guía, programador, planificador, estratega</a:t>
            </a:r>
          </a:p>
          <a:p>
            <a:pPr eaLnBrk="1">
              <a:spcAft>
                <a:spcPts val="850"/>
              </a:spcAft>
              <a:buSzPct val="100000"/>
            </a:pPr>
            <a:endParaRPr lang="es-ES" altLang="es-ES_tradnl" b="1">
              <a:solidFill>
                <a:srgbClr val="FF0000"/>
              </a:solidFill>
              <a:latin typeface="Times New Roman" panose="02020603050405020304" pitchFamily="18" charset="0"/>
            </a:endParaRPr>
          </a:p>
          <a:p>
            <a:pPr eaLnBrk="1">
              <a:spcAft>
                <a:spcPts val="850"/>
              </a:spcAft>
              <a:buSzPct val="100000"/>
            </a:pPr>
            <a:r>
              <a:rPr lang="es-ES" altLang="es-ES_tradnl" b="1">
                <a:solidFill>
                  <a:srgbClr val="FF0000"/>
                </a:solidFill>
                <a:latin typeface="Times New Roman" panose="02020603050405020304" pitchFamily="18" charset="0"/>
              </a:rPr>
              <a:t>                     </a:t>
            </a:r>
          </a:p>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p:txBody>
      </p:sp>
      <p:sp>
        <p:nvSpPr>
          <p:cNvPr id="83970" name="Freeform 2">
            <a:extLst>
              <a:ext uri="{FF2B5EF4-FFF2-40B4-BE49-F238E27FC236}">
                <a16:creationId xmlns:a16="http://schemas.microsoft.com/office/drawing/2014/main" id="{18707AFA-C678-6344-8BCB-1CD34A3EC241}"/>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83971" name="Picture 3">
            <a:extLst>
              <a:ext uri="{FF2B5EF4-FFF2-40B4-BE49-F238E27FC236}">
                <a16:creationId xmlns:a16="http://schemas.microsoft.com/office/drawing/2014/main" id="{B500B077-3F48-E44C-BE80-3A999995EEB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72" name="Text Box 4">
            <a:extLst>
              <a:ext uri="{FF2B5EF4-FFF2-40B4-BE49-F238E27FC236}">
                <a16:creationId xmlns:a16="http://schemas.microsoft.com/office/drawing/2014/main" id="{8B7F1844-B9D9-0F48-B1D5-9E0CB94EAB18}"/>
              </a:ext>
            </a:extLst>
          </p:cNvPr>
          <p:cNvSpPr txBox="1">
            <a:spLocks noChangeArrowheads="1"/>
          </p:cNvSpPr>
          <p:nvPr/>
        </p:nvSpPr>
        <p:spPr bwMode="auto">
          <a:xfrm>
            <a:off x="5040313" y="1379538"/>
            <a:ext cx="5075237" cy="4973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Poca o excesiva CONFIANZA </a:t>
            </a:r>
          </a:p>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Pocas o excesivas EXPECTATIVAS</a:t>
            </a:r>
          </a:p>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Poca o excesiva ESPERANZA</a:t>
            </a:r>
          </a:p>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INJUSTICIAS SOCIALES</a:t>
            </a:r>
          </a:p>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Malas experiencias médicas</a:t>
            </a:r>
          </a:p>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DESCONOCIMIENTO, dispersión, falsas expectativas, falsos guías      </a:t>
            </a:r>
            <a:r>
              <a:rPr lang="es-ES" altLang="es-ES_tradnl" b="1">
                <a:solidFill>
                  <a:srgbClr val="000000"/>
                </a:solidFill>
                <a:latin typeface="Times New Roman" panose="02020603050405020304" pitchFamily="18" charset="0"/>
              </a:rPr>
              <a:t>              </a:t>
            </a:r>
          </a:p>
          <a:p>
            <a:pPr eaLnBrk="1">
              <a:spcAft>
                <a:spcPts val="850"/>
              </a:spcAft>
              <a:buSzPct val="100000"/>
            </a:pPr>
            <a:endParaRPr lang="es-ES" altLang="es-ES_tradnl" b="1">
              <a:solidFill>
                <a:srgbClr val="000000"/>
              </a:solidFill>
              <a:latin typeface="Times New Roman" panose="02020603050405020304" pitchFamily="18" charset="0"/>
            </a:endParaRPr>
          </a:p>
          <a:p>
            <a:pPr eaLnBrk="1">
              <a:spcAft>
                <a:spcPts val="850"/>
              </a:spcAft>
              <a:buSzPct val="100000"/>
            </a:pPr>
            <a:endParaRPr lang="es-ES" altLang="es-ES_tradnl" b="1">
              <a:solidFill>
                <a:srgbClr val="000000"/>
              </a:solidFill>
              <a:latin typeface="Times New Roman" panose="02020603050405020304" pitchFamily="18" charset="0"/>
            </a:endParaRPr>
          </a:p>
        </p:txBody>
      </p:sp>
      <p:sp>
        <p:nvSpPr>
          <p:cNvPr id="83973" name="Text Box 5">
            <a:extLst>
              <a:ext uri="{FF2B5EF4-FFF2-40B4-BE49-F238E27FC236}">
                <a16:creationId xmlns:a16="http://schemas.microsoft.com/office/drawing/2014/main" id="{8CD9364D-7DE2-C34E-B786-D7CB577CC463}"/>
              </a:ext>
            </a:extLst>
          </p:cNvPr>
          <p:cNvSpPr txBox="1">
            <a:spLocks noChangeArrowheads="1"/>
          </p:cNvSpPr>
          <p:nvPr/>
        </p:nvSpPr>
        <p:spPr bwMode="auto">
          <a:xfrm>
            <a:off x="658813" y="161925"/>
            <a:ext cx="9271000"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JÚPITER: la eXpansión </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Text Box 1">
            <a:extLst>
              <a:ext uri="{FF2B5EF4-FFF2-40B4-BE49-F238E27FC236}">
                <a16:creationId xmlns:a16="http://schemas.microsoft.com/office/drawing/2014/main" id="{ECDE2D00-A62A-EC4D-A13A-1C1A207ADA7D}"/>
              </a:ext>
            </a:extLst>
          </p:cNvPr>
          <p:cNvSpPr txBox="1">
            <a:spLocks noChangeArrowheads="1"/>
          </p:cNvSpPr>
          <p:nvPr/>
        </p:nvSpPr>
        <p:spPr bwMode="auto">
          <a:xfrm>
            <a:off x="1054100" y="1533525"/>
            <a:ext cx="4491038"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1450"/>
              </a:spcAft>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Comprometido y PROTECTOR </a:t>
            </a:r>
          </a:p>
          <a:p>
            <a:pPr eaLnBrk="1">
              <a:spcAft>
                <a:spcPts val="1450"/>
              </a:spcAft>
              <a:buClr>
                <a:srgbClr val="000000"/>
              </a:buClr>
              <a:buSzPct val="100000"/>
              <a:buFont typeface="Times New Roman" panose="02020603050405020304" pitchFamily="18" charset="0"/>
              <a:buNone/>
            </a:pPr>
            <a:r>
              <a:rPr lang="es-ES" altLang="es-ES_tradnl" b="1">
                <a:solidFill>
                  <a:srgbClr val="000000"/>
                </a:solidFill>
                <a:latin typeface="Times New Roman" panose="02020603050405020304" pitchFamily="18" charset="0"/>
              </a:rPr>
              <a:t>                                                                               </a:t>
            </a:r>
          </a:p>
          <a:p>
            <a:pPr eaLnBrk="1">
              <a:spcAft>
                <a:spcPts val="1450"/>
              </a:spcAft>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Obedece y respeta leyes sociales y leyes naturales</a:t>
            </a:r>
          </a:p>
          <a:p>
            <a:pPr eaLnBrk="1">
              <a:spcAft>
                <a:spcPts val="1450"/>
              </a:spcAft>
              <a:buClr>
                <a:srgbClr val="000000"/>
              </a:buClr>
              <a:buSzPct val="100000"/>
              <a:buFont typeface="Wingdings" pitchFamily="2" charset="2"/>
              <a:buChar char=""/>
            </a:pPr>
            <a:r>
              <a:rPr lang="es-ES" altLang="es-ES_tradnl" b="1">
                <a:solidFill>
                  <a:srgbClr val="000000"/>
                </a:solidFill>
                <a:latin typeface="Times New Roman" panose="02020603050405020304" pitchFamily="18" charset="0"/>
              </a:rPr>
              <a:t>Expansión compartida, experiencias en grupos</a:t>
            </a:r>
          </a:p>
          <a:p>
            <a:pPr eaLnBrk="1">
              <a:spcAft>
                <a:spcPts val="850"/>
              </a:spcAft>
              <a:buSzPct val="100000"/>
            </a:pPr>
            <a:endParaRPr lang="es-ES" altLang="es-ES_tradnl" b="1">
              <a:solidFill>
                <a:srgbClr val="FF0000"/>
              </a:solidFill>
              <a:latin typeface="Times New Roman" panose="02020603050405020304" pitchFamily="18" charset="0"/>
            </a:endParaRPr>
          </a:p>
          <a:p>
            <a:pPr eaLnBrk="1">
              <a:spcAft>
                <a:spcPts val="850"/>
              </a:spcAft>
              <a:buSzPct val="100000"/>
            </a:pPr>
            <a:r>
              <a:rPr lang="es-ES" altLang="es-ES_tradnl" b="1">
                <a:solidFill>
                  <a:srgbClr val="FF0000"/>
                </a:solidFill>
                <a:latin typeface="Times New Roman" panose="02020603050405020304" pitchFamily="18" charset="0"/>
              </a:rPr>
              <a:t>                                      </a:t>
            </a:r>
          </a:p>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p:txBody>
      </p:sp>
      <p:sp>
        <p:nvSpPr>
          <p:cNvPr id="86018" name="Freeform 2">
            <a:extLst>
              <a:ext uri="{FF2B5EF4-FFF2-40B4-BE49-F238E27FC236}">
                <a16:creationId xmlns:a16="http://schemas.microsoft.com/office/drawing/2014/main" id="{6807BD61-4228-BA4A-A5D6-5780749574DD}"/>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86019" name="Picture 3">
            <a:extLst>
              <a:ext uri="{FF2B5EF4-FFF2-40B4-BE49-F238E27FC236}">
                <a16:creationId xmlns:a16="http://schemas.microsoft.com/office/drawing/2014/main" id="{634D12C8-C950-4049-9051-A0A8C0A51A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20" name="Text Box 4">
            <a:extLst>
              <a:ext uri="{FF2B5EF4-FFF2-40B4-BE49-F238E27FC236}">
                <a16:creationId xmlns:a16="http://schemas.microsoft.com/office/drawing/2014/main" id="{68969B10-5234-794A-ACA0-DD156BDC8A6D}"/>
              </a:ext>
            </a:extLst>
          </p:cNvPr>
          <p:cNvSpPr txBox="1">
            <a:spLocks noChangeArrowheads="1"/>
          </p:cNvSpPr>
          <p:nvPr/>
        </p:nvSpPr>
        <p:spPr bwMode="auto">
          <a:xfrm>
            <a:off x="4967288" y="1030288"/>
            <a:ext cx="5075237" cy="4973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23850" indent="-261938">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1pPr>
            <a:lvl2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2pPr>
            <a:lvl3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3pPr>
            <a:lvl4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4pPr>
            <a:lvl5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850"/>
              </a:spcAft>
              <a:buSzPct val="100000"/>
            </a:pPr>
            <a:endParaRPr lang="es-ES" altLang="es-ES_tradnl" b="1">
              <a:solidFill>
                <a:srgbClr val="000000"/>
              </a:solidFill>
              <a:latin typeface="Times New Roman" panose="02020603050405020304" pitchFamily="18" charset="0"/>
            </a:endParaRPr>
          </a:p>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Evasión de compromisos, irresponsable con los demás, busca RECIBIR APOYO (PROTECCIÓN)</a:t>
            </a:r>
          </a:p>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Obedece a leyes sociales por encima de las naturales, antisocial</a:t>
            </a:r>
          </a:p>
          <a:p>
            <a:pPr eaLnBrk="1">
              <a:spcAft>
                <a:spcPts val="850"/>
              </a:spcAft>
              <a:buClr>
                <a:srgbClr val="000000"/>
              </a:buClr>
              <a:buSzPct val="100000"/>
              <a:buFont typeface="Wingdings" pitchFamily="2" charset="2"/>
              <a:buChar char=""/>
            </a:pPr>
            <a:r>
              <a:rPr lang="es-ES" altLang="es-ES_tradnl" b="1">
                <a:solidFill>
                  <a:srgbClr val="FF0000"/>
                </a:solidFill>
                <a:latin typeface="Times New Roman" panose="02020603050405020304" pitchFamily="18" charset="0"/>
              </a:rPr>
              <a:t>Dispersión, solitario, DESINTEGRACIÓN SOCIAL</a:t>
            </a:r>
          </a:p>
          <a:p>
            <a:pPr eaLnBrk="1">
              <a:spcAft>
                <a:spcPts val="850"/>
              </a:spcAft>
              <a:buSzPct val="100000"/>
            </a:pPr>
            <a:r>
              <a:rPr lang="es-ES" altLang="es-ES_tradnl" b="1">
                <a:solidFill>
                  <a:srgbClr val="000000"/>
                </a:solidFill>
                <a:latin typeface="Times New Roman" panose="02020603050405020304" pitchFamily="18" charset="0"/>
              </a:rPr>
              <a:t>  </a:t>
            </a:r>
          </a:p>
          <a:p>
            <a:pPr eaLnBrk="1">
              <a:spcAft>
                <a:spcPts val="850"/>
              </a:spcAft>
              <a:buSzPct val="100000"/>
            </a:pPr>
            <a:r>
              <a:rPr lang="es-ES" altLang="es-ES_tradnl" b="1">
                <a:solidFill>
                  <a:srgbClr val="000000"/>
                </a:solidFill>
                <a:latin typeface="Times New Roman" panose="02020603050405020304" pitchFamily="18" charset="0"/>
              </a:rPr>
              <a:t>                                                                                                                                 </a:t>
            </a:r>
          </a:p>
        </p:txBody>
      </p:sp>
      <p:sp>
        <p:nvSpPr>
          <p:cNvPr id="86021" name="Text Box 5">
            <a:extLst>
              <a:ext uri="{FF2B5EF4-FFF2-40B4-BE49-F238E27FC236}">
                <a16:creationId xmlns:a16="http://schemas.microsoft.com/office/drawing/2014/main" id="{99130654-1722-0A49-9B0E-C8EC15152850}"/>
              </a:ext>
            </a:extLst>
          </p:cNvPr>
          <p:cNvSpPr txBox="1">
            <a:spLocks noChangeArrowheads="1"/>
          </p:cNvSpPr>
          <p:nvPr/>
        </p:nvSpPr>
        <p:spPr bwMode="auto">
          <a:xfrm>
            <a:off x="658813" y="161925"/>
            <a:ext cx="9271000"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JÚPITER: la eXpansión </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Text Box 1"/>
          <p:cNvSpPr txBox="1">
            <a:spLocks noChangeArrowheads="1"/>
          </p:cNvSpPr>
          <p:nvPr/>
        </p:nvSpPr>
        <p:spPr bwMode="auto">
          <a:xfrm>
            <a:off x="1608138" y="1808385"/>
            <a:ext cx="8855075" cy="3259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lstStyle>
            <a:lvl1pPr marL="350838" indent="-290513">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1pPr>
            <a:lvl2pPr>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2pPr>
            <a:lvl3pPr>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3pPr>
            <a:lvl4pPr>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4pPr>
            <a:lvl5pPr>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9pPr>
          </a:lstStyle>
          <a:p>
            <a:pPr eaLnBrk="1">
              <a:lnSpc>
                <a:spcPct val="115000"/>
              </a:lnSpc>
              <a:spcAft>
                <a:spcPts val="1150"/>
              </a:spcAft>
              <a:buClr>
                <a:srgbClr val="000000"/>
              </a:buClr>
              <a:buSzPct val="100000"/>
              <a:buFont typeface="Wingdings" charset="2"/>
              <a:buChar char=""/>
              <a:defRPr/>
            </a:pPr>
            <a:r>
              <a:rPr lang="es-ES" altLang="es-ES_tradnl" sz="2400" dirty="0">
                <a:solidFill>
                  <a:schemeClr val="tx1"/>
                </a:solidFill>
                <a:latin typeface="Times New Roman" charset="0"/>
              </a:rPr>
              <a:t>Introducción</a:t>
            </a:r>
          </a:p>
          <a:p>
            <a:pPr eaLnBrk="1">
              <a:lnSpc>
                <a:spcPct val="115000"/>
              </a:lnSpc>
              <a:spcAft>
                <a:spcPts val="1150"/>
              </a:spcAft>
              <a:buClr>
                <a:srgbClr val="000000"/>
              </a:buClr>
              <a:buSzPct val="100000"/>
              <a:buFont typeface="Wingdings" charset="2"/>
              <a:buChar char=""/>
              <a:defRPr/>
            </a:pPr>
            <a:r>
              <a:rPr lang="es-ES" altLang="es-ES_tradnl" sz="2400" dirty="0">
                <a:solidFill>
                  <a:schemeClr val="tx1"/>
                </a:solidFill>
                <a:latin typeface="Times New Roman" charset="0"/>
              </a:rPr>
              <a:t>Júpiter</a:t>
            </a:r>
          </a:p>
          <a:p>
            <a:pPr eaLnBrk="1">
              <a:lnSpc>
                <a:spcPct val="115000"/>
              </a:lnSpc>
              <a:spcAft>
                <a:spcPts val="1150"/>
              </a:spcAft>
              <a:buClr>
                <a:srgbClr val="000000"/>
              </a:buClr>
              <a:buSzPct val="100000"/>
              <a:buFont typeface="Wingdings" charset="2"/>
              <a:buChar char=""/>
              <a:defRPr/>
            </a:pPr>
            <a:r>
              <a:rPr lang="es-ES" altLang="es-ES_tradnl" sz="2400" dirty="0">
                <a:solidFill>
                  <a:schemeClr val="tx1"/>
                </a:solidFill>
                <a:latin typeface="Times New Roman" charset="0"/>
              </a:rPr>
              <a:t>Saturno</a:t>
            </a:r>
          </a:p>
          <a:p>
            <a:pPr eaLnBrk="1">
              <a:lnSpc>
                <a:spcPct val="115000"/>
              </a:lnSpc>
              <a:spcAft>
                <a:spcPts val="1150"/>
              </a:spcAft>
              <a:buClr>
                <a:srgbClr val="000000"/>
              </a:buClr>
              <a:buSzPct val="100000"/>
              <a:buFont typeface="Wingdings" charset="2"/>
              <a:buChar char=""/>
              <a:defRPr/>
            </a:pPr>
            <a:r>
              <a:rPr lang="es-ES" altLang="es-ES_tradnl" sz="2400" dirty="0">
                <a:solidFill>
                  <a:schemeClr val="tx1"/>
                </a:solidFill>
                <a:latin typeface="Times New Roman" charset="0"/>
              </a:rPr>
              <a:t>Urano</a:t>
            </a:r>
          </a:p>
          <a:p>
            <a:pPr eaLnBrk="1">
              <a:lnSpc>
                <a:spcPct val="115000"/>
              </a:lnSpc>
              <a:spcAft>
                <a:spcPts val="1150"/>
              </a:spcAft>
              <a:buClr>
                <a:srgbClr val="000000"/>
              </a:buClr>
              <a:buSzPct val="100000"/>
              <a:buFont typeface="Wingdings" charset="2"/>
              <a:buChar char=""/>
              <a:defRPr/>
            </a:pPr>
            <a:r>
              <a:rPr lang="es-ES" altLang="es-ES_tradnl" sz="2400" dirty="0">
                <a:solidFill>
                  <a:schemeClr val="tx1"/>
                </a:solidFill>
                <a:latin typeface="Times New Roman" charset="0"/>
              </a:rPr>
              <a:t>Plutón</a:t>
            </a:r>
          </a:p>
          <a:p>
            <a:pPr eaLnBrk="1">
              <a:lnSpc>
                <a:spcPct val="115000"/>
              </a:lnSpc>
              <a:spcAft>
                <a:spcPts val="1150"/>
              </a:spcAft>
              <a:buClr>
                <a:srgbClr val="000000"/>
              </a:buClr>
              <a:buSzPct val="100000"/>
              <a:buFont typeface="Wingdings" charset="2"/>
              <a:buChar char=""/>
              <a:defRPr/>
            </a:pPr>
            <a:endParaRPr lang="es-ES" altLang="es-ES_tradnl" sz="2400" dirty="0">
              <a:solidFill>
                <a:schemeClr val="tx1"/>
              </a:solidFill>
              <a:latin typeface="Times New Roman" charset="0"/>
            </a:endParaRPr>
          </a:p>
          <a:p>
            <a:pPr eaLnBrk="1">
              <a:lnSpc>
                <a:spcPct val="115000"/>
              </a:lnSpc>
              <a:spcAft>
                <a:spcPts val="1150"/>
              </a:spcAft>
              <a:buSzPct val="100000"/>
              <a:defRPr/>
            </a:pPr>
            <a:endParaRPr lang="es-ES" altLang="es-ES_tradnl" sz="2400" dirty="0">
              <a:solidFill>
                <a:srgbClr val="A9A9A9"/>
              </a:solidFill>
              <a:latin typeface="Times New Roman" charset="0"/>
            </a:endParaRPr>
          </a:p>
          <a:p>
            <a:pPr eaLnBrk="1">
              <a:lnSpc>
                <a:spcPct val="115000"/>
              </a:lnSpc>
              <a:spcAft>
                <a:spcPts val="1150"/>
              </a:spcAft>
              <a:buClr>
                <a:srgbClr val="000000"/>
              </a:buClr>
              <a:buSzPct val="100000"/>
              <a:buFont typeface="Times New Roman" charset="0"/>
              <a:buNone/>
              <a:defRPr/>
            </a:pPr>
            <a:endParaRPr lang="es-ES" altLang="es-ES_tradnl" sz="2400" dirty="0">
              <a:solidFill>
                <a:srgbClr val="A9A9A9"/>
              </a:solidFill>
              <a:latin typeface="Times New Roman" charset="0"/>
            </a:endParaRPr>
          </a:p>
          <a:p>
            <a:pPr eaLnBrk="1">
              <a:lnSpc>
                <a:spcPct val="115000"/>
              </a:lnSpc>
              <a:spcAft>
                <a:spcPts val="1150"/>
              </a:spcAft>
              <a:buSzPct val="100000"/>
              <a:defRPr/>
            </a:pPr>
            <a:endParaRPr lang="es-ES" altLang="es-ES_tradnl" sz="2400" dirty="0">
              <a:solidFill>
                <a:srgbClr val="000000"/>
              </a:solidFill>
              <a:latin typeface="Times New Roman" charset="0"/>
            </a:endParaRPr>
          </a:p>
          <a:p>
            <a:pPr eaLnBrk="1">
              <a:lnSpc>
                <a:spcPct val="115000"/>
              </a:lnSpc>
              <a:spcAft>
                <a:spcPts val="1150"/>
              </a:spcAft>
              <a:buSzPct val="100000"/>
              <a:defRPr/>
            </a:pPr>
            <a:endParaRPr lang="es-ES" altLang="es-ES_tradnl" sz="2400" dirty="0">
              <a:solidFill>
                <a:srgbClr val="000000"/>
              </a:solidFill>
              <a:latin typeface="Times New Roman" charset="0"/>
            </a:endParaRPr>
          </a:p>
        </p:txBody>
      </p:sp>
      <p:sp>
        <p:nvSpPr>
          <p:cNvPr id="49154" name="Freeform 2"/>
          <p:cNvSpPr>
            <a:spLocks noChangeArrowheads="1"/>
          </p:cNvSpPr>
          <p:nvPr/>
        </p:nvSpPr>
        <p:spPr bwMode="auto">
          <a:xfrm>
            <a:off x="911225" y="4740275"/>
            <a:ext cx="8899525" cy="377825"/>
          </a:xfrm>
          <a:custGeom>
            <a:avLst/>
            <a:gdLst>
              <a:gd name="G0" fmla="+- 1 0 0"/>
              <a:gd name="G1" fmla="+- 1 0 0"/>
              <a:gd name="G2" fmla="+- 1 0 0"/>
              <a:gd name="G3" fmla="+- 21600 0 0"/>
              <a:gd name="G4" fmla="+- 1 0 0"/>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noFill/>
          <a:ln>
            <a:noFill/>
          </a:ln>
          <a:effectLst/>
          <a:extLst>
            <a:ext uri="{909E8E84-426E-40dd-AFC4-6F175D3DCCD1}"/>
            <a:ext uri="{91240B29-F687-4f45-9708-019B960494DF}"/>
            <a:ext uri="{AF507438-7753-43e0-B8FC-AC1667EBCBE1}"/>
          </a:extLst>
        </p:spPr>
        <p:txBody>
          <a:bodyPr wrap="none" anchor="ctr"/>
          <a:lstStyle/>
          <a:p>
            <a:pPr>
              <a:buClr>
                <a:srgbClr val="000000"/>
              </a:buClr>
              <a:buSzPct val="100000"/>
              <a:buFont typeface="Times New Roman" charset="0"/>
              <a:buNone/>
              <a:defRPr/>
            </a:pPr>
            <a:endParaRPr lang="es-ES_tradnl">
              <a:ea typeface="+mn-ea"/>
            </a:endParaRPr>
          </a:p>
        </p:txBody>
      </p:sp>
      <p:sp>
        <p:nvSpPr>
          <p:cNvPr id="93187" name="AutoShape 3"/>
          <p:cNvSpPr>
            <a:spLocks noChangeArrowheads="1"/>
          </p:cNvSpPr>
          <p:nvPr/>
        </p:nvSpPr>
        <p:spPr bwMode="auto">
          <a:xfrm>
            <a:off x="673101" y="-1588"/>
            <a:ext cx="7031508" cy="1174751"/>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9pPr>
          </a:lstStyle>
          <a:p>
            <a:pPr algn="ctr" eaLnBrk="1" hangingPunct="1">
              <a:buSzPct val="100000"/>
            </a:pPr>
            <a:r>
              <a:rPr lang="es-ES" altLang="es-ES_tradnl" sz="2600" b="1" dirty="0">
                <a:solidFill>
                  <a:srgbClr val="B22222"/>
                </a:solidFill>
              </a:rPr>
              <a:t>Mindfulness </a:t>
            </a:r>
            <a:r>
              <a:rPr lang="es-ES" altLang="es-ES_tradnl" sz="2600" b="1" dirty="0">
                <a:solidFill>
                  <a:srgbClr val="FF0000"/>
                </a:solidFill>
              </a:rPr>
              <a:t>y los Egos</a:t>
            </a:r>
          </a:p>
        </p:txBody>
      </p:sp>
      <p:sp>
        <p:nvSpPr>
          <p:cNvPr id="49156" name="Freeform 4"/>
          <p:cNvSpPr>
            <a:spLocks noChangeArrowheads="1"/>
          </p:cNvSpPr>
          <p:nvPr/>
        </p:nvSpPr>
        <p:spPr bwMode="auto">
          <a:xfrm>
            <a:off x="0" y="0"/>
            <a:ext cx="671513" cy="5668963"/>
          </a:xfrm>
          <a:custGeom>
            <a:avLst/>
            <a:gdLst>
              <a:gd name="G0" fmla="+- 1 0 0"/>
              <a:gd name="G1" fmla="+- 1 0 0"/>
              <a:gd name="G2" fmla="+- 1 0 0"/>
              <a:gd name="G3" fmla="+- 21600 0 0"/>
              <a:gd name="G4" fmla="+- 1 0 0"/>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extLst>
        </p:spPr>
        <p:txBody>
          <a:bodyPr wrap="none" anchor="ctr"/>
          <a:lstStyle/>
          <a:p>
            <a:pPr>
              <a:buClr>
                <a:srgbClr val="000000"/>
              </a:buClr>
              <a:buSzPct val="100000"/>
              <a:buFont typeface="Times New Roman" charset="0"/>
              <a:buNone/>
              <a:defRPr/>
            </a:pPr>
            <a:endParaRPr lang="es-ES_tradnl">
              <a:ea typeface="+mn-ea"/>
            </a:endParaRPr>
          </a:p>
        </p:txBody>
      </p:sp>
      <p:pic>
        <p:nvPicPr>
          <p:cNvPr id="93189"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39823114"/>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Text Box 1">
            <a:extLst>
              <a:ext uri="{FF2B5EF4-FFF2-40B4-BE49-F238E27FC236}">
                <a16:creationId xmlns:a16="http://schemas.microsoft.com/office/drawing/2014/main" id="{18A402C9-4AEA-D44D-96AC-A2D56CBF425A}"/>
              </a:ext>
            </a:extLst>
          </p:cNvPr>
          <p:cNvSpPr txBox="1">
            <a:spLocks noChangeArrowheads="1"/>
          </p:cNvSpPr>
          <p:nvPr/>
        </p:nvSpPr>
        <p:spPr bwMode="auto">
          <a:xfrm>
            <a:off x="873125" y="1603375"/>
            <a:ext cx="8651875" cy="497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9pPr>
          </a:lstStyle>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LUZ: optimista, expansivo hacia futuro, experimenta la vida, extrovertido, buen humor, sincero directo, protector, guia-maestro, espíritu de fé y esperanza</a:t>
            </a:r>
          </a:p>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SOMBRA: irresponsable, disperso, falta de estabilidad, impaciente, bocazas, sabelotodo, derrochador, idealista</a:t>
            </a: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p:txBody>
      </p:sp>
      <p:sp>
        <p:nvSpPr>
          <p:cNvPr id="88066" name="Freeform 2">
            <a:extLst>
              <a:ext uri="{FF2B5EF4-FFF2-40B4-BE49-F238E27FC236}">
                <a16:creationId xmlns:a16="http://schemas.microsoft.com/office/drawing/2014/main" id="{E48AD820-01E6-434A-99B8-8600F7A5FE74}"/>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88067" name="Text Box 3">
            <a:extLst>
              <a:ext uri="{FF2B5EF4-FFF2-40B4-BE49-F238E27FC236}">
                <a16:creationId xmlns:a16="http://schemas.microsoft.com/office/drawing/2014/main" id="{4FD8340F-C1F4-8E45-AF21-A9A8F930712B}"/>
              </a:ext>
            </a:extLst>
          </p:cNvPr>
          <p:cNvSpPr txBox="1">
            <a:spLocks noChangeArrowheads="1"/>
          </p:cNvSpPr>
          <p:nvPr/>
        </p:nvSpPr>
        <p:spPr bwMode="auto">
          <a:xfrm>
            <a:off x="1392238" y="3846513"/>
            <a:ext cx="76422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SALIDA HACIA LA LUZ: concretar el presente, crear y no dispersar</a:t>
            </a:r>
          </a:p>
        </p:txBody>
      </p:sp>
      <p:pic>
        <p:nvPicPr>
          <p:cNvPr id="88068" name="Picture 4">
            <a:extLst>
              <a:ext uri="{FF2B5EF4-FFF2-40B4-BE49-F238E27FC236}">
                <a16:creationId xmlns:a16="http://schemas.microsoft.com/office/drawing/2014/main" id="{1FB7A537-37FF-1F4E-9181-D53CE464CA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4213" y="944563"/>
            <a:ext cx="9539287" cy="472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069" name="Picture 5">
            <a:extLst>
              <a:ext uri="{FF2B5EF4-FFF2-40B4-BE49-F238E27FC236}">
                <a16:creationId xmlns:a16="http://schemas.microsoft.com/office/drawing/2014/main" id="{A39F8AB8-9D2B-D347-86A9-27907E4FACA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70" name="Text Box 6">
            <a:extLst>
              <a:ext uri="{FF2B5EF4-FFF2-40B4-BE49-F238E27FC236}">
                <a16:creationId xmlns:a16="http://schemas.microsoft.com/office/drawing/2014/main" id="{00C1FD2C-430D-E741-9B2B-94F837BF69A5}"/>
              </a:ext>
            </a:extLst>
          </p:cNvPr>
          <p:cNvSpPr txBox="1">
            <a:spLocks noChangeArrowheads="1"/>
          </p:cNvSpPr>
          <p:nvPr/>
        </p:nvSpPr>
        <p:spPr bwMode="auto">
          <a:xfrm>
            <a:off x="1412875" y="11113"/>
            <a:ext cx="8640763"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SAGITARIO:EGO DEL IDEALISTA</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9" name="Text Box 1">
            <a:extLst>
              <a:ext uri="{FF2B5EF4-FFF2-40B4-BE49-F238E27FC236}">
                <a16:creationId xmlns:a16="http://schemas.microsoft.com/office/drawing/2014/main" id="{722C4C41-0BE5-4C45-A26B-01D2CD49BD80}"/>
              </a:ext>
            </a:extLst>
          </p:cNvPr>
          <p:cNvSpPr txBox="1">
            <a:spLocks noChangeArrowheads="1"/>
          </p:cNvSpPr>
          <p:nvPr/>
        </p:nvSpPr>
        <p:spPr bwMode="auto">
          <a:xfrm>
            <a:off x="1944688" y="1763713"/>
            <a:ext cx="7056437" cy="4973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1425"/>
              </a:spcAft>
              <a:buClr>
                <a:srgbClr val="000000"/>
              </a:buClr>
              <a:buSzPct val="100000"/>
              <a:buFont typeface="Wingdings" pitchFamily="2" charset="2"/>
              <a:buChar char=""/>
            </a:pPr>
            <a:r>
              <a:rPr lang="es-ES" altLang="es-ES_tradnl" sz="2800" b="1">
                <a:solidFill>
                  <a:srgbClr val="FF0000"/>
                </a:solidFill>
                <a:latin typeface="Times New Roman" panose="02020603050405020304" pitchFamily="18" charset="0"/>
              </a:rPr>
              <a:t>¿Cómo es mi  eXpansión ?                       </a:t>
            </a:r>
            <a:r>
              <a:rPr lang="es-ES" altLang="es-ES_tradnl" sz="2800" b="1">
                <a:solidFill>
                  <a:srgbClr val="000000"/>
                </a:solidFill>
                <a:latin typeface="Times New Roman" panose="02020603050405020304" pitchFamily="18" charset="0"/>
              </a:rPr>
              <a:t>Signo</a:t>
            </a:r>
          </a:p>
          <a:p>
            <a:pPr eaLnBrk="1">
              <a:spcAft>
                <a:spcPts val="1425"/>
              </a:spcAft>
              <a:buClr>
                <a:srgbClr val="000000"/>
              </a:buClr>
              <a:buSzPct val="100000"/>
              <a:buFont typeface="Wingdings" pitchFamily="2" charset="2"/>
              <a:buChar char=""/>
            </a:pPr>
            <a:r>
              <a:rPr lang="es-ES" altLang="es-ES_tradnl" sz="2800" b="1">
                <a:solidFill>
                  <a:srgbClr val="FF0000"/>
                </a:solidFill>
                <a:latin typeface="Times New Roman" panose="02020603050405020304" pitchFamily="18" charset="0"/>
              </a:rPr>
              <a:t>¿Dónde experimentaré  mi eXpansión ?  </a:t>
            </a:r>
            <a:r>
              <a:rPr lang="es-ES" altLang="es-ES_tradnl" sz="2800" b="1">
                <a:solidFill>
                  <a:srgbClr val="000000"/>
                </a:solidFill>
                <a:latin typeface="Times New Roman" panose="02020603050405020304" pitchFamily="18" charset="0"/>
              </a:rPr>
              <a:t>Casa</a:t>
            </a:r>
          </a:p>
          <a:p>
            <a:pPr eaLnBrk="1">
              <a:spcAft>
                <a:spcPts val="1425"/>
              </a:spcAft>
              <a:buClr>
                <a:srgbClr val="000000"/>
              </a:buClr>
              <a:buSzPct val="100000"/>
              <a:buFont typeface="Wingdings" pitchFamily="2" charset="2"/>
              <a:buChar char=""/>
            </a:pPr>
            <a:r>
              <a:rPr lang="es-ES" altLang="es-ES_tradnl" sz="2800" b="1">
                <a:solidFill>
                  <a:srgbClr val="FF0000"/>
                </a:solidFill>
                <a:latin typeface="Times New Roman" panose="02020603050405020304" pitchFamily="18" charset="0"/>
              </a:rPr>
              <a:t>¿Serán fácil o difícil  mi eXpansión ? </a:t>
            </a:r>
            <a:r>
              <a:rPr lang="es-ES" altLang="es-ES_tradnl" sz="2800" b="1">
                <a:solidFill>
                  <a:srgbClr val="000000"/>
                </a:solidFill>
                <a:latin typeface="Times New Roman" panose="02020603050405020304" pitchFamily="18" charset="0"/>
              </a:rPr>
              <a:t>Aspectos</a:t>
            </a:r>
          </a:p>
          <a:p>
            <a:pPr eaLnBrk="1">
              <a:spcAft>
                <a:spcPts val="575"/>
              </a:spcAft>
              <a:buSzPct val="100000"/>
            </a:pPr>
            <a:endParaRPr lang="es-ES" altLang="es-ES_tradnl" b="1">
              <a:solidFill>
                <a:srgbClr val="FF0000"/>
              </a:solidFill>
              <a:latin typeface="Times New Roman" panose="02020603050405020304" pitchFamily="18" charset="0"/>
            </a:endParaRPr>
          </a:p>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p:txBody>
      </p:sp>
      <p:sp>
        <p:nvSpPr>
          <p:cNvPr id="94210" name="Freeform 2">
            <a:extLst>
              <a:ext uri="{FF2B5EF4-FFF2-40B4-BE49-F238E27FC236}">
                <a16:creationId xmlns:a16="http://schemas.microsoft.com/office/drawing/2014/main" id="{CED4B1F3-1894-314E-9C6C-65AF12DDAC1D}"/>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94211" name="Picture 3">
            <a:extLst>
              <a:ext uri="{FF2B5EF4-FFF2-40B4-BE49-F238E27FC236}">
                <a16:creationId xmlns:a16="http://schemas.microsoft.com/office/drawing/2014/main" id="{2006F56C-05A9-8D47-BFBB-5389D00436C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212" name="Text Box 4">
            <a:extLst>
              <a:ext uri="{FF2B5EF4-FFF2-40B4-BE49-F238E27FC236}">
                <a16:creationId xmlns:a16="http://schemas.microsoft.com/office/drawing/2014/main" id="{72BF54C8-BAD8-4841-AF6B-0A44208535E9}"/>
              </a:ext>
            </a:extLst>
          </p:cNvPr>
          <p:cNvSpPr txBox="1">
            <a:spLocks noChangeArrowheads="1"/>
          </p:cNvSpPr>
          <p:nvPr/>
        </p:nvSpPr>
        <p:spPr bwMode="auto">
          <a:xfrm>
            <a:off x="617538" y="179388"/>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JÚPITER: la eXpansión </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Freeform 1">
            <a:extLst>
              <a:ext uri="{FF2B5EF4-FFF2-40B4-BE49-F238E27FC236}">
                <a16:creationId xmlns:a16="http://schemas.microsoft.com/office/drawing/2014/main" id="{FE7E3539-4D1D-5E4A-9BEB-7907676454A6}"/>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96258" name="Picture 2">
            <a:extLst>
              <a:ext uri="{FF2B5EF4-FFF2-40B4-BE49-F238E27FC236}">
                <a16:creationId xmlns:a16="http://schemas.microsoft.com/office/drawing/2014/main" id="{386FD92B-2024-8741-9B6D-DFA9D58D566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259" name="Text Box 3">
            <a:extLst>
              <a:ext uri="{FF2B5EF4-FFF2-40B4-BE49-F238E27FC236}">
                <a16:creationId xmlns:a16="http://schemas.microsoft.com/office/drawing/2014/main" id="{8F17A84E-3C87-F949-94B8-9DCB20F5A101}"/>
              </a:ext>
            </a:extLst>
          </p:cNvPr>
          <p:cNvSpPr txBox="1">
            <a:spLocks noChangeArrowheads="1"/>
          </p:cNvSpPr>
          <p:nvPr/>
        </p:nvSpPr>
        <p:spPr bwMode="auto">
          <a:xfrm>
            <a:off x="658813" y="-17463"/>
            <a:ext cx="9271000"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JÚPITER: la eXpansión </a:t>
            </a:r>
          </a:p>
        </p:txBody>
      </p:sp>
      <p:pic>
        <p:nvPicPr>
          <p:cNvPr id="96260" name="Picture 4">
            <a:extLst>
              <a:ext uri="{FF2B5EF4-FFF2-40B4-BE49-F238E27FC236}">
                <a16:creationId xmlns:a16="http://schemas.microsoft.com/office/drawing/2014/main" id="{E597678E-9CB8-904B-95AF-2CCE7C74C1F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6313" y="936625"/>
            <a:ext cx="9102725" cy="4878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5" name="Imagen 2">
            <a:extLst>
              <a:ext uri="{FF2B5EF4-FFF2-40B4-BE49-F238E27FC236}">
                <a16:creationId xmlns:a16="http://schemas.microsoft.com/office/drawing/2014/main" id="{CA5185D0-F245-844E-83C0-56E96D2A4B28}"/>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160588" y="163513"/>
            <a:ext cx="5903912" cy="550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06" name="Text Box 1">
            <a:extLst>
              <a:ext uri="{FF2B5EF4-FFF2-40B4-BE49-F238E27FC236}">
                <a16:creationId xmlns:a16="http://schemas.microsoft.com/office/drawing/2014/main" id="{6A558054-5822-AD4C-8AC6-831010D3610F}"/>
              </a:ext>
            </a:extLst>
          </p:cNvPr>
          <p:cNvSpPr txBox="1">
            <a:spLocks noChangeArrowheads="1"/>
          </p:cNvSpPr>
          <p:nvPr/>
        </p:nvSpPr>
        <p:spPr bwMode="auto">
          <a:xfrm>
            <a:off x="1055688" y="1152525"/>
            <a:ext cx="8855075" cy="326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p:txBody>
      </p:sp>
      <p:sp>
        <p:nvSpPr>
          <p:cNvPr id="98307" name="Freeform 2">
            <a:extLst>
              <a:ext uri="{FF2B5EF4-FFF2-40B4-BE49-F238E27FC236}">
                <a16:creationId xmlns:a16="http://schemas.microsoft.com/office/drawing/2014/main" id="{7CE21069-5A66-D84D-B6F3-F7AC4C23C338}"/>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98308" name="Picture 3">
            <a:extLst>
              <a:ext uri="{FF2B5EF4-FFF2-40B4-BE49-F238E27FC236}">
                <a16:creationId xmlns:a16="http://schemas.microsoft.com/office/drawing/2014/main" id="{4BB23C49-D219-8541-AACB-CB227730065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09" name="Rectangle 5">
            <a:extLst>
              <a:ext uri="{FF2B5EF4-FFF2-40B4-BE49-F238E27FC236}">
                <a16:creationId xmlns:a16="http://schemas.microsoft.com/office/drawing/2014/main" id="{BB97A4F1-79E6-A14A-A8F6-764BB03CA163}"/>
              </a:ext>
            </a:extLst>
          </p:cNvPr>
          <p:cNvSpPr>
            <a:spLocks noChangeArrowheads="1"/>
          </p:cNvSpPr>
          <p:nvPr/>
        </p:nvSpPr>
        <p:spPr bwMode="auto">
          <a:xfrm>
            <a:off x="1044575" y="1116013"/>
            <a:ext cx="122396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98310" name="Rectangle 6">
            <a:extLst>
              <a:ext uri="{FF2B5EF4-FFF2-40B4-BE49-F238E27FC236}">
                <a16:creationId xmlns:a16="http://schemas.microsoft.com/office/drawing/2014/main" id="{7DFD836A-C205-F248-A0B8-FEA29054F1B6}"/>
              </a:ext>
            </a:extLst>
          </p:cNvPr>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98311" name="Freeform 7">
            <a:extLst>
              <a:ext uri="{FF2B5EF4-FFF2-40B4-BE49-F238E27FC236}">
                <a16:creationId xmlns:a16="http://schemas.microsoft.com/office/drawing/2014/main" id="{21BAC8D3-A7CB-054F-B94E-FA08804B2683}"/>
              </a:ext>
            </a:extLst>
          </p:cNvPr>
          <p:cNvSpPr>
            <a:spLocks noChangeArrowheads="1"/>
          </p:cNvSpPr>
          <p:nvPr/>
        </p:nvSpPr>
        <p:spPr bwMode="auto">
          <a:xfrm>
            <a:off x="3922713" y="163513"/>
            <a:ext cx="9072562" cy="1173162"/>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s-ES"/>
          </a:p>
        </p:txBody>
      </p:sp>
      <p:sp>
        <p:nvSpPr>
          <p:cNvPr id="98312" name="AutoShape 8">
            <a:extLst>
              <a:ext uri="{FF2B5EF4-FFF2-40B4-BE49-F238E27FC236}">
                <a16:creationId xmlns:a16="http://schemas.microsoft.com/office/drawing/2014/main" id="{0CEB9115-CBA8-8E44-BE4E-9AE5FAE06638}"/>
              </a:ext>
            </a:extLst>
          </p:cNvPr>
          <p:cNvSpPr>
            <a:spLocks noChangeArrowheads="1"/>
          </p:cNvSpPr>
          <p:nvPr/>
        </p:nvSpPr>
        <p:spPr bwMode="auto">
          <a:xfrm>
            <a:off x="1368425" y="2808288"/>
            <a:ext cx="7632700" cy="144462"/>
          </a:xfrm>
          <a:prstGeom prst="leftRightArrow">
            <a:avLst>
              <a:gd name="adj1" fmla="val 50000"/>
              <a:gd name="adj2" fmla="val 1051815"/>
            </a:avLst>
          </a:prstGeom>
          <a:solidFill>
            <a:srgbClr val="FF0000"/>
          </a:solidFill>
          <a:ln w="9360" cap="sq">
            <a:solidFill>
              <a:srgbClr val="FF0000"/>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98313" name="AutoShape 9">
            <a:extLst>
              <a:ext uri="{FF2B5EF4-FFF2-40B4-BE49-F238E27FC236}">
                <a16:creationId xmlns:a16="http://schemas.microsoft.com/office/drawing/2014/main" id="{E70D6545-0251-784B-A068-8D5F949C0735}"/>
              </a:ext>
            </a:extLst>
          </p:cNvPr>
          <p:cNvSpPr>
            <a:spLocks noChangeArrowheads="1"/>
          </p:cNvSpPr>
          <p:nvPr/>
        </p:nvSpPr>
        <p:spPr bwMode="auto">
          <a:xfrm>
            <a:off x="5040313" y="71438"/>
            <a:ext cx="144462" cy="5692775"/>
          </a:xfrm>
          <a:prstGeom prst="upDownArrow">
            <a:avLst>
              <a:gd name="adj1" fmla="val 50000"/>
              <a:gd name="adj2" fmla="val 784486"/>
            </a:avLst>
          </a:prstGeom>
          <a:solidFill>
            <a:srgbClr val="FF0000"/>
          </a:solidFill>
          <a:ln w="9360" cap="sq">
            <a:solidFill>
              <a:srgbClr val="FF0000"/>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98314" name="Rectangle 10">
            <a:extLst>
              <a:ext uri="{FF2B5EF4-FFF2-40B4-BE49-F238E27FC236}">
                <a16:creationId xmlns:a16="http://schemas.microsoft.com/office/drawing/2014/main" id="{2D501BF5-8F45-2349-A4E2-CF8ED390F2B0}"/>
              </a:ext>
            </a:extLst>
          </p:cNvPr>
          <p:cNvSpPr>
            <a:spLocks noChangeArrowheads="1"/>
          </p:cNvSpPr>
          <p:nvPr/>
        </p:nvSpPr>
        <p:spPr bwMode="auto">
          <a:xfrm>
            <a:off x="1800225" y="4608513"/>
            <a:ext cx="1368425" cy="720725"/>
          </a:xfrm>
          <a:prstGeom prst="rect">
            <a:avLst/>
          </a:prstGeom>
          <a:solidFill>
            <a:srgbClr val="000000"/>
          </a:solidFill>
          <a:ln w="9360" cap="sq">
            <a:solidFill>
              <a:srgbClr val="3465A4"/>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98315" name="AutoShape 11">
            <a:extLst>
              <a:ext uri="{FF2B5EF4-FFF2-40B4-BE49-F238E27FC236}">
                <a16:creationId xmlns:a16="http://schemas.microsoft.com/office/drawing/2014/main" id="{EA596975-8564-3D41-9952-2024028930CF}"/>
              </a:ext>
            </a:extLst>
          </p:cNvPr>
          <p:cNvSpPr>
            <a:spLocks noChangeArrowheads="1"/>
          </p:cNvSpPr>
          <p:nvPr/>
        </p:nvSpPr>
        <p:spPr bwMode="auto">
          <a:xfrm>
            <a:off x="1120775" y="4151313"/>
            <a:ext cx="2624138" cy="1173162"/>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endParaRPr lang="es-ES" altLang="es-ES_tradnl" sz="2600" b="1">
              <a:solidFill>
                <a:srgbClr val="FF0000"/>
              </a:solidFill>
            </a:endParaRPr>
          </a:p>
          <a:p>
            <a:pPr algn="ctr" eaLnBrk="1" hangingPunct="1">
              <a:buSzPct val="100000"/>
            </a:pPr>
            <a:r>
              <a:rPr lang="es-ES" altLang="es-ES_tradnl" sz="2200" b="1">
                <a:solidFill>
                  <a:srgbClr val="FFFF00"/>
                </a:solidFill>
              </a:rPr>
              <a:t>Casa III</a:t>
            </a:r>
          </a:p>
          <a:p>
            <a:pPr algn="ctr" eaLnBrk="1" hangingPunct="1">
              <a:buSzPct val="100000"/>
            </a:pPr>
            <a:r>
              <a:rPr lang="es-ES" altLang="es-ES_tradnl" sz="2200" b="1">
                <a:solidFill>
                  <a:srgbClr val="FFFF00"/>
                </a:solidFill>
              </a:rPr>
              <a:t>Geminis</a:t>
            </a:r>
          </a:p>
        </p:txBody>
      </p:sp>
      <p:sp>
        <p:nvSpPr>
          <p:cNvPr id="98316" name="AutoShape 12">
            <a:extLst>
              <a:ext uri="{FF2B5EF4-FFF2-40B4-BE49-F238E27FC236}">
                <a16:creationId xmlns:a16="http://schemas.microsoft.com/office/drawing/2014/main" id="{697880B3-703C-E24A-902B-5A602079B556}"/>
              </a:ext>
            </a:extLst>
          </p:cNvPr>
          <p:cNvSpPr>
            <a:spLocks noChangeArrowheads="1"/>
          </p:cNvSpPr>
          <p:nvPr/>
        </p:nvSpPr>
        <p:spPr bwMode="auto">
          <a:xfrm rot="2040000">
            <a:off x="4075113" y="3444875"/>
            <a:ext cx="287337" cy="1738313"/>
          </a:xfrm>
          <a:prstGeom prst="downArrow">
            <a:avLst>
              <a:gd name="adj1" fmla="val 50000"/>
              <a:gd name="adj2" fmla="val 151243"/>
            </a:avLst>
          </a:prstGeom>
          <a:solidFill>
            <a:srgbClr val="FFFF00"/>
          </a:solidFill>
          <a:ln w="9360" cap="sq">
            <a:solidFill>
              <a:srgbClr val="FFFF00"/>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98317" name="AutoShape 13">
            <a:extLst>
              <a:ext uri="{FF2B5EF4-FFF2-40B4-BE49-F238E27FC236}">
                <a16:creationId xmlns:a16="http://schemas.microsoft.com/office/drawing/2014/main" id="{F8EA2782-4709-8447-97D5-229A167C25EF}"/>
              </a:ext>
            </a:extLst>
          </p:cNvPr>
          <p:cNvSpPr>
            <a:spLocks noChangeArrowheads="1"/>
          </p:cNvSpPr>
          <p:nvPr/>
        </p:nvSpPr>
        <p:spPr bwMode="auto">
          <a:xfrm rot="60000">
            <a:off x="4983163" y="3771900"/>
            <a:ext cx="287337" cy="1738313"/>
          </a:xfrm>
          <a:prstGeom prst="downArrow">
            <a:avLst>
              <a:gd name="adj1" fmla="val 50000"/>
              <a:gd name="adj2" fmla="val 151243"/>
            </a:avLst>
          </a:prstGeom>
          <a:solidFill>
            <a:srgbClr val="2C91D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98318" name="AutoShape 14">
            <a:extLst>
              <a:ext uri="{FF2B5EF4-FFF2-40B4-BE49-F238E27FC236}">
                <a16:creationId xmlns:a16="http://schemas.microsoft.com/office/drawing/2014/main" id="{029D733D-6539-C644-8AAA-958BFEC93B50}"/>
              </a:ext>
            </a:extLst>
          </p:cNvPr>
          <p:cNvSpPr>
            <a:spLocks noChangeArrowheads="1"/>
          </p:cNvSpPr>
          <p:nvPr/>
        </p:nvSpPr>
        <p:spPr bwMode="auto">
          <a:xfrm>
            <a:off x="6051550" y="-222250"/>
            <a:ext cx="2624138" cy="11731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endParaRPr lang="es-ES" altLang="es-ES_tradnl" sz="2600" b="1">
              <a:solidFill>
                <a:srgbClr val="FF0000"/>
              </a:solidFill>
            </a:endParaRPr>
          </a:p>
          <a:p>
            <a:pPr algn="ctr" eaLnBrk="1" hangingPunct="1">
              <a:buSzPct val="100000"/>
            </a:pPr>
            <a:r>
              <a:rPr lang="es-ES" altLang="es-ES_tradnl" sz="2200" b="1">
                <a:solidFill>
                  <a:srgbClr val="FF0000"/>
                </a:solidFill>
              </a:rPr>
              <a:t>Casa IX</a:t>
            </a:r>
          </a:p>
          <a:p>
            <a:pPr algn="ctr" eaLnBrk="1" hangingPunct="1">
              <a:buSzPct val="100000"/>
            </a:pPr>
            <a:r>
              <a:rPr lang="es-ES" altLang="es-ES_tradnl" sz="2200" b="1">
                <a:solidFill>
                  <a:srgbClr val="FF0000"/>
                </a:solidFill>
              </a:rPr>
              <a:t>Sagitario</a:t>
            </a:r>
          </a:p>
        </p:txBody>
      </p:sp>
      <p:sp>
        <p:nvSpPr>
          <p:cNvPr id="98319" name="AutoShape 15">
            <a:extLst>
              <a:ext uri="{FF2B5EF4-FFF2-40B4-BE49-F238E27FC236}">
                <a16:creationId xmlns:a16="http://schemas.microsoft.com/office/drawing/2014/main" id="{C5A41A64-9FAD-4B46-B201-9988D10C5C2F}"/>
              </a:ext>
            </a:extLst>
          </p:cNvPr>
          <p:cNvSpPr>
            <a:spLocks noChangeArrowheads="1"/>
          </p:cNvSpPr>
          <p:nvPr/>
        </p:nvSpPr>
        <p:spPr bwMode="auto">
          <a:xfrm rot="-8700000">
            <a:off x="5872163" y="590550"/>
            <a:ext cx="287337" cy="1738313"/>
          </a:xfrm>
          <a:prstGeom prst="downArrow">
            <a:avLst>
              <a:gd name="adj1" fmla="val 50000"/>
              <a:gd name="adj2" fmla="val 151243"/>
            </a:avLst>
          </a:prstGeom>
          <a:solidFill>
            <a:srgbClr val="FF0000"/>
          </a:solidFill>
          <a:ln w="9360" cap="sq">
            <a:solidFill>
              <a:srgbClr val="FF0000"/>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98320" name="AutoShape 16">
            <a:extLst>
              <a:ext uri="{FF2B5EF4-FFF2-40B4-BE49-F238E27FC236}">
                <a16:creationId xmlns:a16="http://schemas.microsoft.com/office/drawing/2014/main" id="{254D25EB-54C1-4F49-AD19-4E7CD8EE966A}"/>
              </a:ext>
            </a:extLst>
          </p:cNvPr>
          <p:cNvSpPr>
            <a:spLocks noChangeArrowheads="1"/>
          </p:cNvSpPr>
          <p:nvPr/>
        </p:nvSpPr>
        <p:spPr bwMode="auto">
          <a:xfrm rot="10800000">
            <a:off x="4983163" y="198438"/>
            <a:ext cx="287337" cy="1738312"/>
          </a:xfrm>
          <a:prstGeom prst="downArrow">
            <a:avLst>
              <a:gd name="adj1" fmla="val 50000"/>
              <a:gd name="adj2" fmla="val 151243"/>
            </a:avLst>
          </a:prstGeom>
          <a:solidFill>
            <a:srgbClr val="89D21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87409" name="Rectangle 17">
            <a:extLst>
              <a:ext uri="{FF2B5EF4-FFF2-40B4-BE49-F238E27FC236}">
                <a16:creationId xmlns:a16="http://schemas.microsoft.com/office/drawing/2014/main" id="{86CB99DF-AE48-D04F-A7AB-09A08CFBCF70}"/>
              </a:ext>
            </a:extLst>
          </p:cNvPr>
          <p:cNvSpPr>
            <a:spLocks noChangeArrowheads="1"/>
          </p:cNvSpPr>
          <p:nvPr/>
        </p:nvSpPr>
        <p:spPr bwMode="auto">
          <a:xfrm>
            <a:off x="936625" y="377825"/>
            <a:ext cx="4067175" cy="2501900"/>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87410" name="AutoShape 18">
            <a:extLst>
              <a:ext uri="{FF2B5EF4-FFF2-40B4-BE49-F238E27FC236}">
                <a16:creationId xmlns:a16="http://schemas.microsoft.com/office/drawing/2014/main" id="{41EAF264-8411-3A49-B7AD-75D1838D4EBB}"/>
              </a:ext>
            </a:extLst>
          </p:cNvPr>
          <p:cNvSpPr>
            <a:spLocks noChangeArrowheads="1"/>
          </p:cNvSpPr>
          <p:nvPr/>
        </p:nvSpPr>
        <p:spPr bwMode="auto">
          <a:xfrm>
            <a:off x="1035050" y="698500"/>
            <a:ext cx="3967163" cy="11731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endParaRPr lang="es-ES" altLang="es-ES_tradnl" sz="2600" b="1">
              <a:solidFill>
                <a:srgbClr val="FF0000"/>
              </a:solidFill>
            </a:endParaRPr>
          </a:p>
          <a:p>
            <a:pPr eaLnBrk="1" hangingPunct="1">
              <a:buSzPct val="100000"/>
            </a:pPr>
            <a:r>
              <a:rPr lang="es-ES" altLang="es-ES_tradnl" sz="2000" b="1">
                <a:solidFill>
                  <a:srgbClr val="000000"/>
                </a:solidFill>
              </a:rPr>
              <a:t>- Mente racional, comunicación y aprendizaje</a:t>
            </a:r>
          </a:p>
          <a:p>
            <a:pPr eaLnBrk="1" hangingPunct="1">
              <a:buSzPct val="100000"/>
            </a:pPr>
            <a:r>
              <a:rPr lang="es-ES" altLang="es-ES_tradnl" sz="2000" b="1">
                <a:solidFill>
                  <a:srgbClr val="000000"/>
                </a:solidFill>
              </a:rPr>
              <a:t>- Estudios básicos</a:t>
            </a:r>
          </a:p>
          <a:p>
            <a:pPr eaLnBrk="1" hangingPunct="1">
              <a:buSzPct val="100000"/>
            </a:pPr>
            <a:r>
              <a:rPr lang="es-ES" altLang="es-ES_tradnl" sz="2000" b="1">
                <a:solidFill>
                  <a:srgbClr val="000000"/>
                </a:solidFill>
              </a:rPr>
              <a:t>- Mi entorno cercano (gente impuesta): parientes cercanos (hermanos), vecinos, viajes cortos, lugares cercanos</a:t>
            </a:r>
          </a:p>
        </p:txBody>
      </p:sp>
      <p:sp>
        <p:nvSpPr>
          <p:cNvPr id="187411" name="Rectangle 19">
            <a:extLst>
              <a:ext uri="{FF2B5EF4-FFF2-40B4-BE49-F238E27FC236}">
                <a16:creationId xmlns:a16="http://schemas.microsoft.com/office/drawing/2014/main" id="{8C68D2AA-5E08-5F49-AF9D-5179ED5EC76D}"/>
              </a:ext>
            </a:extLst>
          </p:cNvPr>
          <p:cNvSpPr>
            <a:spLocks noChangeArrowheads="1"/>
          </p:cNvSpPr>
          <p:nvPr/>
        </p:nvSpPr>
        <p:spPr bwMode="auto">
          <a:xfrm>
            <a:off x="5400675" y="2989263"/>
            <a:ext cx="4608513" cy="2717800"/>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87412" name="AutoShape 20">
            <a:extLst>
              <a:ext uri="{FF2B5EF4-FFF2-40B4-BE49-F238E27FC236}">
                <a16:creationId xmlns:a16="http://schemas.microsoft.com/office/drawing/2014/main" id="{B9FFA987-6B8C-1548-8EE8-EC378619D87F}"/>
              </a:ext>
            </a:extLst>
          </p:cNvPr>
          <p:cNvSpPr>
            <a:spLocks noChangeArrowheads="1"/>
          </p:cNvSpPr>
          <p:nvPr/>
        </p:nvSpPr>
        <p:spPr bwMode="auto">
          <a:xfrm>
            <a:off x="5524500" y="3817938"/>
            <a:ext cx="4521200" cy="1173162"/>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endParaRPr lang="es-ES" altLang="es-ES_tradnl" sz="2600" b="1">
              <a:solidFill>
                <a:srgbClr val="FF0000"/>
              </a:solidFill>
            </a:endParaRPr>
          </a:p>
          <a:p>
            <a:pPr eaLnBrk="1" hangingPunct="1">
              <a:buSzPct val="100000"/>
            </a:pPr>
            <a:r>
              <a:rPr lang="es-ES" altLang="es-ES_tradnl" sz="2000" b="1">
                <a:solidFill>
                  <a:srgbClr val="000000"/>
                </a:solidFill>
              </a:rPr>
              <a:t>- Mente filosófica, sentido de la vida, aspiraciones, religión</a:t>
            </a:r>
          </a:p>
          <a:p>
            <a:pPr eaLnBrk="1" hangingPunct="1">
              <a:buSzPct val="100000"/>
            </a:pPr>
            <a:r>
              <a:rPr lang="es-ES" altLang="es-ES_tradnl" sz="2000" b="1">
                <a:solidFill>
                  <a:srgbClr val="000000"/>
                </a:solidFill>
              </a:rPr>
              <a:t>- Estudios universitarios y superiores, idiomas</a:t>
            </a:r>
          </a:p>
          <a:p>
            <a:pPr eaLnBrk="1" hangingPunct="1">
              <a:buSzPct val="100000"/>
            </a:pPr>
            <a:r>
              <a:rPr lang="es-ES" altLang="es-ES_tradnl" sz="2000" b="1">
                <a:solidFill>
                  <a:srgbClr val="000000"/>
                </a:solidFill>
              </a:rPr>
              <a:t>- Mi entorno lejano (gente impuesta): parientes lejanos (nietos y parientes políticos), viajes lejanos, otros lugares</a:t>
            </a:r>
          </a:p>
          <a:p>
            <a:pPr eaLnBrk="1" hangingPunct="1">
              <a:buSzPct val="100000"/>
            </a:pPr>
            <a:endParaRPr lang="es-ES" altLang="es-ES_tradnl" sz="2000" b="1">
              <a:solidFill>
                <a:srgbClr val="000000"/>
              </a:solidFill>
            </a:endParaRPr>
          </a:p>
          <a:p>
            <a:pPr eaLnBrk="1" hangingPunct="1">
              <a:buSzPct val="100000"/>
            </a:pPr>
            <a:endParaRPr lang="es-ES" altLang="es-ES_tradnl" sz="2000" b="1">
              <a:solidFill>
                <a:srgbClr val="000000"/>
              </a:solidFill>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fill="hold" grpId="0" nodeType="clickEffect">
                                  <p:stCondLst>
                                    <p:cond delay="0"/>
                                  </p:stCondLst>
                                  <p:childTnLst>
                                    <p:set>
                                      <p:cBhvr additive="repl">
                                        <p:cTn id="6" dur="1" fill="hold">
                                          <p:stCondLst>
                                            <p:cond delay="0"/>
                                          </p:stCondLst>
                                        </p:cTn>
                                        <p:tgtEl>
                                          <p:spTgt spid="187409"/>
                                        </p:tgtEl>
                                        <p:attrNameLst>
                                          <p:attrName>style.visibility</p:attrName>
                                        </p:attrNameLst>
                                      </p:cBhvr>
                                      <p:to>
                                        <p:strVal val="visible"/>
                                      </p:to>
                                    </p:set>
                                  </p:childTnLst>
                                </p:cTn>
                              </p:par>
                              <p:par>
                                <p:cTn id="7" presetID="1" presetClass="entr" fill="hold" nodeType="withEffect">
                                  <p:stCondLst>
                                    <p:cond delay="0"/>
                                  </p:stCondLst>
                                  <p:childTnLst>
                                    <p:set>
                                      <p:cBhvr additive="repl">
                                        <p:cTn id="8" dur="1" fill="hold">
                                          <p:stCondLst>
                                            <p:cond delay="0"/>
                                          </p:stCondLst>
                                        </p:cTn>
                                        <p:tgtEl>
                                          <p:spTgt spid="187410"/>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fill="hold" grpId="0" nodeType="clickEffect">
                                  <p:stCondLst>
                                    <p:cond delay="0"/>
                                  </p:stCondLst>
                                  <p:childTnLst>
                                    <p:set>
                                      <p:cBhvr additive="repl">
                                        <p:cTn id="12" dur="1" fill="hold">
                                          <p:stCondLst>
                                            <p:cond delay="0"/>
                                          </p:stCondLst>
                                        </p:cTn>
                                        <p:tgtEl>
                                          <p:spTgt spid="187411"/>
                                        </p:tgtEl>
                                        <p:attrNameLst>
                                          <p:attrName>style.visibility</p:attrName>
                                        </p:attrNameLst>
                                      </p:cBhvr>
                                      <p:to>
                                        <p:strVal val="visible"/>
                                      </p:to>
                                    </p:set>
                                  </p:childTnLst>
                                </p:cTn>
                              </p:par>
                              <p:par>
                                <p:cTn id="13" presetID="1" presetClass="entr" fill="hold" nodeType="withEffect">
                                  <p:stCondLst>
                                    <p:cond delay="0"/>
                                  </p:stCondLst>
                                  <p:childTnLst>
                                    <p:set>
                                      <p:cBhvr additive="repl">
                                        <p:cTn id="14" dur="1" fill="hold">
                                          <p:stCondLst>
                                            <p:cond delay="0"/>
                                          </p:stCondLst>
                                        </p:cTn>
                                        <p:tgtEl>
                                          <p:spTgt spid="1874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409" grpId="0" animBg="1"/>
      <p:bldP spid="187411"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Text Box 1"/>
          <p:cNvSpPr txBox="1">
            <a:spLocks noChangeArrowheads="1"/>
          </p:cNvSpPr>
          <p:nvPr/>
        </p:nvSpPr>
        <p:spPr bwMode="auto">
          <a:xfrm>
            <a:off x="2205038" y="1685925"/>
            <a:ext cx="7083425" cy="49736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9pPr>
          </a:lstStyle>
          <a:p>
            <a:pPr eaLnBrk="1">
              <a:spcAft>
                <a:spcPts val="1425"/>
              </a:spcAft>
              <a:buFont typeface="Wingdings" charset="0"/>
              <a:buChar char=""/>
            </a:pPr>
            <a:r>
              <a:rPr lang="es-ES" sz="2800" dirty="0">
                <a:solidFill>
                  <a:schemeClr val="tx1"/>
                </a:solidFill>
                <a:latin typeface="Times New Roman" charset="0"/>
                <a:cs typeface="Verdana" charset="0"/>
              </a:rPr>
              <a:t>Planeta reciben aspectos negativos o inarmónicos de otros planetas.</a:t>
            </a:r>
          </a:p>
          <a:p>
            <a:pPr algn="just" eaLnBrk="1">
              <a:spcAft>
                <a:spcPts val="1425"/>
              </a:spcAft>
              <a:buFont typeface="Wingdings" charset="0"/>
              <a:buChar char=""/>
            </a:pPr>
            <a:r>
              <a:rPr lang="es-ES" sz="2800" dirty="0">
                <a:solidFill>
                  <a:schemeClr val="tx1"/>
                </a:solidFill>
                <a:latin typeface="Times New Roman" charset="0"/>
                <a:cs typeface="Verdana" charset="0"/>
              </a:rPr>
              <a:t> Planeta queda encerrado por una cuadratura.</a:t>
            </a:r>
          </a:p>
          <a:p>
            <a:pPr marL="317500" algn="just" eaLnBrk="1">
              <a:spcAft>
                <a:spcPts val="575"/>
              </a:spcAft>
              <a:buClrTx/>
              <a:buFontTx/>
              <a:buNone/>
            </a:pPr>
            <a:endParaRPr lang="es-ES" b="1" dirty="0">
              <a:solidFill>
                <a:srgbClr val="FF0000"/>
              </a:solidFill>
              <a:latin typeface="Times New Roman" charset="0"/>
              <a:cs typeface="Verdana" charset="0"/>
            </a:endParaRPr>
          </a:p>
          <a:p>
            <a:pPr marL="317500" algn="just" eaLnBrk="1">
              <a:lnSpc>
                <a:spcPct val="115000"/>
              </a:lnSpc>
              <a:spcAft>
                <a:spcPts val="1425"/>
              </a:spcAft>
              <a:buClrTx/>
              <a:buFontTx/>
              <a:buNone/>
            </a:pPr>
            <a:endParaRPr lang="es-ES" dirty="0">
              <a:solidFill>
                <a:srgbClr val="000000"/>
              </a:solidFill>
              <a:latin typeface="Times New Roman" charset="0"/>
              <a:cs typeface="Verdana" charset="0"/>
            </a:endParaRPr>
          </a:p>
          <a:p>
            <a:pPr marL="317500" algn="just" eaLnBrk="1">
              <a:lnSpc>
                <a:spcPct val="115000"/>
              </a:lnSpc>
              <a:spcAft>
                <a:spcPts val="1425"/>
              </a:spcAft>
              <a:buClrTx/>
              <a:buFontTx/>
              <a:buNone/>
            </a:pPr>
            <a:endParaRPr lang="es-ES" sz="1600" dirty="0">
              <a:solidFill>
                <a:srgbClr val="000000"/>
              </a:solidFill>
              <a:latin typeface="Verdana" charset="0"/>
              <a:cs typeface="Verdana" charset="0"/>
            </a:endParaRPr>
          </a:p>
          <a:p>
            <a:pPr marL="317500" algn="just" eaLnBrk="1">
              <a:lnSpc>
                <a:spcPct val="115000"/>
              </a:lnSpc>
              <a:spcAft>
                <a:spcPts val="1425"/>
              </a:spcAft>
              <a:buClrTx/>
              <a:buFontTx/>
              <a:buNone/>
            </a:pPr>
            <a:endParaRPr lang="es-ES" sz="1600" dirty="0">
              <a:solidFill>
                <a:srgbClr val="000000"/>
              </a:solidFill>
              <a:latin typeface="Verdana" charset="0"/>
              <a:cs typeface="Verdana" charset="0"/>
            </a:endParaRPr>
          </a:p>
        </p:txBody>
      </p:sp>
      <p:sp>
        <p:nvSpPr>
          <p:cNvPr id="211970" name="Text Box 2"/>
          <p:cNvSpPr txBox="1">
            <a:spLocks noChangeArrowheads="1"/>
          </p:cNvSpPr>
          <p:nvPr/>
        </p:nvSpPr>
        <p:spPr bwMode="auto">
          <a:xfrm>
            <a:off x="709613" y="147638"/>
            <a:ext cx="7715075" cy="9445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9pPr>
          </a:lstStyle>
          <a:p>
            <a:pPr algn="ctr" eaLnBrk="1">
              <a:buClrTx/>
              <a:buFontTx/>
              <a:buNone/>
            </a:pPr>
            <a:r>
              <a:rPr lang="es-ES" sz="2800" b="1" dirty="0">
                <a:solidFill>
                  <a:srgbClr val="FF0000"/>
                </a:solidFill>
              </a:rPr>
              <a:t>PLANETA EN SOMBRA   </a:t>
            </a:r>
          </a:p>
        </p:txBody>
      </p:sp>
      <p:sp>
        <p:nvSpPr>
          <p:cNvPr id="211971" name="Freeform 3"/>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1972"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36340745"/>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1045567" y="282208"/>
            <a:ext cx="5722937" cy="5336321"/>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1044575" y="1116013"/>
            <a:ext cx="122396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922713" y="163513"/>
            <a:ext cx="9072562"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a:solidFill>
                  <a:srgbClr val="FF0000"/>
                </a:solidFill>
              </a:rPr>
              <a:t>Signos del </a:t>
            </a:r>
          </a:p>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a:solidFill>
                  <a:srgbClr val="FF0000"/>
                </a:solidFill>
              </a:rPr>
              <a:t>Zodiaco</a:t>
            </a:r>
          </a:p>
        </p:txBody>
      </p:sp>
      <p:sp>
        <p:nvSpPr>
          <p:cNvPr id="2" name="Elipse 1"/>
          <p:cNvSpPr/>
          <p:nvPr/>
        </p:nvSpPr>
        <p:spPr bwMode="auto">
          <a:xfrm>
            <a:off x="2520032" y="1545209"/>
            <a:ext cx="2664296" cy="2730226"/>
          </a:xfrm>
          <a:prstGeom prst="ellipse">
            <a:avLst/>
          </a:prstGeom>
          <a:solidFill>
            <a:srgbClr val="FFFF00"/>
          </a:solid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pPr>
            <a:endParaRPr kumimoji="0" lang="es-ES_tradnl" sz="2400" b="0" i="0" u="none" strike="noStrike" cap="none" normalizeH="0" baseline="0">
              <a:ln>
                <a:noFill/>
              </a:ln>
              <a:solidFill>
                <a:schemeClr val="bg1"/>
              </a:solidFill>
              <a:effectLst/>
              <a:latin typeface="Arial" charset="0"/>
              <a:ea typeface="ＭＳ Ｐゴシック" charset="0"/>
              <a:cs typeface="ＭＳ Ｐゴシック" charset="0"/>
            </a:endParaRPr>
          </a:p>
        </p:txBody>
      </p:sp>
      <p:cxnSp>
        <p:nvCxnSpPr>
          <p:cNvPr id="4" name="Conector recto de flecha 3"/>
          <p:cNvCxnSpPr>
            <a:endCxn id="2" idx="4"/>
          </p:cNvCxnSpPr>
          <p:nvPr/>
        </p:nvCxnSpPr>
        <p:spPr bwMode="auto">
          <a:xfrm>
            <a:off x="2508919" y="2950368"/>
            <a:ext cx="1343261" cy="1325067"/>
          </a:xfrm>
          <a:prstGeom prst="straightConnector1">
            <a:avLst/>
          </a:prstGeom>
          <a:solidFill>
            <a:srgbClr val="00B8FF"/>
          </a:solidFill>
          <a:ln w="38100" cap="flat" cmpd="sng" algn="ctr">
            <a:solidFill>
              <a:srgbClr val="FF0000"/>
            </a:solidFill>
            <a:prstDash val="solid"/>
            <a:round/>
            <a:headEnd type="triangle"/>
            <a:tailEnd type="triangle"/>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Tree>
    <p:extLst>
      <p:ext uri="{BB962C8B-B14F-4D97-AF65-F5344CB8AC3E}">
        <p14:creationId xmlns:p14="http://schemas.microsoft.com/office/powerpoint/2010/main" val="3675600346"/>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Text Box 1"/>
          <p:cNvSpPr txBox="1">
            <a:spLocks noChangeArrowheads="1"/>
          </p:cNvSpPr>
          <p:nvPr/>
        </p:nvSpPr>
        <p:spPr bwMode="auto">
          <a:xfrm>
            <a:off x="1151880" y="1323107"/>
            <a:ext cx="8610600" cy="4973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9pPr>
          </a:lstStyle>
          <a:p>
            <a:pPr eaLnBrk="1">
              <a:spcAft>
                <a:spcPts val="1425"/>
              </a:spcAft>
              <a:buClr>
                <a:srgbClr val="000000"/>
              </a:buClr>
              <a:buSzPct val="100000"/>
              <a:buFont typeface="Wingdings" charset="2"/>
              <a:buChar char=""/>
            </a:pPr>
            <a:r>
              <a:rPr lang="es-ES" altLang="es-ES_tradnl" b="1" dirty="0">
                <a:solidFill>
                  <a:srgbClr val="FF0000"/>
                </a:solidFill>
                <a:latin typeface="Times New Roman" charset="0"/>
              </a:rPr>
              <a:t> </a:t>
            </a:r>
            <a:r>
              <a:rPr lang="es-ES" altLang="es-ES_tradnl" b="1" dirty="0">
                <a:solidFill>
                  <a:schemeClr val="tx1"/>
                </a:solidFill>
                <a:latin typeface="Times New Roman" charset="0"/>
              </a:rPr>
              <a:t>Significado </a:t>
            </a:r>
            <a:r>
              <a:rPr lang="es-ES" altLang="es-ES_tradnl" dirty="0">
                <a:solidFill>
                  <a:schemeClr val="tx1"/>
                </a:solidFill>
                <a:latin typeface="Times New Roman" charset="0"/>
              </a:rPr>
              <a:t>de la casa.</a:t>
            </a:r>
          </a:p>
          <a:p>
            <a:pPr eaLnBrk="1">
              <a:spcAft>
                <a:spcPts val="1425"/>
              </a:spcAft>
              <a:buClr>
                <a:srgbClr val="000000"/>
              </a:buClr>
              <a:buSzPct val="100000"/>
              <a:buFont typeface="Wingdings" charset="2"/>
              <a:buChar char=""/>
            </a:pPr>
            <a:r>
              <a:rPr lang="es-ES" altLang="es-ES_tradnl" dirty="0">
                <a:solidFill>
                  <a:schemeClr val="tx1"/>
                </a:solidFill>
                <a:latin typeface="Times New Roman" charset="0"/>
              </a:rPr>
              <a:t> </a:t>
            </a:r>
            <a:r>
              <a:rPr lang="es-ES" altLang="es-ES_tradnl" b="1" dirty="0">
                <a:solidFill>
                  <a:schemeClr val="tx1"/>
                </a:solidFill>
                <a:latin typeface="Times New Roman" charset="0"/>
              </a:rPr>
              <a:t>Aspectos</a:t>
            </a:r>
            <a:r>
              <a:rPr lang="es-ES" altLang="es-ES_tradnl" dirty="0">
                <a:solidFill>
                  <a:schemeClr val="tx1"/>
                </a:solidFill>
                <a:latin typeface="Times New Roman" charset="0"/>
              </a:rPr>
              <a:t> del planeta:</a:t>
            </a:r>
          </a:p>
          <a:p>
            <a:pPr lvl="1" eaLnBrk="1">
              <a:spcAft>
                <a:spcPts val="1425"/>
              </a:spcAft>
              <a:buClr>
                <a:srgbClr val="000000"/>
              </a:buClr>
              <a:buSzPct val="100000"/>
              <a:buFont typeface="Wingdings" charset="2"/>
              <a:buChar char=""/>
            </a:pPr>
            <a:r>
              <a:rPr lang="es-ES" altLang="es-ES_tradnl" b="1" dirty="0">
                <a:solidFill>
                  <a:srgbClr val="FF0000"/>
                </a:solidFill>
                <a:latin typeface="Times New Roman" charset="0"/>
              </a:rPr>
              <a:t>Aspectos negativos</a:t>
            </a:r>
            <a:r>
              <a:rPr lang="es-ES" altLang="es-ES_tradnl" dirty="0">
                <a:solidFill>
                  <a:schemeClr val="tx1"/>
                </a:solidFill>
                <a:latin typeface="Times New Roman" charset="0"/>
              </a:rPr>
              <a:t>: </a:t>
            </a:r>
          </a:p>
          <a:p>
            <a:pPr lvl="2" eaLnBrk="1">
              <a:spcAft>
                <a:spcPts val="1425"/>
              </a:spcAft>
              <a:buClr>
                <a:srgbClr val="000000"/>
              </a:buClr>
              <a:buSzPct val="100000"/>
              <a:buFont typeface="Wingdings" charset="2"/>
              <a:buChar char=""/>
            </a:pPr>
            <a:r>
              <a:rPr lang="es-ES" altLang="es-ES_tradnl" dirty="0">
                <a:solidFill>
                  <a:schemeClr val="tx1"/>
                </a:solidFill>
                <a:latin typeface="Times New Roman" charset="0"/>
              </a:rPr>
              <a:t> </a:t>
            </a:r>
            <a:r>
              <a:rPr lang="es-ES" altLang="es-ES_tradnl" b="1" dirty="0">
                <a:solidFill>
                  <a:schemeClr val="tx1"/>
                </a:solidFill>
                <a:latin typeface="Times New Roman" charset="0"/>
              </a:rPr>
              <a:t>Sombra</a:t>
            </a:r>
            <a:r>
              <a:rPr lang="es-ES" altLang="es-ES_tradnl" dirty="0">
                <a:solidFill>
                  <a:schemeClr val="tx1"/>
                </a:solidFill>
                <a:latin typeface="Times New Roman" charset="0"/>
              </a:rPr>
              <a:t> del planeta, signo y signo de la casa. </a:t>
            </a:r>
          </a:p>
          <a:p>
            <a:pPr lvl="2" eaLnBrk="1">
              <a:spcAft>
                <a:spcPts val="1425"/>
              </a:spcAft>
              <a:buClr>
                <a:srgbClr val="000000"/>
              </a:buClr>
              <a:buSzPct val="100000"/>
              <a:buFont typeface="Wingdings" charset="2"/>
              <a:buChar char=""/>
            </a:pPr>
            <a:r>
              <a:rPr lang="es-ES" altLang="es-ES_tradnl" dirty="0">
                <a:solidFill>
                  <a:schemeClr val="tx1"/>
                </a:solidFill>
                <a:latin typeface="Times New Roman" charset="0"/>
              </a:rPr>
              <a:t> Hacer </a:t>
            </a:r>
            <a:r>
              <a:rPr lang="es-ES" altLang="es-ES_tradnl" b="1" dirty="0">
                <a:solidFill>
                  <a:schemeClr val="tx1"/>
                </a:solidFill>
                <a:latin typeface="Times New Roman" charset="0"/>
              </a:rPr>
              <a:t>frases en sombra </a:t>
            </a:r>
            <a:r>
              <a:rPr lang="es-ES" altLang="es-ES_tradnl" dirty="0">
                <a:solidFill>
                  <a:schemeClr val="tx1"/>
                </a:solidFill>
                <a:latin typeface="Times New Roman" charset="0"/>
              </a:rPr>
              <a:t>que tengan palabras de los tres. </a:t>
            </a:r>
          </a:p>
          <a:p>
            <a:pPr lvl="2" eaLnBrk="1">
              <a:spcAft>
                <a:spcPts val="1425"/>
              </a:spcAft>
              <a:buClr>
                <a:srgbClr val="000000"/>
              </a:buClr>
              <a:buSzPct val="100000"/>
              <a:buFont typeface="Wingdings" charset="2"/>
              <a:buChar char=""/>
            </a:pPr>
            <a:r>
              <a:rPr lang="es-ES" altLang="es-ES_tradnl" dirty="0">
                <a:solidFill>
                  <a:schemeClr val="tx1"/>
                </a:solidFill>
                <a:latin typeface="Times New Roman" charset="0"/>
              </a:rPr>
              <a:t> Escribir la </a:t>
            </a:r>
            <a:r>
              <a:rPr lang="es-ES" altLang="es-ES_tradnl" b="1" dirty="0">
                <a:solidFill>
                  <a:schemeClr val="tx1"/>
                </a:solidFill>
                <a:latin typeface="Times New Roman" charset="0"/>
              </a:rPr>
              <a:t>luz</a:t>
            </a:r>
            <a:r>
              <a:rPr lang="es-ES" altLang="es-ES_tradnl" dirty="0">
                <a:solidFill>
                  <a:schemeClr val="tx1"/>
                </a:solidFill>
                <a:latin typeface="Times New Roman" charset="0"/>
              </a:rPr>
              <a:t> del planeta, signo y signo de la casa.</a:t>
            </a:r>
          </a:p>
          <a:p>
            <a:pPr lvl="2" eaLnBrk="1">
              <a:spcAft>
                <a:spcPts val="1425"/>
              </a:spcAft>
              <a:buClr>
                <a:srgbClr val="000000"/>
              </a:buClr>
              <a:buSzPct val="100000"/>
              <a:buFont typeface="Wingdings" charset="2"/>
              <a:buChar char=""/>
            </a:pPr>
            <a:r>
              <a:rPr lang="es-ES" altLang="es-ES_tradnl" dirty="0">
                <a:solidFill>
                  <a:schemeClr val="tx1"/>
                </a:solidFill>
                <a:latin typeface="Times New Roman" charset="0"/>
              </a:rPr>
              <a:t> Hacer </a:t>
            </a:r>
            <a:r>
              <a:rPr lang="es-ES" altLang="es-ES_tradnl" b="1" dirty="0">
                <a:solidFill>
                  <a:schemeClr val="tx1"/>
                </a:solidFill>
                <a:latin typeface="Times New Roman" charset="0"/>
              </a:rPr>
              <a:t>frases en luz </a:t>
            </a:r>
            <a:r>
              <a:rPr lang="es-ES" altLang="es-ES_tradnl" dirty="0">
                <a:solidFill>
                  <a:schemeClr val="tx1"/>
                </a:solidFill>
                <a:latin typeface="Times New Roman" charset="0"/>
              </a:rPr>
              <a:t>que tengan palabras de los tres. </a:t>
            </a:r>
          </a:p>
          <a:p>
            <a:pPr eaLnBrk="1">
              <a:spcAft>
                <a:spcPts val="575"/>
              </a:spcAft>
              <a:buSzPct val="100000"/>
            </a:pPr>
            <a:endParaRPr lang="es-ES" altLang="es-ES_tradnl" b="1" dirty="0">
              <a:solidFill>
                <a:srgbClr val="FF0000"/>
              </a:solidFill>
              <a:latin typeface="Times New Roman" charset="0"/>
            </a:endParaRPr>
          </a:p>
          <a:p>
            <a:pPr eaLnBrk="1">
              <a:lnSpc>
                <a:spcPct val="115000"/>
              </a:lnSpc>
              <a:spcAft>
                <a:spcPts val="1425"/>
              </a:spcAft>
              <a:buSzPct val="100000"/>
            </a:pPr>
            <a:endParaRPr lang="es-ES" altLang="es-ES_tradnl" dirty="0">
              <a:solidFill>
                <a:srgbClr val="000000"/>
              </a:solidFill>
              <a:latin typeface="Times New Roman" charset="0"/>
            </a:endParaRPr>
          </a:p>
          <a:p>
            <a:pPr algn="ctr" eaLnBrk="1">
              <a:lnSpc>
                <a:spcPct val="115000"/>
              </a:lnSpc>
              <a:spcAft>
                <a:spcPts val="1425"/>
              </a:spcAft>
              <a:buSzPct val="100000"/>
            </a:pPr>
            <a:endParaRPr lang="es-ES" altLang="es-ES_tradnl" sz="1600" dirty="0">
              <a:solidFill>
                <a:srgbClr val="000000"/>
              </a:solidFill>
              <a:latin typeface="Verdana" charset="0"/>
            </a:endParaRPr>
          </a:p>
          <a:p>
            <a:pPr algn="ctr" eaLnBrk="1">
              <a:lnSpc>
                <a:spcPct val="115000"/>
              </a:lnSpc>
              <a:spcAft>
                <a:spcPts val="1425"/>
              </a:spcAft>
              <a:buSzPct val="100000"/>
            </a:pPr>
            <a:endParaRPr lang="es-ES" altLang="es-ES_tradnl" sz="1600" dirty="0">
              <a:solidFill>
                <a:srgbClr val="000000"/>
              </a:solidFill>
              <a:latin typeface="Verdana" charset="0"/>
            </a:endParaRPr>
          </a:p>
        </p:txBody>
      </p:sp>
      <p:sp>
        <p:nvSpPr>
          <p:cNvPr id="301059" name="Freeform 2"/>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301060"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 Box 2"/>
          <p:cNvSpPr txBox="1">
            <a:spLocks noChangeArrowheads="1"/>
          </p:cNvSpPr>
          <p:nvPr/>
        </p:nvSpPr>
        <p:spPr bwMode="auto">
          <a:xfrm>
            <a:off x="709613" y="147638"/>
            <a:ext cx="8147123" cy="944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eaLnBrk="1">
              <a:buSzPct val="100000"/>
            </a:pPr>
            <a:r>
              <a:rPr lang="es-ES" altLang="es-ES_tradnl" sz="2800" b="1" dirty="0">
                <a:solidFill>
                  <a:srgbClr val="FF0000"/>
                </a:solidFill>
              </a:rPr>
              <a:t>PROTOCOLO DE INTERPRETACIÓN </a:t>
            </a:r>
          </a:p>
        </p:txBody>
      </p:sp>
    </p:spTree>
    <p:extLst>
      <p:ext uri="{BB962C8B-B14F-4D97-AF65-F5344CB8AC3E}">
        <p14:creationId xmlns:p14="http://schemas.microsoft.com/office/powerpoint/2010/main" val="1603234985"/>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Text Box 1"/>
          <p:cNvSpPr txBox="1">
            <a:spLocks noChangeArrowheads="1"/>
          </p:cNvSpPr>
          <p:nvPr/>
        </p:nvSpPr>
        <p:spPr bwMode="auto">
          <a:xfrm>
            <a:off x="1758304" y="1755155"/>
            <a:ext cx="8610600" cy="4973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9pPr>
          </a:lstStyle>
          <a:p>
            <a:pPr eaLnBrk="1">
              <a:spcAft>
                <a:spcPts val="1425"/>
              </a:spcAft>
              <a:buClr>
                <a:srgbClr val="000000"/>
              </a:buClr>
              <a:buSzPct val="100000"/>
              <a:buFont typeface="Wingdings" charset="2"/>
              <a:buChar char=""/>
            </a:pPr>
            <a:r>
              <a:rPr lang="es-ES" altLang="es-ES_tradnl" b="1" dirty="0">
                <a:solidFill>
                  <a:srgbClr val="FF0000"/>
                </a:solidFill>
                <a:latin typeface="Times New Roman" charset="0"/>
              </a:rPr>
              <a:t>Aspectos positivos</a:t>
            </a:r>
            <a:r>
              <a:rPr lang="es-ES" altLang="es-ES_tradnl" dirty="0">
                <a:solidFill>
                  <a:schemeClr val="tx1"/>
                </a:solidFill>
                <a:latin typeface="Times New Roman" charset="0"/>
              </a:rPr>
              <a:t>: </a:t>
            </a:r>
          </a:p>
          <a:p>
            <a:pPr lvl="1" eaLnBrk="1">
              <a:spcAft>
                <a:spcPts val="1425"/>
              </a:spcAft>
              <a:buClr>
                <a:srgbClr val="000000"/>
              </a:buClr>
              <a:buSzPct val="100000"/>
              <a:buFont typeface="Wingdings" charset="2"/>
              <a:buChar char=""/>
            </a:pPr>
            <a:r>
              <a:rPr lang="es-ES" altLang="es-ES_tradnl" b="1" dirty="0">
                <a:solidFill>
                  <a:schemeClr val="tx1"/>
                </a:solidFill>
                <a:latin typeface="Times New Roman" charset="0"/>
              </a:rPr>
              <a:t>luz</a:t>
            </a:r>
            <a:r>
              <a:rPr lang="es-ES" altLang="es-ES_tradnl" dirty="0">
                <a:solidFill>
                  <a:schemeClr val="tx1"/>
                </a:solidFill>
                <a:latin typeface="Times New Roman" charset="0"/>
              </a:rPr>
              <a:t> del planeta, signo y signo de la casa.</a:t>
            </a:r>
          </a:p>
          <a:p>
            <a:pPr lvl="1" eaLnBrk="1">
              <a:spcAft>
                <a:spcPts val="1425"/>
              </a:spcAft>
              <a:buClr>
                <a:srgbClr val="000000"/>
              </a:buClr>
              <a:buSzPct val="100000"/>
              <a:buFont typeface="Wingdings" charset="2"/>
              <a:buChar char=""/>
            </a:pPr>
            <a:r>
              <a:rPr lang="es-ES" altLang="es-ES_tradnl" b="1" dirty="0">
                <a:solidFill>
                  <a:schemeClr val="tx1"/>
                </a:solidFill>
                <a:latin typeface="Times New Roman" charset="0"/>
              </a:rPr>
              <a:t>Frases en luz </a:t>
            </a:r>
            <a:r>
              <a:rPr lang="es-ES" altLang="es-ES_tradnl" dirty="0">
                <a:solidFill>
                  <a:schemeClr val="tx1"/>
                </a:solidFill>
                <a:latin typeface="Times New Roman" charset="0"/>
              </a:rPr>
              <a:t>que tengan palabras de los tres (las mismas frases en sombra, ahora en luz).</a:t>
            </a:r>
          </a:p>
          <a:p>
            <a:pPr eaLnBrk="1">
              <a:spcAft>
                <a:spcPts val="1425"/>
              </a:spcAft>
              <a:buClr>
                <a:srgbClr val="000000"/>
              </a:buClr>
              <a:buSzPct val="100000"/>
              <a:buFont typeface="Wingdings" charset="2"/>
              <a:buChar char=""/>
            </a:pPr>
            <a:endParaRPr lang="es-ES" altLang="es-ES_tradnl" b="1" dirty="0">
              <a:solidFill>
                <a:srgbClr val="FF0000"/>
              </a:solidFill>
              <a:latin typeface="Times New Roman" charset="0"/>
            </a:endParaRPr>
          </a:p>
          <a:p>
            <a:pPr eaLnBrk="1">
              <a:lnSpc>
                <a:spcPct val="115000"/>
              </a:lnSpc>
              <a:spcAft>
                <a:spcPts val="1425"/>
              </a:spcAft>
              <a:buSzPct val="100000"/>
            </a:pPr>
            <a:endParaRPr lang="es-ES" altLang="es-ES_tradnl" dirty="0">
              <a:solidFill>
                <a:srgbClr val="000000"/>
              </a:solidFill>
              <a:latin typeface="Times New Roman" charset="0"/>
            </a:endParaRPr>
          </a:p>
          <a:p>
            <a:pPr algn="ctr" eaLnBrk="1">
              <a:lnSpc>
                <a:spcPct val="115000"/>
              </a:lnSpc>
              <a:spcAft>
                <a:spcPts val="1425"/>
              </a:spcAft>
              <a:buSzPct val="100000"/>
            </a:pPr>
            <a:endParaRPr lang="es-ES" altLang="es-ES_tradnl" sz="1600" dirty="0">
              <a:solidFill>
                <a:srgbClr val="000000"/>
              </a:solidFill>
              <a:latin typeface="Verdana" charset="0"/>
            </a:endParaRPr>
          </a:p>
          <a:p>
            <a:pPr algn="ctr" eaLnBrk="1">
              <a:lnSpc>
                <a:spcPct val="115000"/>
              </a:lnSpc>
              <a:spcAft>
                <a:spcPts val="1425"/>
              </a:spcAft>
              <a:buSzPct val="100000"/>
            </a:pPr>
            <a:endParaRPr lang="es-ES" altLang="es-ES_tradnl" sz="1600" dirty="0">
              <a:solidFill>
                <a:srgbClr val="000000"/>
              </a:solidFill>
              <a:latin typeface="Verdana" charset="0"/>
            </a:endParaRPr>
          </a:p>
        </p:txBody>
      </p:sp>
      <p:sp>
        <p:nvSpPr>
          <p:cNvPr id="301059" name="Freeform 2"/>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301060"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 Box 2"/>
          <p:cNvSpPr txBox="1">
            <a:spLocks noChangeArrowheads="1"/>
          </p:cNvSpPr>
          <p:nvPr/>
        </p:nvSpPr>
        <p:spPr bwMode="auto">
          <a:xfrm>
            <a:off x="709613" y="147638"/>
            <a:ext cx="7715075" cy="944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eaLnBrk="1">
              <a:buSzPct val="100000"/>
            </a:pPr>
            <a:r>
              <a:rPr lang="es-ES" altLang="es-ES_tradnl" sz="2800" b="1" dirty="0">
                <a:solidFill>
                  <a:srgbClr val="FF0000"/>
                </a:solidFill>
              </a:rPr>
              <a:t>PROTOCOLO DE INTERPRETACIÓN </a:t>
            </a:r>
          </a:p>
        </p:txBody>
      </p:sp>
    </p:spTree>
    <p:extLst>
      <p:ext uri="{BB962C8B-B14F-4D97-AF65-F5344CB8AC3E}">
        <p14:creationId xmlns:p14="http://schemas.microsoft.com/office/powerpoint/2010/main" val="2183517901"/>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Text Box 1">
            <a:extLst>
              <a:ext uri="{FF2B5EF4-FFF2-40B4-BE49-F238E27FC236}">
                <a16:creationId xmlns:a16="http://schemas.microsoft.com/office/drawing/2014/main" id="{FAAD6BA2-A359-D840-B5B9-399E3EDF6C13}"/>
              </a:ext>
            </a:extLst>
          </p:cNvPr>
          <p:cNvSpPr txBox="1">
            <a:spLocks noChangeArrowheads="1"/>
          </p:cNvSpPr>
          <p:nvPr/>
        </p:nvSpPr>
        <p:spPr bwMode="auto">
          <a:xfrm>
            <a:off x="1055688" y="1152525"/>
            <a:ext cx="8855075" cy="326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33375" indent="-2555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1pPr>
            <a:lvl2pPr marL="731838" indent="-2428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p:txBody>
      </p:sp>
      <p:sp>
        <p:nvSpPr>
          <p:cNvPr id="82946" name="Freeform 2">
            <a:extLst>
              <a:ext uri="{FF2B5EF4-FFF2-40B4-BE49-F238E27FC236}">
                <a16:creationId xmlns:a16="http://schemas.microsoft.com/office/drawing/2014/main" id="{276E69F7-FD92-3B4C-A45E-367EE60586AD}"/>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82947" name="Picture 3">
            <a:extLst>
              <a:ext uri="{FF2B5EF4-FFF2-40B4-BE49-F238E27FC236}">
                <a16:creationId xmlns:a16="http://schemas.microsoft.com/office/drawing/2014/main" id="{D2C96A5D-2B5A-7749-84F1-9C95CF86C0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48" name="Picture 4">
            <a:extLst>
              <a:ext uri="{FF2B5EF4-FFF2-40B4-BE49-F238E27FC236}">
                <a16:creationId xmlns:a16="http://schemas.microsoft.com/office/drawing/2014/main" id="{0F2AB859-CAF5-4246-B47E-86DBCDDC36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68538" y="282575"/>
            <a:ext cx="5722937" cy="5335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49" name="Rectangle 5">
            <a:extLst>
              <a:ext uri="{FF2B5EF4-FFF2-40B4-BE49-F238E27FC236}">
                <a16:creationId xmlns:a16="http://schemas.microsoft.com/office/drawing/2014/main" id="{B21D240C-C703-F749-95D9-E475B56AE9E7}"/>
              </a:ext>
            </a:extLst>
          </p:cNvPr>
          <p:cNvSpPr>
            <a:spLocks noChangeArrowheads="1"/>
          </p:cNvSpPr>
          <p:nvPr/>
        </p:nvSpPr>
        <p:spPr bwMode="auto">
          <a:xfrm>
            <a:off x="1044575" y="1116013"/>
            <a:ext cx="122396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82950" name="Rectangle 6">
            <a:extLst>
              <a:ext uri="{FF2B5EF4-FFF2-40B4-BE49-F238E27FC236}">
                <a16:creationId xmlns:a16="http://schemas.microsoft.com/office/drawing/2014/main" id="{AA327960-61FB-CA4E-B814-33FBB9D01490}"/>
              </a:ext>
            </a:extLst>
          </p:cNvPr>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82951" name="AutoShape 7">
            <a:extLst>
              <a:ext uri="{FF2B5EF4-FFF2-40B4-BE49-F238E27FC236}">
                <a16:creationId xmlns:a16="http://schemas.microsoft.com/office/drawing/2014/main" id="{E237C487-40D0-DA41-B324-BFAC5BE1BB27}"/>
              </a:ext>
            </a:extLst>
          </p:cNvPr>
          <p:cNvSpPr>
            <a:spLocks noChangeArrowheads="1"/>
          </p:cNvSpPr>
          <p:nvPr/>
        </p:nvSpPr>
        <p:spPr bwMode="auto">
          <a:xfrm>
            <a:off x="3922713" y="163513"/>
            <a:ext cx="9072562" cy="1173162"/>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r>
              <a:rPr lang="es-ES" altLang="es-ES_tradnl" sz="3200" b="1">
                <a:solidFill>
                  <a:srgbClr val="FF0000"/>
                </a:solidFill>
              </a:rPr>
              <a:t>Signos del </a:t>
            </a:r>
          </a:p>
          <a:p>
            <a:pPr algn="ctr" eaLnBrk="1" hangingPunct="1">
              <a:buSzPct val="100000"/>
            </a:pPr>
            <a:r>
              <a:rPr lang="es-ES" altLang="es-ES_tradnl" sz="3200" b="1">
                <a:solidFill>
                  <a:srgbClr val="FF0000"/>
                </a:solidFill>
              </a:rPr>
              <a:t>Zodiaco</a:t>
            </a:r>
          </a:p>
        </p:txBody>
      </p:sp>
      <p:sp>
        <p:nvSpPr>
          <p:cNvPr id="82953" name="Elipse 9">
            <a:extLst>
              <a:ext uri="{FF2B5EF4-FFF2-40B4-BE49-F238E27FC236}">
                <a16:creationId xmlns:a16="http://schemas.microsoft.com/office/drawing/2014/main" id="{3F2F53B3-F670-CC48-9458-472C7BC2B3DA}"/>
              </a:ext>
            </a:extLst>
          </p:cNvPr>
          <p:cNvSpPr>
            <a:spLocks noChangeArrowheads="1"/>
          </p:cNvSpPr>
          <p:nvPr/>
        </p:nvSpPr>
        <p:spPr bwMode="auto">
          <a:xfrm>
            <a:off x="3527425" y="3843338"/>
            <a:ext cx="504825" cy="504825"/>
          </a:xfrm>
          <a:prstGeom prst="ellipse">
            <a:avLst/>
          </a:prstGeom>
          <a:noFill/>
          <a:ln w="22225" algn="ctr">
            <a:solidFill>
              <a:srgbClr val="7030A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extLst>
      <p:ext uri="{BB962C8B-B14F-4D97-AF65-F5344CB8AC3E}">
        <p14:creationId xmlns:p14="http://schemas.microsoft.com/office/powerpoint/2010/main" val="1383344297"/>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Text Box 2">
            <a:extLst>
              <a:ext uri="{FF2B5EF4-FFF2-40B4-BE49-F238E27FC236}">
                <a16:creationId xmlns:a16="http://schemas.microsoft.com/office/drawing/2014/main" id="{1E4E0FDF-D61A-CA4B-B24A-719FCEA5EBCA}"/>
              </a:ext>
            </a:extLst>
          </p:cNvPr>
          <p:cNvSpPr txBox="1">
            <a:spLocks noChangeArrowheads="1"/>
          </p:cNvSpPr>
          <p:nvPr/>
        </p:nvSpPr>
        <p:spPr bwMode="auto">
          <a:xfrm>
            <a:off x="676275" y="147638"/>
            <a:ext cx="9477375"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000000"/>
                </a:solidFill>
              </a:rPr>
              <a:t>SATURNO</a:t>
            </a:r>
            <a:r>
              <a:rPr lang="es-ES" altLang="es-ES_tradnl" sz="2800" b="1">
                <a:solidFill>
                  <a:srgbClr val="FF0000"/>
                </a:solidFill>
              </a:rPr>
              <a:t>                  JÚPITER </a:t>
            </a:r>
            <a:endParaRPr lang="es-ES" altLang="es-ES_tradnl" sz="2800" b="1">
              <a:solidFill>
                <a:srgbClr val="000000"/>
              </a:solidFill>
            </a:endParaRPr>
          </a:p>
          <a:p>
            <a:pPr algn="ctr" eaLnBrk="1">
              <a:buSzPct val="100000"/>
            </a:pPr>
            <a:r>
              <a:rPr lang="es-ES" altLang="es-ES_tradnl" sz="2800" b="1">
                <a:solidFill>
                  <a:srgbClr val="000000"/>
                </a:solidFill>
              </a:rPr>
              <a:t>Constricción              </a:t>
            </a:r>
            <a:r>
              <a:rPr lang="es-ES" altLang="es-ES_tradnl" sz="2800" b="1">
                <a:solidFill>
                  <a:srgbClr val="FF0000"/>
                </a:solidFill>
              </a:rPr>
              <a:t>Expansión</a:t>
            </a:r>
            <a:r>
              <a:rPr lang="es-ES" altLang="es-ES_tradnl" sz="2800" b="1">
                <a:solidFill>
                  <a:srgbClr val="000000"/>
                </a:solidFill>
              </a:rPr>
              <a:t> </a:t>
            </a:r>
          </a:p>
        </p:txBody>
      </p:sp>
      <p:sp>
        <p:nvSpPr>
          <p:cNvPr id="17410" name="Freeform 3">
            <a:extLst>
              <a:ext uri="{FF2B5EF4-FFF2-40B4-BE49-F238E27FC236}">
                <a16:creationId xmlns:a16="http://schemas.microsoft.com/office/drawing/2014/main" id="{AA76BA4E-6859-FB4C-83BD-8C4E74424640}"/>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7411" name="Picture 4">
            <a:extLst>
              <a:ext uri="{FF2B5EF4-FFF2-40B4-BE49-F238E27FC236}">
                <a16:creationId xmlns:a16="http://schemas.microsoft.com/office/drawing/2014/main" id="{82388424-B48B-344C-A32C-5248140EB8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2" name="Imagen 2">
            <a:extLst>
              <a:ext uri="{FF2B5EF4-FFF2-40B4-BE49-F238E27FC236}">
                <a16:creationId xmlns:a16="http://schemas.microsoft.com/office/drawing/2014/main" id="{14A3386E-2E03-0348-9F2A-05AA28A32AB2}"/>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728788" y="1466850"/>
            <a:ext cx="7127875" cy="3868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Text Box 1"/>
          <p:cNvSpPr txBox="1">
            <a:spLocks noChangeArrowheads="1"/>
          </p:cNvSpPr>
          <p:nvPr/>
        </p:nvSpPr>
        <p:spPr bwMode="auto">
          <a:xfrm>
            <a:off x="1608138" y="1808385"/>
            <a:ext cx="8855075" cy="3259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lstStyle>
            <a:lvl1pPr marL="350838" indent="-290513">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1pPr>
            <a:lvl2pPr>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2pPr>
            <a:lvl3pPr>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3pPr>
            <a:lvl4pPr>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4pPr>
            <a:lvl5pPr>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9pPr>
          </a:lstStyle>
          <a:p>
            <a:pPr eaLnBrk="1">
              <a:lnSpc>
                <a:spcPct val="115000"/>
              </a:lnSpc>
              <a:spcAft>
                <a:spcPts val="1150"/>
              </a:spcAft>
              <a:buClr>
                <a:srgbClr val="000000"/>
              </a:buClr>
              <a:buSzPct val="100000"/>
              <a:buFont typeface="Wingdings" charset="2"/>
              <a:buChar char=""/>
              <a:defRPr/>
            </a:pPr>
            <a:r>
              <a:rPr lang="es-ES" altLang="es-ES_tradnl" sz="2400" dirty="0">
                <a:solidFill>
                  <a:schemeClr val="tx1"/>
                </a:solidFill>
                <a:latin typeface="Times New Roman" charset="0"/>
              </a:rPr>
              <a:t>Introducción</a:t>
            </a:r>
          </a:p>
          <a:p>
            <a:pPr eaLnBrk="1">
              <a:lnSpc>
                <a:spcPct val="115000"/>
              </a:lnSpc>
              <a:spcAft>
                <a:spcPts val="1150"/>
              </a:spcAft>
              <a:buClr>
                <a:srgbClr val="000000"/>
              </a:buClr>
              <a:buSzPct val="100000"/>
              <a:buFont typeface="Wingdings" charset="2"/>
              <a:buChar char=""/>
              <a:defRPr/>
            </a:pPr>
            <a:r>
              <a:rPr lang="es-ES" altLang="es-ES_tradnl" sz="2400" dirty="0">
                <a:solidFill>
                  <a:schemeClr val="bg2"/>
                </a:solidFill>
                <a:latin typeface="Times New Roman" charset="0"/>
              </a:rPr>
              <a:t>Júpiter</a:t>
            </a:r>
          </a:p>
          <a:p>
            <a:pPr eaLnBrk="1">
              <a:lnSpc>
                <a:spcPct val="115000"/>
              </a:lnSpc>
              <a:spcAft>
                <a:spcPts val="1150"/>
              </a:spcAft>
              <a:buClr>
                <a:srgbClr val="000000"/>
              </a:buClr>
              <a:buSzPct val="100000"/>
              <a:buFont typeface="Wingdings" charset="2"/>
              <a:buChar char=""/>
              <a:defRPr/>
            </a:pPr>
            <a:r>
              <a:rPr lang="es-ES" altLang="es-ES_tradnl" sz="2400" dirty="0">
                <a:solidFill>
                  <a:schemeClr val="bg2"/>
                </a:solidFill>
                <a:latin typeface="Times New Roman" charset="0"/>
              </a:rPr>
              <a:t>Saturno</a:t>
            </a:r>
          </a:p>
          <a:p>
            <a:pPr eaLnBrk="1">
              <a:lnSpc>
                <a:spcPct val="115000"/>
              </a:lnSpc>
              <a:spcAft>
                <a:spcPts val="1150"/>
              </a:spcAft>
              <a:buClr>
                <a:srgbClr val="000000"/>
              </a:buClr>
              <a:buSzPct val="100000"/>
              <a:buFont typeface="Wingdings" charset="2"/>
              <a:buChar char=""/>
              <a:defRPr/>
            </a:pPr>
            <a:r>
              <a:rPr lang="es-ES" altLang="es-ES_tradnl" sz="2400" dirty="0">
                <a:solidFill>
                  <a:schemeClr val="bg2"/>
                </a:solidFill>
                <a:latin typeface="Times New Roman" charset="0"/>
              </a:rPr>
              <a:t>Urano</a:t>
            </a:r>
          </a:p>
          <a:p>
            <a:pPr eaLnBrk="1">
              <a:lnSpc>
                <a:spcPct val="115000"/>
              </a:lnSpc>
              <a:spcAft>
                <a:spcPts val="1150"/>
              </a:spcAft>
              <a:buClr>
                <a:srgbClr val="000000"/>
              </a:buClr>
              <a:buSzPct val="100000"/>
              <a:buFont typeface="Wingdings" charset="2"/>
              <a:buChar char=""/>
              <a:defRPr/>
            </a:pPr>
            <a:r>
              <a:rPr lang="es-ES" altLang="es-ES_tradnl" sz="2400" dirty="0">
                <a:solidFill>
                  <a:schemeClr val="bg2"/>
                </a:solidFill>
                <a:latin typeface="Times New Roman" charset="0"/>
              </a:rPr>
              <a:t>Plutón</a:t>
            </a:r>
          </a:p>
          <a:p>
            <a:pPr eaLnBrk="1">
              <a:lnSpc>
                <a:spcPct val="115000"/>
              </a:lnSpc>
              <a:spcAft>
                <a:spcPts val="1150"/>
              </a:spcAft>
              <a:buClr>
                <a:srgbClr val="000000"/>
              </a:buClr>
              <a:buSzPct val="100000"/>
              <a:buFont typeface="Wingdings" charset="2"/>
              <a:buChar char=""/>
              <a:defRPr/>
            </a:pPr>
            <a:endParaRPr lang="es-ES" altLang="es-ES_tradnl" sz="2400" dirty="0">
              <a:solidFill>
                <a:schemeClr val="tx1"/>
              </a:solidFill>
              <a:latin typeface="Times New Roman" charset="0"/>
            </a:endParaRPr>
          </a:p>
          <a:p>
            <a:pPr eaLnBrk="1">
              <a:lnSpc>
                <a:spcPct val="115000"/>
              </a:lnSpc>
              <a:spcAft>
                <a:spcPts val="1150"/>
              </a:spcAft>
              <a:buSzPct val="100000"/>
              <a:defRPr/>
            </a:pPr>
            <a:endParaRPr lang="es-ES" altLang="es-ES_tradnl" sz="2400" dirty="0">
              <a:solidFill>
                <a:srgbClr val="A9A9A9"/>
              </a:solidFill>
              <a:latin typeface="Times New Roman" charset="0"/>
            </a:endParaRPr>
          </a:p>
          <a:p>
            <a:pPr eaLnBrk="1">
              <a:lnSpc>
                <a:spcPct val="115000"/>
              </a:lnSpc>
              <a:spcAft>
                <a:spcPts val="1150"/>
              </a:spcAft>
              <a:buClr>
                <a:srgbClr val="000000"/>
              </a:buClr>
              <a:buSzPct val="100000"/>
              <a:buFont typeface="Times New Roman" charset="0"/>
              <a:buNone/>
              <a:defRPr/>
            </a:pPr>
            <a:endParaRPr lang="es-ES" altLang="es-ES_tradnl" sz="2400" dirty="0">
              <a:solidFill>
                <a:srgbClr val="A9A9A9"/>
              </a:solidFill>
              <a:latin typeface="Times New Roman" charset="0"/>
            </a:endParaRPr>
          </a:p>
          <a:p>
            <a:pPr eaLnBrk="1">
              <a:lnSpc>
                <a:spcPct val="115000"/>
              </a:lnSpc>
              <a:spcAft>
                <a:spcPts val="1150"/>
              </a:spcAft>
              <a:buSzPct val="100000"/>
              <a:defRPr/>
            </a:pPr>
            <a:endParaRPr lang="es-ES" altLang="es-ES_tradnl" sz="2400" dirty="0">
              <a:solidFill>
                <a:srgbClr val="000000"/>
              </a:solidFill>
              <a:latin typeface="Times New Roman" charset="0"/>
            </a:endParaRPr>
          </a:p>
          <a:p>
            <a:pPr eaLnBrk="1">
              <a:lnSpc>
                <a:spcPct val="115000"/>
              </a:lnSpc>
              <a:spcAft>
                <a:spcPts val="1150"/>
              </a:spcAft>
              <a:buSzPct val="100000"/>
              <a:defRPr/>
            </a:pPr>
            <a:endParaRPr lang="es-ES" altLang="es-ES_tradnl" sz="2400" dirty="0">
              <a:solidFill>
                <a:srgbClr val="000000"/>
              </a:solidFill>
              <a:latin typeface="Times New Roman" charset="0"/>
            </a:endParaRPr>
          </a:p>
        </p:txBody>
      </p:sp>
      <p:sp>
        <p:nvSpPr>
          <p:cNvPr id="49154" name="Freeform 2"/>
          <p:cNvSpPr>
            <a:spLocks noChangeArrowheads="1"/>
          </p:cNvSpPr>
          <p:nvPr/>
        </p:nvSpPr>
        <p:spPr bwMode="auto">
          <a:xfrm>
            <a:off x="911225" y="4740275"/>
            <a:ext cx="8899525" cy="377825"/>
          </a:xfrm>
          <a:custGeom>
            <a:avLst/>
            <a:gdLst>
              <a:gd name="G0" fmla="+- 1 0 0"/>
              <a:gd name="G1" fmla="+- 1 0 0"/>
              <a:gd name="G2" fmla="+- 1 0 0"/>
              <a:gd name="G3" fmla="+- 21600 0 0"/>
              <a:gd name="G4" fmla="+- 1 0 0"/>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noFill/>
          <a:ln>
            <a:noFill/>
          </a:ln>
          <a:effectLst/>
          <a:extLst>
            <a:ext uri="{909E8E84-426E-40dd-AFC4-6F175D3DCCD1}"/>
            <a:ext uri="{91240B29-F687-4f45-9708-019B960494DF}"/>
            <a:ext uri="{AF507438-7753-43e0-B8FC-AC1667EBCBE1}"/>
          </a:extLst>
        </p:spPr>
        <p:txBody>
          <a:bodyPr wrap="none" anchor="ctr"/>
          <a:lstStyle/>
          <a:p>
            <a:pPr>
              <a:buClr>
                <a:srgbClr val="000000"/>
              </a:buClr>
              <a:buSzPct val="100000"/>
              <a:buFont typeface="Times New Roman" charset="0"/>
              <a:buNone/>
              <a:defRPr/>
            </a:pPr>
            <a:endParaRPr lang="es-ES_tradnl">
              <a:ea typeface="+mn-ea"/>
            </a:endParaRPr>
          </a:p>
        </p:txBody>
      </p:sp>
      <p:sp>
        <p:nvSpPr>
          <p:cNvPr id="93187" name="AutoShape 3"/>
          <p:cNvSpPr>
            <a:spLocks noChangeArrowheads="1"/>
          </p:cNvSpPr>
          <p:nvPr/>
        </p:nvSpPr>
        <p:spPr bwMode="auto">
          <a:xfrm>
            <a:off x="673101" y="-1588"/>
            <a:ext cx="7031508" cy="1174751"/>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9pPr>
          </a:lstStyle>
          <a:p>
            <a:pPr algn="ctr" eaLnBrk="1" hangingPunct="1">
              <a:buSzPct val="100000"/>
            </a:pPr>
            <a:r>
              <a:rPr lang="es-ES" altLang="es-ES_tradnl" sz="2600" b="1" dirty="0">
                <a:solidFill>
                  <a:srgbClr val="B22222"/>
                </a:solidFill>
              </a:rPr>
              <a:t>Mindfulness </a:t>
            </a:r>
            <a:r>
              <a:rPr lang="es-ES" altLang="es-ES_tradnl" sz="2600" b="1" dirty="0">
                <a:solidFill>
                  <a:srgbClr val="FF0000"/>
                </a:solidFill>
              </a:rPr>
              <a:t>y los Egos</a:t>
            </a:r>
          </a:p>
        </p:txBody>
      </p:sp>
      <p:sp>
        <p:nvSpPr>
          <p:cNvPr id="49156" name="Freeform 4"/>
          <p:cNvSpPr>
            <a:spLocks noChangeArrowheads="1"/>
          </p:cNvSpPr>
          <p:nvPr/>
        </p:nvSpPr>
        <p:spPr bwMode="auto">
          <a:xfrm>
            <a:off x="0" y="0"/>
            <a:ext cx="671513" cy="5668963"/>
          </a:xfrm>
          <a:custGeom>
            <a:avLst/>
            <a:gdLst>
              <a:gd name="G0" fmla="+- 1 0 0"/>
              <a:gd name="G1" fmla="+- 1 0 0"/>
              <a:gd name="G2" fmla="+- 1 0 0"/>
              <a:gd name="G3" fmla="+- 21600 0 0"/>
              <a:gd name="G4" fmla="+- 1 0 0"/>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extLst>
        </p:spPr>
        <p:txBody>
          <a:bodyPr wrap="none" anchor="ctr"/>
          <a:lstStyle/>
          <a:p>
            <a:pPr>
              <a:buClr>
                <a:srgbClr val="000000"/>
              </a:buClr>
              <a:buSzPct val="100000"/>
              <a:buFont typeface="Times New Roman" charset="0"/>
              <a:buNone/>
              <a:defRPr/>
            </a:pPr>
            <a:endParaRPr lang="es-ES_tradnl">
              <a:ea typeface="+mn-ea"/>
            </a:endParaRPr>
          </a:p>
        </p:txBody>
      </p:sp>
      <p:pic>
        <p:nvPicPr>
          <p:cNvPr id="93189"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74129266"/>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Freeform 3">
            <a:extLst>
              <a:ext uri="{FF2B5EF4-FFF2-40B4-BE49-F238E27FC236}">
                <a16:creationId xmlns:a16="http://schemas.microsoft.com/office/drawing/2014/main" id="{15897DED-DCAD-CE4F-8531-E1584A19314A}"/>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9458" name="Picture 4">
            <a:extLst>
              <a:ext uri="{FF2B5EF4-FFF2-40B4-BE49-F238E27FC236}">
                <a16:creationId xmlns:a16="http://schemas.microsoft.com/office/drawing/2014/main" id="{443945F7-ACEE-944C-A5C8-ECAF077303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59" name="Imagen 1">
            <a:extLst>
              <a:ext uri="{FF2B5EF4-FFF2-40B4-BE49-F238E27FC236}">
                <a16:creationId xmlns:a16="http://schemas.microsoft.com/office/drawing/2014/main" id="{6F730272-7200-3440-9375-B7C7185235A6}"/>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800225" y="1189038"/>
            <a:ext cx="3587750" cy="457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60" name="Imagen 2">
            <a:extLst>
              <a:ext uri="{FF2B5EF4-FFF2-40B4-BE49-F238E27FC236}">
                <a16:creationId xmlns:a16="http://schemas.microsoft.com/office/drawing/2014/main" id="{32A9A2A2-F7CE-B043-9938-07A4F0BAA214}"/>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5410200" y="1179513"/>
            <a:ext cx="3878263" cy="4587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61" name="Text Box 2">
            <a:extLst>
              <a:ext uri="{FF2B5EF4-FFF2-40B4-BE49-F238E27FC236}">
                <a16:creationId xmlns:a16="http://schemas.microsoft.com/office/drawing/2014/main" id="{B6EC8AC2-BF84-F346-947E-125BE9DEA678}"/>
              </a:ext>
            </a:extLst>
          </p:cNvPr>
          <p:cNvSpPr txBox="1">
            <a:spLocks noChangeArrowheads="1"/>
          </p:cNvSpPr>
          <p:nvPr/>
        </p:nvSpPr>
        <p:spPr bwMode="auto">
          <a:xfrm>
            <a:off x="676275" y="147638"/>
            <a:ext cx="9477375"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000000"/>
                </a:solidFill>
              </a:rPr>
              <a:t>SATURNO</a:t>
            </a:r>
            <a:r>
              <a:rPr lang="es-ES" altLang="es-ES_tradnl" sz="2800" b="1">
                <a:solidFill>
                  <a:srgbClr val="FF0000"/>
                </a:solidFill>
              </a:rPr>
              <a:t>                  JÚPITER </a:t>
            </a:r>
            <a:endParaRPr lang="es-ES" altLang="es-ES_tradnl" sz="2800" b="1">
              <a:solidFill>
                <a:srgbClr val="000000"/>
              </a:solidFill>
            </a:endParaRPr>
          </a:p>
          <a:p>
            <a:pPr algn="ctr" eaLnBrk="1">
              <a:buSzPct val="100000"/>
            </a:pPr>
            <a:r>
              <a:rPr lang="es-ES" altLang="es-ES_tradnl" sz="2800" b="1">
                <a:solidFill>
                  <a:srgbClr val="000000"/>
                </a:solidFill>
              </a:rPr>
              <a:t>Constricción              </a:t>
            </a:r>
            <a:r>
              <a:rPr lang="es-ES" altLang="es-ES_tradnl" sz="2800" b="1">
                <a:solidFill>
                  <a:srgbClr val="FF0000"/>
                </a:solidFill>
              </a:rPr>
              <a:t>Expansión</a:t>
            </a:r>
            <a:r>
              <a:rPr lang="es-ES" altLang="es-ES_tradnl" sz="2800" b="1">
                <a:solidFill>
                  <a:srgbClr val="000000"/>
                </a:solidFill>
              </a:rPr>
              <a:t> </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Text Box 1">
            <a:extLst>
              <a:ext uri="{FF2B5EF4-FFF2-40B4-BE49-F238E27FC236}">
                <a16:creationId xmlns:a16="http://schemas.microsoft.com/office/drawing/2014/main" id="{698A9253-0E81-6F45-B0F3-17A67C317D76}"/>
              </a:ext>
            </a:extLst>
          </p:cNvPr>
          <p:cNvSpPr txBox="1">
            <a:spLocks noChangeArrowheads="1"/>
          </p:cNvSpPr>
          <p:nvPr/>
        </p:nvSpPr>
        <p:spPr bwMode="auto">
          <a:xfrm>
            <a:off x="909638" y="1603375"/>
            <a:ext cx="8650287" cy="497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9pPr>
          </a:lstStyle>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LUZ: responsable, disciplinado, ambicioso, distante emocional, trabajador, espíritu de realización</a:t>
            </a:r>
          </a:p>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SOMBRA: se cree imprescindible y no delega, rigidez de disciplina, exceso de ambición, frialdad emocional, </a:t>
            </a:r>
            <a:r>
              <a:rPr lang="es-ES" altLang="es-ES" sz="2200">
                <a:solidFill>
                  <a:srgbClr val="000000"/>
                </a:solidFill>
                <a:latin typeface="Times New Roman" panose="02020603050405020304" pitchFamily="18" charset="0"/>
              </a:rPr>
              <a:t>“</a:t>
            </a:r>
            <a:r>
              <a:rPr lang="es-ES" altLang="es-ES_tradnl" sz="2200">
                <a:solidFill>
                  <a:srgbClr val="000000"/>
                </a:solidFill>
                <a:latin typeface="Times New Roman" panose="02020603050405020304" pitchFamily="18" charset="0"/>
              </a:rPr>
              <a:t>la vida es trabajo duro</a:t>
            </a:r>
            <a:r>
              <a:rPr lang="es-ES" altLang="es-ES" sz="2200">
                <a:solidFill>
                  <a:srgbClr val="000000"/>
                </a:solidFill>
                <a:latin typeface="Times New Roman" panose="02020603050405020304" pitchFamily="18" charset="0"/>
              </a:rPr>
              <a:t>”</a:t>
            </a:r>
            <a:r>
              <a:rPr lang="es-ES" altLang="es-ES_tradnl" sz="2200">
                <a:solidFill>
                  <a:srgbClr val="000000"/>
                </a:solidFill>
                <a:latin typeface="Times New Roman" panose="02020603050405020304" pitchFamily="18" charset="0"/>
              </a:rPr>
              <a:t> </a:t>
            </a:r>
            <a:r>
              <a:rPr lang="es-ES" altLang="es-ES" sz="2200">
                <a:solidFill>
                  <a:srgbClr val="000000"/>
                </a:solidFill>
                <a:latin typeface="Times New Roman" panose="02020603050405020304" pitchFamily="18" charset="0"/>
              </a:rPr>
              <a:t>“</a:t>
            </a:r>
            <a:r>
              <a:rPr lang="es-ES" altLang="es-ES_tradnl" sz="2200">
                <a:solidFill>
                  <a:srgbClr val="000000"/>
                </a:solidFill>
                <a:latin typeface="Times New Roman" panose="02020603050405020304" pitchFamily="18" charset="0"/>
              </a:rPr>
              <a:t>el ambicioso</a:t>
            </a:r>
            <a:r>
              <a:rPr lang="es-ES" altLang="es-ES" sz="2200">
                <a:solidFill>
                  <a:srgbClr val="000000"/>
                </a:solidFill>
                <a:latin typeface="Times New Roman" panose="02020603050405020304" pitchFamily="18" charset="0"/>
              </a:rPr>
              <a:t>”</a:t>
            </a:r>
            <a:endParaRPr lang="es-ES" altLang="es-ES_tradnl" sz="2200">
              <a:solidFill>
                <a:srgbClr val="000000"/>
              </a:solidFill>
              <a:latin typeface="Times New Roman" panose="02020603050405020304" pitchFamily="18" charset="0"/>
            </a:endParaRP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p:txBody>
      </p:sp>
      <p:sp>
        <p:nvSpPr>
          <p:cNvPr id="21506" name="Text Box 2">
            <a:extLst>
              <a:ext uri="{FF2B5EF4-FFF2-40B4-BE49-F238E27FC236}">
                <a16:creationId xmlns:a16="http://schemas.microsoft.com/office/drawing/2014/main" id="{4E9FD8E4-D044-D141-81FE-A1C86D0CFCAA}"/>
              </a:ext>
            </a:extLst>
          </p:cNvPr>
          <p:cNvSpPr txBox="1">
            <a:spLocks noChangeArrowheads="1"/>
          </p:cNvSpPr>
          <p:nvPr/>
        </p:nvSpPr>
        <p:spPr bwMode="auto">
          <a:xfrm>
            <a:off x="708025" y="146050"/>
            <a:ext cx="92694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EGO ESTRICTO-RÍGIDO</a:t>
            </a:r>
          </a:p>
          <a:p>
            <a:pPr algn="ctr">
              <a:buSzPct val="100000"/>
            </a:pPr>
            <a:r>
              <a:rPr lang="es-ES" altLang="es-ES_tradnl" sz="2300" b="1">
                <a:solidFill>
                  <a:srgbClr val="C00000"/>
                </a:solidFill>
              </a:rPr>
              <a:t>TIRANO-AMBICIOSO</a:t>
            </a:r>
          </a:p>
          <a:p>
            <a:pPr algn="ctr">
              <a:buSzPct val="100000"/>
            </a:pPr>
            <a:endParaRPr lang="es-ES" altLang="es-ES_tradnl" sz="2300" b="1">
              <a:solidFill>
                <a:srgbClr val="C00000"/>
              </a:solidFill>
            </a:endParaRPr>
          </a:p>
        </p:txBody>
      </p:sp>
      <p:sp>
        <p:nvSpPr>
          <p:cNvPr id="21507" name="Freeform 3">
            <a:extLst>
              <a:ext uri="{FF2B5EF4-FFF2-40B4-BE49-F238E27FC236}">
                <a16:creationId xmlns:a16="http://schemas.microsoft.com/office/drawing/2014/main" id="{283CC019-D771-B44F-A9B6-0941FC67C6CA}"/>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21508" name="Text Box 4">
            <a:extLst>
              <a:ext uri="{FF2B5EF4-FFF2-40B4-BE49-F238E27FC236}">
                <a16:creationId xmlns:a16="http://schemas.microsoft.com/office/drawing/2014/main" id="{0DA1C6DC-B557-7842-8C6F-52B581F80F69}"/>
              </a:ext>
            </a:extLst>
          </p:cNvPr>
          <p:cNvSpPr txBox="1">
            <a:spLocks noChangeArrowheads="1"/>
          </p:cNvSpPr>
          <p:nvPr/>
        </p:nvSpPr>
        <p:spPr bwMode="auto">
          <a:xfrm>
            <a:off x="1392238" y="3846513"/>
            <a:ext cx="76422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C00000"/>
                </a:solidFill>
              </a:rPr>
              <a:t>SALIDA HACIA LA LUZ: aprender a delegar, menor exigencia hacia los demás y hacia sí mismo, flexibilidad</a:t>
            </a:r>
          </a:p>
        </p:txBody>
      </p:sp>
      <p:pic>
        <p:nvPicPr>
          <p:cNvPr id="21509" name="Picture 5">
            <a:extLst>
              <a:ext uri="{FF2B5EF4-FFF2-40B4-BE49-F238E27FC236}">
                <a16:creationId xmlns:a16="http://schemas.microsoft.com/office/drawing/2014/main" id="{36C9E0CC-A390-B344-9091-BFA52582C1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525" y="-12700"/>
            <a:ext cx="11528425" cy="662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10" name="Text Box 6">
            <a:extLst>
              <a:ext uri="{FF2B5EF4-FFF2-40B4-BE49-F238E27FC236}">
                <a16:creationId xmlns:a16="http://schemas.microsoft.com/office/drawing/2014/main" id="{4D8DD351-7965-AA45-B172-390F634109E4}"/>
              </a:ext>
            </a:extLst>
          </p:cNvPr>
          <p:cNvSpPr txBox="1">
            <a:spLocks noChangeArrowheads="1"/>
          </p:cNvSpPr>
          <p:nvPr/>
        </p:nvSpPr>
        <p:spPr bwMode="auto">
          <a:xfrm>
            <a:off x="71438" y="531813"/>
            <a:ext cx="4141787" cy="9429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FF0000"/>
                </a:solidFill>
              </a:rPr>
              <a:t>CAPRICORNIO</a:t>
            </a:r>
          </a:p>
        </p:txBody>
      </p:sp>
      <p:sp>
        <p:nvSpPr>
          <p:cNvPr id="21511" name="Text Box 7">
            <a:extLst>
              <a:ext uri="{FF2B5EF4-FFF2-40B4-BE49-F238E27FC236}">
                <a16:creationId xmlns:a16="http://schemas.microsoft.com/office/drawing/2014/main" id="{33673404-CD5E-2946-A117-160F7352EA63}"/>
              </a:ext>
            </a:extLst>
          </p:cNvPr>
          <p:cNvSpPr txBox="1">
            <a:spLocks noChangeArrowheads="1"/>
          </p:cNvSpPr>
          <p:nvPr/>
        </p:nvSpPr>
        <p:spPr bwMode="auto">
          <a:xfrm>
            <a:off x="5608638" y="4470400"/>
            <a:ext cx="4140200" cy="9445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YO RÍGIDO</a:t>
            </a:r>
          </a:p>
        </p:txBody>
      </p:sp>
      <p:sp>
        <p:nvSpPr>
          <p:cNvPr id="21512" name="Text Box 8">
            <a:extLst>
              <a:ext uri="{FF2B5EF4-FFF2-40B4-BE49-F238E27FC236}">
                <a16:creationId xmlns:a16="http://schemas.microsoft.com/office/drawing/2014/main" id="{71016CBB-D05E-1D4B-9205-EF05D0F87620}"/>
              </a:ext>
            </a:extLst>
          </p:cNvPr>
          <p:cNvSpPr txBox="1">
            <a:spLocks noChangeArrowheads="1"/>
          </p:cNvSpPr>
          <p:nvPr/>
        </p:nvSpPr>
        <p:spPr bwMode="auto">
          <a:xfrm>
            <a:off x="106363" y="1890713"/>
            <a:ext cx="2773362"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FF0000"/>
                </a:solidFill>
              </a:rPr>
              <a:t>SATURNO</a:t>
            </a:r>
          </a:p>
        </p:txBody>
      </p:sp>
      <p:sp>
        <p:nvSpPr>
          <p:cNvPr id="21513" name="Text Box 9">
            <a:extLst>
              <a:ext uri="{FF2B5EF4-FFF2-40B4-BE49-F238E27FC236}">
                <a16:creationId xmlns:a16="http://schemas.microsoft.com/office/drawing/2014/main" id="{E6A2ABEC-DAFA-A141-AE0C-A423C5A764BA}"/>
              </a:ext>
            </a:extLst>
          </p:cNvPr>
          <p:cNvSpPr txBox="1">
            <a:spLocks noChangeArrowheads="1"/>
          </p:cNvSpPr>
          <p:nvPr/>
        </p:nvSpPr>
        <p:spPr bwMode="auto">
          <a:xfrm>
            <a:off x="71438" y="3224213"/>
            <a:ext cx="3205162" cy="11953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TIERRA</a:t>
            </a:r>
          </a:p>
          <a:p>
            <a:pPr algn="ctr">
              <a:buSzPct val="100000"/>
            </a:pPr>
            <a:r>
              <a:rPr lang="es-ES" altLang="es-ES_tradnl" sz="4000" b="1">
                <a:solidFill>
                  <a:srgbClr val="000000"/>
                </a:solidFill>
              </a:rPr>
              <a:t>CARDINAL</a:t>
            </a:r>
          </a:p>
        </p:txBody>
      </p:sp>
      <p:pic>
        <p:nvPicPr>
          <p:cNvPr id="21514" name="Picture 10">
            <a:extLst>
              <a:ext uri="{FF2B5EF4-FFF2-40B4-BE49-F238E27FC236}">
                <a16:creationId xmlns:a16="http://schemas.microsoft.com/office/drawing/2014/main" id="{1AAF6EF6-E63F-7645-A37C-077ACB6D8B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785225" y="1227138"/>
            <a:ext cx="1152525" cy="1136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15" name="Text Box 7">
            <a:extLst>
              <a:ext uri="{FF2B5EF4-FFF2-40B4-BE49-F238E27FC236}">
                <a16:creationId xmlns:a16="http://schemas.microsoft.com/office/drawing/2014/main" id="{DAB92389-9864-E943-8843-613583C47B6C}"/>
              </a:ext>
            </a:extLst>
          </p:cNvPr>
          <p:cNvSpPr txBox="1">
            <a:spLocks noChangeArrowheads="1"/>
          </p:cNvSpPr>
          <p:nvPr/>
        </p:nvSpPr>
        <p:spPr bwMode="auto">
          <a:xfrm>
            <a:off x="71438" y="4491038"/>
            <a:ext cx="3205162"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FF0000"/>
                </a:solidFill>
              </a:rPr>
              <a:t>CASA X</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Freeform 2">
            <a:extLst>
              <a:ext uri="{FF2B5EF4-FFF2-40B4-BE49-F238E27FC236}">
                <a16:creationId xmlns:a16="http://schemas.microsoft.com/office/drawing/2014/main" id="{ED48358D-9ED2-8042-B7B1-03DC95A273D8}"/>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3554" name="Picture 4">
            <a:extLst>
              <a:ext uri="{FF2B5EF4-FFF2-40B4-BE49-F238E27FC236}">
                <a16:creationId xmlns:a16="http://schemas.microsoft.com/office/drawing/2014/main" id="{4D629817-AE9C-8649-AB9F-D0F737AB49F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83050" y="1214438"/>
            <a:ext cx="3168650" cy="446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55" name="Picture 5">
            <a:extLst>
              <a:ext uri="{FF2B5EF4-FFF2-40B4-BE49-F238E27FC236}">
                <a16:creationId xmlns:a16="http://schemas.microsoft.com/office/drawing/2014/main" id="{B9BDB697-A023-F14B-99E3-5B1BC066A65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6" name="Text Box 6">
            <a:extLst>
              <a:ext uri="{FF2B5EF4-FFF2-40B4-BE49-F238E27FC236}">
                <a16:creationId xmlns:a16="http://schemas.microsoft.com/office/drawing/2014/main" id="{9A3666FE-27BE-1243-B012-578BAC0D8F04}"/>
              </a:ext>
            </a:extLst>
          </p:cNvPr>
          <p:cNvSpPr txBox="1">
            <a:spLocks noChangeArrowheads="1"/>
          </p:cNvSpPr>
          <p:nvPr/>
        </p:nvSpPr>
        <p:spPr bwMode="auto">
          <a:xfrm>
            <a:off x="1582738" y="134938"/>
            <a:ext cx="4033837"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800" b="1">
                <a:solidFill>
                  <a:srgbClr val="000000"/>
                </a:solidFill>
              </a:rPr>
              <a:t>CAPRICORNIO: </a:t>
            </a:r>
          </a:p>
          <a:p>
            <a:pPr algn="ctr">
              <a:buSzPct val="100000"/>
            </a:pPr>
            <a:r>
              <a:rPr lang="es-ES" altLang="es-ES_tradnl" sz="2800" b="1">
                <a:solidFill>
                  <a:srgbClr val="000000"/>
                </a:solidFill>
              </a:rPr>
              <a:t>EGO DEL </a:t>
            </a:r>
            <a:r>
              <a:rPr lang="es-ES" altLang="es-ES_tradnl" sz="2800" b="1">
                <a:solidFill>
                  <a:srgbClr val="FF4500"/>
                </a:solidFill>
              </a:rPr>
              <a:t>RÍGIDO</a:t>
            </a:r>
            <a:endParaRPr lang="es-ES" altLang="es-ES_tradnl" b="1">
              <a:solidFill>
                <a:srgbClr val="FF4500"/>
              </a:solidFill>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Freeform 2">
            <a:extLst>
              <a:ext uri="{FF2B5EF4-FFF2-40B4-BE49-F238E27FC236}">
                <a16:creationId xmlns:a16="http://schemas.microsoft.com/office/drawing/2014/main" id="{0ED7CC6B-33D3-814F-B339-98993ABDE060}"/>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5602" name="Picture 4">
            <a:extLst>
              <a:ext uri="{FF2B5EF4-FFF2-40B4-BE49-F238E27FC236}">
                <a16:creationId xmlns:a16="http://schemas.microsoft.com/office/drawing/2014/main" id="{341E3163-17C8-7145-A645-3F86ECAC551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00225" y="1214438"/>
            <a:ext cx="7734300" cy="446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3" name="Picture 5">
            <a:extLst>
              <a:ext uri="{FF2B5EF4-FFF2-40B4-BE49-F238E27FC236}">
                <a16:creationId xmlns:a16="http://schemas.microsoft.com/office/drawing/2014/main" id="{D3395087-8426-6B4C-B8CF-0451632958D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4" name="Text Box 6">
            <a:extLst>
              <a:ext uri="{FF2B5EF4-FFF2-40B4-BE49-F238E27FC236}">
                <a16:creationId xmlns:a16="http://schemas.microsoft.com/office/drawing/2014/main" id="{C8B58CBD-1B34-714B-8B96-7B6EB1EBD40C}"/>
              </a:ext>
            </a:extLst>
          </p:cNvPr>
          <p:cNvSpPr txBox="1">
            <a:spLocks noChangeArrowheads="1"/>
          </p:cNvSpPr>
          <p:nvPr/>
        </p:nvSpPr>
        <p:spPr bwMode="auto">
          <a:xfrm>
            <a:off x="1584325" y="90488"/>
            <a:ext cx="4824413"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800" b="1">
                <a:solidFill>
                  <a:srgbClr val="000000"/>
                </a:solidFill>
              </a:rPr>
              <a:t>CAPRICORNIO: </a:t>
            </a:r>
          </a:p>
          <a:p>
            <a:pPr algn="ctr">
              <a:buSzPct val="100000"/>
            </a:pPr>
            <a:r>
              <a:rPr lang="es-ES" altLang="es-ES_tradnl" sz="2800" b="1">
                <a:solidFill>
                  <a:srgbClr val="000000"/>
                </a:solidFill>
              </a:rPr>
              <a:t>EGO DEL </a:t>
            </a:r>
            <a:r>
              <a:rPr lang="es-ES" altLang="es-ES_tradnl" sz="2800" b="1">
                <a:solidFill>
                  <a:srgbClr val="FF4500"/>
                </a:solidFill>
              </a:rPr>
              <a:t>RÍGIDO</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Freeform 2">
            <a:extLst>
              <a:ext uri="{FF2B5EF4-FFF2-40B4-BE49-F238E27FC236}">
                <a16:creationId xmlns:a16="http://schemas.microsoft.com/office/drawing/2014/main" id="{3D5443CB-2707-AD43-9324-57E42CF062F3}"/>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7650" name="Picture 4">
            <a:extLst>
              <a:ext uri="{FF2B5EF4-FFF2-40B4-BE49-F238E27FC236}">
                <a16:creationId xmlns:a16="http://schemas.microsoft.com/office/drawing/2014/main" id="{75EDF8C4-3771-504B-AF4E-0A22154CFB8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00225" y="1250950"/>
            <a:ext cx="7537450" cy="446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51" name="Picture 5">
            <a:extLst>
              <a:ext uri="{FF2B5EF4-FFF2-40B4-BE49-F238E27FC236}">
                <a16:creationId xmlns:a16="http://schemas.microsoft.com/office/drawing/2014/main" id="{9BD5D016-B83F-0943-B52D-AD8E3A02AC9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52" name="Text Box 6">
            <a:extLst>
              <a:ext uri="{FF2B5EF4-FFF2-40B4-BE49-F238E27FC236}">
                <a16:creationId xmlns:a16="http://schemas.microsoft.com/office/drawing/2014/main" id="{D047589F-BF8C-F845-B2A5-0673261B77F2}"/>
              </a:ext>
            </a:extLst>
          </p:cNvPr>
          <p:cNvSpPr txBox="1">
            <a:spLocks noChangeArrowheads="1"/>
          </p:cNvSpPr>
          <p:nvPr/>
        </p:nvSpPr>
        <p:spPr bwMode="auto">
          <a:xfrm>
            <a:off x="1727200" y="134938"/>
            <a:ext cx="4033838"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800" b="1">
                <a:solidFill>
                  <a:srgbClr val="000000"/>
                </a:solidFill>
              </a:rPr>
              <a:t>CAPRICORNIO: </a:t>
            </a:r>
          </a:p>
          <a:p>
            <a:pPr algn="ctr">
              <a:buSzPct val="100000"/>
            </a:pPr>
            <a:r>
              <a:rPr lang="es-ES" altLang="es-ES_tradnl" sz="2800" b="1">
                <a:solidFill>
                  <a:srgbClr val="000000"/>
                </a:solidFill>
              </a:rPr>
              <a:t>EGO DEL </a:t>
            </a:r>
            <a:r>
              <a:rPr lang="es-ES" altLang="es-ES_tradnl" sz="2800" b="1">
                <a:solidFill>
                  <a:srgbClr val="FF4500"/>
                </a:solidFill>
              </a:rPr>
              <a:t>RÍGIDO</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Freeform 2">
            <a:extLst>
              <a:ext uri="{FF2B5EF4-FFF2-40B4-BE49-F238E27FC236}">
                <a16:creationId xmlns:a16="http://schemas.microsoft.com/office/drawing/2014/main" id="{E66D96CD-311A-CB4A-B1D7-96DFA48DD023}"/>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9698" name="Picture 4">
            <a:extLst>
              <a:ext uri="{FF2B5EF4-FFF2-40B4-BE49-F238E27FC236}">
                <a16:creationId xmlns:a16="http://schemas.microsoft.com/office/drawing/2014/main" id="{12DA3754-09D8-1D41-81F0-5082ACAA2D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95525" y="1250950"/>
            <a:ext cx="6546850" cy="446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699" name="Picture 5">
            <a:extLst>
              <a:ext uri="{FF2B5EF4-FFF2-40B4-BE49-F238E27FC236}">
                <a16:creationId xmlns:a16="http://schemas.microsoft.com/office/drawing/2014/main" id="{80BCB067-CC5A-534F-9E69-175DBCC03B7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00" name="Text Box 6">
            <a:extLst>
              <a:ext uri="{FF2B5EF4-FFF2-40B4-BE49-F238E27FC236}">
                <a16:creationId xmlns:a16="http://schemas.microsoft.com/office/drawing/2014/main" id="{CEEA05E8-E4E6-004D-8AFC-116A9FBD937E}"/>
              </a:ext>
            </a:extLst>
          </p:cNvPr>
          <p:cNvSpPr txBox="1">
            <a:spLocks noChangeArrowheads="1"/>
          </p:cNvSpPr>
          <p:nvPr/>
        </p:nvSpPr>
        <p:spPr bwMode="auto">
          <a:xfrm>
            <a:off x="1439863" y="134938"/>
            <a:ext cx="4608512"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800" b="1">
                <a:solidFill>
                  <a:srgbClr val="000000"/>
                </a:solidFill>
              </a:rPr>
              <a:t>CAPRICORNIO: </a:t>
            </a:r>
          </a:p>
          <a:p>
            <a:pPr algn="ctr">
              <a:buSzPct val="100000"/>
            </a:pPr>
            <a:r>
              <a:rPr lang="es-ES" altLang="es-ES_tradnl" sz="2800" b="1">
                <a:solidFill>
                  <a:srgbClr val="000000"/>
                </a:solidFill>
              </a:rPr>
              <a:t>EGO DEL </a:t>
            </a:r>
            <a:r>
              <a:rPr lang="es-ES" altLang="es-ES_tradnl" sz="2800" b="1">
                <a:solidFill>
                  <a:srgbClr val="FF4500"/>
                </a:solidFill>
              </a:rPr>
              <a:t>RÍGIDO</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Freeform 2">
            <a:extLst>
              <a:ext uri="{FF2B5EF4-FFF2-40B4-BE49-F238E27FC236}">
                <a16:creationId xmlns:a16="http://schemas.microsoft.com/office/drawing/2014/main" id="{C1701728-9728-574E-B3F8-F3CB7D8034DB}"/>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31746" name="Picture 4">
            <a:extLst>
              <a:ext uri="{FF2B5EF4-FFF2-40B4-BE49-F238E27FC236}">
                <a16:creationId xmlns:a16="http://schemas.microsoft.com/office/drawing/2014/main" id="{A4336D16-C7CE-1C41-9373-AF2EC0EF50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87788" y="1250950"/>
            <a:ext cx="2967037" cy="446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747" name="Picture 5">
            <a:extLst>
              <a:ext uri="{FF2B5EF4-FFF2-40B4-BE49-F238E27FC236}">
                <a16:creationId xmlns:a16="http://schemas.microsoft.com/office/drawing/2014/main" id="{2D8BD4E5-E8A5-0C42-8197-1073B2A7C30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48" name="Text Box 6">
            <a:extLst>
              <a:ext uri="{FF2B5EF4-FFF2-40B4-BE49-F238E27FC236}">
                <a16:creationId xmlns:a16="http://schemas.microsoft.com/office/drawing/2014/main" id="{2B148739-2DDA-F64B-AD79-6CC2551609AE}"/>
              </a:ext>
            </a:extLst>
          </p:cNvPr>
          <p:cNvSpPr txBox="1">
            <a:spLocks noChangeArrowheads="1"/>
          </p:cNvSpPr>
          <p:nvPr/>
        </p:nvSpPr>
        <p:spPr bwMode="auto">
          <a:xfrm>
            <a:off x="2016125" y="134938"/>
            <a:ext cx="3095625"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800" b="1">
                <a:solidFill>
                  <a:srgbClr val="000000"/>
                </a:solidFill>
              </a:rPr>
              <a:t>CAPRICORNIO: EGO DEL </a:t>
            </a:r>
            <a:r>
              <a:rPr lang="es-ES" altLang="es-ES_tradnl" sz="2800" b="1">
                <a:solidFill>
                  <a:srgbClr val="FF4500"/>
                </a:solidFill>
              </a:rPr>
              <a:t>RÍGIDO</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 name="Freeform 2">
            <a:extLst>
              <a:ext uri="{FF2B5EF4-FFF2-40B4-BE49-F238E27FC236}">
                <a16:creationId xmlns:a16="http://schemas.microsoft.com/office/drawing/2014/main" id="{98FEB4B8-06FB-5241-A474-1174E8C38B2E}"/>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33794" name="Picture 4">
            <a:extLst>
              <a:ext uri="{FF2B5EF4-FFF2-40B4-BE49-F238E27FC236}">
                <a16:creationId xmlns:a16="http://schemas.microsoft.com/office/drawing/2014/main" id="{9B77604F-151D-394D-AFAB-E95EF54654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00225" y="1260475"/>
            <a:ext cx="7537450" cy="4446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95" name="Picture 5">
            <a:extLst>
              <a:ext uri="{FF2B5EF4-FFF2-40B4-BE49-F238E27FC236}">
                <a16:creationId xmlns:a16="http://schemas.microsoft.com/office/drawing/2014/main" id="{240F736B-F8DC-AF44-B32E-92AF177CCB4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796" name="Text Box 6">
            <a:extLst>
              <a:ext uri="{FF2B5EF4-FFF2-40B4-BE49-F238E27FC236}">
                <a16:creationId xmlns:a16="http://schemas.microsoft.com/office/drawing/2014/main" id="{4C5B5519-ECB6-6245-887D-A8770DCD65A7}"/>
              </a:ext>
            </a:extLst>
          </p:cNvPr>
          <p:cNvSpPr txBox="1">
            <a:spLocks noChangeArrowheads="1"/>
          </p:cNvSpPr>
          <p:nvPr/>
        </p:nvSpPr>
        <p:spPr bwMode="auto">
          <a:xfrm>
            <a:off x="2087563" y="134938"/>
            <a:ext cx="3384550"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800" b="1">
                <a:solidFill>
                  <a:srgbClr val="000000"/>
                </a:solidFill>
              </a:rPr>
              <a:t>CAPRICORNIO: EGO DEL </a:t>
            </a:r>
            <a:r>
              <a:rPr lang="es-ES" altLang="es-ES_tradnl" sz="2800" b="1">
                <a:solidFill>
                  <a:srgbClr val="FF4500"/>
                </a:solidFill>
              </a:rPr>
              <a:t>RÍGIDO</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Freeform 2">
            <a:extLst>
              <a:ext uri="{FF2B5EF4-FFF2-40B4-BE49-F238E27FC236}">
                <a16:creationId xmlns:a16="http://schemas.microsoft.com/office/drawing/2014/main" id="{84B987C8-5780-7040-9C5C-6463A8F6F588}"/>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35842" name="Picture 4">
            <a:extLst>
              <a:ext uri="{FF2B5EF4-FFF2-40B4-BE49-F238E27FC236}">
                <a16:creationId xmlns:a16="http://schemas.microsoft.com/office/drawing/2014/main" id="{685411A2-65BA-E649-BBBC-E0F94B413C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40150" y="1260475"/>
            <a:ext cx="3657600" cy="4446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43" name="Picture 5">
            <a:extLst>
              <a:ext uri="{FF2B5EF4-FFF2-40B4-BE49-F238E27FC236}">
                <a16:creationId xmlns:a16="http://schemas.microsoft.com/office/drawing/2014/main" id="{7B09FDF1-F6FE-8B49-B4E4-D4C477B4A02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4" name="Text Box 6">
            <a:extLst>
              <a:ext uri="{FF2B5EF4-FFF2-40B4-BE49-F238E27FC236}">
                <a16:creationId xmlns:a16="http://schemas.microsoft.com/office/drawing/2014/main" id="{8876E8B6-497A-2E45-AA73-4AA4E48994D4}"/>
              </a:ext>
            </a:extLst>
          </p:cNvPr>
          <p:cNvSpPr txBox="1">
            <a:spLocks noChangeArrowheads="1"/>
          </p:cNvSpPr>
          <p:nvPr/>
        </p:nvSpPr>
        <p:spPr bwMode="auto">
          <a:xfrm>
            <a:off x="1800225" y="98425"/>
            <a:ext cx="4319588" cy="9445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800" b="1">
                <a:solidFill>
                  <a:srgbClr val="000000"/>
                </a:solidFill>
              </a:rPr>
              <a:t>CAPRICORNIO: </a:t>
            </a:r>
          </a:p>
          <a:p>
            <a:pPr algn="ctr">
              <a:buSzPct val="100000"/>
            </a:pPr>
            <a:r>
              <a:rPr lang="es-ES" altLang="es-ES_tradnl" sz="2800" b="1">
                <a:solidFill>
                  <a:srgbClr val="000000"/>
                </a:solidFill>
              </a:rPr>
              <a:t>EGO DEL </a:t>
            </a:r>
            <a:r>
              <a:rPr lang="es-ES" altLang="es-ES_tradnl" sz="2800" b="1">
                <a:solidFill>
                  <a:srgbClr val="FF4500"/>
                </a:solidFill>
              </a:rPr>
              <a:t>RÍGIDO</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Freeform 2">
            <a:extLst>
              <a:ext uri="{FF2B5EF4-FFF2-40B4-BE49-F238E27FC236}">
                <a16:creationId xmlns:a16="http://schemas.microsoft.com/office/drawing/2014/main" id="{F0610105-D672-9448-B47A-49B624A74D57}"/>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37890" name="Picture 4">
            <a:extLst>
              <a:ext uri="{FF2B5EF4-FFF2-40B4-BE49-F238E27FC236}">
                <a16:creationId xmlns:a16="http://schemas.microsoft.com/office/drawing/2014/main" id="{A564B200-C87B-BC48-8ACB-083C4E89247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5400000">
            <a:off x="3575844" y="1834357"/>
            <a:ext cx="4224337" cy="316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891" name="Picture 5">
            <a:extLst>
              <a:ext uri="{FF2B5EF4-FFF2-40B4-BE49-F238E27FC236}">
                <a16:creationId xmlns:a16="http://schemas.microsoft.com/office/drawing/2014/main" id="{CBF3307B-1838-6447-91E3-8BDD372FFB9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892" name="Text Box 6">
            <a:extLst>
              <a:ext uri="{FF2B5EF4-FFF2-40B4-BE49-F238E27FC236}">
                <a16:creationId xmlns:a16="http://schemas.microsoft.com/office/drawing/2014/main" id="{47C779A6-5050-F342-8E5E-FFC7AEA1E7FF}"/>
              </a:ext>
            </a:extLst>
          </p:cNvPr>
          <p:cNvSpPr txBox="1">
            <a:spLocks noChangeArrowheads="1"/>
          </p:cNvSpPr>
          <p:nvPr/>
        </p:nvSpPr>
        <p:spPr bwMode="auto">
          <a:xfrm>
            <a:off x="1511300" y="134938"/>
            <a:ext cx="4176713"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800" b="1">
                <a:solidFill>
                  <a:srgbClr val="000000"/>
                </a:solidFill>
              </a:rPr>
              <a:t>CAPRICORNIO: </a:t>
            </a:r>
          </a:p>
          <a:p>
            <a:pPr algn="ctr">
              <a:buSzPct val="100000"/>
            </a:pPr>
            <a:r>
              <a:rPr lang="es-ES" altLang="es-ES_tradnl" sz="2800" b="1">
                <a:solidFill>
                  <a:srgbClr val="000000"/>
                </a:solidFill>
              </a:rPr>
              <a:t>EGO DEL </a:t>
            </a:r>
            <a:r>
              <a:rPr lang="es-ES" altLang="es-ES_tradnl" sz="2800" b="1">
                <a:solidFill>
                  <a:srgbClr val="FF4500"/>
                </a:solidFill>
              </a:rPr>
              <a:t>RÍGIDO</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1045567" y="282208"/>
            <a:ext cx="5722937" cy="5336321"/>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1044575" y="1116013"/>
            <a:ext cx="122396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922713" y="163513"/>
            <a:ext cx="9072562"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a:solidFill>
                  <a:srgbClr val="FF0000"/>
                </a:solidFill>
              </a:rPr>
              <a:t>Signos del </a:t>
            </a:r>
          </a:p>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a:solidFill>
                  <a:srgbClr val="FF0000"/>
                </a:solidFill>
              </a:rPr>
              <a:t>Zodiaco</a:t>
            </a:r>
          </a:p>
        </p:txBody>
      </p:sp>
      <p:sp>
        <p:nvSpPr>
          <p:cNvPr id="9" name="Text Box 1"/>
          <p:cNvSpPr txBox="1">
            <a:spLocks noChangeArrowheads="1"/>
          </p:cNvSpPr>
          <p:nvPr/>
        </p:nvSpPr>
        <p:spPr bwMode="auto">
          <a:xfrm>
            <a:off x="6669534" y="1395115"/>
            <a:ext cx="3267322" cy="49736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9pPr>
          </a:lstStyle>
          <a:p>
            <a:pPr eaLnBrk="1">
              <a:spcAft>
                <a:spcPts val="1425"/>
              </a:spcAft>
              <a:buFont typeface="Wingdings" charset="0"/>
              <a:buChar char=""/>
            </a:pPr>
            <a:r>
              <a:rPr lang="es-ES" dirty="0">
                <a:solidFill>
                  <a:schemeClr val="tx1"/>
                </a:solidFill>
                <a:latin typeface="Times New Roman" charset="0"/>
                <a:cs typeface="Verdana" charset="0"/>
              </a:rPr>
              <a:t>Planeta (energía): luz o sombra.</a:t>
            </a:r>
          </a:p>
          <a:p>
            <a:pPr eaLnBrk="1">
              <a:spcAft>
                <a:spcPts val="1425"/>
              </a:spcAft>
              <a:buFont typeface="Wingdings" charset="0"/>
              <a:buChar char=""/>
            </a:pPr>
            <a:r>
              <a:rPr lang="es-ES" dirty="0">
                <a:solidFill>
                  <a:schemeClr val="tx1"/>
                </a:solidFill>
                <a:latin typeface="Times New Roman" charset="0"/>
                <a:cs typeface="Verdana" charset="0"/>
              </a:rPr>
              <a:t> Signo (como): luz o sombra.</a:t>
            </a:r>
          </a:p>
          <a:p>
            <a:pPr eaLnBrk="1">
              <a:spcAft>
                <a:spcPts val="1425"/>
              </a:spcAft>
              <a:buFont typeface="Wingdings" charset="0"/>
              <a:buChar char=""/>
            </a:pPr>
            <a:r>
              <a:rPr lang="es-ES" dirty="0">
                <a:solidFill>
                  <a:schemeClr val="tx1"/>
                </a:solidFill>
                <a:latin typeface="Times New Roman" charset="0"/>
                <a:cs typeface="Verdana" charset="0"/>
              </a:rPr>
              <a:t> Casa (donde): </a:t>
            </a:r>
          </a:p>
          <a:p>
            <a:pPr marL="800100" lvl="1" indent="-342900" eaLnBrk="1">
              <a:spcAft>
                <a:spcPts val="1425"/>
              </a:spcAft>
              <a:buFont typeface="Arial" charset="0"/>
              <a:buChar char="•"/>
            </a:pPr>
            <a:r>
              <a:rPr lang="es-ES" dirty="0">
                <a:solidFill>
                  <a:schemeClr val="tx1"/>
                </a:solidFill>
                <a:latin typeface="Times New Roman" charset="0"/>
                <a:cs typeface="Verdana" charset="0"/>
              </a:rPr>
              <a:t>Significado de la casa.</a:t>
            </a:r>
          </a:p>
          <a:p>
            <a:pPr marL="800100" lvl="1" indent="-342900" eaLnBrk="1">
              <a:spcAft>
                <a:spcPts val="1425"/>
              </a:spcAft>
              <a:buFont typeface="Arial" charset="0"/>
              <a:buChar char="•"/>
            </a:pPr>
            <a:r>
              <a:rPr lang="es-ES" dirty="0">
                <a:solidFill>
                  <a:schemeClr val="tx1"/>
                </a:solidFill>
                <a:latin typeface="Times New Roman" charset="0"/>
                <a:cs typeface="Verdana" charset="0"/>
              </a:rPr>
              <a:t>Luz o sombra del signo.</a:t>
            </a:r>
          </a:p>
          <a:p>
            <a:pPr marL="317500" eaLnBrk="1">
              <a:spcAft>
                <a:spcPts val="575"/>
              </a:spcAft>
              <a:buClrTx/>
              <a:buFontTx/>
              <a:buNone/>
            </a:pPr>
            <a:endParaRPr lang="es-ES" sz="2000" b="1" dirty="0">
              <a:solidFill>
                <a:srgbClr val="FF0000"/>
              </a:solidFill>
              <a:latin typeface="Times New Roman" charset="0"/>
              <a:cs typeface="Verdana" charset="0"/>
            </a:endParaRPr>
          </a:p>
          <a:p>
            <a:pPr marL="317500" eaLnBrk="1">
              <a:lnSpc>
                <a:spcPct val="115000"/>
              </a:lnSpc>
              <a:spcAft>
                <a:spcPts val="1425"/>
              </a:spcAft>
              <a:buClrTx/>
              <a:buFontTx/>
              <a:buNone/>
            </a:pPr>
            <a:endParaRPr lang="es-ES" sz="2000" dirty="0">
              <a:solidFill>
                <a:srgbClr val="000000"/>
              </a:solidFill>
              <a:latin typeface="Times New Roman" charset="0"/>
              <a:cs typeface="Verdana" charset="0"/>
            </a:endParaRPr>
          </a:p>
          <a:p>
            <a:pPr marL="317500" eaLnBrk="1">
              <a:lnSpc>
                <a:spcPct val="115000"/>
              </a:lnSpc>
              <a:spcAft>
                <a:spcPts val="1425"/>
              </a:spcAft>
              <a:buClrTx/>
              <a:buFontTx/>
              <a:buNone/>
            </a:pPr>
            <a:endParaRPr lang="es-ES" sz="1400" dirty="0">
              <a:solidFill>
                <a:srgbClr val="000000"/>
              </a:solidFill>
              <a:latin typeface="Verdana" charset="0"/>
              <a:cs typeface="Verdana" charset="0"/>
            </a:endParaRPr>
          </a:p>
          <a:p>
            <a:pPr marL="317500" eaLnBrk="1">
              <a:lnSpc>
                <a:spcPct val="115000"/>
              </a:lnSpc>
              <a:spcAft>
                <a:spcPts val="1425"/>
              </a:spcAft>
              <a:buClrTx/>
              <a:buFontTx/>
              <a:buNone/>
            </a:pPr>
            <a:endParaRPr lang="es-ES" sz="1400" dirty="0">
              <a:solidFill>
                <a:srgbClr val="000000"/>
              </a:solidFill>
              <a:latin typeface="Verdana" charset="0"/>
              <a:cs typeface="Verdana" charset="0"/>
            </a:endParaRPr>
          </a:p>
        </p:txBody>
      </p:sp>
      <p:sp>
        <p:nvSpPr>
          <p:cNvPr id="10" name="Elipse 9">
            <a:extLst>
              <a:ext uri="{FF2B5EF4-FFF2-40B4-BE49-F238E27FC236}">
                <a16:creationId xmlns:a16="http://schemas.microsoft.com/office/drawing/2014/main" id="{5F59041A-6C75-EF46-AF08-E3262E976A60}"/>
              </a:ext>
            </a:extLst>
          </p:cNvPr>
          <p:cNvSpPr>
            <a:spLocks noChangeArrowheads="1"/>
          </p:cNvSpPr>
          <p:nvPr/>
        </p:nvSpPr>
        <p:spPr bwMode="auto">
          <a:xfrm>
            <a:off x="5328344" y="2188021"/>
            <a:ext cx="576263" cy="503238"/>
          </a:xfrm>
          <a:prstGeom prst="ellipse">
            <a:avLst/>
          </a:prstGeom>
          <a:noFill/>
          <a:ln w="38100" algn="ctr">
            <a:solidFill>
              <a:srgbClr val="7030A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1" name="Elipse 10">
            <a:extLst>
              <a:ext uri="{FF2B5EF4-FFF2-40B4-BE49-F238E27FC236}">
                <a16:creationId xmlns:a16="http://schemas.microsoft.com/office/drawing/2014/main" id="{14DB41A0-835A-C043-95AE-9FA3029592C5}"/>
              </a:ext>
            </a:extLst>
          </p:cNvPr>
          <p:cNvSpPr>
            <a:spLocks noChangeArrowheads="1"/>
          </p:cNvSpPr>
          <p:nvPr/>
        </p:nvSpPr>
        <p:spPr bwMode="auto">
          <a:xfrm>
            <a:off x="2880072" y="4276253"/>
            <a:ext cx="576263" cy="503238"/>
          </a:xfrm>
          <a:prstGeom prst="ellipse">
            <a:avLst/>
          </a:prstGeom>
          <a:noFill/>
          <a:ln w="38100" algn="ctr">
            <a:solidFill>
              <a:srgbClr val="7030A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2" name="Elipse 11">
            <a:extLst>
              <a:ext uri="{FF2B5EF4-FFF2-40B4-BE49-F238E27FC236}">
                <a16:creationId xmlns:a16="http://schemas.microsoft.com/office/drawing/2014/main" id="{B97F4E76-CB60-6341-A84C-67B122870926}"/>
              </a:ext>
            </a:extLst>
          </p:cNvPr>
          <p:cNvSpPr>
            <a:spLocks noChangeArrowheads="1"/>
          </p:cNvSpPr>
          <p:nvPr/>
        </p:nvSpPr>
        <p:spPr bwMode="auto">
          <a:xfrm>
            <a:off x="1943968" y="3196133"/>
            <a:ext cx="792088" cy="791270"/>
          </a:xfrm>
          <a:prstGeom prst="ellipse">
            <a:avLst/>
          </a:prstGeom>
          <a:noFill/>
          <a:ln w="38100" algn="ctr">
            <a:solidFill>
              <a:srgbClr val="7030A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14" name="Elipse 13">
            <a:extLst>
              <a:ext uri="{FF2B5EF4-FFF2-40B4-BE49-F238E27FC236}">
                <a16:creationId xmlns:a16="http://schemas.microsoft.com/office/drawing/2014/main" id="{1B50ECDB-C31A-FF40-B397-DE62187137C5}"/>
              </a:ext>
            </a:extLst>
          </p:cNvPr>
          <p:cNvSpPr>
            <a:spLocks noChangeArrowheads="1"/>
          </p:cNvSpPr>
          <p:nvPr/>
        </p:nvSpPr>
        <p:spPr bwMode="auto">
          <a:xfrm>
            <a:off x="3528144" y="4420269"/>
            <a:ext cx="576263" cy="503238"/>
          </a:xfrm>
          <a:prstGeom prst="ellipse">
            <a:avLst/>
          </a:prstGeom>
          <a:noFill/>
          <a:ln w="38100" algn="ctr">
            <a:solidFill>
              <a:srgbClr val="7030A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extLst>
      <p:ext uri="{BB962C8B-B14F-4D97-AF65-F5344CB8AC3E}">
        <p14:creationId xmlns:p14="http://schemas.microsoft.com/office/powerpoint/2010/main" val="3764869232"/>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par>
                                <p:cTn id="7" presetID="9" presetClass="exit" presetSubtype="0" fill="hold" grpId="0" nodeType="withEffect">
                                  <p:stCondLst>
                                    <p:cond delay="0"/>
                                  </p:stCondLst>
                                  <p:childTnLst>
                                    <p:animEffect transition="out" filter="dissolve">
                                      <p:cBhvr>
                                        <p:cTn id="8" dur="500"/>
                                        <p:tgtEl>
                                          <p:spTgt spid="10"/>
                                        </p:tgtEl>
                                      </p:cBhvr>
                                    </p:animEffect>
                                    <p:set>
                                      <p:cBhvr>
                                        <p:cTn id="9" dur="1" fill="hold">
                                          <p:stCondLst>
                                            <p:cond delay="499"/>
                                          </p:stCondLst>
                                        </p:cTn>
                                        <p:tgtEl>
                                          <p:spTgt spid="10"/>
                                        </p:tgtEl>
                                        <p:attrNameLst>
                                          <p:attrName>style.visibility</p:attrName>
                                        </p:attrNameLst>
                                      </p:cBhvr>
                                      <p:to>
                                        <p:strVal val="hidden"/>
                                      </p:to>
                                    </p:set>
                                  </p:childTnLst>
                                </p:cTn>
                              </p:par>
                              <p:par>
                                <p:cTn id="10" presetID="9" presetClass="exit" presetSubtype="0" fill="hold" grpId="0" nodeType="withEffect">
                                  <p:stCondLst>
                                    <p:cond delay="0"/>
                                  </p:stCondLst>
                                  <p:childTnLst>
                                    <p:animEffect transition="out" filter="dissolve">
                                      <p:cBhvr>
                                        <p:cTn id="11" dur="500"/>
                                        <p:tgtEl>
                                          <p:spTgt spid="11"/>
                                        </p:tgtEl>
                                      </p:cBhvr>
                                    </p:animEffect>
                                    <p:set>
                                      <p:cBhvr>
                                        <p:cTn id="12" dur="1" fill="hold">
                                          <p:stCondLst>
                                            <p:cond delay="499"/>
                                          </p:stCondLst>
                                        </p:cTn>
                                        <p:tgtEl>
                                          <p:spTgt spid="11"/>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1" nodeType="clickEffect">
                                  <p:stCondLst>
                                    <p:cond delay="0"/>
                                  </p:stCondLst>
                                  <p:childTnLst>
                                    <p:set>
                                      <p:cBhvr>
                                        <p:cTn id="20" dur="1" fill="hold">
                                          <p:stCondLst>
                                            <p:cond delay="0"/>
                                          </p:stCondLst>
                                        </p:cTn>
                                        <p:tgtEl>
                                          <p:spTgt spid="12"/>
                                        </p:tgtEl>
                                        <p:attrNameLst>
                                          <p:attrName>style.visibility</p:attrName>
                                        </p:attrNameLst>
                                      </p:cBhvr>
                                      <p:to>
                                        <p:strVal val="visible"/>
                                      </p:to>
                                    </p:set>
                                  </p:childTnLst>
                                </p:cTn>
                              </p:par>
                              <p:par>
                                <p:cTn id="21" presetID="1" presetClass="exit" presetSubtype="0" fill="hold" grpId="1" nodeType="withEffect">
                                  <p:stCondLst>
                                    <p:cond delay="0"/>
                                  </p:stCondLst>
                                  <p:childTnLst>
                                    <p:set>
                                      <p:cBhvr>
                                        <p:cTn id="22" dur="1" fill="hold">
                                          <p:stCondLst>
                                            <p:cond delay="0"/>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2" grpId="1" animBg="1"/>
      <p:bldP spid="14" grpId="0" animBg="1"/>
      <p:bldP spid="14" grpId="1"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Freeform 2">
            <a:extLst>
              <a:ext uri="{FF2B5EF4-FFF2-40B4-BE49-F238E27FC236}">
                <a16:creationId xmlns:a16="http://schemas.microsoft.com/office/drawing/2014/main" id="{0ABDFACA-BB29-A74F-A696-454AB5C3C1C2}"/>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39938" name="Picture 5">
            <a:extLst>
              <a:ext uri="{FF2B5EF4-FFF2-40B4-BE49-F238E27FC236}">
                <a16:creationId xmlns:a16="http://schemas.microsoft.com/office/drawing/2014/main" id="{C22488DB-FECF-1E45-A03F-1502C8F585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39" name="Text Box 6">
            <a:extLst>
              <a:ext uri="{FF2B5EF4-FFF2-40B4-BE49-F238E27FC236}">
                <a16:creationId xmlns:a16="http://schemas.microsoft.com/office/drawing/2014/main" id="{8BDDE36F-253F-244F-908D-5877349E8D7E}"/>
              </a:ext>
            </a:extLst>
          </p:cNvPr>
          <p:cNvSpPr txBox="1">
            <a:spLocks noChangeArrowheads="1"/>
          </p:cNvSpPr>
          <p:nvPr/>
        </p:nvSpPr>
        <p:spPr bwMode="auto">
          <a:xfrm>
            <a:off x="2016125" y="134938"/>
            <a:ext cx="3455988"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800" b="1">
                <a:solidFill>
                  <a:srgbClr val="000000"/>
                </a:solidFill>
              </a:rPr>
              <a:t>CAPRICORNIO: EGO DEL </a:t>
            </a:r>
            <a:r>
              <a:rPr lang="es-ES" altLang="es-ES_tradnl" sz="2800" b="1">
                <a:solidFill>
                  <a:srgbClr val="FF4500"/>
                </a:solidFill>
              </a:rPr>
              <a:t>RÍGIDO</a:t>
            </a:r>
          </a:p>
        </p:txBody>
      </p:sp>
      <p:sp>
        <p:nvSpPr>
          <p:cNvPr id="6" name="Rectángulo 2">
            <a:extLst>
              <a:ext uri="{FF2B5EF4-FFF2-40B4-BE49-F238E27FC236}">
                <a16:creationId xmlns:a16="http://schemas.microsoft.com/office/drawing/2014/main" id="{C7388725-51B6-7747-B602-1750579D704B}"/>
              </a:ext>
            </a:extLst>
          </p:cNvPr>
          <p:cNvSpPr>
            <a:spLocks noChangeArrowheads="1"/>
          </p:cNvSpPr>
          <p:nvPr/>
        </p:nvSpPr>
        <p:spPr bwMode="auto">
          <a:xfrm>
            <a:off x="1727200" y="2386013"/>
            <a:ext cx="2376488" cy="1169987"/>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DEFORMIDADES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7" name="Rectángulo 2">
            <a:extLst>
              <a:ext uri="{FF2B5EF4-FFF2-40B4-BE49-F238E27FC236}">
                <a16:creationId xmlns:a16="http://schemas.microsoft.com/office/drawing/2014/main" id="{DDB95E27-0C3D-5943-8ABD-E28C68D06A54}"/>
              </a:ext>
            </a:extLst>
          </p:cNvPr>
          <p:cNvSpPr>
            <a:spLocks noChangeArrowheads="1"/>
          </p:cNvSpPr>
          <p:nvPr/>
        </p:nvSpPr>
        <p:spPr bwMode="auto">
          <a:xfrm>
            <a:off x="1558925" y="3773488"/>
            <a:ext cx="2376488" cy="1169987"/>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EXIGENCIAS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8" name="Rectángulo 2">
            <a:extLst>
              <a:ext uri="{FF2B5EF4-FFF2-40B4-BE49-F238E27FC236}">
                <a16:creationId xmlns:a16="http://schemas.microsoft.com/office/drawing/2014/main" id="{56D449DC-B90E-1A44-B9B0-BB239B5A0117}"/>
              </a:ext>
            </a:extLst>
          </p:cNvPr>
          <p:cNvSpPr>
            <a:spLocks noChangeArrowheads="1"/>
          </p:cNvSpPr>
          <p:nvPr/>
        </p:nvSpPr>
        <p:spPr bwMode="auto">
          <a:xfrm>
            <a:off x="3744913" y="1179513"/>
            <a:ext cx="2376487" cy="1168400"/>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DIFICULTADES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9" name="Rectángulo 2">
            <a:extLst>
              <a:ext uri="{FF2B5EF4-FFF2-40B4-BE49-F238E27FC236}">
                <a16:creationId xmlns:a16="http://schemas.microsoft.com/office/drawing/2014/main" id="{2910D046-FEE1-D645-8FED-18E2E71ADE80}"/>
              </a:ext>
            </a:extLst>
          </p:cNvPr>
          <p:cNvSpPr>
            <a:spLocks noChangeArrowheads="1"/>
          </p:cNvSpPr>
          <p:nvPr/>
        </p:nvSpPr>
        <p:spPr bwMode="auto">
          <a:xfrm>
            <a:off x="5389563" y="4024313"/>
            <a:ext cx="2376487" cy="1169987"/>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OBLIGACIONES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10" name="Rectángulo 2">
            <a:extLst>
              <a:ext uri="{FF2B5EF4-FFF2-40B4-BE49-F238E27FC236}">
                <a16:creationId xmlns:a16="http://schemas.microsoft.com/office/drawing/2014/main" id="{68E7339C-4A2B-AC4A-9945-39870626EE95}"/>
              </a:ext>
            </a:extLst>
          </p:cNvPr>
          <p:cNvSpPr>
            <a:spLocks noChangeArrowheads="1"/>
          </p:cNvSpPr>
          <p:nvPr/>
        </p:nvSpPr>
        <p:spPr bwMode="auto">
          <a:xfrm>
            <a:off x="6729413" y="2765425"/>
            <a:ext cx="2376487" cy="1169988"/>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OBSTÁCULOS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11" name="Rectángulo 2">
            <a:extLst>
              <a:ext uri="{FF2B5EF4-FFF2-40B4-BE49-F238E27FC236}">
                <a16:creationId xmlns:a16="http://schemas.microsoft.com/office/drawing/2014/main" id="{4436CCDA-E12D-7341-BB05-2BF0FB34FF2E}"/>
              </a:ext>
            </a:extLst>
          </p:cNvPr>
          <p:cNvSpPr>
            <a:spLocks noChangeArrowheads="1"/>
          </p:cNvSpPr>
          <p:nvPr/>
        </p:nvSpPr>
        <p:spPr bwMode="auto">
          <a:xfrm>
            <a:off x="6767513" y="1466850"/>
            <a:ext cx="2376487" cy="1169988"/>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LIMITACIONES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12" name="Rectángulo 2">
            <a:extLst>
              <a:ext uri="{FF2B5EF4-FFF2-40B4-BE49-F238E27FC236}">
                <a16:creationId xmlns:a16="http://schemas.microsoft.com/office/drawing/2014/main" id="{10EF74F7-7918-1C40-8EEB-85CA8FEE3299}"/>
              </a:ext>
            </a:extLst>
          </p:cNvPr>
          <p:cNvSpPr>
            <a:spLocks noChangeArrowheads="1"/>
          </p:cNvSpPr>
          <p:nvPr/>
        </p:nvSpPr>
        <p:spPr bwMode="auto">
          <a:xfrm>
            <a:off x="3897313" y="3035300"/>
            <a:ext cx="2376487" cy="1168400"/>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AMBICIÓN                                     </a:t>
            </a:r>
          </a:p>
          <a:p>
            <a:pPr algn="just">
              <a:defRPr/>
            </a:pPr>
            <a:endParaRPr lang="es-ES_tradnl" altLang="es-ES_tradnl" dirty="0">
              <a:solidFill>
                <a:schemeClr val="tx1"/>
              </a:solidFill>
              <a:latin typeface="Calibri" charset="0"/>
              <a:ea typeface="Calibri" charset="0"/>
              <a:cs typeface="Times New Roman" charset="0"/>
            </a:endParaRPr>
          </a:p>
        </p:txBody>
      </p:sp>
      <p:sp>
        <p:nvSpPr>
          <p:cNvPr id="13" name="Rectángulo 2">
            <a:extLst>
              <a:ext uri="{FF2B5EF4-FFF2-40B4-BE49-F238E27FC236}">
                <a16:creationId xmlns:a16="http://schemas.microsoft.com/office/drawing/2014/main" id="{4F6BF695-6412-8640-9F51-7818939A4529}"/>
              </a:ext>
            </a:extLst>
          </p:cNvPr>
          <p:cNvSpPr>
            <a:spLocks noChangeArrowheads="1"/>
          </p:cNvSpPr>
          <p:nvPr/>
        </p:nvSpPr>
        <p:spPr bwMode="auto">
          <a:xfrm>
            <a:off x="2125664" y="4329584"/>
            <a:ext cx="2986880" cy="1169551"/>
          </a:xfrm>
          <a:prstGeom prst="rect">
            <a:avLst/>
          </a:prstGeom>
          <a:noFill/>
          <a:ln>
            <a:noFill/>
          </a:ln>
        </p:spPr>
        <p:txBody>
          <a:bodyPr wrap="square">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SUBIR A LA CIMA                                     </a:t>
            </a:r>
          </a:p>
          <a:p>
            <a:pPr algn="just">
              <a:defRPr/>
            </a:pPr>
            <a:endParaRPr lang="es-ES_tradnl" altLang="es-ES_tradnl" dirty="0">
              <a:solidFill>
                <a:schemeClr val="tx1"/>
              </a:solidFill>
              <a:latin typeface="Calibri" charset="0"/>
              <a:ea typeface="Calibri" charset="0"/>
              <a:cs typeface="Times New Roman"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Freeform 2">
            <a:extLst>
              <a:ext uri="{FF2B5EF4-FFF2-40B4-BE49-F238E27FC236}">
                <a16:creationId xmlns:a16="http://schemas.microsoft.com/office/drawing/2014/main" id="{70CC5F82-576A-C64D-B8EB-1CE85049F29D}"/>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41986" name="Picture 3">
            <a:extLst>
              <a:ext uri="{FF2B5EF4-FFF2-40B4-BE49-F238E27FC236}">
                <a16:creationId xmlns:a16="http://schemas.microsoft.com/office/drawing/2014/main" id="{795FC011-702B-D541-8F6E-B9C2C2335B0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44475"/>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87" name="Text Box 4">
            <a:extLst>
              <a:ext uri="{FF2B5EF4-FFF2-40B4-BE49-F238E27FC236}">
                <a16:creationId xmlns:a16="http://schemas.microsoft.com/office/drawing/2014/main" id="{85404D36-5C29-F747-953B-5FAE832F8AC9}"/>
              </a:ext>
            </a:extLst>
          </p:cNvPr>
          <p:cNvSpPr txBox="1">
            <a:spLocks noChangeArrowheads="1"/>
          </p:cNvSpPr>
          <p:nvPr/>
        </p:nvSpPr>
        <p:spPr bwMode="auto">
          <a:xfrm>
            <a:off x="708025" y="195263"/>
            <a:ext cx="6996113"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CAPRICORNIO: </a:t>
            </a:r>
          </a:p>
          <a:p>
            <a:pPr algn="ctr" eaLnBrk="1">
              <a:buSzPct val="100000"/>
            </a:pPr>
            <a:r>
              <a:rPr lang="es-ES" altLang="es-ES_tradnl" sz="2800" b="1">
                <a:solidFill>
                  <a:srgbClr val="FF0000"/>
                </a:solidFill>
              </a:rPr>
              <a:t>estricto, tirano, ambicioso</a:t>
            </a:r>
            <a:r>
              <a:rPr lang="is-IS" altLang="es-ES_tradnl" sz="2800" b="1">
                <a:solidFill>
                  <a:srgbClr val="FF0000"/>
                </a:solidFill>
              </a:rPr>
              <a:t>.</a:t>
            </a:r>
            <a:r>
              <a:rPr lang="es-ES" altLang="es-ES_tradnl" sz="2800" b="1">
                <a:solidFill>
                  <a:srgbClr val="FF0000"/>
                </a:solidFill>
              </a:rPr>
              <a:t>   </a:t>
            </a:r>
          </a:p>
        </p:txBody>
      </p:sp>
      <p:sp>
        <p:nvSpPr>
          <p:cNvPr id="3" name="Rectángulo 2">
            <a:extLst>
              <a:ext uri="{FF2B5EF4-FFF2-40B4-BE49-F238E27FC236}">
                <a16:creationId xmlns:a16="http://schemas.microsoft.com/office/drawing/2014/main" id="{4D9730F3-3CD6-164C-9444-9819E7084270}"/>
              </a:ext>
            </a:extLst>
          </p:cNvPr>
          <p:cNvSpPr/>
          <p:nvPr/>
        </p:nvSpPr>
        <p:spPr>
          <a:xfrm>
            <a:off x="215900" y="1371600"/>
            <a:ext cx="9763125" cy="4876800"/>
          </a:xfrm>
          <a:prstGeom prst="rect">
            <a:avLst/>
          </a:prstGeom>
        </p:spPr>
        <p:txBody>
          <a:bodyPr>
            <a:spAutoFit/>
          </a:bodyPr>
          <a:lstStyle/>
          <a:p>
            <a:pPr marL="457200" lvl="1" indent="0">
              <a:lnSpc>
                <a:spcPct val="115000"/>
              </a:lnSpc>
              <a:buClr>
                <a:srgbClr val="000000"/>
              </a:buClr>
              <a:buSzPct val="100000"/>
              <a:defRPr/>
            </a:pPr>
            <a:endParaRPr lang="es-ES" altLang="es-ES_tradnl" sz="2200" b="1" dirty="0">
              <a:solidFill>
                <a:srgbClr val="000000"/>
              </a:solidFill>
              <a:latin typeface="Times New Roman" charset="0"/>
              <a:ea typeface="ＭＳ Ｐゴシック" charset="-128"/>
            </a:endParaRPr>
          </a:p>
          <a:p>
            <a:pPr marL="1657350" lvl="3" indent="-342900">
              <a:lnSpc>
                <a:spcPct val="200000"/>
              </a:lnSpc>
              <a:buClr>
                <a:srgbClr val="000000"/>
              </a:buClr>
              <a:buSzPct val="100000"/>
              <a:buFont typeface="Wingdings" pitchFamily="2" charset="2"/>
              <a:buChar char="Ø"/>
              <a:defRPr/>
            </a:pPr>
            <a:r>
              <a:rPr lang="es-ES" altLang="es-ES" sz="2200" dirty="0">
                <a:solidFill>
                  <a:srgbClr val="000000"/>
                </a:solidFill>
                <a:latin typeface="Times New Roman" charset="0"/>
                <a:ea typeface="ＭＳ Ｐゴシック" charset="-128"/>
              </a:rPr>
              <a:t>¿Sientes que llevas demasiadas responsabilidades en tu vida?</a:t>
            </a:r>
          </a:p>
          <a:p>
            <a:pPr marL="1657350" lvl="3" indent="-342900">
              <a:lnSpc>
                <a:spcPct val="200000"/>
              </a:lnSpc>
              <a:buClr>
                <a:srgbClr val="000000"/>
              </a:buClr>
              <a:buSzPct val="100000"/>
              <a:buFont typeface="Wingdings" pitchFamily="2" charset="2"/>
              <a:buChar char="Ø"/>
              <a:defRPr/>
            </a:pPr>
            <a:r>
              <a:rPr lang="es-ES" altLang="es-ES_tradnl" sz="2200" dirty="0">
                <a:solidFill>
                  <a:srgbClr val="000000"/>
                </a:solidFill>
                <a:latin typeface="Times New Roman" charset="0"/>
                <a:ea typeface="ＭＳ Ｐゴシック" charset="-128"/>
              </a:rPr>
              <a:t>¿Te consideras imprescindible y te cuesta delegar?</a:t>
            </a:r>
          </a:p>
          <a:p>
            <a:pPr marL="1657350" lvl="3" indent="-342900">
              <a:lnSpc>
                <a:spcPct val="200000"/>
              </a:lnSpc>
              <a:buClr>
                <a:srgbClr val="000000"/>
              </a:buClr>
              <a:buSzPct val="100000"/>
              <a:buFont typeface="Wingdings" pitchFamily="2" charset="2"/>
              <a:buChar char="Ø"/>
              <a:defRPr/>
            </a:pPr>
            <a:r>
              <a:rPr lang="es-ES" altLang="es-ES_tradnl" sz="2200" dirty="0">
                <a:solidFill>
                  <a:srgbClr val="000000"/>
                </a:solidFill>
                <a:latin typeface="Times New Roman" charset="0"/>
                <a:ea typeface="ＭＳ Ｐゴシック" charset="-128"/>
              </a:rPr>
              <a:t>¿Eres ambicioso en tus aspiraciones?</a:t>
            </a:r>
          </a:p>
          <a:p>
            <a:pPr marL="1657350" lvl="3" indent="-342900">
              <a:lnSpc>
                <a:spcPct val="200000"/>
              </a:lnSpc>
              <a:buClr>
                <a:srgbClr val="000000"/>
              </a:buClr>
              <a:buSzPct val="100000"/>
              <a:buFont typeface="Wingdings" pitchFamily="2" charset="2"/>
              <a:buChar char="Ø"/>
              <a:defRPr/>
            </a:pPr>
            <a:r>
              <a:rPr lang="es-ES" altLang="es-ES_tradnl" sz="2200" dirty="0">
                <a:solidFill>
                  <a:srgbClr val="000000"/>
                </a:solidFill>
                <a:latin typeface="Times New Roman" charset="0"/>
                <a:ea typeface="ＭＳ Ｐゴシック" charset="-128"/>
              </a:rPr>
              <a:t>¿Te falta tiempo para tu vida privada?</a:t>
            </a:r>
          </a:p>
          <a:p>
            <a:pPr marL="1314450" lvl="3" indent="0">
              <a:lnSpc>
                <a:spcPct val="115000"/>
              </a:lnSpc>
              <a:buClr>
                <a:srgbClr val="000000"/>
              </a:buClr>
              <a:buSzPct val="100000"/>
              <a:defRPr/>
            </a:pPr>
            <a:endParaRPr lang="es-ES" altLang="es-ES_tradnl" sz="2200" dirty="0">
              <a:solidFill>
                <a:srgbClr val="000000"/>
              </a:solidFill>
              <a:latin typeface="Times New Roman" charset="0"/>
              <a:ea typeface="ＭＳ Ｐゴシック" charset="-128"/>
            </a:endParaRPr>
          </a:p>
          <a:p>
            <a:pPr marL="914400" lvl="2" indent="0">
              <a:lnSpc>
                <a:spcPct val="115000"/>
              </a:lnSpc>
              <a:buClr>
                <a:srgbClr val="000000"/>
              </a:buClr>
              <a:buSzPct val="100000"/>
              <a:defRPr/>
            </a:pPr>
            <a:endParaRPr lang="es-ES" altLang="es-ES_tradnl" sz="2200" dirty="0">
              <a:solidFill>
                <a:srgbClr val="000000"/>
              </a:solidFill>
              <a:latin typeface="Times New Roman" charset="0"/>
              <a:ea typeface="ＭＳ Ｐゴシック" charset="-128"/>
            </a:endParaRPr>
          </a:p>
          <a:p>
            <a:pPr marL="0" lvl="1" indent="0" algn="just">
              <a:spcAft>
                <a:spcPts val="0"/>
              </a:spcAft>
              <a:defRPr/>
            </a:pPr>
            <a:endParaRPr lang="es-ES" altLang="es-ES_tradnl" sz="1300" dirty="0">
              <a:solidFill>
                <a:srgbClr val="000000"/>
              </a:solidFill>
              <a:latin typeface="Verdana" charset="0"/>
              <a:ea typeface="ＭＳ Ｐゴシック" charset="-128"/>
            </a:endParaRPr>
          </a:p>
          <a:p>
            <a:pPr marL="0" lvl="1" indent="0" algn="just">
              <a:spcAft>
                <a:spcPts val="0"/>
              </a:spcAft>
              <a:defRPr/>
            </a:pPr>
            <a:endParaRPr lang="es-ES" altLang="es-ES_tradnl" sz="2200" dirty="0">
              <a:solidFill>
                <a:srgbClr val="000000"/>
              </a:solidFill>
              <a:latin typeface="Times New Roman" charset="0"/>
              <a:ea typeface="ＭＳ Ｐゴシック" charset="-128"/>
            </a:endParaRPr>
          </a:p>
          <a:p>
            <a:pPr algn="just">
              <a:spcAft>
                <a:spcPts val="0"/>
              </a:spcAft>
              <a:defRPr/>
            </a:pPr>
            <a:endParaRPr lang="es-ES_tradnl" dirty="0">
              <a:solidFill>
                <a:schemeClr val="tx1"/>
              </a:solidFill>
              <a:latin typeface="Calibri" charset="0"/>
              <a:ea typeface="Calibri" charset="0"/>
              <a:cs typeface="Times New Roman" charset="0"/>
            </a:endParaRPr>
          </a:p>
        </p:txBody>
      </p:sp>
    </p:spTree>
  </p:cSld>
  <p:clrMapOvr>
    <a:masterClrMapping/>
  </p:clrMapOvr>
  <p:transition spd="med"/>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ext Box 2">
            <a:extLst>
              <a:ext uri="{FF2B5EF4-FFF2-40B4-BE49-F238E27FC236}">
                <a16:creationId xmlns:a16="http://schemas.microsoft.com/office/drawing/2014/main" id="{2A94F9B0-FD9D-8B4C-882C-713F63A799C4}"/>
              </a:ext>
            </a:extLst>
          </p:cNvPr>
          <p:cNvSpPr txBox="1">
            <a:spLocks noChangeArrowheads="1"/>
          </p:cNvSpPr>
          <p:nvPr/>
        </p:nvSpPr>
        <p:spPr bwMode="auto">
          <a:xfrm>
            <a:off x="709613" y="147638"/>
            <a:ext cx="9267825" cy="946150"/>
          </a:xfrm>
          <a:prstGeom prst="rect">
            <a:avLst/>
          </a:prstGeom>
          <a:noFill/>
          <a:ln>
            <a:noFill/>
          </a:ln>
          <a:effectLst/>
        </p:spPr>
        <p:txBody>
          <a:bodyPr lIns="45231" tIns="45231" rIns="45231" bIns="45231" anchor="ctr"/>
          <a:lstStyle>
            <a:lvl1pPr>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1pPr>
            <a:lvl2pPr>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2pPr>
            <a:lvl3pPr>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3pPr>
            <a:lvl4pPr>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4pPr>
            <a:lvl5pPr>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charset="0"/>
                <a:ea typeface="ＭＳ Ｐゴシック" charset="-128"/>
              </a:defRPr>
            </a:lvl9pPr>
          </a:lstStyle>
          <a:p>
            <a:pPr algn="ctr">
              <a:buClrTx/>
              <a:buFontTx/>
              <a:buNone/>
              <a:defRPr/>
            </a:pPr>
            <a:r>
              <a:rPr lang="es-ES" altLang="es-ES_tradnl" sz="2535" b="1" dirty="0">
                <a:solidFill>
                  <a:srgbClr val="C00000"/>
                </a:solidFill>
              </a:rPr>
              <a:t>EGOS: </a:t>
            </a:r>
            <a:r>
              <a:rPr lang="es-ES" altLang="es-ES_tradnl" sz="2535" b="1" dirty="0">
                <a:solidFill>
                  <a:srgbClr val="FF0000"/>
                </a:solidFill>
              </a:rPr>
              <a:t>DEFINICIÓN</a:t>
            </a:r>
          </a:p>
        </p:txBody>
      </p:sp>
      <p:sp>
        <p:nvSpPr>
          <p:cNvPr id="20483" name="Freeform 3">
            <a:extLst>
              <a:ext uri="{FF2B5EF4-FFF2-40B4-BE49-F238E27FC236}">
                <a16:creationId xmlns:a16="http://schemas.microsoft.com/office/drawing/2014/main" id="{FC3F3A78-3C4F-FD43-A2C4-87B2E27158F4}"/>
              </a:ext>
            </a:extLst>
          </p:cNvPr>
          <p:cNvSpPr>
            <a:spLocks noChangeArrowheads="1"/>
          </p:cNvSpPr>
          <p:nvPr/>
        </p:nvSpPr>
        <p:spPr bwMode="auto">
          <a:xfrm>
            <a:off x="1588" y="0"/>
            <a:ext cx="671512" cy="5668963"/>
          </a:xfrm>
          <a:custGeom>
            <a:avLst/>
            <a:gdLst>
              <a:gd name="T0" fmla="*/ 0 w 21600"/>
              <a:gd name="T1" fmla="*/ 0 h 21600"/>
              <a:gd name="T2" fmla="*/ 17204267 w 21600"/>
              <a:gd name="T3" fmla="*/ 0 h 21600"/>
              <a:gd name="T4" fmla="*/ 17204267 w 21600"/>
              <a:gd name="T5" fmla="*/ 1224795938 h 21600"/>
              <a:gd name="T6" fmla="*/ 0 w 21600"/>
              <a:gd name="T7" fmla="*/ 1224795938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p:spPr>
        <p:txBody>
          <a:bodyPr wrap="none" anchor="ctr"/>
          <a:lstStyle/>
          <a:p>
            <a:pPr>
              <a:defRPr/>
            </a:pPr>
            <a:endParaRPr lang="es-ES" sz="2645"/>
          </a:p>
        </p:txBody>
      </p:sp>
      <p:pic>
        <p:nvPicPr>
          <p:cNvPr id="44035" name="Picture 4">
            <a:extLst>
              <a:ext uri="{FF2B5EF4-FFF2-40B4-BE49-F238E27FC236}">
                <a16:creationId xmlns:a16="http://schemas.microsoft.com/office/drawing/2014/main" id="{5349D737-DBBF-9B40-AA45-0ECE92534F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63" y="0"/>
            <a:ext cx="1503363"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36" name="Imagen 2">
            <a:extLst>
              <a:ext uri="{FF2B5EF4-FFF2-40B4-BE49-F238E27FC236}">
                <a16:creationId xmlns:a16="http://schemas.microsoft.com/office/drawing/2014/main" id="{AF131D90-F00E-CE42-998A-62006E4D3216}"/>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086100" y="1189038"/>
            <a:ext cx="4492625" cy="449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Freeform 2">
            <a:extLst>
              <a:ext uri="{FF2B5EF4-FFF2-40B4-BE49-F238E27FC236}">
                <a16:creationId xmlns:a16="http://schemas.microsoft.com/office/drawing/2014/main" id="{2FD2B234-8E54-204E-8BC4-545C6084F3F9}"/>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46082" name="Picture 3">
            <a:extLst>
              <a:ext uri="{FF2B5EF4-FFF2-40B4-BE49-F238E27FC236}">
                <a16:creationId xmlns:a16="http://schemas.microsoft.com/office/drawing/2014/main" id="{16E3C305-75AB-B64A-A757-F44A5A3C74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44475"/>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3" name="Text Box 4">
            <a:extLst>
              <a:ext uri="{FF2B5EF4-FFF2-40B4-BE49-F238E27FC236}">
                <a16:creationId xmlns:a16="http://schemas.microsoft.com/office/drawing/2014/main" id="{3A22D0B4-1217-C14C-B282-C1AC017F4613}"/>
              </a:ext>
            </a:extLst>
          </p:cNvPr>
          <p:cNvSpPr txBox="1">
            <a:spLocks noChangeArrowheads="1"/>
          </p:cNvSpPr>
          <p:nvPr/>
        </p:nvSpPr>
        <p:spPr bwMode="auto">
          <a:xfrm>
            <a:off x="708025" y="195263"/>
            <a:ext cx="6996113"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CAPRICORNIO: </a:t>
            </a:r>
          </a:p>
          <a:p>
            <a:pPr algn="ctr" eaLnBrk="1">
              <a:buSzPct val="100000"/>
            </a:pPr>
            <a:r>
              <a:rPr lang="es-ES" altLang="es-ES_tradnl" sz="2800" b="1">
                <a:solidFill>
                  <a:srgbClr val="FF0000"/>
                </a:solidFill>
              </a:rPr>
              <a:t>estricto, tirano, ambicioso</a:t>
            </a:r>
            <a:r>
              <a:rPr lang="is-IS" altLang="es-ES_tradnl" sz="2800" b="1">
                <a:solidFill>
                  <a:srgbClr val="FF0000"/>
                </a:solidFill>
              </a:rPr>
              <a:t>.</a:t>
            </a:r>
            <a:r>
              <a:rPr lang="es-ES" altLang="es-ES_tradnl" sz="2800" b="1">
                <a:solidFill>
                  <a:srgbClr val="FF0000"/>
                </a:solidFill>
              </a:rPr>
              <a:t>   </a:t>
            </a:r>
          </a:p>
        </p:txBody>
      </p:sp>
      <p:sp>
        <p:nvSpPr>
          <p:cNvPr id="3" name="Rectángulo 2">
            <a:extLst>
              <a:ext uri="{FF2B5EF4-FFF2-40B4-BE49-F238E27FC236}">
                <a16:creationId xmlns:a16="http://schemas.microsoft.com/office/drawing/2014/main" id="{28B1611A-C33D-C74E-A4B1-80136D6201E0}"/>
              </a:ext>
            </a:extLst>
          </p:cNvPr>
          <p:cNvSpPr/>
          <p:nvPr/>
        </p:nvSpPr>
        <p:spPr>
          <a:xfrm>
            <a:off x="-215900" y="608013"/>
            <a:ext cx="10152063" cy="6907212"/>
          </a:xfrm>
          <a:prstGeom prst="rect">
            <a:avLst/>
          </a:prstGeom>
        </p:spPr>
        <p:txBody>
          <a:bodyPr>
            <a:spAutoFit/>
          </a:bodyPr>
          <a:lstStyle/>
          <a:p>
            <a:pPr marL="457200" lvl="1" indent="0">
              <a:lnSpc>
                <a:spcPct val="115000"/>
              </a:lnSpc>
              <a:buClr>
                <a:srgbClr val="000000"/>
              </a:buClr>
              <a:buSzPct val="100000"/>
              <a:defRPr/>
            </a:pPr>
            <a:endParaRPr lang="es-ES" altLang="es-ES_tradnl" sz="2200" b="1" dirty="0">
              <a:solidFill>
                <a:srgbClr val="000000"/>
              </a:solidFill>
              <a:latin typeface="Times New Roman" charset="0"/>
              <a:ea typeface="ＭＳ Ｐゴシック" charset="-128"/>
            </a:endParaRPr>
          </a:p>
          <a:p>
            <a:pPr marL="1657350" lvl="3" indent="-342900">
              <a:lnSpc>
                <a:spcPct val="200000"/>
              </a:lnSpc>
              <a:buClr>
                <a:srgbClr val="000000"/>
              </a:buClr>
              <a:buSzPct val="100000"/>
              <a:buFont typeface="Wingdings" pitchFamily="2" charset="2"/>
              <a:buChar char="Ø"/>
              <a:defRPr/>
            </a:pPr>
            <a:r>
              <a:rPr lang="es-ES" altLang="es-ES" sz="2200" dirty="0">
                <a:solidFill>
                  <a:srgbClr val="000000"/>
                </a:solidFill>
                <a:latin typeface="Times New Roman" charset="0"/>
                <a:ea typeface="ＭＳ Ｐゴシック" charset="-128"/>
              </a:rPr>
              <a:t>¿Cómo te sientes cuando los demás llevan demasiadas responsabilidades en su vida?</a:t>
            </a:r>
          </a:p>
          <a:p>
            <a:pPr marL="1657350" lvl="3" indent="-342900">
              <a:lnSpc>
                <a:spcPct val="200000"/>
              </a:lnSpc>
              <a:buClr>
                <a:srgbClr val="000000"/>
              </a:buClr>
              <a:buSzPct val="100000"/>
              <a:buFont typeface="Wingdings" pitchFamily="2" charset="2"/>
              <a:buChar char="Ø"/>
              <a:defRPr/>
            </a:pPr>
            <a:r>
              <a:rPr lang="es-ES" altLang="es-ES_tradnl" sz="2200" dirty="0">
                <a:solidFill>
                  <a:srgbClr val="000000"/>
                </a:solidFill>
                <a:latin typeface="Times New Roman" charset="0"/>
                <a:ea typeface="ＭＳ Ｐゴシック" charset="-128"/>
              </a:rPr>
              <a:t>¿Cómo te sientes cuando los demás se consideran imprescindibles y les cuesta delegar?</a:t>
            </a:r>
          </a:p>
          <a:p>
            <a:pPr marL="1657350" lvl="3" indent="-342900">
              <a:lnSpc>
                <a:spcPct val="200000"/>
              </a:lnSpc>
              <a:buClr>
                <a:srgbClr val="000000"/>
              </a:buClr>
              <a:buSzPct val="100000"/>
              <a:buFont typeface="Wingdings" pitchFamily="2" charset="2"/>
              <a:buChar char="Ø"/>
              <a:defRPr/>
            </a:pPr>
            <a:r>
              <a:rPr lang="es-ES" altLang="es-ES_tradnl" sz="2200" dirty="0">
                <a:solidFill>
                  <a:srgbClr val="000000"/>
                </a:solidFill>
                <a:latin typeface="Times New Roman" charset="0"/>
                <a:ea typeface="ＭＳ Ｐゴシック" charset="-128"/>
              </a:rPr>
              <a:t>¿Cómo te sientes cuando los demás son ambiciosos en sus aspiraciones?</a:t>
            </a:r>
          </a:p>
          <a:p>
            <a:pPr marL="1657350" lvl="3" indent="-342900">
              <a:lnSpc>
                <a:spcPct val="200000"/>
              </a:lnSpc>
              <a:buClr>
                <a:srgbClr val="000000"/>
              </a:buClr>
              <a:buSzPct val="100000"/>
              <a:buFont typeface="Wingdings" pitchFamily="2" charset="2"/>
              <a:buChar char="Ø"/>
              <a:defRPr/>
            </a:pPr>
            <a:r>
              <a:rPr lang="es-ES" altLang="es-ES_tradnl" sz="2200" dirty="0">
                <a:solidFill>
                  <a:srgbClr val="000000"/>
                </a:solidFill>
                <a:latin typeface="Times New Roman" charset="0"/>
                <a:ea typeface="ＭＳ Ｐゴシック" charset="-128"/>
              </a:rPr>
              <a:t>¿Cómo te sientes cuando a los demás les falta tiempo para su vida privada?</a:t>
            </a:r>
          </a:p>
          <a:p>
            <a:pPr marL="1314450" lvl="3" indent="0">
              <a:lnSpc>
                <a:spcPct val="115000"/>
              </a:lnSpc>
              <a:buClr>
                <a:srgbClr val="000000"/>
              </a:buClr>
              <a:buSzPct val="100000"/>
              <a:defRPr/>
            </a:pPr>
            <a:endParaRPr lang="es-ES" altLang="es-ES_tradnl" sz="2200" dirty="0">
              <a:solidFill>
                <a:srgbClr val="000000"/>
              </a:solidFill>
              <a:latin typeface="Times New Roman" charset="0"/>
              <a:ea typeface="ＭＳ Ｐゴシック" charset="-128"/>
            </a:endParaRPr>
          </a:p>
          <a:p>
            <a:pPr marL="914400" lvl="2" indent="0">
              <a:lnSpc>
                <a:spcPct val="115000"/>
              </a:lnSpc>
              <a:buClr>
                <a:srgbClr val="000000"/>
              </a:buClr>
              <a:buSzPct val="100000"/>
              <a:defRPr/>
            </a:pPr>
            <a:endParaRPr lang="es-ES" altLang="es-ES_tradnl" sz="2200" dirty="0">
              <a:solidFill>
                <a:srgbClr val="000000"/>
              </a:solidFill>
              <a:latin typeface="Times New Roman" charset="0"/>
              <a:ea typeface="ＭＳ Ｐゴシック" charset="-128"/>
            </a:endParaRPr>
          </a:p>
          <a:p>
            <a:pPr marL="0" lvl="1" indent="0" algn="just">
              <a:spcAft>
                <a:spcPts val="0"/>
              </a:spcAft>
              <a:defRPr/>
            </a:pPr>
            <a:endParaRPr lang="es-ES" altLang="es-ES_tradnl" sz="1300" dirty="0">
              <a:solidFill>
                <a:srgbClr val="000000"/>
              </a:solidFill>
              <a:latin typeface="Verdana" charset="0"/>
              <a:ea typeface="ＭＳ Ｐゴシック" charset="-128"/>
            </a:endParaRPr>
          </a:p>
          <a:p>
            <a:pPr marL="0" lvl="1" indent="0" algn="just">
              <a:spcAft>
                <a:spcPts val="0"/>
              </a:spcAft>
              <a:defRPr/>
            </a:pPr>
            <a:endParaRPr lang="es-ES" altLang="es-ES_tradnl" sz="2200" dirty="0">
              <a:solidFill>
                <a:srgbClr val="000000"/>
              </a:solidFill>
              <a:latin typeface="Times New Roman" charset="0"/>
              <a:ea typeface="ＭＳ Ｐゴシック" charset="-128"/>
            </a:endParaRPr>
          </a:p>
          <a:p>
            <a:pPr algn="just">
              <a:spcAft>
                <a:spcPts val="0"/>
              </a:spcAft>
              <a:defRPr/>
            </a:pPr>
            <a:endParaRPr lang="es-ES_tradnl" dirty="0">
              <a:solidFill>
                <a:schemeClr val="tx1"/>
              </a:solidFill>
              <a:latin typeface="Calibri" charset="0"/>
              <a:ea typeface="Calibri" charset="0"/>
              <a:cs typeface="Times New Roman" charset="0"/>
            </a:endParaRPr>
          </a:p>
        </p:txBody>
      </p:sp>
    </p:spTree>
  </p:cSld>
  <p:clrMapOvr>
    <a:masterClrMapping/>
  </p:clrMapOvr>
  <p:transition spd="med"/>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Freeform 2">
            <a:extLst>
              <a:ext uri="{FF2B5EF4-FFF2-40B4-BE49-F238E27FC236}">
                <a16:creationId xmlns:a16="http://schemas.microsoft.com/office/drawing/2014/main" id="{264A8FC7-C11C-A24B-9032-8165F8176178}"/>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48130" name="Picture 3">
            <a:extLst>
              <a:ext uri="{FF2B5EF4-FFF2-40B4-BE49-F238E27FC236}">
                <a16:creationId xmlns:a16="http://schemas.microsoft.com/office/drawing/2014/main" id="{78D838F2-3EC0-3649-9FFA-8208210B7A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1" name="Text Box 4">
            <a:extLst>
              <a:ext uri="{FF2B5EF4-FFF2-40B4-BE49-F238E27FC236}">
                <a16:creationId xmlns:a16="http://schemas.microsoft.com/office/drawing/2014/main" id="{56C7EA7F-5071-7549-A086-249960AFAE40}"/>
              </a:ext>
            </a:extLst>
          </p:cNvPr>
          <p:cNvSpPr txBox="1">
            <a:spLocks noChangeArrowheads="1"/>
          </p:cNvSpPr>
          <p:nvPr/>
        </p:nvSpPr>
        <p:spPr bwMode="auto">
          <a:xfrm>
            <a:off x="215900" y="195263"/>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CAPRICORNIO: la raíz</a:t>
            </a:r>
            <a:r>
              <a:rPr lang="is-IS" altLang="es-ES_tradnl" sz="2800" b="1">
                <a:solidFill>
                  <a:srgbClr val="FF0000"/>
                </a:solidFill>
              </a:rPr>
              <a:t>…..</a:t>
            </a:r>
            <a:r>
              <a:rPr lang="es-ES" altLang="es-ES_tradnl" sz="2800" b="1">
                <a:solidFill>
                  <a:srgbClr val="FF0000"/>
                </a:solidFill>
              </a:rPr>
              <a:t>   </a:t>
            </a:r>
          </a:p>
        </p:txBody>
      </p:sp>
      <p:sp>
        <p:nvSpPr>
          <p:cNvPr id="92164" name="Rectángulo 2">
            <a:extLst>
              <a:ext uri="{FF2B5EF4-FFF2-40B4-BE49-F238E27FC236}">
                <a16:creationId xmlns:a16="http://schemas.microsoft.com/office/drawing/2014/main" id="{DEB3FF4F-0B04-5D4D-A2E6-0B5BF283B875}"/>
              </a:ext>
            </a:extLst>
          </p:cNvPr>
          <p:cNvSpPr>
            <a:spLocks noChangeArrowheads="1"/>
          </p:cNvSpPr>
          <p:nvPr/>
        </p:nvSpPr>
        <p:spPr bwMode="auto">
          <a:xfrm>
            <a:off x="1439863" y="1239838"/>
            <a:ext cx="8353425" cy="3200400"/>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342900" lvl="1" indent="-342900" algn="just">
              <a:buFont typeface="Wingdings" charset="2"/>
              <a:buChar char="Ø"/>
              <a:defRPr/>
            </a:pPr>
            <a:r>
              <a:rPr lang="es-ES" altLang="es-ES_tradnl" sz="2200" dirty="0">
                <a:solidFill>
                  <a:srgbClr val="000000"/>
                </a:solidFill>
                <a:latin typeface="Times New Roman" charset="0"/>
                <a:ea typeface="Calibri" charset="0"/>
                <a:cs typeface="Times New Roman" charset="0"/>
              </a:rPr>
              <a:t>Siento una </a:t>
            </a:r>
            <a:r>
              <a:rPr lang="es-ES" altLang="es-ES_tradnl" sz="2200" b="1" dirty="0">
                <a:solidFill>
                  <a:srgbClr val="FF0000"/>
                </a:solidFill>
                <a:latin typeface="Times New Roman" charset="0"/>
                <a:ea typeface="Calibri" charset="0"/>
                <a:cs typeface="Times New Roman" charset="0"/>
              </a:rPr>
              <a:t>falta de confianza en mi capacidad </a:t>
            </a:r>
            <a:r>
              <a:rPr lang="es-ES" altLang="es-ES_tradnl" sz="2200" dirty="0">
                <a:solidFill>
                  <a:srgbClr val="000000"/>
                </a:solidFill>
                <a:latin typeface="Times New Roman" charset="0"/>
                <a:ea typeface="Calibri" charset="0"/>
                <a:cs typeface="Times New Roman" charset="0"/>
              </a:rPr>
              <a:t>para hacer las cosas. </a:t>
            </a:r>
          </a:p>
          <a:p>
            <a:pPr marL="742950" lvl="2" indent="-342900" algn="just">
              <a:buFont typeface="Wingdings" pitchFamily="2" charset="2"/>
              <a:buChar char="ü"/>
              <a:defRPr/>
            </a:pPr>
            <a:r>
              <a:rPr lang="es-ES" altLang="es-ES_tradnl" sz="2200" dirty="0">
                <a:solidFill>
                  <a:srgbClr val="000000"/>
                </a:solidFill>
                <a:latin typeface="Times New Roman" charset="0"/>
                <a:ea typeface="Calibri" charset="0"/>
                <a:cs typeface="Times New Roman" charset="0"/>
              </a:rPr>
              <a:t>Con frecuencia me siento </a:t>
            </a:r>
            <a:r>
              <a:rPr lang="es-ES" altLang="es-ES_tradnl" sz="2200" b="1" dirty="0">
                <a:solidFill>
                  <a:srgbClr val="000000"/>
                </a:solidFill>
                <a:latin typeface="Times New Roman" charset="0"/>
                <a:ea typeface="Calibri" charset="0"/>
                <a:cs typeface="Times New Roman" charset="0"/>
              </a:rPr>
              <a:t>INCAPAZ.</a:t>
            </a:r>
          </a:p>
          <a:p>
            <a:pPr marL="742950" lvl="2" indent="-342900" algn="just">
              <a:buFont typeface="Wingdings" pitchFamily="2" charset="2"/>
              <a:buChar char="ü"/>
              <a:defRPr/>
            </a:pPr>
            <a:r>
              <a:rPr lang="es-ES" altLang="es-ES_tradnl" sz="2200" dirty="0">
                <a:solidFill>
                  <a:srgbClr val="000000"/>
                </a:solidFill>
                <a:latin typeface="Times New Roman" charset="0"/>
                <a:ea typeface="Calibri" charset="0"/>
                <a:cs typeface="Times New Roman" charset="0"/>
              </a:rPr>
              <a:t>Me frustra la</a:t>
            </a:r>
            <a:r>
              <a:rPr lang="es-ES" altLang="es-ES_tradnl" sz="2200" b="1" dirty="0">
                <a:solidFill>
                  <a:srgbClr val="000000"/>
                </a:solidFill>
                <a:latin typeface="Times New Roman" charset="0"/>
                <a:ea typeface="Calibri" charset="0"/>
                <a:cs typeface="Times New Roman" charset="0"/>
              </a:rPr>
              <a:t> COMPARACIÓN</a:t>
            </a:r>
            <a:r>
              <a:rPr lang="es-ES" altLang="es-ES_tradnl" sz="2200" dirty="0">
                <a:solidFill>
                  <a:srgbClr val="000000"/>
                </a:solidFill>
                <a:latin typeface="Times New Roman" charset="0"/>
                <a:ea typeface="Calibri" charset="0"/>
                <a:cs typeface="Times New Roman" charset="0"/>
              </a:rPr>
              <a:t> con los demás, </a:t>
            </a:r>
            <a:r>
              <a:rPr lang="es-ES" altLang="es-ES_tradnl" sz="2200" b="1" dirty="0">
                <a:solidFill>
                  <a:srgbClr val="000000"/>
                </a:solidFill>
                <a:latin typeface="Times New Roman" charset="0"/>
                <a:ea typeface="Calibri" charset="0"/>
                <a:cs typeface="Times New Roman" charset="0"/>
              </a:rPr>
              <a:t>ME SIENTO INFERIOR.  </a:t>
            </a:r>
          </a:p>
          <a:p>
            <a:pPr marL="0" lvl="1" indent="0" algn="just">
              <a:defRPr/>
            </a:pPr>
            <a:r>
              <a:rPr lang="es-ES" altLang="es-ES_tradnl" sz="2200" b="1" dirty="0">
                <a:solidFill>
                  <a:srgbClr val="000000"/>
                </a:solidFill>
                <a:latin typeface="Times New Roman" charset="0"/>
                <a:ea typeface="Calibri" charset="0"/>
                <a:cs typeface="Times New Roman" charset="0"/>
              </a:rPr>
              <a:t> </a:t>
            </a:r>
          </a:p>
          <a:p>
            <a:pPr marL="342900" lvl="1" indent="-342900" algn="just">
              <a:buFont typeface="Wingdings" charset="2"/>
              <a:buChar char="Ø"/>
              <a:defRPr/>
            </a:pPr>
            <a:r>
              <a:rPr lang="es-ES" altLang="es-ES_tradnl" sz="2200" dirty="0">
                <a:solidFill>
                  <a:srgbClr val="000000"/>
                </a:solidFill>
                <a:latin typeface="Times New Roman" charset="0"/>
                <a:ea typeface="Calibri" charset="0"/>
                <a:cs typeface="Times New Roman" charset="0"/>
              </a:rPr>
              <a:t>Miedo al </a:t>
            </a:r>
            <a:r>
              <a:rPr lang="es-ES" altLang="es-ES_tradnl" sz="2200" b="1" dirty="0">
                <a:solidFill>
                  <a:srgbClr val="FF0000"/>
                </a:solidFill>
                <a:latin typeface="Times New Roman" charset="0"/>
                <a:ea typeface="Calibri" charset="0"/>
                <a:cs typeface="Times New Roman" charset="0"/>
              </a:rPr>
              <a:t>rechazo: </a:t>
            </a:r>
            <a:r>
              <a:rPr lang="es-ES" altLang="es-ES_tradnl" sz="2200" b="1" dirty="0">
                <a:solidFill>
                  <a:schemeClr val="tx1"/>
                </a:solidFill>
                <a:latin typeface="Times New Roman" charset="0"/>
                <a:ea typeface="Calibri" charset="0"/>
                <a:cs typeface="Times New Roman" charset="0"/>
              </a:rPr>
              <a:t>coraza de frio.                </a:t>
            </a:r>
            <a:endParaRPr lang="es-ES" altLang="es-ES_tradnl" sz="1300" b="1" dirty="0">
              <a:solidFill>
                <a:schemeClr val="tx1"/>
              </a:solidFill>
              <a:latin typeface="Verdana" charset="0"/>
              <a:ea typeface="Calibri" charset="0"/>
              <a:cs typeface="Times New Roman" charset="0"/>
            </a:endParaRPr>
          </a:p>
          <a:p>
            <a:pPr marL="0" lvl="1" indent="0" algn="just">
              <a:defRPr/>
            </a:pPr>
            <a:endParaRPr lang="es-ES" altLang="es-ES_tradnl" sz="2200" dirty="0">
              <a:solidFill>
                <a:srgbClr val="000000"/>
              </a:solidFill>
              <a:latin typeface="Times New Roman" charset="0"/>
              <a:ea typeface="Calibri" charset="0"/>
              <a:cs typeface="Times New Roman" charset="0"/>
            </a:endParaRPr>
          </a:p>
          <a:p>
            <a:pPr algn="just">
              <a:defRPr/>
            </a:pPr>
            <a:endParaRPr lang="es-ES_tradnl" altLang="es-ES_tradnl" dirty="0">
              <a:solidFill>
                <a:schemeClr val="tx1"/>
              </a:solidFill>
              <a:latin typeface="Calibri" charset="0"/>
              <a:ea typeface="Calibri" charset="0"/>
              <a:cs typeface="Times New Roman" charset="0"/>
            </a:endParaRPr>
          </a:p>
        </p:txBody>
      </p:sp>
      <p:sp>
        <p:nvSpPr>
          <p:cNvPr id="6" name="CuadroTexto 1">
            <a:extLst>
              <a:ext uri="{FF2B5EF4-FFF2-40B4-BE49-F238E27FC236}">
                <a16:creationId xmlns:a16="http://schemas.microsoft.com/office/drawing/2014/main" id="{9BDBF633-DF61-BC4A-8FA1-539C990CF062}"/>
              </a:ext>
            </a:extLst>
          </p:cNvPr>
          <p:cNvSpPr txBox="1">
            <a:spLocks noChangeArrowheads="1"/>
          </p:cNvSpPr>
          <p:nvPr/>
        </p:nvSpPr>
        <p:spPr bwMode="auto">
          <a:xfrm>
            <a:off x="1079500" y="3914775"/>
            <a:ext cx="8785225"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“Me </a:t>
            </a:r>
            <a:r>
              <a:rPr lang="es-ES" altLang="es-ES" sz="3200" b="1" i="1">
                <a:solidFill>
                  <a:srgbClr val="FF0000"/>
                </a:solidFill>
                <a:latin typeface="Times New Roman" panose="02020603050405020304" pitchFamily="18" charset="0"/>
              </a:rPr>
              <a:t>sobreesfuerzo</a:t>
            </a:r>
            <a:r>
              <a:rPr lang="es-ES" altLang="es-ES" sz="3200" b="1" i="1">
                <a:solidFill>
                  <a:srgbClr val="7030A0"/>
                </a:solidFill>
                <a:latin typeface="Times New Roman" panose="02020603050405020304" pitchFamily="18" charset="0"/>
              </a:rPr>
              <a:t>: cargo de más responsabilidades y obligaciones para que me reconozcan mi capacidad”</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Freeform 2">
            <a:extLst>
              <a:ext uri="{FF2B5EF4-FFF2-40B4-BE49-F238E27FC236}">
                <a16:creationId xmlns:a16="http://schemas.microsoft.com/office/drawing/2014/main" id="{EB1DD5BB-B683-0C4C-853E-F821EF5763BB}"/>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50178" name="Picture 3">
            <a:extLst>
              <a:ext uri="{FF2B5EF4-FFF2-40B4-BE49-F238E27FC236}">
                <a16:creationId xmlns:a16="http://schemas.microsoft.com/office/drawing/2014/main" id="{3C694974-F2C1-C04C-AF68-286BD9F965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79" name="Text Box 4">
            <a:extLst>
              <a:ext uri="{FF2B5EF4-FFF2-40B4-BE49-F238E27FC236}">
                <a16:creationId xmlns:a16="http://schemas.microsoft.com/office/drawing/2014/main" id="{5D7BB259-C2A8-A047-88E2-456B427AE150}"/>
              </a:ext>
            </a:extLst>
          </p:cNvPr>
          <p:cNvSpPr txBox="1">
            <a:spLocks noChangeArrowheads="1"/>
          </p:cNvSpPr>
          <p:nvPr/>
        </p:nvSpPr>
        <p:spPr bwMode="auto">
          <a:xfrm>
            <a:off x="215900" y="195263"/>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CAPRICORNIO: la raíz</a:t>
            </a:r>
            <a:r>
              <a:rPr lang="is-IS" altLang="es-ES_tradnl" sz="2800" b="1">
                <a:solidFill>
                  <a:srgbClr val="FF0000"/>
                </a:solidFill>
              </a:rPr>
              <a:t>…..</a:t>
            </a:r>
            <a:r>
              <a:rPr lang="es-ES" altLang="es-ES_tradnl" sz="2800" b="1">
                <a:solidFill>
                  <a:srgbClr val="FF0000"/>
                </a:solidFill>
              </a:rPr>
              <a:t>   </a:t>
            </a:r>
          </a:p>
        </p:txBody>
      </p:sp>
      <p:sp>
        <p:nvSpPr>
          <p:cNvPr id="92164" name="Rectángulo 2">
            <a:extLst>
              <a:ext uri="{FF2B5EF4-FFF2-40B4-BE49-F238E27FC236}">
                <a16:creationId xmlns:a16="http://schemas.microsoft.com/office/drawing/2014/main" id="{3A629572-333E-6F49-A5BF-E4BF408B9433}"/>
              </a:ext>
            </a:extLst>
          </p:cNvPr>
          <p:cNvSpPr>
            <a:spLocks noChangeArrowheads="1"/>
          </p:cNvSpPr>
          <p:nvPr/>
        </p:nvSpPr>
        <p:spPr bwMode="auto">
          <a:xfrm>
            <a:off x="1079500" y="2043113"/>
            <a:ext cx="2376488" cy="1508125"/>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MIS NECESIDADES                                     </a:t>
            </a:r>
          </a:p>
          <a:p>
            <a:pPr algn="just">
              <a:defRPr/>
            </a:pPr>
            <a:endParaRPr lang="es-ES_tradnl" altLang="es-ES_tradnl" dirty="0">
              <a:solidFill>
                <a:schemeClr val="tx1"/>
              </a:solidFill>
              <a:latin typeface="Calibri" charset="0"/>
              <a:ea typeface="Calibri" charset="0"/>
              <a:cs typeface="Times New Roman" charset="0"/>
            </a:endParaRPr>
          </a:p>
        </p:txBody>
      </p:sp>
      <p:pic>
        <p:nvPicPr>
          <p:cNvPr id="50181" name="Imagen 2">
            <a:extLst>
              <a:ext uri="{FF2B5EF4-FFF2-40B4-BE49-F238E27FC236}">
                <a16:creationId xmlns:a16="http://schemas.microsoft.com/office/drawing/2014/main" id="{43760900-CC74-4648-8B4B-B38A876CCF6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60813" y="1589088"/>
            <a:ext cx="2327275" cy="268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82" name="Rectángulo 2">
            <a:extLst>
              <a:ext uri="{FF2B5EF4-FFF2-40B4-BE49-F238E27FC236}">
                <a16:creationId xmlns:a16="http://schemas.microsoft.com/office/drawing/2014/main" id="{ED1BD2D2-0D68-EA4E-9B74-806DEA6E299E}"/>
              </a:ext>
            </a:extLst>
          </p:cNvPr>
          <p:cNvSpPr>
            <a:spLocks noChangeArrowheads="1"/>
          </p:cNvSpPr>
          <p:nvPr/>
        </p:nvSpPr>
        <p:spPr bwMode="auto">
          <a:xfrm>
            <a:off x="7056438" y="3487738"/>
            <a:ext cx="2376487" cy="150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bg1"/>
                </a:solidFill>
                <a:latin typeface="Arial" panose="020B0604020202020204" pitchFamily="34" charset="0"/>
                <a:ea typeface="ＭＳ Ｐゴシック" panose="020B0600070205080204" pitchFamily="34" charset="-128"/>
              </a:defRPr>
            </a:lvl1pPr>
            <a:lvl2pPr marL="342900" indent="-342900">
              <a:defRPr sz="2400">
                <a:solidFill>
                  <a:schemeClr val="bg1"/>
                </a:solidFill>
                <a:latin typeface="Arial" panose="020B0604020202020204" pitchFamily="34" charset="0"/>
                <a:ea typeface="ＭＳ Ｐゴシック" panose="020B0600070205080204" pitchFamily="34" charset="-128"/>
              </a:defRPr>
            </a:lvl2pPr>
            <a:lvl3pPr>
              <a:defRPr sz="2400">
                <a:solidFill>
                  <a:schemeClr val="bg1"/>
                </a:solidFill>
                <a:latin typeface="Arial" panose="020B0604020202020204" pitchFamily="34" charset="0"/>
                <a:ea typeface="ＭＳ Ｐゴシック" panose="020B0600070205080204" pitchFamily="34" charset="-128"/>
              </a:defRPr>
            </a:lvl3pPr>
            <a:lvl4pPr>
              <a:defRPr sz="2400">
                <a:solidFill>
                  <a:schemeClr val="bg1"/>
                </a:solidFill>
                <a:latin typeface="Arial" panose="020B0604020202020204" pitchFamily="34" charset="0"/>
                <a:ea typeface="ＭＳ Ｐゴシック" panose="020B0600070205080204" pitchFamily="34" charset="-128"/>
              </a:defRPr>
            </a:lvl4pPr>
            <a:lvl5pPr>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9pPr>
          </a:lstStyle>
          <a:p>
            <a:pPr lvl="1" algn="ctr">
              <a:buFont typeface="Wingdings" pitchFamily="2" charset="2"/>
              <a:buChar char="Ø"/>
            </a:pPr>
            <a:r>
              <a:rPr lang="es-ES_tradnl" altLang="es-ES_tradnl" b="1">
                <a:latin typeface="Calibri" panose="020F0502020204030204" pitchFamily="34" charset="0"/>
                <a:ea typeface="Calibri" panose="020F0502020204030204" pitchFamily="34" charset="0"/>
                <a:cs typeface="Times New Roman" panose="02020603050405020304" pitchFamily="18" charset="0"/>
              </a:rPr>
              <a:t>	</a:t>
            </a:r>
            <a:r>
              <a:rPr lang="es-ES" altLang="es-ES_tradnl" sz="220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VALORACIÓN EXTERNA</a:t>
            </a:r>
          </a:p>
          <a:p>
            <a:pPr algn="just"/>
            <a:endParaRPr lang="es-ES_tradnl" altLang="es-ES_tradnl">
              <a:solidFill>
                <a:schemeClr val="tx1"/>
              </a:solidFill>
              <a:latin typeface="Calibri" panose="020F0502020204030204" pitchFamily="34" charset="0"/>
              <a:ea typeface="Calibri" panose="020F0502020204030204" pitchFamily="34" charset="0"/>
              <a:cs typeface="Times New Roman" panose="02020603050405020304" pitchFamily="18"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Freeform 2">
            <a:extLst>
              <a:ext uri="{FF2B5EF4-FFF2-40B4-BE49-F238E27FC236}">
                <a16:creationId xmlns:a16="http://schemas.microsoft.com/office/drawing/2014/main" id="{62A7E7FF-706B-EA47-8AB9-BE825806AA48}"/>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52226" name="Picture 3">
            <a:extLst>
              <a:ext uri="{FF2B5EF4-FFF2-40B4-BE49-F238E27FC236}">
                <a16:creationId xmlns:a16="http://schemas.microsoft.com/office/drawing/2014/main" id="{704E8009-5805-914B-9C5C-96FE4A7AAE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44475"/>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7" name="Text Box 4">
            <a:extLst>
              <a:ext uri="{FF2B5EF4-FFF2-40B4-BE49-F238E27FC236}">
                <a16:creationId xmlns:a16="http://schemas.microsoft.com/office/drawing/2014/main" id="{CDF32B99-FB91-034D-8241-0619D3355A9B}"/>
              </a:ext>
            </a:extLst>
          </p:cNvPr>
          <p:cNvSpPr txBox="1">
            <a:spLocks noChangeArrowheads="1"/>
          </p:cNvSpPr>
          <p:nvPr/>
        </p:nvSpPr>
        <p:spPr bwMode="auto">
          <a:xfrm>
            <a:off x="71438" y="195263"/>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CAPRICORNIO: la raíz</a:t>
            </a:r>
            <a:r>
              <a:rPr lang="is-IS" altLang="es-ES_tradnl" sz="2800" b="1">
                <a:solidFill>
                  <a:srgbClr val="FF0000"/>
                </a:solidFill>
              </a:rPr>
              <a:t>…..</a:t>
            </a:r>
            <a:r>
              <a:rPr lang="es-ES" altLang="es-ES_tradnl" sz="2800" b="1">
                <a:solidFill>
                  <a:srgbClr val="FF0000"/>
                </a:solidFill>
              </a:rPr>
              <a:t>   </a:t>
            </a:r>
          </a:p>
        </p:txBody>
      </p:sp>
      <p:sp>
        <p:nvSpPr>
          <p:cNvPr id="3" name="Rectángulo 2">
            <a:extLst>
              <a:ext uri="{FF2B5EF4-FFF2-40B4-BE49-F238E27FC236}">
                <a16:creationId xmlns:a16="http://schemas.microsoft.com/office/drawing/2014/main" id="{9F1A8293-CC04-6747-B036-5E96EC8A86C0}"/>
              </a:ext>
            </a:extLst>
          </p:cNvPr>
          <p:cNvSpPr/>
          <p:nvPr/>
        </p:nvSpPr>
        <p:spPr>
          <a:xfrm>
            <a:off x="215900" y="1371600"/>
            <a:ext cx="9763125" cy="4114800"/>
          </a:xfrm>
          <a:prstGeom prst="rect">
            <a:avLst/>
          </a:prstGeom>
        </p:spPr>
        <p:txBody>
          <a:bodyPr>
            <a:spAutoFit/>
          </a:bodyPr>
          <a:lstStyle/>
          <a:p>
            <a:pPr marL="457200" lvl="1" indent="0">
              <a:lnSpc>
                <a:spcPct val="115000"/>
              </a:lnSpc>
              <a:buClr>
                <a:srgbClr val="000000"/>
              </a:buClr>
              <a:buSzPct val="100000"/>
              <a:defRPr/>
            </a:pPr>
            <a:r>
              <a:rPr lang="es-ES" altLang="es-ES_tradnl" sz="2200" dirty="0">
                <a:solidFill>
                  <a:srgbClr val="000000"/>
                </a:solidFill>
                <a:latin typeface="Times New Roman" charset="0"/>
                <a:ea typeface="ＭＳ Ｐゴシック" charset="-128"/>
              </a:rPr>
              <a:t>	</a:t>
            </a:r>
            <a:r>
              <a:rPr lang="es-ES" altLang="es-ES_tradnl" sz="2200" b="1" dirty="0">
                <a:solidFill>
                  <a:srgbClr val="000000"/>
                </a:solidFill>
                <a:latin typeface="Times New Roman" charset="0"/>
                <a:ea typeface="ＭＳ Ｐゴシック" charset="-128"/>
              </a:rPr>
              <a:t>MIS NECESIDADES:</a:t>
            </a:r>
          </a:p>
          <a:p>
            <a:pPr marL="1657350" lvl="3" indent="-342900">
              <a:lnSpc>
                <a:spcPct val="115000"/>
              </a:lnSpc>
              <a:buClr>
                <a:srgbClr val="000000"/>
              </a:buClr>
              <a:buSzPct val="100000"/>
              <a:buFont typeface="Wingdings" pitchFamily="2" charset="2"/>
              <a:buChar char="Ø"/>
              <a:defRPr/>
            </a:pPr>
            <a:r>
              <a:rPr lang="es-ES" altLang="es-ES_tradnl" sz="2200" dirty="0">
                <a:solidFill>
                  <a:srgbClr val="000000"/>
                </a:solidFill>
                <a:latin typeface="Times New Roman" charset="0"/>
                <a:ea typeface="ＭＳ Ｐゴシック" charset="-128"/>
              </a:rPr>
              <a:t>Herida de autoestima (amor) en la infancia.   </a:t>
            </a:r>
            <a:r>
              <a:rPr lang="es-ES" altLang="es-ES" sz="2200" dirty="0">
                <a:solidFill>
                  <a:srgbClr val="000000"/>
                </a:solidFill>
                <a:latin typeface="Times New Roman" charset="0"/>
                <a:ea typeface="ＭＳ Ｐゴシック" charset="-128"/>
              </a:rPr>
              <a:t>“</a:t>
            </a:r>
            <a:r>
              <a:rPr lang="es-ES" altLang="es-ES_tradnl" sz="2200" dirty="0">
                <a:solidFill>
                  <a:srgbClr val="000000"/>
                </a:solidFill>
                <a:latin typeface="Times New Roman" charset="0"/>
                <a:ea typeface="ＭＳ Ｐゴシック" charset="-128"/>
              </a:rPr>
              <a:t>NO ME AMO COMO SOY (</a:t>
            </a:r>
            <a:r>
              <a:rPr lang="es-ES" altLang="es-ES_tradnl" sz="2200" dirty="0">
                <a:solidFill>
                  <a:srgbClr val="FF0000"/>
                </a:solidFill>
                <a:latin typeface="Times New Roman" charset="0"/>
                <a:ea typeface="ＭＳ Ｐゴシック" charset="-128"/>
              </a:rPr>
              <a:t>ME RECHAZO</a:t>
            </a:r>
            <a:r>
              <a:rPr lang="es-ES" altLang="es-ES_tradnl" sz="2200" dirty="0">
                <a:solidFill>
                  <a:srgbClr val="000000"/>
                </a:solidFill>
                <a:latin typeface="Times New Roman" charset="0"/>
                <a:ea typeface="ＭＳ Ｐゴシック" charset="-128"/>
              </a:rPr>
              <a:t>)</a:t>
            </a:r>
            <a:r>
              <a:rPr lang="es-ES" altLang="es-ES" sz="2200" dirty="0">
                <a:solidFill>
                  <a:srgbClr val="000000"/>
                </a:solidFill>
                <a:latin typeface="Times New Roman" charset="0"/>
                <a:ea typeface="ＭＳ Ｐゴシック" charset="-128"/>
              </a:rPr>
              <a:t>”</a:t>
            </a:r>
          </a:p>
          <a:p>
            <a:pPr marL="1314450" lvl="3" indent="0">
              <a:lnSpc>
                <a:spcPct val="115000"/>
              </a:lnSpc>
              <a:buClr>
                <a:srgbClr val="000000"/>
              </a:buClr>
              <a:buSzPct val="100000"/>
              <a:defRPr/>
            </a:pPr>
            <a:endParaRPr lang="es-ES" altLang="es-ES" sz="2200" dirty="0">
              <a:solidFill>
                <a:srgbClr val="000000"/>
              </a:solidFill>
              <a:latin typeface="Times New Roman" charset="0"/>
              <a:ea typeface="ＭＳ Ｐゴシック" charset="-128"/>
            </a:endParaRPr>
          </a:p>
          <a:p>
            <a:pPr marL="1657350" lvl="3" indent="-342900">
              <a:lnSpc>
                <a:spcPct val="115000"/>
              </a:lnSpc>
              <a:buClr>
                <a:srgbClr val="000000"/>
              </a:buClr>
              <a:buSzPct val="100000"/>
              <a:buFont typeface="Wingdings" pitchFamily="2" charset="2"/>
              <a:buChar char="Ø"/>
              <a:defRPr/>
            </a:pPr>
            <a:r>
              <a:rPr lang="es-ES" altLang="es-ES_tradnl" sz="2200" dirty="0">
                <a:solidFill>
                  <a:srgbClr val="000000"/>
                </a:solidFill>
                <a:latin typeface="Times New Roman" charset="0"/>
                <a:ea typeface="ＭＳ Ｐゴシック" charset="-128"/>
              </a:rPr>
              <a:t>Siento que NO ME AMAN (</a:t>
            </a:r>
            <a:r>
              <a:rPr lang="es-ES" altLang="es-ES_tradnl" sz="2200" dirty="0">
                <a:solidFill>
                  <a:srgbClr val="FF0000"/>
                </a:solidFill>
                <a:latin typeface="Times New Roman" charset="0"/>
                <a:ea typeface="ＭＳ Ｐゴシック" charset="-128"/>
              </a:rPr>
              <a:t>ME RECHAZAN</a:t>
            </a:r>
            <a:r>
              <a:rPr lang="es-ES" altLang="es-ES_tradnl" sz="2200" dirty="0">
                <a:solidFill>
                  <a:srgbClr val="000000"/>
                </a:solidFill>
                <a:latin typeface="Times New Roman" charset="0"/>
                <a:ea typeface="ＭＳ Ｐゴシック" charset="-128"/>
              </a:rPr>
              <a:t>). </a:t>
            </a:r>
          </a:p>
          <a:p>
            <a:pPr marL="1314450" lvl="3" indent="0">
              <a:lnSpc>
                <a:spcPct val="115000"/>
              </a:lnSpc>
              <a:buClr>
                <a:srgbClr val="000000"/>
              </a:buClr>
              <a:buSzPct val="100000"/>
              <a:defRPr/>
            </a:pPr>
            <a:endParaRPr lang="es-ES" altLang="es-ES_tradnl" sz="2200" dirty="0">
              <a:solidFill>
                <a:srgbClr val="000000"/>
              </a:solidFill>
              <a:latin typeface="Times New Roman" charset="0"/>
              <a:ea typeface="ＭＳ Ｐゴシック" charset="-128"/>
            </a:endParaRPr>
          </a:p>
          <a:p>
            <a:pPr marL="1657350" lvl="3" indent="-342900">
              <a:lnSpc>
                <a:spcPct val="115000"/>
              </a:lnSpc>
              <a:buClr>
                <a:srgbClr val="000000"/>
              </a:buClr>
              <a:buSzPct val="100000"/>
              <a:buFont typeface="Wingdings" pitchFamily="2" charset="2"/>
              <a:buChar char="Ø"/>
              <a:defRPr/>
            </a:pPr>
            <a:r>
              <a:rPr lang="es-ES" altLang="es-ES_tradnl" sz="2200" dirty="0">
                <a:solidFill>
                  <a:srgbClr val="000000"/>
                </a:solidFill>
                <a:latin typeface="Times New Roman" charset="0"/>
                <a:ea typeface="ＭＳ Ｐゴシック" charset="-128"/>
              </a:rPr>
              <a:t>LE FALTA SIEMPRE ALGO (</a:t>
            </a:r>
            <a:r>
              <a:rPr lang="es-ES" altLang="es-ES_tradnl" sz="2200" dirty="0">
                <a:solidFill>
                  <a:srgbClr val="FF0000"/>
                </a:solidFill>
                <a:latin typeface="Times New Roman" charset="0"/>
                <a:ea typeface="ＭＳ Ｐゴシック" charset="-128"/>
              </a:rPr>
              <a:t>QUEJAS</a:t>
            </a:r>
            <a:r>
              <a:rPr lang="es-ES" altLang="es-ES_tradnl" sz="2200" dirty="0">
                <a:solidFill>
                  <a:srgbClr val="000000"/>
                </a:solidFill>
                <a:latin typeface="Times New Roman" charset="0"/>
                <a:ea typeface="ＭＳ Ｐゴシック" charset="-128"/>
              </a:rPr>
              <a:t>), necesito “escalar”.</a:t>
            </a:r>
          </a:p>
          <a:p>
            <a:pPr marL="914400" lvl="2" indent="0">
              <a:lnSpc>
                <a:spcPct val="115000"/>
              </a:lnSpc>
              <a:buClr>
                <a:srgbClr val="000000"/>
              </a:buClr>
              <a:buSzPct val="100000"/>
              <a:defRPr/>
            </a:pPr>
            <a:endParaRPr lang="es-ES" altLang="es-ES_tradnl" sz="2200" dirty="0">
              <a:solidFill>
                <a:srgbClr val="000000"/>
              </a:solidFill>
              <a:latin typeface="Times New Roman" charset="0"/>
              <a:ea typeface="ＭＳ Ｐゴシック" charset="-128"/>
            </a:endParaRPr>
          </a:p>
          <a:p>
            <a:pPr marL="0" lvl="1" indent="0" algn="just">
              <a:spcAft>
                <a:spcPts val="0"/>
              </a:spcAft>
              <a:defRPr/>
            </a:pPr>
            <a:endParaRPr lang="es-ES" altLang="es-ES_tradnl" sz="1300" dirty="0">
              <a:solidFill>
                <a:srgbClr val="000000"/>
              </a:solidFill>
              <a:latin typeface="Verdana" charset="0"/>
              <a:ea typeface="ＭＳ Ｐゴシック" charset="-128"/>
            </a:endParaRPr>
          </a:p>
          <a:p>
            <a:pPr marL="0" lvl="1" indent="0" algn="just">
              <a:spcAft>
                <a:spcPts val="0"/>
              </a:spcAft>
              <a:defRPr/>
            </a:pPr>
            <a:endParaRPr lang="es-ES" altLang="es-ES_tradnl" sz="2200" dirty="0">
              <a:solidFill>
                <a:srgbClr val="000000"/>
              </a:solidFill>
              <a:latin typeface="Times New Roman" charset="0"/>
              <a:ea typeface="ＭＳ Ｐゴシック" charset="-128"/>
            </a:endParaRPr>
          </a:p>
          <a:p>
            <a:pPr algn="just">
              <a:spcAft>
                <a:spcPts val="0"/>
              </a:spcAft>
              <a:defRPr/>
            </a:pPr>
            <a:endParaRPr lang="es-ES_tradnl" dirty="0">
              <a:solidFill>
                <a:schemeClr val="tx1"/>
              </a:solidFill>
              <a:latin typeface="Calibri" charset="0"/>
              <a:ea typeface="Calibri" charset="0"/>
              <a:cs typeface="Times New Roman" charset="0"/>
            </a:endParaRPr>
          </a:p>
        </p:txBody>
      </p:sp>
      <p:sp>
        <p:nvSpPr>
          <p:cNvPr id="6" name="CuadroTexto 1">
            <a:extLst>
              <a:ext uri="{FF2B5EF4-FFF2-40B4-BE49-F238E27FC236}">
                <a16:creationId xmlns:a16="http://schemas.microsoft.com/office/drawing/2014/main" id="{9053740C-D32A-F446-9A07-2CE1D0D7873D}"/>
              </a:ext>
            </a:extLst>
          </p:cNvPr>
          <p:cNvSpPr txBox="1">
            <a:spLocks noChangeArrowheads="1"/>
          </p:cNvSpPr>
          <p:nvPr/>
        </p:nvSpPr>
        <p:spPr bwMode="auto">
          <a:xfrm>
            <a:off x="1079500" y="4002088"/>
            <a:ext cx="8785225"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“Me </a:t>
            </a:r>
            <a:r>
              <a:rPr lang="es-ES" altLang="es-ES" sz="3200" b="1" i="1">
                <a:solidFill>
                  <a:srgbClr val="FF0000"/>
                </a:solidFill>
                <a:latin typeface="Times New Roman" panose="02020603050405020304" pitchFamily="18" charset="0"/>
              </a:rPr>
              <a:t>sobreesfuerzo</a:t>
            </a:r>
            <a:r>
              <a:rPr lang="es-ES" altLang="es-ES" sz="3200" b="1" i="1">
                <a:solidFill>
                  <a:srgbClr val="7030A0"/>
                </a:solidFill>
                <a:latin typeface="Times New Roman" panose="02020603050405020304" pitchFamily="18" charset="0"/>
              </a:rPr>
              <a:t>: cargo de más responsabilidades y obligaciones para que me reconozcan mi capacidad”</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Freeform 2">
            <a:extLst>
              <a:ext uri="{FF2B5EF4-FFF2-40B4-BE49-F238E27FC236}">
                <a16:creationId xmlns:a16="http://schemas.microsoft.com/office/drawing/2014/main" id="{6DA5854B-1609-534E-A8F8-C674F30EFF80}"/>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54274" name="Picture 3">
            <a:extLst>
              <a:ext uri="{FF2B5EF4-FFF2-40B4-BE49-F238E27FC236}">
                <a16:creationId xmlns:a16="http://schemas.microsoft.com/office/drawing/2014/main" id="{A55065D7-58A1-4343-92E2-A3252BDCBD1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44475"/>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75" name="Text Box 4">
            <a:extLst>
              <a:ext uri="{FF2B5EF4-FFF2-40B4-BE49-F238E27FC236}">
                <a16:creationId xmlns:a16="http://schemas.microsoft.com/office/drawing/2014/main" id="{BF24F146-0257-F84E-A7AE-0A487247A7E9}"/>
              </a:ext>
            </a:extLst>
          </p:cNvPr>
          <p:cNvSpPr txBox="1">
            <a:spLocks noChangeArrowheads="1"/>
          </p:cNvSpPr>
          <p:nvPr/>
        </p:nvSpPr>
        <p:spPr bwMode="auto">
          <a:xfrm>
            <a:off x="287338" y="195263"/>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CAPRICORNIO: la raíz</a:t>
            </a:r>
            <a:r>
              <a:rPr lang="is-IS" altLang="es-ES_tradnl" sz="2800" b="1">
                <a:solidFill>
                  <a:srgbClr val="FF0000"/>
                </a:solidFill>
              </a:rPr>
              <a:t>…..</a:t>
            </a:r>
            <a:r>
              <a:rPr lang="es-ES" altLang="es-ES_tradnl" sz="2800" b="1">
                <a:solidFill>
                  <a:srgbClr val="FF0000"/>
                </a:solidFill>
              </a:rPr>
              <a:t>   </a:t>
            </a:r>
          </a:p>
        </p:txBody>
      </p:sp>
      <p:sp>
        <p:nvSpPr>
          <p:cNvPr id="3" name="Rectángulo 2">
            <a:extLst>
              <a:ext uri="{FF2B5EF4-FFF2-40B4-BE49-F238E27FC236}">
                <a16:creationId xmlns:a16="http://schemas.microsoft.com/office/drawing/2014/main" id="{83664850-9C00-844D-93EF-3FC6812E2B38}"/>
              </a:ext>
            </a:extLst>
          </p:cNvPr>
          <p:cNvSpPr/>
          <p:nvPr/>
        </p:nvSpPr>
        <p:spPr>
          <a:xfrm>
            <a:off x="215900" y="1371600"/>
            <a:ext cx="9763125" cy="1389063"/>
          </a:xfrm>
          <a:prstGeom prst="rect">
            <a:avLst/>
          </a:prstGeom>
        </p:spPr>
        <p:txBody>
          <a:bodyPr>
            <a:spAutoFit/>
          </a:bodyPr>
          <a:lstStyle/>
          <a:p>
            <a:pPr marL="457200" lvl="1" indent="0">
              <a:lnSpc>
                <a:spcPct val="115000"/>
              </a:lnSpc>
              <a:buClr>
                <a:srgbClr val="000000"/>
              </a:buClr>
              <a:buSzPct val="100000"/>
              <a:defRPr/>
            </a:pPr>
            <a:r>
              <a:rPr lang="es-ES" altLang="es-ES_tradnl" sz="2200" dirty="0">
                <a:solidFill>
                  <a:srgbClr val="000000"/>
                </a:solidFill>
                <a:latin typeface="Times New Roman" charset="0"/>
                <a:ea typeface="ＭＳ Ｐゴシック" charset="-128"/>
              </a:rPr>
              <a:t>	</a:t>
            </a:r>
          </a:p>
          <a:p>
            <a:pPr marL="0" lvl="1" indent="0" algn="just">
              <a:spcAft>
                <a:spcPts val="0"/>
              </a:spcAft>
              <a:defRPr/>
            </a:pPr>
            <a:endParaRPr lang="es-ES" altLang="es-ES_tradnl" sz="1300" dirty="0">
              <a:solidFill>
                <a:srgbClr val="000000"/>
              </a:solidFill>
              <a:latin typeface="Verdana" charset="0"/>
              <a:ea typeface="ＭＳ Ｐゴシック" charset="-128"/>
            </a:endParaRPr>
          </a:p>
          <a:p>
            <a:pPr marL="0" lvl="1" indent="0" algn="just">
              <a:spcAft>
                <a:spcPts val="0"/>
              </a:spcAft>
              <a:defRPr/>
            </a:pPr>
            <a:endParaRPr lang="es-ES" altLang="es-ES_tradnl" sz="2200" dirty="0">
              <a:solidFill>
                <a:srgbClr val="000000"/>
              </a:solidFill>
              <a:latin typeface="Times New Roman" charset="0"/>
              <a:ea typeface="ＭＳ Ｐゴシック" charset="-128"/>
            </a:endParaRPr>
          </a:p>
          <a:p>
            <a:pPr algn="just">
              <a:spcAft>
                <a:spcPts val="0"/>
              </a:spcAft>
              <a:defRPr/>
            </a:pPr>
            <a:endParaRPr lang="es-ES_tradnl" dirty="0">
              <a:solidFill>
                <a:schemeClr val="tx1"/>
              </a:solidFill>
              <a:latin typeface="Calibri" charset="0"/>
              <a:ea typeface="Calibri" charset="0"/>
              <a:cs typeface="Times New Roman" charset="0"/>
            </a:endParaRPr>
          </a:p>
        </p:txBody>
      </p:sp>
      <p:sp>
        <p:nvSpPr>
          <p:cNvPr id="54277" name="CuadroTexto 1">
            <a:extLst>
              <a:ext uri="{FF2B5EF4-FFF2-40B4-BE49-F238E27FC236}">
                <a16:creationId xmlns:a16="http://schemas.microsoft.com/office/drawing/2014/main" id="{0A0B5466-3CCF-8644-BA85-96E63B864A35}"/>
              </a:ext>
            </a:extLst>
          </p:cNvPr>
          <p:cNvSpPr txBox="1">
            <a:spLocks noChangeArrowheads="1"/>
          </p:cNvSpPr>
          <p:nvPr/>
        </p:nvSpPr>
        <p:spPr bwMode="auto">
          <a:xfrm>
            <a:off x="1079500" y="1395413"/>
            <a:ext cx="8785225"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VENUS: “Me </a:t>
            </a:r>
            <a:r>
              <a:rPr lang="es-ES" altLang="es-ES" sz="3200" b="1" i="1">
                <a:solidFill>
                  <a:srgbClr val="FF0000"/>
                </a:solidFill>
                <a:latin typeface="Times New Roman" panose="02020603050405020304" pitchFamily="18" charset="0"/>
              </a:rPr>
              <a:t>sobreesfuerzo</a:t>
            </a:r>
            <a:r>
              <a:rPr lang="es-ES" altLang="es-ES" sz="3200" b="1" i="1">
                <a:solidFill>
                  <a:srgbClr val="7030A0"/>
                </a:solidFill>
                <a:latin typeface="Times New Roman" panose="02020603050405020304" pitchFamily="18" charset="0"/>
              </a:rPr>
              <a:t>: endulzo a los demás para recibir amor” </a:t>
            </a:r>
          </a:p>
          <a:p>
            <a:pPr algn="ctr"/>
            <a:r>
              <a:rPr lang="es-ES" altLang="es-ES" sz="3200" b="1" i="1">
                <a:solidFill>
                  <a:srgbClr val="7030A0"/>
                </a:solidFill>
                <a:latin typeface="Times New Roman" panose="02020603050405020304" pitchFamily="18" charset="0"/>
              </a:rPr>
              <a:t>Modales </a:t>
            </a:r>
            <a:r>
              <a:rPr lang="es-ES" altLang="es-ES" sz="3200" b="1" i="1">
                <a:solidFill>
                  <a:srgbClr val="FF0000"/>
                </a:solidFill>
                <a:latin typeface="Times New Roman" panose="02020603050405020304" pitchFamily="18" charset="0"/>
              </a:rPr>
              <a:t>“amorosos”</a:t>
            </a:r>
          </a:p>
        </p:txBody>
      </p:sp>
      <p:sp>
        <p:nvSpPr>
          <p:cNvPr id="7" name="CuadroTexto 1">
            <a:extLst>
              <a:ext uri="{FF2B5EF4-FFF2-40B4-BE49-F238E27FC236}">
                <a16:creationId xmlns:a16="http://schemas.microsoft.com/office/drawing/2014/main" id="{68120459-DB35-FC46-8EA4-DB2D77D30B74}"/>
              </a:ext>
            </a:extLst>
          </p:cNvPr>
          <p:cNvSpPr txBox="1">
            <a:spLocks noChangeArrowheads="1"/>
          </p:cNvSpPr>
          <p:nvPr/>
        </p:nvSpPr>
        <p:spPr bwMode="auto">
          <a:xfrm>
            <a:off x="1079500" y="3354388"/>
            <a:ext cx="8785225" cy="206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SATURNO: “Me </a:t>
            </a:r>
            <a:r>
              <a:rPr lang="es-ES" altLang="es-ES" sz="3200" b="1" i="1">
                <a:solidFill>
                  <a:srgbClr val="FF0000"/>
                </a:solidFill>
                <a:latin typeface="Times New Roman" panose="02020603050405020304" pitchFamily="18" charset="0"/>
              </a:rPr>
              <a:t>sobreesfuerzo</a:t>
            </a:r>
            <a:r>
              <a:rPr lang="es-ES" altLang="es-ES" sz="3200" b="1" i="1">
                <a:solidFill>
                  <a:srgbClr val="7030A0"/>
                </a:solidFill>
                <a:latin typeface="Times New Roman" panose="02020603050405020304" pitchFamily="18" charset="0"/>
              </a:rPr>
              <a:t>: cargo de más responsabilidades y obligaciones para que me reconozcan mi capacidad” </a:t>
            </a:r>
          </a:p>
          <a:p>
            <a:pPr algn="ctr"/>
            <a:r>
              <a:rPr lang="es-ES" altLang="es-ES" sz="3200" b="1" i="1">
                <a:solidFill>
                  <a:srgbClr val="7030A0"/>
                </a:solidFill>
                <a:latin typeface="Times New Roman" panose="02020603050405020304" pitchFamily="18" charset="0"/>
              </a:rPr>
              <a:t>Modales </a:t>
            </a:r>
            <a:r>
              <a:rPr lang="es-ES" altLang="es-ES" sz="3200" b="1" i="1">
                <a:solidFill>
                  <a:srgbClr val="FF0000"/>
                </a:solidFill>
                <a:latin typeface="Times New Roman" panose="02020603050405020304" pitchFamily="18" charset="0"/>
              </a:rPr>
              <a:t>“fríos y distantes”</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Freeform 2">
            <a:extLst>
              <a:ext uri="{FF2B5EF4-FFF2-40B4-BE49-F238E27FC236}">
                <a16:creationId xmlns:a16="http://schemas.microsoft.com/office/drawing/2014/main" id="{D5C9AEC3-9C88-C442-8B50-99B4285770AF}"/>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56322" name="Picture 3">
            <a:extLst>
              <a:ext uri="{FF2B5EF4-FFF2-40B4-BE49-F238E27FC236}">
                <a16:creationId xmlns:a16="http://schemas.microsoft.com/office/drawing/2014/main" id="{4DEDF414-42D7-414E-BF28-282D4088867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44475"/>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3" name="Text Box 4">
            <a:extLst>
              <a:ext uri="{FF2B5EF4-FFF2-40B4-BE49-F238E27FC236}">
                <a16:creationId xmlns:a16="http://schemas.microsoft.com/office/drawing/2014/main" id="{E8EF6459-5DA3-6242-A524-C7610A93C9A6}"/>
              </a:ext>
            </a:extLst>
          </p:cNvPr>
          <p:cNvSpPr txBox="1">
            <a:spLocks noChangeArrowheads="1"/>
          </p:cNvSpPr>
          <p:nvPr/>
        </p:nvSpPr>
        <p:spPr bwMode="auto">
          <a:xfrm>
            <a:off x="287338" y="195263"/>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CAPRICORNIO: la raíz</a:t>
            </a:r>
            <a:r>
              <a:rPr lang="is-IS" altLang="es-ES_tradnl" sz="2800" b="1">
                <a:solidFill>
                  <a:srgbClr val="FF0000"/>
                </a:solidFill>
              </a:rPr>
              <a:t>…..</a:t>
            </a:r>
            <a:r>
              <a:rPr lang="es-ES" altLang="es-ES_tradnl" sz="2800" b="1">
                <a:solidFill>
                  <a:srgbClr val="FF0000"/>
                </a:solidFill>
              </a:rPr>
              <a:t>   </a:t>
            </a:r>
          </a:p>
        </p:txBody>
      </p:sp>
      <p:sp>
        <p:nvSpPr>
          <p:cNvPr id="3" name="Rectángulo 2">
            <a:extLst>
              <a:ext uri="{FF2B5EF4-FFF2-40B4-BE49-F238E27FC236}">
                <a16:creationId xmlns:a16="http://schemas.microsoft.com/office/drawing/2014/main" id="{2A8D9435-3D94-504B-8C10-7DFB240DFCFA}"/>
              </a:ext>
            </a:extLst>
          </p:cNvPr>
          <p:cNvSpPr/>
          <p:nvPr/>
        </p:nvSpPr>
        <p:spPr>
          <a:xfrm>
            <a:off x="0" y="1106488"/>
            <a:ext cx="10296525" cy="5572125"/>
          </a:xfrm>
          <a:prstGeom prst="rect">
            <a:avLst/>
          </a:prstGeom>
        </p:spPr>
        <p:txBody>
          <a:bodyPr>
            <a:spAutoFit/>
          </a:bodyPr>
          <a:lstStyle/>
          <a:p>
            <a:pPr marL="457200" lvl="1" indent="0">
              <a:lnSpc>
                <a:spcPct val="150000"/>
              </a:lnSpc>
              <a:buClr>
                <a:srgbClr val="000000"/>
              </a:buClr>
              <a:buSzPct val="100000"/>
              <a:defRPr/>
            </a:pPr>
            <a:r>
              <a:rPr lang="es-ES" altLang="es-ES_tradnl" sz="2200" dirty="0">
                <a:solidFill>
                  <a:srgbClr val="000000"/>
                </a:solidFill>
                <a:latin typeface="Times New Roman" charset="0"/>
                <a:ea typeface="ＭＳ Ｐゴシック" charset="-128"/>
              </a:rPr>
              <a:t>	</a:t>
            </a:r>
            <a:r>
              <a:rPr lang="es-ES" altLang="es-ES_tradnl" sz="2200" b="1" dirty="0">
                <a:solidFill>
                  <a:srgbClr val="000000"/>
                </a:solidFill>
                <a:latin typeface="Times New Roman" charset="0"/>
                <a:ea typeface="ＭＳ Ｐゴシック" charset="-128"/>
              </a:rPr>
              <a:t>VALORACIÓN EXTERNA:</a:t>
            </a:r>
          </a:p>
          <a:p>
            <a:pPr marL="1714500" lvl="3" indent="-342900">
              <a:lnSpc>
                <a:spcPct val="150000"/>
              </a:lnSpc>
              <a:buClr>
                <a:srgbClr val="000000"/>
              </a:buClr>
              <a:buSzPct val="100000"/>
              <a:buFont typeface="Wingdings" pitchFamily="2" charset="2"/>
              <a:buChar char="Ø"/>
              <a:defRPr/>
            </a:pPr>
            <a:r>
              <a:rPr lang="es-ES" altLang="es-ES_tradnl" sz="2200" dirty="0">
                <a:solidFill>
                  <a:srgbClr val="000000"/>
                </a:solidFill>
                <a:latin typeface="Times New Roman" charset="0"/>
                <a:ea typeface="ＭＳ Ｐゴシック" charset="-128"/>
              </a:rPr>
              <a:t>Creo NORMAS, EXIGENCIAS, RESPONSABILIDADES, AMBICIÓN. </a:t>
            </a:r>
          </a:p>
          <a:p>
            <a:pPr marL="1828800" lvl="4" indent="0">
              <a:lnSpc>
                <a:spcPct val="150000"/>
              </a:lnSpc>
              <a:buClr>
                <a:srgbClr val="000000"/>
              </a:buClr>
              <a:buSzPct val="100000"/>
              <a:defRPr/>
            </a:pPr>
            <a:r>
              <a:rPr lang="es-ES" altLang="es-ES_tradnl" sz="2200" dirty="0">
                <a:solidFill>
                  <a:srgbClr val="000000"/>
                </a:solidFill>
                <a:latin typeface="Times New Roman" charset="0"/>
                <a:ea typeface="ＭＳ Ｐゴシック" charset="-128"/>
              </a:rPr>
              <a:t>     Herida infancia: quién te ama te exige: </a:t>
            </a:r>
          </a:p>
          <a:p>
            <a:pPr marL="1828800" lvl="4" indent="0">
              <a:lnSpc>
                <a:spcPct val="150000"/>
              </a:lnSpc>
              <a:buClr>
                <a:srgbClr val="000000"/>
              </a:buClr>
              <a:buSzPct val="100000"/>
              <a:defRPr/>
            </a:pPr>
            <a:r>
              <a:rPr lang="es-ES" altLang="es-ES_tradnl" sz="2200" dirty="0">
                <a:solidFill>
                  <a:srgbClr val="FF0000"/>
                </a:solidFill>
                <a:latin typeface="Times New Roman" charset="0"/>
                <a:ea typeface="ＭＳ Ｐゴシック" charset="-128"/>
              </a:rPr>
              <a:t>                 amor = normas y exigencias</a:t>
            </a:r>
          </a:p>
          <a:p>
            <a:pPr marL="1828800" lvl="4" indent="0">
              <a:lnSpc>
                <a:spcPct val="150000"/>
              </a:lnSpc>
              <a:buClr>
                <a:srgbClr val="000000"/>
              </a:buClr>
              <a:buSzPct val="100000"/>
              <a:defRPr/>
            </a:pPr>
            <a:r>
              <a:rPr lang="es-ES" altLang="es-ES_tradnl" sz="2200" dirty="0">
                <a:solidFill>
                  <a:srgbClr val="FF0000"/>
                </a:solidFill>
                <a:latin typeface="Times New Roman" charset="0"/>
                <a:ea typeface="ＭＳ Ｐゴシック" charset="-128"/>
              </a:rPr>
              <a:t>         “tengo que”, “debo de”, “me obligan a”</a:t>
            </a:r>
          </a:p>
          <a:p>
            <a:pPr marL="1714500" lvl="3" indent="-342900">
              <a:lnSpc>
                <a:spcPct val="150000"/>
              </a:lnSpc>
              <a:buClr>
                <a:srgbClr val="000000"/>
              </a:buClr>
              <a:buSzPct val="100000"/>
              <a:buFont typeface="Wingdings" pitchFamily="2" charset="2"/>
              <a:buChar char="Ø"/>
              <a:defRPr/>
            </a:pPr>
            <a:r>
              <a:rPr lang="es-ES" altLang="es-ES_tradnl" sz="2200" dirty="0">
                <a:solidFill>
                  <a:srgbClr val="000000"/>
                </a:solidFill>
                <a:latin typeface="Times New Roman" charset="0"/>
                <a:ea typeface="ＭＳ Ｐゴシック" charset="-128"/>
              </a:rPr>
              <a:t>Vivir en lo SEGURO, sentir estabilidad y seguridad aunque no sea feliz, relaciones superficiales, de apariencia.</a:t>
            </a:r>
          </a:p>
          <a:p>
            <a:pPr marL="1714500" lvl="3" indent="-342900">
              <a:lnSpc>
                <a:spcPct val="150000"/>
              </a:lnSpc>
              <a:buClr>
                <a:srgbClr val="000000"/>
              </a:buClr>
              <a:buSzPct val="100000"/>
              <a:buFont typeface="Wingdings" pitchFamily="2" charset="2"/>
              <a:buChar char="Ø"/>
              <a:defRPr/>
            </a:pPr>
            <a:r>
              <a:rPr lang="es-ES" altLang="es-ES_tradnl" sz="2200" dirty="0">
                <a:solidFill>
                  <a:srgbClr val="000000"/>
                </a:solidFill>
                <a:latin typeface="Times New Roman" charset="0"/>
                <a:ea typeface="ＭＳ Ｐゴシック" charset="-128"/>
              </a:rPr>
              <a:t>Importa la IMAGEN hacia los demás.</a:t>
            </a:r>
          </a:p>
          <a:p>
            <a:pPr marL="1714500" lvl="3" indent="-342900">
              <a:lnSpc>
                <a:spcPct val="150000"/>
              </a:lnSpc>
              <a:buClr>
                <a:srgbClr val="000000"/>
              </a:buClr>
              <a:buSzPct val="100000"/>
              <a:buFont typeface="Wingdings" pitchFamily="2" charset="2"/>
              <a:buChar char="Ø"/>
              <a:defRPr/>
            </a:pPr>
            <a:r>
              <a:rPr lang="es-ES" altLang="es-ES_tradnl" sz="2200" dirty="0">
                <a:solidFill>
                  <a:srgbClr val="000000"/>
                </a:solidFill>
                <a:latin typeface="Times New Roman" charset="0"/>
                <a:ea typeface="ＭＳ Ｐゴシック" charset="-128"/>
              </a:rPr>
              <a:t>Sentimientos de AISLAMIENTO Y SOLEDAD.</a:t>
            </a:r>
          </a:p>
          <a:p>
            <a:pPr marL="0" lvl="1" indent="0" algn="just">
              <a:spcAft>
                <a:spcPts val="0"/>
              </a:spcAft>
              <a:defRPr/>
            </a:pPr>
            <a:endParaRPr lang="es-ES" altLang="es-ES_tradnl" sz="1300" dirty="0">
              <a:solidFill>
                <a:srgbClr val="000000"/>
              </a:solidFill>
              <a:latin typeface="Verdana" charset="0"/>
              <a:ea typeface="ＭＳ Ｐゴシック" charset="-128"/>
            </a:endParaRPr>
          </a:p>
          <a:p>
            <a:pPr marL="0" lvl="1" indent="0" algn="just">
              <a:spcAft>
                <a:spcPts val="0"/>
              </a:spcAft>
              <a:defRPr/>
            </a:pPr>
            <a:endParaRPr lang="es-ES" altLang="es-ES_tradnl" sz="2200" dirty="0">
              <a:solidFill>
                <a:srgbClr val="000000"/>
              </a:solidFill>
              <a:latin typeface="Times New Roman" charset="0"/>
              <a:ea typeface="ＭＳ Ｐゴシック" charset="-128"/>
            </a:endParaRPr>
          </a:p>
          <a:p>
            <a:pPr algn="just">
              <a:spcAft>
                <a:spcPts val="0"/>
              </a:spcAft>
              <a:defRPr/>
            </a:pPr>
            <a:endParaRPr lang="es-ES_tradnl" dirty="0">
              <a:solidFill>
                <a:schemeClr val="tx1"/>
              </a:solidFill>
              <a:latin typeface="Calibri" charset="0"/>
              <a:ea typeface="Calibri" charset="0"/>
              <a:cs typeface="Times New Roman"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Freeform 2">
            <a:extLst>
              <a:ext uri="{FF2B5EF4-FFF2-40B4-BE49-F238E27FC236}">
                <a16:creationId xmlns:a16="http://schemas.microsoft.com/office/drawing/2014/main" id="{76B23DD3-788A-3E43-9C0F-C9653FA3C5BE}"/>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58370" name="Picture 3">
            <a:extLst>
              <a:ext uri="{FF2B5EF4-FFF2-40B4-BE49-F238E27FC236}">
                <a16:creationId xmlns:a16="http://schemas.microsoft.com/office/drawing/2014/main" id="{580D8831-5E17-6541-AD00-E7732100B46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44475"/>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1" name="Text Box 4">
            <a:extLst>
              <a:ext uri="{FF2B5EF4-FFF2-40B4-BE49-F238E27FC236}">
                <a16:creationId xmlns:a16="http://schemas.microsoft.com/office/drawing/2014/main" id="{AEA3ED69-324B-3E4F-81AF-CD8B62AB6BF8}"/>
              </a:ext>
            </a:extLst>
          </p:cNvPr>
          <p:cNvSpPr txBox="1">
            <a:spLocks noChangeArrowheads="1"/>
          </p:cNvSpPr>
          <p:nvPr/>
        </p:nvSpPr>
        <p:spPr bwMode="auto">
          <a:xfrm>
            <a:off x="708025" y="195263"/>
            <a:ext cx="7788275"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CAPRICORNIO: la raíz</a:t>
            </a:r>
            <a:r>
              <a:rPr lang="is-IS" altLang="es-ES_tradnl" sz="2800" b="1">
                <a:solidFill>
                  <a:srgbClr val="FF0000"/>
                </a:solidFill>
              </a:rPr>
              <a:t>…..</a:t>
            </a:r>
            <a:r>
              <a:rPr lang="es-ES" altLang="es-ES_tradnl" sz="2800" b="1">
                <a:solidFill>
                  <a:srgbClr val="FF0000"/>
                </a:solidFill>
              </a:rPr>
              <a:t>   </a:t>
            </a:r>
          </a:p>
        </p:txBody>
      </p:sp>
      <p:sp>
        <p:nvSpPr>
          <p:cNvPr id="58372" name="CuadroTexto 1">
            <a:extLst>
              <a:ext uri="{FF2B5EF4-FFF2-40B4-BE49-F238E27FC236}">
                <a16:creationId xmlns:a16="http://schemas.microsoft.com/office/drawing/2014/main" id="{FECA5706-CA37-F145-BAAE-612A93B60FB0}"/>
              </a:ext>
            </a:extLst>
          </p:cNvPr>
          <p:cNvSpPr txBox="1">
            <a:spLocks noChangeArrowheads="1"/>
          </p:cNvSpPr>
          <p:nvPr/>
        </p:nvSpPr>
        <p:spPr bwMode="auto">
          <a:xfrm>
            <a:off x="1079500" y="2259013"/>
            <a:ext cx="8785225"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“Me </a:t>
            </a:r>
            <a:r>
              <a:rPr lang="es-ES" altLang="es-ES" sz="3200" b="1" i="1">
                <a:solidFill>
                  <a:srgbClr val="FF0000"/>
                </a:solidFill>
                <a:latin typeface="Times New Roman" panose="02020603050405020304" pitchFamily="18" charset="0"/>
              </a:rPr>
              <a:t>sobreesfuerzo</a:t>
            </a:r>
            <a:r>
              <a:rPr lang="es-ES" altLang="es-ES" sz="3200" b="1" i="1">
                <a:solidFill>
                  <a:srgbClr val="7030A0"/>
                </a:solidFill>
                <a:latin typeface="Times New Roman" panose="02020603050405020304" pitchFamily="18" charset="0"/>
              </a:rPr>
              <a:t>: cargo de más responsabilidades y obligaciones para que me reconozcan mi capacidad”</a:t>
            </a:r>
          </a:p>
        </p:txBody>
      </p:sp>
    </p:spTree>
  </p:cSld>
  <p:clrMapOvr>
    <a:masterClrMapping/>
  </p:clrMapOvr>
  <p:transition spd="med"/>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Text Box 1"/>
          <p:cNvSpPr txBox="1">
            <a:spLocks noChangeArrowheads="1"/>
          </p:cNvSpPr>
          <p:nvPr/>
        </p:nvSpPr>
        <p:spPr bwMode="auto">
          <a:xfrm>
            <a:off x="1608138" y="1808385"/>
            <a:ext cx="8855075" cy="3259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lstStyle>
            <a:lvl1pPr marL="350838" indent="-290513">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1pPr>
            <a:lvl2pPr>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2pPr>
            <a:lvl3pPr>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3pPr>
            <a:lvl4pPr>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4pPr>
            <a:lvl5pPr>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50838" algn="l"/>
                <a:tab pos="798513" algn="l"/>
                <a:tab pos="1247775" algn="l"/>
                <a:tab pos="1697038" algn="l"/>
                <a:tab pos="2146300" algn="l"/>
                <a:tab pos="2595563" algn="l"/>
                <a:tab pos="3044825" algn="l"/>
                <a:tab pos="3494088" algn="l"/>
                <a:tab pos="3943350" algn="l"/>
                <a:tab pos="4392613" algn="l"/>
                <a:tab pos="4841875" algn="l"/>
                <a:tab pos="5291138" algn="l"/>
                <a:tab pos="5740400" algn="l"/>
                <a:tab pos="6189663" algn="l"/>
                <a:tab pos="6638925" algn="l"/>
                <a:tab pos="7088188" algn="l"/>
                <a:tab pos="7537450" algn="l"/>
                <a:tab pos="7986713" algn="l"/>
                <a:tab pos="8435975" algn="l"/>
                <a:tab pos="8885238" algn="l"/>
                <a:tab pos="9334500" algn="l"/>
              </a:tabLst>
              <a:defRPr sz="1900">
                <a:solidFill>
                  <a:schemeClr val="bg1"/>
                </a:solidFill>
                <a:latin typeface="Arial" charset="0"/>
                <a:ea typeface="ＭＳ Ｐゴシック" charset="-128"/>
              </a:defRPr>
            </a:lvl9pPr>
          </a:lstStyle>
          <a:p>
            <a:pPr eaLnBrk="1">
              <a:lnSpc>
                <a:spcPct val="115000"/>
              </a:lnSpc>
              <a:spcAft>
                <a:spcPts val="1150"/>
              </a:spcAft>
              <a:buClr>
                <a:srgbClr val="000000"/>
              </a:buClr>
              <a:buSzPct val="100000"/>
              <a:buFont typeface="Wingdings" charset="2"/>
              <a:buChar char=""/>
              <a:defRPr/>
            </a:pPr>
            <a:r>
              <a:rPr lang="es-ES" altLang="es-ES_tradnl" sz="2400" dirty="0">
                <a:solidFill>
                  <a:schemeClr val="bg2"/>
                </a:solidFill>
                <a:latin typeface="Times New Roman" charset="0"/>
              </a:rPr>
              <a:t>Introducción</a:t>
            </a:r>
          </a:p>
          <a:p>
            <a:pPr eaLnBrk="1">
              <a:lnSpc>
                <a:spcPct val="115000"/>
              </a:lnSpc>
              <a:spcAft>
                <a:spcPts val="1150"/>
              </a:spcAft>
              <a:buClr>
                <a:srgbClr val="000000"/>
              </a:buClr>
              <a:buSzPct val="100000"/>
              <a:buFont typeface="Wingdings" charset="2"/>
              <a:buChar char=""/>
              <a:defRPr/>
            </a:pPr>
            <a:r>
              <a:rPr lang="es-ES" altLang="es-ES_tradnl" sz="2400" dirty="0">
                <a:solidFill>
                  <a:schemeClr val="tx1"/>
                </a:solidFill>
                <a:latin typeface="Times New Roman" charset="0"/>
              </a:rPr>
              <a:t>Júpiter</a:t>
            </a:r>
          </a:p>
          <a:p>
            <a:pPr eaLnBrk="1">
              <a:lnSpc>
                <a:spcPct val="115000"/>
              </a:lnSpc>
              <a:spcAft>
                <a:spcPts val="1150"/>
              </a:spcAft>
              <a:buClr>
                <a:srgbClr val="000000"/>
              </a:buClr>
              <a:buSzPct val="100000"/>
              <a:buFont typeface="Wingdings" charset="2"/>
              <a:buChar char=""/>
              <a:defRPr/>
            </a:pPr>
            <a:r>
              <a:rPr lang="es-ES" altLang="es-ES_tradnl" sz="2400" dirty="0">
                <a:solidFill>
                  <a:schemeClr val="tx1"/>
                </a:solidFill>
                <a:latin typeface="Times New Roman" charset="0"/>
              </a:rPr>
              <a:t>Saturno</a:t>
            </a:r>
          </a:p>
          <a:p>
            <a:pPr eaLnBrk="1">
              <a:lnSpc>
                <a:spcPct val="115000"/>
              </a:lnSpc>
              <a:spcAft>
                <a:spcPts val="1150"/>
              </a:spcAft>
              <a:buClr>
                <a:srgbClr val="000000"/>
              </a:buClr>
              <a:buSzPct val="100000"/>
              <a:buFont typeface="Wingdings" charset="2"/>
              <a:buChar char=""/>
              <a:defRPr/>
            </a:pPr>
            <a:r>
              <a:rPr lang="es-ES" altLang="es-ES_tradnl" sz="2400" dirty="0">
                <a:solidFill>
                  <a:schemeClr val="bg2"/>
                </a:solidFill>
                <a:latin typeface="Times New Roman" charset="0"/>
              </a:rPr>
              <a:t>Urano</a:t>
            </a:r>
          </a:p>
          <a:p>
            <a:pPr eaLnBrk="1">
              <a:lnSpc>
                <a:spcPct val="115000"/>
              </a:lnSpc>
              <a:spcAft>
                <a:spcPts val="1150"/>
              </a:spcAft>
              <a:buClr>
                <a:srgbClr val="000000"/>
              </a:buClr>
              <a:buSzPct val="100000"/>
              <a:buFont typeface="Wingdings" charset="2"/>
              <a:buChar char=""/>
              <a:defRPr/>
            </a:pPr>
            <a:r>
              <a:rPr lang="es-ES" altLang="es-ES_tradnl" sz="2400" dirty="0">
                <a:solidFill>
                  <a:schemeClr val="bg2"/>
                </a:solidFill>
                <a:latin typeface="Times New Roman" charset="0"/>
              </a:rPr>
              <a:t>Plutón</a:t>
            </a:r>
          </a:p>
          <a:p>
            <a:pPr eaLnBrk="1">
              <a:lnSpc>
                <a:spcPct val="115000"/>
              </a:lnSpc>
              <a:spcAft>
                <a:spcPts val="1150"/>
              </a:spcAft>
              <a:buClr>
                <a:srgbClr val="000000"/>
              </a:buClr>
              <a:buSzPct val="100000"/>
              <a:buFont typeface="Wingdings" charset="2"/>
              <a:buChar char=""/>
              <a:defRPr/>
            </a:pPr>
            <a:endParaRPr lang="es-ES" altLang="es-ES_tradnl" sz="2400" dirty="0">
              <a:solidFill>
                <a:schemeClr val="tx1"/>
              </a:solidFill>
              <a:latin typeface="Times New Roman" charset="0"/>
            </a:endParaRPr>
          </a:p>
          <a:p>
            <a:pPr eaLnBrk="1">
              <a:lnSpc>
                <a:spcPct val="115000"/>
              </a:lnSpc>
              <a:spcAft>
                <a:spcPts val="1150"/>
              </a:spcAft>
              <a:buSzPct val="100000"/>
              <a:defRPr/>
            </a:pPr>
            <a:endParaRPr lang="es-ES" altLang="es-ES_tradnl" sz="2400" dirty="0">
              <a:solidFill>
                <a:srgbClr val="A9A9A9"/>
              </a:solidFill>
              <a:latin typeface="Times New Roman" charset="0"/>
            </a:endParaRPr>
          </a:p>
          <a:p>
            <a:pPr eaLnBrk="1">
              <a:lnSpc>
                <a:spcPct val="115000"/>
              </a:lnSpc>
              <a:spcAft>
                <a:spcPts val="1150"/>
              </a:spcAft>
              <a:buClr>
                <a:srgbClr val="000000"/>
              </a:buClr>
              <a:buSzPct val="100000"/>
              <a:buFont typeface="Times New Roman" charset="0"/>
              <a:buNone/>
              <a:defRPr/>
            </a:pPr>
            <a:endParaRPr lang="es-ES" altLang="es-ES_tradnl" sz="2400" dirty="0">
              <a:solidFill>
                <a:srgbClr val="A9A9A9"/>
              </a:solidFill>
              <a:latin typeface="Times New Roman" charset="0"/>
            </a:endParaRPr>
          </a:p>
          <a:p>
            <a:pPr eaLnBrk="1">
              <a:lnSpc>
                <a:spcPct val="115000"/>
              </a:lnSpc>
              <a:spcAft>
                <a:spcPts val="1150"/>
              </a:spcAft>
              <a:buSzPct val="100000"/>
              <a:defRPr/>
            </a:pPr>
            <a:endParaRPr lang="es-ES" altLang="es-ES_tradnl" sz="2400" dirty="0">
              <a:solidFill>
                <a:srgbClr val="000000"/>
              </a:solidFill>
              <a:latin typeface="Times New Roman" charset="0"/>
            </a:endParaRPr>
          </a:p>
          <a:p>
            <a:pPr eaLnBrk="1">
              <a:lnSpc>
                <a:spcPct val="115000"/>
              </a:lnSpc>
              <a:spcAft>
                <a:spcPts val="1150"/>
              </a:spcAft>
              <a:buSzPct val="100000"/>
              <a:defRPr/>
            </a:pPr>
            <a:endParaRPr lang="es-ES" altLang="es-ES_tradnl" sz="2400" dirty="0">
              <a:solidFill>
                <a:srgbClr val="000000"/>
              </a:solidFill>
              <a:latin typeface="Times New Roman" charset="0"/>
            </a:endParaRPr>
          </a:p>
        </p:txBody>
      </p:sp>
      <p:sp>
        <p:nvSpPr>
          <p:cNvPr id="49154" name="Freeform 2"/>
          <p:cNvSpPr>
            <a:spLocks noChangeArrowheads="1"/>
          </p:cNvSpPr>
          <p:nvPr/>
        </p:nvSpPr>
        <p:spPr bwMode="auto">
          <a:xfrm>
            <a:off x="911225" y="4740275"/>
            <a:ext cx="8899525" cy="377825"/>
          </a:xfrm>
          <a:custGeom>
            <a:avLst/>
            <a:gdLst>
              <a:gd name="G0" fmla="+- 1 0 0"/>
              <a:gd name="G1" fmla="+- 1 0 0"/>
              <a:gd name="G2" fmla="+- 1 0 0"/>
              <a:gd name="G3" fmla="+- 21600 0 0"/>
              <a:gd name="G4" fmla="+- 1 0 0"/>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noFill/>
          <a:ln>
            <a:noFill/>
          </a:ln>
          <a:effectLst/>
          <a:extLst>
            <a:ext uri="{909E8E84-426E-40dd-AFC4-6F175D3DCCD1}"/>
            <a:ext uri="{91240B29-F687-4f45-9708-019B960494DF}"/>
            <a:ext uri="{AF507438-7753-43e0-B8FC-AC1667EBCBE1}"/>
          </a:extLst>
        </p:spPr>
        <p:txBody>
          <a:bodyPr wrap="none" anchor="ctr"/>
          <a:lstStyle/>
          <a:p>
            <a:pPr>
              <a:buClr>
                <a:srgbClr val="000000"/>
              </a:buClr>
              <a:buSzPct val="100000"/>
              <a:buFont typeface="Times New Roman" charset="0"/>
              <a:buNone/>
              <a:defRPr/>
            </a:pPr>
            <a:endParaRPr lang="es-ES_tradnl">
              <a:ea typeface="+mn-ea"/>
            </a:endParaRPr>
          </a:p>
        </p:txBody>
      </p:sp>
      <p:sp>
        <p:nvSpPr>
          <p:cNvPr id="93187" name="AutoShape 3"/>
          <p:cNvSpPr>
            <a:spLocks noChangeArrowheads="1"/>
          </p:cNvSpPr>
          <p:nvPr/>
        </p:nvSpPr>
        <p:spPr bwMode="auto">
          <a:xfrm>
            <a:off x="673101" y="-1588"/>
            <a:ext cx="7031508" cy="1174751"/>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1900">
                <a:solidFill>
                  <a:schemeClr val="bg1"/>
                </a:solidFill>
                <a:latin typeface="Arial" charset="0"/>
                <a:ea typeface="ＭＳ Ｐゴシック" charset="-128"/>
              </a:defRPr>
            </a:lvl9pPr>
          </a:lstStyle>
          <a:p>
            <a:pPr algn="ctr" eaLnBrk="1" hangingPunct="1">
              <a:buSzPct val="100000"/>
            </a:pPr>
            <a:r>
              <a:rPr lang="es-ES" altLang="es-ES_tradnl" sz="2600" b="1" dirty="0">
                <a:solidFill>
                  <a:srgbClr val="B22222"/>
                </a:solidFill>
              </a:rPr>
              <a:t>Mindfulness </a:t>
            </a:r>
            <a:r>
              <a:rPr lang="es-ES" altLang="es-ES_tradnl" sz="2600" b="1" dirty="0">
                <a:solidFill>
                  <a:srgbClr val="FF0000"/>
                </a:solidFill>
              </a:rPr>
              <a:t>y los Egos</a:t>
            </a:r>
          </a:p>
        </p:txBody>
      </p:sp>
      <p:sp>
        <p:nvSpPr>
          <p:cNvPr id="49156" name="Freeform 4"/>
          <p:cNvSpPr>
            <a:spLocks noChangeArrowheads="1"/>
          </p:cNvSpPr>
          <p:nvPr/>
        </p:nvSpPr>
        <p:spPr bwMode="auto">
          <a:xfrm>
            <a:off x="0" y="0"/>
            <a:ext cx="671513" cy="5668963"/>
          </a:xfrm>
          <a:custGeom>
            <a:avLst/>
            <a:gdLst>
              <a:gd name="G0" fmla="+- 1 0 0"/>
              <a:gd name="G1" fmla="+- 1 0 0"/>
              <a:gd name="G2" fmla="+- 1 0 0"/>
              <a:gd name="G3" fmla="+- 21600 0 0"/>
              <a:gd name="G4" fmla="+- 1 0 0"/>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extLst>
        </p:spPr>
        <p:txBody>
          <a:bodyPr wrap="none" anchor="ctr"/>
          <a:lstStyle/>
          <a:p>
            <a:pPr>
              <a:buClr>
                <a:srgbClr val="000000"/>
              </a:buClr>
              <a:buSzPct val="100000"/>
              <a:buFont typeface="Times New Roman" charset="0"/>
              <a:buNone/>
              <a:defRPr/>
            </a:pPr>
            <a:endParaRPr lang="es-ES_tradnl">
              <a:ea typeface="+mn-ea"/>
            </a:endParaRPr>
          </a:p>
        </p:txBody>
      </p:sp>
      <p:pic>
        <p:nvPicPr>
          <p:cNvPr id="93189"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97162666"/>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Freeform 2">
            <a:extLst>
              <a:ext uri="{FF2B5EF4-FFF2-40B4-BE49-F238E27FC236}">
                <a16:creationId xmlns:a16="http://schemas.microsoft.com/office/drawing/2014/main" id="{FE4465D1-2A3E-8F4C-9121-2D8E3B4DB081}"/>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0418" name="Picture 3">
            <a:extLst>
              <a:ext uri="{FF2B5EF4-FFF2-40B4-BE49-F238E27FC236}">
                <a16:creationId xmlns:a16="http://schemas.microsoft.com/office/drawing/2014/main" id="{D956A7DA-C306-6F49-86A2-64EDD4F4EF0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419" name="Text Box 4">
            <a:extLst>
              <a:ext uri="{FF2B5EF4-FFF2-40B4-BE49-F238E27FC236}">
                <a16:creationId xmlns:a16="http://schemas.microsoft.com/office/drawing/2014/main" id="{F90828D1-B4E4-6F4C-AA1F-E73755280B97}"/>
              </a:ext>
            </a:extLst>
          </p:cNvPr>
          <p:cNvSpPr txBox="1">
            <a:spLocks noChangeArrowheads="1"/>
          </p:cNvSpPr>
          <p:nvPr/>
        </p:nvSpPr>
        <p:spPr bwMode="auto">
          <a:xfrm>
            <a:off x="215900" y="195263"/>
            <a:ext cx="92710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CAPRICORNIO: la raíz</a:t>
            </a:r>
            <a:r>
              <a:rPr lang="is-IS" altLang="es-ES_tradnl" sz="2800" b="1">
                <a:solidFill>
                  <a:srgbClr val="FF0000"/>
                </a:solidFill>
              </a:rPr>
              <a:t>…..</a:t>
            </a:r>
            <a:r>
              <a:rPr lang="es-ES" altLang="es-ES_tradnl" sz="2800" b="1">
                <a:solidFill>
                  <a:srgbClr val="FF0000"/>
                </a:solidFill>
              </a:rPr>
              <a:t>   </a:t>
            </a:r>
          </a:p>
        </p:txBody>
      </p:sp>
      <p:sp>
        <p:nvSpPr>
          <p:cNvPr id="92164" name="Rectángulo 2">
            <a:extLst>
              <a:ext uri="{FF2B5EF4-FFF2-40B4-BE49-F238E27FC236}">
                <a16:creationId xmlns:a16="http://schemas.microsoft.com/office/drawing/2014/main" id="{12E93818-E960-504B-9AD5-517C128001F0}"/>
              </a:ext>
            </a:extLst>
          </p:cNvPr>
          <p:cNvSpPr>
            <a:spLocks noChangeArrowheads="1"/>
          </p:cNvSpPr>
          <p:nvPr/>
        </p:nvSpPr>
        <p:spPr bwMode="auto">
          <a:xfrm>
            <a:off x="1079500" y="2043113"/>
            <a:ext cx="2376488" cy="1508125"/>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MIS NECESIDADES                                     </a:t>
            </a:r>
          </a:p>
          <a:p>
            <a:pPr algn="just">
              <a:defRPr/>
            </a:pPr>
            <a:endParaRPr lang="es-ES_tradnl" altLang="es-ES_tradnl" dirty="0">
              <a:solidFill>
                <a:schemeClr val="tx1"/>
              </a:solidFill>
              <a:latin typeface="Calibri" charset="0"/>
              <a:ea typeface="Calibri" charset="0"/>
              <a:cs typeface="Times New Roman" charset="0"/>
            </a:endParaRPr>
          </a:p>
        </p:txBody>
      </p:sp>
      <p:pic>
        <p:nvPicPr>
          <p:cNvPr id="60421" name="Imagen 2">
            <a:extLst>
              <a:ext uri="{FF2B5EF4-FFF2-40B4-BE49-F238E27FC236}">
                <a16:creationId xmlns:a16="http://schemas.microsoft.com/office/drawing/2014/main" id="{42E8FC3A-8BCD-4B46-B9B1-F5CDC08D5D6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60813" y="1589088"/>
            <a:ext cx="2327275" cy="268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422" name="Rectángulo 2">
            <a:extLst>
              <a:ext uri="{FF2B5EF4-FFF2-40B4-BE49-F238E27FC236}">
                <a16:creationId xmlns:a16="http://schemas.microsoft.com/office/drawing/2014/main" id="{5C8E4E2D-DB60-E744-B3C1-083978596CDE}"/>
              </a:ext>
            </a:extLst>
          </p:cNvPr>
          <p:cNvSpPr>
            <a:spLocks noChangeArrowheads="1"/>
          </p:cNvSpPr>
          <p:nvPr/>
        </p:nvSpPr>
        <p:spPr bwMode="auto">
          <a:xfrm>
            <a:off x="7056438" y="3487738"/>
            <a:ext cx="2376487" cy="150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bg1"/>
                </a:solidFill>
                <a:latin typeface="Arial" panose="020B0604020202020204" pitchFamily="34" charset="0"/>
                <a:ea typeface="ＭＳ Ｐゴシック" panose="020B0600070205080204" pitchFamily="34" charset="-128"/>
              </a:defRPr>
            </a:lvl1pPr>
            <a:lvl2pPr marL="342900" indent="-342900">
              <a:defRPr sz="2400">
                <a:solidFill>
                  <a:schemeClr val="bg1"/>
                </a:solidFill>
                <a:latin typeface="Arial" panose="020B0604020202020204" pitchFamily="34" charset="0"/>
                <a:ea typeface="ＭＳ Ｐゴシック" panose="020B0600070205080204" pitchFamily="34" charset="-128"/>
              </a:defRPr>
            </a:lvl2pPr>
            <a:lvl3pPr>
              <a:defRPr sz="2400">
                <a:solidFill>
                  <a:schemeClr val="bg1"/>
                </a:solidFill>
                <a:latin typeface="Arial" panose="020B0604020202020204" pitchFamily="34" charset="0"/>
                <a:ea typeface="ＭＳ Ｐゴシック" panose="020B0600070205080204" pitchFamily="34" charset="-128"/>
              </a:defRPr>
            </a:lvl3pPr>
            <a:lvl4pPr>
              <a:defRPr sz="2400">
                <a:solidFill>
                  <a:schemeClr val="bg1"/>
                </a:solidFill>
                <a:latin typeface="Arial" panose="020B0604020202020204" pitchFamily="34" charset="0"/>
                <a:ea typeface="ＭＳ Ｐゴシック" panose="020B0600070205080204" pitchFamily="34" charset="-128"/>
              </a:defRPr>
            </a:lvl4pPr>
            <a:lvl5pPr>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9pPr>
          </a:lstStyle>
          <a:p>
            <a:pPr lvl="1" algn="ctr">
              <a:buFont typeface="Wingdings" pitchFamily="2" charset="2"/>
              <a:buChar char="Ø"/>
            </a:pPr>
            <a:r>
              <a:rPr lang="es-ES_tradnl" altLang="es-ES_tradnl" b="1">
                <a:latin typeface="Calibri" panose="020F0502020204030204" pitchFamily="34" charset="0"/>
                <a:ea typeface="Calibri" panose="020F0502020204030204" pitchFamily="34" charset="0"/>
                <a:cs typeface="Times New Roman" panose="02020603050405020304" pitchFamily="18" charset="0"/>
              </a:rPr>
              <a:t>	</a:t>
            </a:r>
            <a:r>
              <a:rPr lang="es-ES" altLang="es-ES_tradnl" sz="220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VALORACIÓN EXTERNA</a:t>
            </a:r>
          </a:p>
          <a:p>
            <a:pPr algn="just"/>
            <a:endParaRPr lang="es-ES_tradnl" altLang="es-ES_tradnl">
              <a:solidFill>
                <a:schemeClr val="tx1"/>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60423" name="CuadroTexto 1">
            <a:extLst>
              <a:ext uri="{FF2B5EF4-FFF2-40B4-BE49-F238E27FC236}">
                <a16:creationId xmlns:a16="http://schemas.microsoft.com/office/drawing/2014/main" id="{0786C382-687B-AB4E-A725-221A1D75B36A}"/>
              </a:ext>
            </a:extLst>
          </p:cNvPr>
          <p:cNvSpPr txBox="1">
            <a:spLocks noChangeArrowheads="1"/>
          </p:cNvSpPr>
          <p:nvPr/>
        </p:nvSpPr>
        <p:spPr bwMode="auto">
          <a:xfrm rot="10800000" flipV="1">
            <a:off x="1079500" y="4524375"/>
            <a:ext cx="360045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b="1" i="1">
                <a:solidFill>
                  <a:srgbClr val="7030A0"/>
                </a:solidFill>
                <a:latin typeface="Times New Roman" panose="02020603050405020304" pitchFamily="18" charset="0"/>
              </a:rPr>
              <a:t>“Me </a:t>
            </a:r>
            <a:r>
              <a:rPr lang="es-ES" altLang="es-ES" b="1" i="1">
                <a:solidFill>
                  <a:srgbClr val="FF0000"/>
                </a:solidFill>
                <a:latin typeface="Times New Roman" panose="02020603050405020304" pitchFamily="18" charset="0"/>
              </a:rPr>
              <a:t>rechazo, no me gusto porque no soy capaz</a:t>
            </a:r>
            <a:endParaRPr lang="es-ES" altLang="es-ES" b="1" i="1">
              <a:solidFill>
                <a:srgbClr val="7030A0"/>
              </a:solidFill>
              <a:latin typeface="Times New Roman" panose="02020603050405020304" pitchFamily="18" charset="0"/>
            </a:endParaRPr>
          </a:p>
        </p:txBody>
      </p:sp>
      <p:sp>
        <p:nvSpPr>
          <p:cNvPr id="60424" name="CuadroTexto 1">
            <a:extLst>
              <a:ext uri="{FF2B5EF4-FFF2-40B4-BE49-F238E27FC236}">
                <a16:creationId xmlns:a16="http://schemas.microsoft.com/office/drawing/2014/main" id="{31A0D2E1-CA8D-9241-8D06-566175599B8E}"/>
              </a:ext>
            </a:extLst>
          </p:cNvPr>
          <p:cNvSpPr txBox="1">
            <a:spLocks noChangeArrowheads="1"/>
          </p:cNvSpPr>
          <p:nvPr/>
        </p:nvSpPr>
        <p:spPr bwMode="auto">
          <a:xfrm rot="10800000" flipV="1">
            <a:off x="6119813" y="4524375"/>
            <a:ext cx="3960812"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b="1" i="1">
                <a:solidFill>
                  <a:srgbClr val="7030A0"/>
                </a:solidFill>
                <a:latin typeface="Times New Roman" panose="02020603050405020304" pitchFamily="18" charset="0"/>
              </a:rPr>
              <a:t>“amor = </a:t>
            </a:r>
            <a:r>
              <a:rPr lang="es-ES" altLang="es-ES" b="1" i="1">
                <a:solidFill>
                  <a:srgbClr val="FF0000"/>
                </a:solidFill>
                <a:latin typeface="Times New Roman" panose="02020603050405020304" pitchFamily="18" charset="0"/>
              </a:rPr>
              <a:t>“tengo que”, “debo de”, “tienes que”, “debes de”</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Text Box 1">
            <a:extLst>
              <a:ext uri="{FF2B5EF4-FFF2-40B4-BE49-F238E27FC236}">
                <a16:creationId xmlns:a16="http://schemas.microsoft.com/office/drawing/2014/main" id="{D7ECE749-555F-EC46-842B-F90A1D31839E}"/>
              </a:ext>
            </a:extLst>
          </p:cNvPr>
          <p:cNvSpPr txBox="1">
            <a:spLocks noChangeArrowheads="1"/>
          </p:cNvSpPr>
          <p:nvPr/>
        </p:nvSpPr>
        <p:spPr bwMode="auto">
          <a:xfrm>
            <a:off x="909638" y="1603375"/>
            <a:ext cx="8650287" cy="497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9pPr>
          </a:lstStyle>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LUZ: responsable, disciplinado, ambicioso, distante emocional, trabajador, espíritu de realización</a:t>
            </a:r>
          </a:p>
          <a:p>
            <a:pPr>
              <a:lnSpc>
                <a:spcPct val="115000"/>
              </a:lnSpc>
              <a:spcAft>
                <a:spcPts val="1138"/>
              </a:spcAft>
              <a:buClr>
                <a:srgbClr val="000000"/>
              </a:buClr>
              <a:buSzPct val="100000"/>
              <a:buFont typeface="Times New Roman" panose="02020603050405020304" pitchFamily="18" charset="0"/>
              <a:buChar char=""/>
            </a:pPr>
            <a:r>
              <a:rPr lang="es-ES" altLang="es-ES_tradnl" sz="2200">
                <a:solidFill>
                  <a:srgbClr val="000000"/>
                </a:solidFill>
                <a:latin typeface="Times New Roman" panose="02020603050405020304" pitchFamily="18" charset="0"/>
              </a:rPr>
              <a:t>SOMBRA: se cree imprescindible y no delega, rigidez de disciplina, exceso de ambición, frialdad emocional, </a:t>
            </a:r>
            <a:r>
              <a:rPr lang="es-ES" altLang="es-ES" sz="2200">
                <a:solidFill>
                  <a:srgbClr val="000000"/>
                </a:solidFill>
                <a:latin typeface="Times New Roman" panose="02020603050405020304" pitchFamily="18" charset="0"/>
              </a:rPr>
              <a:t>“</a:t>
            </a:r>
            <a:r>
              <a:rPr lang="es-ES" altLang="es-ES_tradnl" sz="2200">
                <a:solidFill>
                  <a:srgbClr val="000000"/>
                </a:solidFill>
                <a:latin typeface="Times New Roman" panose="02020603050405020304" pitchFamily="18" charset="0"/>
              </a:rPr>
              <a:t>la vida es trabajo duro</a:t>
            </a:r>
            <a:r>
              <a:rPr lang="es-ES" altLang="es-ES" sz="2200">
                <a:solidFill>
                  <a:srgbClr val="000000"/>
                </a:solidFill>
                <a:latin typeface="Times New Roman" panose="02020603050405020304" pitchFamily="18" charset="0"/>
              </a:rPr>
              <a:t>”</a:t>
            </a:r>
            <a:r>
              <a:rPr lang="es-ES" altLang="es-ES_tradnl" sz="2200">
                <a:solidFill>
                  <a:srgbClr val="000000"/>
                </a:solidFill>
                <a:latin typeface="Times New Roman" panose="02020603050405020304" pitchFamily="18" charset="0"/>
              </a:rPr>
              <a:t> </a:t>
            </a:r>
            <a:r>
              <a:rPr lang="es-ES" altLang="es-ES" sz="2200">
                <a:solidFill>
                  <a:srgbClr val="000000"/>
                </a:solidFill>
                <a:latin typeface="Times New Roman" panose="02020603050405020304" pitchFamily="18" charset="0"/>
              </a:rPr>
              <a:t>“</a:t>
            </a:r>
            <a:r>
              <a:rPr lang="es-ES" altLang="es-ES_tradnl" sz="2200">
                <a:solidFill>
                  <a:srgbClr val="000000"/>
                </a:solidFill>
                <a:latin typeface="Times New Roman" panose="02020603050405020304" pitchFamily="18" charset="0"/>
              </a:rPr>
              <a:t>el ambicioso</a:t>
            </a:r>
            <a:r>
              <a:rPr lang="es-ES" altLang="es-ES" sz="2200">
                <a:solidFill>
                  <a:srgbClr val="000000"/>
                </a:solidFill>
                <a:latin typeface="Times New Roman" panose="02020603050405020304" pitchFamily="18" charset="0"/>
              </a:rPr>
              <a:t>”</a:t>
            </a:r>
            <a:endParaRPr lang="es-ES" altLang="es-ES_tradnl" sz="2200">
              <a:solidFill>
                <a:srgbClr val="000000"/>
              </a:solidFill>
              <a:latin typeface="Times New Roman" panose="02020603050405020304" pitchFamily="18" charset="0"/>
            </a:endParaRP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a:p>
            <a:pPr algn="ctr">
              <a:lnSpc>
                <a:spcPct val="115000"/>
              </a:lnSpc>
              <a:spcAft>
                <a:spcPts val="1138"/>
              </a:spcAft>
              <a:buSzPct val="100000"/>
            </a:pPr>
            <a:endParaRPr lang="es-ES" altLang="es-ES_tradnl" sz="1300">
              <a:solidFill>
                <a:srgbClr val="000000"/>
              </a:solidFill>
              <a:latin typeface="Verdana" panose="020B0604030504040204" pitchFamily="34" charset="0"/>
            </a:endParaRPr>
          </a:p>
        </p:txBody>
      </p:sp>
      <p:sp>
        <p:nvSpPr>
          <p:cNvPr id="66562" name="Freeform 2">
            <a:extLst>
              <a:ext uri="{FF2B5EF4-FFF2-40B4-BE49-F238E27FC236}">
                <a16:creationId xmlns:a16="http://schemas.microsoft.com/office/drawing/2014/main" id="{D673DE1D-72B4-5B4D-8079-4107F828AB67}"/>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sp>
        <p:nvSpPr>
          <p:cNvPr id="66563" name="Text Box 3">
            <a:extLst>
              <a:ext uri="{FF2B5EF4-FFF2-40B4-BE49-F238E27FC236}">
                <a16:creationId xmlns:a16="http://schemas.microsoft.com/office/drawing/2014/main" id="{40423831-3D2D-754D-982F-36700576C333}"/>
              </a:ext>
            </a:extLst>
          </p:cNvPr>
          <p:cNvSpPr txBox="1">
            <a:spLocks noChangeArrowheads="1"/>
          </p:cNvSpPr>
          <p:nvPr/>
        </p:nvSpPr>
        <p:spPr bwMode="auto">
          <a:xfrm>
            <a:off x="1392238" y="3846513"/>
            <a:ext cx="76422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buSzPct val="100000"/>
            </a:pPr>
            <a:r>
              <a:rPr lang="es-ES" altLang="es-ES_tradnl" sz="2300" b="1">
                <a:solidFill>
                  <a:srgbClr val="C00000"/>
                </a:solidFill>
              </a:rPr>
              <a:t>SALIDA HACIA LA LUZ: </a:t>
            </a:r>
          </a:p>
          <a:p>
            <a:pPr>
              <a:buSzPct val="100000"/>
            </a:pPr>
            <a:r>
              <a:rPr lang="es-ES" altLang="es-ES_tradnl" sz="2300" b="1">
                <a:solidFill>
                  <a:srgbClr val="C00000"/>
                </a:solidFill>
              </a:rPr>
              <a:t>  - Aprender a delegar, menor exigencia hacia los demás y hacia sí mismo,   </a:t>
            </a:r>
          </a:p>
          <a:p>
            <a:pPr>
              <a:buSzPct val="100000"/>
            </a:pPr>
            <a:r>
              <a:rPr lang="es-ES" altLang="es-ES_tradnl" sz="2300" b="1">
                <a:solidFill>
                  <a:srgbClr val="C00000"/>
                </a:solidFill>
              </a:rPr>
              <a:t>-  Flexibilidad</a:t>
            </a:r>
          </a:p>
          <a:p>
            <a:pPr>
              <a:buSzPct val="100000"/>
            </a:pPr>
            <a:r>
              <a:rPr lang="es-ES" altLang="es-ES_tradnl" sz="2300" b="1">
                <a:solidFill>
                  <a:srgbClr val="C00000"/>
                </a:solidFill>
              </a:rPr>
              <a:t>-  ¿Qué hago inútil?</a:t>
            </a:r>
          </a:p>
        </p:txBody>
      </p:sp>
      <p:pic>
        <p:nvPicPr>
          <p:cNvPr id="66564" name="Picture 4">
            <a:extLst>
              <a:ext uri="{FF2B5EF4-FFF2-40B4-BE49-F238E27FC236}">
                <a16:creationId xmlns:a16="http://schemas.microsoft.com/office/drawing/2014/main" id="{BA17B16C-0584-5646-9F57-4FADBE89A2B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9438" y="1214438"/>
            <a:ext cx="9499600" cy="446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65" name="Picture 5">
            <a:extLst>
              <a:ext uri="{FF2B5EF4-FFF2-40B4-BE49-F238E27FC236}">
                <a16:creationId xmlns:a16="http://schemas.microsoft.com/office/drawing/2014/main" id="{8246EBFF-4298-6D45-833B-8DAECDED93C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66" name="Text Box 6">
            <a:extLst>
              <a:ext uri="{FF2B5EF4-FFF2-40B4-BE49-F238E27FC236}">
                <a16:creationId xmlns:a16="http://schemas.microsoft.com/office/drawing/2014/main" id="{6390992D-42FE-1441-8222-B2B8B38F7619}"/>
              </a:ext>
            </a:extLst>
          </p:cNvPr>
          <p:cNvSpPr txBox="1">
            <a:spLocks noChangeArrowheads="1"/>
          </p:cNvSpPr>
          <p:nvPr/>
        </p:nvSpPr>
        <p:spPr bwMode="auto">
          <a:xfrm>
            <a:off x="1439863" y="134938"/>
            <a:ext cx="5113337"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CAPRICORNIO: EGO DEL </a:t>
            </a:r>
            <a:r>
              <a:rPr lang="es-ES" altLang="es-ES_tradnl" sz="4000" b="1">
                <a:solidFill>
                  <a:srgbClr val="FF4500"/>
                </a:solidFill>
              </a:rPr>
              <a:t>RÍGIDO</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Freeform 2">
            <a:extLst>
              <a:ext uri="{FF2B5EF4-FFF2-40B4-BE49-F238E27FC236}">
                <a16:creationId xmlns:a16="http://schemas.microsoft.com/office/drawing/2014/main" id="{D18F0954-79B2-F546-B5D7-23080C47C226}"/>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8610" name="Picture 4">
            <a:extLst>
              <a:ext uri="{FF2B5EF4-FFF2-40B4-BE49-F238E27FC236}">
                <a16:creationId xmlns:a16="http://schemas.microsoft.com/office/drawing/2014/main" id="{F7C5C1D2-E1B8-EA4A-A290-1F11B089BFF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51075" y="1214438"/>
            <a:ext cx="6156325" cy="446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611" name="Picture 5">
            <a:extLst>
              <a:ext uri="{FF2B5EF4-FFF2-40B4-BE49-F238E27FC236}">
                <a16:creationId xmlns:a16="http://schemas.microsoft.com/office/drawing/2014/main" id="{D62920EE-8081-2845-A84E-3D2AD87D1DC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12" name="Text Box 6">
            <a:extLst>
              <a:ext uri="{FF2B5EF4-FFF2-40B4-BE49-F238E27FC236}">
                <a16:creationId xmlns:a16="http://schemas.microsoft.com/office/drawing/2014/main" id="{AA1D8BF7-99B9-484B-83FC-81E2A6F78363}"/>
              </a:ext>
            </a:extLst>
          </p:cNvPr>
          <p:cNvSpPr txBox="1">
            <a:spLocks noChangeArrowheads="1"/>
          </p:cNvSpPr>
          <p:nvPr/>
        </p:nvSpPr>
        <p:spPr bwMode="auto">
          <a:xfrm>
            <a:off x="1439863" y="134938"/>
            <a:ext cx="4968875" cy="9445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4000" b="1">
                <a:solidFill>
                  <a:srgbClr val="000000"/>
                </a:solidFill>
              </a:rPr>
              <a:t>CAPRICORNIO: EGO DEL </a:t>
            </a:r>
            <a:r>
              <a:rPr lang="es-ES" altLang="es-ES_tradnl" sz="4000" b="1">
                <a:solidFill>
                  <a:srgbClr val="FF4500"/>
                </a:solidFill>
              </a:rPr>
              <a:t>RÍGIDO</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Text Box 1">
            <a:extLst>
              <a:ext uri="{FF2B5EF4-FFF2-40B4-BE49-F238E27FC236}">
                <a16:creationId xmlns:a16="http://schemas.microsoft.com/office/drawing/2014/main" id="{19AD7F3E-6CDA-6142-88C9-4EB7DAA1782F}"/>
              </a:ext>
            </a:extLst>
          </p:cNvPr>
          <p:cNvSpPr txBox="1">
            <a:spLocks noChangeArrowheads="1"/>
          </p:cNvSpPr>
          <p:nvPr/>
        </p:nvSpPr>
        <p:spPr bwMode="auto">
          <a:xfrm>
            <a:off x="811213" y="204788"/>
            <a:ext cx="73977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FF0000"/>
                </a:solidFill>
              </a:rPr>
              <a:t>LUZ DE CAPRICORNIO</a:t>
            </a:r>
          </a:p>
        </p:txBody>
      </p:sp>
      <p:sp>
        <p:nvSpPr>
          <p:cNvPr id="70658" name="Freeform 2">
            <a:extLst>
              <a:ext uri="{FF2B5EF4-FFF2-40B4-BE49-F238E27FC236}">
                <a16:creationId xmlns:a16="http://schemas.microsoft.com/office/drawing/2014/main" id="{0A72ECE5-2403-5D40-AC9A-F7C01F73E027}"/>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70659" name="Picture 3">
            <a:extLst>
              <a:ext uri="{FF2B5EF4-FFF2-40B4-BE49-F238E27FC236}">
                <a16:creationId xmlns:a16="http://schemas.microsoft.com/office/drawing/2014/main" id="{E2E9048E-6836-3D4D-9EC2-B703697F4BF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44" name="Text Box 4">
            <a:extLst>
              <a:ext uri="{FF2B5EF4-FFF2-40B4-BE49-F238E27FC236}">
                <a16:creationId xmlns:a16="http://schemas.microsoft.com/office/drawing/2014/main" id="{912B5E2F-4315-8146-ACA8-538E01D24D76}"/>
              </a:ext>
            </a:extLst>
          </p:cNvPr>
          <p:cNvSpPr txBox="1">
            <a:spLocks noChangeArrowheads="1"/>
          </p:cNvSpPr>
          <p:nvPr/>
        </p:nvSpPr>
        <p:spPr bwMode="auto">
          <a:xfrm>
            <a:off x="1619250" y="1751013"/>
            <a:ext cx="8245475" cy="4972050"/>
          </a:xfrm>
          <a:prstGeom prst="rect">
            <a:avLst/>
          </a:prstGeom>
          <a:noFill/>
          <a:ln>
            <a:noFill/>
          </a:ln>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9pPr>
          </a:lstStyle>
          <a:p>
            <a:pPr marL="412750" indent="-342900" algn="just">
              <a:lnSpc>
                <a:spcPct val="115000"/>
              </a:lnSpc>
              <a:buClr>
                <a:srgbClr val="000000"/>
              </a:buClr>
              <a:buSzPct val="100000"/>
              <a:buFont typeface="Wingdings" pitchFamily="2" charset="2"/>
              <a:buChar char="Ø"/>
              <a:defRPr/>
            </a:pPr>
            <a:r>
              <a:rPr lang="es-ES" altLang="es-ES_tradnl" sz="2200" dirty="0">
                <a:solidFill>
                  <a:srgbClr val="000000"/>
                </a:solidFill>
                <a:latin typeface="Times New Roman" panose="02020603050405020304" pitchFamily="18" charset="0"/>
              </a:rPr>
              <a:t>Reconocer el sentimiento de INCAPACIDAD e INFERIORIDAD.</a:t>
            </a:r>
          </a:p>
          <a:p>
            <a:pPr marL="69850" indent="0" algn="just">
              <a:lnSpc>
                <a:spcPct val="115000"/>
              </a:lnSpc>
              <a:buClr>
                <a:srgbClr val="000000"/>
              </a:buClr>
              <a:buSzPct val="100000"/>
              <a:defRPr/>
            </a:pPr>
            <a:r>
              <a:rPr lang="es-ES" altLang="es-ES_tradnl" sz="2200" dirty="0">
                <a:solidFill>
                  <a:srgbClr val="000000"/>
                </a:solidFill>
                <a:latin typeface="Times New Roman" panose="02020603050405020304" pitchFamily="18" charset="0"/>
              </a:rPr>
              <a:t> </a:t>
            </a:r>
          </a:p>
          <a:p>
            <a:pPr marL="69850" indent="0" algn="just">
              <a:lnSpc>
                <a:spcPct val="115000"/>
              </a:lnSpc>
              <a:buClr>
                <a:srgbClr val="000000"/>
              </a:buClr>
              <a:buSzPct val="100000"/>
              <a:defRPr/>
            </a:pPr>
            <a:endParaRPr lang="es-ES" altLang="es-ES_tradnl" sz="2200" dirty="0">
              <a:solidFill>
                <a:srgbClr val="000000"/>
              </a:solidFill>
              <a:latin typeface="Times New Roman" panose="02020603050405020304" pitchFamily="18" charset="0"/>
            </a:endParaRPr>
          </a:p>
          <a:p>
            <a:pPr marL="69850" indent="0" algn="just">
              <a:lnSpc>
                <a:spcPct val="115000"/>
              </a:lnSpc>
              <a:buClr>
                <a:srgbClr val="000000"/>
              </a:buClr>
              <a:buSzPct val="100000"/>
              <a:defRPr/>
            </a:pPr>
            <a:endParaRPr lang="es-ES" altLang="es-ES_tradnl" sz="2200" dirty="0">
              <a:solidFill>
                <a:srgbClr val="000000"/>
              </a:solidFill>
              <a:latin typeface="Times New Roman" panose="02020603050405020304" pitchFamily="18" charset="0"/>
            </a:endParaRPr>
          </a:p>
          <a:p>
            <a:pPr marL="412750" indent="-342900" algn="just">
              <a:lnSpc>
                <a:spcPct val="115000"/>
              </a:lnSpc>
              <a:buClr>
                <a:srgbClr val="000000"/>
              </a:buClr>
              <a:buSzPct val="100000"/>
              <a:buFont typeface="Wingdings" pitchFamily="2" charset="2"/>
              <a:buChar char="Ø"/>
              <a:defRPr/>
            </a:pPr>
            <a:r>
              <a:rPr lang="es-ES" altLang="es-ES_tradnl" sz="2200" dirty="0">
                <a:solidFill>
                  <a:srgbClr val="000000"/>
                </a:solidFill>
                <a:latin typeface="Times New Roman" panose="02020603050405020304" pitchFamily="18" charset="0"/>
              </a:rPr>
              <a:t>Trabajar el miedo AL RECHAZO: “yo valgo”.</a:t>
            </a:r>
          </a:p>
          <a:p>
            <a:pPr marL="69850" indent="0" algn="just">
              <a:lnSpc>
                <a:spcPct val="115000"/>
              </a:lnSpc>
              <a:buClr>
                <a:srgbClr val="000000"/>
              </a:buClr>
              <a:buSzPct val="100000"/>
              <a:defRPr/>
            </a:pPr>
            <a:endParaRPr lang="es-ES" altLang="es-ES_tradnl" sz="2200" dirty="0">
              <a:solidFill>
                <a:srgbClr val="000000"/>
              </a:solidFill>
              <a:latin typeface="Times New Roman" panose="02020603050405020304" pitchFamily="18" charset="0"/>
            </a:endParaRPr>
          </a:p>
          <a:p>
            <a:pPr algn="just">
              <a:lnSpc>
                <a:spcPct val="115000"/>
              </a:lnSpc>
              <a:buSzPct val="100000"/>
              <a:defRPr/>
            </a:pPr>
            <a:endParaRPr lang="es-ES" altLang="es-ES_tradnl" sz="1300" dirty="0">
              <a:solidFill>
                <a:srgbClr val="000000"/>
              </a:solidFill>
              <a:latin typeface="Verdana" panose="020B0604030504040204" pitchFamily="34" charset="0"/>
            </a:endParaRPr>
          </a:p>
          <a:p>
            <a:pPr algn="just">
              <a:lnSpc>
                <a:spcPct val="115000"/>
              </a:lnSpc>
              <a:buSzPct val="100000"/>
              <a:defRPr/>
            </a:pPr>
            <a:endParaRPr lang="es-ES" altLang="es-ES_tradnl" sz="1300" dirty="0">
              <a:solidFill>
                <a:srgbClr val="000000"/>
              </a:solidFill>
              <a:latin typeface="Verdana" panose="020B0604030504040204" pitchFamily="34" charset="0"/>
            </a:endParaRPr>
          </a:p>
        </p:txBody>
      </p:sp>
    </p:spTree>
  </p:cSld>
  <p:clrMapOvr>
    <a:masterClrMapping/>
  </p:clrMapOvr>
  <p:transition spd="med"/>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Text Box 1">
            <a:extLst>
              <a:ext uri="{FF2B5EF4-FFF2-40B4-BE49-F238E27FC236}">
                <a16:creationId xmlns:a16="http://schemas.microsoft.com/office/drawing/2014/main" id="{CF435C3D-E620-AC41-9040-0DE02AC5DE48}"/>
              </a:ext>
            </a:extLst>
          </p:cNvPr>
          <p:cNvSpPr txBox="1">
            <a:spLocks noChangeArrowheads="1"/>
          </p:cNvSpPr>
          <p:nvPr/>
        </p:nvSpPr>
        <p:spPr bwMode="auto">
          <a:xfrm>
            <a:off x="811213" y="204788"/>
            <a:ext cx="746918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sz="2300" b="1">
                <a:solidFill>
                  <a:srgbClr val="FF0000"/>
                </a:solidFill>
              </a:rPr>
              <a:t>LUZ DE CAPRICORNIO</a:t>
            </a:r>
          </a:p>
        </p:txBody>
      </p:sp>
      <p:sp>
        <p:nvSpPr>
          <p:cNvPr id="72706" name="Freeform 2">
            <a:extLst>
              <a:ext uri="{FF2B5EF4-FFF2-40B4-BE49-F238E27FC236}">
                <a16:creationId xmlns:a16="http://schemas.microsoft.com/office/drawing/2014/main" id="{32F8A0AA-50DC-5A4C-97C4-6F421876A100}"/>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72707" name="Picture 3">
            <a:extLst>
              <a:ext uri="{FF2B5EF4-FFF2-40B4-BE49-F238E27FC236}">
                <a16:creationId xmlns:a16="http://schemas.microsoft.com/office/drawing/2014/main" id="{144B44BB-17F6-1F4B-A920-816C51D2363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44" name="Text Box 4">
            <a:extLst>
              <a:ext uri="{FF2B5EF4-FFF2-40B4-BE49-F238E27FC236}">
                <a16:creationId xmlns:a16="http://schemas.microsoft.com/office/drawing/2014/main" id="{31705ED8-B9C2-2E48-B7A7-EADEF6E42681}"/>
              </a:ext>
            </a:extLst>
          </p:cNvPr>
          <p:cNvSpPr txBox="1">
            <a:spLocks noChangeArrowheads="1"/>
          </p:cNvSpPr>
          <p:nvPr/>
        </p:nvSpPr>
        <p:spPr bwMode="auto">
          <a:xfrm>
            <a:off x="1690688" y="3624263"/>
            <a:ext cx="8245475" cy="4972050"/>
          </a:xfrm>
          <a:prstGeom prst="rect">
            <a:avLst/>
          </a:prstGeom>
          <a:noFill/>
          <a:ln>
            <a:noFill/>
          </a:ln>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9pPr>
          </a:lstStyle>
          <a:p>
            <a:pPr marL="412750" indent="-342900" algn="just">
              <a:lnSpc>
                <a:spcPct val="115000"/>
              </a:lnSpc>
              <a:buClr>
                <a:srgbClr val="000000"/>
              </a:buClr>
              <a:buSzPct val="100000"/>
              <a:buFont typeface="Wingdings" pitchFamily="2" charset="2"/>
              <a:buChar char="Ø"/>
              <a:defRPr/>
            </a:pPr>
            <a:r>
              <a:rPr lang="es-ES" altLang="es-ES_tradnl" sz="2200" dirty="0">
                <a:solidFill>
                  <a:srgbClr val="000000"/>
                </a:solidFill>
                <a:latin typeface="Times New Roman" panose="02020603050405020304" pitchFamily="18" charset="0"/>
              </a:rPr>
              <a:t>“Soy capaz porque yo ME VALORO Y VALGO”</a:t>
            </a:r>
          </a:p>
          <a:p>
            <a:pPr marL="69850" indent="0" algn="just">
              <a:lnSpc>
                <a:spcPct val="115000"/>
              </a:lnSpc>
              <a:buClr>
                <a:srgbClr val="000000"/>
              </a:buClr>
              <a:buSzPct val="100000"/>
              <a:defRPr/>
            </a:pPr>
            <a:r>
              <a:rPr lang="es-ES" altLang="es-ES_tradnl" sz="2200" dirty="0">
                <a:solidFill>
                  <a:srgbClr val="000000"/>
                </a:solidFill>
                <a:latin typeface="Times New Roman" panose="02020603050405020304" pitchFamily="18" charset="0"/>
              </a:rPr>
              <a:t> </a:t>
            </a:r>
          </a:p>
          <a:p>
            <a:pPr marL="412750" indent="-342900" algn="just">
              <a:lnSpc>
                <a:spcPct val="115000"/>
              </a:lnSpc>
              <a:buClr>
                <a:srgbClr val="000000"/>
              </a:buClr>
              <a:buSzPct val="100000"/>
              <a:buFont typeface="Wingdings" pitchFamily="2" charset="2"/>
              <a:buChar char="Ø"/>
              <a:defRPr/>
            </a:pPr>
            <a:r>
              <a:rPr lang="es-ES" altLang="es-ES_tradnl" sz="2200" dirty="0">
                <a:solidFill>
                  <a:srgbClr val="000000"/>
                </a:solidFill>
                <a:latin typeface="Times New Roman" panose="02020603050405020304" pitchFamily="18" charset="0"/>
              </a:rPr>
              <a:t>“NO SOY INFERIOR a los demás, no me da miedo el rechazo”</a:t>
            </a:r>
          </a:p>
          <a:p>
            <a:pPr marL="69850" indent="0" algn="just">
              <a:lnSpc>
                <a:spcPct val="115000"/>
              </a:lnSpc>
              <a:buClr>
                <a:srgbClr val="000000"/>
              </a:buClr>
              <a:buSzPct val="100000"/>
              <a:defRPr/>
            </a:pPr>
            <a:endParaRPr lang="es-ES" altLang="es-ES_tradnl" sz="2200" dirty="0">
              <a:solidFill>
                <a:srgbClr val="000000"/>
              </a:solidFill>
              <a:latin typeface="Times New Roman" panose="02020603050405020304" pitchFamily="18" charset="0"/>
            </a:endParaRPr>
          </a:p>
          <a:p>
            <a:pPr algn="just">
              <a:lnSpc>
                <a:spcPct val="115000"/>
              </a:lnSpc>
              <a:buSzPct val="100000"/>
              <a:defRPr/>
            </a:pPr>
            <a:endParaRPr lang="es-ES" altLang="es-ES_tradnl" sz="1300" dirty="0">
              <a:solidFill>
                <a:srgbClr val="000000"/>
              </a:solidFill>
              <a:latin typeface="Verdana" panose="020B0604030504040204" pitchFamily="34" charset="0"/>
            </a:endParaRPr>
          </a:p>
          <a:p>
            <a:pPr algn="just">
              <a:lnSpc>
                <a:spcPct val="115000"/>
              </a:lnSpc>
              <a:buSzPct val="100000"/>
              <a:defRPr/>
            </a:pPr>
            <a:endParaRPr lang="es-ES" altLang="es-ES_tradnl" sz="1300" dirty="0">
              <a:solidFill>
                <a:srgbClr val="000000"/>
              </a:solidFill>
              <a:latin typeface="Verdana" panose="020B0604030504040204" pitchFamily="34" charset="0"/>
            </a:endParaRPr>
          </a:p>
        </p:txBody>
      </p:sp>
      <p:sp>
        <p:nvSpPr>
          <p:cNvPr id="130053" name="CuadroTexto 1">
            <a:extLst>
              <a:ext uri="{FF2B5EF4-FFF2-40B4-BE49-F238E27FC236}">
                <a16:creationId xmlns:a16="http://schemas.microsoft.com/office/drawing/2014/main" id="{96270CE2-2EDB-734E-87A4-F03970052A7F}"/>
              </a:ext>
            </a:extLst>
          </p:cNvPr>
          <p:cNvSpPr txBox="1">
            <a:spLocks noChangeArrowheads="1"/>
          </p:cNvSpPr>
          <p:nvPr/>
        </p:nvSpPr>
        <p:spPr bwMode="auto">
          <a:xfrm>
            <a:off x="863600" y="1035050"/>
            <a:ext cx="8785225" cy="3143168"/>
          </a:xfrm>
          <a:prstGeom prst="rect">
            <a:avLst/>
          </a:prstGeom>
          <a:noFill/>
          <a:ln>
            <a:noFill/>
          </a:ln>
        </p:spPr>
        <p:txBody>
          <a:bodyPr>
            <a:spAutoFit/>
          </a:bodyPr>
          <a:lstStyle>
            <a:lvl1pPr marL="342900" indent="-342900">
              <a:defRPr sz="2400">
                <a:solidFill>
                  <a:schemeClr val="bg1"/>
                </a:solidFill>
                <a:latin typeface="Arial" panose="020B0604020202020204" pitchFamily="34" charset="0"/>
                <a:ea typeface="ＭＳ Ｐゴシック" panose="020B0600070205080204" pitchFamily="34" charset="-128"/>
              </a:defRPr>
            </a:lvl1pPr>
            <a:lvl2pPr>
              <a:defRPr sz="2400">
                <a:solidFill>
                  <a:schemeClr val="bg1"/>
                </a:solidFill>
                <a:latin typeface="Arial" panose="020B0604020202020204" pitchFamily="34" charset="0"/>
                <a:ea typeface="ＭＳ Ｐゴシック" panose="020B0600070205080204" pitchFamily="34" charset="-128"/>
              </a:defRPr>
            </a:lvl2pPr>
            <a:lvl3pPr>
              <a:defRPr sz="2400">
                <a:solidFill>
                  <a:schemeClr val="bg1"/>
                </a:solidFill>
                <a:latin typeface="Arial" panose="020B0604020202020204" pitchFamily="34" charset="0"/>
                <a:ea typeface="ＭＳ Ｐゴシック" panose="020B0600070205080204" pitchFamily="34" charset="-128"/>
              </a:defRPr>
            </a:lvl3pPr>
            <a:lvl4pPr>
              <a:defRPr sz="2400">
                <a:solidFill>
                  <a:schemeClr val="bg1"/>
                </a:solidFill>
                <a:latin typeface="Arial" panose="020B0604020202020204" pitchFamily="34" charset="0"/>
                <a:ea typeface="ＭＳ Ｐゴシック" panose="020B0600070205080204" pitchFamily="34" charset="-128"/>
              </a:defRPr>
            </a:lvl4pPr>
            <a:lvl5pPr marL="1828800">
              <a:defRPr sz="2400">
                <a:solidFill>
                  <a:schemeClr val="bg1"/>
                </a:solidFill>
                <a:latin typeface="Arial" panose="020B0604020202020204" pitchFamily="34" charset="0"/>
                <a:ea typeface="ＭＳ Ｐゴシック" panose="020B0600070205080204" pitchFamily="34" charset="-128"/>
              </a:defRPr>
            </a:lvl5pPr>
            <a:lvl6pPr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6pPr>
            <a:lvl7pPr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7pPr>
            <a:lvl8pPr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8pPr>
            <a:lvl9pPr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9pPr>
          </a:lstStyle>
          <a:p>
            <a:pPr lvl="4" indent="0">
              <a:lnSpc>
                <a:spcPct val="150000"/>
              </a:lnSpc>
              <a:buClr>
                <a:srgbClr val="000000"/>
              </a:buClr>
              <a:buSzPct val="100000"/>
              <a:defRPr/>
            </a:pPr>
            <a:r>
              <a:rPr lang="es-ES" altLang="es-ES" sz="3200" b="1" i="1" dirty="0">
                <a:solidFill>
                  <a:srgbClr val="7030A0"/>
                </a:solidFill>
                <a:latin typeface="Times New Roman" panose="02020603050405020304" pitchFamily="18" charset="0"/>
              </a:rPr>
              <a:t>“Sanar la herida de la infancia: </a:t>
            </a:r>
            <a:r>
              <a:rPr lang="es-ES" altLang="es-ES_tradnl" sz="2200" dirty="0">
                <a:solidFill>
                  <a:srgbClr val="FF0000"/>
                </a:solidFill>
                <a:latin typeface="Times New Roman" panose="02020603050405020304" pitchFamily="18" charset="0"/>
              </a:rPr>
              <a:t> </a:t>
            </a:r>
          </a:p>
          <a:p>
            <a:pPr marL="2171700" lvl="4" indent="-342900">
              <a:lnSpc>
                <a:spcPct val="150000"/>
              </a:lnSpc>
              <a:buClr>
                <a:srgbClr val="000000"/>
              </a:buClr>
              <a:buSzPct val="100000"/>
              <a:buFont typeface="Wingdings" pitchFamily="2" charset="2"/>
              <a:buChar char="q"/>
              <a:defRPr/>
            </a:pPr>
            <a:r>
              <a:rPr lang="es-ES" altLang="es-ES_tradnl" sz="2200" dirty="0">
                <a:solidFill>
                  <a:srgbClr val="FF0000"/>
                </a:solidFill>
                <a:latin typeface="Times New Roman" panose="02020603050405020304" pitchFamily="18" charset="0"/>
              </a:rPr>
              <a:t>     </a:t>
            </a:r>
            <a:r>
              <a:rPr lang="es-ES" altLang="es-ES_tradnl" dirty="0">
                <a:solidFill>
                  <a:srgbClr val="FF0000"/>
                </a:solidFill>
                <a:latin typeface="Times New Roman" panose="02020603050405020304" pitchFamily="18" charset="0"/>
              </a:rPr>
              <a:t>amor = normas y exigencia. “tengo que”, “debo de”, “tienes que”, “debes de”</a:t>
            </a:r>
          </a:p>
          <a:p>
            <a:pPr marL="2171700" lvl="4" indent="-342900">
              <a:lnSpc>
                <a:spcPct val="150000"/>
              </a:lnSpc>
              <a:buClr>
                <a:srgbClr val="000000"/>
              </a:buClr>
              <a:buSzPct val="100000"/>
              <a:buFont typeface="Wingdings" pitchFamily="2" charset="2"/>
              <a:buChar char="q"/>
              <a:defRPr/>
            </a:pPr>
            <a:r>
              <a:rPr lang="es-ES" altLang="es-ES" dirty="0">
                <a:solidFill>
                  <a:srgbClr val="7030A0"/>
                </a:solidFill>
                <a:latin typeface="Times New Roman" panose="02020603050405020304" pitchFamily="18" charset="0"/>
              </a:rPr>
              <a:t>“Me </a:t>
            </a:r>
            <a:r>
              <a:rPr lang="es-ES" altLang="es-ES" dirty="0">
                <a:solidFill>
                  <a:srgbClr val="FF0000"/>
                </a:solidFill>
                <a:latin typeface="Times New Roman" panose="02020603050405020304" pitchFamily="18" charset="0"/>
              </a:rPr>
              <a:t>rechazo, no me gusto porque no soy capaz</a:t>
            </a:r>
            <a:endParaRPr lang="es-ES" altLang="es-ES" dirty="0">
              <a:solidFill>
                <a:srgbClr val="7030A0"/>
              </a:solidFill>
              <a:latin typeface="Times New Roman" panose="02020603050405020304" pitchFamily="18" charset="0"/>
            </a:endParaRPr>
          </a:p>
          <a:p>
            <a:pPr lvl="4" indent="0">
              <a:lnSpc>
                <a:spcPct val="150000"/>
              </a:lnSpc>
              <a:buClr>
                <a:srgbClr val="000000"/>
              </a:buClr>
              <a:buSzPct val="100000"/>
              <a:defRPr/>
            </a:pPr>
            <a:endParaRPr lang="es-ES" altLang="es-ES" sz="3200" b="1" i="1" dirty="0">
              <a:solidFill>
                <a:srgbClr val="7030A0"/>
              </a:solidFill>
              <a:latin typeface="Times New Roman" panose="02020603050405020304" pitchFamily="18"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26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44"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Freeform 2">
            <a:extLst>
              <a:ext uri="{FF2B5EF4-FFF2-40B4-BE49-F238E27FC236}">
                <a16:creationId xmlns:a16="http://schemas.microsoft.com/office/drawing/2014/main" id="{E774DA08-81F9-D546-9B2E-E4FF926D3AC2}"/>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74754" name="Picture 3">
            <a:extLst>
              <a:ext uri="{FF2B5EF4-FFF2-40B4-BE49-F238E27FC236}">
                <a16:creationId xmlns:a16="http://schemas.microsoft.com/office/drawing/2014/main" id="{49F6C070-9DCA-DE41-8DC0-07BB230F27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55" name="Text Box 4">
            <a:extLst>
              <a:ext uri="{FF2B5EF4-FFF2-40B4-BE49-F238E27FC236}">
                <a16:creationId xmlns:a16="http://schemas.microsoft.com/office/drawing/2014/main" id="{8B36E3D1-B2E0-3C43-A4DC-D8242FB84F0C}"/>
              </a:ext>
            </a:extLst>
          </p:cNvPr>
          <p:cNvSpPr txBox="1">
            <a:spLocks noChangeArrowheads="1"/>
          </p:cNvSpPr>
          <p:nvPr/>
        </p:nvSpPr>
        <p:spPr bwMode="auto">
          <a:xfrm>
            <a:off x="708025" y="98425"/>
            <a:ext cx="7427913"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b="1">
                <a:solidFill>
                  <a:srgbClr val="FF0000"/>
                </a:solidFill>
              </a:rPr>
              <a:t>LUZ DE CAPRICORNIO</a:t>
            </a:r>
            <a:endParaRPr lang="is-IS" altLang="es-ES_tradnl" b="1">
              <a:solidFill>
                <a:srgbClr val="FF0000"/>
              </a:solidFill>
            </a:endParaRPr>
          </a:p>
          <a:p>
            <a:pPr algn="ctr" eaLnBrk="1">
              <a:buSzPct val="100000"/>
            </a:pPr>
            <a:r>
              <a:rPr lang="is-IS" altLang="es-ES_tradnl" b="1">
                <a:solidFill>
                  <a:srgbClr val="FF0000"/>
                </a:solidFill>
              </a:rPr>
              <a:t>“Equilibrar necesidades propias y responsabilidades hacia los demás”</a:t>
            </a:r>
            <a:r>
              <a:rPr lang="es-ES" altLang="es-ES_tradnl" b="1">
                <a:solidFill>
                  <a:srgbClr val="FF0000"/>
                </a:solidFill>
              </a:rPr>
              <a:t>   </a:t>
            </a:r>
          </a:p>
        </p:txBody>
      </p:sp>
      <p:sp>
        <p:nvSpPr>
          <p:cNvPr id="92164" name="Rectángulo 2">
            <a:extLst>
              <a:ext uri="{FF2B5EF4-FFF2-40B4-BE49-F238E27FC236}">
                <a16:creationId xmlns:a16="http://schemas.microsoft.com/office/drawing/2014/main" id="{4B564493-A22C-F549-A624-9E8397473BA2}"/>
              </a:ext>
            </a:extLst>
          </p:cNvPr>
          <p:cNvSpPr>
            <a:spLocks noChangeArrowheads="1"/>
          </p:cNvSpPr>
          <p:nvPr/>
        </p:nvSpPr>
        <p:spPr bwMode="auto">
          <a:xfrm>
            <a:off x="1079500" y="2406650"/>
            <a:ext cx="2376488" cy="1508125"/>
          </a:xfrm>
          <a:prstGeom prst="rect">
            <a:avLst/>
          </a:prstGeom>
          <a:noFill/>
          <a:ln>
            <a:noFill/>
          </a:ln>
        </p:spPr>
        <p:txBody>
          <a:bodyPr>
            <a:spAutoFit/>
          </a:bodyPr>
          <a:lstStyle>
            <a:lvl1pPr>
              <a:defRPr sz="2400">
                <a:solidFill>
                  <a:schemeClr val="bg1"/>
                </a:solidFill>
                <a:latin typeface="Arial" charset="0"/>
                <a:ea typeface="ＭＳ Ｐゴシック" charset="-128"/>
              </a:defRPr>
            </a:lvl1pPr>
            <a:lvl2pPr>
              <a:defRPr sz="2400">
                <a:solidFill>
                  <a:schemeClr val="bg1"/>
                </a:solidFill>
                <a:latin typeface="Arial" charset="0"/>
                <a:ea typeface="ＭＳ Ｐゴシック" charset="-128"/>
              </a:defRPr>
            </a:lvl2pPr>
            <a:lvl3pPr>
              <a:defRPr sz="2400">
                <a:solidFill>
                  <a:schemeClr val="bg1"/>
                </a:solidFill>
                <a:latin typeface="Arial" charset="0"/>
                <a:ea typeface="ＭＳ Ｐゴシック" charset="-128"/>
              </a:defRPr>
            </a:lvl3pPr>
            <a:lvl4pPr>
              <a:defRPr sz="2400">
                <a:solidFill>
                  <a:schemeClr val="bg1"/>
                </a:solidFill>
                <a:latin typeface="Arial" charset="0"/>
                <a:ea typeface="ＭＳ Ｐゴシック" charset="-128"/>
              </a:defRPr>
            </a:lvl4pPr>
            <a:lvl5pPr>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128"/>
              </a:defRPr>
            </a:lvl9pPr>
          </a:lstStyle>
          <a:p>
            <a:pPr marL="342900" lvl="1" indent="-342900" algn="just">
              <a:buFont typeface="Wingdings" charset="2"/>
              <a:buChar char="Ø"/>
              <a:defRPr/>
            </a:pPr>
            <a:r>
              <a:rPr lang="es-ES_tradnl" altLang="es-ES_tradnl" b="1" dirty="0">
                <a:latin typeface="Calibri" charset="0"/>
                <a:ea typeface="Calibri" charset="0"/>
                <a:cs typeface="Times New Roman" charset="0"/>
              </a:rPr>
              <a:t>	</a:t>
            </a:r>
          </a:p>
          <a:p>
            <a:pPr marL="0" lvl="1" indent="0" algn="ctr">
              <a:defRPr/>
            </a:pPr>
            <a:r>
              <a:rPr lang="es-ES" altLang="es-ES_tradnl" sz="2200" dirty="0">
                <a:solidFill>
                  <a:srgbClr val="000000"/>
                </a:solidFill>
                <a:latin typeface="Times New Roman" charset="0"/>
                <a:ea typeface="Calibri" charset="0"/>
                <a:cs typeface="Times New Roman" charset="0"/>
              </a:rPr>
              <a:t>MIS NECESIDADES                                     </a:t>
            </a:r>
          </a:p>
          <a:p>
            <a:pPr algn="just">
              <a:defRPr/>
            </a:pPr>
            <a:endParaRPr lang="es-ES_tradnl" altLang="es-ES_tradnl" dirty="0">
              <a:solidFill>
                <a:schemeClr val="tx1"/>
              </a:solidFill>
              <a:latin typeface="Calibri" charset="0"/>
              <a:ea typeface="Calibri" charset="0"/>
              <a:cs typeface="Times New Roman" charset="0"/>
            </a:endParaRPr>
          </a:p>
        </p:txBody>
      </p:sp>
      <p:pic>
        <p:nvPicPr>
          <p:cNvPr id="74757" name="Imagen 2">
            <a:extLst>
              <a:ext uri="{FF2B5EF4-FFF2-40B4-BE49-F238E27FC236}">
                <a16:creationId xmlns:a16="http://schemas.microsoft.com/office/drawing/2014/main" id="{6A7E5E88-48FA-3F4C-893F-8DAAB1D3C27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60813" y="1768475"/>
            <a:ext cx="2327275" cy="232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58" name="Rectángulo 2">
            <a:extLst>
              <a:ext uri="{FF2B5EF4-FFF2-40B4-BE49-F238E27FC236}">
                <a16:creationId xmlns:a16="http://schemas.microsoft.com/office/drawing/2014/main" id="{196AA035-C86B-2348-8042-064F7759F872}"/>
              </a:ext>
            </a:extLst>
          </p:cNvPr>
          <p:cNvSpPr>
            <a:spLocks noChangeArrowheads="1"/>
          </p:cNvSpPr>
          <p:nvPr/>
        </p:nvSpPr>
        <p:spPr bwMode="auto">
          <a:xfrm>
            <a:off x="7056438" y="2547938"/>
            <a:ext cx="2376487" cy="150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bg1"/>
                </a:solidFill>
                <a:latin typeface="Arial" panose="020B0604020202020204" pitchFamily="34" charset="0"/>
                <a:ea typeface="ＭＳ Ｐゴシック" panose="020B0600070205080204" pitchFamily="34" charset="-128"/>
              </a:defRPr>
            </a:lvl1pPr>
            <a:lvl2pPr marL="342900" indent="-342900">
              <a:defRPr sz="2400">
                <a:solidFill>
                  <a:schemeClr val="bg1"/>
                </a:solidFill>
                <a:latin typeface="Arial" panose="020B0604020202020204" pitchFamily="34" charset="0"/>
                <a:ea typeface="ＭＳ Ｐゴシック" panose="020B0600070205080204" pitchFamily="34" charset="-128"/>
              </a:defRPr>
            </a:lvl2pPr>
            <a:lvl3pPr>
              <a:defRPr sz="2400">
                <a:solidFill>
                  <a:schemeClr val="bg1"/>
                </a:solidFill>
                <a:latin typeface="Arial" panose="020B0604020202020204" pitchFamily="34" charset="0"/>
                <a:ea typeface="ＭＳ Ｐゴシック" panose="020B0600070205080204" pitchFamily="34" charset="-128"/>
              </a:defRPr>
            </a:lvl3pPr>
            <a:lvl4pPr>
              <a:defRPr sz="2400">
                <a:solidFill>
                  <a:schemeClr val="bg1"/>
                </a:solidFill>
                <a:latin typeface="Arial" panose="020B0604020202020204" pitchFamily="34" charset="0"/>
                <a:ea typeface="ＭＳ Ｐゴシック" panose="020B0600070205080204" pitchFamily="34" charset="-128"/>
              </a:defRPr>
            </a:lvl4pPr>
            <a:lvl5pPr>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defRPr sz="2400">
                <a:solidFill>
                  <a:schemeClr val="bg1"/>
                </a:solidFill>
                <a:latin typeface="Arial" panose="020B0604020202020204" pitchFamily="34" charset="0"/>
                <a:ea typeface="ＭＳ Ｐゴシック" panose="020B0600070205080204" pitchFamily="34" charset="-128"/>
              </a:defRPr>
            </a:lvl9pPr>
          </a:lstStyle>
          <a:p>
            <a:pPr lvl="1" algn="ctr">
              <a:buFont typeface="Wingdings" pitchFamily="2" charset="2"/>
              <a:buChar char="Ø"/>
            </a:pPr>
            <a:r>
              <a:rPr lang="es-ES_tradnl" altLang="es-ES_tradnl" b="1">
                <a:latin typeface="Calibri" panose="020F0502020204030204" pitchFamily="34" charset="0"/>
                <a:ea typeface="Calibri" panose="020F0502020204030204" pitchFamily="34" charset="0"/>
                <a:cs typeface="Times New Roman" panose="02020603050405020304" pitchFamily="18" charset="0"/>
              </a:rPr>
              <a:t>	</a:t>
            </a:r>
            <a:r>
              <a:rPr lang="es-ES" altLang="es-ES_tradnl" sz="220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VALORACIÓN EXTERNA</a:t>
            </a:r>
          </a:p>
          <a:p>
            <a:pPr algn="just"/>
            <a:endParaRPr lang="es-ES_tradnl" altLang="es-ES_tradnl">
              <a:solidFill>
                <a:schemeClr val="tx1"/>
              </a:solidFill>
              <a:latin typeface="Calibri" panose="020F0502020204030204" pitchFamily="34" charset="0"/>
              <a:ea typeface="Calibri" panose="020F0502020204030204" pitchFamily="34" charset="0"/>
              <a:cs typeface="Times New Roman" panose="02020603050405020304" pitchFamily="18"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Text Box 1">
            <a:extLst>
              <a:ext uri="{FF2B5EF4-FFF2-40B4-BE49-F238E27FC236}">
                <a16:creationId xmlns:a16="http://schemas.microsoft.com/office/drawing/2014/main" id="{88F7D56B-1D9E-9A45-B9EC-4D10EA44E262}"/>
              </a:ext>
            </a:extLst>
          </p:cNvPr>
          <p:cNvSpPr txBox="1">
            <a:spLocks noChangeArrowheads="1"/>
          </p:cNvSpPr>
          <p:nvPr/>
        </p:nvSpPr>
        <p:spPr bwMode="auto">
          <a:xfrm>
            <a:off x="708025" y="225425"/>
            <a:ext cx="67802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b="1">
                <a:solidFill>
                  <a:srgbClr val="FF0000"/>
                </a:solidFill>
              </a:rPr>
              <a:t>LUZ DE CAPRICORNIO</a:t>
            </a:r>
          </a:p>
          <a:p>
            <a:pPr algn="ctr">
              <a:buSzPct val="100000"/>
            </a:pPr>
            <a:r>
              <a:rPr lang="es-ES" altLang="es-ES_tradnl" b="1">
                <a:solidFill>
                  <a:srgbClr val="FF0000"/>
                </a:solidFill>
              </a:rPr>
              <a:t>“Relajar la exigencia y obligaciones”</a:t>
            </a:r>
          </a:p>
          <a:p>
            <a:pPr algn="ctr">
              <a:buSzPct val="100000"/>
            </a:pPr>
            <a:endParaRPr lang="es-ES" altLang="es-ES_tradnl" sz="2300" b="1">
              <a:solidFill>
                <a:srgbClr val="C00000"/>
              </a:solidFill>
            </a:endParaRPr>
          </a:p>
        </p:txBody>
      </p:sp>
      <p:sp>
        <p:nvSpPr>
          <p:cNvPr id="76802" name="Freeform 2">
            <a:extLst>
              <a:ext uri="{FF2B5EF4-FFF2-40B4-BE49-F238E27FC236}">
                <a16:creationId xmlns:a16="http://schemas.microsoft.com/office/drawing/2014/main" id="{43479B16-8B4C-B245-9044-9E2E7BBB7D84}"/>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76803" name="Picture 3">
            <a:extLst>
              <a:ext uri="{FF2B5EF4-FFF2-40B4-BE49-F238E27FC236}">
                <a16:creationId xmlns:a16="http://schemas.microsoft.com/office/drawing/2014/main" id="{52BAE356-5972-1D40-A45A-7D267D8628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44" name="Text Box 4">
            <a:extLst>
              <a:ext uri="{FF2B5EF4-FFF2-40B4-BE49-F238E27FC236}">
                <a16:creationId xmlns:a16="http://schemas.microsoft.com/office/drawing/2014/main" id="{535589E3-A7B7-0645-976B-9EF7A7193068}"/>
              </a:ext>
            </a:extLst>
          </p:cNvPr>
          <p:cNvSpPr txBox="1">
            <a:spLocks noChangeArrowheads="1"/>
          </p:cNvSpPr>
          <p:nvPr/>
        </p:nvSpPr>
        <p:spPr bwMode="auto">
          <a:xfrm>
            <a:off x="1757363" y="1319213"/>
            <a:ext cx="7675562" cy="4972050"/>
          </a:xfrm>
          <a:prstGeom prst="rect">
            <a:avLst/>
          </a:prstGeom>
          <a:noFill/>
          <a:ln>
            <a:noFill/>
          </a:ln>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9pPr>
          </a:lstStyle>
          <a:p>
            <a:pPr marL="412750" indent="-342900" algn="just">
              <a:lnSpc>
                <a:spcPct val="150000"/>
              </a:lnSpc>
              <a:buClr>
                <a:srgbClr val="000000"/>
              </a:buClr>
              <a:buSzPct val="100000"/>
              <a:buFont typeface="Wingdings" pitchFamily="2" charset="2"/>
              <a:buChar char="Ø"/>
              <a:defRPr/>
            </a:pPr>
            <a:r>
              <a:rPr lang="es-ES" altLang="es-ES_tradnl" sz="2200" b="1" dirty="0">
                <a:solidFill>
                  <a:srgbClr val="000000"/>
                </a:solidFill>
                <a:latin typeface="Times New Roman" panose="02020603050405020304" pitchFamily="18" charset="0"/>
              </a:rPr>
              <a:t>Aprender a delegar </a:t>
            </a:r>
            <a:r>
              <a:rPr lang="es-ES" altLang="es-ES_tradnl" sz="2200" dirty="0">
                <a:solidFill>
                  <a:srgbClr val="000000"/>
                </a:solidFill>
                <a:latin typeface="Times New Roman" panose="02020603050405020304" pitchFamily="18" charset="0"/>
              </a:rPr>
              <a:t>¡No eres imprescindible!, ceder en responsabilidades y obligaciones.</a:t>
            </a:r>
          </a:p>
          <a:p>
            <a:pPr marL="69850" indent="0" algn="just">
              <a:lnSpc>
                <a:spcPct val="150000"/>
              </a:lnSpc>
              <a:buClr>
                <a:srgbClr val="000000"/>
              </a:buClr>
              <a:buSzPct val="100000"/>
              <a:defRPr/>
            </a:pPr>
            <a:endParaRPr lang="es-ES" altLang="es-ES_tradnl" sz="2200" dirty="0">
              <a:solidFill>
                <a:srgbClr val="000000"/>
              </a:solidFill>
              <a:latin typeface="Times New Roman" panose="02020603050405020304" pitchFamily="18" charset="0"/>
            </a:endParaRPr>
          </a:p>
          <a:p>
            <a:pPr marL="412750" indent="-342900" algn="just">
              <a:lnSpc>
                <a:spcPct val="150000"/>
              </a:lnSpc>
              <a:buClr>
                <a:srgbClr val="000000"/>
              </a:buClr>
              <a:buSzPct val="100000"/>
              <a:buFont typeface="Wingdings" pitchFamily="2" charset="2"/>
              <a:buChar char="Ø"/>
              <a:defRPr/>
            </a:pPr>
            <a:r>
              <a:rPr lang="es-ES" altLang="es-ES_tradnl" sz="2200" b="1" dirty="0">
                <a:solidFill>
                  <a:srgbClr val="000000"/>
                </a:solidFill>
                <a:latin typeface="Times New Roman" panose="02020603050405020304" pitchFamily="18" charset="0"/>
              </a:rPr>
              <a:t>No exigir </a:t>
            </a:r>
            <a:r>
              <a:rPr lang="es-ES" altLang="es-ES_tradnl" sz="2200" dirty="0">
                <a:solidFill>
                  <a:srgbClr val="000000"/>
                </a:solidFill>
                <a:latin typeface="Times New Roman" panose="02020603050405020304" pitchFamily="18" charset="0"/>
              </a:rPr>
              <a:t>tanto a otros, </a:t>
            </a:r>
            <a:r>
              <a:rPr lang="es-ES" altLang="es-ES_tradnl" sz="2200" b="1" dirty="0">
                <a:solidFill>
                  <a:srgbClr val="000000"/>
                </a:solidFill>
                <a:latin typeface="Times New Roman" panose="02020603050405020304" pitchFamily="18" charset="0"/>
              </a:rPr>
              <a:t>no exigirse </a:t>
            </a:r>
            <a:r>
              <a:rPr lang="es-ES" altLang="es-ES_tradnl" sz="2200" dirty="0">
                <a:solidFill>
                  <a:srgbClr val="000000"/>
                </a:solidFill>
                <a:latin typeface="Times New Roman" panose="02020603050405020304" pitchFamily="18" charset="0"/>
              </a:rPr>
              <a:t>tanto a ellos mismos.</a:t>
            </a:r>
          </a:p>
          <a:p>
            <a:pPr marL="69850" indent="0" algn="just">
              <a:lnSpc>
                <a:spcPct val="150000"/>
              </a:lnSpc>
              <a:buClr>
                <a:srgbClr val="000000"/>
              </a:buClr>
              <a:buSzPct val="100000"/>
              <a:defRPr/>
            </a:pPr>
            <a:endParaRPr lang="es-ES" altLang="es-ES_tradnl" sz="2200" dirty="0">
              <a:solidFill>
                <a:srgbClr val="000000"/>
              </a:solidFill>
              <a:latin typeface="Times New Roman" panose="02020603050405020304" pitchFamily="18" charset="0"/>
            </a:endParaRPr>
          </a:p>
          <a:p>
            <a:pPr marL="412750" indent="-342900" algn="just">
              <a:lnSpc>
                <a:spcPct val="150000"/>
              </a:lnSpc>
              <a:buClr>
                <a:srgbClr val="000000"/>
              </a:buClr>
              <a:buSzPct val="100000"/>
              <a:buFont typeface="Wingdings" pitchFamily="2" charset="2"/>
              <a:buChar char="Ø"/>
              <a:defRPr/>
            </a:pPr>
            <a:r>
              <a:rPr lang="es-ES" altLang="es-ES_tradnl" sz="2200" dirty="0">
                <a:solidFill>
                  <a:srgbClr val="000000"/>
                </a:solidFill>
                <a:latin typeface="Times New Roman" panose="02020603050405020304" pitchFamily="18" charset="0"/>
              </a:rPr>
              <a:t>Ser saciable, </a:t>
            </a:r>
            <a:r>
              <a:rPr lang="es-ES" altLang="es-ES_tradnl" sz="2200" b="1" dirty="0">
                <a:solidFill>
                  <a:srgbClr val="000000"/>
                </a:solidFill>
                <a:latin typeface="Times New Roman" panose="02020603050405020304" pitchFamily="18" charset="0"/>
              </a:rPr>
              <a:t>parar la ambición o escalar más lento</a:t>
            </a:r>
            <a:r>
              <a:rPr lang="es-ES" altLang="es-ES_tradnl" sz="2200" dirty="0">
                <a:solidFill>
                  <a:srgbClr val="000000"/>
                </a:solidFill>
                <a:latin typeface="Times New Roman" panose="02020603050405020304" pitchFamily="18" charset="0"/>
              </a:rPr>
              <a:t>.</a:t>
            </a:r>
          </a:p>
          <a:p>
            <a:pPr marL="412750" indent="-342900" algn="just">
              <a:lnSpc>
                <a:spcPct val="150000"/>
              </a:lnSpc>
              <a:buClr>
                <a:srgbClr val="000000"/>
              </a:buClr>
              <a:buSzPct val="100000"/>
              <a:buFont typeface="Wingdings" pitchFamily="2" charset="2"/>
              <a:buChar char="Ø"/>
              <a:defRPr/>
            </a:pPr>
            <a:endParaRPr lang="es-ES" altLang="es-ES_tradnl" sz="2200" b="1" dirty="0">
              <a:solidFill>
                <a:srgbClr val="000000"/>
              </a:solidFill>
              <a:latin typeface="Times New Roman" panose="02020603050405020304" pitchFamily="18" charset="0"/>
            </a:endParaRPr>
          </a:p>
          <a:p>
            <a:pPr marL="412750" indent="-342900" algn="just">
              <a:lnSpc>
                <a:spcPct val="115000"/>
              </a:lnSpc>
              <a:buClr>
                <a:srgbClr val="000000"/>
              </a:buClr>
              <a:buSzPct val="100000"/>
              <a:buFont typeface="Wingdings" pitchFamily="2" charset="2"/>
              <a:buChar char="Ø"/>
              <a:defRPr/>
            </a:pPr>
            <a:endParaRPr lang="es-ES" altLang="es-ES_tradnl" sz="2200" b="1" dirty="0">
              <a:solidFill>
                <a:srgbClr val="000000"/>
              </a:solidFill>
              <a:latin typeface="Times New Roman" panose="02020603050405020304" pitchFamily="18" charset="0"/>
            </a:endParaRPr>
          </a:p>
          <a:p>
            <a:pPr algn="just">
              <a:lnSpc>
                <a:spcPct val="115000"/>
              </a:lnSpc>
              <a:buSzPct val="100000"/>
              <a:defRPr/>
            </a:pPr>
            <a:endParaRPr lang="es-ES" altLang="es-ES_tradnl" sz="1300" dirty="0">
              <a:solidFill>
                <a:srgbClr val="000000"/>
              </a:solidFill>
              <a:latin typeface="Verdana" panose="020B0604030504040204" pitchFamily="34" charset="0"/>
            </a:endParaRPr>
          </a:p>
          <a:p>
            <a:pPr algn="just">
              <a:lnSpc>
                <a:spcPct val="115000"/>
              </a:lnSpc>
              <a:buSzPct val="100000"/>
              <a:defRPr/>
            </a:pPr>
            <a:endParaRPr lang="es-ES" altLang="es-ES_tradnl" sz="1300" dirty="0">
              <a:solidFill>
                <a:srgbClr val="000000"/>
              </a:solidFill>
              <a:latin typeface="Verdana" panose="020B0604030504040204" pitchFamily="34"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Text Box 1">
            <a:extLst>
              <a:ext uri="{FF2B5EF4-FFF2-40B4-BE49-F238E27FC236}">
                <a16:creationId xmlns:a16="http://schemas.microsoft.com/office/drawing/2014/main" id="{A21F4F41-DBCF-5744-883F-447666EEEA6D}"/>
              </a:ext>
            </a:extLst>
          </p:cNvPr>
          <p:cNvSpPr txBox="1">
            <a:spLocks noChangeArrowheads="1"/>
          </p:cNvSpPr>
          <p:nvPr/>
        </p:nvSpPr>
        <p:spPr bwMode="auto">
          <a:xfrm>
            <a:off x="708025" y="225425"/>
            <a:ext cx="67802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b="1">
                <a:solidFill>
                  <a:srgbClr val="FF0000"/>
                </a:solidFill>
              </a:rPr>
              <a:t>LUZ DE CAPRICORNIO</a:t>
            </a:r>
          </a:p>
          <a:p>
            <a:pPr algn="ctr">
              <a:buSzPct val="100000"/>
            </a:pPr>
            <a:r>
              <a:rPr lang="es-ES" altLang="es-ES_tradnl" b="1">
                <a:solidFill>
                  <a:srgbClr val="FF0000"/>
                </a:solidFill>
              </a:rPr>
              <a:t>“Sentir placer sin culpabilidad”</a:t>
            </a:r>
          </a:p>
          <a:p>
            <a:pPr algn="ctr">
              <a:buSzPct val="100000"/>
            </a:pPr>
            <a:endParaRPr lang="es-ES" altLang="es-ES_tradnl" sz="2300" b="1">
              <a:solidFill>
                <a:srgbClr val="C00000"/>
              </a:solidFill>
            </a:endParaRPr>
          </a:p>
        </p:txBody>
      </p:sp>
      <p:sp>
        <p:nvSpPr>
          <p:cNvPr id="78850" name="Freeform 2">
            <a:extLst>
              <a:ext uri="{FF2B5EF4-FFF2-40B4-BE49-F238E27FC236}">
                <a16:creationId xmlns:a16="http://schemas.microsoft.com/office/drawing/2014/main" id="{2AE619D7-1D1F-8145-85CF-B15F81C7CA71}"/>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78851" name="Picture 3">
            <a:extLst>
              <a:ext uri="{FF2B5EF4-FFF2-40B4-BE49-F238E27FC236}">
                <a16:creationId xmlns:a16="http://schemas.microsoft.com/office/drawing/2014/main" id="{21AC10F8-1C4F-2948-8048-69A8A7BB7F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44" name="Text Box 4">
            <a:extLst>
              <a:ext uri="{FF2B5EF4-FFF2-40B4-BE49-F238E27FC236}">
                <a16:creationId xmlns:a16="http://schemas.microsoft.com/office/drawing/2014/main" id="{7D4F197C-98F2-2D4E-A54E-75593FB34133}"/>
              </a:ext>
            </a:extLst>
          </p:cNvPr>
          <p:cNvSpPr txBox="1">
            <a:spLocks noChangeArrowheads="1"/>
          </p:cNvSpPr>
          <p:nvPr/>
        </p:nvSpPr>
        <p:spPr bwMode="auto">
          <a:xfrm>
            <a:off x="1800225" y="1247775"/>
            <a:ext cx="7820025" cy="4972050"/>
          </a:xfrm>
          <a:prstGeom prst="rect">
            <a:avLst/>
          </a:prstGeom>
          <a:noFill/>
          <a:ln>
            <a:noFill/>
          </a:ln>
        </p:spPr>
        <p:txBody>
          <a:bodyPr lIns="41040" tIns="41040" rIns="41040" bIns="41040"/>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panose="020B0604020202020204" pitchFamily="34" charset="0"/>
                <a:ea typeface="ＭＳ Ｐゴシック" panose="020B0600070205080204" pitchFamily="34" charset="-128"/>
              </a:defRPr>
            </a:lvl9pPr>
          </a:lstStyle>
          <a:p>
            <a:pPr marL="412750" indent="-342900" algn="just">
              <a:lnSpc>
                <a:spcPct val="115000"/>
              </a:lnSpc>
              <a:buClr>
                <a:srgbClr val="000000"/>
              </a:buClr>
              <a:buSzPct val="100000"/>
              <a:buFont typeface="Wingdings" pitchFamily="2" charset="2"/>
              <a:buChar char="Ø"/>
              <a:defRPr/>
            </a:pPr>
            <a:endParaRPr lang="es-ES" altLang="es-ES_tradnl" sz="2200" dirty="0">
              <a:solidFill>
                <a:srgbClr val="000000"/>
              </a:solidFill>
              <a:latin typeface="Times New Roman" panose="02020603050405020304" pitchFamily="18" charset="0"/>
            </a:endParaRPr>
          </a:p>
          <a:p>
            <a:pPr marL="412750" indent="-342900" algn="just">
              <a:lnSpc>
                <a:spcPct val="115000"/>
              </a:lnSpc>
              <a:buClr>
                <a:srgbClr val="000000"/>
              </a:buClr>
              <a:buSzPct val="100000"/>
              <a:buFont typeface="Wingdings" pitchFamily="2" charset="2"/>
              <a:buChar char="Ø"/>
              <a:defRPr/>
            </a:pPr>
            <a:r>
              <a:rPr lang="es-ES" altLang="es-ES_tradnl" sz="2200" dirty="0">
                <a:solidFill>
                  <a:srgbClr val="000000"/>
                </a:solidFill>
                <a:latin typeface="Times New Roman" panose="02020603050405020304" pitchFamily="18" charset="0"/>
              </a:rPr>
              <a:t>Entregarse a actividades espontáneas de </a:t>
            </a:r>
            <a:r>
              <a:rPr lang="es-ES" altLang="es-ES_tradnl" sz="2200" b="1" dirty="0">
                <a:solidFill>
                  <a:srgbClr val="000000"/>
                </a:solidFill>
                <a:latin typeface="Times New Roman" panose="02020603050405020304" pitchFamily="18" charset="0"/>
              </a:rPr>
              <a:t>disfrutar, </a:t>
            </a:r>
            <a:r>
              <a:rPr lang="es-ES" altLang="es-ES_tradnl" sz="2200" dirty="0">
                <a:solidFill>
                  <a:srgbClr val="000000"/>
                </a:solidFill>
                <a:latin typeface="Times New Roman" panose="02020603050405020304" pitchFamily="18" charset="0"/>
              </a:rPr>
              <a:t>sin sentir culpa.</a:t>
            </a:r>
          </a:p>
          <a:p>
            <a:pPr marL="69850" indent="0" algn="just">
              <a:lnSpc>
                <a:spcPct val="115000"/>
              </a:lnSpc>
              <a:buClr>
                <a:srgbClr val="000000"/>
              </a:buClr>
              <a:buSzPct val="100000"/>
              <a:defRPr/>
            </a:pPr>
            <a:endParaRPr lang="es-ES" altLang="es-ES_tradnl" sz="2200" b="1" dirty="0">
              <a:solidFill>
                <a:srgbClr val="000000"/>
              </a:solidFill>
              <a:latin typeface="Times New Roman" panose="02020603050405020304" pitchFamily="18" charset="0"/>
            </a:endParaRPr>
          </a:p>
          <a:p>
            <a:pPr marL="412750" indent="-342900" algn="just">
              <a:lnSpc>
                <a:spcPct val="115000"/>
              </a:lnSpc>
              <a:buClr>
                <a:srgbClr val="000000"/>
              </a:buClr>
              <a:buSzPct val="100000"/>
              <a:buFont typeface="Wingdings" pitchFamily="2" charset="2"/>
              <a:buChar char="Ø"/>
              <a:defRPr/>
            </a:pPr>
            <a:r>
              <a:rPr lang="es-ES" altLang="es-ES_tradnl" sz="2200" b="1" dirty="0">
                <a:solidFill>
                  <a:srgbClr val="000000"/>
                </a:solidFill>
                <a:latin typeface="Times New Roman" panose="02020603050405020304" pitchFamily="18" charset="0"/>
              </a:rPr>
              <a:t>Expresar lo que sientes</a:t>
            </a:r>
            <a:r>
              <a:rPr lang="es-ES" altLang="es-ES_tradnl" sz="2200" dirty="0">
                <a:solidFill>
                  <a:srgbClr val="000000"/>
                </a:solidFill>
                <a:latin typeface="Times New Roman" panose="02020603050405020304" pitchFamily="18" charset="0"/>
              </a:rPr>
              <a:t>, no reprimir. </a:t>
            </a:r>
            <a:r>
              <a:rPr lang="es-ES" altLang="es-ES_tradnl" sz="2200" b="1" dirty="0">
                <a:solidFill>
                  <a:srgbClr val="000000"/>
                </a:solidFill>
                <a:latin typeface="Times New Roman" panose="02020603050405020304" pitchFamily="18" charset="0"/>
              </a:rPr>
              <a:t>Flexibilidad.</a:t>
            </a:r>
          </a:p>
          <a:p>
            <a:pPr algn="just">
              <a:lnSpc>
                <a:spcPct val="115000"/>
              </a:lnSpc>
              <a:buSzPct val="100000"/>
              <a:defRPr/>
            </a:pPr>
            <a:endParaRPr lang="es-ES" altLang="es-ES_tradnl" sz="1300" dirty="0">
              <a:solidFill>
                <a:srgbClr val="000000"/>
              </a:solidFill>
              <a:latin typeface="Verdana" panose="020B0604030504040204" pitchFamily="34" charset="0"/>
            </a:endParaRPr>
          </a:p>
          <a:p>
            <a:pPr algn="just">
              <a:lnSpc>
                <a:spcPct val="115000"/>
              </a:lnSpc>
              <a:buSzPct val="100000"/>
              <a:defRPr/>
            </a:pPr>
            <a:endParaRPr lang="es-ES" altLang="es-ES_tradnl" sz="1300" dirty="0">
              <a:solidFill>
                <a:srgbClr val="000000"/>
              </a:solidFill>
              <a:latin typeface="Verdana" panose="020B0604030504040204" pitchFamily="34"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Text Box 1">
            <a:extLst>
              <a:ext uri="{FF2B5EF4-FFF2-40B4-BE49-F238E27FC236}">
                <a16:creationId xmlns:a16="http://schemas.microsoft.com/office/drawing/2014/main" id="{496CF210-EEE5-6249-A7A6-42A34F8BD89B}"/>
              </a:ext>
            </a:extLst>
          </p:cNvPr>
          <p:cNvSpPr txBox="1">
            <a:spLocks noChangeArrowheads="1"/>
          </p:cNvSpPr>
          <p:nvPr/>
        </p:nvSpPr>
        <p:spPr bwMode="auto">
          <a:xfrm>
            <a:off x="708025" y="376238"/>
            <a:ext cx="67802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b="1">
                <a:solidFill>
                  <a:srgbClr val="FF0000"/>
                </a:solidFill>
              </a:rPr>
              <a:t>LUZ DE CAPRICORNIO</a:t>
            </a:r>
          </a:p>
          <a:p>
            <a:pPr algn="ctr">
              <a:buSzPct val="100000"/>
            </a:pPr>
            <a:endParaRPr lang="es-ES" altLang="es-ES_tradnl" b="1">
              <a:solidFill>
                <a:srgbClr val="FF0000"/>
              </a:solidFill>
            </a:endParaRPr>
          </a:p>
          <a:p>
            <a:pPr algn="ctr">
              <a:buSzPct val="100000"/>
            </a:pPr>
            <a:endParaRPr lang="es-ES" altLang="es-ES_tradnl" sz="2300" b="1">
              <a:solidFill>
                <a:srgbClr val="C00000"/>
              </a:solidFill>
            </a:endParaRPr>
          </a:p>
        </p:txBody>
      </p:sp>
      <p:sp>
        <p:nvSpPr>
          <p:cNvPr id="80898" name="Freeform 2">
            <a:extLst>
              <a:ext uri="{FF2B5EF4-FFF2-40B4-BE49-F238E27FC236}">
                <a16:creationId xmlns:a16="http://schemas.microsoft.com/office/drawing/2014/main" id="{B67F3AE0-075C-CA42-8391-20F29DB3ACEE}"/>
              </a:ext>
            </a:extLst>
          </p:cNvPr>
          <p:cNvSpPr>
            <a:spLocks noChangeArrowheads="1"/>
          </p:cNvSpPr>
          <p:nvPr/>
        </p:nvSpPr>
        <p:spPr bwMode="auto">
          <a:xfrm>
            <a:off x="0" y="0"/>
            <a:ext cx="671513"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80899" name="Picture 3">
            <a:extLst>
              <a:ext uri="{FF2B5EF4-FFF2-40B4-BE49-F238E27FC236}">
                <a16:creationId xmlns:a16="http://schemas.microsoft.com/office/drawing/2014/main" id="{AC46F8C0-FC18-7742-8917-6C881F89F8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1504950"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900" name="CuadroTexto 1">
            <a:extLst>
              <a:ext uri="{FF2B5EF4-FFF2-40B4-BE49-F238E27FC236}">
                <a16:creationId xmlns:a16="http://schemas.microsoft.com/office/drawing/2014/main" id="{76B73633-F299-2441-A069-2448711CDBCC}"/>
              </a:ext>
            </a:extLst>
          </p:cNvPr>
          <p:cNvSpPr txBox="1">
            <a:spLocks noChangeArrowheads="1"/>
          </p:cNvSpPr>
          <p:nvPr/>
        </p:nvSpPr>
        <p:spPr bwMode="auto">
          <a:xfrm>
            <a:off x="1079500" y="1817688"/>
            <a:ext cx="878522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“Relajo la exigencia y obligaciones”</a:t>
            </a:r>
          </a:p>
        </p:txBody>
      </p:sp>
      <p:sp>
        <p:nvSpPr>
          <p:cNvPr id="7" name="CuadroTexto 1">
            <a:extLst>
              <a:ext uri="{FF2B5EF4-FFF2-40B4-BE49-F238E27FC236}">
                <a16:creationId xmlns:a16="http://schemas.microsoft.com/office/drawing/2014/main" id="{0B874BFD-4D71-FB47-B318-8F2B7944BC19}"/>
              </a:ext>
            </a:extLst>
          </p:cNvPr>
          <p:cNvSpPr txBox="1">
            <a:spLocks noChangeArrowheads="1"/>
          </p:cNvSpPr>
          <p:nvPr/>
        </p:nvSpPr>
        <p:spPr bwMode="auto">
          <a:xfrm>
            <a:off x="1079500" y="3546475"/>
            <a:ext cx="87852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“Siento placer, disfruto”</a:t>
            </a:r>
          </a:p>
        </p:txBody>
      </p:sp>
      <p:sp>
        <p:nvSpPr>
          <p:cNvPr id="8" name="CuadroTexto 1">
            <a:extLst>
              <a:ext uri="{FF2B5EF4-FFF2-40B4-BE49-F238E27FC236}">
                <a16:creationId xmlns:a16="http://schemas.microsoft.com/office/drawing/2014/main" id="{B0A4945F-9C25-1B45-821B-3580FA907F76}"/>
              </a:ext>
            </a:extLst>
          </p:cNvPr>
          <p:cNvSpPr txBox="1">
            <a:spLocks noChangeArrowheads="1"/>
          </p:cNvSpPr>
          <p:nvPr/>
        </p:nvSpPr>
        <p:spPr bwMode="auto">
          <a:xfrm>
            <a:off x="1231900" y="2763838"/>
            <a:ext cx="82724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Text Box 1">
            <a:extLst>
              <a:ext uri="{FF2B5EF4-FFF2-40B4-BE49-F238E27FC236}">
                <a16:creationId xmlns:a16="http://schemas.microsoft.com/office/drawing/2014/main" id="{4C25C172-4593-DC45-B901-46A694B4B19E}"/>
              </a:ext>
            </a:extLst>
          </p:cNvPr>
          <p:cNvSpPr txBox="1">
            <a:spLocks noChangeArrowheads="1"/>
          </p:cNvSpPr>
          <p:nvPr/>
        </p:nvSpPr>
        <p:spPr bwMode="auto">
          <a:xfrm>
            <a:off x="1044575" y="1035050"/>
            <a:ext cx="8855075" cy="326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33375" indent="-2555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1pPr>
            <a:lvl2pPr marL="731838" indent="-2428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p:txBody>
      </p:sp>
      <p:sp>
        <p:nvSpPr>
          <p:cNvPr id="91138" name="Freeform 2">
            <a:extLst>
              <a:ext uri="{FF2B5EF4-FFF2-40B4-BE49-F238E27FC236}">
                <a16:creationId xmlns:a16="http://schemas.microsoft.com/office/drawing/2014/main" id="{52E99495-DC54-F147-A47C-E85CEC18D6D8}"/>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91139" name="Picture 3">
            <a:extLst>
              <a:ext uri="{FF2B5EF4-FFF2-40B4-BE49-F238E27FC236}">
                <a16:creationId xmlns:a16="http://schemas.microsoft.com/office/drawing/2014/main" id="{F1C966E9-52AC-594D-A583-14AABB84DF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0" name="Picture 4">
            <a:extLst>
              <a:ext uri="{FF2B5EF4-FFF2-40B4-BE49-F238E27FC236}">
                <a16:creationId xmlns:a16="http://schemas.microsoft.com/office/drawing/2014/main" id="{624F36C4-5D8D-F94B-BAC8-6FB8D177B47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41538" y="163513"/>
            <a:ext cx="5849937" cy="545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41" name="Rectangle 5">
            <a:extLst>
              <a:ext uri="{FF2B5EF4-FFF2-40B4-BE49-F238E27FC236}">
                <a16:creationId xmlns:a16="http://schemas.microsoft.com/office/drawing/2014/main" id="{AF85B808-7E83-434E-B511-08BC1B566EA4}"/>
              </a:ext>
            </a:extLst>
          </p:cNvPr>
          <p:cNvSpPr>
            <a:spLocks noChangeArrowheads="1"/>
          </p:cNvSpPr>
          <p:nvPr/>
        </p:nvSpPr>
        <p:spPr bwMode="auto">
          <a:xfrm>
            <a:off x="1044575" y="1116013"/>
            <a:ext cx="122396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91142" name="Rectangle 6">
            <a:extLst>
              <a:ext uri="{FF2B5EF4-FFF2-40B4-BE49-F238E27FC236}">
                <a16:creationId xmlns:a16="http://schemas.microsoft.com/office/drawing/2014/main" id="{DCDA4329-1078-D446-BA3A-82199CBB214E}"/>
              </a:ext>
            </a:extLst>
          </p:cNvPr>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91143" name="AutoShape 7">
            <a:extLst>
              <a:ext uri="{FF2B5EF4-FFF2-40B4-BE49-F238E27FC236}">
                <a16:creationId xmlns:a16="http://schemas.microsoft.com/office/drawing/2014/main" id="{5FD9B5DA-6A62-5242-862A-AAF10CA33D4B}"/>
              </a:ext>
            </a:extLst>
          </p:cNvPr>
          <p:cNvSpPr>
            <a:spLocks noChangeArrowheads="1"/>
          </p:cNvSpPr>
          <p:nvPr/>
        </p:nvSpPr>
        <p:spPr bwMode="auto">
          <a:xfrm>
            <a:off x="3922713" y="163513"/>
            <a:ext cx="9072562" cy="1173162"/>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r>
              <a:rPr lang="es-ES" altLang="es-ES_tradnl" sz="3200" b="1">
                <a:solidFill>
                  <a:srgbClr val="FF0000"/>
                </a:solidFill>
              </a:rPr>
              <a:t>Signos del </a:t>
            </a:r>
          </a:p>
          <a:p>
            <a:pPr algn="ctr" eaLnBrk="1" hangingPunct="1">
              <a:buSzPct val="100000"/>
            </a:pPr>
            <a:r>
              <a:rPr lang="es-ES" altLang="es-ES_tradnl" sz="3200" b="1">
                <a:solidFill>
                  <a:srgbClr val="FF0000"/>
                </a:solidFill>
              </a:rPr>
              <a:t>Zodiaco</a:t>
            </a:r>
          </a:p>
        </p:txBody>
      </p:sp>
      <p:sp>
        <p:nvSpPr>
          <p:cNvPr id="91144" name="Elipse 8">
            <a:extLst>
              <a:ext uri="{FF2B5EF4-FFF2-40B4-BE49-F238E27FC236}">
                <a16:creationId xmlns:a16="http://schemas.microsoft.com/office/drawing/2014/main" id="{3EBCE3E9-8E0B-A149-B2ED-23AC2B12A762}"/>
              </a:ext>
            </a:extLst>
          </p:cNvPr>
          <p:cNvSpPr>
            <a:spLocks noChangeArrowheads="1"/>
          </p:cNvSpPr>
          <p:nvPr/>
        </p:nvSpPr>
        <p:spPr bwMode="auto">
          <a:xfrm flipH="1">
            <a:off x="6265863" y="1682750"/>
            <a:ext cx="574675" cy="503238"/>
          </a:xfrm>
          <a:prstGeom prst="ellipse">
            <a:avLst/>
          </a:prstGeom>
          <a:noFill/>
          <a:ln w="38100" algn="ctr">
            <a:solidFill>
              <a:srgbClr val="7030A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
        <p:nvSpPr>
          <p:cNvPr id="91145" name="Elipse 9">
            <a:extLst>
              <a:ext uri="{FF2B5EF4-FFF2-40B4-BE49-F238E27FC236}">
                <a16:creationId xmlns:a16="http://schemas.microsoft.com/office/drawing/2014/main" id="{6F623B21-2372-374C-A92B-960372F48F4B}"/>
              </a:ext>
            </a:extLst>
          </p:cNvPr>
          <p:cNvSpPr>
            <a:spLocks noChangeArrowheads="1"/>
          </p:cNvSpPr>
          <p:nvPr/>
        </p:nvSpPr>
        <p:spPr bwMode="auto">
          <a:xfrm flipH="1">
            <a:off x="4679950" y="4419600"/>
            <a:ext cx="574675" cy="503238"/>
          </a:xfrm>
          <a:prstGeom prst="ellipse">
            <a:avLst/>
          </a:prstGeom>
          <a:noFill/>
          <a:ln w="38100" algn="ctr">
            <a:solidFill>
              <a:srgbClr val="7030A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cSld>
  <p:clrMapOvr>
    <a:masterClrMapping/>
  </p:clrMapOvr>
  <p:transition spd="med"/>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a:extLst>
              <a:ext uri="{FF2B5EF4-FFF2-40B4-BE49-F238E27FC236}">
                <a16:creationId xmlns:a16="http://schemas.microsoft.com/office/drawing/2014/main" id="{D5512BCC-90C5-A542-8095-9AA196BFBF9D}"/>
              </a:ext>
            </a:extLst>
          </p:cNvPr>
          <p:cNvSpPr/>
          <p:nvPr/>
        </p:nvSpPr>
        <p:spPr bwMode="auto">
          <a:xfrm>
            <a:off x="863600" y="963613"/>
            <a:ext cx="9072563" cy="431800"/>
          </a:xfrm>
          <a:prstGeom prst="rect">
            <a:avLst/>
          </a:prstGeom>
          <a:solidFill>
            <a:schemeClr val="bg1"/>
          </a:solidFill>
          <a:ln w="9525" cap="flat" cmpd="sng" algn="ctr">
            <a:noFill/>
            <a:prstDash val="solid"/>
            <a:round/>
            <a:headEnd type="none" w="med" len="med"/>
            <a:tailEnd type="none" w="med" len="med"/>
          </a:ln>
          <a:effectLst/>
        </p:spPr>
        <p:txBody>
          <a:bodyPr/>
          <a:lstStyle/>
          <a:p>
            <a:pPr>
              <a:buClr>
                <a:srgbClr val="000000"/>
              </a:buClr>
              <a:buSzPct val="100000"/>
              <a:buFont typeface="Times New Roman" charset="0"/>
              <a:buNone/>
              <a:defRPr/>
            </a:pPr>
            <a:endParaRPr lang="es-ES_tradnl">
              <a:noFill/>
              <a:latin typeface="Arial" charset="0"/>
              <a:ea typeface="ＭＳ Ｐゴシック" charset="0"/>
            </a:endParaRPr>
          </a:p>
        </p:txBody>
      </p:sp>
      <p:sp>
        <p:nvSpPr>
          <p:cNvPr id="15362" name="Freeform 1">
            <a:extLst>
              <a:ext uri="{FF2B5EF4-FFF2-40B4-BE49-F238E27FC236}">
                <a16:creationId xmlns:a16="http://schemas.microsoft.com/office/drawing/2014/main" id="{F0C48028-6E61-1146-B0A9-410E59DE1359}"/>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5363" name="Picture 2">
            <a:extLst>
              <a:ext uri="{FF2B5EF4-FFF2-40B4-BE49-F238E27FC236}">
                <a16:creationId xmlns:a16="http://schemas.microsoft.com/office/drawing/2014/main" id="{9CAF769D-55DA-C244-AA97-84B0EB5486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4" name="Elipse 1">
            <a:extLst>
              <a:ext uri="{FF2B5EF4-FFF2-40B4-BE49-F238E27FC236}">
                <a16:creationId xmlns:a16="http://schemas.microsoft.com/office/drawing/2014/main" id="{AAD31A09-CCF5-6742-9071-0C71063F406C}"/>
              </a:ext>
            </a:extLst>
          </p:cNvPr>
          <p:cNvSpPr>
            <a:spLocks noChangeArrowheads="1"/>
          </p:cNvSpPr>
          <p:nvPr/>
        </p:nvSpPr>
        <p:spPr bwMode="auto">
          <a:xfrm>
            <a:off x="3600450" y="1611313"/>
            <a:ext cx="3384550" cy="2160587"/>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_tradnl" altLang="es-ES_tradnl"/>
          </a:p>
        </p:txBody>
      </p:sp>
      <p:sp>
        <p:nvSpPr>
          <p:cNvPr id="15365" name="CuadroTexto 2">
            <a:extLst>
              <a:ext uri="{FF2B5EF4-FFF2-40B4-BE49-F238E27FC236}">
                <a16:creationId xmlns:a16="http://schemas.microsoft.com/office/drawing/2014/main" id="{A7F62677-B413-D448-8CDC-9A3AFB40E5DB}"/>
              </a:ext>
            </a:extLst>
          </p:cNvPr>
          <p:cNvSpPr txBox="1">
            <a:spLocks noChangeArrowheads="1"/>
          </p:cNvSpPr>
          <p:nvPr/>
        </p:nvSpPr>
        <p:spPr bwMode="auto">
          <a:xfrm flipH="1">
            <a:off x="3960813" y="2114550"/>
            <a:ext cx="2951162" cy="1201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s-ES_tradnl" altLang="es-ES_tradnl">
                <a:solidFill>
                  <a:schemeClr val="tx1"/>
                </a:solidFill>
              </a:rPr>
              <a:t>       Personales: </a:t>
            </a:r>
          </a:p>
          <a:p>
            <a:pPr algn="ctr"/>
            <a:r>
              <a:rPr lang="es-ES_tradnl" altLang="es-ES_tradnl">
                <a:solidFill>
                  <a:schemeClr val="tx1"/>
                </a:solidFill>
              </a:rPr>
              <a:t>Sol, Luna, Mercurio</a:t>
            </a:r>
          </a:p>
          <a:p>
            <a:pPr algn="ctr"/>
            <a:r>
              <a:rPr lang="es-ES_tradnl" altLang="es-ES_tradnl">
                <a:solidFill>
                  <a:schemeClr val="tx1"/>
                </a:solidFill>
              </a:rPr>
              <a:t>Marte y Venus</a:t>
            </a:r>
          </a:p>
        </p:txBody>
      </p:sp>
      <p:sp>
        <p:nvSpPr>
          <p:cNvPr id="8" name="Elipse 7">
            <a:extLst>
              <a:ext uri="{FF2B5EF4-FFF2-40B4-BE49-F238E27FC236}">
                <a16:creationId xmlns:a16="http://schemas.microsoft.com/office/drawing/2014/main" id="{EABF0ACE-D075-2640-A9AD-2105D4FD6948}"/>
              </a:ext>
            </a:extLst>
          </p:cNvPr>
          <p:cNvSpPr>
            <a:spLocks noChangeArrowheads="1"/>
          </p:cNvSpPr>
          <p:nvPr/>
        </p:nvSpPr>
        <p:spPr bwMode="auto">
          <a:xfrm>
            <a:off x="2871788" y="747713"/>
            <a:ext cx="4832350" cy="3959225"/>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_tradnl" altLang="es-ES_tradnl"/>
          </a:p>
        </p:txBody>
      </p:sp>
      <p:sp>
        <p:nvSpPr>
          <p:cNvPr id="9" name="CuadroTexto 8">
            <a:extLst>
              <a:ext uri="{FF2B5EF4-FFF2-40B4-BE49-F238E27FC236}">
                <a16:creationId xmlns:a16="http://schemas.microsoft.com/office/drawing/2014/main" id="{6154ABF9-53B4-A243-8FE9-9BAAC01D58F0}"/>
              </a:ext>
            </a:extLst>
          </p:cNvPr>
          <p:cNvSpPr txBox="1">
            <a:spLocks noChangeArrowheads="1"/>
          </p:cNvSpPr>
          <p:nvPr/>
        </p:nvSpPr>
        <p:spPr bwMode="auto">
          <a:xfrm flipH="1">
            <a:off x="3816350" y="3698875"/>
            <a:ext cx="295275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s-ES_tradnl" altLang="es-ES_tradnl">
                <a:solidFill>
                  <a:srgbClr val="FF0000"/>
                </a:solidFill>
              </a:rPr>
              <a:t>         Sociales: </a:t>
            </a:r>
          </a:p>
          <a:p>
            <a:pPr algn="ctr"/>
            <a:r>
              <a:rPr lang="es-ES_tradnl" altLang="es-ES_tradnl">
                <a:solidFill>
                  <a:srgbClr val="FF0000"/>
                </a:solidFill>
              </a:rPr>
              <a:t>J</a:t>
            </a:r>
            <a:r>
              <a:rPr lang="es-ES" altLang="es-ES_tradnl">
                <a:solidFill>
                  <a:srgbClr val="FF0000"/>
                </a:solidFill>
              </a:rPr>
              <a:t>úpiter y Saturno</a:t>
            </a:r>
            <a:endParaRPr lang="es-ES_tradnl" altLang="es-ES_tradnl">
              <a:solidFill>
                <a:srgbClr val="FF0000"/>
              </a:solidFill>
            </a:endParaRPr>
          </a:p>
        </p:txBody>
      </p:sp>
      <p:sp>
        <p:nvSpPr>
          <p:cNvPr id="10" name="Elipse 9">
            <a:extLst>
              <a:ext uri="{FF2B5EF4-FFF2-40B4-BE49-F238E27FC236}">
                <a16:creationId xmlns:a16="http://schemas.microsoft.com/office/drawing/2014/main" id="{3E6F14CB-5C60-D44F-9983-84D9A8343819}"/>
              </a:ext>
            </a:extLst>
          </p:cNvPr>
          <p:cNvSpPr>
            <a:spLocks noChangeArrowheads="1"/>
          </p:cNvSpPr>
          <p:nvPr/>
        </p:nvSpPr>
        <p:spPr bwMode="auto">
          <a:xfrm>
            <a:off x="1871663" y="98425"/>
            <a:ext cx="6769100" cy="54737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_tradnl" altLang="es-ES_tradnl"/>
          </a:p>
        </p:txBody>
      </p:sp>
      <p:sp>
        <p:nvSpPr>
          <p:cNvPr id="11" name="CuadroTexto 10">
            <a:extLst>
              <a:ext uri="{FF2B5EF4-FFF2-40B4-BE49-F238E27FC236}">
                <a16:creationId xmlns:a16="http://schemas.microsoft.com/office/drawing/2014/main" id="{B4149631-1E98-044B-84CF-EDA89340C5E9}"/>
              </a:ext>
            </a:extLst>
          </p:cNvPr>
          <p:cNvSpPr txBox="1">
            <a:spLocks noChangeArrowheads="1"/>
          </p:cNvSpPr>
          <p:nvPr/>
        </p:nvSpPr>
        <p:spPr bwMode="auto">
          <a:xfrm flipH="1">
            <a:off x="3600450" y="4564063"/>
            <a:ext cx="345598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s-ES_tradnl" altLang="es-ES_tradnl">
                <a:solidFill>
                  <a:srgbClr val="0070C0"/>
                </a:solidFill>
              </a:rPr>
              <a:t>       Transpersonales </a:t>
            </a:r>
          </a:p>
          <a:p>
            <a:pPr algn="ctr"/>
            <a:r>
              <a:rPr lang="es-ES_tradnl" altLang="es-ES_tradnl">
                <a:solidFill>
                  <a:srgbClr val="0070C0"/>
                </a:solidFill>
              </a:rPr>
              <a:t>Urano, Neptuno, Plut</a:t>
            </a:r>
            <a:r>
              <a:rPr lang="es-ES" altLang="es-ES_tradnl">
                <a:solidFill>
                  <a:srgbClr val="0070C0"/>
                </a:solidFill>
              </a:rPr>
              <a:t>ón</a:t>
            </a:r>
            <a:endParaRPr lang="es-ES_tradnl" altLang="es-ES_tradnl">
              <a:solidFill>
                <a:srgbClr val="0070C0"/>
              </a:solidFill>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0" grpId="0" animBg="1"/>
      <p:bldP spid="11"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Text Box 1">
            <a:extLst>
              <a:ext uri="{FF2B5EF4-FFF2-40B4-BE49-F238E27FC236}">
                <a16:creationId xmlns:a16="http://schemas.microsoft.com/office/drawing/2014/main" id="{CD1D9C1E-F7AF-224F-BDCB-5A06C9B4AC8A}"/>
              </a:ext>
            </a:extLst>
          </p:cNvPr>
          <p:cNvSpPr txBox="1">
            <a:spLocks noChangeArrowheads="1"/>
          </p:cNvSpPr>
          <p:nvPr/>
        </p:nvSpPr>
        <p:spPr bwMode="auto">
          <a:xfrm>
            <a:off x="1055688" y="1152525"/>
            <a:ext cx="8855075" cy="326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33375" indent="-2555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1pPr>
            <a:lvl2pPr marL="731838" indent="-2428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p:txBody>
      </p:sp>
      <p:sp>
        <p:nvSpPr>
          <p:cNvPr id="93186" name="Freeform 2">
            <a:extLst>
              <a:ext uri="{FF2B5EF4-FFF2-40B4-BE49-F238E27FC236}">
                <a16:creationId xmlns:a16="http://schemas.microsoft.com/office/drawing/2014/main" id="{2074372C-09B6-2448-AC08-D9C9A0594122}"/>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93187" name="Picture 3">
            <a:extLst>
              <a:ext uri="{FF2B5EF4-FFF2-40B4-BE49-F238E27FC236}">
                <a16:creationId xmlns:a16="http://schemas.microsoft.com/office/drawing/2014/main" id="{8738021B-5DE7-CE41-99A5-BF8D2B06E5B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188" name="Picture 4">
            <a:extLst>
              <a:ext uri="{FF2B5EF4-FFF2-40B4-BE49-F238E27FC236}">
                <a16:creationId xmlns:a16="http://schemas.microsoft.com/office/drawing/2014/main" id="{FF31AE56-A8E4-F84C-92C1-ECBB52EF8C3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0063" y="163513"/>
            <a:ext cx="4052887" cy="545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189" name="Rectangle 5">
            <a:extLst>
              <a:ext uri="{FF2B5EF4-FFF2-40B4-BE49-F238E27FC236}">
                <a16:creationId xmlns:a16="http://schemas.microsoft.com/office/drawing/2014/main" id="{ACDB4268-81A4-AD47-8D68-D1FC23899AB0}"/>
              </a:ext>
            </a:extLst>
          </p:cNvPr>
          <p:cNvSpPr>
            <a:spLocks noChangeArrowheads="1"/>
          </p:cNvSpPr>
          <p:nvPr/>
        </p:nvSpPr>
        <p:spPr bwMode="auto">
          <a:xfrm>
            <a:off x="1044575" y="1116013"/>
            <a:ext cx="122396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93190" name="Rectangle 6">
            <a:extLst>
              <a:ext uri="{FF2B5EF4-FFF2-40B4-BE49-F238E27FC236}">
                <a16:creationId xmlns:a16="http://schemas.microsoft.com/office/drawing/2014/main" id="{2965CBA0-AE3E-8D46-BED2-2343588AA1E6}"/>
              </a:ext>
            </a:extLst>
          </p:cNvPr>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Text Box 1">
            <a:extLst>
              <a:ext uri="{FF2B5EF4-FFF2-40B4-BE49-F238E27FC236}">
                <a16:creationId xmlns:a16="http://schemas.microsoft.com/office/drawing/2014/main" id="{B2788F8A-8271-474E-B447-61DC4BFCC849}"/>
              </a:ext>
            </a:extLst>
          </p:cNvPr>
          <p:cNvSpPr txBox="1">
            <a:spLocks noChangeArrowheads="1"/>
          </p:cNvSpPr>
          <p:nvPr/>
        </p:nvSpPr>
        <p:spPr bwMode="auto">
          <a:xfrm>
            <a:off x="1044575" y="1035050"/>
            <a:ext cx="8855075" cy="326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33375" indent="-2555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1pPr>
            <a:lvl2pPr marL="731838" indent="-2428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p:txBody>
      </p:sp>
      <p:sp>
        <p:nvSpPr>
          <p:cNvPr id="97282" name="Freeform 2">
            <a:extLst>
              <a:ext uri="{FF2B5EF4-FFF2-40B4-BE49-F238E27FC236}">
                <a16:creationId xmlns:a16="http://schemas.microsoft.com/office/drawing/2014/main" id="{6205548C-109A-C54B-9789-7DA846DDD33C}"/>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97283" name="Picture 3">
            <a:extLst>
              <a:ext uri="{FF2B5EF4-FFF2-40B4-BE49-F238E27FC236}">
                <a16:creationId xmlns:a16="http://schemas.microsoft.com/office/drawing/2014/main" id="{1674E548-44CC-1547-890F-4719FDC58B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7284" name="Picture 4">
            <a:extLst>
              <a:ext uri="{FF2B5EF4-FFF2-40B4-BE49-F238E27FC236}">
                <a16:creationId xmlns:a16="http://schemas.microsoft.com/office/drawing/2014/main" id="{0EE2D8F6-1223-6141-B1C4-E6BC6A0C291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41538" y="163513"/>
            <a:ext cx="5849937" cy="545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285" name="Rectangle 5">
            <a:extLst>
              <a:ext uri="{FF2B5EF4-FFF2-40B4-BE49-F238E27FC236}">
                <a16:creationId xmlns:a16="http://schemas.microsoft.com/office/drawing/2014/main" id="{E10029FE-82A1-AE41-B5AD-83B791C3982C}"/>
              </a:ext>
            </a:extLst>
          </p:cNvPr>
          <p:cNvSpPr>
            <a:spLocks noChangeArrowheads="1"/>
          </p:cNvSpPr>
          <p:nvPr/>
        </p:nvSpPr>
        <p:spPr bwMode="auto">
          <a:xfrm>
            <a:off x="1044575" y="1116013"/>
            <a:ext cx="122396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97286" name="Rectangle 6">
            <a:extLst>
              <a:ext uri="{FF2B5EF4-FFF2-40B4-BE49-F238E27FC236}">
                <a16:creationId xmlns:a16="http://schemas.microsoft.com/office/drawing/2014/main" id="{3B039175-DC15-B342-B697-8345034A9E3D}"/>
              </a:ext>
            </a:extLst>
          </p:cNvPr>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97287" name="AutoShape 7">
            <a:extLst>
              <a:ext uri="{FF2B5EF4-FFF2-40B4-BE49-F238E27FC236}">
                <a16:creationId xmlns:a16="http://schemas.microsoft.com/office/drawing/2014/main" id="{50724CED-B1DF-D64E-8F59-D0D6F1EFFC8A}"/>
              </a:ext>
            </a:extLst>
          </p:cNvPr>
          <p:cNvSpPr>
            <a:spLocks noChangeArrowheads="1"/>
          </p:cNvSpPr>
          <p:nvPr/>
        </p:nvSpPr>
        <p:spPr bwMode="auto">
          <a:xfrm>
            <a:off x="3922713" y="163513"/>
            <a:ext cx="9072562" cy="1173162"/>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r>
              <a:rPr lang="es-ES" altLang="es-ES_tradnl" sz="3200" b="1">
                <a:solidFill>
                  <a:srgbClr val="FF0000"/>
                </a:solidFill>
              </a:rPr>
              <a:t>Signos del </a:t>
            </a:r>
          </a:p>
          <a:p>
            <a:pPr algn="ctr" eaLnBrk="1" hangingPunct="1">
              <a:buSzPct val="100000"/>
            </a:pPr>
            <a:r>
              <a:rPr lang="es-ES" altLang="es-ES_tradnl" sz="3200" b="1">
                <a:solidFill>
                  <a:srgbClr val="FF0000"/>
                </a:solidFill>
              </a:rPr>
              <a:t>Zodiaco</a:t>
            </a:r>
          </a:p>
        </p:txBody>
      </p:sp>
      <p:sp>
        <p:nvSpPr>
          <p:cNvPr id="97288" name="Elipse 9">
            <a:extLst>
              <a:ext uri="{FF2B5EF4-FFF2-40B4-BE49-F238E27FC236}">
                <a16:creationId xmlns:a16="http://schemas.microsoft.com/office/drawing/2014/main" id="{5F650B51-D1DC-6B47-BE94-26CE4B411850}"/>
              </a:ext>
            </a:extLst>
          </p:cNvPr>
          <p:cNvSpPr>
            <a:spLocks noChangeArrowheads="1"/>
          </p:cNvSpPr>
          <p:nvPr/>
        </p:nvSpPr>
        <p:spPr bwMode="auto">
          <a:xfrm flipH="1">
            <a:off x="4679950" y="4419600"/>
            <a:ext cx="574675" cy="503238"/>
          </a:xfrm>
          <a:prstGeom prst="ellipse">
            <a:avLst/>
          </a:prstGeom>
          <a:noFill/>
          <a:ln w="38100" algn="ctr">
            <a:solidFill>
              <a:srgbClr val="7030A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cSld>
  <p:clrMapOvr>
    <a:masterClrMapping/>
  </p:clrMapOvr>
  <p:transition spd="med"/>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Text Box 1">
            <a:extLst>
              <a:ext uri="{FF2B5EF4-FFF2-40B4-BE49-F238E27FC236}">
                <a16:creationId xmlns:a16="http://schemas.microsoft.com/office/drawing/2014/main" id="{DC1DB0C6-AE1F-2747-8760-81E7D2F438E0}"/>
              </a:ext>
            </a:extLst>
          </p:cNvPr>
          <p:cNvSpPr txBox="1">
            <a:spLocks noChangeArrowheads="1"/>
          </p:cNvSpPr>
          <p:nvPr/>
        </p:nvSpPr>
        <p:spPr bwMode="auto">
          <a:xfrm>
            <a:off x="1044575" y="1035050"/>
            <a:ext cx="8855075" cy="326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33375" indent="-2555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1pPr>
            <a:lvl2pPr marL="731838" indent="-2428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p:txBody>
      </p:sp>
      <p:sp>
        <p:nvSpPr>
          <p:cNvPr id="105474" name="Freeform 2">
            <a:extLst>
              <a:ext uri="{FF2B5EF4-FFF2-40B4-BE49-F238E27FC236}">
                <a16:creationId xmlns:a16="http://schemas.microsoft.com/office/drawing/2014/main" id="{CD328E98-C02E-1744-9547-ED41571F65B8}"/>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105475" name="Picture 3">
            <a:extLst>
              <a:ext uri="{FF2B5EF4-FFF2-40B4-BE49-F238E27FC236}">
                <a16:creationId xmlns:a16="http://schemas.microsoft.com/office/drawing/2014/main" id="{493C489C-02DC-A148-9E1E-7D4260C6AD1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5476" name="Picture 4">
            <a:extLst>
              <a:ext uri="{FF2B5EF4-FFF2-40B4-BE49-F238E27FC236}">
                <a16:creationId xmlns:a16="http://schemas.microsoft.com/office/drawing/2014/main" id="{89ED3B46-A471-6647-A251-7CECE5022F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41538" y="163513"/>
            <a:ext cx="5849937" cy="545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477" name="Rectangle 5">
            <a:extLst>
              <a:ext uri="{FF2B5EF4-FFF2-40B4-BE49-F238E27FC236}">
                <a16:creationId xmlns:a16="http://schemas.microsoft.com/office/drawing/2014/main" id="{7A6C6E9C-2909-174B-95E6-255FE1045D77}"/>
              </a:ext>
            </a:extLst>
          </p:cNvPr>
          <p:cNvSpPr>
            <a:spLocks noChangeArrowheads="1"/>
          </p:cNvSpPr>
          <p:nvPr/>
        </p:nvSpPr>
        <p:spPr bwMode="auto">
          <a:xfrm>
            <a:off x="1044575" y="1116013"/>
            <a:ext cx="122396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05478" name="Rectangle 6">
            <a:extLst>
              <a:ext uri="{FF2B5EF4-FFF2-40B4-BE49-F238E27FC236}">
                <a16:creationId xmlns:a16="http://schemas.microsoft.com/office/drawing/2014/main" id="{DAB06552-E649-9944-864E-22D70D3C9DCA}"/>
              </a:ext>
            </a:extLst>
          </p:cNvPr>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05479" name="AutoShape 7">
            <a:extLst>
              <a:ext uri="{FF2B5EF4-FFF2-40B4-BE49-F238E27FC236}">
                <a16:creationId xmlns:a16="http://schemas.microsoft.com/office/drawing/2014/main" id="{2D8F02E8-1BCD-3E45-87D3-D0565F8039C9}"/>
              </a:ext>
            </a:extLst>
          </p:cNvPr>
          <p:cNvSpPr>
            <a:spLocks noChangeArrowheads="1"/>
          </p:cNvSpPr>
          <p:nvPr/>
        </p:nvSpPr>
        <p:spPr bwMode="auto">
          <a:xfrm>
            <a:off x="3922713" y="163513"/>
            <a:ext cx="9072562" cy="1173162"/>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r>
              <a:rPr lang="es-ES" altLang="es-ES_tradnl" sz="3200" b="1">
                <a:solidFill>
                  <a:srgbClr val="FF0000"/>
                </a:solidFill>
              </a:rPr>
              <a:t>Signos del </a:t>
            </a:r>
          </a:p>
          <a:p>
            <a:pPr algn="ctr" eaLnBrk="1" hangingPunct="1">
              <a:buSzPct val="100000"/>
            </a:pPr>
            <a:r>
              <a:rPr lang="es-ES" altLang="es-ES_tradnl" sz="3200" b="1">
                <a:solidFill>
                  <a:srgbClr val="FF0000"/>
                </a:solidFill>
              </a:rPr>
              <a:t>Zodiaco</a:t>
            </a:r>
          </a:p>
        </p:txBody>
      </p:sp>
      <p:sp>
        <p:nvSpPr>
          <p:cNvPr id="105480" name="Elipse 8">
            <a:extLst>
              <a:ext uri="{FF2B5EF4-FFF2-40B4-BE49-F238E27FC236}">
                <a16:creationId xmlns:a16="http://schemas.microsoft.com/office/drawing/2014/main" id="{B581390A-1A9D-D940-9A1A-7E2EBF4E9DFA}"/>
              </a:ext>
            </a:extLst>
          </p:cNvPr>
          <p:cNvSpPr>
            <a:spLocks noChangeArrowheads="1"/>
          </p:cNvSpPr>
          <p:nvPr/>
        </p:nvSpPr>
        <p:spPr bwMode="auto">
          <a:xfrm flipH="1">
            <a:off x="6265863" y="1682750"/>
            <a:ext cx="574675" cy="503238"/>
          </a:xfrm>
          <a:prstGeom prst="ellipse">
            <a:avLst/>
          </a:prstGeom>
          <a:noFill/>
          <a:ln w="38100" algn="ctr">
            <a:solidFill>
              <a:srgbClr val="7030A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cSld>
  <p:clrMapOvr>
    <a:masterClrMapping/>
  </p:clrMapOvr>
  <p:transition spd="med"/>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Text Box 1">
            <a:extLst>
              <a:ext uri="{FF2B5EF4-FFF2-40B4-BE49-F238E27FC236}">
                <a16:creationId xmlns:a16="http://schemas.microsoft.com/office/drawing/2014/main" id="{8546F802-ED62-AA40-9D7E-C0A6BA905966}"/>
              </a:ext>
            </a:extLst>
          </p:cNvPr>
          <p:cNvSpPr txBox="1">
            <a:spLocks noChangeArrowheads="1"/>
          </p:cNvSpPr>
          <p:nvPr/>
        </p:nvSpPr>
        <p:spPr bwMode="auto">
          <a:xfrm>
            <a:off x="-720725" y="136525"/>
            <a:ext cx="9266238"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29" tIns="41029" rIns="41029" bIns="41029"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b="1">
                <a:solidFill>
                  <a:srgbClr val="FF4500"/>
                </a:solidFill>
              </a:rPr>
              <a:t>MANTRAS DE CAPRICORNIO</a:t>
            </a:r>
          </a:p>
        </p:txBody>
      </p:sp>
      <p:sp>
        <p:nvSpPr>
          <p:cNvPr id="282627" name="Freeform 2">
            <a:extLst>
              <a:ext uri="{FF2B5EF4-FFF2-40B4-BE49-F238E27FC236}">
                <a16:creationId xmlns:a16="http://schemas.microsoft.com/office/drawing/2014/main" id="{199D61FD-D28A-8643-907F-5589039EB272}"/>
              </a:ext>
            </a:extLst>
          </p:cNvPr>
          <p:cNvSpPr>
            <a:spLocks noChangeArrowheads="1"/>
          </p:cNvSpPr>
          <p:nvPr/>
        </p:nvSpPr>
        <p:spPr bwMode="auto">
          <a:xfrm>
            <a:off x="1588" y="0"/>
            <a:ext cx="671512"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109571" name="Picture 3">
            <a:extLst>
              <a:ext uri="{FF2B5EF4-FFF2-40B4-BE49-F238E27FC236}">
                <a16:creationId xmlns:a16="http://schemas.microsoft.com/office/drawing/2014/main" id="{56FAC630-E109-394F-9076-E73B379C93D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63" y="0"/>
            <a:ext cx="1503363"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629" name="Text Box 4">
            <a:extLst>
              <a:ext uri="{FF2B5EF4-FFF2-40B4-BE49-F238E27FC236}">
                <a16:creationId xmlns:a16="http://schemas.microsoft.com/office/drawing/2014/main" id="{7CE0AB0D-6EF6-B745-8B8E-4A8977942F9D}"/>
              </a:ext>
            </a:extLst>
          </p:cNvPr>
          <p:cNvSpPr txBox="1">
            <a:spLocks noChangeArrowheads="1"/>
          </p:cNvSpPr>
          <p:nvPr/>
        </p:nvSpPr>
        <p:spPr bwMode="auto">
          <a:xfrm>
            <a:off x="1584325" y="1322388"/>
            <a:ext cx="8424863" cy="4970462"/>
          </a:xfrm>
          <a:prstGeom prst="rect">
            <a:avLst/>
          </a:prstGeom>
          <a:noFill/>
          <a:ln>
            <a:noFill/>
          </a:ln>
        </p:spPr>
        <p:txBody>
          <a:bodyPr lIns="41029" tIns="41029" rIns="41029" bIns="41029"/>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9pPr>
          </a:lstStyle>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“Me permito trabajar menos y tener menos responsabilidades”</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“Me merezco disfrutar del placer”</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“Me relajo en mis ambiciones”</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“Puedo tener tiempo para compartir con mi familia”</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“No soy imprescindible”</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“Mi valor no depende de la aprobación externa”</a:t>
            </a:r>
          </a:p>
          <a:p>
            <a:pPr marL="454892" indent="-377910">
              <a:lnSpc>
                <a:spcPct val="108000"/>
              </a:lnSpc>
              <a:spcAft>
                <a:spcPts val="2938"/>
              </a:spcAft>
              <a:buClr>
                <a:srgbClr val="000000"/>
              </a:buClr>
              <a:buSzPct val="100000"/>
              <a:buFont typeface="Wingdings" charset="2"/>
              <a:buChar char="Ø"/>
              <a:defRPr/>
            </a:pPr>
            <a:endParaRPr lang="es-ES" altLang="es-ES_tradnl" sz="2200" b="1" dirty="0">
              <a:solidFill>
                <a:srgbClr val="000000"/>
              </a:solidFill>
              <a:latin typeface="Times New Roman" charset="0"/>
            </a:endParaRPr>
          </a:p>
          <a:p>
            <a:pPr marL="76982" indent="0">
              <a:lnSpc>
                <a:spcPct val="108000"/>
              </a:lnSpc>
              <a:spcAft>
                <a:spcPts val="2938"/>
              </a:spcAft>
              <a:buClr>
                <a:srgbClr val="000000"/>
              </a:buClr>
              <a:buSzPct val="100000"/>
              <a:defRPr/>
            </a:pPr>
            <a:endParaRPr lang="es-ES" altLang="es-ES_tradnl" sz="2200" b="1" dirty="0">
              <a:solidFill>
                <a:srgbClr val="000000"/>
              </a:solidFill>
              <a:latin typeface="Times New Roman" charset="0"/>
            </a:endParaRPr>
          </a:p>
          <a:p>
            <a:pPr algn="just">
              <a:lnSpc>
                <a:spcPct val="115000"/>
              </a:lnSpc>
              <a:spcAft>
                <a:spcPts val="538"/>
              </a:spcAft>
              <a:buSzPct val="100000"/>
              <a:defRPr/>
            </a:pPr>
            <a:endParaRPr lang="es-ES" altLang="es-ES_tradnl" sz="2200" dirty="0">
              <a:solidFill>
                <a:srgbClr val="000000"/>
              </a:solidFill>
              <a:latin typeface="Times New Roman" charset="0"/>
            </a:endParaRPr>
          </a:p>
          <a:p>
            <a:pPr algn="just">
              <a:lnSpc>
                <a:spcPct val="115000"/>
              </a:lnSpc>
              <a:spcAft>
                <a:spcPts val="538"/>
              </a:spcAft>
              <a:buSzPct val="100000"/>
              <a:defRPr/>
            </a:pPr>
            <a:endParaRPr lang="es-ES" altLang="es-ES_tradnl" sz="1299" dirty="0">
              <a:solidFill>
                <a:srgbClr val="000000"/>
              </a:solidFill>
              <a:latin typeface="Verdana" charset="0"/>
            </a:endParaRPr>
          </a:p>
          <a:p>
            <a:pPr algn="just">
              <a:lnSpc>
                <a:spcPct val="115000"/>
              </a:lnSpc>
              <a:spcAft>
                <a:spcPts val="538"/>
              </a:spcAft>
              <a:buSzPct val="100000"/>
              <a:defRPr/>
            </a:pPr>
            <a:endParaRPr lang="es-ES" altLang="es-ES_tradnl" sz="1299" dirty="0">
              <a:solidFill>
                <a:srgbClr val="000000"/>
              </a:solidFill>
              <a:latin typeface="Verdana"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Text Box 1">
            <a:extLst>
              <a:ext uri="{FF2B5EF4-FFF2-40B4-BE49-F238E27FC236}">
                <a16:creationId xmlns:a16="http://schemas.microsoft.com/office/drawing/2014/main" id="{8225735D-D410-4B40-AE99-18BC175C5D39}"/>
              </a:ext>
            </a:extLst>
          </p:cNvPr>
          <p:cNvSpPr txBox="1">
            <a:spLocks noChangeArrowheads="1"/>
          </p:cNvSpPr>
          <p:nvPr/>
        </p:nvSpPr>
        <p:spPr bwMode="auto">
          <a:xfrm>
            <a:off x="239713" y="136525"/>
            <a:ext cx="7248525"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29" tIns="41029" rIns="41029" bIns="41029"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b="1">
                <a:solidFill>
                  <a:srgbClr val="FF4500"/>
                </a:solidFill>
              </a:rPr>
              <a:t>LOS NIÑOS CAPRICORNIO </a:t>
            </a:r>
          </a:p>
          <a:p>
            <a:pPr algn="ctr">
              <a:buSzPct val="100000"/>
            </a:pPr>
            <a:r>
              <a:rPr lang="es-ES" altLang="es-ES_tradnl" b="1">
                <a:solidFill>
                  <a:srgbClr val="FF4500"/>
                </a:solidFill>
              </a:rPr>
              <a:t>¿CÓMO EDUCARLOS?</a:t>
            </a:r>
          </a:p>
        </p:txBody>
      </p:sp>
      <p:sp>
        <p:nvSpPr>
          <p:cNvPr id="282627" name="Freeform 2">
            <a:extLst>
              <a:ext uri="{FF2B5EF4-FFF2-40B4-BE49-F238E27FC236}">
                <a16:creationId xmlns:a16="http://schemas.microsoft.com/office/drawing/2014/main" id="{905B6E2F-9D54-ED44-B164-45F7276FE82F}"/>
              </a:ext>
            </a:extLst>
          </p:cNvPr>
          <p:cNvSpPr>
            <a:spLocks noChangeArrowheads="1"/>
          </p:cNvSpPr>
          <p:nvPr/>
        </p:nvSpPr>
        <p:spPr bwMode="auto">
          <a:xfrm>
            <a:off x="1588" y="0"/>
            <a:ext cx="671512"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111619" name="Picture 3">
            <a:extLst>
              <a:ext uri="{FF2B5EF4-FFF2-40B4-BE49-F238E27FC236}">
                <a16:creationId xmlns:a16="http://schemas.microsoft.com/office/drawing/2014/main" id="{3ECA4C7D-0D75-4A4A-A621-D23BA3CC19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63" y="0"/>
            <a:ext cx="1503363"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20" name="CuadroTexto 1">
            <a:extLst>
              <a:ext uri="{FF2B5EF4-FFF2-40B4-BE49-F238E27FC236}">
                <a16:creationId xmlns:a16="http://schemas.microsoft.com/office/drawing/2014/main" id="{62AE2F48-C37E-1E4B-A181-E906C0C2C436}"/>
              </a:ext>
            </a:extLst>
          </p:cNvPr>
          <p:cNvSpPr txBox="1">
            <a:spLocks noChangeArrowheads="1"/>
          </p:cNvSpPr>
          <p:nvPr/>
        </p:nvSpPr>
        <p:spPr bwMode="auto">
          <a:xfrm>
            <a:off x="1079500" y="1817688"/>
            <a:ext cx="878522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“Relajo la exigencia y obligaciones”</a:t>
            </a:r>
          </a:p>
        </p:txBody>
      </p:sp>
      <p:sp>
        <p:nvSpPr>
          <p:cNvPr id="9" name="CuadroTexto 1">
            <a:extLst>
              <a:ext uri="{FF2B5EF4-FFF2-40B4-BE49-F238E27FC236}">
                <a16:creationId xmlns:a16="http://schemas.microsoft.com/office/drawing/2014/main" id="{6676AB8C-CB08-B848-BC41-9F2E8970804B}"/>
              </a:ext>
            </a:extLst>
          </p:cNvPr>
          <p:cNvSpPr txBox="1">
            <a:spLocks noChangeArrowheads="1"/>
          </p:cNvSpPr>
          <p:nvPr/>
        </p:nvSpPr>
        <p:spPr bwMode="auto">
          <a:xfrm>
            <a:off x="1079500" y="3546475"/>
            <a:ext cx="87852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s-ES" altLang="es-ES" sz="3200" b="1" i="1">
                <a:solidFill>
                  <a:srgbClr val="7030A0"/>
                </a:solidFill>
                <a:latin typeface="Times New Roman" panose="02020603050405020304" pitchFamily="18" charset="0"/>
              </a:rPr>
              <a:t>“Siento placer, disfruto”</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Text Box 1">
            <a:extLst>
              <a:ext uri="{FF2B5EF4-FFF2-40B4-BE49-F238E27FC236}">
                <a16:creationId xmlns:a16="http://schemas.microsoft.com/office/drawing/2014/main" id="{AFD2CED1-42E4-A549-95E4-73D376AB8F90}"/>
              </a:ext>
            </a:extLst>
          </p:cNvPr>
          <p:cNvSpPr txBox="1">
            <a:spLocks noChangeArrowheads="1"/>
          </p:cNvSpPr>
          <p:nvPr/>
        </p:nvSpPr>
        <p:spPr bwMode="auto">
          <a:xfrm>
            <a:off x="-625526" y="136525"/>
            <a:ext cx="9266238"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29" tIns="41029" rIns="41029" bIns="41029"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b="1" dirty="0">
                <a:solidFill>
                  <a:srgbClr val="FF4500"/>
                </a:solidFill>
              </a:rPr>
              <a:t>PATOLOGÍAS DE CAPRICORNIO</a:t>
            </a:r>
          </a:p>
        </p:txBody>
      </p:sp>
      <p:sp>
        <p:nvSpPr>
          <p:cNvPr id="282627" name="Freeform 2">
            <a:extLst>
              <a:ext uri="{FF2B5EF4-FFF2-40B4-BE49-F238E27FC236}">
                <a16:creationId xmlns:a16="http://schemas.microsoft.com/office/drawing/2014/main" id="{B5DB1E42-FBB6-5B49-87AC-41CFCF6C4C8C}"/>
              </a:ext>
            </a:extLst>
          </p:cNvPr>
          <p:cNvSpPr>
            <a:spLocks noChangeArrowheads="1"/>
          </p:cNvSpPr>
          <p:nvPr/>
        </p:nvSpPr>
        <p:spPr bwMode="auto">
          <a:xfrm>
            <a:off x="1588" y="0"/>
            <a:ext cx="671512"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113667" name="Picture 3">
            <a:extLst>
              <a:ext uri="{FF2B5EF4-FFF2-40B4-BE49-F238E27FC236}">
                <a16:creationId xmlns:a16="http://schemas.microsoft.com/office/drawing/2014/main" id="{52895F98-E8AF-784A-8476-AB97DD5861A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63" y="0"/>
            <a:ext cx="1503363"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629" name="Text Box 4">
            <a:extLst>
              <a:ext uri="{FF2B5EF4-FFF2-40B4-BE49-F238E27FC236}">
                <a16:creationId xmlns:a16="http://schemas.microsoft.com/office/drawing/2014/main" id="{2A3E03F9-779F-764F-A50E-71B7CD3A89B3}"/>
              </a:ext>
            </a:extLst>
          </p:cNvPr>
          <p:cNvSpPr txBox="1">
            <a:spLocks noChangeArrowheads="1"/>
          </p:cNvSpPr>
          <p:nvPr/>
        </p:nvSpPr>
        <p:spPr bwMode="auto">
          <a:xfrm>
            <a:off x="2016125" y="1539875"/>
            <a:ext cx="7345363" cy="4970463"/>
          </a:xfrm>
          <a:prstGeom prst="rect">
            <a:avLst/>
          </a:prstGeom>
          <a:noFill/>
          <a:ln>
            <a:noFill/>
          </a:ln>
        </p:spPr>
        <p:txBody>
          <a:bodyPr lIns="41029" tIns="41029" rIns="41029" bIns="41029"/>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9pPr>
          </a:lstStyle>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Huesos, Epidermis, Dientes, Uñas.</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Obstrucciones.</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Limitaciones.</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Deformidades.</a:t>
            </a:r>
          </a:p>
          <a:p>
            <a:pPr marL="454892" indent="-377910">
              <a:lnSpc>
                <a:spcPct val="108000"/>
              </a:lnSpc>
              <a:spcAft>
                <a:spcPts val="2938"/>
              </a:spcAft>
              <a:buClr>
                <a:srgbClr val="000000"/>
              </a:buClr>
              <a:buSzPct val="100000"/>
              <a:buFont typeface="Wingdings" charset="2"/>
              <a:buChar char="Ø"/>
              <a:defRPr/>
            </a:pPr>
            <a:r>
              <a:rPr lang="es-ES" altLang="es-ES_tradnl" sz="2200" b="1">
                <a:solidFill>
                  <a:srgbClr val="000000"/>
                </a:solidFill>
                <a:latin typeface="Times New Roman" charset="0"/>
              </a:rPr>
              <a:t>Rodillas. </a:t>
            </a:r>
            <a:endParaRPr lang="es-ES" altLang="es-ES_tradnl" sz="2200" b="1" dirty="0">
              <a:solidFill>
                <a:srgbClr val="000000"/>
              </a:solidFill>
              <a:latin typeface="Times New Roman" charset="0"/>
            </a:endParaRPr>
          </a:p>
          <a:p>
            <a:pPr marL="76982" indent="0">
              <a:lnSpc>
                <a:spcPct val="108000"/>
              </a:lnSpc>
              <a:spcAft>
                <a:spcPts val="2938"/>
              </a:spcAft>
              <a:buClr>
                <a:srgbClr val="000000"/>
              </a:buClr>
              <a:buSzPct val="100000"/>
              <a:defRPr/>
            </a:pPr>
            <a:endParaRPr lang="es-ES" altLang="es-ES_tradnl" sz="2200" b="1" dirty="0">
              <a:solidFill>
                <a:srgbClr val="000000"/>
              </a:solidFill>
              <a:latin typeface="Times New Roman" charset="0"/>
            </a:endParaRPr>
          </a:p>
          <a:p>
            <a:pPr algn="just">
              <a:lnSpc>
                <a:spcPct val="115000"/>
              </a:lnSpc>
              <a:spcAft>
                <a:spcPts val="538"/>
              </a:spcAft>
              <a:buSzPct val="100000"/>
              <a:defRPr/>
            </a:pPr>
            <a:endParaRPr lang="es-ES" altLang="es-ES_tradnl" sz="2200" dirty="0">
              <a:solidFill>
                <a:srgbClr val="000000"/>
              </a:solidFill>
              <a:latin typeface="Times New Roman" charset="0"/>
            </a:endParaRPr>
          </a:p>
          <a:p>
            <a:pPr algn="just">
              <a:lnSpc>
                <a:spcPct val="115000"/>
              </a:lnSpc>
              <a:spcAft>
                <a:spcPts val="538"/>
              </a:spcAft>
              <a:buSzPct val="100000"/>
              <a:defRPr/>
            </a:pPr>
            <a:endParaRPr lang="es-ES" altLang="es-ES_tradnl" sz="1299" dirty="0">
              <a:solidFill>
                <a:srgbClr val="000000"/>
              </a:solidFill>
              <a:latin typeface="Verdana" charset="0"/>
            </a:endParaRPr>
          </a:p>
          <a:p>
            <a:pPr algn="just">
              <a:lnSpc>
                <a:spcPct val="115000"/>
              </a:lnSpc>
              <a:spcAft>
                <a:spcPts val="538"/>
              </a:spcAft>
              <a:buSzPct val="100000"/>
              <a:defRPr/>
            </a:pPr>
            <a:endParaRPr lang="es-ES" altLang="es-ES_tradnl" sz="1299" dirty="0">
              <a:solidFill>
                <a:srgbClr val="000000"/>
              </a:solidFill>
              <a:latin typeface="Verdana"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Text Box 1">
            <a:extLst>
              <a:ext uri="{FF2B5EF4-FFF2-40B4-BE49-F238E27FC236}">
                <a16:creationId xmlns:a16="http://schemas.microsoft.com/office/drawing/2014/main" id="{55F67F1E-6DD3-B34F-A8DE-941731657DF1}"/>
              </a:ext>
            </a:extLst>
          </p:cNvPr>
          <p:cNvSpPr txBox="1">
            <a:spLocks noChangeArrowheads="1"/>
          </p:cNvSpPr>
          <p:nvPr/>
        </p:nvSpPr>
        <p:spPr bwMode="auto">
          <a:xfrm>
            <a:off x="-553518" y="136525"/>
            <a:ext cx="9266238"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29" tIns="41029" rIns="41029" bIns="41029"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b="1">
                <a:solidFill>
                  <a:srgbClr val="FF4500"/>
                </a:solidFill>
              </a:rPr>
              <a:t>PROFESIONES DE CAPRICORNIO</a:t>
            </a:r>
          </a:p>
        </p:txBody>
      </p:sp>
      <p:sp>
        <p:nvSpPr>
          <p:cNvPr id="282627" name="Freeform 2">
            <a:extLst>
              <a:ext uri="{FF2B5EF4-FFF2-40B4-BE49-F238E27FC236}">
                <a16:creationId xmlns:a16="http://schemas.microsoft.com/office/drawing/2014/main" id="{2E5A4507-C041-7747-8801-E7BEDEC52566}"/>
              </a:ext>
            </a:extLst>
          </p:cNvPr>
          <p:cNvSpPr>
            <a:spLocks noChangeArrowheads="1"/>
          </p:cNvSpPr>
          <p:nvPr/>
        </p:nvSpPr>
        <p:spPr bwMode="auto">
          <a:xfrm>
            <a:off x="1588" y="0"/>
            <a:ext cx="671512" cy="56689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pPr>
              <a:defRPr/>
            </a:pPr>
            <a:endParaRPr lang="es-ES_tradnl" sz="2399">
              <a:latin typeface="Arial" charset="0"/>
              <a:ea typeface="ＭＳ Ｐゴシック" charset="-128"/>
            </a:endParaRPr>
          </a:p>
        </p:txBody>
      </p:sp>
      <p:pic>
        <p:nvPicPr>
          <p:cNvPr id="115715" name="Picture 3">
            <a:extLst>
              <a:ext uri="{FF2B5EF4-FFF2-40B4-BE49-F238E27FC236}">
                <a16:creationId xmlns:a16="http://schemas.microsoft.com/office/drawing/2014/main" id="{7DDFE075-650D-294D-9C89-87032180E7A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63" y="0"/>
            <a:ext cx="1503363"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629" name="Text Box 4">
            <a:extLst>
              <a:ext uri="{FF2B5EF4-FFF2-40B4-BE49-F238E27FC236}">
                <a16:creationId xmlns:a16="http://schemas.microsoft.com/office/drawing/2014/main" id="{361B4247-77A4-0B4D-94A8-6FFDD9D45470}"/>
              </a:ext>
            </a:extLst>
          </p:cNvPr>
          <p:cNvSpPr txBox="1">
            <a:spLocks noChangeArrowheads="1"/>
          </p:cNvSpPr>
          <p:nvPr/>
        </p:nvSpPr>
        <p:spPr bwMode="auto">
          <a:xfrm>
            <a:off x="2016125" y="1395413"/>
            <a:ext cx="7345363" cy="4970462"/>
          </a:xfrm>
          <a:prstGeom prst="rect">
            <a:avLst/>
          </a:prstGeom>
          <a:noFill/>
          <a:ln>
            <a:noFill/>
          </a:ln>
        </p:spPr>
        <p:txBody>
          <a:bodyPr lIns="41029" tIns="41029" rIns="41029" bIns="41029"/>
          <a:lstStyle>
            <a:lvl1pPr marL="307975" indent="-238125">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1pPr>
            <a:lvl2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2pPr>
            <a:lvl3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3pPr>
            <a:lvl4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4pPr>
            <a:lvl5pPr>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307975" algn="l"/>
                <a:tab pos="755650" algn="l"/>
                <a:tab pos="1204913" algn="l"/>
                <a:tab pos="1654175" algn="l"/>
                <a:tab pos="2103438" algn="l"/>
                <a:tab pos="2552700" algn="l"/>
                <a:tab pos="3001963" algn="l"/>
                <a:tab pos="3451225" algn="l"/>
                <a:tab pos="3900488" algn="l"/>
                <a:tab pos="4349750" algn="l"/>
                <a:tab pos="4799013" algn="l"/>
                <a:tab pos="5248275" algn="l"/>
                <a:tab pos="5697538" algn="l"/>
                <a:tab pos="6146800" algn="l"/>
                <a:tab pos="6596063" algn="l"/>
                <a:tab pos="7045325" algn="l"/>
                <a:tab pos="7494588" algn="l"/>
                <a:tab pos="7943850" algn="l"/>
                <a:tab pos="8393113" algn="l"/>
                <a:tab pos="8842375" algn="l"/>
                <a:tab pos="9291638" algn="l"/>
              </a:tabLst>
              <a:defRPr sz="2400">
                <a:solidFill>
                  <a:schemeClr val="bg1"/>
                </a:solidFill>
                <a:latin typeface="Arial" charset="0"/>
                <a:ea typeface="ＭＳ Ｐゴシック" charset="-128"/>
              </a:defRPr>
            </a:lvl9pPr>
          </a:lstStyle>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Directores y Gerentes</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Arquitectos, Ingenieros, Albañiles</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Diseño</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Militares</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Restauradores y Arqueólogos</a:t>
            </a:r>
          </a:p>
          <a:p>
            <a:pPr marL="454892" indent="-377910">
              <a:lnSpc>
                <a:spcPct val="108000"/>
              </a:lnSpc>
              <a:spcAft>
                <a:spcPts val="2938"/>
              </a:spcAft>
              <a:buClr>
                <a:srgbClr val="000000"/>
              </a:buClr>
              <a:buSzPct val="100000"/>
              <a:buFont typeface="Wingdings" charset="2"/>
              <a:buChar char="Ø"/>
              <a:defRPr/>
            </a:pPr>
            <a:r>
              <a:rPr lang="es-ES" altLang="es-ES_tradnl" sz="2200" b="1" dirty="0">
                <a:solidFill>
                  <a:srgbClr val="000000"/>
                </a:solidFill>
                <a:latin typeface="Times New Roman" charset="0"/>
              </a:rPr>
              <a:t>Notarios, Jueces, Ministros, Políticos</a:t>
            </a:r>
          </a:p>
          <a:p>
            <a:pPr marL="76982" indent="0">
              <a:lnSpc>
                <a:spcPct val="108000"/>
              </a:lnSpc>
              <a:spcAft>
                <a:spcPts val="2938"/>
              </a:spcAft>
              <a:buClr>
                <a:srgbClr val="000000"/>
              </a:buClr>
              <a:buSzPct val="100000"/>
              <a:defRPr/>
            </a:pPr>
            <a:endParaRPr lang="es-ES" altLang="es-ES_tradnl" sz="2200" b="1" dirty="0">
              <a:solidFill>
                <a:srgbClr val="000000"/>
              </a:solidFill>
              <a:latin typeface="Times New Roman" charset="0"/>
            </a:endParaRPr>
          </a:p>
          <a:p>
            <a:pPr algn="just">
              <a:lnSpc>
                <a:spcPct val="115000"/>
              </a:lnSpc>
              <a:spcAft>
                <a:spcPts val="538"/>
              </a:spcAft>
              <a:buSzPct val="100000"/>
              <a:defRPr/>
            </a:pPr>
            <a:endParaRPr lang="es-ES" altLang="es-ES_tradnl" sz="2200" dirty="0">
              <a:solidFill>
                <a:srgbClr val="000000"/>
              </a:solidFill>
              <a:latin typeface="Times New Roman" charset="0"/>
            </a:endParaRPr>
          </a:p>
          <a:p>
            <a:pPr algn="just">
              <a:lnSpc>
                <a:spcPct val="115000"/>
              </a:lnSpc>
              <a:spcAft>
                <a:spcPts val="538"/>
              </a:spcAft>
              <a:buSzPct val="100000"/>
              <a:defRPr/>
            </a:pPr>
            <a:endParaRPr lang="es-ES" altLang="es-ES_tradnl" sz="1299" dirty="0">
              <a:solidFill>
                <a:srgbClr val="000000"/>
              </a:solidFill>
              <a:latin typeface="Verdana" charset="0"/>
            </a:endParaRPr>
          </a:p>
          <a:p>
            <a:pPr algn="just">
              <a:lnSpc>
                <a:spcPct val="115000"/>
              </a:lnSpc>
              <a:spcAft>
                <a:spcPts val="538"/>
              </a:spcAft>
              <a:buSzPct val="100000"/>
              <a:defRPr/>
            </a:pPr>
            <a:endParaRPr lang="es-ES" altLang="es-ES_tradnl" sz="1299" dirty="0">
              <a:solidFill>
                <a:srgbClr val="000000"/>
              </a:solidFill>
              <a:latin typeface="Verdana"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Freeform 2">
            <a:extLst>
              <a:ext uri="{FF2B5EF4-FFF2-40B4-BE49-F238E27FC236}">
                <a16:creationId xmlns:a16="http://schemas.microsoft.com/office/drawing/2014/main" id="{DC5CCA2A-59CC-E947-BC13-5BFF81714926}"/>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42690" name="Picture 3">
            <a:extLst>
              <a:ext uri="{FF2B5EF4-FFF2-40B4-BE49-F238E27FC236}">
                <a16:creationId xmlns:a16="http://schemas.microsoft.com/office/drawing/2014/main" id="{086C6A7E-1291-7F4F-B128-F1FE99328F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2691" name="Rectángulo 1">
            <a:extLst>
              <a:ext uri="{FF2B5EF4-FFF2-40B4-BE49-F238E27FC236}">
                <a16:creationId xmlns:a16="http://schemas.microsoft.com/office/drawing/2014/main" id="{1DDFAE2E-B0BC-3E41-9AF1-ED116C903BA7}"/>
              </a:ext>
            </a:extLst>
          </p:cNvPr>
          <p:cNvSpPr>
            <a:spLocks noChangeArrowheads="1"/>
          </p:cNvSpPr>
          <p:nvPr/>
        </p:nvSpPr>
        <p:spPr bwMode="auto">
          <a:xfrm>
            <a:off x="971550" y="674688"/>
            <a:ext cx="8748713" cy="720725"/>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242692" name="Imagen 6">
            <a:extLst>
              <a:ext uri="{FF2B5EF4-FFF2-40B4-BE49-F238E27FC236}">
                <a16:creationId xmlns:a16="http://schemas.microsoft.com/office/drawing/2014/main" id="{FE9C99D1-029B-9B4C-B68D-C1C02B92692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89375" y="171450"/>
            <a:ext cx="5903913"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2693" name="Text Box 5">
            <a:extLst>
              <a:ext uri="{FF2B5EF4-FFF2-40B4-BE49-F238E27FC236}">
                <a16:creationId xmlns:a16="http://schemas.microsoft.com/office/drawing/2014/main" id="{7615E839-0E7B-7143-8947-B79B794D048C}"/>
              </a:ext>
            </a:extLst>
          </p:cNvPr>
          <p:cNvSpPr txBox="1">
            <a:spLocks noChangeArrowheads="1"/>
          </p:cNvSpPr>
          <p:nvPr/>
        </p:nvSpPr>
        <p:spPr bwMode="auto">
          <a:xfrm>
            <a:off x="946150" y="2178050"/>
            <a:ext cx="2798763"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7030A0"/>
                </a:solidFill>
              </a:rPr>
              <a:t>conStricción</a:t>
            </a:r>
          </a:p>
          <a:p>
            <a:pPr algn="ctr" eaLnBrk="1">
              <a:buSzPct val="100000"/>
            </a:pPr>
            <a:r>
              <a:rPr lang="es-ES" altLang="es-ES_tradnl" sz="2800" b="1">
                <a:solidFill>
                  <a:srgbClr val="7030A0"/>
                </a:solidFill>
              </a:rPr>
              <a:t>Estructuración</a:t>
            </a:r>
          </a:p>
          <a:p>
            <a:pPr algn="ctr" eaLnBrk="1">
              <a:buSzPct val="100000"/>
            </a:pPr>
            <a:r>
              <a:rPr lang="es-ES" altLang="es-ES_tradnl" sz="2800" b="1">
                <a:solidFill>
                  <a:srgbClr val="7030A0"/>
                </a:solidFill>
              </a:rPr>
              <a:t>Muerte </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Freeform 2">
            <a:extLst>
              <a:ext uri="{FF2B5EF4-FFF2-40B4-BE49-F238E27FC236}">
                <a16:creationId xmlns:a16="http://schemas.microsoft.com/office/drawing/2014/main" id="{E96FA320-E450-5C44-AE84-E6846E32FDBB}"/>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244738" name="Picture 3">
            <a:extLst>
              <a:ext uri="{FF2B5EF4-FFF2-40B4-BE49-F238E27FC236}">
                <a16:creationId xmlns:a16="http://schemas.microsoft.com/office/drawing/2014/main" id="{3713E262-AB3B-9F45-BB78-75E7B622CEB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4739" name="Rectángulo 1">
            <a:extLst>
              <a:ext uri="{FF2B5EF4-FFF2-40B4-BE49-F238E27FC236}">
                <a16:creationId xmlns:a16="http://schemas.microsoft.com/office/drawing/2014/main" id="{47D4849A-A04A-3747-BEF6-01A5192AE7E2}"/>
              </a:ext>
            </a:extLst>
          </p:cNvPr>
          <p:cNvSpPr>
            <a:spLocks noChangeArrowheads="1"/>
          </p:cNvSpPr>
          <p:nvPr/>
        </p:nvSpPr>
        <p:spPr bwMode="auto">
          <a:xfrm>
            <a:off x="971550" y="674688"/>
            <a:ext cx="8748713" cy="720725"/>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buClr>
                <a:srgbClr val="000000"/>
              </a:buClr>
              <a:buSzPct val="100000"/>
              <a:buFont typeface="Times New Roman" panose="02020603050405020304" pitchFamily="18" charset="0"/>
              <a:buNone/>
            </a:pPr>
            <a:endParaRPr lang="es-ES_tradnl" altLang="es-ES_tradnl"/>
          </a:p>
        </p:txBody>
      </p:sp>
      <p:pic>
        <p:nvPicPr>
          <p:cNvPr id="244740" name="Imagen 6">
            <a:extLst>
              <a:ext uri="{FF2B5EF4-FFF2-40B4-BE49-F238E27FC236}">
                <a16:creationId xmlns:a16="http://schemas.microsoft.com/office/drawing/2014/main" id="{C895CA7E-9B4D-6D4E-8307-0A43B1E55A9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89375" y="171450"/>
            <a:ext cx="5903913"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4741" name="Text Box 5">
            <a:extLst>
              <a:ext uri="{FF2B5EF4-FFF2-40B4-BE49-F238E27FC236}">
                <a16:creationId xmlns:a16="http://schemas.microsoft.com/office/drawing/2014/main" id="{61396F49-65B8-314A-87BF-ED1D0B5B73A3}"/>
              </a:ext>
            </a:extLst>
          </p:cNvPr>
          <p:cNvSpPr txBox="1">
            <a:spLocks noChangeArrowheads="1"/>
          </p:cNvSpPr>
          <p:nvPr/>
        </p:nvSpPr>
        <p:spPr bwMode="auto">
          <a:xfrm>
            <a:off x="1017588" y="522288"/>
            <a:ext cx="30861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Limitación</a:t>
            </a:r>
          </a:p>
          <a:p>
            <a:pPr algn="ctr" eaLnBrk="1">
              <a:buSzPct val="100000"/>
            </a:pPr>
            <a:r>
              <a:rPr lang="es-ES" altLang="es-ES_tradnl" sz="2800" b="1">
                <a:solidFill>
                  <a:srgbClr val="FF0000"/>
                </a:solidFill>
              </a:rPr>
              <a:t>Dificultad</a:t>
            </a:r>
          </a:p>
          <a:p>
            <a:pPr algn="ctr" eaLnBrk="1">
              <a:buSzPct val="100000"/>
            </a:pPr>
            <a:r>
              <a:rPr lang="es-ES" altLang="es-ES_tradnl" sz="2800" b="1">
                <a:solidFill>
                  <a:srgbClr val="FF0000"/>
                </a:solidFill>
              </a:rPr>
              <a:t>Frialdad</a:t>
            </a:r>
          </a:p>
          <a:p>
            <a:pPr algn="ctr" eaLnBrk="1">
              <a:buSzPct val="100000"/>
            </a:pPr>
            <a:r>
              <a:rPr lang="es-ES" altLang="es-ES_tradnl" sz="2800" b="1">
                <a:solidFill>
                  <a:srgbClr val="FF0000"/>
                </a:solidFill>
              </a:rPr>
              <a:t>Responsabilidad</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Text Box 1">
            <a:extLst>
              <a:ext uri="{FF2B5EF4-FFF2-40B4-BE49-F238E27FC236}">
                <a16:creationId xmlns:a16="http://schemas.microsoft.com/office/drawing/2014/main" id="{6044DE1F-BDE6-8040-956D-F36F5A783EC2}"/>
              </a:ext>
            </a:extLst>
          </p:cNvPr>
          <p:cNvSpPr txBox="1">
            <a:spLocks noChangeArrowheads="1"/>
          </p:cNvSpPr>
          <p:nvPr/>
        </p:nvSpPr>
        <p:spPr bwMode="auto">
          <a:xfrm>
            <a:off x="863600" y="1260475"/>
            <a:ext cx="4491038"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850"/>
              </a:spcAft>
              <a:buClr>
                <a:srgbClr val="000000"/>
              </a:buClr>
              <a:buSzPct val="100000"/>
              <a:buFont typeface="Wingdings" pitchFamily="2" charset="2"/>
              <a:buChar char=""/>
            </a:pPr>
            <a:r>
              <a:rPr lang="es-ES" altLang="es-ES_tradnl" sz="2200" b="1">
                <a:solidFill>
                  <a:srgbClr val="000000"/>
                </a:solidFill>
                <a:latin typeface="Times New Roman" panose="02020603050405020304" pitchFamily="18" charset="0"/>
              </a:rPr>
              <a:t>Da forma y un tiempo a las cosas</a:t>
            </a:r>
          </a:p>
          <a:p>
            <a:pPr eaLnBrk="1">
              <a:spcAft>
                <a:spcPts val="850"/>
              </a:spcAft>
              <a:buClr>
                <a:srgbClr val="000000"/>
              </a:buClr>
              <a:buSzPct val="100000"/>
              <a:buFont typeface="Wingdings" pitchFamily="2" charset="2"/>
              <a:buChar char=""/>
            </a:pPr>
            <a:r>
              <a:rPr lang="es-ES" altLang="es-ES_tradnl" sz="2200" b="1">
                <a:solidFill>
                  <a:srgbClr val="000000"/>
                </a:solidFill>
                <a:latin typeface="Times New Roman" panose="02020603050405020304" pitchFamily="18" charset="0"/>
              </a:rPr>
              <a:t>Conservador, precavido, ahorrador</a:t>
            </a:r>
          </a:p>
          <a:p>
            <a:pPr eaLnBrk="1">
              <a:spcAft>
                <a:spcPts val="850"/>
              </a:spcAft>
              <a:buClr>
                <a:srgbClr val="000000"/>
              </a:buClr>
              <a:buSzPct val="100000"/>
              <a:buFont typeface="Wingdings" pitchFamily="2" charset="2"/>
              <a:buChar char=""/>
            </a:pPr>
            <a:r>
              <a:rPr lang="es-ES" altLang="es-ES_tradnl" sz="2200" b="1">
                <a:solidFill>
                  <a:srgbClr val="000000"/>
                </a:solidFill>
                <a:latin typeface="Times New Roman" panose="02020603050405020304" pitchFamily="18" charset="0"/>
              </a:rPr>
              <a:t>Responsable                                          </a:t>
            </a:r>
          </a:p>
          <a:p>
            <a:pPr eaLnBrk="1">
              <a:spcAft>
                <a:spcPts val="850"/>
              </a:spcAft>
              <a:buClr>
                <a:srgbClr val="000000"/>
              </a:buClr>
              <a:buSzPct val="100000"/>
              <a:buFont typeface="Wingdings" pitchFamily="2" charset="2"/>
              <a:buChar char=""/>
            </a:pPr>
            <a:r>
              <a:rPr lang="es-ES" altLang="es-ES_tradnl" sz="2200" b="1">
                <a:solidFill>
                  <a:srgbClr val="000000"/>
                </a:solidFill>
                <a:latin typeface="Times New Roman" panose="02020603050405020304" pitchFamily="18" charset="0"/>
              </a:rPr>
              <a:t>Paciente, constante, trabajador, AMBICIOSO                                    </a:t>
            </a:r>
          </a:p>
          <a:p>
            <a:pPr eaLnBrk="1">
              <a:spcAft>
                <a:spcPts val="850"/>
              </a:spcAft>
              <a:buSzPct val="100000"/>
            </a:pPr>
            <a:r>
              <a:rPr lang="es-ES" altLang="es-ES_tradnl" sz="2200" b="1">
                <a:solidFill>
                  <a:srgbClr val="000000"/>
                </a:solidFill>
                <a:latin typeface="Times New Roman" panose="02020603050405020304" pitchFamily="18" charset="0"/>
              </a:rPr>
              <a:t>                                                             </a:t>
            </a:r>
          </a:p>
          <a:p>
            <a:pPr eaLnBrk="1">
              <a:spcAft>
                <a:spcPts val="850"/>
              </a:spcAft>
              <a:buClr>
                <a:srgbClr val="000000"/>
              </a:buClr>
              <a:buSzPct val="100000"/>
              <a:buFont typeface="Wingdings" pitchFamily="2" charset="2"/>
              <a:buChar char=""/>
            </a:pPr>
            <a:r>
              <a:rPr lang="es-ES" altLang="es-ES_tradnl" sz="2200" b="1">
                <a:solidFill>
                  <a:srgbClr val="000000"/>
                </a:solidFill>
                <a:latin typeface="Times New Roman" panose="02020603050405020304" pitchFamily="18" charset="0"/>
              </a:rPr>
              <a:t>Estructurador perseverante, hace poco y bien (te aligera)</a:t>
            </a:r>
          </a:p>
          <a:p>
            <a:pPr eaLnBrk="1">
              <a:spcAft>
                <a:spcPts val="850"/>
              </a:spcAft>
              <a:buSzPct val="100000"/>
            </a:pPr>
            <a:r>
              <a:rPr lang="es-ES" altLang="es-ES_tradnl" sz="2200" b="1">
                <a:solidFill>
                  <a:srgbClr val="FF0000"/>
                </a:solidFill>
                <a:latin typeface="Times New Roman" panose="02020603050405020304" pitchFamily="18" charset="0"/>
              </a:rPr>
              <a:t>                                      </a:t>
            </a:r>
          </a:p>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p:txBody>
      </p:sp>
      <p:sp>
        <p:nvSpPr>
          <p:cNvPr id="62466" name="Freeform 2">
            <a:extLst>
              <a:ext uri="{FF2B5EF4-FFF2-40B4-BE49-F238E27FC236}">
                <a16:creationId xmlns:a16="http://schemas.microsoft.com/office/drawing/2014/main" id="{0034BA5D-1C77-BA4A-B02D-31FDD49A815E}"/>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2467" name="Picture 3">
            <a:extLst>
              <a:ext uri="{FF2B5EF4-FFF2-40B4-BE49-F238E27FC236}">
                <a16:creationId xmlns:a16="http://schemas.microsoft.com/office/drawing/2014/main" id="{198ACDE5-7C36-F643-B605-1A1C96B932B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468" name="Text Box 4">
            <a:extLst>
              <a:ext uri="{FF2B5EF4-FFF2-40B4-BE49-F238E27FC236}">
                <a16:creationId xmlns:a16="http://schemas.microsoft.com/office/drawing/2014/main" id="{69D0E680-4D18-FB43-9FE1-9BF4C9F30759}"/>
              </a:ext>
            </a:extLst>
          </p:cNvPr>
          <p:cNvSpPr txBox="1">
            <a:spLocks noChangeArrowheads="1"/>
          </p:cNvSpPr>
          <p:nvPr/>
        </p:nvSpPr>
        <p:spPr bwMode="auto">
          <a:xfrm>
            <a:off x="5184775" y="803275"/>
            <a:ext cx="5075238"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23850" indent="-261938">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1pPr>
            <a:lvl2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2pPr>
            <a:lvl3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3pPr>
            <a:lvl4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4pPr>
            <a:lvl5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850"/>
              </a:spcAft>
              <a:buSzPct val="100000"/>
            </a:pPr>
            <a:endParaRPr lang="es-ES" altLang="es-ES_tradnl" b="1">
              <a:solidFill>
                <a:srgbClr val="000000"/>
              </a:solidFill>
              <a:latin typeface="Times New Roman" panose="02020603050405020304" pitchFamily="18" charset="0"/>
            </a:endParaRPr>
          </a:p>
          <a:p>
            <a:pPr eaLnBrk="1">
              <a:spcAft>
                <a:spcPts val="850"/>
              </a:spcAft>
              <a:buClr>
                <a:srgbClr val="000000"/>
              </a:buClr>
              <a:buSzPct val="100000"/>
              <a:buFont typeface="Wingdings" pitchFamily="2" charset="2"/>
              <a:buChar char=""/>
            </a:pPr>
            <a:r>
              <a:rPr lang="es-ES" altLang="es-ES_tradnl" sz="2200" b="1">
                <a:solidFill>
                  <a:srgbClr val="FF0000"/>
                </a:solidFill>
                <a:latin typeface="Times New Roman" panose="02020603050405020304" pitchFamily="18" charset="0"/>
              </a:rPr>
              <a:t>Materialista. CONTROLADOR</a:t>
            </a:r>
          </a:p>
          <a:p>
            <a:pPr eaLnBrk="1">
              <a:spcAft>
                <a:spcPts val="850"/>
              </a:spcAft>
              <a:buClr>
                <a:srgbClr val="000000"/>
              </a:buClr>
              <a:buSzPct val="100000"/>
              <a:buFont typeface="Wingdings" pitchFamily="2" charset="2"/>
              <a:buChar char=""/>
            </a:pPr>
            <a:r>
              <a:rPr lang="es-ES" altLang="es-ES_tradnl" sz="2200" b="1">
                <a:solidFill>
                  <a:srgbClr val="FF0000"/>
                </a:solidFill>
                <a:latin typeface="Times New Roman" panose="02020603050405020304" pitchFamily="18" charset="0"/>
              </a:rPr>
              <a:t>BARRERAS, LÍMITES, DIFICULTAD</a:t>
            </a:r>
          </a:p>
          <a:p>
            <a:pPr eaLnBrk="1">
              <a:spcAft>
                <a:spcPts val="850"/>
              </a:spcAft>
              <a:buClr>
                <a:srgbClr val="000000"/>
              </a:buClr>
              <a:buSzPct val="100000"/>
              <a:buFont typeface="Wingdings" pitchFamily="2" charset="2"/>
              <a:buChar char=""/>
            </a:pPr>
            <a:r>
              <a:rPr lang="es-ES" altLang="es-ES_tradnl" sz="2200" b="1">
                <a:solidFill>
                  <a:srgbClr val="FF0000"/>
                </a:solidFill>
                <a:latin typeface="Times New Roman" panose="02020603050405020304" pitchFamily="18" charset="0"/>
              </a:rPr>
              <a:t>Excesivo Responsable o Irresponsable                        </a:t>
            </a:r>
          </a:p>
          <a:p>
            <a:pPr eaLnBrk="1">
              <a:spcAft>
                <a:spcPts val="850"/>
              </a:spcAft>
              <a:buClr>
                <a:srgbClr val="000000"/>
              </a:buClr>
              <a:buSzPct val="100000"/>
              <a:buFont typeface="Wingdings" pitchFamily="2" charset="2"/>
              <a:buChar char=""/>
            </a:pPr>
            <a:r>
              <a:rPr lang="es-ES" altLang="es-ES_tradnl" sz="2200" b="1">
                <a:solidFill>
                  <a:srgbClr val="FF0000"/>
                </a:solidFill>
                <a:latin typeface="Times New Roman" panose="02020603050405020304" pitchFamily="18" charset="0"/>
              </a:rPr>
              <a:t>CULPA (pasado), RESPONSABILIDADES (presente), OBLIGACIONES (futuro). Control, disciplina, sacrificio.</a:t>
            </a:r>
          </a:p>
          <a:p>
            <a:pPr eaLnBrk="1">
              <a:spcAft>
                <a:spcPts val="850"/>
              </a:spcAft>
              <a:buClr>
                <a:srgbClr val="000000"/>
              </a:buClr>
              <a:buSzPct val="100000"/>
              <a:buFont typeface="Wingdings" pitchFamily="2" charset="2"/>
              <a:buChar char=""/>
            </a:pPr>
            <a:r>
              <a:rPr lang="es-ES" altLang="es-ES_tradnl" sz="2200" b="1">
                <a:solidFill>
                  <a:srgbClr val="FF0000"/>
                </a:solidFill>
                <a:latin typeface="Times New Roman" panose="02020603050405020304" pitchFamily="18" charset="0"/>
              </a:rPr>
              <a:t>AUTOEXIGENCIA Y EXIGENCIA    </a:t>
            </a:r>
            <a:r>
              <a:rPr lang="es-ES" altLang="es-ES_tradnl" sz="2200" b="1">
                <a:solidFill>
                  <a:srgbClr val="000000"/>
                </a:solidFill>
                <a:latin typeface="Times New Roman" panose="02020603050405020304" pitchFamily="18" charset="0"/>
              </a:rPr>
              <a:t>   </a:t>
            </a:r>
          </a:p>
          <a:p>
            <a:pPr eaLnBrk="1">
              <a:spcAft>
                <a:spcPts val="850"/>
              </a:spcAft>
              <a:buSzPct val="100000"/>
            </a:pPr>
            <a:endParaRPr lang="es-ES" altLang="es-ES_tradnl" sz="2200" b="1">
              <a:solidFill>
                <a:srgbClr val="000000"/>
              </a:solidFill>
              <a:latin typeface="Times New Roman" panose="02020603050405020304" pitchFamily="18" charset="0"/>
            </a:endParaRPr>
          </a:p>
        </p:txBody>
      </p:sp>
      <p:sp>
        <p:nvSpPr>
          <p:cNvPr id="62469" name="Text Box 5">
            <a:extLst>
              <a:ext uri="{FF2B5EF4-FFF2-40B4-BE49-F238E27FC236}">
                <a16:creationId xmlns:a16="http://schemas.microsoft.com/office/drawing/2014/main" id="{EBE65F3B-8305-DE4F-932C-519CDE27FE55}"/>
              </a:ext>
            </a:extLst>
          </p:cNvPr>
          <p:cNvSpPr txBox="1">
            <a:spLocks noChangeArrowheads="1"/>
          </p:cNvSpPr>
          <p:nvPr/>
        </p:nvSpPr>
        <p:spPr bwMode="auto">
          <a:xfrm>
            <a:off x="658813" y="161925"/>
            <a:ext cx="7981950"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SATURNO: la conStricción </a:t>
            </a:r>
          </a:p>
        </p:txBody>
      </p:sp>
    </p:spTree>
    <p:extLst>
      <p:ext uri="{BB962C8B-B14F-4D97-AF65-F5344CB8AC3E}">
        <p14:creationId xmlns:p14="http://schemas.microsoft.com/office/powerpoint/2010/main" val="3068309081"/>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Text Box 1">
            <a:extLst>
              <a:ext uri="{FF2B5EF4-FFF2-40B4-BE49-F238E27FC236}">
                <a16:creationId xmlns:a16="http://schemas.microsoft.com/office/drawing/2014/main" id="{535345CE-DCB0-4242-B85D-9DFFB4C797CC}"/>
              </a:ext>
            </a:extLst>
          </p:cNvPr>
          <p:cNvSpPr txBox="1">
            <a:spLocks noChangeArrowheads="1"/>
          </p:cNvSpPr>
          <p:nvPr/>
        </p:nvSpPr>
        <p:spPr bwMode="auto">
          <a:xfrm>
            <a:off x="5698107" y="1865313"/>
            <a:ext cx="4022725" cy="4973637"/>
          </a:xfrm>
          <a:prstGeom prst="rect">
            <a:avLst/>
          </a:prstGeom>
          <a:noFill/>
          <a:ln>
            <a:noFill/>
          </a:ln>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1138"/>
              </a:spcAft>
              <a:buClr>
                <a:srgbClr val="000000"/>
              </a:buClr>
              <a:buSzPct val="100000"/>
              <a:buFont typeface="Wingdings" pitchFamily="2" charset="2"/>
              <a:buChar char=""/>
              <a:defRPr/>
            </a:pPr>
            <a:r>
              <a:rPr lang="es-ES" altLang="es-ES_tradnl" b="1" dirty="0">
                <a:solidFill>
                  <a:srgbClr val="FF0000"/>
                </a:solidFill>
                <a:latin typeface="Times New Roman" panose="02020603050405020304" pitchFamily="18" charset="0"/>
              </a:rPr>
              <a:t>Expansión de la experiencia.</a:t>
            </a:r>
          </a:p>
          <a:p>
            <a:pPr marL="34925" indent="0" eaLnBrk="1">
              <a:spcAft>
                <a:spcPts val="1138"/>
              </a:spcAft>
              <a:buClr>
                <a:srgbClr val="000000"/>
              </a:buClr>
              <a:buSzPct val="100000"/>
              <a:defRPr/>
            </a:pPr>
            <a:endParaRPr lang="es-ES" altLang="es-ES_tradnl" b="1" dirty="0">
              <a:solidFill>
                <a:srgbClr val="FF0000"/>
              </a:solidFill>
              <a:latin typeface="Times New Roman" panose="02020603050405020304" pitchFamily="18" charset="0"/>
            </a:endParaRPr>
          </a:p>
          <a:p>
            <a:pPr eaLnBrk="1">
              <a:spcAft>
                <a:spcPts val="1138"/>
              </a:spcAft>
              <a:buSzPct val="100000"/>
              <a:defRPr/>
            </a:pPr>
            <a:endParaRPr lang="es-ES" altLang="es-ES_tradnl" b="1" dirty="0">
              <a:solidFill>
                <a:srgbClr val="FF0000"/>
              </a:solidFill>
              <a:latin typeface="Times New Roman" panose="02020603050405020304" pitchFamily="18" charset="0"/>
            </a:endParaRPr>
          </a:p>
          <a:p>
            <a:pPr eaLnBrk="1">
              <a:spcAft>
                <a:spcPts val="1138"/>
              </a:spcAft>
              <a:buClr>
                <a:srgbClr val="000000"/>
              </a:buClr>
              <a:buSzPct val="100000"/>
              <a:buFont typeface="Wingdings" pitchFamily="2" charset="2"/>
              <a:buChar char=""/>
              <a:defRPr/>
            </a:pPr>
            <a:r>
              <a:rPr lang="es-ES" altLang="es-ES_tradnl" b="1" dirty="0">
                <a:solidFill>
                  <a:srgbClr val="FF0000"/>
                </a:solidFill>
                <a:latin typeface="Times New Roman" panose="02020603050405020304" pitchFamily="18" charset="0"/>
              </a:rPr>
              <a:t>Mente Filosófica</a:t>
            </a:r>
          </a:p>
          <a:p>
            <a:pPr eaLnBrk="1">
              <a:spcAft>
                <a:spcPts val="1138"/>
              </a:spcAft>
              <a:buSzPct val="100000"/>
              <a:defRPr/>
            </a:pPr>
            <a:endParaRPr lang="es-ES" altLang="es-ES_tradnl" b="1" dirty="0">
              <a:solidFill>
                <a:srgbClr val="FF0000"/>
              </a:solidFill>
              <a:latin typeface="Times New Roman" panose="02020603050405020304" pitchFamily="18" charset="0"/>
            </a:endParaRPr>
          </a:p>
          <a:p>
            <a:pPr eaLnBrk="1">
              <a:spcAft>
                <a:spcPts val="1138"/>
              </a:spcAft>
              <a:buSzPct val="100000"/>
              <a:defRPr/>
            </a:pPr>
            <a:endParaRPr lang="es-ES" altLang="es-ES_tradnl" b="1" dirty="0">
              <a:solidFill>
                <a:srgbClr val="FF0000"/>
              </a:solidFill>
              <a:latin typeface="Times New Roman" panose="02020603050405020304" pitchFamily="18" charset="0"/>
            </a:endParaRPr>
          </a:p>
          <a:p>
            <a:pPr eaLnBrk="1">
              <a:lnSpc>
                <a:spcPct val="115000"/>
              </a:lnSpc>
              <a:spcAft>
                <a:spcPts val="1425"/>
              </a:spcAft>
              <a:buSzPct val="100000"/>
              <a:defRPr/>
            </a:pPr>
            <a:endParaRPr lang="es-ES" altLang="es-ES_tradnl" dirty="0">
              <a:solidFill>
                <a:srgbClr val="000000"/>
              </a:solidFill>
              <a:latin typeface="Times New Roman" panose="02020603050405020304" pitchFamily="18" charset="0"/>
            </a:endParaRPr>
          </a:p>
          <a:p>
            <a:pPr algn="ctr" eaLnBrk="1">
              <a:lnSpc>
                <a:spcPct val="115000"/>
              </a:lnSpc>
              <a:spcAft>
                <a:spcPts val="1425"/>
              </a:spcAft>
              <a:buSzPct val="100000"/>
              <a:defRPr/>
            </a:pPr>
            <a:endParaRPr lang="es-ES" altLang="es-ES_tradnl" sz="1600" dirty="0">
              <a:solidFill>
                <a:srgbClr val="000000"/>
              </a:solidFill>
              <a:latin typeface="Verdana" panose="020B0604030504040204" pitchFamily="34" charset="0"/>
            </a:endParaRPr>
          </a:p>
          <a:p>
            <a:pPr algn="ctr" eaLnBrk="1">
              <a:lnSpc>
                <a:spcPct val="115000"/>
              </a:lnSpc>
              <a:spcAft>
                <a:spcPts val="1425"/>
              </a:spcAft>
              <a:buSzPct val="100000"/>
              <a:defRPr/>
            </a:pPr>
            <a:endParaRPr lang="es-ES" altLang="es-ES_tradnl" sz="1600" dirty="0">
              <a:solidFill>
                <a:srgbClr val="000000"/>
              </a:solidFill>
              <a:latin typeface="Verdana" panose="020B0604030504040204" pitchFamily="34" charset="0"/>
            </a:endParaRPr>
          </a:p>
        </p:txBody>
      </p:sp>
      <p:sp>
        <p:nvSpPr>
          <p:cNvPr id="60418" name="Text Box 2">
            <a:extLst>
              <a:ext uri="{FF2B5EF4-FFF2-40B4-BE49-F238E27FC236}">
                <a16:creationId xmlns:a16="http://schemas.microsoft.com/office/drawing/2014/main" id="{F92DC144-CEEB-7944-AEB6-D909E9E7D1DF}"/>
              </a:ext>
            </a:extLst>
          </p:cNvPr>
          <p:cNvSpPr txBox="1">
            <a:spLocks noChangeArrowheads="1"/>
          </p:cNvSpPr>
          <p:nvPr/>
        </p:nvSpPr>
        <p:spPr bwMode="auto">
          <a:xfrm>
            <a:off x="-144463" y="147638"/>
            <a:ext cx="10125076"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 pos="9434513" algn="l"/>
                <a:tab pos="9883775"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dirty="0">
                <a:solidFill>
                  <a:srgbClr val="000000"/>
                </a:solidFill>
              </a:rPr>
              <a:t>SATURNO                    </a:t>
            </a:r>
            <a:r>
              <a:rPr lang="es-ES" altLang="es-ES_tradnl" sz="2800" b="1" dirty="0">
                <a:solidFill>
                  <a:srgbClr val="FF0000"/>
                </a:solidFill>
              </a:rPr>
              <a:t>JÚPITER </a:t>
            </a:r>
            <a:endParaRPr lang="es-ES" altLang="es-ES_tradnl" sz="2800" b="1" dirty="0">
              <a:solidFill>
                <a:srgbClr val="000000"/>
              </a:solidFill>
            </a:endParaRPr>
          </a:p>
          <a:p>
            <a:pPr algn="ctr" eaLnBrk="1">
              <a:buSzPct val="100000"/>
            </a:pPr>
            <a:r>
              <a:rPr lang="es-ES" altLang="es-ES_tradnl" sz="2800" b="1" dirty="0">
                <a:solidFill>
                  <a:srgbClr val="FF0000"/>
                </a:solidFill>
              </a:rPr>
              <a:t> </a:t>
            </a:r>
            <a:r>
              <a:rPr lang="es-ES" altLang="es-ES_tradnl" sz="2800" b="1" dirty="0">
                <a:solidFill>
                  <a:schemeClr val="tx1"/>
                </a:solidFill>
              </a:rPr>
              <a:t>Constricción</a:t>
            </a:r>
            <a:r>
              <a:rPr lang="es-ES" altLang="es-ES_tradnl" sz="2800" b="1" dirty="0">
                <a:solidFill>
                  <a:srgbClr val="FF0000"/>
                </a:solidFill>
              </a:rPr>
              <a:t>                Expansión</a:t>
            </a:r>
            <a:r>
              <a:rPr lang="es-ES" altLang="es-ES_tradnl" sz="2800" b="1" dirty="0">
                <a:solidFill>
                  <a:srgbClr val="000000"/>
                </a:solidFill>
              </a:rPr>
              <a:t>            </a:t>
            </a:r>
          </a:p>
        </p:txBody>
      </p:sp>
      <p:sp>
        <p:nvSpPr>
          <p:cNvPr id="60419" name="Freeform 3">
            <a:extLst>
              <a:ext uri="{FF2B5EF4-FFF2-40B4-BE49-F238E27FC236}">
                <a16:creationId xmlns:a16="http://schemas.microsoft.com/office/drawing/2014/main" id="{D8FCDF44-71B7-8E41-85CE-1277104FEF07}"/>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0420" name="Picture 4">
            <a:extLst>
              <a:ext uri="{FF2B5EF4-FFF2-40B4-BE49-F238E27FC236}">
                <a16:creationId xmlns:a16="http://schemas.microsoft.com/office/drawing/2014/main" id="{78E0FBFD-1611-0B42-91B9-F1DD337448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421" name="Text Box 5">
            <a:extLst>
              <a:ext uri="{FF2B5EF4-FFF2-40B4-BE49-F238E27FC236}">
                <a16:creationId xmlns:a16="http://schemas.microsoft.com/office/drawing/2014/main" id="{A51AB0E4-38DB-954E-B301-536D0DAC628D}"/>
              </a:ext>
            </a:extLst>
          </p:cNvPr>
          <p:cNvSpPr txBox="1">
            <a:spLocks noChangeArrowheads="1"/>
          </p:cNvSpPr>
          <p:nvPr/>
        </p:nvSpPr>
        <p:spPr bwMode="auto">
          <a:xfrm>
            <a:off x="1089595" y="1866900"/>
            <a:ext cx="4022725"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1138"/>
              </a:spcAft>
              <a:buClr>
                <a:srgbClr val="000000"/>
              </a:buClr>
              <a:buSzPct val="100000"/>
              <a:buFont typeface="Wingdings" pitchFamily="2" charset="2"/>
              <a:buChar char=""/>
            </a:pPr>
            <a:r>
              <a:rPr lang="es-ES" altLang="es-ES_tradnl" b="1" dirty="0">
                <a:solidFill>
                  <a:srgbClr val="000000"/>
                </a:solidFill>
                <a:latin typeface="Times New Roman" panose="02020603050405020304" pitchFamily="18" charset="0"/>
              </a:rPr>
              <a:t>Estructurador de formas y del tiempo. Impositor de normas y reglas. Juez</a:t>
            </a:r>
          </a:p>
          <a:p>
            <a:pPr eaLnBrk="1">
              <a:spcAft>
                <a:spcPts val="1138"/>
              </a:spcAft>
              <a:buSzPct val="100000"/>
            </a:pPr>
            <a:endParaRPr lang="es-ES" altLang="es-ES_tradnl" b="1" dirty="0">
              <a:solidFill>
                <a:srgbClr val="000000"/>
              </a:solidFill>
              <a:latin typeface="Times New Roman" panose="02020603050405020304" pitchFamily="18" charset="0"/>
            </a:endParaRPr>
          </a:p>
          <a:p>
            <a:pPr eaLnBrk="1">
              <a:spcAft>
                <a:spcPts val="1138"/>
              </a:spcAft>
              <a:buClr>
                <a:srgbClr val="000000"/>
              </a:buClr>
              <a:buSzPct val="100000"/>
              <a:buFont typeface="Wingdings" pitchFamily="2" charset="2"/>
              <a:buChar char=""/>
            </a:pPr>
            <a:r>
              <a:rPr lang="es-ES" altLang="es-ES_tradnl" b="1" dirty="0">
                <a:solidFill>
                  <a:srgbClr val="000000"/>
                </a:solidFill>
                <a:latin typeface="Times New Roman" panose="02020603050405020304" pitchFamily="18" charset="0"/>
              </a:rPr>
              <a:t>Fin de la expansión (muerte) Sabiduría</a:t>
            </a:r>
          </a:p>
          <a:p>
            <a:pPr eaLnBrk="1">
              <a:spcAft>
                <a:spcPts val="1138"/>
              </a:spcAft>
              <a:buSzPct val="100000"/>
            </a:pPr>
            <a:endParaRPr lang="es-ES" altLang="es-ES_tradnl" b="1" dirty="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dirty="0">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dirty="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dirty="0">
              <a:solidFill>
                <a:srgbClr val="000000"/>
              </a:solidFill>
              <a:latin typeface="Verdana" panose="020B0604030504040204" pitchFamily="34" charset="0"/>
            </a:endParaRP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Text Box 1">
            <a:extLst>
              <a:ext uri="{FF2B5EF4-FFF2-40B4-BE49-F238E27FC236}">
                <a16:creationId xmlns:a16="http://schemas.microsoft.com/office/drawing/2014/main" id="{64DDD023-DBFD-CC41-99BC-4BCFCD07EF9D}"/>
              </a:ext>
            </a:extLst>
          </p:cNvPr>
          <p:cNvSpPr txBox="1">
            <a:spLocks noChangeArrowheads="1"/>
          </p:cNvSpPr>
          <p:nvPr/>
        </p:nvSpPr>
        <p:spPr bwMode="auto">
          <a:xfrm>
            <a:off x="900113" y="1260475"/>
            <a:ext cx="4491037"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23850" indent="-261938">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1pPr>
            <a:lvl2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2pPr>
            <a:lvl3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3pPr>
            <a:lvl4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4pPr>
            <a:lvl5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850"/>
              </a:spcAft>
              <a:buSzPct val="100000"/>
            </a:pPr>
            <a:endParaRPr lang="es-ES" altLang="es-ES_tradnl" sz="2200" b="1">
              <a:solidFill>
                <a:srgbClr val="FF0000"/>
              </a:solidFill>
              <a:latin typeface="Times New Roman" panose="02020603050405020304" pitchFamily="18" charset="0"/>
            </a:endParaRPr>
          </a:p>
          <a:p>
            <a:pPr eaLnBrk="1">
              <a:spcAft>
                <a:spcPts val="850"/>
              </a:spcAft>
              <a:buClr>
                <a:srgbClr val="000000"/>
              </a:buClr>
              <a:buSzPct val="100000"/>
              <a:buFont typeface="Wingdings" pitchFamily="2" charset="2"/>
              <a:buChar char=""/>
            </a:pPr>
            <a:r>
              <a:rPr lang="es-ES" altLang="es-ES_tradnl" sz="2200" b="1">
                <a:solidFill>
                  <a:srgbClr val="000000"/>
                </a:solidFill>
                <a:latin typeface="Times New Roman" panose="02020603050405020304" pitchFamily="18" charset="0"/>
              </a:rPr>
              <a:t>Capaz de hacer</a:t>
            </a:r>
          </a:p>
          <a:p>
            <a:pPr eaLnBrk="1">
              <a:spcAft>
                <a:spcPts val="850"/>
              </a:spcAft>
              <a:buSzPct val="100000"/>
            </a:pPr>
            <a:r>
              <a:rPr lang="es-ES" altLang="es-ES_tradnl" sz="2200" b="1">
                <a:solidFill>
                  <a:srgbClr val="000000"/>
                </a:solidFill>
                <a:latin typeface="Times New Roman" panose="02020603050405020304" pitchFamily="18" charset="0"/>
              </a:rPr>
              <a:t>                                 </a:t>
            </a:r>
          </a:p>
          <a:p>
            <a:pPr eaLnBrk="1">
              <a:spcAft>
                <a:spcPts val="850"/>
              </a:spcAft>
              <a:buClr>
                <a:srgbClr val="000000"/>
              </a:buClr>
              <a:buSzPct val="100000"/>
              <a:buFont typeface="Wingdings" pitchFamily="2" charset="2"/>
              <a:buChar char=""/>
            </a:pPr>
            <a:r>
              <a:rPr lang="es-ES" altLang="es-ES_tradnl" sz="2200" b="1">
                <a:solidFill>
                  <a:srgbClr val="000000"/>
                </a:solidFill>
                <a:latin typeface="Times New Roman" panose="02020603050405020304" pitchFamily="18" charset="0"/>
              </a:rPr>
              <a:t>Muerte de lo viejo, lo que te pesa y no sirve en tu vida, las repeticiones (maestro)</a:t>
            </a:r>
          </a:p>
          <a:p>
            <a:pPr eaLnBrk="1">
              <a:spcAft>
                <a:spcPts val="850"/>
              </a:spcAft>
              <a:buClr>
                <a:srgbClr val="000000"/>
              </a:buClr>
              <a:buSzPct val="100000"/>
              <a:buFont typeface="Wingdings" pitchFamily="2" charset="2"/>
              <a:buChar char=""/>
            </a:pPr>
            <a:r>
              <a:rPr lang="es-ES" altLang="es-ES_tradnl" sz="2200" b="1">
                <a:solidFill>
                  <a:srgbClr val="000000"/>
                </a:solidFill>
                <a:latin typeface="Times New Roman" panose="02020603050405020304" pitchFamily="18" charset="0"/>
              </a:rPr>
              <a:t>Respeto a la autoridad y figura paterna                                    </a:t>
            </a:r>
            <a:r>
              <a:rPr lang="es-ES" altLang="es-ES_tradnl" sz="2200" b="1">
                <a:solidFill>
                  <a:srgbClr val="FF0000"/>
                </a:solidFill>
                <a:latin typeface="Times New Roman" panose="02020603050405020304" pitchFamily="18" charset="0"/>
              </a:rPr>
              <a:t>  </a:t>
            </a:r>
          </a:p>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p:txBody>
      </p:sp>
      <p:sp>
        <p:nvSpPr>
          <p:cNvPr id="64514" name="Freeform 2">
            <a:extLst>
              <a:ext uri="{FF2B5EF4-FFF2-40B4-BE49-F238E27FC236}">
                <a16:creationId xmlns:a16="http://schemas.microsoft.com/office/drawing/2014/main" id="{BC2C49BA-4C48-AC4C-81F6-F0D662AEC0BF}"/>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64515" name="Picture 3">
            <a:extLst>
              <a:ext uri="{FF2B5EF4-FFF2-40B4-BE49-F238E27FC236}">
                <a16:creationId xmlns:a16="http://schemas.microsoft.com/office/drawing/2014/main" id="{93DC941E-9F0B-8D42-A458-BDD1B9D09F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16" name="Text Box 4">
            <a:extLst>
              <a:ext uri="{FF2B5EF4-FFF2-40B4-BE49-F238E27FC236}">
                <a16:creationId xmlns:a16="http://schemas.microsoft.com/office/drawing/2014/main" id="{75AB1356-81D0-4043-8C09-1E9E02188F1C}"/>
              </a:ext>
            </a:extLst>
          </p:cNvPr>
          <p:cNvSpPr txBox="1">
            <a:spLocks noChangeArrowheads="1"/>
          </p:cNvSpPr>
          <p:nvPr/>
        </p:nvSpPr>
        <p:spPr bwMode="auto">
          <a:xfrm>
            <a:off x="5184775" y="803275"/>
            <a:ext cx="5075238"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23850" indent="-261938">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1pPr>
            <a:lvl2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2pPr>
            <a:lvl3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3pPr>
            <a:lvl4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4pPr>
            <a:lvl5pPr>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23850" algn="l"/>
                <a:tab pos="771525" algn="l"/>
                <a:tab pos="1220788" algn="l"/>
                <a:tab pos="1670050" algn="l"/>
                <a:tab pos="2119313" algn="l"/>
                <a:tab pos="2568575" algn="l"/>
                <a:tab pos="3017838" algn="l"/>
                <a:tab pos="3467100" algn="l"/>
                <a:tab pos="3916363" algn="l"/>
                <a:tab pos="4365625" algn="l"/>
                <a:tab pos="4814888" algn="l"/>
                <a:tab pos="5264150" algn="l"/>
                <a:tab pos="5713413" algn="l"/>
                <a:tab pos="6162675" algn="l"/>
                <a:tab pos="6611938" algn="l"/>
                <a:tab pos="7061200" algn="l"/>
                <a:tab pos="7510463" algn="l"/>
                <a:tab pos="7959725" algn="l"/>
                <a:tab pos="8408988" algn="l"/>
                <a:tab pos="8858250" algn="l"/>
                <a:tab pos="9307513"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850"/>
              </a:spcAft>
              <a:buSzPct val="100000"/>
            </a:pPr>
            <a:endParaRPr lang="es-ES" altLang="es-ES_tradnl" b="1">
              <a:solidFill>
                <a:srgbClr val="000000"/>
              </a:solidFill>
              <a:latin typeface="Times New Roman" panose="02020603050405020304" pitchFamily="18" charset="0"/>
            </a:endParaRPr>
          </a:p>
          <a:p>
            <a:pPr eaLnBrk="1">
              <a:spcAft>
                <a:spcPts val="850"/>
              </a:spcAft>
              <a:buSzPct val="100000"/>
            </a:pPr>
            <a:r>
              <a:rPr lang="es-ES" altLang="es-ES_tradnl" sz="2200" b="1">
                <a:solidFill>
                  <a:srgbClr val="000000"/>
                </a:solidFill>
                <a:latin typeface="Times New Roman" panose="02020603050405020304" pitchFamily="18" charset="0"/>
              </a:rPr>
              <a:t>       </a:t>
            </a:r>
          </a:p>
          <a:p>
            <a:pPr eaLnBrk="1">
              <a:spcAft>
                <a:spcPts val="850"/>
              </a:spcAft>
              <a:buClr>
                <a:srgbClr val="000000"/>
              </a:buClr>
              <a:buSzPct val="100000"/>
              <a:buFont typeface="Wingdings" pitchFamily="2" charset="2"/>
              <a:buChar char=""/>
            </a:pPr>
            <a:r>
              <a:rPr lang="es-ES" altLang="es-ES_tradnl" sz="2200" b="1">
                <a:solidFill>
                  <a:srgbClr val="FF0000"/>
                </a:solidFill>
                <a:latin typeface="Times New Roman" panose="02020603050405020304" pitchFamily="18" charset="0"/>
              </a:rPr>
              <a:t>INCAPACIDAD, desvalorización, compensa con exceso de trabajo</a:t>
            </a:r>
          </a:p>
          <a:p>
            <a:pPr eaLnBrk="1">
              <a:spcAft>
                <a:spcPts val="850"/>
              </a:spcAft>
              <a:buClr>
                <a:srgbClr val="000000"/>
              </a:buClr>
              <a:buSzPct val="100000"/>
              <a:buFont typeface="Wingdings" pitchFamily="2" charset="2"/>
              <a:buChar char=""/>
            </a:pPr>
            <a:r>
              <a:rPr lang="es-ES" altLang="es-ES_tradnl" sz="2200" b="1">
                <a:solidFill>
                  <a:srgbClr val="FF0000"/>
                </a:solidFill>
                <a:latin typeface="Times New Roman" panose="02020603050405020304" pitchFamily="18" charset="0"/>
              </a:rPr>
              <a:t>Culpabilidad y repeticiones (pasado, familiar, tradición, dogmas) </a:t>
            </a:r>
          </a:p>
          <a:p>
            <a:pPr eaLnBrk="1">
              <a:spcAft>
                <a:spcPts val="850"/>
              </a:spcAft>
              <a:buSzPct val="100000"/>
            </a:pPr>
            <a:r>
              <a:rPr lang="es-ES" altLang="es-ES_tradnl" sz="2200" b="1">
                <a:solidFill>
                  <a:srgbClr val="FF0000"/>
                </a:solidFill>
                <a:latin typeface="Times New Roman" panose="02020603050405020304" pitchFamily="18" charset="0"/>
              </a:rPr>
              <a:t>                    </a:t>
            </a:r>
          </a:p>
          <a:p>
            <a:pPr eaLnBrk="1">
              <a:spcAft>
                <a:spcPts val="850"/>
              </a:spcAft>
              <a:buClr>
                <a:srgbClr val="000000"/>
              </a:buClr>
              <a:buSzPct val="100000"/>
              <a:buFont typeface="Wingdings" pitchFamily="2" charset="2"/>
              <a:buChar char=""/>
            </a:pPr>
            <a:r>
              <a:rPr lang="es-ES" altLang="es-ES_tradnl" sz="2200" b="1">
                <a:solidFill>
                  <a:srgbClr val="FF0000"/>
                </a:solidFill>
                <a:latin typeface="Times New Roman" panose="02020603050405020304" pitchFamily="18" charset="0"/>
              </a:rPr>
              <a:t>Exceso de obligación y obediencia hacia la autoridad y figura paterna</a:t>
            </a:r>
          </a:p>
        </p:txBody>
      </p:sp>
      <p:sp>
        <p:nvSpPr>
          <p:cNvPr id="64517" name="Text Box 5">
            <a:extLst>
              <a:ext uri="{FF2B5EF4-FFF2-40B4-BE49-F238E27FC236}">
                <a16:creationId xmlns:a16="http://schemas.microsoft.com/office/drawing/2014/main" id="{42E7FE3B-DAEC-1045-80E7-BD06C065FC56}"/>
              </a:ext>
            </a:extLst>
          </p:cNvPr>
          <p:cNvSpPr txBox="1">
            <a:spLocks noChangeArrowheads="1"/>
          </p:cNvSpPr>
          <p:nvPr/>
        </p:nvSpPr>
        <p:spPr bwMode="auto">
          <a:xfrm>
            <a:off x="658813" y="161925"/>
            <a:ext cx="7694612"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SATURNO: la conStricción </a:t>
            </a:r>
          </a:p>
        </p:txBody>
      </p:sp>
    </p:spTree>
    <p:extLst>
      <p:ext uri="{BB962C8B-B14F-4D97-AF65-F5344CB8AC3E}">
        <p14:creationId xmlns:p14="http://schemas.microsoft.com/office/powerpoint/2010/main" val="2067637649"/>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Freeform 1">
            <a:extLst>
              <a:ext uri="{FF2B5EF4-FFF2-40B4-BE49-F238E27FC236}">
                <a16:creationId xmlns:a16="http://schemas.microsoft.com/office/drawing/2014/main" id="{97D644CD-918A-6D4F-9680-53E1C8577044}"/>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82946" name="Picture 2">
            <a:extLst>
              <a:ext uri="{FF2B5EF4-FFF2-40B4-BE49-F238E27FC236}">
                <a16:creationId xmlns:a16="http://schemas.microsoft.com/office/drawing/2014/main" id="{D1FF6558-CCF9-7B43-B8C3-892B7CF58A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47" name="Text Box 3">
            <a:extLst>
              <a:ext uri="{FF2B5EF4-FFF2-40B4-BE49-F238E27FC236}">
                <a16:creationId xmlns:a16="http://schemas.microsoft.com/office/drawing/2014/main" id="{BFBB05F4-485A-CB4E-9E4A-68007232B6CB}"/>
              </a:ext>
            </a:extLst>
          </p:cNvPr>
          <p:cNvSpPr txBox="1">
            <a:spLocks noChangeArrowheads="1"/>
          </p:cNvSpPr>
          <p:nvPr/>
        </p:nvSpPr>
        <p:spPr bwMode="auto">
          <a:xfrm>
            <a:off x="620713" y="41275"/>
            <a:ext cx="7804150"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SATURNO: la conStricción </a:t>
            </a:r>
          </a:p>
        </p:txBody>
      </p:sp>
      <p:pic>
        <p:nvPicPr>
          <p:cNvPr id="82948" name="Picture 4">
            <a:extLst>
              <a:ext uri="{FF2B5EF4-FFF2-40B4-BE49-F238E27FC236}">
                <a16:creationId xmlns:a16="http://schemas.microsoft.com/office/drawing/2014/main" id="{B15149B5-0220-3B46-9AB0-3EB19DFBDBB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6313" y="936625"/>
            <a:ext cx="9102725" cy="4878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05368412"/>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Text Box 1">
            <a:extLst>
              <a:ext uri="{FF2B5EF4-FFF2-40B4-BE49-F238E27FC236}">
                <a16:creationId xmlns:a16="http://schemas.microsoft.com/office/drawing/2014/main" id="{6B3CB38C-26A5-1746-B349-820381D333D1}"/>
              </a:ext>
            </a:extLst>
          </p:cNvPr>
          <p:cNvSpPr txBox="1">
            <a:spLocks noChangeArrowheads="1"/>
          </p:cNvSpPr>
          <p:nvPr/>
        </p:nvSpPr>
        <p:spPr bwMode="auto">
          <a:xfrm>
            <a:off x="1944688" y="1763713"/>
            <a:ext cx="7343775" cy="4973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panose="020B0604020202020204" pitchFamily="34" charset="0"/>
                <a:ea typeface="ＭＳ Ｐゴシック" panose="020B0600070205080204" pitchFamily="34" charset="-128"/>
              </a:defRPr>
            </a:lvl9pPr>
          </a:lstStyle>
          <a:p>
            <a:pPr eaLnBrk="1">
              <a:spcAft>
                <a:spcPts val="1425"/>
              </a:spcAft>
              <a:buClr>
                <a:srgbClr val="000000"/>
              </a:buClr>
              <a:buSzPct val="100000"/>
              <a:buFont typeface="Wingdings" pitchFamily="2" charset="2"/>
              <a:buChar char=""/>
            </a:pPr>
            <a:r>
              <a:rPr lang="es-ES" altLang="es-ES_tradnl" sz="2800" b="1">
                <a:solidFill>
                  <a:srgbClr val="FF0000"/>
                </a:solidFill>
                <a:latin typeface="Times New Roman" panose="02020603050405020304" pitchFamily="18" charset="0"/>
              </a:rPr>
              <a:t>¿Cómo es mi  estructuración ?                       </a:t>
            </a:r>
            <a:r>
              <a:rPr lang="es-ES" altLang="es-ES_tradnl" sz="2800" b="1">
                <a:solidFill>
                  <a:srgbClr val="000000"/>
                </a:solidFill>
                <a:latin typeface="Times New Roman" panose="02020603050405020304" pitchFamily="18" charset="0"/>
              </a:rPr>
              <a:t>Signo</a:t>
            </a:r>
          </a:p>
          <a:p>
            <a:pPr eaLnBrk="1">
              <a:spcAft>
                <a:spcPts val="1425"/>
              </a:spcAft>
              <a:buClr>
                <a:srgbClr val="000000"/>
              </a:buClr>
              <a:buSzPct val="100000"/>
              <a:buFont typeface="Wingdings" pitchFamily="2" charset="2"/>
              <a:buChar char=""/>
            </a:pPr>
            <a:r>
              <a:rPr lang="es-ES" altLang="es-ES_tradnl" sz="2800" b="1">
                <a:solidFill>
                  <a:srgbClr val="FF0000"/>
                </a:solidFill>
                <a:latin typeface="Times New Roman" panose="02020603050405020304" pitchFamily="18" charset="0"/>
              </a:rPr>
              <a:t>¿Dónde experimentaré  mi extructuración ?    </a:t>
            </a:r>
            <a:r>
              <a:rPr lang="es-ES" altLang="es-ES_tradnl" sz="2800" b="1">
                <a:solidFill>
                  <a:srgbClr val="000000"/>
                </a:solidFill>
                <a:latin typeface="Times New Roman" panose="02020603050405020304" pitchFamily="18" charset="0"/>
              </a:rPr>
              <a:t>Casa</a:t>
            </a:r>
          </a:p>
          <a:p>
            <a:pPr eaLnBrk="1">
              <a:spcAft>
                <a:spcPts val="1425"/>
              </a:spcAft>
              <a:buClr>
                <a:srgbClr val="000000"/>
              </a:buClr>
              <a:buSzPct val="100000"/>
              <a:buFont typeface="Wingdings" pitchFamily="2" charset="2"/>
              <a:buChar char=""/>
            </a:pPr>
            <a:r>
              <a:rPr lang="es-ES" altLang="es-ES_tradnl" sz="2800" b="1">
                <a:solidFill>
                  <a:srgbClr val="FF0000"/>
                </a:solidFill>
                <a:latin typeface="Times New Roman" panose="02020603050405020304" pitchFamily="18" charset="0"/>
              </a:rPr>
              <a:t>¿Serán fácil o difícil  mi estructuración ? </a:t>
            </a:r>
            <a:r>
              <a:rPr lang="es-ES" altLang="es-ES_tradnl" sz="2800" b="1">
                <a:solidFill>
                  <a:srgbClr val="000000"/>
                </a:solidFill>
                <a:latin typeface="Times New Roman" panose="02020603050405020304" pitchFamily="18" charset="0"/>
              </a:rPr>
              <a:t>Aspectos</a:t>
            </a:r>
          </a:p>
          <a:p>
            <a:pPr eaLnBrk="1">
              <a:spcAft>
                <a:spcPts val="575"/>
              </a:spcAft>
              <a:buSzPct val="100000"/>
            </a:pPr>
            <a:endParaRPr lang="es-ES" altLang="es-ES_tradnl" b="1">
              <a:solidFill>
                <a:srgbClr val="FF0000"/>
              </a:solidFill>
              <a:latin typeface="Times New Roman" panose="02020603050405020304" pitchFamily="18" charset="0"/>
            </a:endParaRPr>
          </a:p>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a:p>
            <a:pPr algn="ctr" eaLnBrk="1">
              <a:lnSpc>
                <a:spcPct val="115000"/>
              </a:lnSpc>
              <a:spcAft>
                <a:spcPts val="1425"/>
              </a:spcAft>
              <a:buSzPct val="100000"/>
            </a:pPr>
            <a:endParaRPr lang="es-ES" altLang="es-ES_tradnl" sz="1600">
              <a:solidFill>
                <a:srgbClr val="000000"/>
              </a:solidFill>
              <a:latin typeface="Verdana" panose="020B0604030504040204" pitchFamily="34" charset="0"/>
            </a:endParaRPr>
          </a:p>
        </p:txBody>
      </p:sp>
      <p:sp>
        <p:nvSpPr>
          <p:cNvPr id="84994" name="Freeform 2">
            <a:extLst>
              <a:ext uri="{FF2B5EF4-FFF2-40B4-BE49-F238E27FC236}">
                <a16:creationId xmlns:a16="http://schemas.microsoft.com/office/drawing/2014/main" id="{D44FB2DD-25FC-6346-8168-5BB4B258F9F9}"/>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84995" name="Picture 3">
            <a:extLst>
              <a:ext uri="{FF2B5EF4-FFF2-40B4-BE49-F238E27FC236}">
                <a16:creationId xmlns:a16="http://schemas.microsoft.com/office/drawing/2014/main" id="{05A53D97-ED63-5C49-A36B-82D1963FD13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996" name="Text Box 4">
            <a:extLst>
              <a:ext uri="{FF2B5EF4-FFF2-40B4-BE49-F238E27FC236}">
                <a16:creationId xmlns:a16="http://schemas.microsoft.com/office/drawing/2014/main" id="{450682E4-C3E8-8443-971C-96D259B90446}"/>
              </a:ext>
            </a:extLst>
          </p:cNvPr>
          <p:cNvSpPr txBox="1">
            <a:spLocks noChangeArrowheads="1"/>
          </p:cNvSpPr>
          <p:nvPr/>
        </p:nvSpPr>
        <p:spPr bwMode="auto">
          <a:xfrm>
            <a:off x="620713" y="185738"/>
            <a:ext cx="83073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a:buSzPct val="100000"/>
            </a:pPr>
            <a:r>
              <a:rPr lang="es-ES" altLang="es-ES_tradnl" sz="2800" b="1">
                <a:solidFill>
                  <a:srgbClr val="FF0000"/>
                </a:solidFill>
              </a:rPr>
              <a:t>SATURNO: la conStricción: estructuración</a:t>
            </a:r>
          </a:p>
          <a:p>
            <a:pPr algn="ctr" eaLnBrk="1">
              <a:buSzPct val="100000"/>
            </a:pPr>
            <a:r>
              <a:rPr lang="es-ES" altLang="es-ES_tradnl" sz="2800" b="1">
                <a:solidFill>
                  <a:srgbClr val="FF0000"/>
                </a:solidFill>
              </a:rPr>
              <a:t>Dificultades-Incapacidad-Responsabilidad</a:t>
            </a:r>
          </a:p>
        </p:txBody>
      </p:sp>
    </p:spTree>
    <p:extLst>
      <p:ext uri="{BB962C8B-B14F-4D97-AF65-F5344CB8AC3E}">
        <p14:creationId xmlns:p14="http://schemas.microsoft.com/office/powerpoint/2010/main" val="4154060583"/>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041" name="Imagen 2">
            <a:extLst>
              <a:ext uri="{FF2B5EF4-FFF2-40B4-BE49-F238E27FC236}">
                <a16:creationId xmlns:a16="http://schemas.microsoft.com/office/drawing/2014/main" id="{43EF81B3-9784-C44E-AAE3-EB18BED1384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160588" y="163513"/>
            <a:ext cx="5903912" cy="550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042" name="Text Box 1">
            <a:extLst>
              <a:ext uri="{FF2B5EF4-FFF2-40B4-BE49-F238E27FC236}">
                <a16:creationId xmlns:a16="http://schemas.microsoft.com/office/drawing/2014/main" id="{868AF982-97E1-6F4B-A461-EB72CA249BE9}"/>
              </a:ext>
            </a:extLst>
          </p:cNvPr>
          <p:cNvSpPr txBox="1">
            <a:spLocks noChangeArrowheads="1"/>
          </p:cNvSpPr>
          <p:nvPr/>
        </p:nvSpPr>
        <p:spPr bwMode="auto">
          <a:xfrm>
            <a:off x="1055688" y="1152525"/>
            <a:ext cx="8855075" cy="326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p:txBody>
      </p:sp>
      <p:sp>
        <p:nvSpPr>
          <p:cNvPr id="87043" name="Freeform 2">
            <a:extLst>
              <a:ext uri="{FF2B5EF4-FFF2-40B4-BE49-F238E27FC236}">
                <a16:creationId xmlns:a16="http://schemas.microsoft.com/office/drawing/2014/main" id="{2BB8FF65-E655-8C4C-BDB6-2B644C2AE8EE}"/>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87044" name="Picture 3">
            <a:extLst>
              <a:ext uri="{FF2B5EF4-FFF2-40B4-BE49-F238E27FC236}">
                <a16:creationId xmlns:a16="http://schemas.microsoft.com/office/drawing/2014/main" id="{18F43F3E-5238-2344-9F93-547DD36D4D9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045" name="Rectangle 5">
            <a:extLst>
              <a:ext uri="{FF2B5EF4-FFF2-40B4-BE49-F238E27FC236}">
                <a16:creationId xmlns:a16="http://schemas.microsoft.com/office/drawing/2014/main" id="{C95D8A7C-81F9-C940-B31E-D19609874E7B}"/>
              </a:ext>
            </a:extLst>
          </p:cNvPr>
          <p:cNvSpPr>
            <a:spLocks noChangeArrowheads="1"/>
          </p:cNvSpPr>
          <p:nvPr/>
        </p:nvSpPr>
        <p:spPr bwMode="auto">
          <a:xfrm>
            <a:off x="1044575" y="1116013"/>
            <a:ext cx="122396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87046" name="Rectangle 6">
            <a:extLst>
              <a:ext uri="{FF2B5EF4-FFF2-40B4-BE49-F238E27FC236}">
                <a16:creationId xmlns:a16="http://schemas.microsoft.com/office/drawing/2014/main" id="{80BE33FC-F8C4-894A-9B25-2BFB6CC714A8}"/>
              </a:ext>
            </a:extLst>
          </p:cNvPr>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87047" name="Freeform 7">
            <a:extLst>
              <a:ext uri="{FF2B5EF4-FFF2-40B4-BE49-F238E27FC236}">
                <a16:creationId xmlns:a16="http://schemas.microsoft.com/office/drawing/2014/main" id="{77BCABD1-0E6E-4C49-9C6B-9B48889BC6E7}"/>
              </a:ext>
            </a:extLst>
          </p:cNvPr>
          <p:cNvSpPr>
            <a:spLocks noChangeArrowheads="1"/>
          </p:cNvSpPr>
          <p:nvPr/>
        </p:nvSpPr>
        <p:spPr bwMode="auto">
          <a:xfrm>
            <a:off x="3922713" y="163513"/>
            <a:ext cx="9072562" cy="1173162"/>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s-ES"/>
          </a:p>
        </p:txBody>
      </p:sp>
      <p:sp>
        <p:nvSpPr>
          <p:cNvPr id="87048" name="AutoShape 8">
            <a:extLst>
              <a:ext uri="{FF2B5EF4-FFF2-40B4-BE49-F238E27FC236}">
                <a16:creationId xmlns:a16="http://schemas.microsoft.com/office/drawing/2014/main" id="{60979903-0AE3-B54F-9C9C-939463F44A87}"/>
              </a:ext>
            </a:extLst>
          </p:cNvPr>
          <p:cNvSpPr>
            <a:spLocks noChangeArrowheads="1"/>
          </p:cNvSpPr>
          <p:nvPr/>
        </p:nvSpPr>
        <p:spPr bwMode="auto">
          <a:xfrm>
            <a:off x="1368425" y="2808288"/>
            <a:ext cx="7632700" cy="144462"/>
          </a:xfrm>
          <a:prstGeom prst="leftRightArrow">
            <a:avLst>
              <a:gd name="adj1" fmla="val 50000"/>
              <a:gd name="adj2" fmla="val 1051815"/>
            </a:avLst>
          </a:prstGeom>
          <a:solidFill>
            <a:srgbClr val="FF0000"/>
          </a:solidFill>
          <a:ln w="9360" cap="sq">
            <a:solidFill>
              <a:srgbClr val="FF0000"/>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87049" name="AutoShape 9">
            <a:extLst>
              <a:ext uri="{FF2B5EF4-FFF2-40B4-BE49-F238E27FC236}">
                <a16:creationId xmlns:a16="http://schemas.microsoft.com/office/drawing/2014/main" id="{07DB9E3E-DAF9-5C49-83BA-FFE03B878BE5}"/>
              </a:ext>
            </a:extLst>
          </p:cNvPr>
          <p:cNvSpPr>
            <a:spLocks noChangeArrowheads="1"/>
          </p:cNvSpPr>
          <p:nvPr/>
        </p:nvSpPr>
        <p:spPr bwMode="auto">
          <a:xfrm>
            <a:off x="5040313" y="71438"/>
            <a:ext cx="144462" cy="5692775"/>
          </a:xfrm>
          <a:prstGeom prst="upDownArrow">
            <a:avLst>
              <a:gd name="adj1" fmla="val 50000"/>
              <a:gd name="adj2" fmla="val 784486"/>
            </a:avLst>
          </a:prstGeom>
          <a:solidFill>
            <a:srgbClr val="FF0000"/>
          </a:solidFill>
          <a:ln w="9360" cap="sq">
            <a:solidFill>
              <a:srgbClr val="FF0000"/>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87050" name="AutoShape 10">
            <a:extLst>
              <a:ext uri="{FF2B5EF4-FFF2-40B4-BE49-F238E27FC236}">
                <a16:creationId xmlns:a16="http://schemas.microsoft.com/office/drawing/2014/main" id="{7FDE2740-0C8A-B74D-A8C1-93D25F513E86}"/>
              </a:ext>
            </a:extLst>
          </p:cNvPr>
          <p:cNvSpPr>
            <a:spLocks noChangeArrowheads="1"/>
          </p:cNvSpPr>
          <p:nvPr/>
        </p:nvSpPr>
        <p:spPr bwMode="auto">
          <a:xfrm>
            <a:off x="-36513" y="-411163"/>
            <a:ext cx="7559676" cy="11731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r>
              <a:rPr lang="es-ES" altLang="es-ES_tradnl" sz="2600" b="1">
                <a:solidFill>
                  <a:srgbClr val="89D213"/>
                </a:solidFill>
              </a:rPr>
              <a:t>Medio Cielo: Casa X: Capricornio</a:t>
            </a:r>
          </a:p>
        </p:txBody>
      </p:sp>
      <p:sp>
        <p:nvSpPr>
          <p:cNvPr id="87051" name="AutoShape 11">
            <a:extLst>
              <a:ext uri="{FF2B5EF4-FFF2-40B4-BE49-F238E27FC236}">
                <a16:creationId xmlns:a16="http://schemas.microsoft.com/office/drawing/2014/main" id="{7F8B9909-E06B-2A4D-8805-3A57AE1D51F7}"/>
              </a:ext>
            </a:extLst>
          </p:cNvPr>
          <p:cNvSpPr>
            <a:spLocks noChangeArrowheads="1"/>
          </p:cNvSpPr>
          <p:nvPr/>
        </p:nvSpPr>
        <p:spPr bwMode="auto">
          <a:xfrm>
            <a:off x="287338" y="4905375"/>
            <a:ext cx="7272337" cy="1173163"/>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r>
              <a:rPr lang="es-ES" altLang="es-ES_tradnl" sz="2600" b="1">
                <a:solidFill>
                  <a:srgbClr val="2C91D9"/>
                </a:solidFill>
              </a:rPr>
              <a:t>        Fondo de cielo: Casa IV: Cáncer</a:t>
            </a:r>
          </a:p>
        </p:txBody>
      </p:sp>
      <p:sp>
        <p:nvSpPr>
          <p:cNvPr id="87052" name="AutoShape 12">
            <a:extLst>
              <a:ext uri="{FF2B5EF4-FFF2-40B4-BE49-F238E27FC236}">
                <a16:creationId xmlns:a16="http://schemas.microsoft.com/office/drawing/2014/main" id="{FC292B2E-9D4B-9648-97E6-27965AEDCBCB}"/>
              </a:ext>
            </a:extLst>
          </p:cNvPr>
          <p:cNvSpPr>
            <a:spLocks noChangeArrowheads="1"/>
          </p:cNvSpPr>
          <p:nvPr/>
        </p:nvSpPr>
        <p:spPr bwMode="auto">
          <a:xfrm rot="60000">
            <a:off x="4960938" y="3771900"/>
            <a:ext cx="287337" cy="1738313"/>
          </a:xfrm>
          <a:prstGeom prst="downArrow">
            <a:avLst>
              <a:gd name="adj1" fmla="val 50000"/>
              <a:gd name="adj2" fmla="val 151243"/>
            </a:avLst>
          </a:prstGeom>
          <a:solidFill>
            <a:srgbClr val="2C91D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87053" name="AutoShape 13">
            <a:extLst>
              <a:ext uri="{FF2B5EF4-FFF2-40B4-BE49-F238E27FC236}">
                <a16:creationId xmlns:a16="http://schemas.microsoft.com/office/drawing/2014/main" id="{199A6649-6CC0-8143-BB31-1B8BF1D43770}"/>
              </a:ext>
            </a:extLst>
          </p:cNvPr>
          <p:cNvSpPr>
            <a:spLocks noChangeArrowheads="1"/>
          </p:cNvSpPr>
          <p:nvPr/>
        </p:nvSpPr>
        <p:spPr bwMode="auto">
          <a:xfrm rot="-2040000">
            <a:off x="5948363" y="3487738"/>
            <a:ext cx="287337" cy="1738312"/>
          </a:xfrm>
          <a:prstGeom prst="downArrow">
            <a:avLst>
              <a:gd name="adj1" fmla="val 50000"/>
              <a:gd name="adj2" fmla="val 151243"/>
            </a:avLst>
          </a:prstGeom>
          <a:solidFill>
            <a:srgbClr val="FF0000"/>
          </a:solidFill>
          <a:ln w="9360" cap="sq">
            <a:solidFill>
              <a:srgbClr val="FF0000"/>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87054" name="AutoShape 14">
            <a:extLst>
              <a:ext uri="{FF2B5EF4-FFF2-40B4-BE49-F238E27FC236}">
                <a16:creationId xmlns:a16="http://schemas.microsoft.com/office/drawing/2014/main" id="{FD555B3B-7D0E-AB44-9DF9-69D8283D5D18}"/>
              </a:ext>
            </a:extLst>
          </p:cNvPr>
          <p:cNvSpPr>
            <a:spLocks noChangeArrowheads="1"/>
          </p:cNvSpPr>
          <p:nvPr/>
        </p:nvSpPr>
        <p:spPr bwMode="auto">
          <a:xfrm rot="10800000">
            <a:off x="4983163" y="198438"/>
            <a:ext cx="287337" cy="1738312"/>
          </a:xfrm>
          <a:prstGeom prst="downArrow">
            <a:avLst>
              <a:gd name="adj1" fmla="val 50000"/>
              <a:gd name="adj2" fmla="val 151243"/>
            </a:avLst>
          </a:prstGeom>
          <a:solidFill>
            <a:srgbClr val="89D21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87055" name="AutoShape 15">
            <a:extLst>
              <a:ext uri="{FF2B5EF4-FFF2-40B4-BE49-F238E27FC236}">
                <a16:creationId xmlns:a16="http://schemas.microsoft.com/office/drawing/2014/main" id="{6AD30673-C069-1A43-BDB6-4ED25F34B720}"/>
              </a:ext>
            </a:extLst>
          </p:cNvPr>
          <p:cNvSpPr>
            <a:spLocks noChangeArrowheads="1"/>
          </p:cNvSpPr>
          <p:nvPr/>
        </p:nvSpPr>
        <p:spPr bwMode="auto">
          <a:xfrm rot="8820000">
            <a:off x="4102100" y="496888"/>
            <a:ext cx="287338" cy="1738312"/>
          </a:xfrm>
          <a:prstGeom prst="downArrow">
            <a:avLst>
              <a:gd name="adj1" fmla="val 50000"/>
              <a:gd name="adj2" fmla="val 151243"/>
            </a:avLst>
          </a:prstGeom>
          <a:solidFill>
            <a:srgbClr val="FFFF00"/>
          </a:solidFill>
          <a:ln w="9360" cap="sq">
            <a:solidFill>
              <a:srgbClr val="FFFF00"/>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88432" name="Rectangle 16">
            <a:extLst>
              <a:ext uri="{FF2B5EF4-FFF2-40B4-BE49-F238E27FC236}">
                <a16:creationId xmlns:a16="http://schemas.microsoft.com/office/drawing/2014/main" id="{3F8ABBF2-961E-764A-AC54-E4D5FEB6A1A0}"/>
              </a:ext>
            </a:extLst>
          </p:cNvPr>
          <p:cNvSpPr>
            <a:spLocks noChangeArrowheads="1"/>
          </p:cNvSpPr>
          <p:nvPr/>
        </p:nvSpPr>
        <p:spPr bwMode="auto">
          <a:xfrm>
            <a:off x="1152525" y="3095625"/>
            <a:ext cx="3455988" cy="1655763"/>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88433" name="AutoShape 17">
            <a:extLst>
              <a:ext uri="{FF2B5EF4-FFF2-40B4-BE49-F238E27FC236}">
                <a16:creationId xmlns:a16="http://schemas.microsoft.com/office/drawing/2014/main" id="{C23FE497-6AF9-5D4A-9667-41D2CA28122D}"/>
              </a:ext>
            </a:extLst>
          </p:cNvPr>
          <p:cNvSpPr>
            <a:spLocks noChangeArrowheads="1"/>
          </p:cNvSpPr>
          <p:nvPr/>
        </p:nvSpPr>
        <p:spPr bwMode="auto">
          <a:xfrm>
            <a:off x="1352550" y="3128963"/>
            <a:ext cx="3967163" cy="1173162"/>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endParaRPr lang="es-ES" altLang="es-ES_tradnl" sz="2600" b="1">
              <a:solidFill>
                <a:srgbClr val="FF0000"/>
              </a:solidFill>
            </a:endParaRPr>
          </a:p>
          <a:p>
            <a:pPr eaLnBrk="1" hangingPunct="1">
              <a:buSzPct val="100000"/>
            </a:pPr>
            <a:r>
              <a:rPr lang="es-ES" altLang="es-ES_tradnl" sz="2000" b="1">
                <a:solidFill>
                  <a:srgbClr val="000000"/>
                </a:solidFill>
              </a:rPr>
              <a:t>- Mi vida privada</a:t>
            </a:r>
          </a:p>
          <a:p>
            <a:pPr eaLnBrk="1" hangingPunct="1">
              <a:buSzPct val="100000"/>
            </a:pPr>
            <a:r>
              <a:rPr lang="es-ES" altLang="es-ES_tradnl" sz="2000" b="1">
                <a:solidFill>
                  <a:srgbClr val="000000"/>
                </a:solidFill>
              </a:rPr>
              <a:t>- El hogar, mi casa</a:t>
            </a:r>
          </a:p>
          <a:p>
            <a:pPr eaLnBrk="1" hangingPunct="1">
              <a:buSzPct val="100000"/>
            </a:pPr>
            <a:r>
              <a:rPr lang="es-ES" altLang="es-ES_tradnl" sz="2000" b="1">
                <a:solidFill>
                  <a:srgbClr val="000000"/>
                </a:solidFill>
              </a:rPr>
              <a:t>- Mis raíces, tradiciones</a:t>
            </a:r>
          </a:p>
          <a:p>
            <a:pPr eaLnBrk="1" hangingPunct="1">
              <a:buSzPct val="100000"/>
            </a:pPr>
            <a:r>
              <a:rPr lang="es-ES" altLang="es-ES_tradnl" sz="2000" b="1">
                <a:solidFill>
                  <a:srgbClr val="000000"/>
                </a:solidFill>
              </a:rPr>
              <a:t>- Progenitor femenino</a:t>
            </a:r>
          </a:p>
          <a:p>
            <a:pPr eaLnBrk="1" hangingPunct="1">
              <a:buSzPct val="100000"/>
            </a:pPr>
            <a:r>
              <a:rPr lang="es-ES" altLang="es-ES_tradnl" sz="2000" b="1">
                <a:solidFill>
                  <a:srgbClr val="000000"/>
                </a:solidFill>
              </a:rPr>
              <a:t>- Concepción</a:t>
            </a:r>
          </a:p>
        </p:txBody>
      </p:sp>
      <p:sp>
        <p:nvSpPr>
          <p:cNvPr id="188434" name="Rectangle 18">
            <a:extLst>
              <a:ext uri="{FF2B5EF4-FFF2-40B4-BE49-F238E27FC236}">
                <a16:creationId xmlns:a16="http://schemas.microsoft.com/office/drawing/2014/main" id="{5C886C37-FA64-0B42-9E4F-823A23BB4FF2}"/>
              </a:ext>
            </a:extLst>
          </p:cNvPr>
          <p:cNvSpPr>
            <a:spLocks noChangeArrowheads="1"/>
          </p:cNvSpPr>
          <p:nvPr/>
        </p:nvSpPr>
        <p:spPr bwMode="auto">
          <a:xfrm>
            <a:off x="5327650" y="612775"/>
            <a:ext cx="4176713" cy="1511300"/>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188435" name="AutoShape 19">
            <a:extLst>
              <a:ext uri="{FF2B5EF4-FFF2-40B4-BE49-F238E27FC236}">
                <a16:creationId xmlns:a16="http://schemas.microsoft.com/office/drawing/2014/main" id="{F863B33E-0F98-2746-90CB-3FA3110CC96B}"/>
              </a:ext>
            </a:extLst>
          </p:cNvPr>
          <p:cNvSpPr>
            <a:spLocks noChangeArrowheads="1"/>
          </p:cNvSpPr>
          <p:nvPr/>
        </p:nvSpPr>
        <p:spPr bwMode="auto">
          <a:xfrm>
            <a:off x="5516563" y="814388"/>
            <a:ext cx="4521200" cy="1173162"/>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endParaRPr lang="es-ES" altLang="es-ES_tradnl" sz="2600" b="1">
              <a:solidFill>
                <a:srgbClr val="FF0000"/>
              </a:solidFill>
            </a:endParaRPr>
          </a:p>
          <a:p>
            <a:pPr eaLnBrk="1" hangingPunct="1">
              <a:buSzPct val="100000"/>
            </a:pPr>
            <a:r>
              <a:rPr lang="es-ES" altLang="es-ES_tradnl" sz="2000" b="1">
                <a:solidFill>
                  <a:srgbClr val="000000"/>
                </a:solidFill>
              </a:rPr>
              <a:t>- Mi vida publica</a:t>
            </a:r>
          </a:p>
          <a:p>
            <a:pPr eaLnBrk="1" hangingPunct="1">
              <a:buSzPct val="100000"/>
            </a:pPr>
            <a:r>
              <a:rPr lang="es-ES" altLang="es-ES_tradnl" sz="2000" b="1">
                <a:solidFill>
                  <a:srgbClr val="000000"/>
                </a:solidFill>
              </a:rPr>
              <a:t>- Profesión, Metas</a:t>
            </a:r>
          </a:p>
          <a:p>
            <a:pPr eaLnBrk="1" hangingPunct="1">
              <a:buSzPct val="100000"/>
            </a:pPr>
            <a:r>
              <a:rPr lang="es-ES" altLang="es-ES_tradnl" sz="2000" b="1">
                <a:solidFill>
                  <a:srgbClr val="000000"/>
                </a:solidFill>
              </a:rPr>
              <a:t>- Lo que deseo llegar a ser</a:t>
            </a:r>
          </a:p>
          <a:p>
            <a:pPr eaLnBrk="1" hangingPunct="1">
              <a:buSzPct val="100000"/>
            </a:pPr>
            <a:r>
              <a:rPr lang="es-ES" altLang="es-ES_tradnl" sz="2000" b="1">
                <a:solidFill>
                  <a:srgbClr val="000000"/>
                </a:solidFill>
              </a:rPr>
              <a:t>- Progenitor masculino</a:t>
            </a:r>
          </a:p>
          <a:p>
            <a:pPr eaLnBrk="1" hangingPunct="1">
              <a:buSzPct val="100000"/>
            </a:pPr>
            <a:endParaRPr lang="es-ES" altLang="es-ES_tradnl" sz="2000" b="1">
              <a:solidFill>
                <a:srgbClr val="000000"/>
              </a:solidFill>
            </a:endParaRPr>
          </a:p>
          <a:p>
            <a:pPr eaLnBrk="1" hangingPunct="1">
              <a:buSzPct val="100000"/>
            </a:pPr>
            <a:endParaRPr lang="es-ES" altLang="es-ES_tradnl" sz="2000" b="1">
              <a:solidFill>
                <a:srgbClr val="000000"/>
              </a:solidFill>
            </a:endParaRPr>
          </a:p>
        </p:txBody>
      </p:sp>
    </p:spTree>
    <p:extLst>
      <p:ext uri="{BB962C8B-B14F-4D97-AF65-F5344CB8AC3E}">
        <p14:creationId xmlns:p14="http://schemas.microsoft.com/office/powerpoint/2010/main" val="12206244"/>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fill="hold" grpId="0" nodeType="clickEffect">
                                  <p:stCondLst>
                                    <p:cond delay="0"/>
                                  </p:stCondLst>
                                  <p:childTnLst>
                                    <p:set>
                                      <p:cBhvr additive="repl">
                                        <p:cTn id="6" dur="1" fill="hold">
                                          <p:stCondLst>
                                            <p:cond delay="0"/>
                                          </p:stCondLst>
                                        </p:cTn>
                                        <p:tgtEl>
                                          <p:spTgt spid="188432"/>
                                        </p:tgtEl>
                                        <p:attrNameLst>
                                          <p:attrName>style.visibility</p:attrName>
                                        </p:attrNameLst>
                                      </p:cBhvr>
                                      <p:to>
                                        <p:strVal val="visible"/>
                                      </p:to>
                                    </p:set>
                                  </p:childTnLst>
                                </p:cTn>
                              </p:par>
                              <p:par>
                                <p:cTn id="7" presetID="1" presetClass="entr" fill="hold" nodeType="withEffect">
                                  <p:stCondLst>
                                    <p:cond delay="0"/>
                                  </p:stCondLst>
                                  <p:childTnLst>
                                    <p:set>
                                      <p:cBhvr additive="repl">
                                        <p:cTn id="8" dur="1" fill="hold">
                                          <p:stCondLst>
                                            <p:cond delay="0"/>
                                          </p:stCondLst>
                                        </p:cTn>
                                        <p:tgtEl>
                                          <p:spTgt spid="18843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fill="hold" grpId="0" nodeType="clickEffect">
                                  <p:stCondLst>
                                    <p:cond delay="0"/>
                                  </p:stCondLst>
                                  <p:childTnLst>
                                    <p:set>
                                      <p:cBhvr additive="repl">
                                        <p:cTn id="12" dur="1" fill="hold">
                                          <p:stCondLst>
                                            <p:cond delay="0"/>
                                          </p:stCondLst>
                                        </p:cTn>
                                        <p:tgtEl>
                                          <p:spTgt spid="188434"/>
                                        </p:tgtEl>
                                        <p:attrNameLst>
                                          <p:attrName>style.visibility</p:attrName>
                                        </p:attrNameLst>
                                      </p:cBhvr>
                                      <p:to>
                                        <p:strVal val="visible"/>
                                      </p:to>
                                    </p:set>
                                  </p:childTnLst>
                                </p:cTn>
                              </p:par>
                              <p:par>
                                <p:cTn id="13" presetID="1" presetClass="entr" fill="hold" nodeType="withEffect">
                                  <p:stCondLst>
                                    <p:cond delay="0"/>
                                  </p:stCondLst>
                                  <p:childTnLst>
                                    <p:set>
                                      <p:cBhvr additive="repl">
                                        <p:cTn id="14" dur="1" fill="hold">
                                          <p:stCondLst>
                                            <p:cond delay="0"/>
                                          </p:stCondLst>
                                        </p:cTn>
                                        <p:tgtEl>
                                          <p:spTgt spid="1884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432" grpId="0" animBg="1"/>
      <p:bldP spid="188434"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Text Box 1"/>
          <p:cNvSpPr txBox="1">
            <a:spLocks noChangeArrowheads="1"/>
          </p:cNvSpPr>
          <p:nvPr/>
        </p:nvSpPr>
        <p:spPr bwMode="auto">
          <a:xfrm>
            <a:off x="2205038" y="1685925"/>
            <a:ext cx="7083425" cy="49736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293688" indent="-258763">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1pPr>
            <a:lvl2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2pPr>
            <a:lvl3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3pPr>
            <a:lvl4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4pPr>
            <a:lvl5pPr>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293688" algn="l"/>
                <a:tab pos="741363" algn="l"/>
                <a:tab pos="1190625" algn="l"/>
                <a:tab pos="1639888" algn="l"/>
                <a:tab pos="2089150" algn="l"/>
                <a:tab pos="2538413" algn="l"/>
                <a:tab pos="2987675" algn="l"/>
                <a:tab pos="3436938" algn="l"/>
                <a:tab pos="3886200" algn="l"/>
                <a:tab pos="4335463" algn="l"/>
                <a:tab pos="4784725" algn="l"/>
                <a:tab pos="5233988" algn="l"/>
                <a:tab pos="5683250" algn="l"/>
                <a:tab pos="6132513" algn="l"/>
                <a:tab pos="6581775" algn="l"/>
                <a:tab pos="7031038" algn="l"/>
                <a:tab pos="7480300" algn="l"/>
                <a:tab pos="7929563" algn="l"/>
                <a:tab pos="8378825" algn="l"/>
                <a:tab pos="8828088" algn="l"/>
                <a:tab pos="9277350" algn="l"/>
              </a:tabLst>
              <a:defRPr sz="2400">
                <a:solidFill>
                  <a:srgbClr val="FFFFFF"/>
                </a:solidFill>
                <a:latin typeface="Arial" charset="0"/>
                <a:ea typeface="ＭＳ Ｐゴシック" charset="0"/>
                <a:cs typeface="ＭＳ Ｐゴシック" charset="0"/>
              </a:defRPr>
            </a:lvl9pPr>
          </a:lstStyle>
          <a:p>
            <a:pPr eaLnBrk="1">
              <a:spcAft>
                <a:spcPts val="1425"/>
              </a:spcAft>
              <a:buFont typeface="Wingdings" charset="0"/>
              <a:buChar char=""/>
            </a:pPr>
            <a:r>
              <a:rPr lang="es-ES" sz="2800" dirty="0">
                <a:solidFill>
                  <a:schemeClr val="tx1"/>
                </a:solidFill>
                <a:latin typeface="Times New Roman" charset="0"/>
                <a:cs typeface="Verdana" charset="0"/>
              </a:rPr>
              <a:t>Planeta reciben aspectos negativos o inarmónicos de otros planetas.</a:t>
            </a:r>
          </a:p>
          <a:p>
            <a:pPr algn="just" eaLnBrk="1">
              <a:spcAft>
                <a:spcPts val="1425"/>
              </a:spcAft>
              <a:buFont typeface="Wingdings" charset="0"/>
              <a:buChar char=""/>
            </a:pPr>
            <a:r>
              <a:rPr lang="es-ES" sz="2800" dirty="0">
                <a:solidFill>
                  <a:schemeClr val="tx1"/>
                </a:solidFill>
                <a:latin typeface="Times New Roman" charset="0"/>
                <a:cs typeface="Verdana" charset="0"/>
              </a:rPr>
              <a:t> Planeta queda encerrado por una cuadratura.</a:t>
            </a:r>
          </a:p>
          <a:p>
            <a:pPr marL="317500" algn="just" eaLnBrk="1">
              <a:spcAft>
                <a:spcPts val="575"/>
              </a:spcAft>
              <a:buClrTx/>
              <a:buFontTx/>
              <a:buNone/>
            </a:pPr>
            <a:endParaRPr lang="es-ES" b="1" dirty="0">
              <a:solidFill>
                <a:srgbClr val="FF0000"/>
              </a:solidFill>
              <a:latin typeface="Times New Roman" charset="0"/>
              <a:cs typeface="Verdana" charset="0"/>
            </a:endParaRPr>
          </a:p>
          <a:p>
            <a:pPr marL="317500" algn="just" eaLnBrk="1">
              <a:lnSpc>
                <a:spcPct val="115000"/>
              </a:lnSpc>
              <a:spcAft>
                <a:spcPts val="1425"/>
              </a:spcAft>
              <a:buClrTx/>
              <a:buFontTx/>
              <a:buNone/>
            </a:pPr>
            <a:endParaRPr lang="es-ES" dirty="0">
              <a:solidFill>
                <a:srgbClr val="000000"/>
              </a:solidFill>
              <a:latin typeface="Times New Roman" charset="0"/>
              <a:cs typeface="Verdana" charset="0"/>
            </a:endParaRPr>
          </a:p>
          <a:p>
            <a:pPr marL="317500" algn="just" eaLnBrk="1">
              <a:lnSpc>
                <a:spcPct val="115000"/>
              </a:lnSpc>
              <a:spcAft>
                <a:spcPts val="1425"/>
              </a:spcAft>
              <a:buClrTx/>
              <a:buFontTx/>
              <a:buNone/>
            </a:pPr>
            <a:endParaRPr lang="es-ES" sz="1600" dirty="0">
              <a:solidFill>
                <a:srgbClr val="000000"/>
              </a:solidFill>
              <a:latin typeface="Verdana" charset="0"/>
              <a:cs typeface="Verdana" charset="0"/>
            </a:endParaRPr>
          </a:p>
          <a:p>
            <a:pPr marL="317500" algn="just" eaLnBrk="1">
              <a:lnSpc>
                <a:spcPct val="115000"/>
              </a:lnSpc>
              <a:spcAft>
                <a:spcPts val="1425"/>
              </a:spcAft>
              <a:buClrTx/>
              <a:buFontTx/>
              <a:buNone/>
            </a:pPr>
            <a:endParaRPr lang="es-ES" sz="1600" dirty="0">
              <a:solidFill>
                <a:srgbClr val="000000"/>
              </a:solidFill>
              <a:latin typeface="Verdana" charset="0"/>
              <a:cs typeface="Verdana" charset="0"/>
            </a:endParaRPr>
          </a:p>
        </p:txBody>
      </p:sp>
      <p:sp>
        <p:nvSpPr>
          <p:cNvPr id="211970" name="Text Box 2"/>
          <p:cNvSpPr txBox="1">
            <a:spLocks noChangeArrowheads="1"/>
          </p:cNvSpPr>
          <p:nvPr/>
        </p:nvSpPr>
        <p:spPr bwMode="auto">
          <a:xfrm>
            <a:off x="709613" y="147638"/>
            <a:ext cx="7715075" cy="9445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rgbClr val="FFFFFF"/>
                </a:solidFill>
                <a:latin typeface="Arial" charset="0"/>
                <a:ea typeface="ＭＳ Ｐゴシック" charset="0"/>
                <a:cs typeface="ＭＳ Ｐゴシック" charset="0"/>
              </a:defRPr>
            </a:lvl9pPr>
          </a:lstStyle>
          <a:p>
            <a:pPr algn="ctr" eaLnBrk="1">
              <a:buClrTx/>
              <a:buFontTx/>
              <a:buNone/>
            </a:pPr>
            <a:r>
              <a:rPr lang="es-ES" sz="2800" b="1" dirty="0">
                <a:solidFill>
                  <a:srgbClr val="FF0000"/>
                </a:solidFill>
              </a:rPr>
              <a:t>PLANETA EN SOMBRA   </a:t>
            </a:r>
          </a:p>
        </p:txBody>
      </p:sp>
      <p:sp>
        <p:nvSpPr>
          <p:cNvPr id="211971" name="Freeform 3"/>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1972"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13337504"/>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ext Box 1"/>
          <p:cNvSpPr txBox="1">
            <a:spLocks noChangeArrowheads="1"/>
          </p:cNvSpPr>
          <p:nvPr/>
        </p:nvSpPr>
        <p:spPr bwMode="auto">
          <a:xfrm>
            <a:off x="1055688" y="1152525"/>
            <a:ext cx="8855075" cy="3260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lstStyle>
            <a:lvl1pPr marL="333375" indent="-2524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1pPr>
            <a:lvl2pPr marL="731838" indent="-2397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5pPr>
            <a:lvl6pPr marL="25146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6pPr>
            <a:lvl7pPr marL="29718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7pPr>
            <a:lvl8pPr marL="34290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8pPr>
            <a:lvl9pPr marL="3886200" indent="-228600" defTabSz="449263" eaLnBrk="0" fontAlgn="base" hangingPunct="0">
              <a:spcBef>
                <a:spcPct val="0"/>
              </a:spcBef>
              <a:spcAft>
                <a:spcPct val="0"/>
              </a:spcAft>
              <a:buClr>
                <a:srgbClr val="000000"/>
              </a:buClr>
              <a:buSzPct val="100000"/>
              <a:buFont typeface="Times New Roman"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rgbClr val="FFFFFF"/>
                </a:solidFill>
                <a:latin typeface="Arial" charset="0"/>
                <a:ea typeface="ＭＳ Ｐゴシック" charset="0"/>
                <a:cs typeface="ＭＳ Ｐゴシック" charset="0"/>
              </a:defRPr>
            </a:lvl9pPr>
          </a:lstStyle>
          <a:p>
            <a:pPr eaLnBrk="1">
              <a:lnSpc>
                <a:spcPct val="115000"/>
              </a:lnSpc>
              <a:spcAft>
                <a:spcPts val="1425"/>
              </a:spcAft>
              <a:buClrTx/>
              <a:buFontTx/>
              <a:buNone/>
            </a:pPr>
            <a:endParaRPr lang="es-ES">
              <a:solidFill>
                <a:srgbClr val="000000"/>
              </a:solidFill>
              <a:latin typeface="Times New Roman" charset="0"/>
            </a:endParaRPr>
          </a:p>
          <a:p>
            <a:pPr lvl="1" eaLnBrk="1">
              <a:lnSpc>
                <a:spcPct val="115000"/>
              </a:lnSpc>
              <a:spcAft>
                <a:spcPts val="1425"/>
              </a:spcAft>
              <a:buClrTx/>
              <a:buFontTx/>
              <a:buNone/>
            </a:pPr>
            <a:endParaRPr lang="es-ES">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a:p>
            <a:pPr eaLnBrk="1">
              <a:lnSpc>
                <a:spcPct val="115000"/>
              </a:lnSpc>
              <a:spcAft>
                <a:spcPts val="1425"/>
              </a:spcAft>
              <a:buClrTx/>
              <a:buFontTx/>
              <a:buNone/>
            </a:pPr>
            <a:endParaRPr lang="es-ES" sz="2700">
              <a:solidFill>
                <a:srgbClr val="000000"/>
              </a:solidFill>
              <a:latin typeface="Times New Roman" charset="0"/>
            </a:endParaRPr>
          </a:p>
        </p:txBody>
      </p:sp>
      <p:sp>
        <p:nvSpPr>
          <p:cNvPr id="214018" name="Freeform 2"/>
          <p:cNvSpPr>
            <a:spLocks noChangeArrowheads="1"/>
          </p:cNvSpPr>
          <p:nvPr/>
        </p:nvSpPr>
        <p:spPr bwMode="auto">
          <a:xfrm>
            <a:off x="0" y="0"/>
            <a:ext cx="671513" cy="5670550"/>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Lst>
            <a:ahLst/>
            <a:cxnLst>
              <a:cxn ang="0">
                <a:pos x="T0" y="T1"/>
              </a:cxn>
              <a:cxn ang="0">
                <a:pos x="T2" y="T3"/>
              </a:cxn>
              <a:cxn ang="0">
                <a:pos x="T4" y="T5"/>
              </a:cxn>
              <a:cxn ang="0">
                <a:pos x="T6" y="T7"/>
              </a:cxn>
              <a:cxn ang="0">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pic>
        <p:nvPicPr>
          <p:cNvPr id="2140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4020" name="Picture 4"/>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1045567" y="282208"/>
            <a:ext cx="5722937" cy="5336321"/>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4021" name="Rectangle 5"/>
          <p:cNvSpPr>
            <a:spLocks noChangeArrowheads="1"/>
          </p:cNvSpPr>
          <p:nvPr/>
        </p:nvSpPr>
        <p:spPr bwMode="auto">
          <a:xfrm>
            <a:off x="1044575" y="1116013"/>
            <a:ext cx="122396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2" name="Rectangle 6"/>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s-ES"/>
          </a:p>
        </p:txBody>
      </p:sp>
      <p:sp>
        <p:nvSpPr>
          <p:cNvPr id="214023" name="AutoShape 7"/>
          <p:cNvSpPr>
            <a:spLocks noChangeArrowheads="1"/>
          </p:cNvSpPr>
          <p:nvPr/>
        </p:nvSpPr>
        <p:spPr bwMode="auto">
          <a:xfrm>
            <a:off x="3922713" y="163513"/>
            <a:ext cx="9072562" cy="1173162"/>
          </a:xfrm>
          <a:custGeom>
            <a:avLst/>
            <a:gdLst>
              <a:gd name="G0" fmla="+- 1 0 0"/>
              <a:gd name="G1" fmla="+- 1 0 0"/>
              <a:gd name="G2" fmla="+- 1 0 0"/>
              <a:gd name="G3" fmla="+- 21600 0 0"/>
              <a:gd name="G4" fmla="+- 1 0 0"/>
              <a:gd name="T0" fmla="*/ 0 w 21600"/>
              <a:gd name="T1" fmla="*/ 0 h 21600"/>
              <a:gd name="T2" fmla="*/ 2147483647 w 21600"/>
              <a:gd name="T3" fmla="*/ 0 h 21600"/>
              <a:gd name="T4" fmla="*/ 2147483647 w 21600"/>
              <a:gd name="T5" fmla="*/ 2147483647 h 21600"/>
              <a:gd name="T6" fmla="*/ 0 w 21600"/>
              <a:gd name="T7" fmla="*/ 2147483647 h 21600"/>
              <a:gd name="T8" fmla="*/ 0 w 21600"/>
              <a:gd name="T9" fmla="*/ 0 h 21600"/>
              <a:gd name="T10" fmla="*/ 21600 w 21600"/>
              <a:gd name="T11" fmla="*/ 21600 h 21600"/>
            </a:gdLst>
            <a:ahLst/>
            <a:cxnLst>
              <a:cxn ang="0">
                <a:pos x="T0" y="T1"/>
              </a:cxn>
              <a:cxn ang="0">
                <a:pos x="T2" y="T3"/>
              </a:cxn>
              <a:cxn ang="0">
                <a:pos x="T4" y="T5"/>
              </a:cxn>
              <a:cxn ang="0">
                <a:pos x="T6" y="T7"/>
              </a:cxn>
            </a:cxnLst>
            <a:rect l="T8" t="T9" r="T10" b="T11"/>
            <a:pathLst>
              <a:path w="21600" h="21600">
                <a:moveTo>
                  <a:pt x="0" y="0"/>
                </a:moveTo>
                <a:lnTo>
                  <a:pt x="21600" y="0"/>
                </a:lnTo>
                <a:lnTo>
                  <a:pt x="21600" y="21600"/>
                </a:lnTo>
                <a:lnTo>
                  <a:pt x="0" y="2160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4"/>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760" tIns="50760" rIns="50760" bIns="50760" anchor="ctr"/>
          <a:lstStyle/>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a:solidFill>
                  <a:srgbClr val="FF0000"/>
                </a:solidFill>
              </a:rPr>
              <a:t>Signos del </a:t>
            </a:r>
          </a:p>
          <a:p>
            <a:pPr algn="ctr" eaLnBrk="1" hangingPunct="1">
              <a:buClr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pPr>
            <a:r>
              <a:rPr lang="es-ES" sz="3200" b="1">
                <a:solidFill>
                  <a:srgbClr val="FF0000"/>
                </a:solidFill>
              </a:rPr>
              <a:t>Zodiaco</a:t>
            </a:r>
          </a:p>
        </p:txBody>
      </p:sp>
      <p:sp>
        <p:nvSpPr>
          <p:cNvPr id="2" name="Elipse 1"/>
          <p:cNvSpPr/>
          <p:nvPr/>
        </p:nvSpPr>
        <p:spPr bwMode="auto">
          <a:xfrm>
            <a:off x="2520032" y="1545209"/>
            <a:ext cx="2664296" cy="2730226"/>
          </a:xfrm>
          <a:prstGeom prst="ellipse">
            <a:avLst/>
          </a:prstGeom>
          <a:solidFill>
            <a:srgbClr val="FFFF00"/>
          </a:solid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pPr>
            <a:endParaRPr kumimoji="0" lang="es-ES_tradnl" sz="2400" b="0" i="0" u="none" strike="noStrike" cap="none" normalizeH="0" baseline="0">
              <a:ln>
                <a:noFill/>
              </a:ln>
              <a:solidFill>
                <a:schemeClr val="bg1"/>
              </a:solidFill>
              <a:effectLst/>
              <a:latin typeface="Arial" charset="0"/>
              <a:ea typeface="ＭＳ Ｐゴシック" charset="0"/>
              <a:cs typeface="ＭＳ Ｐゴシック" charset="0"/>
            </a:endParaRPr>
          </a:p>
        </p:txBody>
      </p:sp>
      <p:cxnSp>
        <p:nvCxnSpPr>
          <p:cNvPr id="4" name="Conector recto de flecha 3"/>
          <p:cNvCxnSpPr>
            <a:endCxn id="2" idx="4"/>
          </p:cNvCxnSpPr>
          <p:nvPr/>
        </p:nvCxnSpPr>
        <p:spPr bwMode="auto">
          <a:xfrm>
            <a:off x="2508919" y="2950368"/>
            <a:ext cx="1343261" cy="1325067"/>
          </a:xfrm>
          <a:prstGeom prst="straightConnector1">
            <a:avLst/>
          </a:prstGeom>
          <a:solidFill>
            <a:srgbClr val="00B8FF"/>
          </a:solidFill>
          <a:ln w="38100" cap="flat" cmpd="sng" algn="ctr">
            <a:solidFill>
              <a:srgbClr val="FF0000"/>
            </a:solidFill>
            <a:prstDash val="solid"/>
            <a:round/>
            <a:headEnd type="triangle"/>
            <a:tailEnd type="triangle"/>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Tree>
    <p:extLst>
      <p:ext uri="{BB962C8B-B14F-4D97-AF65-F5344CB8AC3E}">
        <p14:creationId xmlns:p14="http://schemas.microsoft.com/office/powerpoint/2010/main" val="135930592"/>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Text Box 1"/>
          <p:cNvSpPr txBox="1">
            <a:spLocks noChangeArrowheads="1"/>
          </p:cNvSpPr>
          <p:nvPr/>
        </p:nvSpPr>
        <p:spPr bwMode="auto">
          <a:xfrm>
            <a:off x="1151880" y="1323107"/>
            <a:ext cx="8610600" cy="4973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9pPr>
          </a:lstStyle>
          <a:p>
            <a:pPr eaLnBrk="1">
              <a:spcAft>
                <a:spcPts val="1425"/>
              </a:spcAft>
              <a:buClr>
                <a:srgbClr val="000000"/>
              </a:buClr>
              <a:buSzPct val="100000"/>
              <a:buFont typeface="Wingdings" charset="2"/>
              <a:buChar char=""/>
            </a:pPr>
            <a:r>
              <a:rPr lang="es-ES" altLang="es-ES_tradnl" b="1" dirty="0">
                <a:solidFill>
                  <a:srgbClr val="FF0000"/>
                </a:solidFill>
                <a:latin typeface="Times New Roman" charset="0"/>
              </a:rPr>
              <a:t> </a:t>
            </a:r>
            <a:r>
              <a:rPr lang="es-ES" altLang="es-ES_tradnl" b="1" dirty="0">
                <a:solidFill>
                  <a:schemeClr val="tx1"/>
                </a:solidFill>
                <a:latin typeface="Times New Roman" charset="0"/>
              </a:rPr>
              <a:t>Significado </a:t>
            </a:r>
            <a:r>
              <a:rPr lang="es-ES" altLang="es-ES_tradnl" dirty="0">
                <a:solidFill>
                  <a:schemeClr val="tx1"/>
                </a:solidFill>
                <a:latin typeface="Times New Roman" charset="0"/>
              </a:rPr>
              <a:t>de la casa.</a:t>
            </a:r>
          </a:p>
          <a:p>
            <a:pPr eaLnBrk="1">
              <a:spcAft>
                <a:spcPts val="1425"/>
              </a:spcAft>
              <a:buClr>
                <a:srgbClr val="000000"/>
              </a:buClr>
              <a:buSzPct val="100000"/>
              <a:buFont typeface="Wingdings" charset="2"/>
              <a:buChar char=""/>
            </a:pPr>
            <a:r>
              <a:rPr lang="es-ES" altLang="es-ES_tradnl" dirty="0">
                <a:solidFill>
                  <a:schemeClr val="tx1"/>
                </a:solidFill>
                <a:latin typeface="Times New Roman" charset="0"/>
              </a:rPr>
              <a:t> </a:t>
            </a:r>
            <a:r>
              <a:rPr lang="es-ES" altLang="es-ES_tradnl" b="1" dirty="0">
                <a:solidFill>
                  <a:schemeClr val="tx1"/>
                </a:solidFill>
                <a:latin typeface="Times New Roman" charset="0"/>
              </a:rPr>
              <a:t>Aspectos</a:t>
            </a:r>
            <a:r>
              <a:rPr lang="es-ES" altLang="es-ES_tradnl" dirty="0">
                <a:solidFill>
                  <a:schemeClr val="tx1"/>
                </a:solidFill>
                <a:latin typeface="Times New Roman" charset="0"/>
              </a:rPr>
              <a:t> del planeta:</a:t>
            </a:r>
          </a:p>
          <a:p>
            <a:pPr lvl="1" eaLnBrk="1">
              <a:spcAft>
                <a:spcPts val="1425"/>
              </a:spcAft>
              <a:buClr>
                <a:srgbClr val="000000"/>
              </a:buClr>
              <a:buSzPct val="100000"/>
              <a:buFont typeface="Wingdings" charset="2"/>
              <a:buChar char=""/>
            </a:pPr>
            <a:r>
              <a:rPr lang="es-ES" altLang="es-ES_tradnl" b="1" dirty="0">
                <a:solidFill>
                  <a:srgbClr val="FF0000"/>
                </a:solidFill>
                <a:latin typeface="Times New Roman" charset="0"/>
              </a:rPr>
              <a:t>Aspectos negativos</a:t>
            </a:r>
            <a:r>
              <a:rPr lang="es-ES" altLang="es-ES_tradnl" dirty="0">
                <a:solidFill>
                  <a:schemeClr val="tx1"/>
                </a:solidFill>
                <a:latin typeface="Times New Roman" charset="0"/>
              </a:rPr>
              <a:t>: </a:t>
            </a:r>
          </a:p>
          <a:p>
            <a:pPr lvl="2" eaLnBrk="1">
              <a:spcAft>
                <a:spcPts val="1425"/>
              </a:spcAft>
              <a:buClr>
                <a:srgbClr val="000000"/>
              </a:buClr>
              <a:buSzPct val="100000"/>
              <a:buFont typeface="Wingdings" charset="2"/>
              <a:buChar char=""/>
            </a:pPr>
            <a:r>
              <a:rPr lang="es-ES" altLang="es-ES_tradnl" dirty="0">
                <a:solidFill>
                  <a:schemeClr val="tx1"/>
                </a:solidFill>
                <a:latin typeface="Times New Roman" charset="0"/>
              </a:rPr>
              <a:t> </a:t>
            </a:r>
            <a:r>
              <a:rPr lang="es-ES" altLang="es-ES_tradnl" b="1" dirty="0">
                <a:solidFill>
                  <a:schemeClr val="tx1"/>
                </a:solidFill>
                <a:latin typeface="Times New Roman" charset="0"/>
              </a:rPr>
              <a:t>Sombra</a:t>
            </a:r>
            <a:r>
              <a:rPr lang="es-ES" altLang="es-ES_tradnl" dirty="0">
                <a:solidFill>
                  <a:schemeClr val="tx1"/>
                </a:solidFill>
                <a:latin typeface="Times New Roman" charset="0"/>
              </a:rPr>
              <a:t> del planeta, signo y signo de la casa. </a:t>
            </a:r>
          </a:p>
          <a:p>
            <a:pPr lvl="2" eaLnBrk="1">
              <a:spcAft>
                <a:spcPts val="1425"/>
              </a:spcAft>
              <a:buClr>
                <a:srgbClr val="000000"/>
              </a:buClr>
              <a:buSzPct val="100000"/>
              <a:buFont typeface="Wingdings" charset="2"/>
              <a:buChar char=""/>
            </a:pPr>
            <a:r>
              <a:rPr lang="es-ES" altLang="es-ES_tradnl" dirty="0">
                <a:solidFill>
                  <a:schemeClr val="tx1"/>
                </a:solidFill>
                <a:latin typeface="Times New Roman" charset="0"/>
              </a:rPr>
              <a:t> Hacer </a:t>
            </a:r>
            <a:r>
              <a:rPr lang="es-ES" altLang="es-ES_tradnl" b="1" dirty="0">
                <a:solidFill>
                  <a:schemeClr val="tx1"/>
                </a:solidFill>
                <a:latin typeface="Times New Roman" charset="0"/>
              </a:rPr>
              <a:t>frases en sombra </a:t>
            </a:r>
            <a:r>
              <a:rPr lang="es-ES" altLang="es-ES_tradnl" dirty="0">
                <a:solidFill>
                  <a:schemeClr val="tx1"/>
                </a:solidFill>
                <a:latin typeface="Times New Roman" charset="0"/>
              </a:rPr>
              <a:t>que tengan palabras de los tres. </a:t>
            </a:r>
          </a:p>
          <a:p>
            <a:pPr lvl="2" eaLnBrk="1">
              <a:spcAft>
                <a:spcPts val="1425"/>
              </a:spcAft>
              <a:buClr>
                <a:srgbClr val="000000"/>
              </a:buClr>
              <a:buSzPct val="100000"/>
              <a:buFont typeface="Wingdings" charset="2"/>
              <a:buChar char=""/>
            </a:pPr>
            <a:r>
              <a:rPr lang="es-ES" altLang="es-ES_tradnl" dirty="0">
                <a:solidFill>
                  <a:schemeClr val="tx1"/>
                </a:solidFill>
                <a:latin typeface="Times New Roman" charset="0"/>
              </a:rPr>
              <a:t> Escribir la </a:t>
            </a:r>
            <a:r>
              <a:rPr lang="es-ES" altLang="es-ES_tradnl" b="1" dirty="0">
                <a:solidFill>
                  <a:schemeClr val="tx1"/>
                </a:solidFill>
                <a:latin typeface="Times New Roman" charset="0"/>
              </a:rPr>
              <a:t>luz</a:t>
            </a:r>
            <a:r>
              <a:rPr lang="es-ES" altLang="es-ES_tradnl" dirty="0">
                <a:solidFill>
                  <a:schemeClr val="tx1"/>
                </a:solidFill>
                <a:latin typeface="Times New Roman" charset="0"/>
              </a:rPr>
              <a:t> del planeta, signo y signo de la casa.</a:t>
            </a:r>
          </a:p>
          <a:p>
            <a:pPr lvl="2" eaLnBrk="1">
              <a:spcAft>
                <a:spcPts val="1425"/>
              </a:spcAft>
              <a:buClr>
                <a:srgbClr val="000000"/>
              </a:buClr>
              <a:buSzPct val="100000"/>
              <a:buFont typeface="Wingdings" charset="2"/>
              <a:buChar char=""/>
            </a:pPr>
            <a:r>
              <a:rPr lang="es-ES" altLang="es-ES_tradnl" dirty="0">
                <a:solidFill>
                  <a:schemeClr val="tx1"/>
                </a:solidFill>
                <a:latin typeface="Times New Roman" charset="0"/>
              </a:rPr>
              <a:t> Hacer </a:t>
            </a:r>
            <a:r>
              <a:rPr lang="es-ES" altLang="es-ES_tradnl" b="1" dirty="0">
                <a:solidFill>
                  <a:schemeClr val="tx1"/>
                </a:solidFill>
                <a:latin typeface="Times New Roman" charset="0"/>
              </a:rPr>
              <a:t>frases en luz </a:t>
            </a:r>
            <a:r>
              <a:rPr lang="es-ES" altLang="es-ES_tradnl" dirty="0">
                <a:solidFill>
                  <a:schemeClr val="tx1"/>
                </a:solidFill>
                <a:latin typeface="Times New Roman" charset="0"/>
              </a:rPr>
              <a:t>que tengan palabras de los tres. </a:t>
            </a:r>
          </a:p>
          <a:p>
            <a:pPr eaLnBrk="1">
              <a:spcAft>
                <a:spcPts val="575"/>
              </a:spcAft>
              <a:buSzPct val="100000"/>
            </a:pPr>
            <a:endParaRPr lang="es-ES" altLang="es-ES_tradnl" b="1" dirty="0">
              <a:solidFill>
                <a:srgbClr val="FF0000"/>
              </a:solidFill>
              <a:latin typeface="Times New Roman" charset="0"/>
            </a:endParaRPr>
          </a:p>
          <a:p>
            <a:pPr eaLnBrk="1">
              <a:lnSpc>
                <a:spcPct val="115000"/>
              </a:lnSpc>
              <a:spcAft>
                <a:spcPts val="1425"/>
              </a:spcAft>
              <a:buSzPct val="100000"/>
            </a:pPr>
            <a:endParaRPr lang="es-ES" altLang="es-ES_tradnl" dirty="0">
              <a:solidFill>
                <a:srgbClr val="000000"/>
              </a:solidFill>
              <a:latin typeface="Times New Roman" charset="0"/>
            </a:endParaRPr>
          </a:p>
          <a:p>
            <a:pPr algn="ctr" eaLnBrk="1">
              <a:lnSpc>
                <a:spcPct val="115000"/>
              </a:lnSpc>
              <a:spcAft>
                <a:spcPts val="1425"/>
              </a:spcAft>
              <a:buSzPct val="100000"/>
            </a:pPr>
            <a:endParaRPr lang="es-ES" altLang="es-ES_tradnl" sz="1600" dirty="0">
              <a:solidFill>
                <a:srgbClr val="000000"/>
              </a:solidFill>
              <a:latin typeface="Verdana" charset="0"/>
            </a:endParaRPr>
          </a:p>
          <a:p>
            <a:pPr algn="ctr" eaLnBrk="1">
              <a:lnSpc>
                <a:spcPct val="115000"/>
              </a:lnSpc>
              <a:spcAft>
                <a:spcPts val="1425"/>
              </a:spcAft>
              <a:buSzPct val="100000"/>
            </a:pPr>
            <a:endParaRPr lang="es-ES" altLang="es-ES_tradnl" sz="1600" dirty="0">
              <a:solidFill>
                <a:srgbClr val="000000"/>
              </a:solidFill>
              <a:latin typeface="Verdana" charset="0"/>
            </a:endParaRPr>
          </a:p>
        </p:txBody>
      </p:sp>
      <p:sp>
        <p:nvSpPr>
          <p:cNvPr id="301059" name="Freeform 2"/>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301060"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 Box 2"/>
          <p:cNvSpPr txBox="1">
            <a:spLocks noChangeArrowheads="1"/>
          </p:cNvSpPr>
          <p:nvPr/>
        </p:nvSpPr>
        <p:spPr bwMode="auto">
          <a:xfrm>
            <a:off x="709613" y="147638"/>
            <a:ext cx="8147123" cy="944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eaLnBrk="1">
              <a:buSzPct val="100000"/>
            </a:pPr>
            <a:r>
              <a:rPr lang="es-ES" altLang="es-ES_tradnl" sz="2800" b="1" dirty="0">
                <a:solidFill>
                  <a:srgbClr val="FF0000"/>
                </a:solidFill>
              </a:rPr>
              <a:t>PROTOCOLO DE INTERPRETACIÓN </a:t>
            </a:r>
          </a:p>
        </p:txBody>
      </p:sp>
    </p:spTree>
    <p:extLst>
      <p:ext uri="{BB962C8B-B14F-4D97-AF65-F5344CB8AC3E}">
        <p14:creationId xmlns:p14="http://schemas.microsoft.com/office/powerpoint/2010/main" val="1756237438"/>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Text Box 1"/>
          <p:cNvSpPr txBox="1">
            <a:spLocks noChangeArrowheads="1"/>
          </p:cNvSpPr>
          <p:nvPr/>
        </p:nvSpPr>
        <p:spPr bwMode="auto">
          <a:xfrm>
            <a:off x="1758304" y="1755155"/>
            <a:ext cx="8610600" cy="4973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50760" tIns="50760" rIns="50760" bIns="50760"/>
          <a:lstStyle>
            <a:lvl1pPr marL="296863" indent="-261938">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1pPr>
            <a:lvl2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2pPr>
            <a:lvl3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3pPr>
            <a:lvl4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4pPr>
            <a:lvl5pPr>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296863" algn="l"/>
                <a:tab pos="744538" algn="l"/>
                <a:tab pos="1193800" algn="l"/>
                <a:tab pos="1643063" algn="l"/>
                <a:tab pos="2092325" algn="l"/>
                <a:tab pos="2541588" algn="l"/>
                <a:tab pos="2990850" algn="l"/>
                <a:tab pos="3440113" algn="l"/>
                <a:tab pos="3889375" algn="l"/>
                <a:tab pos="4338638" algn="l"/>
                <a:tab pos="4787900" algn="l"/>
                <a:tab pos="5237163" algn="l"/>
                <a:tab pos="5686425" algn="l"/>
                <a:tab pos="6135688" algn="l"/>
                <a:tab pos="6584950" algn="l"/>
                <a:tab pos="7034213" algn="l"/>
                <a:tab pos="7483475" algn="l"/>
                <a:tab pos="7932738" algn="l"/>
                <a:tab pos="8382000" algn="l"/>
                <a:tab pos="8831263" algn="l"/>
                <a:tab pos="9280525" algn="l"/>
              </a:tabLst>
              <a:defRPr sz="2400">
                <a:solidFill>
                  <a:schemeClr val="bg1"/>
                </a:solidFill>
                <a:latin typeface="Arial" charset="0"/>
                <a:ea typeface="ＭＳ Ｐゴシック" charset="-128"/>
              </a:defRPr>
            </a:lvl9pPr>
          </a:lstStyle>
          <a:p>
            <a:pPr eaLnBrk="1">
              <a:spcAft>
                <a:spcPts val="1425"/>
              </a:spcAft>
              <a:buClr>
                <a:srgbClr val="000000"/>
              </a:buClr>
              <a:buSzPct val="100000"/>
              <a:buFont typeface="Wingdings" charset="2"/>
              <a:buChar char=""/>
            </a:pPr>
            <a:r>
              <a:rPr lang="es-ES" altLang="es-ES_tradnl" b="1" dirty="0">
                <a:solidFill>
                  <a:srgbClr val="FF0000"/>
                </a:solidFill>
                <a:latin typeface="Times New Roman" charset="0"/>
              </a:rPr>
              <a:t>Aspectos positivos</a:t>
            </a:r>
            <a:r>
              <a:rPr lang="es-ES" altLang="es-ES_tradnl" dirty="0">
                <a:solidFill>
                  <a:schemeClr val="tx1"/>
                </a:solidFill>
                <a:latin typeface="Times New Roman" charset="0"/>
              </a:rPr>
              <a:t>: </a:t>
            </a:r>
          </a:p>
          <a:p>
            <a:pPr lvl="1" eaLnBrk="1">
              <a:spcAft>
                <a:spcPts val="1425"/>
              </a:spcAft>
              <a:buClr>
                <a:srgbClr val="000000"/>
              </a:buClr>
              <a:buSzPct val="100000"/>
              <a:buFont typeface="Wingdings" charset="2"/>
              <a:buChar char=""/>
            </a:pPr>
            <a:r>
              <a:rPr lang="es-ES" altLang="es-ES_tradnl" b="1" dirty="0">
                <a:solidFill>
                  <a:schemeClr val="tx1"/>
                </a:solidFill>
                <a:latin typeface="Times New Roman" charset="0"/>
              </a:rPr>
              <a:t>luz</a:t>
            </a:r>
            <a:r>
              <a:rPr lang="es-ES" altLang="es-ES_tradnl" dirty="0">
                <a:solidFill>
                  <a:schemeClr val="tx1"/>
                </a:solidFill>
                <a:latin typeface="Times New Roman" charset="0"/>
              </a:rPr>
              <a:t> del planeta, signo y signo de la casa.</a:t>
            </a:r>
          </a:p>
          <a:p>
            <a:pPr lvl="1" eaLnBrk="1">
              <a:spcAft>
                <a:spcPts val="1425"/>
              </a:spcAft>
              <a:buClr>
                <a:srgbClr val="000000"/>
              </a:buClr>
              <a:buSzPct val="100000"/>
              <a:buFont typeface="Wingdings" charset="2"/>
              <a:buChar char=""/>
            </a:pPr>
            <a:r>
              <a:rPr lang="es-ES" altLang="es-ES_tradnl" b="1" dirty="0">
                <a:solidFill>
                  <a:schemeClr val="tx1"/>
                </a:solidFill>
                <a:latin typeface="Times New Roman" charset="0"/>
              </a:rPr>
              <a:t>Frases en luz </a:t>
            </a:r>
            <a:r>
              <a:rPr lang="es-ES" altLang="es-ES_tradnl" dirty="0">
                <a:solidFill>
                  <a:schemeClr val="tx1"/>
                </a:solidFill>
                <a:latin typeface="Times New Roman" charset="0"/>
              </a:rPr>
              <a:t>que tengan palabras de los tres (las mismas frases en sombra, ahora en luz).</a:t>
            </a:r>
          </a:p>
          <a:p>
            <a:pPr eaLnBrk="1">
              <a:spcAft>
                <a:spcPts val="1425"/>
              </a:spcAft>
              <a:buClr>
                <a:srgbClr val="000000"/>
              </a:buClr>
              <a:buSzPct val="100000"/>
              <a:buFont typeface="Wingdings" charset="2"/>
              <a:buChar char=""/>
            </a:pPr>
            <a:endParaRPr lang="es-ES" altLang="es-ES_tradnl" b="1" dirty="0">
              <a:solidFill>
                <a:srgbClr val="FF0000"/>
              </a:solidFill>
              <a:latin typeface="Times New Roman" charset="0"/>
            </a:endParaRPr>
          </a:p>
          <a:p>
            <a:pPr eaLnBrk="1">
              <a:lnSpc>
                <a:spcPct val="115000"/>
              </a:lnSpc>
              <a:spcAft>
                <a:spcPts val="1425"/>
              </a:spcAft>
              <a:buSzPct val="100000"/>
            </a:pPr>
            <a:endParaRPr lang="es-ES" altLang="es-ES_tradnl" dirty="0">
              <a:solidFill>
                <a:srgbClr val="000000"/>
              </a:solidFill>
              <a:latin typeface="Times New Roman" charset="0"/>
            </a:endParaRPr>
          </a:p>
          <a:p>
            <a:pPr algn="ctr" eaLnBrk="1">
              <a:lnSpc>
                <a:spcPct val="115000"/>
              </a:lnSpc>
              <a:spcAft>
                <a:spcPts val="1425"/>
              </a:spcAft>
              <a:buSzPct val="100000"/>
            </a:pPr>
            <a:endParaRPr lang="es-ES" altLang="es-ES_tradnl" sz="1600" dirty="0">
              <a:solidFill>
                <a:srgbClr val="000000"/>
              </a:solidFill>
              <a:latin typeface="Verdana" charset="0"/>
            </a:endParaRPr>
          </a:p>
          <a:p>
            <a:pPr algn="ctr" eaLnBrk="1">
              <a:lnSpc>
                <a:spcPct val="115000"/>
              </a:lnSpc>
              <a:spcAft>
                <a:spcPts val="1425"/>
              </a:spcAft>
              <a:buSzPct val="100000"/>
            </a:pPr>
            <a:endParaRPr lang="es-ES" altLang="es-ES_tradnl" sz="1600" dirty="0">
              <a:solidFill>
                <a:srgbClr val="000000"/>
              </a:solidFill>
              <a:latin typeface="Verdana" charset="0"/>
            </a:endParaRPr>
          </a:p>
        </p:txBody>
      </p:sp>
      <p:sp>
        <p:nvSpPr>
          <p:cNvPr id="301059" name="Freeform 2"/>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_tradnl"/>
          </a:p>
        </p:txBody>
      </p:sp>
      <p:pic>
        <p:nvPicPr>
          <p:cNvPr id="301060"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 Box 2"/>
          <p:cNvSpPr txBox="1">
            <a:spLocks noChangeArrowheads="1"/>
          </p:cNvSpPr>
          <p:nvPr/>
        </p:nvSpPr>
        <p:spPr bwMode="auto">
          <a:xfrm>
            <a:off x="709613" y="147638"/>
            <a:ext cx="7715075" cy="944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charset="0"/>
                <a:ea typeface="ＭＳ Ｐゴシック" charset="-128"/>
              </a:defRPr>
            </a:lvl9pPr>
          </a:lstStyle>
          <a:p>
            <a:pPr algn="ctr" eaLnBrk="1">
              <a:buSzPct val="100000"/>
            </a:pPr>
            <a:r>
              <a:rPr lang="es-ES" altLang="es-ES_tradnl" sz="2800" b="1" dirty="0">
                <a:solidFill>
                  <a:srgbClr val="FF0000"/>
                </a:solidFill>
              </a:rPr>
              <a:t>PROTOCOLO DE INTERPRETACIÓN </a:t>
            </a:r>
          </a:p>
        </p:txBody>
      </p:sp>
    </p:spTree>
    <p:extLst>
      <p:ext uri="{BB962C8B-B14F-4D97-AF65-F5344CB8AC3E}">
        <p14:creationId xmlns:p14="http://schemas.microsoft.com/office/powerpoint/2010/main" val="4256338726"/>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Text Box 1">
            <a:extLst>
              <a:ext uri="{FF2B5EF4-FFF2-40B4-BE49-F238E27FC236}">
                <a16:creationId xmlns:a16="http://schemas.microsoft.com/office/drawing/2014/main" id="{4C25C172-4593-DC45-B901-46A694B4B19E}"/>
              </a:ext>
            </a:extLst>
          </p:cNvPr>
          <p:cNvSpPr txBox="1">
            <a:spLocks noChangeArrowheads="1"/>
          </p:cNvSpPr>
          <p:nvPr/>
        </p:nvSpPr>
        <p:spPr bwMode="auto">
          <a:xfrm>
            <a:off x="1044575" y="1035050"/>
            <a:ext cx="8855075" cy="326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lstStyle>
            <a:lvl1pPr marL="333375" indent="-2555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1pPr>
            <a:lvl2pPr marL="731838" indent="-242888">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sz="2400">
                <a:solidFill>
                  <a:schemeClr val="bg1"/>
                </a:solidFill>
                <a:latin typeface="Arial" panose="020B0604020202020204" pitchFamily="34" charset="0"/>
                <a:ea typeface="ＭＳ Ｐゴシック" panose="020B0600070205080204" pitchFamily="34" charset="-128"/>
              </a:defRPr>
            </a:lvl9pPr>
          </a:lstStyle>
          <a:p>
            <a:pPr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lvl="1" eaLnBrk="1">
              <a:lnSpc>
                <a:spcPct val="115000"/>
              </a:lnSpc>
              <a:spcAft>
                <a:spcPts val="1425"/>
              </a:spcAft>
              <a:buSzPct val="100000"/>
            </a:pPr>
            <a:endParaRPr lang="es-ES" altLang="es-ES_tradnl">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a:p>
            <a:pPr eaLnBrk="1">
              <a:lnSpc>
                <a:spcPct val="115000"/>
              </a:lnSpc>
              <a:spcAft>
                <a:spcPts val="1425"/>
              </a:spcAft>
              <a:buSzPct val="100000"/>
            </a:pPr>
            <a:endParaRPr lang="es-ES" altLang="es-ES_tradnl" sz="2700">
              <a:solidFill>
                <a:srgbClr val="000000"/>
              </a:solidFill>
              <a:latin typeface="Times New Roman" panose="02020603050405020304" pitchFamily="18" charset="0"/>
            </a:endParaRPr>
          </a:p>
        </p:txBody>
      </p:sp>
      <p:sp>
        <p:nvSpPr>
          <p:cNvPr id="91138" name="Freeform 2">
            <a:extLst>
              <a:ext uri="{FF2B5EF4-FFF2-40B4-BE49-F238E27FC236}">
                <a16:creationId xmlns:a16="http://schemas.microsoft.com/office/drawing/2014/main" id="{52E99495-DC54-F147-A47C-E85CEC18D6D8}"/>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91139" name="Picture 3">
            <a:extLst>
              <a:ext uri="{FF2B5EF4-FFF2-40B4-BE49-F238E27FC236}">
                <a16:creationId xmlns:a16="http://schemas.microsoft.com/office/drawing/2014/main" id="{F1C966E9-52AC-594D-A583-14AABB84DF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1438"/>
            <a:ext cx="1547813" cy="5832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0" name="Picture 4">
            <a:extLst>
              <a:ext uri="{FF2B5EF4-FFF2-40B4-BE49-F238E27FC236}">
                <a16:creationId xmlns:a16="http://schemas.microsoft.com/office/drawing/2014/main" id="{624F36C4-5D8D-F94B-BAC8-6FB8D177B47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41538" y="163513"/>
            <a:ext cx="5849937" cy="545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41" name="Rectangle 5">
            <a:extLst>
              <a:ext uri="{FF2B5EF4-FFF2-40B4-BE49-F238E27FC236}">
                <a16:creationId xmlns:a16="http://schemas.microsoft.com/office/drawing/2014/main" id="{AF85B808-7E83-434E-B511-08BC1B566EA4}"/>
              </a:ext>
            </a:extLst>
          </p:cNvPr>
          <p:cNvSpPr>
            <a:spLocks noChangeArrowheads="1"/>
          </p:cNvSpPr>
          <p:nvPr/>
        </p:nvSpPr>
        <p:spPr bwMode="auto">
          <a:xfrm>
            <a:off x="1044575" y="1116013"/>
            <a:ext cx="122396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91142" name="Rectangle 6">
            <a:extLst>
              <a:ext uri="{FF2B5EF4-FFF2-40B4-BE49-F238E27FC236}">
                <a16:creationId xmlns:a16="http://schemas.microsoft.com/office/drawing/2014/main" id="{DCDA4329-1078-D446-BA3A-82199CBB214E}"/>
              </a:ext>
            </a:extLst>
          </p:cNvPr>
          <p:cNvSpPr>
            <a:spLocks noChangeArrowheads="1"/>
          </p:cNvSpPr>
          <p:nvPr/>
        </p:nvSpPr>
        <p:spPr bwMode="auto">
          <a:xfrm>
            <a:off x="7956550" y="1116013"/>
            <a:ext cx="1763713" cy="144462"/>
          </a:xfrm>
          <a:prstGeom prst="rect">
            <a:avLst/>
          </a:prstGeom>
          <a:solidFill>
            <a:srgbClr val="FFFFFF"/>
          </a:solidFill>
          <a:ln w="9360" cap="sq">
            <a:solidFill>
              <a:srgbClr val="FFFFFF"/>
            </a:solidFill>
            <a:round/>
            <a:headEnd/>
            <a:tailEnd/>
          </a:ln>
        </p:spPr>
        <p:txBody>
          <a:bodyPr wrap="none" anchor="ctr"/>
          <a:lstStyle/>
          <a:p>
            <a:pPr>
              <a:buClr>
                <a:srgbClr val="000000"/>
              </a:buClr>
              <a:buSzPct val="100000"/>
              <a:buFont typeface="Times New Roman" panose="02020603050405020304" pitchFamily="18" charset="0"/>
              <a:buNone/>
            </a:pPr>
            <a:endParaRPr lang="es-ES" altLang="es-ES_tradnl"/>
          </a:p>
        </p:txBody>
      </p:sp>
      <p:sp>
        <p:nvSpPr>
          <p:cNvPr id="91143" name="AutoShape 7">
            <a:extLst>
              <a:ext uri="{FF2B5EF4-FFF2-40B4-BE49-F238E27FC236}">
                <a16:creationId xmlns:a16="http://schemas.microsoft.com/office/drawing/2014/main" id="{5FD9B5DA-6A62-5242-862A-AAF10CA33D4B}"/>
              </a:ext>
            </a:extLst>
          </p:cNvPr>
          <p:cNvSpPr>
            <a:spLocks noChangeArrowheads="1"/>
          </p:cNvSpPr>
          <p:nvPr/>
        </p:nvSpPr>
        <p:spPr bwMode="auto">
          <a:xfrm>
            <a:off x="3922713" y="163513"/>
            <a:ext cx="9072562" cy="1173162"/>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600" y="0"/>
                </a:lnTo>
                <a:lnTo>
                  <a:pt x="21600" y="21600"/>
                </a:lnTo>
                <a:lnTo>
                  <a:pt x="0" y="21600"/>
                </a:lnTo>
                <a:lnTo>
                  <a:pt x="0"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0760" tIns="50760" rIns="50760" bIns="5076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eaLnBrk="1" hangingPunct="1">
              <a:buSzPct val="100000"/>
            </a:pPr>
            <a:r>
              <a:rPr lang="es-ES" altLang="es-ES_tradnl" sz="3200" b="1">
                <a:solidFill>
                  <a:srgbClr val="FF0000"/>
                </a:solidFill>
              </a:rPr>
              <a:t>Signos del </a:t>
            </a:r>
          </a:p>
          <a:p>
            <a:pPr algn="ctr" eaLnBrk="1" hangingPunct="1">
              <a:buSzPct val="100000"/>
            </a:pPr>
            <a:r>
              <a:rPr lang="es-ES" altLang="es-ES_tradnl" sz="3200" b="1">
                <a:solidFill>
                  <a:srgbClr val="FF0000"/>
                </a:solidFill>
              </a:rPr>
              <a:t>Zodiaco</a:t>
            </a:r>
          </a:p>
        </p:txBody>
      </p:sp>
      <p:sp>
        <p:nvSpPr>
          <p:cNvPr id="91144" name="Elipse 8">
            <a:extLst>
              <a:ext uri="{FF2B5EF4-FFF2-40B4-BE49-F238E27FC236}">
                <a16:creationId xmlns:a16="http://schemas.microsoft.com/office/drawing/2014/main" id="{3EBCE3E9-8E0B-A149-B2ED-23AC2B12A762}"/>
              </a:ext>
            </a:extLst>
          </p:cNvPr>
          <p:cNvSpPr>
            <a:spLocks noChangeArrowheads="1"/>
          </p:cNvSpPr>
          <p:nvPr/>
        </p:nvSpPr>
        <p:spPr bwMode="auto">
          <a:xfrm flipH="1">
            <a:off x="6265863" y="1682750"/>
            <a:ext cx="574675" cy="503238"/>
          </a:xfrm>
          <a:prstGeom prst="ellipse">
            <a:avLst/>
          </a:prstGeom>
          <a:noFill/>
          <a:ln w="38100" algn="ctr">
            <a:solidFill>
              <a:srgbClr val="7030A0"/>
            </a:solidFill>
            <a:round/>
            <a:headEnd/>
            <a:tailEnd/>
          </a:ln>
          <a:extLst>
            <a:ext uri="{909E8E84-426E-40DD-AFC4-6F175D3DCCD1}">
              <a14:hiddenFill xmlns:a14="http://schemas.microsoft.com/office/drawing/2010/main">
                <a:solidFill>
                  <a:srgbClr val="FFFFFF"/>
                </a:solidFill>
              </a14:hiddenFill>
            </a:ext>
          </a:extLst>
        </p:spPr>
        <p:txBody>
          <a:bodyPr/>
          <a:lstStyle/>
          <a:p>
            <a:pPr>
              <a:buClr>
                <a:srgbClr val="000000"/>
              </a:buClr>
              <a:buSzPct val="100000"/>
              <a:buFont typeface="Times New Roman" panose="02020603050405020304" pitchFamily="18" charset="0"/>
              <a:buNone/>
            </a:pPr>
            <a:endParaRPr lang="es-ES" altLang="es-ES"/>
          </a:p>
        </p:txBody>
      </p:sp>
    </p:spTree>
    <p:extLst>
      <p:ext uri="{BB962C8B-B14F-4D97-AF65-F5344CB8AC3E}">
        <p14:creationId xmlns:p14="http://schemas.microsoft.com/office/powerpoint/2010/main" val="3607229009"/>
      </p:ext>
    </p:extLst>
  </p:cSld>
  <p:clrMapOvr>
    <a:masterClrMapping/>
  </p:clrMapOvr>
  <p:transition spd="med"/>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Freeform 1">
            <a:extLst>
              <a:ext uri="{FF2B5EF4-FFF2-40B4-BE49-F238E27FC236}">
                <a16:creationId xmlns:a16="http://schemas.microsoft.com/office/drawing/2014/main" id="{F1EE093D-B57A-954C-82F6-CDB0BC3D5787}"/>
              </a:ext>
            </a:extLst>
          </p:cNvPr>
          <p:cNvSpPr>
            <a:spLocks noChangeArrowheads="1"/>
          </p:cNvSpPr>
          <p:nvPr/>
        </p:nvSpPr>
        <p:spPr bwMode="auto">
          <a:xfrm>
            <a:off x="0" y="0"/>
            <a:ext cx="671513" cy="5670550"/>
          </a:xfrm>
          <a:custGeom>
            <a:avLst/>
            <a:gdLst>
              <a:gd name="T0" fmla="*/ 0 w 21600"/>
              <a:gd name="T1" fmla="*/ 0 h 21600"/>
              <a:gd name="T2" fmla="*/ 2147483646 w 21600"/>
              <a:gd name="T3" fmla="*/ 0 h 21600"/>
              <a:gd name="T4" fmla="*/ 2147483646 w 21600"/>
              <a:gd name="T5" fmla="*/ 2147483646 h 21600"/>
              <a:gd name="T6" fmla="*/ 0 w 21600"/>
              <a:gd name="T7" fmla="*/ 2147483646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21600" y="0"/>
                </a:lnTo>
                <a:lnTo>
                  <a:pt x="21600" y="21600"/>
                </a:lnTo>
                <a:lnTo>
                  <a:pt x="0" y="21600"/>
                </a:lnTo>
                <a:lnTo>
                  <a:pt x="0" y="0"/>
                </a:lnTo>
                <a:close/>
              </a:path>
            </a:pathLst>
          </a:custGeom>
          <a:solidFill>
            <a:srgbClr val="004798"/>
          </a:solidFill>
          <a:ln w="9360" cap="sq">
            <a:solidFill>
              <a:srgbClr val="004798"/>
            </a:solidFill>
            <a:round/>
            <a:headEnd/>
            <a:tailEnd/>
          </a:ln>
        </p:spPr>
        <p:txBody>
          <a:bodyPr wrap="none" anchor="ctr"/>
          <a:lstStyle/>
          <a:p>
            <a:endParaRPr lang="es-ES"/>
          </a:p>
        </p:txBody>
      </p:sp>
      <p:pic>
        <p:nvPicPr>
          <p:cNvPr id="89090" name="Picture 2">
            <a:extLst>
              <a:ext uri="{FF2B5EF4-FFF2-40B4-BE49-F238E27FC236}">
                <a16:creationId xmlns:a16="http://schemas.microsoft.com/office/drawing/2014/main" id="{BF0AD215-9927-2544-85A2-99444E9F3F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 y="-271463"/>
            <a:ext cx="1619250" cy="6103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091" name="Text Box 3">
            <a:extLst>
              <a:ext uri="{FF2B5EF4-FFF2-40B4-BE49-F238E27FC236}">
                <a16:creationId xmlns:a16="http://schemas.microsoft.com/office/drawing/2014/main" id="{DC3EAC18-BACC-A342-8E03-8807A5281AEF}"/>
              </a:ext>
            </a:extLst>
          </p:cNvPr>
          <p:cNvSpPr txBox="1">
            <a:spLocks noChangeArrowheads="1"/>
          </p:cNvSpPr>
          <p:nvPr/>
        </p:nvSpPr>
        <p:spPr bwMode="auto">
          <a:xfrm>
            <a:off x="708025" y="233363"/>
            <a:ext cx="757237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1040" tIns="41040" rIns="41040" bIns="4104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 pos="8985250" algn="l"/>
              </a:tabLst>
              <a:defRPr sz="2400">
                <a:solidFill>
                  <a:schemeClr val="bg1"/>
                </a:solidFill>
                <a:latin typeface="Arial" panose="020B0604020202020204" pitchFamily="34" charset="0"/>
                <a:ea typeface="ＭＳ Ｐゴシック" panose="020B0600070205080204" pitchFamily="34" charset="-128"/>
              </a:defRPr>
            </a:lvl9pPr>
          </a:lstStyle>
          <a:p>
            <a:pPr algn="ctr">
              <a:buSzPct val="100000"/>
            </a:pPr>
            <a:r>
              <a:rPr lang="es-ES" altLang="es-ES_tradnl" b="1">
                <a:solidFill>
                  <a:srgbClr val="FF0000"/>
                </a:solidFill>
              </a:rPr>
              <a:t>TABLA RESUMEN</a:t>
            </a:r>
          </a:p>
          <a:p>
            <a:pPr algn="ctr">
              <a:buSzPct val="100000"/>
            </a:pPr>
            <a:endParaRPr lang="es-ES" altLang="es-ES_tradnl" sz="2300" b="1">
              <a:solidFill>
                <a:srgbClr val="FF0000"/>
              </a:solidFill>
            </a:endParaRPr>
          </a:p>
        </p:txBody>
      </p:sp>
      <p:graphicFrame>
        <p:nvGraphicFramePr>
          <p:cNvPr id="2" name="Tabla 1">
            <a:extLst>
              <a:ext uri="{FF2B5EF4-FFF2-40B4-BE49-F238E27FC236}">
                <a16:creationId xmlns:a16="http://schemas.microsoft.com/office/drawing/2014/main" id="{C4CC6705-B22E-6543-BB7F-D664D6B1B3B4}"/>
              </a:ext>
            </a:extLst>
          </p:cNvPr>
          <p:cNvGraphicFramePr>
            <a:graphicFrameLocks noGrp="1"/>
          </p:cNvGraphicFramePr>
          <p:nvPr/>
        </p:nvGraphicFramePr>
        <p:xfrm>
          <a:off x="1679575" y="2011363"/>
          <a:ext cx="7464426" cy="2743200"/>
        </p:xfrm>
        <a:graphic>
          <a:graphicData uri="http://schemas.openxmlformats.org/drawingml/2006/table">
            <a:tbl>
              <a:tblPr firstRow="1" bandRow="1">
                <a:tableStyleId>{5940675A-B579-460E-94D1-54222C63F5DA}</a:tableStyleId>
              </a:tblPr>
              <a:tblGrid>
                <a:gridCol w="2488142">
                  <a:extLst>
                    <a:ext uri="{9D8B030D-6E8A-4147-A177-3AD203B41FA5}">
                      <a16:colId xmlns:a16="http://schemas.microsoft.com/office/drawing/2014/main" val="20000"/>
                    </a:ext>
                  </a:extLst>
                </a:gridCol>
                <a:gridCol w="2488142">
                  <a:extLst>
                    <a:ext uri="{9D8B030D-6E8A-4147-A177-3AD203B41FA5}">
                      <a16:colId xmlns:a16="http://schemas.microsoft.com/office/drawing/2014/main" val="20001"/>
                    </a:ext>
                  </a:extLst>
                </a:gridCol>
                <a:gridCol w="2488142">
                  <a:extLst>
                    <a:ext uri="{9D8B030D-6E8A-4147-A177-3AD203B41FA5}">
                      <a16:colId xmlns:a16="http://schemas.microsoft.com/office/drawing/2014/main" val="20002"/>
                    </a:ext>
                  </a:extLst>
                </a:gridCol>
              </a:tblGrid>
              <a:tr h="370840">
                <a:tc>
                  <a:txBody>
                    <a:bodyPr/>
                    <a:lstStyle/>
                    <a:p>
                      <a:pPr algn="ctr"/>
                      <a:r>
                        <a:rPr lang="es-ES_tradnl" dirty="0"/>
                        <a:t>PLANETA</a:t>
                      </a:r>
                    </a:p>
                  </a:txBody>
                  <a:tcPr marL="91437" marR="91437"/>
                </a:tc>
                <a:tc>
                  <a:txBody>
                    <a:bodyPr/>
                    <a:lstStyle/>
                    <a:p>
                      <a:pPr algn="ctr"/>
                      <a:r>
                        <a:rPr lang="es-ES_tradnl" dirty="0"/>
                        <a:t>COMPORTAMIENTO EN SOMBRA</a:t>
                      </a:r>
                    </a:p>
                  </a:txBody>
                  <a:tcPr marL="91437" marR="91437"/>
                </a:tc>
                <a:tc>
                  <a:txBody>
                    <a:bodyPr/>
                    <a:lstStyle/>
                    <a:p>
                      <a:pPr algn="ctr"/>
                      <a:r>
                        <a:rPr lang="es-ES_tradnl" dirty="0"/>
                        <a:t>RAIZ</a:t>
                      </a:r>
                    </a:p>
                  </a:txBody>
                  <a:tcPr marL="91437" marR="91437"/>
                </a:tc>
                <a:extLst>
                  <a:ext uri="{0D108BD9-81ED-4DB2-BD59-A6C34878D82A}">
                    <a16:rowId xmlns:a16="http://schemas.microsoft.com/office/drawing/2014/main" val="10000"/>
                  </a:ext>
                </a:extLst>
              </a:tr>
              <a:tr h="370840">
                <a:tc>
                  <a:txBody>
                    <a:bodyPr/>
                    <a:lstStyle/>
                    <a:p>
                      <a:pPr algn="ctr"/>
                      <a:r>
                        <a:rPr lang="es-ES_tradnl" b="1" dirty="0">
                          <a:solidFill>
                            <a:srgbClr val="FF0000"/>
                          </a:solidFill>
                        </a:rPr>
                        <a:t>J</a:t>
                      </a:r>
                      <a:r>
                        <a:rPr lang="es-ES" b="1" dirty="0">
                          <a:solidFill>
                            <a:srgbClr val="FF0000"/>
                          </a:solidFill>
                        </a:rPr>
                        <a:t>Ú</a:t>
                      </a:r>
                      <a:r>
                        <a:rPr lang="es-ES_tradnl" b="1" dirty="0">
                          <a:solidFill>
                            <a:srgbClr val="FF0000"/>
                          </a:solidFill>
                        </a:rPr>
                        <a:t>PITER</a:t>
                      </a:r>
                    </a:p>
                  </a:txBody>
                  <a:tcPr marL="91437" marR="91437"/>
                </a:tc>
                <a:tc>
                  <a:txBody>
                    <a:bodyPr/>
                    <a:lstStyle/>
                    <a:p>
                      <a:pPr algn="l"/>
                      <a:r>
                        <a:rPr lang="es-ES_tradnl" dirty="0" err="1"/>
                        <a:t>Expansi</a:t>
                      </a:r>
                      <a:r>
                        <a:rPr lang="es-ES" dirty="0" err="1"/>
                        <a:t>ón</a:t>
                      </a:r>
                      <a:r>
                        <a:rPr lang="es-ES" dirty="0"/>
                        <a:t>:</a:t>
                      </a:r>
                    </a:p>
                    <a:p>
                      <a:pPr marL="285750" indent="-285750" algn="l">
                        <a:buFont typeface="Arial" charset="0"/>
                        <a:buChar char="•"/>
                      </a:pPr>
                      <a:r>
                        <a:rPr lang="es-ES" dirty="0"/>
                        <a:t>Imaginación</a:t>
                      </a:r>
                    </a:p>
                    <a:p>
                      <a:pPr marL="285750" indent="-285750" algn="l">
                        <a:buFont typeface="Arial" charset="0"/>
                        <a:buChar char="•"/>
                      </a:pPr>
                      <a:r>
                        <a:rPr lang="es-ES" dirty="0"/>
                        <a:t>Social</a:t>
                      </a:r>
                      <a:endParaRPr lang="es-ES_tradnl" dirty="0"/>
                    </a:p>
                  </a:txBody>
                  <a:tcPr marL="91437" marR="91437"/>
                </a:tc>
                <a:tc>
                  <a:txBody>
                    <a:bodyPr/>
                    <a:lstStyle/>
                    <a:p>
                      <a:pPr marL="285750" indent="-285750" algn="l">
                        <a:buFont typeface="Arial" charset="0"/>
                        <a:buChar char="•"/>
                      </a:pPr>
                      <a:r>
                        <a:rPr lang="es-ES_tradnl" dirty="0"/>
                        <a:t>Falta de confianza,</a:t>
                      </a:r>
                      <a:r>
                        <a:rPr lang="es-ES_tradnl" baseline="0" dirty="0"/>
                        <a:t> fe y esperanza.</a:t>
                      </a:r>
                    </a:p>
                    <a:p>
                      <a:pPr marL="285750" indent="-285750" algn="l">
                        <a:buFont typeface="Arial" charset="0"/>
                        <a:buChar char="•"/>
                      </a:pPr>
                      <a:r>
                        <a:rPr lang="es-ES_tradnl" baseline="0" dirty="0"/>
                        <a:t>Evasión</a:t>
                      </a:r>
                      <a:r>
                        <a:rPr lang="es-ES" baseline="0" dirty="0"/>
                        <a:t> del presente</a:t>
                      </a:r>
                      <a:endParaRPr lang="es-ES_tradnl" dirty="0"/>
                    </a:p>
                  </a:txBody>
                  <a:tcPr marL="91437" marR="91437"/>
                </a:tc>
                <a:extLst>
                  <a:ext uri="{0D108BD9-81ED-4DB2-BD59-A6C34878D82A}">
                    <a16:rowId xmlns:a16="http://schemas.microsoft.com/office/drawing/2014/main" val="10001"/>
                  </a:ext>
                </a:extLst>
              </a:tr>
              <a:tr h="370840">
                <a:tc>
                  <a:txBody>
                    <a:bodyPr/>
                    <a:lstStyle/>
                    <a:p>
                      <a:pPr algn="ctr"/>
                      <a:r>
                        <a:rPr lang="es-ES_tradnl" b="1" dirty="0">
                          <a:solidFill>
                            <a:srgbClr val="FF0000"/>
                          </a:solidFill>
                        </a:rPr>
                        <a:t>SATURNO</a:t>
                      </a:r>
                    </a:p>
                  </a:txBody>
                  <a:tcPr marL="91437" marR="91437"/>
                </a:tc>
                <a:tc>
                  <a:txBody>
                    <a:bodyPr/>
                    <a:lstStyle/>
                    <a:p>
                      <a:pPr algn="l"/>
                      <a:r>
                        <a:rPr lang="es-ES_tradnl" dirty="0"/>
                        <a:t>Estructurador</a:t>
                      </a:r>
                    </a:p>
                  </a:txBody>
                  <a:tcPr marL="91437" marR="91437"/>
                </a:tc>
                <a:tc>
                  <a:txBody>
                    <a:bodyPr/>
                    <a:lstStyle/>
                    <a:p>
                      <a:pPr marL="285750" indent="-285750" algn="l">
                        <a:buFont typeface="Arial" charset="0"/>
                        <a:buChar char="•"/>
                      </a:pPr>
                      <a:r>
                        <a:rPr lang="es-ES_tradnl" dirty="0"/>
                        <a:t>Incapacidad</a:t>
                      </a:r>
                    </a:p>
                    <a:p>
                      <a:pPr marL="285750" indent="-285750" algn="l">
                        <a:buFont typeface="Arial" charset="0"/>
                        <a:buChar char="•"/>
                      </a:pPr>
                      <a:r>
                        <a:rPr lang="es-ES_tradnl" dirty="0"/>
                        <a:t>Miedo al rechazo</a:t>
                      </a:r>
                    </a:p>
                  </a:txBody>
                  <a:tcPr marL="91437" marR="91437"/>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069410122"/>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5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6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7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9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0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21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22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3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24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6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2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Tema de Offic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3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5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7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9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1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Calibri Light"/>
        <a:ea typeface="ＭＳ Ｐゴシック"/>
        <a:cs typeface="ＭＳ Ｐゴシック"/>
      </a:majorFont>
      <a:minorFont>
        <a:latin typeface="Calibri"/>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2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3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Arial"/>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2400" b="0" i="0" u="none" strike="noStrike" cap="none" normalizeH="0" baseline="0">
            <a:ln>
              <a:noFill/>
            </a:ln>
            <a:solidFill>
              <a:schemeClr val="bg1"/>
            </a:solidFill>
            <a:effectLst/>
            <a:latin typeface="Arial" charset="0"/>
            <a:ea typeface="ＭＳ Ｐゴシック" charset="0"/>
            <a:cs typeface="ＭＳ Ｐゴシック" charset="0"/>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otalTime>5646</TotalTime>
  <Words>9725</Words>
  <Application>Microsoft Macintosh PowerPoint</Application>
  <PresentationFormat>Personalizado</PresentationFormat>
  <Paragraphs>4012</Paragraphs>
  <Slides>220</Slides>
  <Notes>220</Notes>
  <HiddenSlides>0</HiddenSlides>
  <MMClips>0</MMClips>
  <ScaleCrop>false</ScaleCrop>
  <HeadingPairs>
    <vt:vector size="6" baseType="variant">
      <vt:variant>
        <vt:lpstr>Fuentes usadas</vt:lpstr>
      </vt:variant>
      <vt:variant>
        <vt:i4>7</vt:i4>
      </vt:variant>
      <vt:variant>
        <vt:lpstr>Tema</vt:lpstr>
      </vt:variant>
      <vt:variant>
        <vt:i4>19</vt:i4>
      </vt:variant>
      <vt:variant>
        <vt:lpstr>Títulos de diapositiva</vt:lpstr>
      </vt:variant>
      <vt:variant>
        <vt:i4>220</vt:i4>
      </vt:variant>
    </vt:vector>
  </HeadingPairs>
  <TitlesOfParts>
    <vt:vector size="246" baseType="lpstr">
      <vt:lpstr>Arial</vt:lpstr>
      <vt:lpstr>Calibri</vt:lpstr>
      <vt:lpstr>Calibri Light</vt:lpstr>
      <vt:lpstr>Palatino Linotype</vt:lpstr>
      <vt:lpstr>Times New Roman</vt:lpstr>
      <vt:lpstr>Verdana</vt:lpstr>
      <vt:lpstr>Wingdings</vt:lpstr>
      <vt:lpstr>Tema de Office</vt:lpstr>
      <vt:lpstr>2_Tema de Office</vt:lpstr>
      <vt:lpstr>3_Tema de Office</vt:lpstr>
      <vt:lpstr>5_Tema de Office</vt:lpstr>
      <vt:lpstr>7_Tema de Office</vt:lpstr>
      <vt:lpstr>9_Tema de Office</vt:lpstr>
      <vt:lpstr>11_Tema de Office</vt:lpstr>
      <vt:lpstr>12_Tema de Office</vt:lpstr>
      <vt:lpstr>13_Tema de Office</vt:lpstr>
      <vt:lpstr>15_Tema de Office</vt:lpstr>
      <vt:lpstr>16_Tema de Office</vt:lpstr>
      <vt:lpstr>17_Tema de Office</vt:lpstr>
      <vt:lpstr>19_Tema de Office</vt:lpstr>
      <vt:lpstr>20_Tema de Office</vt:lpstr>
      <vt:lpstr>21_Tema de Office</vt:lpstr>
      <vt:lpstr>22_Tema de Office</vt:lpstr>
      <vt:lpstr>23_Tema de Office</vt:lpstr>
      <vt:lpstr>24_Tema de Office</vt:lpstr>
      <vt:lpstr>26_Tema de Office</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Antonio Herrero</dc:creator>
  <cp:lastModifiedBy>Antonio Herrero</cp:lastModifiedBy>
  <cp:revision>124</cp:revision>
  <cp:lastPrinted>1601-01-01T00:00:00Z</cp:lastPrinted>
  <dcterms:created xsi:type="dcterms:W3CDTF">2017-11-26T15:26:09Z</dcterms:created>
  <dcterms:modified xsi:type="dcterms:W3CDTF">2022-03-02T18:29:04Z</dcterms:modified>
</cp:coreProperties>
</file>