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3.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0" r:id="rId2"/>
    <p:sldMasterId id="2147483651" r:id="rId3"/>
    <p:sldMasterId id="2147483653" r:id="rId4"/>
    <p:sldMasterId id="2147483655" r:id="rId5"/>
    <p:sldMasterId id="2147483657" r:id="rId6"/>
    <p:sldMasterId id="2147483659" r:id="rId7"/>
    <p:sldMasterId id="2147483660" r:id="rId8"/>
    <p:sldMasterId id="2147483661" r:id="rId9"/>
    <p:sldMasterId id="2147483663" r:id="rId10"/>
    <p:sldMasterId id="2147483664" r:id="rId11"/>
    <p:sldMasterId id="2147483665" r:id="rId12"/>
    <p:sldMasterId id="2147483667" r:id="rId13"/>
    <p:sldMasterId id="2147483668" r:id="rId14"/>
    <p:sldMasterId id="2147483669" r:id="rId15"/>
    <p:sldMasterId id="2147483670" r:id="rId16"/>
    <p:sldMasterId id="2147483671" r:id="rId17"/>
    <p:sldMasterId id="2147483672" r:id="rId18"/>
    <p:sldMasterId id="2147483674" r:id="rId19"/>
  </p:sldMasterIdLst>
  <p:notesMasterIdLst>
    <p:notesMasterId r:id="rId255"/>
  </p:notesMasterIdLst>
  <p:sldIdLst>
    <p:sldId id="595" r:id="rId20"/>
    <p:sldId id="1707" r:id="rId21"/>
    <p:sldId id="1708" r:id="rId22"/>
    <p:sldId id="738" r:id="rId23"/>
    <p:sldId id="696" r:id="rId24"/>
    <p:sldId id="1770" r:id="rId25"/>
    <p:sldId id="1775" r:id="rId26"/>
    <p:sldId id="1774" r:id="rId27"/>
    <p:sldId id="1769" r:id="rId28"/>
    <p:sldId id="782" r:id="rId29"/>
    <p:sldId id="723" r:id="rId30"/>
    <p:sldId id="693" r:id="rId31"/>
    <p:sldId id="781" r:id="rId32"/>
    <p:sldId id="780" r:id="rId33"/>
    <p:sldId id="877" r:id="rId34"/>
    <p:sldId id="878" r:id="rId35"/>
    <p:sldId id="858" r:id="rId36"/>
    <p:sldId id="1723" r:id="rId37"/>
    <p:sldId id="856" r:id="rId38"/>
    <p:sldId id="857" r:id="rId39"/>
    <p:sldId id="697" r:id="rId40"/>
    <p:sldId id="1771" r:id="rId41"/>
    <p:sldId id="698" r:id="rId42"/>
    <p:sldId id="1772" r:id="rId43"/>
    <p:sldId id="1724" r:id="rId44"/>
    <p:sldId id="1725" r:id="rId45"/>
    <p:sldId id="618" r:id="rId46"/>
    <p:sldId id="895" r:id="rId47"/>
    <p:sldId id="901" r:id="rId48"/>
    <p:sldId id="1730" r:id="rId49"/>
    <p:sldId id="1224" r:id="rId50"/>
    <p:sldId id="620" r:id="rId51"/>
    <p:sldId id="1613" r:id="rId52"/>
    <p:sldId id="1221" r:id="rId53"/>
    <p:sldId id="619" r:id="rId54"/>
    <p:sldId id="1225" r:id="rId55"/>
    <p:sldId id="1226" r:id="rId56"/>
    <p:sldId id="1227" r:id="rId57"/>
    <p:sldId id="1228" r:id="rId58"/>
    <p:sldId id="1229" r:id="rId59"/>
    <p:sldId id="627" r:id="rId60"/>
    <p:sldId id="894" r:id="rId61"/>
    <p:sldId id="902" r:id="rId62"/>
    <p:sldId id="1744" r:id="rId63"/>
    <p:sldId id="1234" r:id="rId64"/>
    <p:sldId id="1235" r:id="rId65"/>
    <p:sldId id="1236" r:id="rId66"/>
    <p:sldId id="1237" r:id="rId67"/>
    <p:sldId id="1238" r:id="rId68"/>
    <p:sldId id="1239" r:id="rId69"/>
    <p:sldId id="1727" r:id="rId70"/>
    <p:sldId id="1716" r:id="rId71"/>
    <p:sldId id="897" r:id="rId72"/>
    <p:sldId id="903" r:id="rId73"/>
    <p:sldId id="678" r:id="rId74"/>
    <p:sldId id="1731" r:id="rId75"/>
    <p:sldId id="532" r:id="rId76"/>
    <p:sldId id="471" r:id="rId77"/>
    <p:sldId id="686" r:id="rId78"/>
    <p:sldId id="694" r:id="rId79"/>
    <p:sldId id="535" r:id="rId80"/>
    <p:sldId id="1375" r:id="rId81"/>
    <p:sldId id="727" r:id="rId82"/>
    <p:sldId id="742" r:id="rId83"/>
    <p:sldId id="539" r:id="rId84"/>
    <p:sldId id="743" r:id="rId85"/>
    <p:sldId id="744" r:id="rId86"/>
    <p:sldId id="290" r:id="rId87"/>
    <p:sldId id="898" r:id="rId88"/>
    <p:sldId id="904" r:id="rId89"/>
    <p:sldId id="1388" r:id="rId90"/>
    <p:sldId id="1389" r:id="rId91"/>
    <p:sldId id="1732" r:id="rId92"/>
    <p:sldId id="391" r:id="rId93"/>
    <p:sldId id="711" r:id="rId94"/>
    <p:sldId id="1733" r:id="rId95"/>
    <p:sldId id="668" r:id="rId96"/>
    <p:sldId id="716" r:id="rId97"/>
    <p:sldId id="900" r:id="rId98"/>
    <p:sldId id="899" r:id="rId99"/>
    <p:sldId id="302" r:id="rId100"/>
    <p:sldId id="1570" r:id="rId101"/>
    <p:sldId id="469" r:id="rId102"/>
    <p:sldId id="468" r:id="rId103"/>
    <p:sldId id="1549" r:id="rId104"/>
    <p:sldId id="1405" r:id="rId105"/>
    <p:sldId id="1406" r:id="rId106"/>
    <p:sldId id="308" r:id="rId107"/>
    <p:sldId id="473" r:id="rId108"/>
    <p:sldId id="1738" r:id="rId109"/>
    <p:sldId id="1739" r:id="rId110"/>
    <p:sldId id="747" r:id="rId111"/>
    <p:sldId id="699" r:id="rId112"/>
    <p:sldId id="905" r:id="rId113"/>
    <p:sldId id="733" r:id="rId114"/>
    <p:sldId id="704" r:id="rId115"/>
    <p:sldId id="705" r:id="rId116"/>
    <p:sldId id="1181" r:id="rId117"/>
    <p:sldId id="1178" r:id="rId118"/>
    <p:sldId id="1179" r:id="rId119"/>
    <p:sldId id="1177" r:id="rId120"/>
    <p:sldId id="588" r:id="rId121"/>
    <p:sldId id="1718" r:id="rId122"/>
    <p:sldId id="734" r:id="rId123"/>
    <p:sldId id="906" r:id="rId124"/>
    <p:sldId id="590" r:id="rId125"/>
    <p:sldId id="591" r:id="rId126"/>
    <p:sldId id="592" r:id="rId127"/>
    <p:sldId id="1309" r:id="rId128"/>
    <p:sldId id="1129" r:id="rId129"/>
    <p:sldId id="546" r:id="rId130"/>
    <p:sldId id="1132" r:id="rId131"/>
    <p:sldId id="1092" r:id="rId132"/>
    <p:sldId id="1090" r:id="rId133"/>
    <p:sldId id="1131" r:id="rId134"/>
    <p:sldId id="1133" r:id="rId135"/>
    <p:sldId id="1720" r:id="rId136"/>
    <p:sldId id="735" r:id="rId137"/>
    <p:sldId id="907" r:id="rId138"/>
    <p:sldId id="596" r:id="rId139"/>
    <p:sldId id="598" r:id="rId140"/>
    <p:sldId id="1120" r:id="rId141"/>
    <p:sldId id="1244" r:id="rId142"/>
    <p:sldId id="1121" r:id="rId143"/>
    <p:sldId id="351" r:id="rId144"/>
    <p:sldId id="352" r:id="rId145"/>
    <p:sldId id="1742" r:id="rId146"/>
    <p:sldId id="1743" r:id="rId147"/>
    <p:sldId id="702" r:id="rId148"/>
    <p:sldId id="736" r:id="rId149"/>
    <p:sldId id="908" r:id="rId150"/>
    <p:sldId id="603" r:id="rId151"/>
    <p:sldId id="604" r:id="rId152"/>
    <p:sldId id="1396" r:id="rId153"/>
    <p:sldId id="1195" r:id="rId154"/>
    <p:sldId id="1196" r:id="rId155"/>
    <p:sldId id="1197" r:id="rId156"/>
    <p:sldId id="601" r:id="rId157"/>
    <p:sldId id="291" r:id="rId158"/>
    <p:sldId id="371" r:id="rId159"/>
    <p:sldId id="1402" r:id="rId160"/>
    <p:sldId id="1198" r:id="rId161"/>
    <p:sldId id="1204" r:id="rId162"/>
    <p:sldId id="1205" r:id="rId163"/>
    <p:sldId id="1206" r:id="rId164"/>
    <p:sldId id="1207" r:id="rId165"/>
    <p:sldId id="703" r:id="rId166"/>
    <p:sldId id="737" r:id="rId167"/>
    <p:sldId id="909" r:id="rId168"/>
    <p:sldId id="1158" r:id="rId169"/>
    <p:sldId id="1155" r:id="rId170"/>
    <p:sldId id="1156" r:id="rId171"/>
    <p:sldId id="1157" r:id="rId172"/>
    <p:sldId id="1164" r:id="rId173"/>
    <p:sldId id="1165" r:id="rId174"/>
    <p:sldId id="1166" r:id="rId175"/>
    <p:sldId id="1167" r:id="rId176"/>
    <p:sldId id="1168" r:id="rId177"/>
    <p:sldId id="1169" r:id="rId178"/>
    <p:sldId id="1170" r:id="rId179"/>
    <p:sldId id="1171" r:id="rId180"/>
    <p:sldId id="1172" r:id="rId181"/>
    <p:sldId id="1173" r:id="rId182"/>
    <p:sldId id="1174" r:id="rId183"/>
    <p:sldId id="1175" r:id="rId184"/>
    <p:sldId id="1722" r:id="rId185"/>
    <p:sldId id="865" r:id="rId186"/>
    <p:sldId id="866" r:id="rId187"/>
    <p:sldId id="867" r:id="rId188"/>
    <p:sldId id="868" r:id="rId189"/>
    <p:sldId id="869" r:id="rId190"/>
    <p:sldId id="870" r:id="rId191"/>
    <p:sldId id="871" r:id="rId192"/>
    <p:sldId id="874" r:id="rId193"/>
    <p:sldId id="872" r:id="rId194"/>
    <p:sldId id="873" r:id="rId195"/>
    <p:sldId id="850" r:id="rId196"/>
    <p:sldId id="852" r:id="rId197"/>
    <p:sldId id="860" r:id="rId198"/>
    <p:sldId id="862" r:id="rId199"/>
    <p:sldId id="861" r:id="rId200"/>
    <p:sldId id="879" r:id="rId201"/>
    <p:sldId id="1669" r:id="rId202"/>
    <p:sldId id="1668" r:id="rId203"/>
    <p:sldId id="1767" r:id="rId204"/>
    <p:sldId id="1773" r:id="rId205"/>
    <p:sldId id="683" r:id="rId206"/>
    <p:sldId id="853" r:id="rId207"/>
    <p:sldId id="1748" r:id="rId208"/>
    <p:sldId id="1674" r:id="rId209"/>
    <p:sldId id="1752" r:id="rId210"/>
    <p:sldId id="1751" r:id="rId211"/>
    <p:sldId id="1675" r:id="rId212"/>
    <p:sldId id="1759" r:id="rId213"/>
    <p:sldId id="1760" r:id="rId214"/>
    <p:sldId id="1676" r:id="rId215"/>
    <p:sldId id="1761" r:id="rId216"/>
    <p:sldId id="1762" r:id="rId217"/>
    <p:sldId id="1677" r:id="rId218"/>
    <p:sldId id="1764" r:id="rId219"/>
    <p:sldId id="1763" r:id="rId220"/>
    <p:sldId id="1678" r:id="rId221"/>
    <p:sldId id="1749" r:id="rId222"/>
    <p:sldId id="1750" r:id="rId223"/>
    <p:sldId id="1673" r:id="rId224"/>
    <p:sldId id="1766" r:id="rId225"/>
    <p:sldId id="1765" r:id="rId226"/>
    <p:sldId id="1681" r:id="rId227"/>
    <p:sldId id="1754" r:id="rId228"/>
    <p:sldId id="1753" r:id="rId229"/>
    <p:sldId id="1680" r:id="rId230"/>
    <p:sldId id="1756" r:id="rId231"/>
    <p:sldId id="1755" r:id="rId232"/>
    <p:sldId id="1679" r:id="rId233"/>
    <p:sldId id="1746" r:id="rId234"/>
    <p:sldId id="1747" r:id="rId235"/>
    <p:sldId id="1682" r:id="rId236"/>
    <p:sldId id="1757" r:id="rId237"/>
    <p:sldId id="1758" r:id="rId238"/>
    <p:sldId id="614" r:id="rId239"/>
    <p:sldId id="726" r:id="rId240"/>
    <p:sldId id="458" r:id="rId241"/>
    <p:sldId id="613" r:id="rId242"/>
    <p:sldId id="1701" r:id="rId243"/>
    <p:sldId id="700" r:id="rId244"/>
    <p:sldId id="701" r:id="rId245"/>
    <p:sldId id="673" r:id="rId246"/>
    <p:sldId id="813" r:id="rId247"/>
    <p:sldId id="730" r:id="rId248"/>
    <p:sldId id="1710" r:id="rId249"/>
    <p:sldId id="1711" r:id="rId250"/>
    <p:sldId id="1712" r:id="rId251"/>
    <p:sldId id="1713" r:id="rId252"/>
    <p:sldId id="1768" r:id="rId253"/>
    <p:sldId id="1666" r:id="rId254"/>
  </p:sldIdLst>
  <p:sldSz cx="10080625" cy="5670550"/>
  <p:notesSz cx="6858000" cy="9144000"/>
  <p:defaultTextStyle>
    <a:defPPr>
      <a:defRPr lang="en-GB"/>
    </a:defPPr>
    <a:lvl1pPr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1pPr>
    <a:lvl2pPr marL="742950" indent="-28575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2pPr>
    <a:lvl3pPr marL="11430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3pPr>
    <a:lvl4pPr marL="16002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4pPr>
    <a:lvl5pPr marL="20574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5pPr>
    <a:lvl6pPr marL="2286000" algn="l" defTabSz="914400" rtl="0" eaLnBrk="1" latinLnBrk="0" hangingPunct="1">
      <a:defRPr sz="2400" kern="1200">
        <a:solidFill>
          <a:schemeClr val="bg1"/>
        </a:solidFill>
        <a:latin typeface="Arial" charset="0"/>
        <a:ea typeface="ＭＳ Ｐゴシック" charset="-128"/>
        <a:cs typeface="+mn-cs"/>
      </a:defRPr>
    </a:lvl6pPr>
    <a:lvl7pPr marL="2743200" algn="l" defTabSz="914400" rtl="0" eaLnBrk="1" latinLnBrk="0" hangingPunct="1">
      <a:defRPr sz="2400" kern="1200">
        <a:solidFill>
          <a:schemeClr val="bg1"/>
        </a:solidFill>
        <a:latin typeface="Arial" charset="0"/>
        <a:ea typeface="ＭＳ Ｐゴシック" charset="-128"/>
        <a:cs typeface="+mn-cs"/>
      </a:defRPr>
    </a:lvl7pPr>
    <a:lvl8pPr marL="3200400" algn="l" defTabSz="914400" rtl="0" eaLnBrk="1" latinLnBrk="0" hangingPunct="1">
      <a:defRPr sz="2400" kern="1200">
        <a:solidFill>
          <a:schemeClr val="bg1"/>
        </a:solidFill>
        <a:latin typeface="Arial" charset="0"/>
        <a:ea typeface="ＭＳ Ｐゴシック" charset="-128"/>
        <a:cs typeface="+mn-cs"/>
      </a:defRPr>
    </a:lvl8pPr>
    <a:lvl9pPr marL="3657600" algn="l" defTabSz="914400" rtl="0" eaLnBrk="1" latinLnBrk="0" hangingPunct="1">
      <a:defRPr sz="2400" kern="1200">
        <a:solidFill>
          <a:schemeClr val="bg1"/>
        </a:solidFill>
        <a:latin typeface="Arial" charset="0"/>
        <a:ea typeface="ＭＳ Ｐゴシック"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0"/>
      </p:ext>
    </p:extLst>
  </p:showPr>
  <p:clrMru>
    <a:srgbClr val="2C91D9"/>
    <a:srgbClr val="89D213"/>
    <a:srgbClr val="19C406"/>
    <a:srgbClr val="66371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344D84-9AFB-497E-A393-DC336BA19D2E}" styleName="Estilo medio 3 - Énfasis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8799B23B-EC83-4686-B30A-512413B5E67A}" styleName="Estilo claro 3 - Énfasis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BDBED569-4797-4DF1-A0F4-6AAB3CD982D8}" styleName="Estilo claro 3 - Énfasis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96"/>
    <p:restoredTop sz="94275"/>
  </p:normalViewPr>
  <p:slideViewPr>
    <p:cSldViewPr>
      <p:cViewPr varScale="1">
        <p:scale>
          <a:sx n="108" d="100"/>
          <a:sy n="108" d="100"/>
        </p:scale>
        <p:origin x="880" y="192"/>
      </p:cViewPr>
      <p:guideLst>
        <p:guide orient="horz" pos="2160"/>
        <p:guide pos="2880"/>
      </p:guideLst>
    </p:cSldViewPr>
  </p:slideViewPr>
  <p:outlineViewPr>
    <p:cViewPr varScale="1">
      <p:scale>
        <a:sx n="170" d="200"/>
        <a:sy n="170" d="200"/>
      </p:scale>
      <p:origin x="-780" y="-84"/>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9" d="100"/>
          <a:sy n="59" d="100"/>
        </p:scale>
        <p:origin x="-175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226" Type="http://schemas.openxmlformats.org/officeDocument/2006/relationships/slide" Target="slides/slide207.xml"/><Relationship Id="rId247" Type="http://schemas.openxmlformats.org/officeDocument/2006/relationships/slide" Target="slides/slide228.xml"/><Relationship Id="rId107" Type="http://schemas.openxmlformats.org/officeDocument/2006/relationships/slide" Target="slides/slide88.xml"/><Relationship Id="rId11" Type="http://schemas.openxmlformats.org/officeDocument/2006/relationships/slideMaster" Target="slideMasters/slideMaster11.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5.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slide" Target="slides/slide197.xml"/><Relationship Id="rId237" Type="http://schemas.openxmlformats.org/officeDocument/2006/relationships/slide" Target="slides/slide218.xml"/><Relationship Id="rId258" Type="http://schemas.openxmlformats.org/officeDocument/2006/relationships/theme" Target="theme/theme1.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227" Type="http://schemas.openxmlformats.org/officeDocument/2006/relationships/slide" Target="slides/slide208.xml"/><Relationship Id="rId248" Type="http://schemas.openxmlformats.org/officeDocument/2006/relationships/slide" Target="slides/slide229.xml"/><Relationship Id="rId12" Type="http://schemas.openxmlformats.org/officeDocument/2006/relationships/slideMaster" Target="slideMasters/slideMaster12.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slide" Target="slides/slide198.xml"/><Relationship Id="rId6" Type="http://schemas.openxmlformats.org/officeDocument/2006/relationships/slideMaster" Target="slideMasters/slideMaster6.xml"/><Relationship Id="rId238" Type="http://schemas.openxmlformats.org/officeDocument/2006/relationships/slide" Target="slides/slide219.xml"/><Relationship Id="rId259" Type="http://schemas.openxmlformats.org/officeDocument/2006/relationships/tableStyles" Target="tableStyles.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slide" Target="slides/slide188.xml"/><Relationship Id="rId228" Type="http://schemas.openxmlformats.org/officeDocument/2006/relationships/slide" Target="slides/slide209.xml"/><Relationship Id="rId249" Type="http://schemas.openxmlformats.org/officeDocument/2006/relationships/slide" Target="slides/slide230.xml"/><Relationship Id="rId13" Type="http://schemas.openxmlformats.org/officeDocument/2006/relationships/slideMaster" Target="slideMasters/slideMaster13.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7.xml"/><Relationship Id="rId162" Type="http://schemas.openxmlformats.org/officeDocument/2006/relationships/slide" Target="slides/slide143.xml"/><Relationship Id="rId183" Type="http://schemas.openxmlformats.org/officeDocument/2006/relationships/slide" Target="slides/slide164.xml"/><Relationship Id="rId218" Type="http://schemas.openxmlformats.org/officeDocument/2006/relationships/slide" Target="slides/slide199.xml"/><Relationship Id="rId239" Type="http://schemas.openxmlformats.org/officeDocument/2006/relationships/slide" Target="slides/slide220.xml"/><Relationship Id="rId250" Type="http://schemas.openxmlformats.org/officeDocument/2006/relationships/slide" Target="slides/slide231.xml"/><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slide" Target="slides/slide189.xml"/><Relationship Id="rId229" Type="http://schemas.openxmlformats.org/officeDocument/2006/relationships/slide" Target="slides/slide210.xml"/><Relationship Id="rId240" Type="http://schemas.openxmlformats.org/officeDocument/2006/relationships/slide" Target="slides/slide221.xml"/><Relationship Id="rId14" Type="http://schemas.openxmlformats.org/officeDocument/2006/relationships/slideMaster" Target="slideMasters/slideMaster14.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8" Type="http://schemas.openxmlformats.org/officeDocument/2006/relationships/slideMaster" Target="slideMasters/slideMaster8.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219" Type="http://schemas.openxmlformats.org/officeDocument/2006/relationships/slide" Target="slides/slide200.xml"/><Relationship Id="rId230" Type="http://schemas.openxmlformats.org/officeDocument/2006/relationships/slide" Target="slides/slide211.xml"/><Relationship Id="rId251" Type="http://schemas.openxmlformats.org/officeDocument/2006/relationships/slide" Target="slides/slide232.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95" Type="http://schemas.openxmlformats.org/officeDocument/2006/relationships/slide" Target="slides/slide176.xml"/><Relationship Id="rId209" Type="http://schemas.openxmlformats.org/officeDocument/2006/relationships/slide" Target="slides/slide190.xml"/><Relationship Id="rId220" Type="http://schemas.openxmlformats.org/officeDocument/2006/relationships/slide" Target="slides/slide201.xml"/><Relationship Id="rId241" Type="http://schemas.openxmlformats.org/officeDocument/2006/relationships/slide" Target="slides/slide222.xml"/><Relationship Id="rId15" Type="http://schemas.openxmlformats.org/officeDocument/2006/relationships/slideMaster" Target="slideMasters/slideMaster15.xml"/><Relationship Id="rId36" Type="http://schemas.openxmlformats.org/officeDocument/2006/relationships/slide" Target="slides/slide17.xml"/><Relationship Id="rId57" Type="http://schemas.openxmlformats.org/officeDocument/2006/relationships/slide" Target="slides/slide38.xml"/><Relationship Id="rId78" Type="http://schemas.openxmlformats.org/officeDocument/2006/relationships/slide" Target="slides/slide59.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64" Type="http://schemas.openxmlformats.org/officeDocument/2006/relationships/slide" Target="slides/slide145.xml"/><Relationship Id="rId185" Type="http://schemas.openxmlformats.org/officeDocument/2006/relationships/slide" Target="slides/slide166.xml"/><Relationship Id="rId9" Type="http://schemas.openxmlformats.org/officeDocument/2006/relationships/slideMaster" Target="slideMasters/slideMaster9.xml"/><Relationship Id="rId210" Type="http://schemas.openxmlformats.org/officeDocument/2006/relationships/slide" Target="slides/slide191.xml"/><Relationship Id="rId26" Type="http://schemas.openxmlformats.org/officeDocument/2006/relationships/slide" Target="slides/slide7.xml"/><Relationship Id="rId231" Type="http://schemas.openxmlformats.org/officeDocument/2006/relationships/slide" Target="slides/slide212.xml"/><Relationship Id="rId252" Type="http://schemas.openxmlformats.org/officeDocument/2006/relationships/slide" Target="slides/slide233.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6.xml"/><Relationship Id="rId221" Type="http://schemas.openxmlformats.org/officeDocument/2006/relationships/slide" Target="slides/slide202.xml"/><Relationship Id="rId242" Type="http://schemas.openxmlformats.org/officeDocument/2006/relationships/slide" Target="slides/slide223.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slide" Target="slides/slide192.xml"/><Relationship Id="rId232" Type="http://schemas.openxmlformats.org/officeDocument/2006/relationships/slide" Target="slides/slide213.xml"/><Relationship Id="rId253" Type="http://schemas.openxmlformats.org/officeDocument/2006/relationships/slide" Target="slides/slide234.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222" Type="http://schemas.openxmlformats.org/officeDocument/2006/relationships/slide" Target="slides/slide203.xml"/><Relationship Id="rId243" Type="http://schemas.openxmlformats.org/officeDocument/2006/relationships/slide" Target="slides/slide224.xml"/><Relationship Id="rId17" Type="http://schemas.openxmlformats.org/officeDocument/2006/relationships/slideMaster" Target="slideMasters/slideMaster17.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slideMaster" Target="slideMasters/slideMaster1.xml"/><Relationship Id="rId212" Type="http://schemas.openxmlformats.org/officeDocument/2006/relationships/slide" Target="slides/slide193.xml"/><Relationship Id="rId233" Type="http://schemas.openxmlformats.org/officeDocument/2006/relationships/slide" Target="slides/slide214.xml"/><Relationship Id="rId254" Type="http://schemas.openxmlformats.org/officeDocument/2006/relationships/slide" Target="slides/slide235.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 Id="rId202" Type="http://schemas.openxmlformats.org/officeDocument/2006/relationships/slide" Target="slides/slide183.xml"/><Relationship Id="rId223" Type="http://schemas.openxmlformats.org/officeDocument/2006/relationships/slide" Target="slides/slide204.xml"/><Relationship Id="rId244" Type="http://schemas.openxmlformats.org/officeDocument/2006/relationships/slide" Target="slides/slide225.xml"/><Relationship Id="rId18" Type="http://schemas.openxmlformats.org/officeDocument/2006/relationships/slideMaster" Target="slideMasters/slideMaster18.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slide" Target="slides/slide194.xml"/><Relationship Id="rId234" Type="http://schemas.openxmlformats.org/officeDocument/2006/relationships/slide" Target="slides/slide215.xml"/><Relationship Id="rId2" Type="http://schemas.openxmlformats.org/officeDocument/2006/relationships/slideMaster" Target="slideMasters/slideMaster2.xml"/><Relationship Id="rId29" Type="http://schemas.openxmlformats.org/officeDocument/2006/relationships/slide" Target="slides/slide10.xml"/><Relationship Id="rId255" Type="http://schemas.openxmlformats.org/officeDocument/2006/relationships/notesMaster" Target="notesMasters/notesMaster1.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slide" Target="slides/slide180.xml"/><Relationship Id="rId203" Type="http://schemas.openxmlformats.org/officeDocument/2006/relationships/slide" Target="slides/slide184.xml"/><Relationship Id="rId19" Type="http://schemas.openxmlformats.org/officeDocument/2006/relationships/slideMaster" Target="slideMasters/slideMaster19.xml"/><Relationship Id="rId224" Type="http://schemas.openxmlformats.org/officeDocument/2006/relationships/slide" Target="slides/slide205.xml"/><Relationship Id="rId245" Type="http://schemas.openxmlformats.org/officeDocument/2006/relationships/slide" Target="slides/slide226.xml"/><Relationship Id="rId30" Type="http://schemas.openxmlformats.org/officeDocument/2006/relationships/slide" Target="slides/slide1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189" Type="http://schemas.openxmlformats.org/officeDocument/2006/relationships/slide" Target="slides/slide170.xml"/><Relationship Id="rId3" Type="http://schemas.openxmlformats.org/officeDocument/2006/relationships/slideMaster" Target="slideMasters/slideMaster3.xml"/><Relationship Id="rId214" Type="http://schemas.openxmlformats.org/officeDocument/2006/relationships/slide" Target="slides/slide195.xml"/><Relationship Id="rId235" Type="http://schemas.openxmlformats.org/officeDocument/2006/relationships/slide" Target="slides/slide216.xml"/><Relationship Id="rId256" Type="http://schemas.openxmlformats.org/officeDocument/2006/relationships/presProps" Target="presProps.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179" Type="http://schemas.openxmlformats.org/officeDocument/2006/relationships/slide" Target="slides/slide160.xml"/><Relationship Id="rId190" Type="http://schemas.openxmlformats.org/officeDocument/2006/relationships/slide" Target="slides/slide171.xml"/><Relationship Id="rId204" Type="http://schemas.openxmlformats.org/officeDocument/2006/relationships/slide" Target="slides/slide185.xml"/><Relationship Id="rId225" Type="http://schemas.openxmlformats.org/officeDocument/2006/relationships/slide" Target="slides/slide206.xml"/><Relationship Id="rId246" Type="http://schemas.openxmlformats.org/officeDocument/2006/relationships/slide" Target="slides/slide227.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10.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94" Type="http://schemas.openxmlformats.org/officeDocument/2006/relationships/slide" Target="slides/slide75.xml"/><Relationship Id="rId148" Type="http://schemas.openxmlformats.org/officeDocument/2006/relationships/slide" Target="slides/slide129.xml"/><Relationship Id="rId169" Type="http://schemas.openxmlformats.org/officeDocument/2006/relationships/slide" Target="slides/slide150.xml"/><Relationship Id="rId4" Type="http://schemas.openxmlformats.org/officeDocument/2006/relationships/slideMaster" Target="slideMasters/slideMaster4.xml"/><Relationship Id="rId180" Type="http://schemas.openxmlformats.org/officeDocument/2006/relationships/slide" Target="slides/slide161.xml"/><Relationship Id="rId215" Type="http://schemas.openxmlformats.org/officeDocument/2006/relationships/slide" Target="slides/slide196.xml"/><Relationship Id="rId236" Type="http://schemas.openxmlformats.org/officeDocument/2006/relationships/slide" Target="slides/slide217.xml"/><Relationship Id="rId25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30" name="AutoShape 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1" name="AutoShape 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2" name="AutoShape 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3" name="AutoShape 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4" name="AutoShape 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5" name="AutoShape 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6" name="AutoShape 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7" name="AutoShape 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8" name="AutoShape 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9" name="AutoShape 1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0" name="AutoShape 1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1" name="AutoShape 1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2" name="AutoShape 1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3" name="AutoShape 1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4" name="AutoShape 1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5" name="AutoShape 1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6" name="AutoShape 1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7" name="AutoShape 1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8" name="AutoShape 1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9" name="AutoShape 2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0" name="AutoShape 2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1" name="AutoShape 2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2" name="AutoShape 2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3" name="AutoShape 2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4" name="AutoShape 2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5" name="AutoShape 2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6" name="AutoShape 2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7" name="AutoShape 2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8" name="AutoShape 2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9" name="AutoShape 3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0" name="AutoShape 3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1" name="AutoShape 3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2" name="AutoShape 3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3" name="AutoShape 3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4" name="AutoShape 3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5" name="AutoShape 3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6" name="AutoShape 3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7" name="AutoShape 3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8" name="AutoShape 3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9" name="AutoShape 4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0" name="AutoShape 4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1" name="AutoShape 4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2" name="AutoShape 4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3" name="AutoShape 4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4" name="AutoShape 4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5" name="AutoShape 4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6" name="AutoShape 4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7" name="AutoShape 4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8" name="AutoShape 4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9" name="AutoShape 5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0" name="AutoShape 5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1" name="AutoShape 5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2" name="AutoShape 5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3" name="AutoShape 5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4" name="AutoShape 5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5" name="AutoShape 5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6" name="AutoShape 5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7" name="AutoShape 5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8" name="AutoShape 5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9" name="AutoShape 6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0" name="AutoShape 6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1" name="AutoShape 6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2" name="AutoShape 6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3" name="AutoShape 6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4" name="AutoShape 6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5" name="AutoShape 6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6" name="AutoShape 6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7" name="AutoShape 6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8" name="AutoShape 6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9" name="AutoShape 7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0" name="AutoShape 7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1" name="AutoShape 7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2" name="AutoShape 7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3" name="AutoShape 7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4" name="AutoShape 7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5" name="AutoShape 7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6" name="AutoShape 7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7" name="AutoShape 7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8" name="AutoShape 7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9" name="AutoShape 8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0" name="AutoShape 8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1" name="AutoShape 8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2" name="AutoShape 8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3" name="AutoShape 8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4" name="AutoShape 8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5" name="AutoShape 8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6" name="Rectangle 87"/>
          <p:cNvSpPr>
            <a:spLocks noGrp="1" noRot="1" noChangeAspect="1" noChangeArrowheads="1"/>
          </p:cNvSpPr>
          <p:nvPr>
            <p:ph type="sldImg"/>
          </p:nvPr>
        </p:nvSpPr>
        <p:spPr bwMode="auto">
          <a:xfrm>
            <a:off x="1106488" y="812800"/>
            <a:ext cx="5207000" cy="38703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sp>
      <p:sp>
        <p:nvSpPr>
          <p:cNvPr id="31832" name="Rectangle 88"/>
          <p:cNvSpPr>
            <a:spLocks noGrp="1" noChangeArrowheads="1"/>
          </p:cNvSpPr>
          <p:nvPr>
            <p:ph type="body"/>
          </p:nvPr>
        </p:nvSpPr>
        <p:spPr bwMode="auto">
          <a:xfrm>
            <a:off x="755650" y="5078413"/>
            <a:ext cx="5910263" cy="4673600"/>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endParaRPr lang="es-ES" noProof="0"/>
          </a:p>
        </p:txBody>
      </p:sp>
      <p:sp>
        <p:nvSpPr>
          <p:cNvPr id="48218" name="Text Box 89"/>
          <p:cNvSpPr txBox="1">
            <a:spLocks noChangeArrowheads="1"/>
          </p:cNvSpPr>
          <p:nvPr/>
        </p:nvSpPr>
        <p:spPr bwMode="auto">
          <a:xfrm>
            <a:off x="0" y="0"/>
            <a:ext cx="3278188"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9" name="Text Box 90"/>
          <p:cNvSpPr txBox="1">
            <a:spLocks noChangeArrowheads="1"/>
          </p:cNvSpPr>
          <p:nvPr/>
        </p:nvSpPr>
        <p:spPr bwMode="auto">
          <a:xfrm>
            <a:off x="4278313" y="0"/>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20" name="Text Box 91"/>
          <p:cNvSpPr txBox="1">
            <a:spLocks noChangeArrowheads="1"/>
          </p:cNvSpPr>
          <p:nvPr/>
        </p:nvSpPr>
        <p:spPr bwMode="auto">
          <a:xfrm>
            <a:off x="0" y="10156825"/>
            <a:ext cx="3278188"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31836" name="Rectangle 92"/>
          <p:cNvSpPr>
            <a:spLocks noGrp="1" noChangeArrowheads="1"/>
          </p:cNvSpPr>
          <p:nvPr>
            <p:ph type="sldNum"/>
          </p:nvPr>
        </p:nvSpPr>
        <p:spPr bwMode="auto">
          <a:xfrm>
            <a:off x="4278313" y="10155238"/>
            <a:ext cx="3143250" cy="396875"/>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b" anchorCtr="0" compatLnSpc="1">
            <a:prstTxWarp prst="textNoShape">
              <a:avLst/>
            </a:prstTxWarp>
          </a:bodyPr>
          <a:lstStyle>
            <a:lvl1pPr algn="r" eaLnBrk="1">
              <a:lnSpc>
                <a:spcPct val="95000"/>
              </a:lnSpc>
              <a:buSzPct val="100000"/>
              <a:tabLst>
                <a:tab pos="449263" algn="l"/>
                <a:tab pos="898525" algn="l"/>
                <a:tab pos="1347788" algn="l"/>
                <a:tab pos="1797050" algn="l"/>
                <a:tab pos="2246313" algn="l"/>
                <a:tab pos="2695575" algn="l"/>
                <a:tab pos="3144838" algn="l"/>
              </a:tabLst>
              <a:defRPr sz="1400" smtClean="0">
                <a:solidFill>
                  <a:srgbClr val="000000"/>
                </a:solidFill>
                <a:latin typeface="Times New Roman" charset="0"/>
              </a:defRPr>
            </a:lvl1pPr>
          </a:lstStyle>
          <a:p>
            <a:pPr>
              <a:defRPr/>
            </a:pPr>
            <a:fld id="{9DBC7C32-3AF6-D245-B550-53C1233BBBF6}" type="slidenum">
              <a:rPr lang="es-ES" altLang="es-ES_tradnl"/>
              <a:pPr>
                <a:defRPr/>
              </a:pPr>
              <a:t>‹Nº›</a:t>
            </a:fld>
            <a:endParaRPr lang="es-ES" altLang="es-ES_tradnl"/>
          </a:p>
        </p:txBody>
      </p:sp>
    </p:spTree>
    <p:extLst>
      <p:ext uri="{BB962C8B-B14F-4D97-AF65-F5344CB8AC3E}">
        <p14:creationId xmlns:p14="http://schemas.microsoft.com/office/powerpoint/2010/main" val="1175221157"/>
      </p:ext>
    </p:extLst>
  </p:cSld>
  <p:clrMap bg1="lt1" tx1="dk1" bg2="lt2" tx2="dk2" accent1="accent1" accent2="accent2" accent3="accent3" accent4="accent4" accent5="accent5" accent6="accent6" hlink="hlink" folHlink="folHlink"/>
  <p:notesStyle>
    <a:lvl1pPr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0"/>
      </a:defRPr>
    </a:lvl1pPr>
    <a:lvl2pPr marL="742950" indent="-28575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2pPr>
    <a:lvl3pPr marL="11430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3pPr>
    <a:lvl4pPr marL="16002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4pPr>
    <a:lvl5pPr marL="20574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 name="Rectangle 94"/>
          <p:cNvSpPr>
            <a:spLocks noGrp="1" noChangeArrowheads="1"/>
          </p:cNvSpPr>
          <p:nvPr>
            <p:ph type="sldNum"/>
          </p:nvPr>
        </p:nvSpPr>
        <p:spPr>
          <a:ln/>
        </p:spPr>
        <p:txBody>
          <a:bodyPr/>
          <a:lstStyle/>
          <a:p>
            <a:fld id="{AA93F78B-8CAB-6844-BF0B-A8D313491583}" type="slidenum">
              <a:rPr lang="es-ES"/>
              <a:pPr/>
              <a:t>1</a:t>
            </a:fld>
            <a:endParaRPr lang="es-ES"/>
          </a:p>
        </p:txBody>
      </p:sp>
      <p:sp>
        <p:nvSpPr>
          <p:cNvPr id="247809"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E762650-740D-2341-9424-F2B62B7FB6E0}"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0"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99DEEF1-57DA-6A46-90B4-405335E2CA51}"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1"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691B7A4-4276-1F42-B622-78EEB47A36B0}"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2"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D76D471-2E01-1A4B-AB59-72CDFCAAD25F}"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3"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EF1F6D9-0669-8943-A747-BE40E5E24EE9}"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4"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46F04A7-97AD-FE4F-852C-89339F34A033}"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5"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0321C3E-3AC1-E249-8010-77853A68F413}"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6" name="Text Box 8"/>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5966271-B56F-4545-9DB8-D4F8B4FF848D}"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7" name="Text Box 9"/>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56D0A2E-53F5-EB4D-8340-3A6CDC7F29D9}"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8" name="Text Box 10"/>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B183CE4F-26B3-C84C-80C7-D66F688E6771}"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9" name="Text Box 11"/>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B2157FF-49D5-EC4C-AA53-AB0A4BE2977F}"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20" name="Text Box 12"/>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2E9D073-4D0F-E34B-B95C-F2781BBAF195}"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21" name="Text Box 13"/>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7822" name="Text Box 14"/>
          <p:cNvSpPr txBox="1">
            <a:spLocks noChangeArrowheads="1"/>
          </p:cNvSpPr>
          <p:nvPr/>
        </p:nvSpPr>
        <p:spPr bwMode="auto">
          <a:xfrm>
            <a:off x="0" y="-198438"/>
            <a:ext cx="1588" cy="398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 name="Marcador de notas 1">
            <a:extLst>
              <a:ext uri="{FF2B5EF4-FFF2-40B4-BE49-F238E27FC236}">
                <a16:creationId xmlns:a16="http://schemas.microsoft.com/office/drawing/2014/main" id="{18AA9498-4607-1746-81D3-207B20B0F392}"/>
              </a:ext>
            </a:extLst>
          </p:cNvPr>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19082048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Rectangle 94">
            <a:extLst>
              <a:ext uri="{FF2B5EF4-FFF2-40B4-BE49-F238E27FC236}">
                <a16:creationId xmlns:a16="http://schemas.microsoft.com/office/drawing/2014/main" id="{6C213679-9E39-AD4E-99AF-78774BA132E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66AA80-93D5-364D-9E7F-03F28C748AE1}" type="slidenum">
              <a:rPr lang="es-ES" altLang="es-ES_tradnl" sz="1400">
                <a:solidFill>
                  <a:srgbClr val="000000"/>
                </a:solidFill>
                <a:latin typeface="Times New Roman" panose="02020603050405020304" pitchFamily="18" charset="0"/>
              </a:rPr>
              <a:pPr/>
              <a:t>10</a:t>
            </a:fld>
            <a:endParaRPr lang="es-ES" altLang="es-ES_tradnl" sz="1400">
              <a:solidFill>
                <a:srgbClr val="000000"/>
              </a:solidFill>
              <a:latin typeface="Times New Roman" panose="02020603050405020304" pitchFamily="18" charset="0"/>
            </a:endParaRPr>
          </a:p>
        </p:txBody>
      </p:sp>
      <p:sp>
        <p:nvSpPr>
          <p:cNvPr id="102403" name="Text Box 1">
            <a:extLst>
              <a:ext uri="{FF2B5EF4-FFF2-40B4-BE49-F238E27FC236}">
                <a16:creationId xmlns:a16="http://schemas.microsoft.com/office/drawing/2014/main" id="{54DFE674-82D8-964B-8EB2-B1F12B6FAED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425C29-C88B-444C-B994-D76827481CC2}"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4" name="Text Box 2">
            <a:extLst>
              <a:ext uri="{FF2B5EF4-FFF2-40B4-BE49-F238E27FC236}">
                <a16:creationId xmlns:a16="http://schemas.microsoft.com/office/drawing/2014/main" id="{7BC0BF00-5D37-964F-95A2-F208E4DB5F0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C1558D-11D9-6F40-B20B-180B97C7876C}"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5" name="Text Box 3">
            <a:extLst>
              <a:ext uri="{FF2B5EF4-FFF2-40B4-BE49-F238E27FC236}">
                <a16:creationId xmlns:a16="http://schemas.microsoft.com/office/drawing/2014/main" id="{379B2901-60A7-FE4D-8930-42D48485168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256F22-D38E-9346-B905-35D8512B7C3B}"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6" name="Text Box 4">
            <a:extLst>
              <a:ext uri="{FF2B5EF4-FFF2-40B4-BE49-F238E27FC236}">
                <a16:creationId xmlns:a16="http://schemas.microsoft.com/office/drawing/2014/main" id="{0CF966EE-B234-E945-9EBA-F0D5130B450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611C26-A246-FC4A-A102-79DE60CD80BC}"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7" name="Text Box 5">
            <a:extLst>
              <a:ext uri="{FF2B5EF4-FFF2-40B4-BE49-F238E27FC236}">
                <a16:creationId xmlns:a16="http://schemas.microsoft.com/office/drawing/2014/main" id="{57875ABF-A255-F048-9785-BF434A62349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E827A2-8649-A04A-A06E-035FAB508E28}"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8" name="Text Box 6">
            <a:extLst>
              <a:ext uri="{FF2B5EF4-FFF2-40B4-BE49-F238E27FC236}">
                <a16:creationId xmlns:a16="http://schemas.microsoft.com/office/drawing/2014/main" id="{10A97398-5D41-4147-977A-21E66CEC1D9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C64E57-5B25-464E-97FD-447E9E8D8C9F}"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09" name="Text Box 7">
            <a:extLst>
              <a:ext uri="{FF2B5EF4-FFF2-40B4-BE49-F238E27FC236}">
                <a16:creationId xmlns:a16="http://schemas.microsoft.com/office/drawing/2014/main" id="{79ABB6D1-A524-7E46-A315-B9FC6183AF1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9E2E64-D851-DB45-AB88-DD59265752A7}"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10" name="Text Box 8">
            <a:extLst>
              <a:ext uri="{FF2B5EF4-FFF2-40B4-BE49-F238E27FC236}">
                <a16:creationId xmlns:a16="http://schemas.microsoft.com/office/drawing/2014/main" id="{E46BA7AE-6C23-4745-9D22-F65B505EF042}"/>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DE245F-2B62-B24E-8498-96DC67CE1F31}"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11" name="Text Box 9">
            <a:extLst>
              <a:ext uri="{FF2B5EF4-FFF2-40B4-BE49-F238E27FC236}">
                <a16:creationId xmlns:a16="http://schemas.microsoft.com/office/drawing/2014/main" id="{5BD8F23E-2EDD-2D4B-91B5-2B11438364CE}"/>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672ECE-1F2E-E948-A1FD-3DD8C0647078}"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12" name="Text Box 10">
            <a:extLst>
              <a:ext uri="{FF2B5EF4-FFF2-40B4-BE49-F238E27FC236}">
                <a16:creationId xmlns:a16="http://schemas.microsoft.com/office/drawing/2014/main" id="{CF7B86B7-184E-0944-AA8E-F097E050796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6759DB-F407-224C-9029-B27C559DE133}"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102413" name="Text Box 11">
            <a:extLst>
              <a:ext uri="{FF2B5EF4-FFF2-40B4-BE49-F238E27FC236}">
                <a16:creationId xmlns:a16="http://schemas.microsoft.com/office/drawing/2014/main" id="{D636DD46-88EF-C647-A5BC-A692658B0BD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2414" name="Text Box 12">
            <a:extLst>
              <a:ext uri="{FF2B5EF4-FFF2-40B4-BE49-F238E27FC236}">
                <a16:creationId xmlns:a16="http://schemas.microsoft.com/office/drawing/2014/main" id="{76EC23A2-1986-4442-8862-B26B531947F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4">
            <a:extLst>
              <a:ext uri="{FF2B5EF4-FFF2-40B4-BE49-F238E27FC236}">
                <a16:creationId xmlns:a16="http://schemas.microsoft.com/office/drawing/2014/main" id="{0E01E7F0-51BD-014B-AC7F-20B8B66DE29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93CC318-251B-E24C-8769-BB4005C87B9D}" type="slidenum">
              <a:rPr lang="es-ES" altLang="es-ES_tradnl" sz="1400" smtClean="0">
                <a:solidFill>
                  <a:srgbClr val="000000"/>
                </a:solidFill>
                <a:latin typeface="Times New Roman" panose="02020603050405020304" pitchFamily="18" charset="0"/>
              </a:rPr>
              <a:pPr/>
              <a:t>100</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299D1B1B-158C-3046-9198-DFC16199D6D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C43816-450C-FD4E-8061-E80D486ED715}"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B8709E73-893F-2045-B19E-7FC2D9D909B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3C1AD3-1CB4-094E-AA52-D9DA3C7DB68C}"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90D330DD-6B97-2F45-BDAA-DC6C4913945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E5FBCA-5049-A04D-AF14-45E267EA931F}"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D981C212-D1F8-4E40-838E-86F257A0725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7A1340-8D53-9641-97CC-9ABCF217E256}"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12AC7EC7-A33F-0E41-AC1E-DD06476D89E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1468A4-7CF5-2742-831E-F9774582D217}"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95452DAF-00FC-544E-8EAE-AFE5286D274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FD8998-B258-F14B-B74A-A0D6D67303CD}"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4302AFCD-B4F2-4649-BD2C-77F2CBF4DE4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EF78FC-B79F-7445-A5F2-F6D03666139B}"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830B8379-E32C-5246-A738-EED1196622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504599-7B82-0742-98DB-664CFAD553CC}"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B0C5B8DE-C250-3C45-8E4C-FAB602D6C57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9D2EE3-4A8D-E244-89EC-36B5E3AE4D4C}"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582545DA-BA27-9B41-B36A-946AA9F22EC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333867-EF48-534B-8004-F58AC1318B42}" type="slidenum">
              <a:rPr lang="es-ES" altLang="es-ES_tradnl" sz="1400">
                <a:solidFill>
                  <a:srgbClr val="000000"/>
                </a:solidFill>
                <a:latin typeface="Times New Roman" panose="02020603050405020304" pitchFamily="18" charset="0"/>
              </a:rPr>
              <a:pPr algn="r" eaLnBrk="1">
                <a:lnSpc>
                  <a:spcPct val="95000"/>
                </a:lnSpc>
                <a:buSzPct val="100000"/>
              </a:pPr>
              <a:t>100</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ED2BD7C0-3AC4-264A-902E-4DCF1C2B9C0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4" name="Text Box 12">
            <a:extLst>
              <a:ext uri="{FF2B5EF4-FFF2-40B4-BE49-F238E27FC236}">
                <a16:creationId xmlns:a16="http://schemas.microsoft.com/office/drawing/2014/main" id="{5A5D972B-9BB6-254B-989A-173F36968DB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2">
            <a:extLst>
              <a:ext uri="{FF2B5EF4-FFF2-40B4-BE49-F238E27FC236}">
                <a16:creationId xmlns:a16="http://schemas.microsoft.com/office/drawing/2014/main" id="{EE4ADBAD-956A-3D4D-AB52-AC72613BFD1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5CEB5E0-9343-2C46-99E2-2E84EB6D9E5F}" type="slidenum">
              <a:rPr lang="es-ES" altLang="es-ES_tradnl" sz="1400" smtClean="0">
                <a:solidFill>
                  <a:srgbClr val="000000"/>
                </a:solidFill>
                <a:latin typeface="Times New Roman" panose="02020603050405020304" pitchFamily="18" charset="0"/>
              </a:rPr>
              <a:pPr/>
              <a:t>101</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0D58469A-F82C-D642-B630-804AE1B3058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5AEB0F-D472-304C-B2EE-5582DDEF8A54}"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246DDF1C-766F-0147-BCA0-AE356AD3F49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7A7E82-8DEB-7E48-8CEB-4DE5CA4EA0C1}"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80E9EB8B-1F89-E347-8611-7730185C4EB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DDAFBB-5BC4-CC47-BB2D-7EEF99848C55}"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4473370C-A71C-0047-8686-B1100CB6362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87C76E-42FB-D04D-8725-426D60AD89E8}"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4B439164-4742-6347-8DDE-9AB1CA96103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86F7A2-FD2D-4441-8F92-F63EFCA76A18}"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057D365F-B9B5-2949-B015-BCF0059158B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180C93-40B7-E84D-B80E-55FCBBB4DD81}"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22B3CB69-7A44-394B-B0FA-687175BF0E1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7EABA2-A208-FC4B-B017-5BEF6FC6FD23}"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A2594772-0464-8F4C-9B23-425DB3916BF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F7CA54-3AFE-F744-A978-5F03DCA9A45B}"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E5C81819-E5CE-6F4E-AE19-4D5455E3FC8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2217B5-2108-2641-871F-CAA007C1E7FC}"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1B6B37F7-DD9D-6E4C-9EC7-81A9C41E728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ADE6F2-6D71-604B-B828-5F64E06491D8}" type="slidenum">
              <a:rPr lang="es-ES" altLang="es-ES_tradnl" sz="1400">
                <a:solidFill>
                  <a:srgbClr val="000000"/>
                </a:solidFill>
                <a:latin typeface="Times New Roman" panose="02020603050405020304" pitchFamily="18" charset="0"/>
              </a:rPr>
              <a:pPr algn="r" eaLnBrk="1">
                <a:lnSpc>
                  <a:spcPct val="95000"/>
                </a:lnSpc>
                <a:buSzPct val="100000"/>
              </a:pPr>
              <a:t>101</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4AA7D9E9-33CF-724A-9270-F6F87A89744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0" name="Text Box 12">
            <a:extLst>
              <a:ext uri="{FF2B5EF4-FFF2-40B4-BE49-F238E27FC236}">
                <a16:creationId xmlns:a16="http://schemas.microsoft.com/office/drawing/2014/main" id="{07FB9097-473B-D54B-8A17-57B51B21DE7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92">
            <a:extLst>
              <a:ext uri="{FF2B5EF4-FFF2-40B4-BE49-F238E27FC236}">
                <a16:creationId xmlns:a16="http://schemas.microsoft.com/office/drawing/2014/main" id="{A39F8B3F-8238-9345-937F-F507D53E32E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60DE8DE-1896-2148-BF8F-3AE7CA5AB4B1}" type="slidenum">
              <a:rPr lang="es-ES" altLang="es-ES_tradnl" sz="1400" smtClean="0">
                <a:solidFill>
                  <a:srgbClr val="000000"/>
                </a:solidFill>
                <a:latin typeface="Times New Roman" panose="02020603050405020304" pitchFamily="18" charset="0"/>
              </a:rPr>
              <a:pPr/>
              <a:t>102</a:t>
            </a:fld>
            <a:endParaRPr lang="es-ES" altLang="es-ES_tradnl" sz="1400">
              <a:solidFill>
                <a:srgbClr val="000000"/>
              </a:solidFill>
              <a:latin typeface="Times New Roman" panose="02020603050405020304" pitchFamily="18" charset="0"/>
            </a:endParaRPr>
          </a:p>
        </p:txBody>
      </p:sp>
      <p:sp>
        <p:nvSpPr>
          <p:cNvPr id="77827" name="Text Box 1">
            <a:extLst>
              <a:ext uri="{FF2B5EF4-FFF2-40B4-BE49-F238E27FC236}">
                <a16:creationId xmlns:a16="http://schemas.microsoft.com/office/drawing/2014/main" id="{F3F12564-F562-974B-81E7-98C103E0379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8F404E-1DE9-4C4B-A9BC-CF50B3F6377F}"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28" name="Text Box 2">
            <a:extLst>
              <a:ext uri="{FF2B5EF4-FFF2-40B4-BE49-F238E27FC236}">
                <a16:creationId xmlns:a16="http://schemas.microsoft.com/office/drawing/2014/main" id="{B6992F07-E3C4-A94B-BDB6-8FB30097FED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9657C0-F67D-944A-AA24-16C0F7BEF793}"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29" name="Text Box 3">
            <a:extLst>
              <a:ext uri="{FF2B5EF4-FFF2-40B4-BE49-F238E27FC236}">
                <a16:creationId xmlns:a16="http://schemas.microsoft.com/office/drawing/2014/main" id="{6422FB34-9FA0-5A41-8EE2-CACB9AE5601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7067C0-4D1C-7A45-9D76-7439964809DA}"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0" name="Text Box 4">
            <a:extLst>
              <a:ext uri="{FF2B5EF4-FFF2-40B4-BE49-F238E27FC236}">
                <a16:creationId xmlns:a16="http://schemas.microsoft.com/office/drawing/2014/main" id="{51CC593D-E46C-E144-87E8-FE09DC88B1B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83323B-FFA6-CD49-8EDB-73678D91CE1F}"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1" name="Text Box 5">
            <a:extLst>
              <a:ext uri="{FF2B5EF4-FFF2-40B4-BE49-F238E27FC236}">
                <a16:creationId xmlns:a16="http://schemas.microsoft.com/office/drawing/2014/main" id="{1769FFD5-6A47-A34D-A389-86281B0DDF3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BC7F60-6D30-BF4B-97B8-B3FA8E78AD4D}"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2" name="Text Box 6">
            <a:extLst>
              <a:ext uri="{FF2B5EF4-FFF2-40B4-BE49-F238E27FC236}">
                <a16:creationId xmlns:a16="http://schemas.microsoft.com/office/drawing/2014/main" id="{16401152-392D-424C-85C6-FABF3636D1C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961F12-0F43-C140-BFEE-9F7456CA979D}"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3" name="Text Box 7">
            <a:extLst>
              <a:ext uri="{FF2B5EF4-FFF2-40B4-BE49-F238E27FC236}">
                <a16:creationId xmlns:a16="http://schemas.microsoft.com/office/drawing/2014/main" id="{6E1B409F-6849-964A-80F2-8045F748CD3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DCCEDC-C0B9-6E46-A4A4-2E51308D4321}"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4" name="Text Box 8">
            <a:extLst>
              <a:ext uri="{FF2B5EF4-FFF2-40B4-BE49-F238E27FC236}">
                <a16:creationId xmlns:a16="http://schemas.microsoft.com/office/drawing/2014/main" id="{CF41712D-A2FC-384C-85C8-FBCD46E5F32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240B68-206B-A948-9005-9091AA8D15F3}"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5" name="Text Box 9">
            <a:extLst>
              <a:ext uri="{FF2B5EF4-FFF2-40B4-BE49-F238E27FC236}">
                <a16:creationId xmlns:a16="http://schemas.microsoft.com/office/drawing/2014/main" id="{EFBD9795-5F0E-634F-A03A-0ED58F06A7A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8998E4-F360-E248-AAC5-C84B41A9C579}"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6" name="Text Box 10">
            <a:extLst>
              <a:ext uri="{FF2B5EF4-FFF2-40B4-BE49-F238E27FC236}">
                <a16:creationId xmlns:a16="http://schemas.microsoft.com/office/drawing/2014/main" id="{3EB4FF94-E160-1F49-ABA0-DE64DFA9FF9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9C8590-6D77-2B4A-9AAC-804B11CB6F06}" type="slidenum">
              <a:rPr lang="es-ES" altLang="es-ES_tradnl" sz="1400">
                <a:solidFill>
                  <a:srgbClr val="000000"/>
                </a:solidFill>
                <a:latin typeface="Times New Roman" panose="02020603050405020304" pitchFamily="18" charset="0"/>
              </a:rPr>
              <a:pPr algn="r" eaLnBrk="1">
                <a:lnSpc>
                  <a:spcPct val="95000"/>
                </a:lnSpc>
                <a:buSzPct val="100000"/>
              </a:pPr>
              <a:t>102</a:t>
            </a:fld>
            <a:endParaRPr lang="es-ES" altLang="es-ES_tradnl" sz="1400">
              <a:solidFill>
                <a:srgbClr val="000000"/>
              </a:solidFill>
              <a:latin typeface="Times New Roman" panose="02020603050405020304" pitchFamily="18" charset="0"/>
            </a:endParaRPr>
          </a:p>
        </p:txBody>
      </p:sp>
      <p:sp>
        <p:nvSpPr>
          <p:cNvPr id="77837" name="Text Box 11">
            <a:extLst>
              <a:ext uri="{FF2B5EF4-FFF2-40B4-BE49-F238E27FC236}">
                <a16:creationId xmlns:a16="http://schemas.microsoft.com/office/drawing/2014/main" id="{F596785A-0967-FE49-A2B5-8039A8B7AC9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7838" name="Text Box 12">
            <a:extLst>
              <a:ext uri="{FF2B5EF4-FFF2-40B4-BE49-F238E27FC236}">
                <a16:creationId xmlns:a16="http://schemas.microsoft.com/office/drawing/2014/main" id="{44B4E6AB-8FC7-3C43-B088-96CEEF83FB3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1666" name="Rectangle 92">
            <a:extLst>
              <a:ext uri="{FF2B5EF4-FFF2-40B4-BE49-F238E27FC236}">
                <a16:creationId xmlns:a16="http://schemas.microsoft.com/office/drawing/2014/main" id="{9342EE57-C0DF-204D-8CC0-A43AA027D04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F3155F7-7F6D-8F47-AB71-E7AE76C69F75}" type="slidenum">
              <a:rPr lang="es-ES" altLang="es-ES_tradnl" sz="1400">
                <a:solidFill>
                  <a:srgbClr val="000000"/>
                </a:solidFill>
                <a:latin typeface="Times New Roman" panose="02020603050405020304" pitchFamily="18" charset="0"/>
              </a:rPr>
              <a:pPr/>
              <a:t>103</a:t>
            </a:fld>
            <a:endParaRPr lang="es-ES" altLang="es-ES_tradnl" sz="1400">
              <a:solidFill>
                <a:srgbClr val="000000"/>
              </a:solidFill>
              <a:latin typeface="Times New Roman" panose="02020603050405020304" pitchFamily="18" charset="0"/>
            </a:endParaRPr>
          </a:p>
        </p:txBody>
      </p:sp>
      <p:sp>
        <p:nvSpPr>
          <p:cNvPr id="241667" name="Text Box 1">
            <a:extLst>
              <a:ext uri="{FF2B5EF4-FFF2-40B4-BE49-F238E27FC236}">
                <a16:creationId xmlns:a16="http://schemas.microsoft.com/office/drawing/2014/main" id="{044B22AC-3A7F-5F41-9B3D-2719B613C29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012AF3-BCFB-9440-90A4-A58878E7681B}"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68" name="Text Box 2">
            <a:extLst>
              <a:ext uri="{FF2B5EF4-FFF2-40B4-BE49-F238E27FC236}">
                <a16:creationId xmlns:a16="http://schemas.microsoft.com/office/drawing/2014/main" id="{95FE88C2-FD1F-FB45-9DB6-C420CB48603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A40EE3-A170-3B49-862F-D52E31AB3501}"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69" name="Text Box 3">
            <a:extLst>
              <a:ext uri="{FF2B5EF4-FFF2-40B4-BE49-F238E27FC236}">
                <a16:creationId xmlns:a16="http://schemas.microsoft.com/office/drawing/2014/main" id="{7B50159C-7183-9C44-926F-82DD30BB417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BEEBC0-2A02-A34A-B831-5E23364AEABC}"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0" name="Text Box 4">
            <a:extLst>
              <a:ext uri="{FF2B5EF4-FFF2-40B4-BE49-F238E27FC236}">
                <a16:creationId xmlns:a16="http://schemas.microsoft.com/office/drawing/2014/main" id="{5444309B-5D0C-B64F-BB46-7BAE12A763C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BEC18E-21D3-B844-A0A0-AEC6414A8B1B}"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1" name="Text Box 5">
            <a:extLst>
              <a:ext uri="{FF2B5EF4-FFF2-40B4-BE49-F238E27FC236}">
                <a16:creationId xmlns:a16="http://schemas.microsoft.com/office/drawing/2014/main" id="{21D85D49-1D2E-3745-80D1-B0ECF87A19C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B7C01A-77AE-634A-B443-27D5E3D67E30}"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2" name="Text Box 6">
            <a:extLst>
              <a:ext uri="{FF2B5EF4-FFF2-40B4-BE49-F238E27FC236}">
                <a16:creationId xmlns:a16="http://schemas.microsoft.com/office/drawing/2014/main" id="{142BA7F9-1160-664F-A77A-69FCD474F2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A4A9BE-EEF9-454A-A791-ED0D6AB9E7A7}"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3" name="Text Box 7">
            <a:extLst>
              <a:ext uri="{FF2B5EF4-FFF2-40B4-BE49-F238E27FC236}">
                <a16:creationId xmlns:a16="http://schemas.microsoft.com/office/drawing/2014/main" id="{18A9BE92-8942-0648-94FC-8FBCAB2A415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81D5EB-692E-134F-8DB7-E89861FCA317}"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4" name="Text Box 8">
            <a:extLst>
              <a:ext uri="{FF2B5EF4-FFF2-40B4-BE49-F238E27FC236}">
                <a16:creationId xmlns:a16="http://schemas.microsoft.com/office/drawing/2014/main" id="{DF13DDD8-B69F-DD4C-A13D-8A67A01E098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6A7F38-5CE1-2142-8FC6-140159F55DF3}"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5" name="Text Box 9">
            <a:extLst>
              <a:ext uri="{FF2B5EF4-FFF2-40B4-BE49-F238E27FC236}">
                <a16:creationId xmlns:a16="http://schemas.microsoft.com/office/drawing/2014/main" id="{CE277C99-0610-5542-BBF7-E1E6A022B9C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ADC492-F129-2F4D-93A2-F1208E179391}"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6" name="Text Box 10">
            <a:extLst>
              <a:ext uri="{FF2B5EF4-FFF2-40B4-BE49-F238E27FC236}">
                <a16:creationId xmlns:a16="http://schemas.microsoft.com/office/drawing/2014/main" id="{F1F1DD83-D11C-AD47-8318-68A951D7A09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66F9D2-DB90-1342-B9FD-4E4047ABA031}" type="slidenum">
              <a:rPr lang="es-ES" altLang="es-ES_tradnl" sz="1400">
                <a:solidFill>
                  <a:srgbClr val="000000"/>
                </a:solidFill>
                <a:latin typeface="Times New Roman" panose="02020603050405020304" pitchFamily="18" charset="0"/>
              </a:rPr>
              <a:pPr algn="r" eaLnBrk="1">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7" name="Text Box 11">
            <a:extLst>
              <a:ext uri="{FF2B5EF4-FFF2-40B4-BE49-F238E27FC236}">
                <a16:creationId xmlns:a16="http://schemas.microsoft.com/office/drawing/2014/main" id="{7F9C6BB5-CC1B-8447-B127-07B98DD6DFC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802ECA2-EF0A-FA40-8C8B-C5B3C2A92F27}" type="slidenum">
              <a:rPr lang="es-ES" altLang="es-ES_tradnl" sz="1400">
                <a:solidFill>
                  <a:srgbClr val="000000"/>
                </a:solidFill>
                <a:latin typeface="Times New Roman" panose="02020603050405020304" pitchFamily="18" charset="0"/>
              </a:rPr>
              <a:pPr algn="r">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8" name="Text Box 12">
            <a:extLst>
              <a:ext uri="{FF2B5EF4-FFF2-40B4-BE49-F238E27FC236}">
                <a16:creationId xmlns:a16="http://schemas.microsoft.com/office/drawing/2014/main" id="{30061725-DF10-264D-87EF-C70D84D4124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0AE01A4-5DE5-3A45-A732-4E48C35D7538}" type="slidenum">
              <a:rPr lang="es-ES" altLang="es-ES_tradnl" sz="1400">
                <a:solidFill>
                  <a:srgbClr val="000000"/>
                </a:solidFill>
                <a:latin typeface="Times New Roman" panose="02020603050405020304" pitchFamily="18" charset="0"/>
              </a:rPr>
              <a:pPr algn="r">
                <a:lnSpc>
                  <a:spcPct val="95000"/>
                </a:lnSpc>
                <a:buSzPct val="100000"/>
              </a:pPr>
              <a:t>103</a:t>
            </a:fld>
            <a:endParaRPr lang="es-ES" altLang="es-ES_tradnl" sz="1400">
              <a:solidFill>
                <a:srgbClr val="000000"/>
              </a:solidFill>
              <a:latin typeface="Times New Roman" panose="02020603050405020304" pitchFamily="18" charset="0"/>
            </a:endParaRPr>
          </a:p>
        </p:txBody>
      </p:sp>
      <p:sp>
        <p:nvSpPr>
          <p:cNvPr id="241679" name="Text Box 13">
            <a:extLst>
              <a:ext uri="{FF2B5EF4-FFF2-40B4-BE49-F238E27FC236}">
                <a16:creationId xmlns:a16="http://schemas.microsoft.com/office/drawing/2014/main" id="{050D441C-F976-104F-92C8-47649A9DD81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1680" name="Text Box 14">
            <a:extLst>
              <a:ext uri="{FF2B5EF4-FFF2-40B4-BE49-F238E27FC236}">
                <a16:creationId xmlns:a16="http://schemas.microsoft.com/office/drawing/2014/main" id="{FD35546D-9550-E449-89B6-35614C8EFEC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3714" name="Rectangle 92">
            <a:extLst>
              <a:ext uri="{FF2B5EF4-FFF2-40B4-BE49-F238E27FC236}">
                <a16:creationId xmlns:a16="http://schemas.microsoft.com/office/drawing/2014/main" id="{6E99C56A-4749-FB41-A1D7-2B077EB9B9D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DF33C24-FE64-FF4F-AEB0-BD98A96F3564}" type="slidenum">
              <a:rPr lang="es-ES" altLang="es-ES_tradnl" sz="1400">
                <a:solidFill>
                  <a:srgbClr val="000000"/>
                </a:solidFill>
                <a:latin typeface="Times New Roman" panose="02020603050405020304" pitchFamily="18" charset="0"/>
              </a:rPr>
              <a:pPr/>
              <a:t>104</a:t>
            </a:fld>
            <a:endParaRPr lang="es-ES" altLang="es-ES_tradnl" sz="1400">
              <a:solidFill>
                <a:srgbClr val="000000"/>
              </a:solidFill>
              <a:latin typeface="Times New Roman" panose="02020603050405020304" pitchFamily="18" charset="0"/>
            </a:endParaRPr>
          </a:p>
        </p:txBody>
      </p:sp>
      <p:sp>
        <p:nvSpPr>
          <p:cNvPr id="243715" name="Text Box 1">
            <a:extLst>
              <a:ext uri="{FF2B5EF4-FFF2-40B4-BE49-F238E27FC236}">
                <a16:creationId xmlns:a16="http://schemas.microsoft.com/office/drawing/2014/main" id="{D606E0DA-02D2-A945-B97F-C2567FEFB5D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D5802E-4F3C-3345-8241-CB93DCEC5B50}"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16" name="Text Box 2">
            <a:extLst>
              <a:ext uri="{FF2B5EF4-FFF2-40B4-BE49-F238E27FC236}">
                <a16:creationId xmlns:a16="http://schemas.microsoft.com/office/drawing/2014/main" id="{B54E0CFA-7CDB-124B-BE4C-BF3315E6091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085108-2AC0-F148-A3E1-C63DF7739AF0}"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17" name="Text Box 3">
            <a:extLst>
              <a:ext uri="{FF2B5EF4-FFF2-40B4-BE49-F238E27FC236}">
                <a16:creationId xmlns:a16="http://schemas.microsoft.com/office/drawing/2014/main" id="{72CFA062-F227-E947-A4A0-C58B1F8656F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EB4D63-1EDF-4840-9977-E9CD4E767B09}"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18" name="Text Box 4">
            <a:extLst>
              <a:ext uri="{FF2B5EF4-FFF2-40B4-BE49-F238E27FC236}">
                <a16:creationId xmlns:a16="http://schemas.microsoft.com/office/drawing/2014/main" id="{4AF6F359-5C36-CF4A-990C-85F62DB52CC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44A528-FA8F-AA4B-9EB8-5AC07920BC54}"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19" name="Text Box 5">
            <a:extLst>
              <a:ext uri="{FF2B5EF4-FFF2-40B4-BE49-F238E27FC236}">
                <a16:creationId xmlns:a16="http://schemas.microsoft.com/office/drawing/2014/main" id="{5EBE6C88-7688-3747-8720-C42AE6C4DA1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D06E9C-1427-C24A-BA17-01ACE1B5B6E8}"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0" name="Text Box 6">
            <a:extLst>
              <a:ext uri="{FF2B5EF4-FFF2-40B4-BE49-F238E27FC236}">
                <a16:creationId xmlns:a16="http://schemas.microsoft.com/office/drawing/2014/main" id="{BBFD7071-AC94-1641-9BAF-DBC0C5B2CBD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29EAAE-31CD-564D-B435-E19D15576E16}"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1" name="Text Box 7">
            <a:extLst>
              <a:ext uri="{FF2B5EF4-FFF2-40B4-BE49-F238E27FC236}">
                <a16:creationId xmlns:a16="http://schemas.microsoft.com/office/drawing/2014/main" id="{8BC01691-89F2-9E4D-9AF4-2CCBC95BCBC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14F109-1459-2D4C-90E2-9AF280E67C1C}"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2" name="Text Box 8">
            <a:extLst>
              <a:ext uri="{FF2B5EF4-FFF2-40B4-BE49-F238E27FC236}">
                <a16:creationId xmlns:a16="http://schemas.microsoft.com/office/drawing/2014/main" id="{901D4AE4-50BE-9F45-8C91-9F65CF8024F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7BC6C1-6DDD-6042-A905-6FA25D1EE610}"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3" name="Text Box 9">
            <a:extLst>
              <a:ext uri="{FF2B5EF4-FFF2-40B4-BE49-F238E27FC236}">
                <a16:creationId xmlns:a16="http://schemas.microsoft.com/office/drawing/2014/main" id="{C37171C5-995C-E042-B46A-F5B434BC886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C66300-93A2-BF4B-AF57-4627E0230518}"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4" name="Text Box 10">
            <a:extLst>
              <a:ext uri="{FF2B5EF4-FFF2-40B4-BE49-F238E27FC236}">
                <a16:creationId xmlns:a16="http://schemas.microsoft.com/office/drawing/2014/main" id="{53B8D0D0-645B-E142-AC0E-B761C7DFCFF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BC39AF-8B08-A340-B365-625E249E107C}" type="slidenum">
              <a:rPr lang="es-ES" altLang="es-ES_tradnl" sz="1400">
                <a:solidFill>
                  <a:srgbClr val="000000"/>
                </a:solidFill>
                <a:latin typeface="Times New Roman" panose="02020603050405020304" pitchFamily="18" charset="0"/>
              </a:rPr>
              <a:pPr algn="r" eaLnBrk="1">
                <a:lnSpc>
                  <a:spcPct val="95000"/>
                </a:lnSpc>
                <a:buSzPct val="100000"/>
              </a:pPr>
              <a:t>104</a:t>
            </a:fld>
            <a:endParaRPr lang="es-ES" altLang="es-ES_tradnl" sz="1400">
              <a:solidFill>
                <a:srgbClr val="000000"/>
              </a:solidFill>
              <a:latin typeface="Times New Roman" panose="02020603050405020304" pitchFamily="18" charset="0"/>
            </a:endParaRPr>
          </a:p>
        </p:txBody>
      </p:sp>
      <p:sp>
        <p:nvSpPr>
          <p:cNvPr id="243725" name="Text Box 11">
            <a:extLst>
              <a:ext uri="{FF2B5EF4-FFF2-40B4-BE49-F238E27FC236}">
                <a16:creationId xmlns:a16="http://schemas.microsoft.com/office/drawing/2014/main" id="{FE348E31-C1DC-C64B-AC98-EA374C373D8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3726" name="Text Box 12">
            <a:extLst>
              <a:ext uri="{FF2B5EF4-FFF2-40B4-BE49-F238E27FC236}">
                <a16:creationId xmlns:a16="http://schemas.microsoft.com/office/drawing/2014/main" id="{4AEAF06A-EEE7-BC49-B8CA-69F9A08CD98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62" name="Rectangle 92">
            <a:extLst>
              <a:ext uri="{FF2B5EF4-FFF2-40B4-BE49-F238E27FC236}">
                <a16:creationId xmlns:a16="http://schemas.microsoft.com/office/drawing/2014/main" id="{67221226-4716-B84B-905F-14DB8E13CD6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7E4C11D-9377-C641-ADE1-A1AF050364B4}" type="slidenum">
              <a:rPr lang="es-ES" altLang="es-ES_tradnl" sz="1400">
                <a:solidFill>
                  <a:srgbClr val="000000"/>
                </a:solidFill>
                <a:latin typeface="Times New Roman" panose="02020603050405020304" pitchFamily="18" charset="0"/>
              </a:rPr>
              <a:pPr/>
              <a:t>105</a:t>
            </a:fld>
            <a:endParaRPr lang="es-ES" altLang="es-ES_tradnl" sz="1400">
              <a:solidFill>
                <a:srgbClr val="000000"/>
              </a:solidFill>
              <a:latin typeface="Times New Roman" panose="02020603050405020304" pitchFamily="18" charset="0"/>
            </a:endParaRPr>
          </a:p>
        </p:txBody>
      </p:sp>
      <p:sp>
        <p:nvSpPr>
          <p:cNvPr id="245763" name="Text Box 1">
            <a:extLst>
              <a:ext uri="{FF2B5EF4-FFF2-40B4-BE49-F238E27FC236}">
                <a16:creationId xmlns:a16="http://schemas.microsoft.com/office/drawing/2014/main" id="{8EEAF4E1-3F56-9E4A-8597-5AF6D90D96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8751DA-BE7B-1F45-9A93-F754F6BC3764}"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4" name="Text Box 2">
            <a:extLst>
              <a:ext uri="{FF2B5EF4-FFF2-40B4-BE49-F238E27FC236}">
                <a16:creationId xmlns:a16="http://schemas.microsoft.com/office/drawing/2014/main" id="{238589AC-2DF2-CF45-9DE1-10C2A84198B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F3E12B-26FE-C646-8BDB-2468DA8EBE1B}"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5" name="Text Box 3">
            <a:extLst>
              <a:ext uri="{FF2B5EF4-FFF2-40B4-BE49-F238E27FC236}">
                <a16:creationId xmlns:a16="http://schemas.microsoft.com/office/drawing/2014/main" id="{E3ACF2DD-1007-E94A-BF38-0EF47D9FF53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981FF6-9142-1A49-A872-40A83DF5AC64}"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6" name="Text Box 4">
            <a:extLst>
              <a:ext uri="{FF2B5EF4-FFF2-40B4-BE49-F238E27FC236}">
                <a16:creationId xmlns:a16="http://schemas.microsoft.com/office/drawing/2014/main" id="{2296DDCB-1692-A74E-A5BF-8AF1DD2449C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455120-5711-794C-9D89-6FD85AE5A6F4}"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7" name="Text Box 5">
            <a:extLst>
              <a:ext uri="{FF2B5EF4-FFF2-40B4-BE49-F238E27FC236}">
                <a16:creationId xmlns:a16="http://schemas.microsoft.com/office/drawing/2014/main" id="{5173AB31-76AB-F345-B5AC-046E9C2E816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B385C3-6616-1C47-B010-C13A8406A720}"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8" name="Text Box 6">
            <a:extLst>
              <a:ext uri="{FF2B5EF4-FFF2-40B4-BE49-F238E27FC236}">
                <a16:creationId xmlns:a16="http://schemas.microsoft.com/office/drawing/2014/main" id="{1E2D42AC-0024-DF45-8CF0-A2AA4CFA354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178840-EC3C-C948-ABD9-1E1B01147204}"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69" name="Text Box 7">
            <a:extLst>
              <a:ext uri="{FF2B5EF4-FFF2-40B4-BE49-F238E27FC236}">
                <a16:creationId xmlns:a16="http://schemas.microsoft.com/office/drawing/2014/main" id="{CE82732E-418A-9345-BB6B-1CC0A2A18BC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341C88-2E94-904D-82C6-FF7D7EBC9F36}"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70" name="Text Box 8">
            <a:extLst>
              <a:ext uri="{FF2B5EF4-FFF2-40B4-BE49-F238E27FC236}">
                <a16:creationId xmlns:a16="http://schemas.microsoft.com/office/drawing/2014/main" id="{F61CA98B-39A6-6845-B4FF-926FF9EBDB5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7E2E4E-0379-254A-AC01-32D64EF07602}"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71" name="Text Box 9">
            <a:extLst>
              <a:ext uri="{FF2B5EF4-FFF2-40B4-BE49-F238E27FC236}">
                <a16:creationId xmlns:a16="http://schemas.microsoft.com/office/drawing/2014/main" id="{FB6FAE25-08E5-A344-87C7-99E56990D61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4A8C52-FDBF-534D-9ABA-F8C124D6577D}"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72" name="Text Box 10">
            <a:extLst>
              <a:ext uri="{FF2B5EF4-FFF2-40B4-BE49-F238E27FC236}">
                <a16:creationId xmlns:a16="http://schemas.microsoft.com/office/drawing/2014/main" id="{22F0058C-0047-CA42-8651-9B08ED6AD45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422D32-7B26-9C49-8CE5-E4D430582406}" type="slidenum">
              <a:rPr lang="es-ES" altLang="es-ES_tradnl" sz="1400">
                <a:solidFill>
                  <a:srgbClr val="000000"/>
                </a:solidFill>
                <a:latin typeface="Times New Roman" panose="02020603050405020304" pitchFamily="18" charset="0"/>
              </a:rPr>
              <a:pPr algn="r" eaLnBrk="1">
                <a:lnSpc>
                  <a:spcPct val="95000"/>
                </a:lnSpc>
                <a:buSzPct val="100000"/>
              </a:pPr>
              <a:t>105</a:t>
            </a:fld>
            <a:endParaRPr lang="es-ES" altLang="es-ES_tradnl" sz="1400">
              <a:solidFill>
                <a:srgbClr val="000000"/>
              </a:solidFill>
              <a:latin typeface="Times New Roman" panose="02020603050405020304" pitchFamily="18" charset="0"/>
            </a:endParaRPr>
          </a:p>
        </p:txBody>
      </p:sp>
      <p:sp>
        <p:nvSpPr>
          <p:cNvPr id="245773" name="Text Box 11">
            <a:extLst>
              <a:ext uri="{FF2B5EF4-FFF2-40B4-BE49-F238E27FC236}">
                <a16:creationId xmlns:a16="http://schemas.microsoft.com/office/drawing/2014/main" id="{89B655E3-9124-B74A-B86E-E87F4D47FFD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774" name="Text Box 12">
            <a:extLst>
              <a:ext uri="{FF2B5EF4-FFF2-40B4-BE49-F238E27FC236}">
                <a16:creationId xmlns:a16="http://schemas.microsoft.com/office/drawing/2014/main" id="{1BB74A8C-B9E4-0942-9239-F9CF01C8EA9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2">
            <a:extLst>
              <a:ext uri="{FF2B5EF4-FFF2-40B4-BE49-F238E27FC236}">
                <a16:creationId xmlns:a16="http://schemas.microsoft.com/office/drawing/2014/main" id="{DDF6F702-D1A6-A64C-B0F5-5580444212E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D09CB7F-330C-CB49-8CD8-3F2B154D2B73}" type="slidenum">
              <a:rPr lang="es-ES" altLang="es-ES_tradnl" sz="1400" smtClean="0">
                <a:solidFill>
                  <a:srgbClr val="000000"/>
                </a:solidFill>
                <a:latin typeface="Times New Roman" panose="02020603050405020304" pitchFamily="18" charset="0"/>
              </a:rPr>
              <a:pPr/>
              <a:t>106</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24CF830A-5292-5A43-88BC-1763EC04857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A077E0-BDDF-CF48-B3F6-DBDE0204D507}"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5B4BFFE7-2F15-E142-8BA2-96DB15940B4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39536F-6483-8542-957C-45D9CD1F449E}"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F3B0D01E-B025-7E4B-A946-33352C20B80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06E866-C278-5843-9EA3-DF0221BF4C69}"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7FEF650E-D1F4-694D-950A-E93895BDD82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E4D748-6FFA-9F4C-AE4A-551FEA863785}"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BFD7B95A-506F-EF4A-9DD2-B8E25B397CE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6EAEF3-1E0B-2542-8CFD-1AD0E2A5B747}"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A167DFB3-A825-224D-8CB9-C778664A232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C0A58C-697F-E041-B1AB-10A29DBFB763}"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D42C8D59-0D58-6045-87B5-1C59C6F3624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2F1071-771C-504E-95B0-D0BF885CE382}"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1DE92B4A-566D-8A4D-9C91-FEB76D2092D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CE1BE2-1D35-6C44-A64B-CB6F2EC35E6B}"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7E0646FB-DFEF-D74E-9A8E-5A2E9149DEB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73E197-7479-FE44-A77C-B4555078E90D}"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2BA6C830-099B-A948-80E0-7B12FC84C7B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FD7F33-732F-BA43-8776-86B0D0527935}" type="slidenum">
              <a:rPr lang="es-ES" altLang="es-ES_tradnl" sz="1400">
                <a:solidFill>
                  <a:srgbClr val="000000"/>
                </a:solidFill>
                <a:latin typeface="Times New Roman" panose="02020603050405020304" pitchFamily="18" charset="0"/>
              </a:rPr>
              <a:pPr algn="r" eaLnBrk="1">
                <a:lnSpc>
                  <a:spcPct val="95000"/>
                </a:lnSpc>
                <a:buSzPct val="100000"/>
              </a:pPr>
              <a:t>106</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ACD91E17-9BA9-2C47-8961-20185C5C1BC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0094A537-0688-4D4E-982F-8AD7B25C86C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5786785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CEDC333E-FF99-E840-B56B-E48EAFEA0AA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E37E605-C441-9A41-9EA5-A46BBBF7F30C}" type="slidenum">
              <a:rPr lang="es-ES" altLang="es-ES_tradnl" sz="1400" smtClean="0">
                <a:solidFill>
                  <a:srgbClr val="000000"/>
                </a:solidFill>
                <a:latin typeface="Times New Roman" panose="02020603050405020304" pitchFamily="18" charset="0"/>
              </a:rPr>
              <a:pPr/>
              <a:t>107</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F71559BE-C16E-3746-A980-14E4ED52435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1BCFDC-2B42-CE46-B051-56B96E405F00}"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59197680-F5AD-3C42-9490-8AD2132F7AC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49261C-5D92-0744-A2E2-40D6AA827D79}"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97031477-033F-D64A-AA32-B70783A22CF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0B3001-84B4-3849-8D2A-2DD0755C2E2A}"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C7D8261F-C730-A144-9DA1-8E30DDEB2C6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ACA093-690D-FD43-9517-31081E2E7F17}"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AF9AD516-20A6-4C4D-BA4F-B8950BBC610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AE06BB-F653-2B4F-8F1F-4E2F2B5A943B}"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DEA2877D-55F6-8E45-9C69-D2B93EE50B7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6A61E8-4F72-9C46-A8CB-43131C8670B5}"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16807A63-3F2D-4D42-B5CF-5A59EDE80CBF}"/>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26113D-A4A5-6D42-93AE-C51440D5A2F7}"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2A439092-D4F1-7548-B27A-A7813CEC784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03C70A-4C42-A444-B6B2-62AB5B4FFF8A}"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258CB9B-2FE7-5F48-B4D8-90522E5AB22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2E7B99-E530-AA48-9EC4-8FB21973550E}"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D39E157C-F014-124E-AACB-246AD25C53A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42BA6B-3758-D248-B3BF-6F4FEFC6CDA8}" type="slidenum">
              <a:rPr lang="es-ES" altLang="es-ES_tradnl" sz="1400">
                <a:solidFill>
                  <a:srgbClr val="000000"/>
                </a:solidFill>
                <a:latin typeface="Times New Roman" panose="02020603050405020304" pitchFamily="18" charset="0"/>
              </a:rPr>
              <a:pPr algn="r" eaLnBrk="1">
                <a:lnSpc>
                  <a:spcPct val="95000"/>
                </a:lnSpc>
                <a:buSzPct val="100000"/>
              </a:pPr>
              <a:t>107</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D06CE9AC-E72D-7245-B0B8-B9C3C878B3E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724EC31B-8824-8E43-9BA2-0D9EA09A4FC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10508904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4">
            <a:extLst>
              <a:ext uri="{FF2B5EF4-FFF2-40B4-BE49-F238E27FC236}">
                <a16:creationId xmlns:a16="http://schemas.microsoft.com/office/drawing/2014/main" id="{6C382C60-9CDD-D644-824C-809CB0D07A3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CDEC5D4-B680-B24A-B77B-8C7FD03CF57B}" type="slidenum">
              <a:rPr lang="es-ES" altLang="es-ES_tradnl" sz="1400" smtClean="0">
                <a:solidFill>
                  <a:srgbClr val="000000"/>
                </a:solidFill>
                <a:latin typeface="Times New Roman" panose="02020603050405020304" pitchFamily="18" charset="0"/>
              </a:rPr>
              <a:pPr/>
              <a:t>108</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A9D3CD3B-2776-DA4B-AAC0-B75A667E648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F16ADD-7A5B-C644-A8E7-25BEFF117F54}"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FEBD0085-635E-B243-9A1C-5B598699E4C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D6D91D-BEF8-3D48-B05C-F99C86F4D325}"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45288121-2FF5-1843-89E4-F65F618FF0D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F01970-AD22-A641-80CF-4C5A2BEBE562}"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AEE54E76-7A95-EB4B-BAB6-9DCD59D4E98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6FA478-2999-7547-A906-805BBE0C42EA}"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18DA5A5C-4C96-1A42-8A78-5B38EF5703C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B875BB-D7B4-3949-85E7-2B0F3C15D530}"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A7778995-7269-774C-B949-56E81E0AD2C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685712-C525-9A45-98C6-7651B0A34AB8}"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A1CEC6EA-34BC-B440-9DA2-C22946AAA35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CCC0C5-DF96-3A4A-8A69-D0D182B0AB98}"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0CC0DBDC-EFBB-A74D-898B-3457ECD6A09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935620-C2E7-1740-9233-D541F03B3333}"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37066775-BBFA-5A4D-AF3C-AEB1AEE7F3B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21F5A2-549B-7F4F-BC9C-B659FCBABA7F}"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365AC769-40E4-D648-8454-58ABD2B71B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51016-61BE-BB46-BE87-BE275FF103DE}" type="slidenum">
              <a:rPr lang="es-ES" altLang="es-ES_tradnl" sz="1400">
                <a:solidFill>
                  <a:srgbClr val="000000"/>
                </a:solidFill>
                <a:latin typeface="Times New Roman" panose="02020603050405020304" pitchFamily="18" charset="0"/>
              </a:rPr>
              <a:pPr algn="r" eaLnBrk="1">
                <a:lnSpc>
                  <a:spcPct val="95000"/>
                </a:lnSpc>
                <a:buSzPct val="100000"/>
              </a:pPr>
              <a:t>108</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76D6399F-88E4-9040-944C-A228B432188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BF9DFBA6-6498-4045-967E-93EBCC1A456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4">
            <a:extLst>
              <a:ext uri="{FF2B5EF4-FFF2-40B4-BE49-F238E27FC236}">
                <a16:creationId xmlns:a16="http://schemas.microsoft.com/office/drawing/2014/main" id="{00AB26BD-D9DE-344A-BD3D-8C5F3413338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4BBCF56-CDD7-DF45-B295-8D90F598C0D1}" type="slidenum">
              <a:rPr lang="es-ES" altLang="es-ES_tradnl" sz="1400" smtClean="0">
                <a:solidFill>
                  <a:srgbClr val="000000"/>
                </a:solidFill>
                <a:latin typeface="Times New Roman" panose="02020603050405020304" pitchFamily="18" charset="0"/>
              </a:rPr>
              <a:pPr/>
              <a:t>109</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11B89034-7F9D-F448-B947-1EB3634A026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A1824E-5CB4-694D-BBDF-30E3EAF1F21A}"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DEF77A52-DA3F-3A47-BB66-C023CD2094E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E01F90-9B75-C744-87B3-C74C0CCC0AFF}"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739700DD-7884-AA4F-9F44-A6C2BCED775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0BEA61-D430-DB4A-ADFC-B1C74E35DB95}"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DE778C3E-1B5E-BF48-B0B7-21D5BD61F01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760902-0CEB-114E-914D-4612E79ED4E6}"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52A7FBB4-2CF3-4B45-A94A-70C0168A002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4BEDF0-170F-D74E-A06A-BE3958E0DEA8}"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A133FD21-AA04-A942-890F-C352D1C389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055FF8-A6B3-9546-997F-362868C5899E}"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2A21409F-05B5-3849-81C9-70A2818FB72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731073-F06C-F840-B435-08E1024C12E4}"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A4F8F61E-B8AD-D24E-BE9C-54714FAFB0B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8DBB53-6E13-4A48-80CB-858C435329AE}"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A2B23ED3-A5B9-9240-8722-80E29429A89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2E39D4-3DFB-D64A-991C-8212219CA66B}"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7B9C17DB-8E47-2D48-B03D-2874FE003DB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5F1E03-3F5D-3242-8509-6E1E2908B896}" type="slidenum">
              <a:rPr lang="es-ES" altLang="es-ES_tradnl" sz="1400">
                <a:solidFill>
                  <a:srgbClr val="000000"/>
                </a:solidFill>
                <a:latin typeface="Times New Roman" panose="02020603050405020304" pitchFamily="18" charset="0"/>
              </a:rPr>
              <a:pPr algn="r" eaLnBrk="1">
                <a:lnSpc>
                  <a:spcPct val="95000"/>
                </a:lnSpc>
                <a:buSzPct val="100000"/>
              </a:pPr>
              <a:t>109</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74BC356A-AADA-1F49-8F26-92567E8B409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4" name="Text Box 12">
            <a:extLst>
              <a:ext uri="{FF2B5EF4-FFF2-40B4-BE49-F238E27FC236}">
                <a16:creationId xmlns:a16="http://schemas.microsoft.com/office/drawing/2014/main" id="{B6EF854C-9A8D-984D-8080-FABD9A632272}"/>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4450" name="Rectangle 92">
            <a:extLst>
              <a:ext uri="{FF2B5EF4-FFF2-40B4-BE49-F238E27FC236}">
                <a16:creationId xmlns:a16="http://schemas.microsoft.com/office/drawing/2014/main" id="{64CCFE8E-26BF-224B-BE8E-CFB0A302475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337D95B-9180-1F49-BAB7-505D7E2146EB}" type="slidenum">
              <a:rPr lang="es-ES" altLang="es-ES_tradnl" sz="1400">
                <a:solidFill>
                  <a:srgbClr val="000000"/>
                </a:solidFill>
                <a:latin typeface="Times New Roman" panose="02020603050405020304" pitchFamily="18" charset="0"/>
              </a:rPr>
              <a:pPr/>
              <a:t>11</a:t>
            </a:fld>
            <a:endParaRPr lang="es-ES" altLang="es-ES_tradnl" sz="1400">
              <a:solidFill>
                <a:srgbClr val="000000"/>
              </a:solidFill>
              <a:latin typeface="Times New Roman" panose="02020603050405020304" pitchFamily="18" charset="0"/>
            </a:endParaRPr>
          </a:p>
        </p:txBody>
      </p:sp>
      <p:sp>
        <p:nvSpPr>
          <p:cNvPr id="104451" name="Text Box 1">
            <a:extLst>
              <a:ext uri="{FF2B5EF4-FFF2-40B4-BE49-F238E27FC236}">
                <a16:creationId xmlns:a16="http://schemas.microsoft.com/office/drawing/2014/main" id="{467CA00C-ACB6-1C4B-A8EC-128BA9CD15CB}"/>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5E6CE9-F0C4-0046-B2C9-997C4F5FF0E3}"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2" name="Text Box 2">
            <a:extLst>
              <a:ext uri="{FF2B5EF4-FFF2-40B4-BE49-F238E27FC236}">
                <a16:creationId xmlns:a16="http://schemas.microsoft.com/office/drawing/2014/main" id="{8AEAE32D-B11E-4E42-B120-368CC089032F}"/>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846D87-AD46-9448-A305-6AE100CC4346}"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3" name="Text Box 3">
            <a:extLst>
              <a:ext uri="{FF2B5EF4-FFF2-40B4-BE49-F238E27FC236}">
                <a16:creationId xmlns:a16="http://schemas.microsoft.com/office/drawing/2014/main" id="{1126DEE1-1B40-D247-98D1-83F9D386300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D9E640-5736-524A-96D3-21C9EB04AE34}"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4" name="Text Box 4">
            <a:extLst>
              <a:ext uri="{FF2B5EF4-FFF2-40B4-BE49-F238E27FC236}">
                <a16:creationId xmlns:a16="http://schemas.microsoft.com/office/drawing/2014/main" id="{677F9BB4-9E2D-A247-AD6B-6BB617C912FE}"/>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3BFF9F-F27F-AC4E-948A-ACA4FA006035}"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5" name="Text Box 5">
            <a:extLst>
              <a:ext uri="{FF2B5EF4-FFF2-40B4-BE49-F238E27FC236}">
                <a16:creationId xmlns:a16="http://schemas.microsoft.com/office/drawing/2014/main" id="{B254DD82-39C2-E34D-9C8A-1FCEA593CA2D}"/>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FEE146-0E06-8143-93E2-296B8CBF04F9}"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6" name="Text Box 6">
            <a:extLst>
              <a:ext uri="{FF2B5EF4-FFF2-40B4-BE49-F238E27FC236}">
                <a16:creationId xmlns:a16="http://schemas.microsoft.com/office/drawing/2014/main" id="{DAFA9EDE-F90E-CE43-92F0-63BC8761FDE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C980C6-35F0-1A43-B7D9-78CBE177FEF9}"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104457" name="Text Box 7">
            <a:extLst>
              <a:ext uri="{FF2B5EF4-FFF2-40B4-BE49-F238E27FC236}">
                <a16:creationId xmlns:a16="http://schemas.microsoft.com/office/drawing/2014/main" id="{92B2D066-A999-0F44-A69E-7FD5D60EE30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4458" name="Text Box 8">
            <a:extLst>
              <a:ext uri="{FF2B5EF4-FFF2-40B4-BE49-F238E27FC236}">
                <a16:creationId xmlns:a16="http://schemas.microsoft.com/office/drawing/2014/main" id="{6708020F-5E17-2B46-8DA3-32517F04D2E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4">
            <a:extLst>
              <a:ext uri="{FF2B5EF4-FFF2-40B4-BE49-F238E27FC236}">
                <a16:creationId xmlns:a16="http://schemas.microsoft.com/office/drawing/2014/main" id="{B5DD67DA-49D4-7848-8A51-6AD31F144FC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DCE050F-9444-D54C-90B0-12C399B99709}" type="slidenum">
              <a:rPr lang="es-ES" altLang="es-ES_tradnl" sz="1400" smtClean="0">
                <a:solidFill>
                  <a:srgbClr val="000000"/>
                </a:solidFill>
                <a:latin typeface="Times New Roman" panose="02020603050405020304" pitchFamily="18" charset="0"/>
              </a:rPr>
              <a:pPr/>
              <a:t>110</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A1682F49-654E-7048-87DF-77FAD20B99F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126326-0C01-1844-B728-2A0B1E179C63}"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60C53BCF-3213-BC4A-8AA2-4147685A11A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079D21-C7DB-0B42-B84E-2C67E90D627C}"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C1BC7B5D-B770-FA49-BFEA-C3BA14B1875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49C9D9-0EFD-B544-8F33-E2DBCFE00C1A}"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FE346A9A-C74F-FF48-9C7E-16DD0C4F98B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0A3EAE-2B4D-5644-A3FC-8CF6836668F4}"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2230A5D0-D419-3140-8095-6323D56AEA6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2F6395-883F-0942-B1C3-2481AB20A1E4}"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8BB0713A-CBCE-1247-9AB3-4888D6D1660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868AEA-1EC1-FA4B-B2C9-1886384920EC}"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E8E0ABE1-167C-1441-8CC7-4DAA6C0CFDA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E45967-D982-FE44-A178-003C69269D24}"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11C647FA-2411-FB40-B216-0C40143204A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5233EE-B792-BA4C-AD3F-2FE6C8BD2FD0}"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75A8B64D-4D26-4C42-901B-1A8CD8B2938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0D7DD8-BB2C-CF4A-BB9F-E8AAE5AC413E}"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B4DB19D8-EB8D-C94F-9E45-809139A934C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7E981A-5B8C-FA4A-8A2C-F41ECBDDCF85}" type="slidenum">
              <a:rPr lang="es-ES" altLang="es-ES_tradnl" sz="1400">
                <a:solidFill>
                  <a:srgbClr val="000000"/>
                </a:solidFill>
                <a:latin typeface="Times New Roman" panose="02020603050405020304" pitchFamily="18" charset="0"/>
              </a:rPr>
              <a:pPr algn="r" eaLnBrk="1">
                <a:lnSpc>
                  <a:spcPct val="95000"/>
                </a:lnSpc>
                <a:buSzPct val="100000"/>
              </a:pPr>
              <a:t>110</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C3E2F67C-82F4-714F-A77F-2576D04C764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0" name="Text Box 12">
            <a:extLst>
              <a:ext uri="{FF2B5EF4-FFF2-40B4-BE49-F238E27FC236}">
                <a16:creationId xmlns:a16="http://schemas.microsoft.com/office/drawing/2014/main" id="{B653CBAC-D7DC-E940-A5D0-022FE03496F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2">
            <a:extLst>
              <a:ext uri="{FF2B5EF4-FFF2-40B4-BE49-F238E27FC236}">
                <a16:creationId xmlns:a16="http://schemas.microsoft.com/office/drawing/2014/main" id="{B939F69C-C941-B441-B619-6CF59C83CAD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9D8F7F1-8844-744B-8985-81006F15B9C7}" type="slidenum">
              <a:rPr lang="es-ES" altLang="es-ES_tradnl" sz="1400" smtClean="0">
                <a:solidFill>
                  <a:srgbClr val="000000"/>
                </a:solidFill>
                <a:latin typeface="Times New Roman" panose="02020603050405020304" pitchFamily="18" charset="0"/>
              </a:rPr>
              <a:pPr/>
              <a:t>111</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AE4E7C2B-42DB-1948-865F-DB001C5D77D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BAB023-FE9B-4342-80BF-259F964109D8}"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78F8A07D-9782-814E-A57B-7F886315BBE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920AE8-D5DD-B948-9F23-CE2F849720C5}"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9292D476-235B-2045-A318-7AE6E4DF4A6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51180E-A522-D94E-9D25-38A42E8F7028}"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F39FBCCC-01FA-9741-880D-1D4F21AF978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3CF513-08EE-C843-A22B-DFD67FE68853}"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EEF49501-622A-AF4C-A8D4-F5AD2828B46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CD1350-F655-F54C-B9AB-6576C0BB5133}"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3D4943BB-34D6-694C-9A20-7319E01AD0F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B54D3C-EADF-FE41-98DD-266673ADED49}"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39075772-5BBB-5248-8CB0-46C4639C32A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74B15C-AF87-E74B-948A-030B8DBC3C3C}"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9B9976D7-1845-BD4B-A6C6-BFEE3AA1131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360760-4099-2447-83F9-0444EA0340ED}"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05D15E98-BAD2-1B4C-A41D-784E771E31D0}"/>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90A9A7-180D-3842-B89F-9E32CA922308}"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E8CB1699-0B9E-174F-86FC-F878FB87E12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F3502A-6300-B84A-AA2B-760EBA5A6F51}" type="slidenum">
              <a:rPr lang="es-ES" altLang="es-ES_tradnl" sz="1400">
                <a:solidFill>
                  <a:srgbClr val="000000"/>
                </a:solidFill>
                <a:latin typeface="Times New Roman" panose="02020603050405020304" pitchFamily="18" charset="0"/>
              </a:rPr>
              <a:pPr algn="r" eaLnBrk="1">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113F2BBF-1671-4146-BA23-8F09C445A07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7AE0112-E128-8E41-93E5-74123E00116D}" type="slidenum">
              <a:rPr lang="es-ES" altLang="es-ES_tradnl" sz="1400">
                <a:solidFill>
                  <a:srgbClr val="000000"/>
                </a:solidFill>
                <a:latin typeface="Times New Roman" panose="02020603050405020304" pitchFamily="18" charset="0"/>
              </a:rPr>
              <a:pPr algn="r">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4" name="Text Box 12">
            <a:extLst>
              <a:ext uri="{FF2B5EF4-FFF2-40B4-BE49-F238E27FC236}">
                <a16:creationId xmlns:a16="http://schemas.microsoft.com/office/drawing/2014/main" id="{6E2AC54C-D1A4-3443-AA65-87F5EBF6FC3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BA3B4B5-5DC2-544F-8FD5-3D7BC8CDBEEF}" type="slidenum">
              <a:rPr lang="es-ES" altLang="es-ES_tradnl" sz="1400">
                <a:solidFill>
                  <a:srgbClr val="000000"/>
                </a:solidFill>
                <a:latin typeface="Times New Roman" panose="02020603050405020304" pitchFamily="18" charset="0"/>
              </a:rPr>
              <a:pPr algn="r">
                <a:lnSpc>
                  <a:spcPct val="95000"/>
                </a:lnSpc>
                <a:buSzPct val="100000"/>
              </a:pPr>
              <a:t>111</a:t>
            </a:fld>
            <a:endParaRPr lang="es-ES" altLang="es-ES_tradnl" sz="1400">
              <a:solidFill>
                <a:srgbClr val="000000"/>
              </a:solidFill>
              <a:latin typeface="Times New Roman" panose="02020603050405020304" pitchFamily="18" charset="0"/>
            </a:endParaRPr>
          </a:p>
        </p:txBody>
      </p:sp>
      <p:sp>
        <p:nvSpPr>
          <p:cNvPr id="71695" name="Text Box 13">
            <a:extLst>
              <a:ext uri="{FF2B5EF4-FFF2-40B4-BE49-F238E27FC236}">
                <a16:creationId xmlns:a16="http://schemas.microsoft.com/office/drawing/2014/main" id="{6DBD863A-2904-3542-83AA-4BA70C8216D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6" name="Text Box 14">
            <a:extLst>
              <a:ext uri="{FF2B5EF4-FFF2-40B4-BE49-F238E27FC236}">
                <a16:creationId xmlns:a16="http://schemas.microsoft.com/office/drawing/2014/main" id="{7C0B1967-C3A8-AC4A-8712-54951C2A6CB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92">
            <a:extLst>
              <a:ext uri="{FF2B5EF4-FFF2-40B4-BE49-F238E27FC236}">
                <a16:creationId xmlns:a16="http://schemas.microsoft.com/office/drawing/2014/main" id="{3222FC0F-03C0-9B42-A389-06357649DEC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5A77AA1-D887-0445-A574-3DE65D4E4CCE}" type="slidenum">
              <a:rPr lang="es-ES" altLang="es-ES_tradnl" sz="1400" smtClean="0">
                <a:solidFill>
                  <a:srgbClr val="000000"/>
                </a:solidFill>
                <a:latin typeface="Times New Roman" panose="02020603050405020304" pitchFamily="18" charset="0"/>
              </a:rPr>
              <a:pPr/>
              <a:t>112</a:t>
            </a:fld>
            <a:endParaRPr lang="es-ES" altLang="es-ES_tradnl" sz="1400">
              <a:solidFill>
                <a:srgbClr val="000000"/>
              </a:solidFill>
              <a:latin typeface="Times New Roman" panose="02020603050405020304" pitchFamily="18" charset="0"/>
            </a:endParaRPr>
          </a:p>
        </p:txBody>
      </p:sp>
      <p:sp>
        <p:nvSpPr>
          <p:cNvPr id="73731" name="Text Box 1">
            <a:extLst>
              <a:ext uri="{FF2B5EF4-FFF2-40B4-BE49-F238E27FC236}">
                <a16:creationId xmlns:a16="http://schemas.microsoft.com/office/drawing/2014/main" id="{C1A8D2E5-5CDB-584B-BF54-A863906BF18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023CBB-6414-F44C-AA36-1B9B9758A31A}"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2" name="Text Box 2">
            <a:extLst>
              <a:ext uri="{FF2B5EF4-FFF2-40B4-BE49-F238E27FC236}">
                <a16:creationId xmlns:a16="http://schemas.microsoft.com/office/drawing/2014/main" id="{722F4EE7-44F4-E143-80AD-965912B3E7E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884F1D-4FFB-664C-B103-0C061BC8B5AC}"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3" name="Text Box 3">
            <a:extLst>
              <a:ext uri="{FF2B5EF4-FFF2-40B4-BE49-F238E27FC236}">
                <a16:creationId xmlns:a16="http://schemas.microsoft.com/office/drawing/2014/main" id="{E2FCEDBD-DB27-6D4C-BA9C-E3AC99DD2E2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BA2988-A8E5-D443-8DD1-47427ECFA79D}"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4" name="Text Box 4">
            <a:extLst>
              <a:ext uri="{FF2B5EF4-FFF2-40B4-BE49-F238E27FC236}">
                <a16:creationId xmlns:a16="http://schemas.microsoft.com/office/drawing/2014/main" id="{DBBBE3E1-C5A9-7548-8CA8-67DA676CDC4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55CB5D-B474-3A46-815E-66846224CE40}"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5" name="Text Box 5">
            <a:extLst>
              <a:ext uri="{FF2B5EF4-FFF2-40B4-BE49-F238E27FC236}">
                <a16:creationId xmlns:a16="http://schemas.microsoft.com/office/drawing/2014/main" id="{3B9B947E-ADF5-3148-B7D1-3D68D0BACA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F3B5EF-9F60-584A-9EDB-5D71475A9BF1}"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6" name="Text Box 6">
            <a:extLst>
              <a:ext uri="{FF2B5EF4-FFF2-40B4-BE49-F238E27FC236}">
                <a16:creationId xmlns:a16="http://schemas.microsoft.com/office/drawing/2014/main" id="{0F7B585B-B5D6-C44B-A30D-DF4C17B7EA6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5BB38C-EC09-E94E-B5D7-E43A524C96BB}"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7" name="Text Box 7">
            <a:extLst>
              <a:ext uri="{FF2B5EF4-FFF2-40B4-BE49-F238E27FC236}">
                <a16:creationId xmlns:a16="http://schemas.microsoft.com/office/drawing/2014/main" id="{148E45DC-1399-964B-8C75-CA097AC66B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E85915-2D7D-9549-A3CE-0B511F93CACC}"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8" name="Text Box 8">
            <a:extLst>
              <a:ext uri="{FF2B5EF4-FFF2-40B4-BE49-F238E27FC236}">
                <a16:creationId xmlns:a16="http://schemas.microsoft.com/office/drawing/2014/main" id="{EBCE9FBD-CF72-F64B-B356-FCB0F4C368B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531F80-73C2-954E-9A19-EEDF9979E02E}"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39" name="Text Box 9">
            <a:extLst>
              <a:ext uri="{FF2B5EF4-FFF2-40B4-BE49-F238E27FC236}">
                <a16:creationId xmlns:a16="http://schemas.microsoft.com/office/drawing/2014/main" id="{81442B55-E228-3A44-A38E-915980632CC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FB6996-B1DF-A642-AF69-3283121141B4}"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40" name="Text Box 10">
            <a:extLst>
              <a:ext uri="{FF2B5EF4-FFF2-40B4-BE49-F238E27FC236}">
                <a16:creationId xmlns:a16="http://schemas.microsoft.com/office/drawing/2014/main" id="{D9861AD1-80FD-2B4B-8744-88ABA6772BB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5BD132-311D-8A47-8FB9-B66BD5F87860}" type="slidenum">
              <a:rPr lang="es-ES" altLang="es-ES_tradnl" sz="1400">
                <a:solidFill>
                  <a:srgbClr val="000000"/>
                </a:solidFill>
                <a:latin typeface="Times New Roman" panose="02020603050405020304" pitchFamily="18" charset="0"/>
              </a:rPr>
              <a:pPr algn="r" eaLnBrk="1">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41" name="Text Box 11">
            <a:extLst>
              <a:ext uri="{FF2B5EF4-FFF2-40B4-BE49-F238E27FC236}">
                <a16:creationId xmlns:a16="http://schemas.microsoft.com/office/drawing/2014/main" id="{67415191-739F-3847-AA96-51DEC8AA177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05A6C27-93D8-D04E-BDED-9685D15974E1}" type="slidenum">
              <a:rPr lang="es-ES" altLang="es-ES_tradnl" sz="1400">
                <a:solidFill>
                  <a:srgbClr val="000000"/>
                </a:solidFill>
                <a:latin typeface="Times New Roman" panose="02020603050405020304" pitchFamily="18" charset="0"/>
              </a:rPr>
              <a:pPr algn="r">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42" name="Text Box 12">
            <a:extLst>
              <a:ext uri="{FF2B5EF4-FFF2-40B4-BE49-F238E27FC236}">
                <a16:creationId xmlns:a16="http://schemas.microsoft.com/office/drawing/2014/main" id="{8EB695B6-BF4A-2843-9CD4-3390DD224ED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2E4BDBB-0574-F64E-AC46-E60FF54003F2}" type="slidenum">
              <a:rPr lang="es-ES" altLang="es-ES_tradnl" sz="1400">
                <a:solidFill>
                  <a:srgbClr val="000000"/>
                </a:solidFill>
                <a:latin typeface="Times New Roman" panose="02020603050405020304" pitchFamily="18" charset="0"/>
              </a:rPr>
              <a:pPr algn="r">
                <a:lnSpc>
                  <a:spcPct val="95000"/>
                </a:lnSpc>
                <a:buSzPct val="100000"/>
              </a:pPr>
              <a:t>112</a:t>
            </a:fld>
            <a:endParaRPr lang="es-ES" altLang="es-ES_tradnl" sz="1400">
              <a:solidFill>
                <a:srgbClr val="000000"/>
              </a:solidFill>
              <a:latin typeface="Times New Roman" panose="02020603050405020304" pitchFamily="18" charset="0"/>
            </a:endParaRPr>
          </a:p>
        </p:txBody>
      </p:sp>
      <p:sp>
        <p:nvSpPr>
          <p:cNvPr id="73743" name="Text Box 13">
            <a:extLst>
              <a:ext uri="{FF2B5EF4-FFF2-40B4-BE49-F238E27FC236}">
                <a16:creationId xmlns:a16="http://schemas.microsoft.com/office/drawing/2014/main" id="{C872E4A0-A22C-0542-8A2C-FE8C42EBA2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3744" name="Text Box 14">
            <a:extLst>
              <a:ext uri="{FF2B5EF4-FFF2-40B4-BE49-F238E27FC236}">
                <a16:creationId xmlns:a16="http://schemas.microsoft.com/office/drawing/2014/main" id="{F423819A-CADA-B645-BE7C-9B1F49F8F83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4">
            <a:extLst>
              <a:ext uri="{FF2B5EF4-FFF2-40B4-BE49-F238E27FC236}">
                <a16:creationId xmlns:a16="http://schemas.microsoft.com/office/drawing/2014/main" id="{C002B301-851F-5242-978F-675211D62C5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1ECC577-2B84-D441-A5D5-5584EE16F335}" type="slidenum">
              <a:rPr lang="es-ES" altLang="es-ES_tradnl" sz="1400" smtClean="0">
                <a:solidFill>
                  <a:srgbClr val="000000"/>
                </a:solidFill>
                <a:latin typeface="Times New Roman" panose="02020603050405020304" pitchFamily="18" charset="0"/>
              </a:rPr>
              <a:pPr/>
              <a:t>113</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8D2CD4EA-A9DD-4B4C-B263-AD2E60878F4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171C1C-FD32-EF44-B3C5-144447512F3B}"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8743099D-577D-DF47-AE5A-D7F5F6E954B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35EDCC-8475-574F-977F-33218858A208}"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344B9704-6521-BC4B-A3B7-AD24ABAC35C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E00719-D2B6-A34B-BC70-45842CDE6720}"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4138E8B3-DED0-E446-8A9C-B4F7FB3E2F2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24C01E-7780-8046-A7C3-0EE1BDE98FB2}"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10A14FCC-BEC9-4F4D-ABE4-7D09F569303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F3E777-B7E2-2C47-AA8A-064B3733FE73}"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6FDFC896-9C15-E34B-8DA3-3E735FAF4F6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254E8A-FC96-5243-A7B7-442F6964C20A}"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C2B91D4B-B42E-F94F-BB01-0CD35E12DF1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7E1F8B-FE51-E743-9D5A-CF197898F0C1}"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D7331262-8D6E-DF42-B557-1AED4B320A3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EB54CB-31D2-7747-A6C0-2546CE3A26BC}"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FA215C8D-0531-E84C-8813-A47E080DC0B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2A3632-EBF7-694A-B79B-8A2E3220E822}"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25774815-E1DE-064F-902E-421605F45C9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999E4F-DC85-0243-813D-3DC6937A37EA}" type="slidenum">
              <a:rPr lang="es-ES" altLang="es-ES_tradnl" sz="1400">
                <a:solidFill>
                  <a:srgbClr val="000000"/>
                </a:solidFill>
                <a:latin typeface="Times New Roman" panose="02020603050405020304" pitchFamily="18" charset="0"/>
              </a:rPr>
              <a:pPr algn="r" eaLnBrk="1">
                <a:lnSpc>
                  <a:spcPct val="95000"/>
                </a:lnSpc>
                <a:buSzPct val="100000"/>
              </a:pPr>
              <a:t>113</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BB1CF7FE-E3F2-C040-914C-D79DD1709DA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0" name="Text Box 12">
            <a:extLst>
              <a:ext uri="{FF2B5EF4-FFF2-40B4-BE49-F238E27FC236}">
                <a16:creationId xmlns:a16="http://schemas.microsoft.com/office/drawing/2014/main" id="{446681FC-00F3-6F4C-B8A5-85C12C6B746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92">
            <a:extLst>
              <a:ext uri="{FF2B5EF4-FFF2-40B4-BE49-F238E27FC236}">
                <a16:creationId xmlns:a16="http://schemas.microsoft.com/office/drawing/2014/main" id="{DABEB9FB-D800-B04C-9F12-26BB1785794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B0011A4-D67A-AC4D-85DE-1A1CDD0076C4}" type="slidenum">
              <a:rPr lang="es-ES" altLang="es-ES_tradnl" sz="1400" smtClean="0">
                <a:solidFill>
                  <a:srgbClr val="000000"/>
                </a:solidFill>
                <a:latin typeface="Times New Roman" panose="02020603050405020304" pitchFamily="18" charset="0"/>
              </a:rPr>
              <a:pPr/>
              <a:t>114</a:t>
            </a:fld>
            <a:endParaRPr lang="es-ES" altLang="es-ES_tradnl" sz="1400">
              <a:solidFill>
                <a:srgbClr val="000000"/>
              </a:solidFill>
              <a:latin typeface="Times New Roman" panose="02020603050405020304" pitchFamily="18" charset="0"/>
            </a:endParaRPr>
          </a:p>
        </p:txBody>
      </p:sp>
      <p:sp>
        <p:nvSpPr>
          <p:cNvPr id="77827" name="Text Box 1">
            <a:extLst>
              <a:ext uri="{FF2B5EF4-FFF2-40B4-BE49-F238E27FC236}">
                <a16:creationId xmlns:a16="http://schemas.microsoft.com/office/drawing/2014/main" id="{21C528FD-F7FE-1349-ABD2-17809915FB2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2E4C60-43D0-4A43-9345-54918659C3B9}"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28" name="Text Box 2">
            <a:extLst>
              <a:ext uri="{FF2B5EF4-FFF2-40B4-BE49-F238E27FC236}">
                <a16:creationId xmlns:a16="http://schemas.microsoft.com/office/drawing/2014/main" id="{5F04D2A4-9916-F544-8340-050D51E68B2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88E758-8DAE-234F-B76C-7BE29BF7A694}"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29" name="Text Box 3">
            <a:extLst>
              <a:ext uri="{FF2B5EF4-FFF2-40B4-BE49-F238E27FC236}">
                <a16:creationId xmlns:a16="http://schemas.microsoft.com/office/drawing/2014/main" id="{D9D054B1-F8FD-F743-9DC9-44DAD00E50C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C6ED8B-0212-E044-930B-2E9EBE1DBE06}"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0" name="Text Box 4">
            <a:extLst>
              <a:ext uri="{FF2B5EF4-FFF2-40B4-BE49-F238E27FC236}">
                <a16:creationId xmlns:a16="http://schemas.microsoft.com/office/drawing/2014/main" id="{624F94C7-B259-0447-B0F0-17D1906D933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FE1D63-DC5E-3946-ADD2-680E860C549F}"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1" name="Text Box 5">
            <a:extLst>
              <a:ext uri="{FF2B5EF4-FFF2-40B4-BE49-F238E27FC236}">
                <a16:creationId xmlns:a16="http://schemas.microsoft.com/office/drawing/2014/main" id="{45424B82-60CB-EB46-8139-0DA8419A073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60B5B0-6BC2-D648-88B7-C5B44C66772D}"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2" name="Text Box 6">
            <a:extLst>
              <a:ext uri="{FF2B5EF4-FFF2-40B4-BE49-F238E27FC236}">
                <a16:creationId xmlns:a16="http://schemas.microsoft.com/office/drawing/2014/main" id="{106D2863-84F0-654C-AAC7-46492BC571B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E5D75B-1D37-A342-97E3-BF0FDB3EF253}"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3" name="Text Box 7">
            <a:extLst>
              <a:ext uri="{FF2B5EF4-FFF2-40B4-BE49-F238E27FC236}">
                <a16:creationId xmlns:a16="http://schemas.microsoft.com/office/drawing/2014/main" id="{AC02C8EB-85C7-AE42-8A1E-D4CE37DF199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5A8FBB-7BD6-A347-AF8D-BE555F518CAC}"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4" name="Text Box 8">
            <a:extLst>
              <a:ext uri="{FF2B5EF4-FFF2-40B4-BE49-F238E27FC236}">
                <a16:creationId xmlns:a16="http://schemas.microsoft.com/office/drawing/2014/main" id="{1F0C6E87-1EF3-FF46-9DEA-869A4FED0252}"/>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4D858D-4EEC-A348-BA0B-3AE94D5B54FF}"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5" name="Text Box 9">
            <a:extLst>
              <a:ext uri="{FF2B5EF4-FFF2-40B4-BE49-F238E27FC236}">
                <a16:creationId xmlns:a16="http://schemas.microsoft.com/office/drawing/2014/main" id="{75513649-C133-094F-8D36-665C2916456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D1641C-4D07-E449-98AD-732F9984561A}"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6" name="Text Box 10">
            <a:extLst>
              <a:ext uri="{FF2B5EF4-FFF2-40B4-BE49-F238E27FC236}">
                <a16:creationId xmlns:a16="http://schemas.microsoft.com/office/drawing/2014/main" id="{0363996B-AB97-C24D-B605-E0011FBB871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7BA5D1-F636-1F4F-9EE4-4B5B53887640}"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7" name="Text Box 11">
            <a:extLst>
              <a:ext uri="{FF2B5EF4-FFF2-40B4-BE49-F238E27FC236}">
                <a16:creationId xmlns:a16="http://schemas.microsoft.com/office/drawing/2014/main" id="{BA8089D7-D6D7-8546-AF03-0343984C39C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1457778-8E5F-A448-B8A3-8390404A8662}" type="slidenum">
              <a:rPr lang="es-ES" altLang="es-ES_tradnl" sz="1400">
                <a:solidFill>
                  <a:srgbClr val="000000"/>
                </a:solidFill>
                <a:latin typeface="Times New Roman" panose="02020603050405020304" pitchFamily="18" charset="0"/>
              </a:rPr>
              <a:pPr algn="r">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8" name="Text Box 12">
            <a:extLst>
              <a:ext uri="{FF2B5EF4-FFF2-40B4-BE49-F238E27FC236}">
                <a16:creationId xmlns:a16="http://schemas.microsoft.com/office/drawing/2014/main" id="{96D56AFE-3365-3A40-A40E-58C1F35A58F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08F7E4A-824E-254B-A5FB-3B13159CE8BD}" type="slidenum">
              <a:rPr lang="es-ES" altLang="es-ES_tradnl" sz="1400">
                <a:solidFill>
                  <a:srgbClr val="000000"/>
                </a:solidFill>
                <a:latin typeface="Times New Roman" panose="02020603050405020304" pitchFamily="18" charset="0"/>
              </a:rPr>
              <a:pPr algn="r">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77839" name="Text Box 13">
            <a:extLst>
              <a:ext uri="{FF2B5EF4-FFF2-40B4-BE49-F238E27FC236}">
                <a16:creationId xmlns:a16="http://schemas.microsoft.com/office/drawing/2014/main" id="{4F666167-B31C-8241-A4C5-0E672FF00C4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7840" name="Text Box 14">
            <a:extLst>
              <a:ext uri="{FF2B5EF4-FFF2-40B4-BE49-F238E27FC236}">
                <a16:creationId xmlns:a16="http://schemas.microsoft.com/office/drawing/2014/main" id="{9658CB41-7750-9643-9735-1B1FB71757D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92">
            <a:extLst>
              <a:ext uri="{FF2B5EF4-FFF2-40B4-BE49-F238E27FC236}">
                <a16:creationId xmlns:a16="http://schemas.microsoft.com/office/drawing/2014/main" id="{127465C3-86DF-4640-8ADA-A9FFF29A8A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C7426BF-18CF-6746-9A85-B1B331AD4435}" type="slidenum">
              <a:rPr lang="es-ES" altLang="es-ES_tradnl" sz="1400" smtClean="0">
                <a:solidFill>
                  <a:srgbClr val="000000"/>
                </a:solidFill>
                <a:latin typeface="Times New Roman" panose="02020603050405020304" pitchFamily="18" charset="0"/>
              </a:rPr>
              <a:pPr/>
              <a:t>115</a:t>
            </a:fld>
            <a:endParaRPr lang="es-ES" altLang="es-ES_tradnl" sz="1400">
              <a:solidFill>
                <a:srgbClr val="000000"/>
              </a:solidFill>
              <a:latin typeface="Times New Roman" panose="02020603050405020304" pitchFamily="18" charset="0"/>
            </a:endParaRPr>
          </a:p>
        </p:txBody>
      </p:sp>
      <p:sp>
        <p:nvSpPr>
          <p:cNvPr id="79875" name="Text Box 1">
            <a:extLst>
              <a:ext uri="{FF2B5EF4-FFF2-40B4-BE49-F238E27FC236}">
                <a16:creationId xmlns:a16="http://schemas.microsoft.com/office/drawing/2014/main" id="{DE2F89F1-411F-0C4B-AC06-8672A90DCA4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B072C3-10F0-BA45-AA1A-D1359D668435}"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76" name="Text Box 2">
            <a:extLst>
              <a:ext uri="{FF2B5EF4-FFF2-40B4-BE49-F238E27FC236}">
                <a16:creationId xmlns:a16="http://schemas.microsoft.com/office/drawing/2014/main" id="{2FBE28E4-B4E2-D241-BEB7-9800F930B5E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477A90-14E0-664C-842A-9638E4BD201B}"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77" name="Text Box 3">
            <a:extLst>
              <a:ext uri="{FF2B5EF4-FFF2-40B4-BE49-F238E27FC236}">
                <a16:creationId xmlns:a16="http://schemas.microsoft.com/office/drawing/2014/main" id="{FA207B16-9E06-0E42-9F32-3CB4D279195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014387-C0B2-DD49-8F28-AFDE3D5548E8}"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78" name="Text Box 4">
            <a:extLst>
              <a:ext uri="{FF2B5EF4-FFF2-40B4-BE49-F238E27FC236}">
                <a16:creationId xmlns:a16="http://schemas.microsoft.com/office/drawing/2014/main" id="{65F8C649-8ADC-4743-B7B1-E4FC2D8F485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FDFCC1-F74B-0549-BBC5-A951E1AEABB3}"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79" name="Text Box 5">
            <a:extLst>
              <a:ext uri="{FF2B5EF4-FFF2-40B4-BE49-F238E27FC236}">
                <a16:creationId xmlns:a16="http://schemas.microsoft.com/office/drawing/2014/main" id="{14ABD579-81D8-6D4C-BC71-1DA209D74D7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88B54F-DEE3-E74B-ABFB-BDF2EE5AFF52}"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0" name="Text Box 6">
            <a:extLst>
              <a:ext uri="{FF2B5EF4-FFF2-40B4-BE49-F238E27FC236}">
                <a16:creationId xmlns:a16="http://schemas.microsoft.com/office/drawing/2014/main" id="{D5EC4D17-BF3C-2B42-8041-2FF709CBD08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A702CC-BABD-0B48-9159-C0013F1205F1}"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1" name="Text Box 7">
            <a:extLst>
              <a:ext uri="{FF2B5EF4-FFF2-40B4-BE49-F238E27FC236}">
                <a16:creationId xmlns:a16="http://schemas.microsoft.com/office/drawing/2014/main" id="{83192E80-9068-5345-8131-69FF308C32D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7CDDAE-8DD4-4746-A5F7-F806158C560B}"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2" name="Text Box 8">
            <a:extLst>
              <a:ext uri="{FF2B5EF4-FFF2-40B4-BE49-F238E27FC236}">
                <a16:creationId xmlns:a16="http://schemas.microsoft.com/office/drawing/2014/main" id="{FAC8CA29-5871-C142-BF40-8B9361A9FE4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52A380-0375-6048-B226-60A838962903}"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3" name="Text Box 9">
            <a:extLst>
              <a:ext uri="{FF2B5EF4-FFF2-40B4-BE49-F238E27FC236}">
                <a16:creationId xmlns:a16="http://schemas.microsoft.com/office/drawing/2014/main" id="{53BE4734-520A-EB42-B41E-5171C17FAB1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B89D13-2BE4-2E41-827A-FB1325A65FE7}"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4" name="Text Box 10">
            <a:extLst>
              <a:ext uri="{FF2B5EF4-FFF2-40B4-BE49-F238E27FC236}">
                <a16:creationId xmlns:a16="http://schemas.microsoft.com/office/drawing/2014/main" id="{BC5BD3B5-46F1-B24A-8C7D-55477037930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8BD06C-11D6-D34A-9D5A-A2378BA39371}"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5" name="Text Box 11">
            <a:extLst>
              <a:ext uri="{FF2B5EF4-FFF2-40B4-BE49-F238E27FC236}">
                <a16:creationId xmlns:a16="http://schemas.microsoft.com/office/drawing/2014/main" id="{D5B6881D-7B1B-F94B-8141-46A58AE5D80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69B9A7-75A4-2D41-B646-19CAEB3778FF}" type="slidenum">
              <a:rPr lang="es-ES" altLang="es-ES_tradnl" sz="1400">
                <a:solidFill>
                  <a:srgbClr val="000000"/>
                </a:solidFill>
                <a:latin typeface="Times New Roman" panose="02020603050405020304" pitchFamily="18" charset="0"/>
              </a:rPr>
              <a:pPr algn="r">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6" name="Text Box 12">
            <a:extLst>
              <a:ext uri="{FF2B5EF4-FFF2-40B4-BE49-F238E27FC236}">
                <a16:creationId xmlns:a16="http://schemas.microsoft.com/office/drawing/2014/main" id="{D21405DF-7DB3-374F-9910-C4282C69C62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9C2506C-8442-2648-B7A4-439725AF63EE}" type="slidenum">
              <a:rPr lang="es-ES" altLang="es-ES_tradnl" sz="1400">
                <a:solidFill>
                  <a:srgbClr val="000000"/>
                </a:solidFill>
                <a:latin typeface="Times New Roman" panose="02020603050405020304" pitchFamily="18" charset="0"/>
              </a:rPr>
              <a:pPr algn="r">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79887" name="Text Box 13">
            <a:extLst>
              <a:ext uri="{FF2B5EF4-FFF2-40B4-BE49-F238E27FC236}">
                <a16:creationId xmlns:a16="http://schemas.microsoft.com/office/drawing/2014/main" id="{2246FBF6-F7F8-7C44-BC78-525FBEE8436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9888" name="Text Box 14">
            <a:extLst>
              <a:ext uri="{FF2B5EF4-FFF2-40B4-BE49-F238E27FC236}">
                <a16:creationId xmlns:a16="http://schemas.microsoft.com/office/drawing/2014/main" id="{C31749E6-CF1F-164C-8FDE-2E1ED8E223A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92">
            <a:extLst>
              <a:ext uri="{FF2B5EF4-FFF2-40B4-BE49-F238E27FC236}">
                <a16:creationId xmlns:a16="http://schemas.microsoft.com/office/drawing/2014/main" id="{5A3592BB-96B6-114D-9B59-3F8F0CC51F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11470F5-39F1-CA4F-B87F-31D4CC1F4032}" type="slidenum">
              <a:rPr lang="es-ES" altLang="es-ES_tradnl" sz="1400" smtClean="0">
                <a:solidFill>
                  <a:srgbClr val="000000"/>
                </a:solidFill>
                <a:latin typeface="Times New Roman" panose="02020603050405020304" pitchFamily="18" charset="0"/>
              </a:rPr>
              <a:pPr/>
              <a:t>116</a:t>
            </a:fld>
            <a:endParaRPr lang="es-ES" altLang="es-ES_tradnl" sz="1400">
              <a:solidFill>
                <a:srgbClr val="000000"/>
              </a:solidFill>
              <a:latin typeface="Times New Roman" panose="02020603050405020304" pitchFamily="18" charset="0"/>
            </a:endParaRPr>
          </a:p>
        </p:txBody>
      </p:sp>
      <p:sp>
        <p:nvSpPr>
          <p:cNvPr id="81923" name="Text Box 1">
            <a:extLst>
              <a:ext uri="{FF2B5EF4-FFF2-40B4-BE49-F238E27FC236}">
                <a16:creationId xmlns:a16="http://schemas.microsoft.com/office/drawing/2014/main" id="{5BCC60D2-6CCF-094D-8AF4-7DA793A59B6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3EDF37-7284-5A40-AFD9-0978F3DB9986}"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4" name="Text Box 2">
            <a:extLst>
              <a:ext uri="{FF2B5EF4-FFF2-40B4-BE49-F238E27FC236}">
                <a16:creationId xmlns:a16="http://schemas.microsoft.com/office/drawing/2014/main" id="{35B94F25-0485-4945-AD18-1B8769DE045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4B6ECD-DBE7-BA48-A166-269D6F142A2F}"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5" name="Text Box 3">
            <a:extLst>
              <a:ext uri="{FF2B5EF4-FFF2-40B4-BE49-F238E27FC236}">
                <a16:creationId xmlns:a16="http://schemas.microsoft.com/office/drawing/2014/main" id="{82DC5EE0-F80E-6844-9B44-06702F78110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3D3F7F-0510-5449-9A05-47A83F27C526}"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6" name="Text Box 4">
            <a:extLst>
              <a:ext uri="{FF2B5EF4-FFF2-40B4-BE49-F238E27FC236}">
                <a16:creationId xmlns:a16="http://schemas.microsoft.com/office/drawing/2014/main" id="{C2EE1015-426D-F84F-9C97-BBE4B01F909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22C5DE-F574-434A-AF5D-21B44CC3E690}"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7" name="Text Box 5">
            <a:extLst>
              <a:ext uri="{FF2B5EF4-FFF2-40B4-BE49-F238E27FC236}">
                <a16:creationId xmlns:a16="http://schemas.microsoft.com/office/drawing/2014/main" id="{EFE1E6C9-8D92-714A-A645-2608C200441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3E56DB-9059-3E47-9FCA-C8C031724580}"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8" name="Text Box 6">
            <a:extLst>
              <a:ext uri="{FF2B5EF4-FFF2-40B4-BE49-F238E27FC236}">
                <a16:creationId xmlns:a16="http://schemas.microsoft.com/office/drawing/2014/main" id="{27EB4039-4612-B74A-A4A0-CEDBCB723B5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36A672-525E-AA43-BE25-F42F22BCB996}"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29" name="Text Box 7">
            <a:extLst>
              <a:ext uri="{FF2B5EF4-FFF2-40B4-BE49-F238E27FC236}">
                <a16:creationId xmlns:a16="http://schemas.microsoft.com/office/drawing/2014/main" id="{35913748-DC4D-3641-BF10-E001775D2A4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4412F1-E85D-014A-98CD-24ACD753A480}"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0" name="Text Box 8">
            <a:extLst>
              <a:ext uri="{FF2B5EF4-FFF2-40B4-BE49-F238E27FC236}">
                <a16:creationId xmlns:a16="http://schemas.microsoft.com/office/drawing/2014/main" id="{CDE34EA1-BEC4-8640-A113-1ADC1B3B846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1B3B0A-BC93-3240-A762-98B2C3B33687}"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1" name="Text Box 9">
            <a:extLst>
              <a:ext uri="{FF2B5EF4-FFF2-40B4-BE49-F238E27FC236}">
                <a16:creationId xmlns:a16="http://schemas.microsoft.com/office/drawing/2014/main" id="{0E279CD3-156D-2041-A192-E3DAEB4E080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7B6D5A-617B-C945-BDC6-D80988EA635C}"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2" name="Text Box 10">
            <a:extLst>
              <a:ext uri="{FF2B5EF4-FFF2-40B4-BE49-F238E27FC236}">
                <a16:creationId xmlns:a16="http://schemas.microsoft.com/office/drawing/2014/main" id="{C3BEB018-5C63-C34C-BD4C-4B6BE749A8C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9D9C0A-C058-424B-9C12-8CBAE34B6A23}"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3" name="Text Box 11">
            <a:extLst>
              <a:ext uri="{FF2B5EF4-FFF2-40B4-BE49-F238E27FC236}">
                <a16:creationId xmlns:a16="http://schemas.microsoft.com/office/drawing/2014/main" id="{F6070182-051E-444E-BC6E-7830A9D0769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6B8FE5F-8926-2E48-942F-0636FC161643}" type="slidenum">
              <a:rPr lang="es-ES" altLang="es-ES_tradnl" sz="1400">
                <a:solidFill>
                  <a:srgbClr val="000000"/>
                </a:solidFill>
                <a:latin typeface="Times New Roman" panose="02020603050405020304" pitchFamily="18" charset="0"/>
              </a:rPr>
              <a:pPr algn="r">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4" name="Text Box 12">
            <a:extLst>
              <a:ext uri="{FF2B5EF4-FFF2-40B4-BE49-F238E27FC236}">
                <a16:creationId xmlns:a16="http://schemas.microsoft.com/office/drawing/2014/main" id="{8490FD2B-9724-C342-8FBE-E501CC3FC20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EEAF159-CC40-6740-B2BF-6E238B33C5E3}" type="slidenum">
              <a:rPr lang="es-ES" altLang="es-ES_tradnl" sz="1400">
                <a:solidFill>
                  <a:srgbClr val="000000"/>
                </a:solidFill>
                <a:latin typeface="Times New Roman" panose="02020603050405020304" pitchFamily="18" charset="0"/>
              </a:rPr>
              <a:pPr algn="r">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81935" name="Text Box 13">
            <a:extLst>
              <a:ext uri="{FF2B5EF4-FFF2-40B4-BE49-F238E27FC236}">
                <a16:creationId xmlns:a16="http://schemas.microsoft.com/office/drawing/2014/main" id="{D1C7BC0B-5682-9A44-8001-6D814830E88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1936" name="Text Box 14">
            <a:extLst>
              <a:ext uri="{FF2B5EF4-FFF2-40B4-BE49-F238E27FC236}">
                <a16:creationId xmlns:a16="http://schemas.microsoft.com/office/drawing/2014/main" id="{E6545BEE-4B76-B849-AD31-64386E02E56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8050" name="Rectangle 92">
            <a:extLst>
              <a:ext uri="{FF2B5EF4-FFF2-40B4-BE49-F238E27FC236}">
                <a16:creationId xmlns:a16="http://schemas.microsoft.com/office/drawing/2014/main" id="{9EE02B9E-9749-554C-9493-71BF74A2793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4AEE03B-C863-CB46-A76B-FE947DD226AD}" type="slidenum">
              <a:rPr lang="es-ES" altLang="es-ES_tradnl" sz="1400">
                <a:solidFill>
                  <a:srgbClr val="000000"/>
                </a:solidFill>
                <a:latin typeface="Times New Roman" panose="02020603050405020304" pitchFamily="18" charset="0"/>
              </a:rPr>
              <a:pPr/>
              <a:t>117</a:t>
            </a:fld>
            <a:endParaRPr lang="es-ES" altLang="es-ES_tradnl" sz="1400">
              <a:solidFill>
                <a:srgbClr val="000000"/>
              </a:solidFill>
              <a:latin typeface="Times New Roman" panose="02020603050405020304" pitchFamily="18" charset="0"/>
            </a:endParaRPr>
          </a:p>
        </p:txBody>
      </p:sp>
      <p:sp>
        <p:nvSpPr>
          <p:cNvPr id="258051" name="Text Box 1">
            <a:extLst>
              <a:ext uri="{FF2B5EF4-FFF2-40B4-BE49-F238E27FC236}">
                <a16:creationId xmlns:a16="http://schemas.microsoft.com/office/drawing/2014/main" id="{F70816C3-C9CB-EB45-9908-DBABCD5330B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46DB79-6302-C541-A766-49EF42B0DE6C}"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2" name="Text Box 2">
            <a:extLst>
              <a:ext uri="{FF2B5EF4-FFF2-40B4-BE49-F238E27FC236}">
                <a16:creationId xmlns:a16="http://schemas.microsoft.com/office/drawing/2014/main" id="{DC685549-29C0-D04D-9F03-5BCC32C3417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B4FC39-C5E2-E641-BDE4-AE649C70003F}"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3" name="Text Box 3">
            <a:extLst>
              <a:ext uri="{FF2B5EF4-FFF2-40B4-BE49-F238E27FC236}">
                <a16:creationId xmlns:a16="http://schemas.microsoft.com/office/drawing/2014/main" id="{42FAC1BA-97DB-7645-9621-FBF04D48259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D0A766-84CA-A74B-8E89-AC546B253D41}"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4" name="Text Box 4">
            <a:extLst>
              <a:ext uri="{FF2B5EF4-FFF2-40B4-BE49-F238E27FC236}">
                <a16:creationId xmlns:a16="http://schemas.microsoft.com/office/drawing/2014/main" id="{434D7161-D236-FC4E-ABFF-DBEA8BE5FCB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D306D6-A99F-7144-ACEE-50C6F7131A1B}"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5" name="Text Box 5">
            <a:extLst>
              <a:ext uri="{FF2B5EF4-FFF2-40B4-BE49-F238E27FC236}">
                <a16:creationId xmlns:a16="http://schemas.microsoft.com/office/drawing/2014/main" id="{9553F76C-9E59-7F4B-8CA8-E395A10B04F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9AB508-EDF0-7041-8DF2-FF8FFF7437ED}"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6" name="Text Box 6">
            <a:extLst>
              <a:ext uri="{FF2B5EF4-FFF2-40B4-BE49-F238E27FC236}">
                <a16:creationId xmlns:a16="http://schemas.microsoft.com/office/drawing/2014/main" id="{CAED47B3-0816-4D4D-95F7-A9671C4A45F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D443CE-965F-7A4B-81BB-BB295CF5CCB9}"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7" name="Text Box 7">
            <a:extLst>
              <a:ext uri="{FF2B5EF4-FFF2-40B4-BE49-F238E27FC236}">
                <a16:creationId xmlns:a16="http://schemas.microsoft.com/office/drawing/2014/main" id="{F9DCB327-703D-194C-B349-7BD63D659D9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094FDD-FB07-924A-A692-56E669B999D1}"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8" name="Text Box 8">
            <a:extLst>
              <a:ext uri="{FF2B5EF4-FFF2-40B4-BE49-F238E27FC236}">
                <a16:creationId xmlns:a16="http://schemas.microsoft.com/office/drawing/2014/main" id="{9E04A118-352B-784E-ADF8-318E53A65A9D}"/>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A3DF4C-2735-524F-8AA6-EE60FA919F9A}"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59" name="Text Box 9">
            <a:extLst>
              <a:ext uri="{FF2B5EF4-FFF2-40B4-BE49-F238E27FC236}">
                <a16:creationId xmlns:a16="http://schemas.microsoft.com/office/drawing/2014/main" id="{094B1065-E728-674E-8652-8619D516AAE4}"/>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17F4BE-0F0B-3548-BE8A-6FC9179081A5}"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60" name="Text Box 10">
            <a:extLst>
              <a:ext uri="{FF2B5EF4-FFF2-40B4-BE49-F238E27FC236}">
                <a16:creationId xmlns:a16="http://schemas.microsoft.com/office/drawing/2014/main" id="{ADC4F2B8-5847-304A-B622-E875523E827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8EA839-85CD-AB4B-9531-50B705490D87}"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61" name="Text Box 11">
            <a:extLst>
              <a:ext uri="{FF2B5EF4-FFF2-40B4-BE49-F238E27FC236}">
                <a16:creationId xmlns:a16="http://schemas.microsoft.com/office/drawing/2014/main" id="{2C0F7CEF-BF7A-CC4D-8EBD-9A5D2EB4888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7E98CFB-955C-914D-A8AF-25C23FE76CBE}" type="slidenum">
              <a:rPr lang="es-ES" altLang="es-ES_tradnl" sz="1400">
                <a:solidFill>
                  <a:srgbClr val="000000"/>
                </a:solidFill>
                <a:latin typeface="Times New Roman" panose="02020603050405020304" pitchFamily="18" charset="0"/>
              </a:rPr>
              <a:pPr algn="r">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62" name="Text Box 12">
            <a:extLst>
              <a:ext uri="{FF2B5EF4-FFF2-40B4-BE49-F238E27FC236}">
                <a16:creationId xmlns:a16="http://schemas.microsoft.com/office/drawing/2014/main" id="{897F878A-653D-904A-ADB2-1CE7818B5C4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45CE14D-E31E-6140-B868-FA3C95FEC7B4}" type="slidenum">
              <a:rPr lang="es-ES" altLang="es-ES_tradnl" sz="1400">
                <a:solidFill>
                  <a:srgbClr val="000000"/>
                </a:solidFill>
                <a:latin typeface="Times New Roman" panose="02020603050405020304" pitchFamily="18" charset="0"/>
              </a:rPr>
              <a:pPr algn="r">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58063" name="Text Box 13">
            <a:extLst>
              <a:ext uri="{FF2B5EF4-FFF2-40B4-BE49-F238E27FC236}">
                <a16:creationId xmlns:a16="http://schemas.microsoft.com/office/drawing/2014/main" id="{E96DEB2F-0290-8341-9206-C78816AA7AE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58064" name="Text Box 14">
            <a:extLst>
              <a:ext uri="{FF2B5EF4-FFF2-40B4-BE49-F238E27FC236}">
                <a16:creationId xmlns:a16="http://schemas.microsoft.com/office/drawing/2014/main" id="{0F0DBAF7-9693-7B4A-BF33-6590FF2E313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0098" name="Rectangle 92">
            <a:extLst>
              <a:ext uri="{FF2B5EF4-FFF2-40B4-BE49-F238E27FC236}">
                <a16:creationId xmlns:a16="http://schemas.microsoft.com/office/drawing/2014/main" id="{36F89822-22F1-F745-96A2-8867F2AB1EE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B153A2C-6CA3-C54D-8F76-96ADC8BECC88}" type="slidenum">
              <a:rPr lang="es-ES" altLang="es-ES_tradnl" sz="1400">
                <a:solidFill>
                  <a:srgbClr val="000000"/>
                </a:solidFill>
                <a:latin typeface="Times New Roman" panose="02020603050405020304" pitchFamily="18" charset="0"/>
              </a:rPr>
              <a:pPr/>
              <a:t>118</a:t>
            </a:fld>
            <a:endParaRPr lang="es-ES" altLang="es-ES_tradnl" sz="1400">
              <a:solidFill>
                <a:srgbClr val="000000"/>
              </a:solidFill>
              <a:latin typeface="Times New Roman" panose="02020603050405020304" pitchFamily="18" charset="0"/>
            </a:endParaRPr>
          </a:p>
        </p:txBody>
      </p:sp>
      <p:sp>
        <p:nvSpPr>
          <p:cNvPr id="260099" name="Text Box 1">
            <a:extLst>
              <a:ext uri="{FF2B5EF4-FFF2-40B4-BE49-F238E27FC236}">
                <a16:creationId xmlns:a16="http://schemas.microsoft.com/office/drawing/2014/main" id="{C4957DCD-ABFB-C24B-88DB-00275E53F99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2DB303-61A8-E843-A7A2-92D042AB5F10}"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0" name="Text Box 2">
            <a:extLst>
              <a:ext uri="{FF2B5EF4-FFF2-40B4-BE49-F238E27FC236}">
                <a16:creationId xmlns:a16="http://schemas.microsoft.com/office/drawing/2014/main" id="{7BDCA2D3-B780-6C4D-ACD7-03DF03A9329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95D51F-DDBB-9B4B-B7D6-BE8330B2C270}"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1" name="Text Box 3">
            <a:extLst>
              <a:ext uri="{FF2B5EF4-FFF2-40B4-BE49-F238E27FC236}">
                <a16:creationId xmlns:a16="http://schemas.microsoft.com/office/drawing/2014/main" id="{F2A56FAA-79B7-CA41-98EE-B058BE1AC02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D52CA7-DE55-2F43-9DF8-27BC30661322}"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2" name="Text Box 4">
            <a:extLst>
              <a:ext uri="{FF2B5EF4-FFF2-40B4-BE49-F238E27FC236}">
                <a16:creationId xmlns:a16="http://schemas.microsoft.com/office/drawing/2014/main" id="{B732FD12-F660-1B49-98A9-E5E0666F2D5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7280FC-F4BF-4C48-992C-D2C0EB976B9E}"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3" name="Text Box 5">
            <a:extLst>
              <a:ext uri="{FF2B5EF4-FFF2-40B4-BE49-F238E27FC236}">
                <a16:creationId xmlns:a16="http://schemas.microsoft.com/office/drawing/2014/main" id="{9F6779F1-DF0A-5E46-8403-E97E47FB57A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E8F7AA-3E2E-E04F-864E-81BE357C15ED}"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4" name="Text Box 6">
            <a:extLst>
              <a:ext uri="{FF2B5EF4-FFF2-40B4-BE49-F238E27FC236}">
                <a16:creationId xmlns:a16="http://schemas.microsoft.com/office/drawing/2014/main" id="{99DFEBEC-9289-C143-8435-0FDB53DA637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16DE74-E961-7941-ABC7-124F91603AD2}"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5" name="Text Box 7">
            <a:extLst>
              <a:ext uri="{FF2B5EF4-FFF2-40B4-BE49-F238E27FC236}">
                <a16:creationId xmlns:a16="http://schemas.microsoft.com/office/drawing/2014/main" id="{51FCCBDC-5D96-B742-879D-B0F011165B1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719E7F-9C86-4148-9028-0D135D464ED3}"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6" name="Text Box 8">
            <a:extLst>
              <a:ext uri="{FF2B5EF4-FFF2-40B4-BE49-F238E27FC236}">
                <a16:creationId xmlns:a16="http://schemas.microsoft.com/office/drawing/2014/main" id="{C074B827-E288-ED48-9DBC-708DF31A53C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7C4797-E0BE-E54A-8622-F2A5881E055A}"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7" name="Text Box 9">
            <a:extLst>
              <a:ext uri="{FF2B5EF4-FFF2-40B4-BE49-F238E27FC236}">
                <a16:creationId xmlns:a16="http://schemas.microsoft.com/office/drawing/2014/main" id="{FEC8CEF8-CB82-BA4C-A62A-E622F8D1407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8857BD-BD0A-4343-9B41-97CAC6B127F1}"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8" name="Text Box 10">
            <a:extLst>
              <a:ext uri="{FF2B5EF4-FFF2-40B4-BE49-F238E27FC236}">
                <a16:creationId xmlns:a16="http://schemas.microsoft.com/office/drawing/2014/main" id="{EA9E307C-D2D0-9844-91AE-B382DF779F7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278E7D-F181-E245-AACA-4A615F3B8CDC}"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0109" name="Text Box 11">
            <a:extLst>
              <a:ext uri="{FF2B5EF4-FFF2-40B4-BE49-F238E27FC236}">
                <a16:creationId xmlns:a16="http://schemas.microsoft.com/office/drawing/2014/main" id="{900C79EF-16E5-0A49-8864-940E363FFBC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0110" name="Text Box 12">
            <a:extLst>
              <a:ext uri="{FF2B5EF4-FFF2-40B4-BE49-F238E27FC236}">
                <a16:creationId xmlns:a16="http://schemas.microsoft.com/office/drawing/2014/main" id="{487CC681-B1E2-9F4B-AD67-F897D71404A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2146" name="Rectangle 92">
            <a:extLst>
              <a:ext uri="{FF2B5EF4-FFF2-40B4-BE49-F238E27FC236}">
                <a16:creationId xmlns:a16="http://schemas.microsoft.com/office/drawing/2014/main" id="{DB1815CD-16BB-F541-85F0-9DBFF937DD7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857A473-87CF-F949-85DB-9BD044DF5506}" type="slidenum">
              <a:rPr lang="es-ES" altLang="es-ES_tradnl" sz="1400">
                <a:solidFill>
                  <a:srgbClr val="000000"/>
                </a:solidFill>
                <a:latin typeface="Times New Roman" panose="02020603050405020304" pitchFamily="18" charset="0"/>
              </a:rPr>
              <a:pPr/>
              <a:t>119</a:t>
            </a:fld>
            <a:endParaRPr lang="es-ES" altLang="es-ES_tradnl" sz="1400">
              <a:solidFill>
                <a:srgbClr val="000000"/>
              </a:solidFill>
              <a:latin typeface="Times New Roman" panose="02020603050405020304" pitchFamily="18" charset="0"/>
            </a:endParaRPr>
          </a:p>
        </p:txBody>
      </p:sp>
      <p:sp>
        <p:nvSpPr>
          <p:cNvPr id="262147" name="Text Box 1">
            <a:extLst>
              <a:ext uri="{FF2B5EF4-FFF2-40B4-BE49-F238E27FC236}">
                <a16:creationId xmlns:a16="http://schemas.microsoft.com/office/drawing/2014/main" id="{5B8F4A94-1008-7142-9A15-F49B047921E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B98B4B-8C08-AE43-9D35-B62F11115EE5}"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48" name="Text Box 2">
            <a:extLst>
              <a:ext uri="{FF2B5EF4-FFF2-40B4-BE49-F238E27FC236}">
                <a16:creationId xmlns:a16="http://schemas.microsoft.com/office/drawing/2014/main" id="{B2FE5012-BC16-FB45-AA51-C7837D70A6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27FD3F-EDC6-1A49-AD4C-5EC64C666DED}"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49" name="Text Box 3">
            <a:extLst>
              <a:ext uri="{FF2B5EF4-FFF2-40B4-BE49-F238E27FC236}">
                <a16:creationId xmlns:a16="http://schemas.microsoft.com/office/drawing/2014/main" id="{8101A1CB-B58E-794F-91ED-0A4B0A3A80B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E4862C-2EF0-3C47-8D68-5C45AB90E507}"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0" name="Text Box 4">
            <a:extLst>
              <a:ext uri="{FF2B5EF4-FFF2-40B4-BE49-F238E27FC236}">
                <a16:creationId xmlns:a16="http://schemas.microsoft.com/office/drawing/2014/main" id="{2F4394CB-9137-2B4E-9F00-7406BE638D6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D633B3-9DF2-5F41-9473-2CD43A827CC2}"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1" name="Text Box 5">
            <a:extLst>
              <a:ext uri="{FF2B5EF4-FFF2-40B4-BE49-F238E27FC236}">
                <a16:creationId xmlns:a16="http://schemas.microsoft.com/office/drawing/2014/main" id="{5E0BB2A8-642C-B442-812A-F6A21566435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E204AF-4A0D-2742-AB5E-2FCA2DD92E34}"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2" name="Text Box 6">
            <a:extLst>
              <a:ext uri="{FF2B5EF4-FFF2-40B4-BE49-F238E27FC236}">
                <a16:creationId xmlns:a16="http://schemas.microsoft.com/office/drawing/2014/main" id="{B172A264-DECE-B248-A1EE-162F005D730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BF17FA-D9E1-A540-B90C-D895DFE720B2}"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3" name="Text Box 7">
            <a:extLst>
              <a:ext uri="{FF2B5EF4-FFF2-40B4-BE49-F238E27FC236}">
                <a16:creationId xmlns:a16="http://schemas.microsoft.com/office/drawing/2014/main" id="{E0BFEE9F-E19F-9E4F-910C-13E80B67E09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178C33-5A1E-0F4D-8C99-CDC337C3861D}"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4" name="Text Box 8">
            <a:extLst>
              <a:ext uri="{FF2B5EF4-FFF2-40B4-BE49-F238E27FC236}">
                <a16:creationId xmlns:a16="http://schemas.microsoft.com/office/drawing/2014/main" id="{1D838C12-5C8B-E149-8F60-8F76E0E373A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7FFEA0-C54C-5F46-91A3-C969434D18FD}"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5" name="Text Box 9">
            <a:extLst>
              <a:ext uri="{FF2B5EF4-FFF2-40B4-BE49-F238E27FC236}">
                <a16:creationId xmlns:a16="http://schemas.microsoft.com/office/drawing/2014/main" id="{E13FA934-5FAE-B342-B41E-D52493FD1F0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8914F9-9868-A94E-BF13-3EE33ECF1F11}"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6" name="Text Box 10">
            <a:extLst>
              <a:ext uri="{FF2B5EF4-FFF2-40B4-BE49-F238E27FC236}">
                <a16:creationId xmlns:a16="http://schemas.microsoft.com/office/drawing/2014/main" id="{ACEE4E8C-B468-E84D-A406-E05750ED7DD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635FC7-CFB3-C94B-B345-23C5EF51FBBE}"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62157" name="Text Box 11">
            <a:extLst>
              <a:ext uri="{FF2B5EF4-FFF2-40B4-BE49-F238E27FC236}">
                <a16:creationId xmlns:a16="http://schemas.microsoft.com/office/drawing/2014/main" id="{88A14EE8-3721-4E4D-A364-1D663D5D2EC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2158" name="Text Box 12">
            <a:extLst>
              <a:ext uri="{FF2B5EF4-FFF2-40B4-BE49-F238E27FC236}">
                <a16:creationId xmlns:a16="http://schemas.microsoft.com/office/drawing/2014/main" id="{11D5F154-EB1A-FB45-99DC-2C7E81AC85D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92">
            <a:extLst>
              <a:ext uri="{FF2B5EF4-FFF2-40B4-BE49-F238E27FC236}">
                <a16:creationId xmlns:a16="http://schemas.microsoft.com/office/drawing/2014/main" id="{54989D8A-53A5-1C4A-AAE0-CDEDA7F7661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632FA96-34E3-3A44-8AE2-CF5FEAC8555A}" type="slidenum">
              <a:rPr lang="es-ES" altLang="es-ES_tradnl" sz="1400">
                <a:solidFill>
                  <a:srgbClr val="000000"/>
                </a:solidFill>
                <a:latin typeface="Times New Roman" panose="02020603050405020304" pitchFamily="18" charset="0"/>
              </a:rPr>
              <a:pPr/>
              <a:t>12</a:t>
            </a:fld>
            <a:endParaRPr lang="es-ES" altLang="es-ES_tradnl" sz="1400">
              <a:solidFill>
                <a:srgbClr val="000000"/>
              </a:solidFill>
              <a:latin typeface="Times New Roman" panose="02020603050405020304" pitchFamily="18" charset="0"/>
            </a:endParaRPr>
          </a:p>
        </p:txBody>
      </p:sp>
      <p:sp>
        <p:nvSpPr>
          <p:cNvPr id="106499" name="Text Box 1">
            <a:extLst>
              <a:ext uri="{FF2B5EF4-FFF2-40B4-BE49-F238E27FC236}">
                <a16:creationId xmlns:a16="http://schemas.microsoft.com/office/drawing/2014/main" id="{FE93BBE2-8281-894C-B399-4612ADCE12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DFDCC6-8E23-AA47-8E94-6F39F83F82DD}"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0" name="Text Box 2">
            <a:extLst>
              <a:ext uri="{FF2B5EF4-FFF2-40B4-BE49-F238E27FC236}">
                <a16:creationId xmlns:a16="http://schemas.microsoft.com/office/drawing/2014/main" id="{8FE845B0-21DC-A14B-872A-650D7BD4B90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083538-7FEE-E743-8BA6-5A5E4C842DB6}"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1" name="Text Box 3">
            <a:extLst>
              <a:ext uri="{FF2B5EF4-FFF2-40B4-BE49-F238E27FC236}">
                <a16:creationId xmlns:a16="http://schemas.microsoft.com/office/drawing/2014/main" id="{85E723E7-FBFC-B544-87CA-2561DF21CF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6D51FD-EA68-E643-8340-75846E7B2CEB}"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2" name="Text Box 4">
            <a:extLst>
              <a:ext uri="{FF2B5EF4-FFF2-40B4-BE49-F238E27FC236}">
                <a16:creationId xmlns:a16="http://schemas.microsoft.com/office/drawing/2014/main" id="{0F796296-F080-AF48-96F5-6DC0FF4E3D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9E1D6F-719E-4A4F-8D33-708BE8F3E38B}"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3" name="Text Box 5">
            <a:extLst>
              <a:ext uri="{FF2B5EF4-FFF2-40B4-BE49-F238E27FC236}">
                <a16:creationId xmlns:a16="http://schemas.microsoft.com/office/drawing/2014/main" id="{00EB3384-DFDD-574D-B6A6-67A03E38FE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991D1F-E6F9-AC45-A442-16259F85FDDF}"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4" name="Text Box 6">
            <a:extLst>
              <a:ext uri="{FF2B5EF4-FFF2-40B4-BE49-F238E27FC236}">
                <a16:creationId xmlns:a16="http://schemas.microsoft.com/office/drawing/2014/main" id="{D214A3BC-F1C1-8440-A596-3159549C5F2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6A9A12-D0A4-E641-852A-60599026E80A}"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5" name="Text Box 7">
            <a:extLst>
              <a:ext uri="{FF2B5EF4-FFF2-40B4-BE49-F238E27FC236}">
                <a16:creationId xmlns:a16="http://schemas.microsoft.com/office/drawing/2014/main" id="{7D845FB9-DD96-A245-8967-5E3A668198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5F0BC1-F23C-1F40-927D-F7D36E4527C6}"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6" name="Text Box 8">
            <a:extLst>
              <a:ext uri="{FF2B5EF4-FFF2-40B4-BE49-F238E27FC236}">
                <a16:creationId xmlns:a16="http://schemas.microsoft.com/office/drawing/2014/main" id="{96E0D322-D40C-7A45-AAA9-DDF2CB6C44CB}"/>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0F1DB3-FC28-3545-AB9E-4BEF6C3F38AE}"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7" name="Text Box 9">
            <a:extLst>
              <a:ext uri="{FF2B5EF4-FFF2-40B4-BE49-F238E27FC236}">
                <a16:creationId xmlns:a16="http://schemas.microsoft.com/office/drawing/2014/main" id="{3E968EF7-5FA8-7847-BBAA-FDD034F6CB02}"/>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968E1-A662-4049-827D-A11A1F110179}"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8" name="Text Box 10">
            <a:extLst>
              <a:ext uri="{FF2B5EF4-FFF2-40B4-BE49-F238E27FC236}">
                <a16:creationId xmlns:a16="http://schemas.microsoft.com/office/drawing/2014/main" id="{CDF918C6-3867-D04A-9339-F26482AB36C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8F14ED-B9FE-5942-8442-D031BE65C4E3}"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106509" name="Text Box 11">
            <a:extLst>
              <a:ext uri="{FF2B5EF4-FFF2-40B4-BE49-F238E27FC236}">
                <a16:creationId xmlns:a16="http://schemas.microsoft.com/office/drawing/2014/main" id="{0A14E2B8-DFCF-6848-8368-AE6DDB2254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6510" name="Text Box 12">
            <a:extLst>
              <a:ext uri="{FF2B5EF4-FFF2-40B4-BE49-F238E27FC236}">
                <a16:creationId xmlns:a16="http://schemas.microsoft.com/office/drawing/2014/main" id="{440899BC-EAE5-9346-8D6A-54BF534C445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2">
            <a:extLst>
              <a:ext uri="{FF2B5EF4-FFF2-40B4-BE49-F238E27FC236}">
                <a16:creationId xmlns:a16="http://schemas.microsoft.com/office/drawing/2014/main" id="{D9C0D77A-9B7D-AD46-B09C-D60E5222500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0253879-D4DB-A541-8911-37AAB01D1D61}" type="slidenum">
              <a:rPr lang="es-ES" altLang="es-ES_tradnl" sz="1400" smtClean="0">
                <a:solidFill>
                  <a:srgbClr val="000000"/>
                </a:solidFill>
                <a:latin typeface="Times New Roman" panose="02020603050405020304" pitchFamily="18" charset="0"/>
              </a:rPr>
              <a:pPr/>
              <a:t>120</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B44689B4-04F8-8C44-8581-303902BBE4E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4253CD-D00D-9C43-84F3-940F83A2FFA7}"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895364FC-36EA-F646-A545-EEDE57B15A2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C71C45-740F-994A-A1F5-35C8425AE191}"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6AE79B8D-9DF9-9B4D-B4BC-AF98B001BC9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535387-3927-5F47-9FCD-16C44C417BFC}"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C1C407DE-89EC-804D-9F98-21E86640A7C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A3D7B7-5257-3C45-8C68-4E708F97F7DB}"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59E459F1-5958-6B41-A19A-ECC1E2D56C9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475F87-BCC8-4E4E-84AA-CFDB23CB8159}"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9609ABC8-D109-9E4F-8E06-38DD6671C27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72B7D5-D70D-FF45-8D94-EBD78577B504}"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DC9F0FFF-BE29-344F-93D6-3BAF53B6CB4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19EF0C-440F-1249-8DCE-62953A7CBF61}"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C07CC416-336F-9342-BBAB-4A3F88CEF23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A5A13C-62A1-7146-B655-96D2FA0E42AA}"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3D9F70F2-59E5-0245-ABFB-CB8DCC45C1E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AE147D-E529-BA45-84A8-10FA2236D815}"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9F7A8D92-7AD7-9F40-A67D-DE5C42C9C1F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F506E5-C1F5-FA4E-942D-FF7D13B28DE5}"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2239C47F-6AED-624B-AE2E-22C6A7F8CB4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A861CDFF-C420-354B-9D9F-D51F66DE1CA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56761574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4">
            <a:extLst>
              <a:ext uri="{FF2B5EF4-FFF2-40B4-BE49-F238E27FC236}">
                <a16:creationId xmlns:a16="http://schemas.microsoft.com/office/drawing/2014/main" id="{424F4157-9264-B34B-980E-28E84C39566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61FA70D-9EA9-3D46-A420-7B8AD3D918AD}" type="slidenum">
              <a:rPr lang="es-ES" altLang="es-ES_tradnl" sz="1400" smtClean="0">
                <a:solidFill>
                  <a:srgbClr val="000000"/>
                </a:solidFill>
                <a:latin typeface="Times New Roman" panose="02020603050405020304" pitchFamily="18" charset="0"/>
              </a:rPr>
              <a:pPr/>
              <a:t>121</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6E7FAE2D-C64E-D945-942F-8FE150B7B01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4CFA9C-865A-334F-A02F-9BA7A90B90E8}"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D7524322-2408-214B-BB38-CB81BC2EC23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5F87C7-0BE8-FE46-95E3-E84FD99E7044}"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68489D44-5923-8A49-889C-F64EF741D7E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4EF76F-126A-3742-B857-326E9A20C8F2}"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C19EA1D3-5E3F-7B42-902B-8D573C6065C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DCB1F0-EF3C-1443-9EE8-47E4A9D9E0CF}"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50B5DE44-8144-0D44-8C1A-18D96659F2F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BB1291-0DFD-DE40-A050-1B2B30ABDCD7}"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8502C73C-A2AE-0C41-9960-250E0A8A9F9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635254-305A-7E47-AC15-CEA5EE643E96}"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9950C03E-78EE-394D-B617-E46171E82C4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2FDAB0-BD68-A044-847B-A85D6A0B080E}"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971F2478-D0F3-794F-B088-AFB67EECAF8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2BC103-0377-1C4F-B7E0-A9616E743571}"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16365D9E-8006-8348-B2E9-17707F645ED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EBD38B-52ED-EF4A-BBEE-D61F54A455BA}"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919DC679-FAB1-D946-AE09-C52FE84429B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2E04CA-BAF5-F540-AADE-F8D50126F237}"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AD13BD32-F124-BB4E-A945-E4C1D37F033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0" name="Text Box 12">
            <a:extLst>
              <a:ext uri="{FF2B5EF4-FFF2-40B4-BE49-F238E27FC236}">
                <a16:creationId xmlns:a16="http://schemas.microsoft.com/office/drawing/2014/main" id="{1AC0E11C-416A-2947-9429-168E701B549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4">
            <a:extLst>
              <a:ext uri="{FF2B5EF4-FFF2-40B4-BE49-F238E27FC236}">
                <a16:creationId xmlns:a16="http://schemas.microsoft.com/office/drawing/2014/main" id="{512EC905-B3C7-5649-BDD2-6D0724C92BA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D1EB6E8-5C4A-584D-B41C-09D808CC7ACD}" type="slidenum">
              <a:rPr lang="es-ES" altLang="es-ES_tradnl" sz="1400" smtClean="0">
                <a:solidFill>
                  <a:srgbClr val="000000"/>
                </a:solidFill>
                <a:latin typeface="Times New Roman" panose="02020603050405020304" pitchFamily="18" charset="0"/>
              </a:rPr>
              <a:pPr/>
              <a:t>122</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124526FF-3A98-A343-8993-F321A9198C0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3843CF-ED3D-8649-9F8C-7D07AF9A63FD}"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E821A600-058A-E14E-89F5-75C0D60F943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DB8C04-1DB2-8441-ADAC-D8D8AC26274E}"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6A9DC52E-02A0-B444-8BBE-406BF57E947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AAAEBDE-862D-384B-9BB9-377B95379F64}"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781A6BC2-AD3F-B942-AE88-D859CC4A1DF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4EFFEA-88DB-9345-9866-68A4FA35B29C}"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0D5E3EFC-BBBF-E747-91C2-7EBD2431217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241DEF-1A1A-0F46-AAAF-2807173DEC39}"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798F0863-387A-8447-A708-67EBF80C454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8F7266-47D6-9140-AD04-6447DA220775}"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D5938D49-2C54-1744-AAF3-A0EBAB92742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8550BB-418D-D44F-BD54-9E69C0409C04}"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B4D65E99-9661-6D4C-8FDB-BB531C7158A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65B485-6150-F143-AA41-D359EEF8B8BB}"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9638F95F-6A02-6A42-A098-1B4CEA05B21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627B2C-AD28-F742-B526-EA458DE28B07}"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2B57ADA7-641F-F24B-80DC-49E945491C7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0508DE-20AD-1F4F-A485-CA5B1232E9E5}"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9F101BB7-1C37-234E-86EA-9DED5F81CBB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8" name="Text Box 12">
            <a:extLst>
              <a:ext uri="{FF2B5EF4-FFF2-40B4-BE49-F238E27FC236}">
                <a16:creationId xmlns:a16="http://schemas.microsoft.com/office/drawing/2014/main" id="{B3249DC2-891B-E147-860B-810DE21374D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4">
            <a:extLst>
              <a:ext uri="{FF2B5EF4-FFF2-40B4-BE49-F238E27FC236}">
                <a16:creationId xmlns:a16="http://schemas.microsoft.com/office/drawing/2014/main" id="{C39B2C2D-85C4-AB47-B503-4CDEBEF60AF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9BB1AAD-76C7-8743-8AD1-05E8C98D7132}" type="slidenum">
              <a:rPr lang="es-ES" altLang="es-ES_tradnl" sz="1400" smtClean="0">
                <a:solidFill>
                  <a:srgbClr val="000000"/>
                </a:solidFill>
                <a:latin typeface="Times New Roman" panose="02020603050405020304" pitchFamily="18" charset="0"/>
              </a:rPr>
              <a:pPr/>
              <a:t>123</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E849918E-CCAC-C349-B32A-53C38F8143E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94763E-47C1-534E-B45B-3322919EDAD7}"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1A787288-DC6E-4C49-B58B-59AB4693B79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05CF86-9CD2-3544-9D58-FE558BFF0421}"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D3E504DF-9276-3244-BE18-04792C09099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0998F6-7687-2746-A098-1150CBD1B4DA}"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E9C1D92D-0C6D-8845-8EAF-A178FEA206D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55A941-6E08-7142-877A-EC89433E0D82}"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5BA1E512-8721-AD4F-B816-A411B301577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066474-C572-9148-8317-8DAFB7DC5139}"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E16E0E55-7FEA-3F40-ABAD-4AEECEF39EB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A8104D-828B-8244-A3AF-F155A2A773CB}"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A2F1CF22-FEEA-894E-AA55-5E995A28E06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D3C1DF-CE36-404B-954B-72F5AF3D8199}"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2086D096-3971-0943-961E-AF544E4D006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CB853F-536D-E148-9456-BB9AD077FF0C}"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D2D4F48B-834B-834E-9667-E3BC6F43A1F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E3094A-C7EC-0D42-A0F1-5144C19850D5}"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84A29362-6F27-4F46-9048-06542DB3667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B84D1D-4CF3-D144-8BEE-DCBB9AB1622B}"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B9D85816-BD78-9E41-A3FA-A3B7ABFF026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3399D84F-71BD-184B-8C91-17DA9719672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4">
            <a:extLst>
              <a:ext uri="{FF2B5EF4-FFF2-40B4-BE49-F238E27FC236}">
                <a16:creationId xmlns:a16="http://schemas.microsoft.com/office/drawing/2014/main" id="{2508CA89-5400-3A43-82FA-E10E9272FA0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58CA6D2-8FA1-F043-A2E9-18624D66CB42}" type="slidenum">
              <a:rPr lang="es-ES" altLang="es-ES_tradnl" sz="1400" smtClean="0">
                <a:solidFill>
                  <a:srgbClr val="000000"/>
                </a:solidFill>
                <a:latin typeface="Times New Roman" panose="02020603050405020304" pitchFamily="18" charset="0"/>
              </a:rPr>
              <a:pPr/>
              <a:t>124</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F1395541-607E-B440-8054-E6A7BE7DBB2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D17D6F-8C7D-DD4E-8938-F3164B2F1760}"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7A74942F-787E-5341-9573-A37EE19034E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3B0A59-C89A-4341-B0B7-A5772627E322}"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CE190C52-1B0B-EB4B-B7E7-4EBA05F3235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643474-CBE3-8C45-9840-70CE5D5B8361}"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A05580E1-80E8-0048-8476-102E88E8FB1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9536E5-20F3-8E4D-B2D8-1262FE1FFF56}"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12564F78-978B-B24C-8DA5-719DFB1CE7D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24E074-C7D1-7A4B-BB79-4D708039400D}"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B92AC783-6551-7C45-A5A8-5908DD3A218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1D12D3-306B-B94F-8893-1DEB247CBAB1}"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437B40EC-564C-3746-9D6C-C211462CDAF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94BF1F-AA3C-A745-B4D5-A3A8455DB719}"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E0417A8C-81D0-624B-8C72-A15DF6AF934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098A51-E7E0-3A41-B30D-E0293C86661C}"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B05988D8-1059-9148-BE6F-E06EEF4A645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0C2AE8-7CDA-8C49-B35F-9BF29B6AA9CC}"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FABD4DEF-4534-7A40-8198-4F5A41856C9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8093EC-4B1A-AA48-9B4E-BDD046428AA8}"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B720B507-C3D6-1545-8D52-3949C7E683C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4" name="Text Box 12">
            <a:extLst>
              <a:ext uri="{FF2B5EF4-FFF2-40B4-BE49-F238E27FC236}">
                <a16:creationId xmlns:a16="http://schemas.microsoft.com/office/drawing/2014/main" id="{ACC3392D-7717-0745-BA28-B3C30BE5305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2">
            <a:extLst>
              <a:ext uri="{FF2B5EF4-FFF2-40B4-BE49-F238E27FC236}">
                <a16:creationId xmlns:a16="http://schemas.microsoft.com/office/drawing/2014/main" id="{14CA90F6-030D-224A-AC90-47FCC4D07BB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D849398-B39F-AF48-BD80-0895C61C73B5}" type="slidenum">
              <a:rPr lang="es-ES" altLang="es-ES_tradnl" sz="1400" smtClean="0">
                <a:solidFill>
                  <a:srgbClr val="000000"/>
                </a:solidFill>
                <a:latin typeface="Times New Roman" panose="02020603050405020304" pitchFamily="18" charset="0"/>
              </a:rPr>
              <a:pPr/>
              <a:t>125</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8B40F110-2EE0-5245-8D9A-DA00DE668DC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CBA4C5-8899-BC4B-9B27-FA04FD91D748}"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DC3F15AB-FBB9-4B41-A82B-AA752EA2AAC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25E062-5BEC-3F4A-B114-53B6F74C33A7}"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57200E57-8B93-8D4C-A427-0AA15D28198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4E7DB3-5A09-D943-9F18-D66F3D772F8B}"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6AB707B6-68CA-494D-9195-64EEB44577E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6FD703-0DC1-8F4D-B89F-CEABD4CB6EB7}"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C424C892-76E2-9243-9E5C-0FE47A7426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F6BAF7-32C0-A749-968F-944184058B35}"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14D286FA-E7F8-7B44-BEED-6E1AE144A86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6F2712-93C3-4445-8580-BD181764E13B}"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FDFC81D2-F0BD-CE4F-8293-AC76BA5D8B5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800114-20B3-BE43-8452-333DB3FF459C}"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7909C405-B2BA-4B47-8CD6-31262108FC92}"/>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B4F1F0-2A8F-854E-ADC0-D4B41E697491}"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80FE93E8-5CB9-8849-B3A6-8945C002B69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BA45BC-4540-0243-BB3D-08A7E3F2C737}"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C527744A-D685-D84B-87BE-6AE7238ACE6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DDE85E-88A5-4D49-9EE5-A7EED60A6A94}"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00C05BAC-5606-F947-81F1-040CE19F21B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4697473-CD05-8A43-9D54-B3DD4BEB1FA7}" type="slidenum">
              <a:rPr lang="es-ES" altLang="es-ES_tradnl" sz="1400">
                <a:solidFill>
                  <a:srgbClr val="000000"/>
                </a:solidFill>
                <a:latin typeface="Times New Roman" panose="02020603050405020304" pitchFamily="18" charset="0"/>
              </a:rPr>
              <a:pPr algn="r">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5E643BC8-649F-DB42-8DEF-A912D0CCB6D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B254CA-06CB-B243-AE90-4448AAE0D83A}" type="slidenum">
              <a:rPr lang="es-ES" altLang="es-ES_tradnl" sz="1400">
                <a:solidFill>
                  <a:srgbClr val="000000"/>
                </a:solidFill>
                <a:latin typeface="Times New Roman" panose="02020603050405020304" pitchFamily="18" charset="0"/>
              </a:rPr>
              <a:pPr algn="r">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55311" name="Text Box 13">
            <a:extLst>
              <a:ext uri="{FF2B5EF4-FFF2-40B4-BE49-F238E27FC236}">
                <a16:creationId xmlns:a16="http://schemas.microsoft.com/office/drawing/2014/main" id="{5FC6CD7F-0423-E345-933C-E7C598BA7DA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2" name="Text Box 14">
            <a:extLst>
              <a:ext uri="{FF2B5EF4-FFF2-40B4-BE49-F238E27FC236}">
                <a16:creationId xmlns:a16="http://schemas.microsoft.com/office/drawing/2014/main" id="{88D570E3-EB5E-5044-8D0D-04655AF5860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2">
            <a:extLst>
              <a:ext uri="{FF2B5EF4-FFF2-40B4-BE49-F238E27FC236}">
                <a16:creationId xmlns:a16="http://schemas.microsoft.com/office/drawing/2014/main" id="{ABA9431A-234D-9848-9F31-15B57DF7B2E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0AFD9ED-7987-7F49-A8D0-7B61386855A2}" type="slidenum">
              <a:rPr lang="es-ES" altLang="es-ES_tradnl" sz="1400" smtClean="0">
                <a:solidFill>
                  <a:srgbClr val="000000"/>
                </a:solidFill>
                <a:latin typeface="Times New Roman" panose="02020603050405020304" pitchFamily="18" charset="0"/>
              </a:rPr>
              <a:pPr/>
              <a:t>126</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F6D5674E-2A61-164E-94B3-F0A548EEC2D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1AECCF-AA61-1A4A-9475-2B314FECFAA1}"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26876D28-4628-9E41-AA84-2061F9BEF34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AAE211-2B3D-804C-9B4A-444A40537311}"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54A58E40-3BBD-1F46-9CAC-D24AEF1C870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C5E8D3-6A28-CC46-A53A-17535E625742}"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82435D01-285C-F947-AB55-6BC7A3349DA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9F003A-4346-974D-BC5D-F6BB2E450D53}"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99BAEEE0-D10B-6F48-B0D3-6940E299705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66C408-E10F-034A-AEFA-99D92FD23538}"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B27D00AA-3ED3-3E42-A2BB-541926A8442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D1FD2D-C569-4245-B30A-22BCD4C1C3C8}"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AD91A49F-576E-464D-B8E9-4C693722BB4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071E60-4E8F-344D-B6B5-A812B365593B}"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9CFEF15D-78C4-1347-9BF6-8E93BD85D48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C719A9-31A5-6D48-929B-2FEF8D429F82}"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23D600B3-4A9F-6244-BDCE-26D13966DBA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6F72F4-FE17-344D-BAD0-2CA7464AEBD6}"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EDF4343E-DBD0-9841-B66C-733D420FBE5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31D13F-9099-AA45-8D1D-F532858933E8}"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CF033FEF-E5B1-EF42-9C86-0F4E9DE3FB8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58F5D56-2FDE-1A4C-95E6-0BAB3F706923}" type="slidenum">
              <a:rPr lang="es-ES" altLang="es-ES_tradnl" sz="1400">
                <a:solidFill>
                  <a:srgbClr val="000000"/>
                </a:solidFill>
                <a:latin typeface="Times New Roman" panose="02020603050405020304" pitchFamily="18" charset="0"/>
              </a:rPr>
              <a:pPr algn="r">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A614E86D-8B97-1A4D-BEB5-6C4A09A5D11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5F4EC7D-0E73-8C45-B67E-89F7605A231D}" type="slidenum">
              <a:rPr lang="es-ES" altLang="es-ES_tradnl" sz="1400">
                <a:solidFill>
                  <a:srgbClr val="000000"/>
                </a:solidFill>
                <a:latin typeface="Times New Roman" panose="02020603050405020304" pitchFamily="18" charset="0"/>
              </a:rPr>
              <a:pPr algn="r">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57359" name="Text Box 13">
            <a:extLst>
              <a:ext uri="{FF2B5EF4-FFF2-40B4-BE49-F238E27FC236}">
                <a16:creationId xmlns:a16="http://schemas.microsoft.com/office/drawing/2014/main" id="{9A365D29-CCF2-EE4A-BCA3-1257F1FB139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60" name="Text Box 14">
            <a:extLst>
              <a:ext uri="{FF2B5EF4-FFF2-40B4-BE49-F238E27FC236}">
                <a16:creationId xmlns:a16="http://schemas.microsoft.com/office/drawing/2014/main" id="{4398B00C-C105-DA41-AF04-A8D2780578F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2">
            <a:extLst>
              <a:ext uri="{FF2B5EF4-FFF2-40B4-BE49-F238E27FC236}">
                <a16:creationId xmlns:a16="http://schemas.microsoft.com/office/drawing/2014/main" id="{EE417C5C-571D-284A-94A0-AE0CD61008A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75CB92B-EB1F-7F4F-B03C-038D6D0B56F3}" type="slidenum">
              <a:rPr lang="es-ES" altLang="es-ES_tradnl" sz="1400" smtClean="0">
                <a:solidFill>
                  <a:srgbClr val="000000"/>
                </a:solidFill>
                <a:latin typeface="Times New Roman" panose="02020603050405020304" pitchFamily="18" charset="0"/>
              </a:rPr>
              <a:pPr/>
              <a:t>127</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AE7579B1-56FC-5040-BE57-4504F51ADF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515991-113E-214F-84CB-1FBE2C523782}"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DE3B4268-7F7B-594C-96B5-F27F440183F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E8746A-ECED-C34D-BC7E-0231B6682E36}"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C34E9AAA-1E07-FA4F-BDC0-31BED2A078E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49B298-895F-364F-B2C3-07FBBF0B2D40}"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122E928E-9AC2-D041-BDCA-0CF5FFA1FA8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1B6769-77D8-FE45-86AD-A5DD529331C1}"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B2E1589D-0398-EB4E-86ED-974F8C8ACFA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8600C5-B08E-C94A-BF7C-F110F0B56AB3}"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8B899252-9C3D-DB47-BC0F-7FD97A65CA1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D35C62-62D9-D34F-BDE5-9F7CB7CEF282}"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09210075-0868-7644-AA8C-E93A43FB84F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6EF866-ADEB-AB4A-A7A7-95F2BE04F636}"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0DC591E2-178E-7744-9DD5-6C269A29D19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5CFAE2-A56E-4B48-97C0-ABA2CBF99637}"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47CFDAA9-1719-4E46-A62D-11808D17FCE7}"/>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A2F944-1321-624A-872A-CD08787FA391}"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DB643D1B-566B-B540-B621-42586B69902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283307-FD7F-C24F-84A2-91EBBA7DDAAC}"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9107C684-821F-D847-8D28-93C1A3DA4B6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E5C5B34-6961-F140-BFE2-FB2703D47444}" type="slidenum">
              <a:rPr lang="es-ES" altLang="es-ES_tradnl" sz="1400">
                <a:solidFill>
                  <a:srgbClr val="000000"/>
                </a:solidFill>
                <a:latin typeface="Times New Roman" panose="02020603050405020304" pitchFamily="18" charset="0"/>
              </a:rPr>
              <a:pPr algn="r">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6" name="Text Box 12">
            <a:extLst>
              <a:ext uri="{FF2B5EF4-FFF2-40B4-BE49-F238E27FC236}">
                <a16:creationId xmlns:a16="http://schemas.microsoft.com/office/drawing/2014/main" id="{4680B0C4-A37A-1B44-9339-F4C29FCE8D5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33CF1D2-6B53-AD40-919E-CB5C7AE23126}" type="slidenum">
              <a:rPr lang="es-ES" altLang="es-ES_tradnl" sz="1400">
                <a:solidFill>
                  <a:srgbClr val="000000"/>
                </a:solidFill>
                <a:latin typeface="Times New Roman" panose="02020603050405020304" pitchFamily="18" charset="0"/>
              </a:rPr>
              <a:pPr algn="r">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59407" name="Text Box 13">
            <a:extLst>
              <a:ext uri="{FF2B5EF4-FFF2-40B4-BE49-F238E27FC236}">
                <a16:creationId xmlns:a16="http://schemas.microsoft.com/office/drawing/2014/main" id="{E495CE93-3D2C-974B-BEF4-F66B4B34AF8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8" name="Text Box 14">
            <a:extLst>
              <a:ext uri="{FF2B5EF4-FFF2-40B4-BE49-F238E27FC236}">
                <a16:creationId xmlns:a16="http://schemas.microsoft.com/office/drawing/2014/main" id="{39935AFA-873B-9242-B565-3794410DFE3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2">
            <a:extLst>
              <a:ext uri="{FF2B5EF4-FFF2-40B4-BE49-F238E27FC236}">
                <a16:creationId xmlns:a16="http://schemas.microsoft.com/office/drawing/2014/main" id="{37A1A515-1869-7546-AB39-5199124FC8A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112F429-1C4F-4646-A2A8-39A67A23CA63}" type="slidenum">
              <a:rPr lang="es-ES" altLang="es-ES_tradnl" sz="1400" smtClean="0">
                <a:solidFill>
                  <a:srgbClr val="000000"/>
                </a:solidFill>
                <a:latin typeface="Times New Roman" panose="02020603050405020304" pitchFamily="18" charset="0"/>
              </a:rPr>
              <a:pPr/>
              <a:t>128</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A43171C6-182A-E446-AB33-A4556F942D5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32A480-8AB9-7E4D-A08D-49BFB9EA949F}"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08E09CE4-67D3-414F-B959-62339A1DA78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355B03-4FA9-9742-BFAE-4BDA069BF658}"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35485870-FDE6-C943-9C98-B548977485C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0C534D-BE43-9541-A731-2111AF0F5F3C}"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2A8BE013-7A93-1C4B-A87E-E56AACA1F3F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E9B8A3-1096-5341-B83D-A552EAABF2F6}"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3E46A618-42C5-7648-A000-E04955C5AE0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D5543E-D10E-604B-A069-8293BD2BD9F4}"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74387DB6-A844-3046-93A4-1305522CDCE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243747-C1E4-6A4A-84B0-28AD83570300}"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46B85A31-BDDC-084B-BAF4-E3D6DACF3D5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58DCA1-15DB-484A-845A-EA619A8AFE0A}"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E9C10DA8-6893-814A-9A00-BDB35856D9F3}"/>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78B897-BDB9-4348-8486-D591121FDC9D}"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05B00690-31D3-D849-BCE1-A7BCD1643DD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9AC8E4-4B58-8E49-92EF-5679A6612CA2}"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B58B1072-403F-0847-857A-D1E06CFB0D5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1055A5-80AF-7443-B9DA-B6AC98BCBA69}"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6F78246A-09B8-D14A-A0E5-96C06E9251A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1A1B1BB-5A0A-4147-BD3B-46C368D2CE4A}" type="slidenum">
              <a:rPr lang="es-ES" altLang="es-ES_tradnl" sz="1400">
                <a:solidFill>
                  <a:srgbClr val="000000"/>
                </a:solidFill>
                <a:latin typeface="Times New Roman" panose="02020603050405020304" pitchFamily="18" charset="0"/>
              </a:rPr>
              <a:pPr algn="r">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4" name="Text Box 12">
            <a:extLst>
              <a:ext uri="{FF2B5EF4-FFF2-40B4-BE49-F238E27FC236}">
                <a16:creationId xmlns:a16="http://schemas.microsoft.com/office/drawing/2014/main" id="{7800F7F8-383E-2E43-92DD-FE678DADE6B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BBCC2A5-067E-924D-AB31-EC54E7FD62A0}" type="slidenum">
              <a:rPr lang="es-ES" altLang="es-ES_tradnl" sz="1400">
                <a:solidFill>
                  <a:srgbClr val="000000"/>
                </a:solidFill>
                <a:latin typeface="Times New Roman" panose="02020603050405020304" pitchFamily="18" charset="0"/>
              </a:rPr>
              <a:pPr algn="r">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61455" name="Text Box 13">
            <a:extLst>
              <a:ext uri="{FF2B5EF4-FFF2-40B4-BE49-F238E27FC236}">
                <a16:creationId xmlns:a16="http://schemas.microsoft.com/office/drawing/2014/main" id="{685ABCB0-6DEA-4B41-9F3F-2236942BBEB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6" name="Text Box 14">
            <a:extLst>
              <a:ext uri="{FF2B5EF4-FFF2-40B4-BE49-F238E27FC236}">
                <a16:creationId xmlns:a16="http://schemas.microsoft.com/office/drawing/2014/main" id="{E5DDF736-C6A0-0545-B171-143D35376A4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2386" name="Rectangle 92">
            <a:extLst>
              <a:ext uri="{FF2B5EF4-FFF2-40B4-BE49-F238E27FC236}">
                <a16:creationId xmlns:a16="http://schemas.microsoft.com/office/drawing/2014/main" id="{C6F6B063-E541-894F-A582-3AC23D21C02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034B17E-CC7A-B746-9379-418C42D2606A}" type="slidenum">
              <a:rPr lang="es-ES" altLang="es-ES_tradnl" sz="1400">
                <a:solidFill>
                  <a:srgbClr val="000000"/>
                </a:solidFill>
                <a:latin typeface="Times New Roman" panose="02020603050405020304" pitchFamily="18" charset="0"/>
              </a:rPr>
              <a:pPr/>
              <a:t>129</a:t>
            </a:fld>
            <a:endParaRPr lang="es-ES" altLang="es-ES_tradnl" sz="1400">
              <a:solidFill>
                <a:srgbClr val="000000"/>
              </a:solidFill>
              <a:latin typeface="Times New Roman" panose="02020603050405020304" pitchFamily="18" charset="0"/>
            </a:endParaRPr>
          </a:p>
        </p:txBody>
      </p:sp>
      <p:sp>
        <p:nvSpPr>
          <p:cNvPr id="272387" name="Text Box 1">
            <a:extLst>
              <a:ext uri="{FF2B5EF4-FFF2-40B4-BE49-F238E27FC236}">
                <a16:creationId xmlns:a16="http://schemas.microsoft.com/office/drawing/2014/main" id="{38F4ACF0-7AC7-5847-85EC-4549D916C42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7C4407-C5BA-264D-8E5B-F540B8557AA5}"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88" name="Text Box 2">
            <a:extLst>
              <a:ext uri="{FF2B5EF4-FFF2-40B4-BE49-F238E27FC236}">
                <a16:creationId xmlns:a16="http://schemas.microsoft.com/office/drawing/2014/main" id="{99D0DC5B-CF3A-784F-A34A-8DB4405DEA6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9ACB34-5FE4-DF44-8539-13CC8F5CDF48}"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89" name="Text Box 3">
            <a:extLst>
              <a:ext uri="{FF2B5EF4-FFF2-40B4-BE49-F238E27FC236}">
                <a16:creationId xmlns:a16="http://schemas.microsoft.com/office/drawing/2014/main" id="{50F3942B-D67E-4342-A89C-17C228AF844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89B48F-2293-4E40-A87E-148BB7B4BE9F}"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0" name="Text Box 4">
            <a:extLst>
              <a:ext uri="{FF2B5EF4-FFF2-40B4-BE49-F238E27FC236}">
                <a16:creationId xmlns:a16="http://schemas.microsoft.com/office/drawing/2014/main" id="{6787B3E6-C738-1244-B03C-6C2EB9E0D28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494EE1-3B4D-8E42-AF46-0CBAB262738B}"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1" name="Text Box 5">
            <a:extLst>
              <a:ext uri="{FF2B5EF4-FFF2-40B4-BE49-F238E27FC236}">
                <a16:creationId xmlns:a16="http://schemas.microsoft.com/office/drawing/2014/main" id="{5A2A69DB-3810-8D4F-9603-81B63048481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2EF2E3-DD6C-2948-8A18-7888180A0B25}"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2" name="Text Box 6">
            <a:extLst>
              <a:ext uri="{FF2B5EF4-FFF2-40B4-BE49-F238E27FC236}">
                <a16:creationId xmlns:a16="http://schemas.microsoft.com/office/drawing/2014/main" id="{CBCF94C3-D1A3-534A-8E3B-0FECFF36915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AEBB12-ED2F-164E-8ABE-C643DE4AF246}"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3" name="Text Box 7">
            <a:extLst>
              <a:ext uri="{FF2B5EF4-FFF2-40B4-BE49-F238E27FC236}">
                <a16:creationId xmlns:a16="http://schemas.microsoft.com/office/drawing/2014/main" id="{4D1428AA-3D5B-3745-8A8D-FE75C7D4EE4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8D1779-2F22-7D4D-8656-1E63BD8628EF}"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4" name="Text Box 8">
            <a:extLst>
              <a:ext uri="{FF2B5EF4-FFF2-40B4-BE49-F238E27FC236}">
                <a16:creationId xmlns:a16="http://schemas.microsoft.com/office/drawing/2014/main" id="{D161E829-C733-2845-93CD-FF470DCED5D0}"/>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13BAF8-81D5-8A42-B330-E46495264CD6}"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5" name="Text Box 9">
            <a:extLst>
              <a:ext uri="{FF2B5EF4-FFF2-40B4-BE49-F238E27FC236}">
                <a16:creationId xmlns:a16="http://schemas.microsoft.com/office/drawing/2014/main" id="{66078E7D-967A-E347-9522-B083A8A5B8A0}"/>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2384A1-06BE-6E4A-AD6A-06E1DF6DD619}"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6" name="Text Box 10">
            <a:extLst>
              <a:ext uri="{FF2B5EF4-FFF2-40B4-BE49-F238E27FC236}">
                <a16:creationId xmlns:a16="http://schemas.microsoft.com/office/drawing/2014/main" id="{6BDFADC9-4C5F-CD47-826B-C0977109BF6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C394ED-0007-A74D-891D-07B3ABF9C0B0}"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7" name="Text Box 11">
            <a:extLst>
              <a:ext uri="{FF2B5EF4-FFF2-40B4-BE49-F238E27FC236}">
                <a16:creationId xmlns:a16="http://schemas.microsoft.com/office/drawing/2014/main" id="{5C4FBD65-117E-6546-B614-867804D1CD1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DDBF5E3B-D8A5-8E4A-ACFB-CEA5136AB905}" type="slidenum">
              <a:rPr lang="es-ES" altLang="es-ES_tradnl" sz="1400">
                <a:solidFill>
                  <a:srgbClr val="000000"/>
                </a:solidFill>
                <a:latin typeface="Times New Roman" panose="02020603050405020304" pitchFamily="18" charset="0"/>
              </a:rPr>
              <a:pPr algn="r">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8" name="Text Box 12">
            <a:extLst>
              <a:ext uri="{FF2B5EF4-FFF2-40B4-BE49-F238E27FC236}">
                <a16:creationId xmlns:a16="http://schemas.microsoft.com/office/drawing/2014/main" id="{9E66E07B-4505-A440-A1F1-7E71F365CF3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3DC1B2E-9FB9-6641-8A51-91BB35899D3D}" type="slidenum">
              <a:rPr lang="es-ES" altLang="es-ES_tradnl" sz="1400">
                <a:solidFill>
                  <a:srgbClr val="000000"/>
                </a:solidFill>
                <a:latin typeface="Times New Roman" panose="02020603050405020304" pitchFamily="18" charset="0"/>
              </a:rPr>
              <a:pPr algn="r">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272399" name="Text Box 13">
            <a:extLst>
              <a:ext uri="{FF2B5EF4-FFF2-40B4-BE49-F238E27FC236}">
                <a16:creationId xmlns:a16="http://schemas.microsoft.com/office/drawing/2014/main" id="{30D94D02-DF4E-6149-A63E-BAE22F3D956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72400" name="Text Box 14">
            <a:extLst>
              <a:ext uri="{FF2B5EF4-FFF2-40B4-BE49-F238E27FC236}">
                <a16:creationId xmlns:a16="http://schemas.microsoft.com/office/drawing/2014/main" id="{A241ABC5-248F-134E-B521-E00AE2549EF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92">
            <a:extLst>
              <a:ext uri="{FF2B5EF4-FFF2-40B4-BE49-F238E27FC236}">
                <a16:creationId xmlns:a16="http://schemas.microsoft.com/office/drawing/2014/main" id="{618313B6-5770-6543-B991-C18F31F6B5E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8A2602-D940-FC4C-AF70-6EC433316DE0}" type="slidenum">
              <a:rPr lang="es-ES" altLang="es-ES_tradnl" sz="1400">
                <a:solidFill>
                  <a:srgbClr val="000000"/>
                </a:solidFill>
                <a:latin typeface="Times New Roman" panose="02020603050405020304" pitchFamily="18" charset="0"/>
              </a:rPr>
              <a:pPr/>
              <a:t>13</a:t>
            </a:fld>
            <a:endParaRPr lang="es-ES" altLang="es-ES_tradnl" sz="1400">
              <a:solidFill>
                <a:srgbClr val="000000"/>
              </a:solidFill>
              <a:latin typeface="Times New Roman" panose="02020603050405020304" pitchFamily="18" charset="0"/>
            </a:endParaRPr>
          </a:p>
        </p:txBody>
      </p:sp>
      <p:sp>
        <p:nvSpPr>
          <p:cNvPr id="108547" name="Text Box 1">
            <a:extLst>
              <a:ext uri="{FF2B5EF4-FFF2-40B4-BE49-F238E27FC236}">
                <a16:creationId xmlns:a16="http://schemas.microsoft.com/office/drawing/2014/main" id="{4494CA8D-379C-5C45-8478-117C929CF56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2D22ED-BDF5-1148-AEAF-E6FE907CEB5E}"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48" name="Text Box 2">
            <a:extLst>
              <a:ext uri="{FF2B5EF4-FFF2-40B4-BE49-F238E27FC236}">
                <a16:creationId xmlns:a16="http://schemas.microsoft.com/office/drawing/2014/main" id="{3B08C0AE-D093-D747-AD16-A6B5989A349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4E70BB-E3AA-044F-B500-43E6AD547B72}"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49" name="Text Box 3">
            <a:extLst>
              <a:ext uri="{FF2B5EF4-FFF2-40B4-BE49-F238E27FC236}">
                <a16:creationId xmlns:a16="http://schemas.microsoft.com/office/drawing/2014/main" id="{F0F75EA1-0753-7447-94C0-ACB5BDAE994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791ADE-4F15-DF4B-B7C4-E7CCF24BF896}"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0" name="Text Box 4">
            <a:extLst>
              <a:ext uri="{FF2B5EF4-FFF2-40B4-BE49-F238E27FC236}">
                <a16:creationId xmlns:a16="http://schemas.microsoft.com/office/drawing/2014/main" id="{3A24770A-1502-494C-9EED-955A19021B1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E44785-538F-5049-BDAE-3D7AD12BC86E}"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1" name="Text Box 5">
            <a:extLst>
              <a:ext uri="{FF2B5EF4-FFF2-40B4-BE49-F238E27FC236}">
                <a16:creationId xmlns:a16="http://schemas.microsoft.com/office/drawing/2014/main" id="{353B58DD-4362-DC4C-9F21-D53808F2420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EB3350-3921-AC4B-80BF-6400E7338E65}"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2" name="Text Box 6">
            <a:extLst>
              <a:ext uri="{FF2B5EF4-FFF2-40B4-BE49-F238E27FC236}">
                <a16:creationId xmlns:a16="http://schemas.microsoft.com/office/drawing/2014/main" id="{EA80A2FC-B83C-1D45-BE8B-91C795E331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37EE6F-CC47-C149-954E-B1843F51551F}"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3" name="Text Box 7">
            <a:extLst>
              <a:ext uri="{FF2B5EF4-FFF2-40B4-BE49-F238E27FC236}">
                <a16:creationId xmlns:a16="http://schemas.microsoft.com/office/drawing/2014/main" id="{9467CFAE-1530-3A4D-80F7-BBE00591459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7195A1-767E-3745-9493-60FD792D9112}"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4" name="Text Box 8">
            <a:extLst>
              <a:ext uri="{FF2B5EF4-FFF2-40B4-BE49-F238E27FC236}">
                <a16:creationId xmlns:a16="http://schemas.microsoft.com/office/drawing/2014/main" id="{34FDA9B8-C6F8-0642-8EE7-C351EB34C166}"/>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4AD505-2BD2-8B46-8A00-FA6CC13D9971}"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5" name="Text Box 9">
            <a:extLst>
              <a:ext uri="{FF2B5EF4-FFF2-40B4-BE49-F238E27FC236}">
                <a16:creationId xmlns:a16="http://schemas.microsoft.com/office/drawing/2014/main" id="{5E5DC511-8A83-074A-BC1D-7854FD89E3F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7165DC-A76C-F343-899A-4020CB79DC11}"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6" name="Text Box 10">
            <a:extLst>
              <a:ext uri="{FF2B5EF4-FFF2-40B4-BE49-F238E27FC236}">
                <a16:creationId xmlns:a16="http://schemas.microsoft.com/office/drawing/2014/main" id="{E3177BD7-8549-6946-9DC6-643BF2A20A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160119-E22B-344A-80F1-55F601715DEE}"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108557" name="Text Box 11">
            <a:extLst>
              <a:ext uri="{FF2B5EF4-FFF2-40B4-BE49-F238E27FC236}">
                <a16:creationId xmlns:a16="http://schemas.microsoft.com/office/drawing/2014/main" id="{D2CA4E8A-1B1F-C043-877C-A76EFCC6ADE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8558" name="Text Box 12">
            <a:extLst>
              <a:ext uri="{FF2B5EF4-FFF2-40B4-BE49-F238E27FC236}">
                <a16:creationId xmlns:a16="http://schemas.microsoft.com/office/drawing/2014/main" id="{AACE3B97-051D-034A-B5D0-009BB297F64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4434" name="Rectangle 92">
            <a:extLst>
              <a:ext uri="{FF2B5EF4-FFF2-40B4-BE49-F238E27FC236}">
                <a16:creationId xmlns:a16="http://schemas.microsoft.com/office/drawing/2014/main" id="{40F98CFE-D9D3-C240-B498-6B1CA67BA0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28103CF-9D4A-6047-90F1-6C88F82B64E1}" type="slidenum">
              <a:rPr lang="es-ES" altLang="es-ES_tradnl" sz="1400">
                <a:solidFill>
                  <a:srgbClr val="000000"/>
                </a:solidFill>
                <a:latin typeface="Times New Roman" panose="02020603050405020304" pitchFamily="18" charset="0"/>
              </a:rPr>
              <a:pPr/>
              <a:t>130</a:t>
            </a:fld>
            <a:endParaRPr lang="es-ES" altLang="es-ES_tradnl" sz="1400">
              <a:solidFill>
                <a:srgbClr val="000000"/>
              </a:solidFill>
              <a:latin typeface="Times New Roman" panose="02020603050405020304" pitchFamily="18" charset="0"/>
            </a:endParaRPr>
          </a:p>
        </p:txBody>
      </p:sp>
      <p:sp>
        <p:nvSpPr>
          <p:cNvPr id="274435" name="Text Box 1">
            <a:extLst>
              <a:ext uri="{FF2B5EF4-FFF2-40B4-BE49-F238E27FC236}">
                <a16:creationId xmlns:a16="http://schemas.microsoft.com/office/drawing/2014/main" id="{98E7AE66-1E59-ED4D-ACE2-3BA437614F9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107D3B-BE44-CC46-8BBA-80B632481057}"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36" name="Text Box 2">
            <a:extLst>
              <a:ext uri="{FF2B5EF4-FFF2-40B4-BE49-F238E27FC236}">
                <a16:creationId xmlns:a16="http://schemas.microsoft.com/office/drawing/2014/main" id="{43D5C552-EFBA-8D40-B8F2-A353C164BBF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ADE60E-946E-4C43-BDFA-CD76DD4B1047}"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37" name="Text Box 3">
            <a:extLst>
              <a:ext uri="{FF2B5EF4-FFF2-40B4-BE49-F238E27FC236}">
                <a16:creationId xmlns:a16="http://schemas.microsoft.com/office/drawing/2014/main" id="{93E95D15-DC70-444B-86A6-3D4F6BEC619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5AD9FF-9A0F-EC47-A9CA-5E5431FA35AE}"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38" name="Text Box 4">
            <a:extLst>
              <a:ext uri="{FF2B5EF4-FFF2-40B4-BE49-F238E27FC236}">
                <a16:creationId xmlns:a16="http://schemas.microsoft.com/office/drawing/2014/main" id="{551DC547-1AB6-944D-AD5B-C36309952AE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F73090-EFD0-124D-9601-39AE2E2DF421}"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39" name="Text Box 5">
            <a:extLst>
              <a:ext uri="{FF2B5EF4-FFF2-40B4-BE49-F238E27FC236}">
                <a16:creationId xmlns:a16="http://schemas.microsoft.com/office/drawing/2014/main" id="{39D2EB56-0DCB-6042-87C6-52D83DD039A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27D9D6-52B8-BD47-A64B-20849AEFA4B6}"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0" name="Text Box 6">
            <a:extLst>
              <a:ext uri="{FF2B5EF4-FFF2-40B4-BE49-F238E27FC236}">
                <a16:creationId xmlns:a16="http://schemas.microsoft.com/office/drawing/2014/main" id="{EC3A662D-AC45-C74D-B334-92024620CD3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088118-DAD3-ED49-856D-81762E3C725C}"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1" name="Text Box 7">
            <a:extLst>
              <a:ext uri="{FF2B5EF4-FFF2-40B4-BE49-F238E27FC236}">
                <a16:creationId xmlns:a16="http://schemas.microsoft.com/office/drawing/2014/main" id="{7B7C85CD-6C4C-264E-90B5-C02F508B21D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7A1021-23CF-4E4A-935B-7D0ECC604D44}"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2" name="Text Box 8">
            <a:extLst>
              <a:ext uri="{FF2B5EF4-FFF2-40B4-BE49-F238E27FC236}">
                <a16:creationId xmlns:a16="http://schemas.microsoft.com/office/drawing/2014/main" id="{5E665C89-89E1-954E-943D-03D517C14A0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A164C8-E4C5-4A43-A5A7-F2F3C89BFFB0}"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3" name="Text Box 9">
            <a:extLst>
              <a:ext uri="{FF2B5EF4-FFF2-40B4-BE49-F238E27FC236}">
                <a16:creationId xmlns:a16="http://schemas.microsoft.com/office/drawing/2014/main" id="{1E67E702-0D5F-FF4B-9BE3-4B756006714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6ABA6D-A0AF-3F4D-8D6E-0209E586B51A}"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4" name="Text Box 10">
            <a:extLst>
              <a:ext uri="{FF2B5EF4-FFF2-40B4-BE49-F238E27FC236}">
                <a16:creationId xmlns:a16="http://schemas.microsoft.com/office/drawing/2014/main" id="{EBE1B0C2-A6E5-5341-8B28-B4ECC767ABA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B77F46-0989-8A45-977C-DD45A5B50124}"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274445" name="Text Box 11">
            <a:extLst>
              <a:ext uri="{FF2B5EF4-FFF2-40B4-BE49-F238E27FC236}">
                <a16:creationId xmlns:a16="http://schemas.microsoft.com/office/drawing/2014/main" id="{D54780C3-D3CC-2545-A2B3-0B364A07D84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74446" name="Text Box 12">
            <a:extLst>
              <a:ext uri="{FF2B5EF4-FFF2-40B4-BE49-F238E27FC236}">
                <a16:creationId xmlns:a16="http://schemas.microsoft.com/office/drawing/2014/main" id="{74053998-9264-0146-AF03-6E09B34FD77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82" name="Rectangle 92">
            <a:extLst>
              <a:ext uri="{FF2B5EF4-FFF2-40B4-BE49-F238E27FC236}">
                <a16:creationId xmlns:a16="http://schemas.microsoft.com/office/drawing/2014/main" id="{3DA0434F-0E74-7647-A239-A33DDEA7E59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77432E9-2EB1-644C-966C-AA56E6F44F8D}" type="slidenum">
              <a:rPr lang="es-ES" altLang="es-ES_tradnl" sz="1400">
                <a:solidFill>
                  <a:srgbClr val="000000"/>
                </a:solidFill>
                <a:latin typeface="Times New Roman" panose="02020603050405020304" pitchFamily="18" charset="0"/>
              </a:rPr>
              <a:pPr/>
              <a:t>131</a:t>
            </a:fld>
            <a:endParaRPr lang="es-ES" altLang="es-ES_tradnl" sz="1400">
              <a:solidFill>
                <a:srgbClr val="000000"/>
              </a:solidFill>
              <a:latin typeface="Times New Roman" panose="02020603050405020304" pitchFamily="18" charset="0"/>
            </a:endParaRPr>
          </a:p>
        </p:txBody>
      </p:sp>
      <p:sp>
        <p:nvSpPr>
          <p:cNvPr id="276483" name="Text Box 1">
            <a:extLst>
              <a:ext uri="{FF2B5EF4-FFF2-40B4-BE49-F238E27FC236}">
                <a16:creationId xmlns:a16="http://schemas.microsoft.com/office/drawing/2014/main" id="{71646DCB-A56B-C049-9B7E-C21F9A1AA1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277886-3736-1543-AEB8-583E30B70DC1}"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4" name="Text Box 2">
            <a:extLst>
              <a:ext uri="{FF2B5EF4-FFF2-40B4-BE49-F238E27FC236}">
                <a16:creationId xmlns:a16="http://schemas.microsoft.com/office/drawing/2014/main" id="{0249DE3A-81D6-FC4B-97F9-D19C000C884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5CCE3B-2A18-D34C-A614-5C7924CE1F75}"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5" name="Text Box 3">
            <a:extLst>
              <a:ext uri="{FF2B5EF4-FFF2-40B4-BE49-F238E27FC236}">
                <a16:creationId xmlns:a16="http://schemas.microsoft.com/office/drawing/2014/main" id="{9589B4BC-8552-CA42-9795-1AD4B565A6A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675F61-BE0F-424E-A162-300EFB6D301F}"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6" name="Text Box 4">
            <a:extLst>
              <a:ext uri="{FF2B5EF4-FFF2-40B4-BE49-F238E27FC236}">
                <a16:creationId xmlns:a16="http://schemas.microsoft.com/office/drawing/2014/main" id="{A53E06B0-6CE4-A946-A0AA-7EAACF5978C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D87792-CF85-D54A-95F2-2689A7A83268}"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7" name="Text Box 5">
            <a:extLst>
              <a:ext uri="{FF2B5EF4-FFF2-40B4-BE49-F238E27FC236}">
                <a16:creationId xmlns:a16="http://schemas.microsoft.com/office/drawing/2014/main" id="{9FFED628-41D4-A54C-B8A6-DF0C7AB565A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6DB147-F972-2647-BB36-1A66BBA14456}"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8" name="Text Box 6">
            <a:extLst>
              <a:ext uri="{FF2B5EF4-FFF2-40B4-BE49-F238E27FC236}">
                <a16:creationId xmlns:a16="http://schemas.microsoft.com/office/drawing/2014/main" id="{A7BF1BF8-C9A5-A247-AD56-359EC98A1CB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12F2C9-E20F-F640-8776-9B4FC29B9988}"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89" name="Text Box 7">
            <a:extLst>
              <a:ext uri="{FF2B5EF4-FFF2-40B4-BE49-F238E27FC236}">
                <a16:creationId xmlns:a16="http://schemas.microsoft.com/office/drawing/2014/main" id="{3C412F41-969D-0848-A0BD-6F641590BBB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BF149F-53AC-5345-9D73-14B86C6B2CC0}"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90" name="Text Box 8">
            <a:extLst>
              <a:ext uri="{FF2B5EF4-FFF2-40B4-BE49-F238E27FC236}">
                <a16:creationId xmlns:a16="http://schemas.microsoft.com/office/drawing/2014/main" id="{492B9A99-A34B-D343-9F42-64999FE2CDD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A9200D-41ED-2444-8742-22BB00AEF7B6}"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91" name="Text Box 9">
            <a:extLst>
              <a:ext uri="{FF2B5EF4-FFF2-40B4-BE49-F238E27FC236}">
                <a16:creationId xmlns:a16="http://schemas.microsoft.com/office/drawing/2014/main" id="{AB076990-6243-4945-9A15-71023D5A180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6113E5-7E09-0B46-9F0B-28EF66AEBD40}"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92" name="Text Box 10">
            <a:extLst>
              <a:ext uri="{FF2B5EF4-FFF2-40B4-BE49-F238E27FC236}">
                <a16:creationId xmlns:a16="http://schemas.microsoft.com/office/drawing/2014/main" id="{0932A78C-4A0D-584A-9A77-0D46D9586F5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3E70D0-9AC8-1F44-B4A9-EEACD6FEDCD2}"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276493" name="Text Box 11">
            <a:extLst>
              <a:ext uri="{FF2B5EF4-FFF2-40B4-BE49-F238E27FC236}">
                <a16:creationId xmlns:a16="http://schemas.microsoft.com/office/drawing/2014/main" id="{DF95BFE1-7259-9543-8EC8-567138666CE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76494" name="Text Box 12">
            <a:extLst>
              <a:ext uri="{FF2B5EF4-FFF2-40B4-BE49-F238E27FC236}">
                <a16:creationId xmlns:a16="http://schemas.microsoft.com/office/drawing/2014/main" id="{FCCD7BC7-25EA-AB47-AA64-2EBB91F8640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2">
            <a:extLst>
              <a:ext uri="{FF2B5EF4-FFF2-40B4-BE49-F238E27FC236}">
                <a16:creationId xmlns:a16="http://schemas.microsoft.com/office/drawing/2014/main" id="{0C50254B-A188-E74E-8237-C957C262530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18CADA0-BABE-F44E-9FAB-422CD01EE1C8}" type="slidenum">
              <a:rPr lang="es-ES" altLang="es-ES_tradnl" sz="1400" smtClean="0">
                <a:solidFill>
                  <a:srgbClr val="000000"/>
                </a:solidFill>
                <a:latin typeface="Times New Roman" panose="02020603050405020304" pitchFamily="18" charset="0"/>
              </a:rPr>
              <a:pPr/>
              <a:t>132</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96A0BC9D-FFF2-304A-865B-1C85907A767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0A7399-1B8B-6C4C-A096-A8B9D10F80F8}"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56CE1630-8B4C-6E40-9F81-61FB54FEBF3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D4C6F8-FFD3-8545-86C9-3ECEC92227EF}"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3188E3F4-1BF7-664A-9EA3-53AA6634FCB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1BB3E5-2E3A-0045-BB7B-E2AA5D9F8DC5}"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4843308D-7B44-054E-84BC-D3EDF551988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30641F-2FED-9D49-824E-FE61A177EADD}"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D46FA18B-8CFA-D94F-BB18-599B8AEE4AB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86D720-5DB6-0445-B996-579C7BF8B307}"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33E1B440-FC74-5047-A988-233BE38C534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16F393-CA1B-8447-849D-F0C07D1151CA}"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84B6CD46-3400-DE4D-AACB-247DA1640EC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127558-9D5F-1D4E-BD6F-E8632F180195}"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5F736057-D028-F745-B345-A3740CC9350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0D05E3-BDFA-6D48-8A9A-A55619F66B55}"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FE88BA1D-5932-294A-9F94-86D17C100B2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5C3D87-6FFE-D54E-BAEE-43A3106D56D6}"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E2F3A76C-5E01-B047-9614-C9C46A50331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29D401-4369-1447-97AB-140CCC435FF7}"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8B38DA33-C45C-AF4A-A8C5-809217499E2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D0332915-ABD1-0240-874B-D6011C2F9BA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94">
            <a:extLst>
              <a:ext uri="{FF2B5EF4-FFF2-40B4-BE49-F238E27FC236}">
                <a16:creationId xmlns:a16="http://schemas.microsoft.com/office/drawing/2014/main" id="{13D4B333-BEC0-C743-AE69-EBEB107AFE7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A3F17A7-1E6D-2A46-BACD-E7FAAEF8DB0F}" type="slidenum">
              <a:rPr lang="es-ES" altLang="es-ES_tradnl" sz="1400" smtClean="0">
                <a:solidFill>
                  <a:srgbClr val="000000"/>
                </a:solidFill>
                <a:latin typeface="Times New Roman" panose="02020603050405020304" pitchFamily="18" charset="0"/>
              </a:rPr>
              <a:pPr/>
              <a:t>133</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DF5F0D4D-59A0-5B47-8448-EDC07A51AA4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1F18E2-6A31-554C-AA59-E0FAA6634567}"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CAB02BDA-8DE7-B14B-8E5A-D5A01EA858D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39B3D8-0F7D-C84F-8026-9CBE8E42D08D}"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4408E51E-DB05-9E4A-9594-477E7223D3B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79C65A-5F95-C44E-9CFE-5A7FA8D62F01}"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48815370-9357-D148-B1AE-BBE4000B5E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7B862B-56D3-854E-A853-19FF0987EFC9}"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6F69209F-ECDC-A44E-B38D-66C838E85F4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0451A3-7655-904B-B3BB-022CA849A84E}"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4727F329-FB60-6244-BA80-B0B9E912A8A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B8A9C9-5496-7C42-A4F4-960D313F1CDC}"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D63E88B2-3B1E-A941-B604-9A356EEC535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D32E6A-70F7-AD42-A1A9-841156C7AE88}"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D4D9B1FD-DA6E-8E46-B24E-D17F6F194F5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0BBEC6-71BF-B142-8C0F-92F54C5916C5}"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9C085C8C-69A7-8743-B2F9-F7D7404966E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CBC8D3-B544-8940-9C03-BC4EB1AEF49D}"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E30D0D3F-E30A-CB40-AF87-8C3E4665B98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6312AD-1D91-AB42-A1BA-6147B1169923}"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40973" name="Text Box 11">
            <a:extLst>
              <a:ext uri="{FF2B5EF4-FFF2-40B4-BE49-F238E27FC236}">
                <a16:creationId xmlns:a16="http://schemas.microsoft.com/office/drawing/2014/main" id="{AEB119E1-E49A-E644-8CB2-D175D846119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4" name="Text Box 12">
            <a:extLst>
              <a:ext uri="{FF2B5EF4-FFF2-40B4-BE49-F238E27FC236}">
                <a16:creationId xmlns:a16="http://schemas.microsoft.com/office/drawing/2014/main" id="{9ECF7D34-7EA3-664A-8D2E-421DB93605B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2">
            <a:extLst>
              <a:ext uri="{FF2B5EF4-FFF2-40B4-BE49-F238E27FC236}">
                <a16:creationId xmlns:a16="http://schemas.microsoft.com/office/drawing/2014/main" id="{059DF711-675D-A744-BFB9-8C0E48CF0DA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21FAED8-FB8E-CB4A-9C36-18A4E3FBF78B}" type="slidenum">
              <a:rPr lang="es-ES" altLang="es-ES_tradnl" sz="1400" smtClean="0">
                <a:solidFill>
                  <a:srgbClr val="000000"/>
                </a:solidFill>
                <a:latin typeface="Times New Roman" panose="02020603050405020304" pitchFamily="18" charset="0"/>
              </a:rPr>
              <a:pPr/>
              <a:t>134</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0E51EE99-A772-8E47-95AC-1BF37E21790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B7F435-3CDB-3444-BE4B-2BC8177A7458}"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7BF98A04-0B38-F54D-9B34-5BEDE0944C2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54CD13-AAFA-EB40-ADBD-C5224AB4A574}"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FA0F6DD2-847C-F945-A738-111CF18D69E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D403D4-81E0-2C4B-AA85-B33301EA257D}"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A0706D74-978C-4F42-B6BF-AA33BE174E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BC7CFC-4A40-4949-9659-131C846DFDC9}"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D6F99CAE-FB59-BE4F-A424-019C9A6C864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FA8FA7-A26B-F34C-BADC-0595EE274115}"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C507FFA3-9CB6-8845-BAD5-1E8A515BEB7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DAB862-B251-CE49-A396-90176C69C0C3}"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47F8986F-FF9D-0746-B315-C775D3B06CB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1D99F8-426C-7843-9ACC-842AC68C65B5}"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82D456CE-A843-7F48-9273-6BEF3FD9974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1B01DD-C118-5345-A010-09CE77D0F505}"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004DF60D-5BB3-DB4C-957D-B92473F08378}"/>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B46E65B-DCEA-9C41-8CD7-333D4D17D144}"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831E38CF-316E-A840-864D-B9CAEF592E1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342F21-140E-8E43-8AAA-E7AE485C9E9C}"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7682E2AB-8903-A84F-A0AE-39F7E1DE5D5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A39AA02-D3A0-ED42-8B18-F30AC2069D0E}" type="slidenum">
              <a:rPr lang="es-ES" altLang="es-ES_tradnl" sz="1400">
                <a:solidFill>
                  <a:srgbClr val="000000"/>
                </a:solidFill>
                <a:latin typeface="Times New Roman" panose="02020603050405020304" pitchFamily="18" charset="0"/>
              </a:rPr>
              <a:pPr algn="r">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70" name="Text Box 12">
            <a:extLst>
              <a:ext uri="{FF2B5EF4-FFF2-40B4-BE49-F238E27FC236}">
                <a16:creationId xmlns:a16="http://schemas.microsoft.com/office/drawing/2014/main" id="{B7AEFC4D-53FE-7347-A7B7-10D8E0C997D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B2F2F35-BCF9-3A4A-9E5D-504CF54F0F95}" type="slidenum">
              <a:rPr lang="es-ES" altLang="es-ES_tradnl" sz="1400">
                <a:solidFill>
                  <a:srgbClr val="000000"/>
                </a:solidFill>
                <a:latin typeface="Times New Roman" panose="02020603050405020304" pitchFamily="18" charset="0"/>
              </a:rPr>
              <a:pPr algn="r">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45071" name="Text Box 13">
            <a:extLst>
              <a:ext uri="{FF2B5EF4-FFF2-40B4-BE49-F238E27FC236}">
                <a16:creationId xmlns:a16="http://schemas.microsoft.com/office/drawing/2014/main" id="{CD488A41-60CB-2A46-BB9A-36E8CCDE296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2" name="Text Box 14">
            <a:extLst>
              <a:ext uri="{FF2B5EF4-FFF2-40B4-BE49-F238E27FC236}">
                <a16:creationId xmlns:a16="http://schemas.microsoft.com/office/drawing/2014/main" id="{D71C3EEB-748D-C74D-9FCB-A5BE883EA32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2">
            <a:extLst>
              <a:ext uri="{FF2B5EF4-FFF2-40B4-BE49-F238E27FC236}">
                <a16:creationId xmlns:a16="http://schemas.microsoft.com/office/drawing/2014/main" id="{6366DEA9-598D-964F-87E2-304821A4D5F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CC425CA-8BE1-4A48-A400-1037CFAE4E06}" type="slidenum">
              <a:rPr lang="es-ES" altLang="es-ES_tradnl" sz="1400" smtClean="0">
                <a:solidFill>
                  <a:srgbClr val="000000"/>
                </a:solidFill>
                <a:latin typeface="Times New Roman" panose="02020603050405020304" pitchFamily="18" charset="0"/>
              </a:rPr>
              <a:pPr/>
              <a:t>135</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566ADCB7-CC69-7940-909B-ADF83E39E8D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DC0EF6-6B9A-3A47-B782-FB2F2A9DBDB3}"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B47CB9FB-9444-7F47-95D6-BD971E6DE21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E28E2A-CD69-7542-836A-B27B56B96E3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70D2484B-5DA6-7D48-9A57-E6A503EFD70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A2B092-7EA3-494A-911A-A8A2CE29E782}"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22A234B4-B5D8-EE4D-8558-B5B42D53C39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70F30F-312D-9E47-BF97-ABA354E4D4F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DDE13C17-D290-C44C-A421-F8019D0DC3A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DDFD19-AA64-E84A-9466-E322DFD4016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4F5123DF-61AB-7442-AD53-F4AD8C852B4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FB5980-06EF-254C-BB9D-41C89572FF68}"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2171ACE9-8010-B641-AC25-5F481E3947C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1A719F-AADE-EC49-86C2-832D4D286D48}"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C84A15A3-DFA5-6C49-AEEA-FFBC62B107F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F6B636-BAF2-6E46-885B-D9840D0E7318}"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8667D893-EE46-E044-ACF9-60E03D93318F}"/>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270AC1-B95F-BF44-91CC-C0381DF4160F}"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C4DA03A4-4C7D-814C-A9C2-3EF91700EB95}"/>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61A2AC-04BC-EE45-9476-CCAC79E823C0}"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A4BDB829-0A48-214E-827F-D0B19B12D32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786F396-283E-9642-A97A-1841483055BC}" type="slidenum">
              <a:rPr lang="es-ES" altLang="es-ES_tradnl" sz="1400">
                <a:solidFill>
                  <a:srgbClr val="000000"/>
                </a:solidFill>
                <a:latin typeface="Times New Roman" panose="02020603050405020304" pitchFamily="18" charset="0"/>
              </a:rPr>
              <a:pPr algn="r">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8" name="Text Box 12">
            <a:extLst>
              <a:ext uri="{FF2B5EF4-FFF2-40B4-BE49-F238E27FC236}">
                <a16:creationId xmlns:a16="http://schemas.microsoft.com/office/drawing/2014/main" id="{263A7EF5-CFA6-0B4B-8F7A-6937C62DF08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A370E9D-2EF6-A841-82CE-A0042E770396}" type="slidenum">
              <a:rPr lang="es-ES" altLang="es-ES_tradnl" sz="1400">
                <a:solidFill>
                  <a:srgbClr val="000000"/>
                </a:solidFill>
                <a:latin typeface="Times New Roman" panose="02020603050405020304" pitchFamily="18" charset="0"/>
              </a:rPr>
              <a:pPr algn="r">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47119" name="Text Box 13">
            <a:extLst>
              <a:ext uri="{FF2B5EF4-FFF2-40B4-BE49-F238E27FC236}">
                <a16:creationId xmlns:a16="http://schemas.microsoft.com/office/drawing/2014/main" id="{ACBA61C9-E983-8945-B3BD-CB499360348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20" name="Text Box 14">
            <a:extLst>
              <a:ext uri="{FF2B5EF4-FFF2-40B4-BE49-F238E27FC236}">
                <a16:creationId xmlns:a16="http://schemas.microsoft.com/office/drawing/2014/main" id="{21F75204-B58A-F540-AC0B-C8D58BD641A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2">
            <a:extLst>
              <a:ext uri="{FF2B5EF4-FFF2-40B4-BE49-F238E27FC236}">
                <a16:creationId xmlns:a16="http://schemas.microsoft.com/office/drawing/2014/main" id="{FB2BE6AA-4E7D-494C-9EF6-6516798C361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3FF2AD6-184F-1649-AAFD-090A45FDDFCD}" type="slidenum">
              <a:rPr lang="es-ES" altLang="es-ES_tradnl" sz="1400" smtClean="0">
                <a:solidFill>
                  <a:srgbClr val="000000"/>
                </a:solidFill>
                <a:latin typeface="Times New Roman" panose="02020603050405020304" pitchFamily="18" charset="0"/>
              </a:rPr>
              <a:pPr/>
              <a:t>136</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D48B882F-969C-A044-9B67-0194863977D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C93D07-82A4-094C-B1E1-799ABDBE1E9F}"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FD39ADF4-19E4-E647-A464-9E69865744A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1ED83E-7084-074C-A680-98BD79DB14FE}"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978C9B2F-04DD-BB44-913B-57DF5901257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246839-1667-BD46-A39F-5F6D2222AB80}"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00A2FBAD-386D-B54E-9AF4-FBB0F10D9BD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DFC040-EEB8-D640-828C-1B1A992DFE64}"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32E0E1AE-4E2D-2E4C-A804-FB411EDC795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F70D60-729E-4941-B61E-650CC0E3EB00}"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23117D23-9F96-F14D-BB3A-124BEA25A10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84C73E-B19F-424B-97C5-C4B97DD5A2C5}"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E5A116A9-89FD-E845-88E7-582AFC9A2D0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264320-712F-D949-8CEB-096E817D8DF0}"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265C989A-0DBA-D34E-9497-0045CA568F3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715B6E-0A75-824E-9194-2F15D2060E08}"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D9E133FC-AA18-DA40-91CD-5DED1B6A63F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504263-95C0-B246-BF5C-E3B43C0B3DD9}"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432C281D-2B2D-A941-8D71-FF330FEF6FD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F62BEC-561C-EE46-B08E-E4DB3AED17FA}"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9D2DF901-2096-CE45-ADD4-25E1254621F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16EF5C3-773B-EE46-AD76-A7097D17D634}" type="slidenum">
              <a:rPr lang="es-ES" altLang="es-ES_tradnl" sz="1400">
                <a:solidFill>
                  <a:srgbClr val="000000"/>
                </a:solidFill>
                <a:latin typeface="Times New Roman" panose="02020603050405020304" pitchFamily="18" charset="0"/>
              </a:rPr>
              <a:pPr algn="r">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6" name="Text Box 12">
            <a:extLst>
              <a:ext uri="{FF2B5EF4-FFF2-40B4-BE49-F238E27FC236}">
                <a16:creationId xmlns:a16="http://schemas.microsoft.com/office/drawing/2014/main" id="{FE186A8C-F7D6-634C-9293-ECB0C34AF7B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604E211-0B9A-014A-8FB3-6B951B35242C}" type="slidenum">
              <a:rPr lang="es-ES" altLang="es-ES_tradnl" sz="1400">
                <a:solidFill>
                  <a:srgbClr val="000000"/>
                </a:solidFill>
                <a:latin typeface="Times New Roman" panose="02020603050405020304" pitchFamily="18" charset="0"/>
              </a:rPr>
              <a:pPr algn="r">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49167" name="Text Box 13">
            <a:extLst>
              <a:ext uri="{FF2B5EF4-FFF2-40B4-BE49-F238E27FC236}">
                <a16:creationId xmlns:a16="http://schemas.microsoft.com/office/drawing/2014/main" id="{180BCDD4-6732-A244-AAE4-99C5EA3D6D3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8" name="Text Box 14">
            <a:extLst>
              <a:ext uri="{FF2B5EF4-FFF2-40B4-BE49-F238E27FC236}">
                <a16:creationId xmlns:a16="http://schemas.microsoft.com/office/drawing/2014/main" id="{8685A20D-71CC-E041-A7AB-82F36CB1418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2">
            <a:extLst>
              <a:ext uri="{FF2B5EF4-FFF2-40B4-BE49-F238E27FC236}">
                <a16:creationId xmlns:a16="http://schemas.microsoft.com/office/drawing/2014/main" id="{1B151E8F-456A-094A-8305-389CF62D5E4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9940DA2-B7FF-A94B-B445-1AF3A6F10416}" type="slidenum">
              <a:rPr lang="es-ES" altLang="es-ES_tradnl" sz="1400" smtClean="0">
                <a:solidFill>
                  <a:srgbClr val="000000"/>
                </a:solidFill>
                <a:latin typeface="Times New Roman" panose="02020603050405020304" pitchFamily="18" charset="0"/>
              </a:rPr>
              <a:pPr/>
              <a:t>137</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79B09A62-C64F-B249-9692-FEBE153F6C1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D04642-B4FC-9844-B811-D41500051402}"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A950EFAC-8DF0-994D-9D76-7D1D3E87BCA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F7D125-3752-A64F-9E30-C4D9791B130F}"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424B93DD-65DC-8649-9A78-136DDD3E0BB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B0F003-6535-884F-9F58-6B4C759DA743}"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8CB8E60D-D291-0049-A57E-4108BF3B3DC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B3D073-51A9-3544-B3E0-37C6BD64EF1A}"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D4D9A85F-11F6-3045-88AA-45BC1E59114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A39360-E05E-D34E-A7B3-C60BA72B3311}"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C4F561CE-9DAB-1647-83A3-337725C2B0F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B8DD400-E0EC-9E4D-9FBD-347CA5BDDF5F}"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90FB5A51-77B3-4E42-992E-65CB8E6D73B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7E5431-06C9-534B-A97A-F118A4272978}"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26B58E10-FAD9-1D49-B8DE-D5A71EBD96C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84452D-CAB8-2A40-BA5E-5A33CEFD46FC}"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084E396B-DB54-3A4A-B578-9120D6CCDA1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A68039-F298-284D-BD5B-C9470BDF9248}"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435BD676-118F-B24F-9DD4-6CAA63727B6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968693-CD20-0B4E-BF86-9B8AB88B0F01}"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EA4C19BA-A28C-AD46-96DC-EB8DE846424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B7BA198-17A8-BB4C-AD66-B39DA6CA7A13}" type="slidenum">
              <a:rPr lang="es-ES" altLang="es-ES_tradnl" sz="1400">
                <a:solidFill>
                  <a:srgbClr val="000000"/>
                </a:solidFill>
                <a:latin typeface="Times New Roman" panose="02020603050405020304" pitchFamily="18" charset="0"/>
              </a:rPr>
              <a:pPr algn="r">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4" name="Text Box 12">
            <a:extLst>
              <a:ext uri="{FF2B5EF4-FFF2-40B4-BE49-F238E27FC236}">
                <a16:creationId xmlns:a16="http://schemas.microsoft.com/office/drawing/2014/main" id="{ABFC0045-3C00-B44A-A97D-C551781501C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F7D9D25-9EED-AA45-B6B5-BD095B57B10E}" type="slidenum">
              <a:rPr lang="es-ES" altLang="es-ES_tradnl" sz="1400">
                <a:solidFill>
                  <a:srgbClr val="000000"/>
                </a:solidFill>
                <a:latin typeface="Times New Roman" panose="02020603050405020304" pitchFamily="18" charset="0"/>
              </a:rPr>
              <a:pPr algn="r">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51215" name="Text Box 13">
            <a:extLst>
              <a:ext uri="{FF2B5EF4-FFF2-40B4-BE49-F238E27FC236}">
                <a16:creationId xmlns:a16="http://schemas.microsoft.com/office/drawing/2014/main" id="{0273C680-44B5-6544-A63A-DC5CB047336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6" name="Text Box 14">
            <a:extLst>
              <a:ext uri="{FF2B5EF4-FFF2-40B4-BE49-F238E27FC236}">
                <a16:creationId xmlns:a16="http://schemas.microsoft.com/office/drawing/2014/main" id="{CE0E8BEE-726C-4547-A7C2-B23E5684E02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2">
            <a:extLst>
              <a:ext uri="{FF2B5EF4-FFF2-40B4-BE49-F238E27FC236}">
                <a16:creationId xmlns:a16="http://schemas.microsoft.com/office/drawing/2014/main" id="{15DA33C6-0D48-2249-AF76-4AEF345C8CD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37D9460-3BF0-B545-ACBC-A1757C026CC6}" type="slidenum">
              <a:rPr lang="es-ES" altLang="es-ES_tradnl" sz="1400" smtClean="0">
                <a:solidFill>
                  <a:srgbClr val="000000"/>
                </a:solidFill>
                <a:latin typeface="Times New Roman" panose="02020603050405020304" pitchFamily="18" charset="0"/>
              </a:rPr>
              <a:pPr/>
              <a:t>138</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04D78F69-8C1A-4F42-A782-D1407FF035E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CABF47-7FDD-0B46-B0F4-8F658F7B1555}"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6884A474-8BCA-8D49-9AF0-A07B9E630D1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F95408-A4C4-2249-8069-AB6E85EF1982}"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D107B73E-C251-5D40-B455-F28FFE9C3D7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5936AA-636D-CB44-95D4-B5BB1820AB53}"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8272CAE5-61E7-F140-87D5-FB7051F3191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D7B1EC-8668-574A-937D-0832B149A846}"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6AA82457-FDDF-0849-A1D6-92ED6FE947F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F089BF-3F93-FD40-883E-39C0075F23B6}"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C3B34BAD-4ED9-BF4A-97B9-6BA1E4907C4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61D1E1-4D99-F44B-8E97-1AF37AC19472}"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B382C1AB-3E28-B948-8E89-0455D172861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216933-E59A-5E47-AE04-2B6054DBB85B}"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32C2F256-1E5E-7D40-8496-8E53DC9CBA7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A7E9E6-5DD9-0843-ABD8-8880CC81BE56}"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DB0850E5-4741-7544-AA7D-06E8A49BC90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51DDF9-0D18-C446-BB17-12FBCBEEBC40}"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9F100E80-3903-B648-9FB9-0FAAEC68F50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BD6F5A-2293-934E-BE6E-CCDB2A450490}"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608FD92F-BE20-C44B-B90C-7D2476EBD28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720FBB3C-EF80-6647-88C7-D76B16C843B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64">
            <a:extLst>
              <a:ext uri="{FF2B5EF4-FFF2-40B4-BE49-F238E27FC236}">
                <a16:creationId xmlns:a16="http://schemas.microsoft.com/office/drawing/2014/main" id="{CC6E49BF-FDF3-774A-A31F-39731C3A6CC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E63CB34-7908-D04B-BBF0-E2E6204F295B}" type="slidenum">
              <a:rPr lang="en-GB" altLang="es-ES_tradnl" sz="1400" smtClean="0"/>
              <a:pPr/>
              <a:t>139</a:t>
            </a:fld>
            <a:endParaRPr lang="en-GB" altLang="es-ES_tradnl" sz="1400"/>
          </a:p>
        </p:txBody>
      </p:sp>
      <p:sp>
        <p:nvSpPr>
          <p:cNvPr id="55299" name="Text Box 1">
            <a:extLst>
              <a:ext uri="{FF2B5EF4-FFF2-40B4-BE49-F238E27FC236}">
                <a16:creationId xmlns:a16="http://schemas.microsoft.com/office/drawing/2014/main" id="{3AA1ABC6-0220-E947-9790-756726C8648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27C2EB35-8BCF-6741-B8B2-101C5132B061}" type="slidenum">
              <a:rPr lang="en-GB" altLang="es-ES_tradnl" sz="1400"/>
              <a:pPr algn="r">
                <a:lnSpc>
                  <a:spcPct val="95000"/>
                </a:lnSpc>
              </a:pPr>
              <a:t>139</a:t>
            </a:fld>
            <a:endParaRPr lang="en-GB" altLang="es-ES_tradnl" sz="1400"/>
          </a:p>
        </p:txBody>
      </p:sp>
      <p:sp>
        <p:nvSpPr>
          <p:cNvPr id="55300" name="Text Box 2">
            <a:extLst>
              <a:ext uri="{FF2B5EF4-FFF2-40B4-BE49-F238E27FC236}">
                <a16:creationId xmlns:a16="http://schemas.microsoft.com/office/drawing/2014/main" id="{BDBF7BF1-D171-D642-BF6C-8F13B62B64E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9FE89168-8F12-8143-8A2B-A5F9F7ABBAF5}" type="slidenum">
              <a:rPr lang="en-GB" altLang="es-ES_tradnl" sz="1400"/>
              <a:pPr algn="r">
                <a:lnSpc>
                  <a:spcPct val="95000"/>
                </a:lnSpc>
              </a:pPr>
              <a:t>139</a:t>
            </a:fld>
            <a:endParaRPr lang="en-GB" altLang="es-ES_tradnl" sz="1400"/>
          </a:p>
        </p:txBody>
      </p:sp>
      <p:sp>
        <p:nvSpPr>
          <p:cNvPr id="55301" name="Text Box 3">
            <a:extLst>
              <a:ext uri="{FF2B5EF4-FFF2-40B4-BE49-F238E27FC236}">
                <a16:creationId xmlns:a16="http://schemas.microsoft.com/office/drawing/2014/main" id="{76B7F0BD-72D5-EB40-96DA-A5A04912C9D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D1D8841-2A22-964E-BA5D-2E512A8B1FCC}" type="slidenum">
              <a:rPr lang="en-GB" altLang="es-ES_tradnl" sz="1400"/>
              <a:pPr algn="r">
                <a:lnSpc>
                  <a:spcPct val="95000"/>
                </a:lnSpc>
              </a:pPr>
              <a:t>139</a:t>
            </a:fld>
            <a:endParaRPr lang="en-GB" altLang="es-ES_tradnl" sz="1400"/>
          </a:p>
        </p:txBody>
      </p:sp>
      <p:sp>
        <p:nvSpPr>
          <p:cNvPr id="55302" name="Text Box 4">
            <a:extLst>
              <a:ext uri="{FF2B5EF4-FFF2-40B4-BE49-F238E27FC236}">
                <a16:creationId xmlns:a16="http://schemas.microsoft.com/office/drawing/2014/main" id="{59508187-AFE3-1543-BD59-F6EA8BA0ED0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71D0D7A9-39B5-4446-BFB4-9BCA64C06C9D}" type="slidenum">
              <a:rPr lang="en-GB" altLang="es-ES_tradnl" sz="1400"/>
              <a:pPr algn="r">
                <a:lnSpc>
                  <a:spcPct val="95000"/>
                </a:lnSpc>
              </a:pPr>
              <a:t>139</a:t>
            </a:fld>
            <a:endParaRPr lang="en-GB" altLang="es-ES_tradnl" sz="1400"/>
          </a:p>
        </p:txBody>
      </p:sp>
      <p:sp>
        <p:nvSpPr>
          <p:cNvPr id="55303" name="Text Box 5">
            <a:extLst>
              <a:ext uri="{FF2B5EF4-FFF2-40B4-BE49-F238E27FC236}">
                <a16:creationId xmlns:a16="http://schemas.microsoft.com/office/drawing/2014/main" id="{0C52D4C2-57D6-1D45-9298-B243D6A3AB4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A455F15-2290-CB4B-A264-65AE8183ADAE}" type="slidenum">
              <a:rPr lang="en-GB" altLang="es-ES_tradnl" sz="1400"/>
              <a:pPr algn="r">
                <a:lnSpc>
                  <a:spcPct val="95000"/>
                </a:lnSpc>
              </a:pPr>
              <a:t>139</a:t>
            </a:fld>
            <a:endParaRPr lang="en-GB" altLang="es-ES_tradnl" sz="1400"/>
          </a:p>
        </p:txBody>
      </p:sp>
      <p:sp>
        <p:nvSpPr>
          <p:cNvPr id="55304" name="Text Box 6">
            <a:extLst>
              <a:ext uri="{FF2B5EF4-FFF2-40B4-BE49-F238E27FC236}">
                <a16:creationId xmlns:a16="http://schemas.microsoft.com/office/drawing/2014/main" id="{8C4B860F-E6B5-B342-925B-008187B87A4B}"/>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5305" name="Text Box 7">
            <a:extLst>
              <a:ext uri="{FF2B5EF4-FFF2-40B4-BE49-F238E27FC236}">
                <a16:creationId xmlns:a16="http://schemas.microsoft.com/office/drawing/2014/main" id="{91D8F335-B285-5842-BE26-00185A1F802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_tradnl"/>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594" name="Rectangle 92">
            <a:extLst>
              <a:ext uri="{FF2B5EF4-FFF2-40B4-BE49-F238E27FC236}">
                <a16:creationId xmlns:a16="http://schemas.microsoft.com/office/drawing/2014/main" id="{9CE6D4A8-2ECC-E344-A9EA-1810CE63EE2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1647B57-0813-2844-A731-5F193BB56414}" type="slidenum">
              <a:rPr lang="es-ES" altLang="es-ES_tradnl" sz="1400">
                <a:solidFill>
                  <a:srgbClr val="000000"/>
                </a:solidFill>
                <a:latin typeface="Times New Roman" panose="02020603050405020304" pitchFamily="18" charset="0"/>
              </a:rPr>
              <a:pPr/>
              <a:t>14</a:t>
            </a:fld>
            <a:endParaRPr lang="es-ES" altLang="es-ES_tradnl" sz="1400">
              <a:solidFill>
                <a:srgbClr val="000000"/>
              </a:solidFill>
              <a:latin typeface="Times New Roman" panose="02020603050405020304" pitchFamily="18" charset="0"/>
            </a:endParaRPr>
          </a:p>
        </p:txBody>
      </p:sp>
      <p:sp>
        <p:nvSpPr>
          <p:cNvPr id="110595" name="Text Box 1">
            <a:extLst>
              <a:ext uri="{FF2B5EF4-FFF2-40B4-BE49-F238E27FC236}">
                <a16:creationId xmlns:a16="http://schemas.microsoft.com/office/drawing/2014/main" id="{AAAE202B-B193-424F-BBE6-6C514F30168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975B28-0F0F-5947-99E4-A9140C62439D}"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596" name="Text Box 2">
            <a:extLst>
              <a:ext uri="{FF2B5EF4-FFF2-40B4-BE49-F238E27FC236}">
                <a16:creationId xmlns:a16="http://schemas.microsoft.com/office/drawing/2014/main" id="{4AD261A9-B292-0A4C-B705-BCA54C3CB62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CE977F-0412-5047-807C-4B39C117B3C3}"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597" name="Text Box 3">
            <a:extLst>
              <a:ext uri="{FF2B5EF4-FFF2-40B4-BE49-F238E27FC236}">
                <a16:creationId xmlns:a16="http://schemas.microsoft.com/office/drawing/2014/main" id="{757EE90C-6FAE-7940-A4EB-28C8F1CE705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31AA33-B92F-A04F-BFF4-B92CAA22C79F}"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598" name="Text Box 4">
            <a:extLst>
              <a:ext uri="{FF2B5EF4-FFF2-40B4-BE49-F238E27FC236}">
                <a16:creationId xmlns:a16="http://schemas.microsoft.com/office/drawing/2014/main" id="{1BB6AEDF-E293-D74A-BF60-73DDFA153F4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A64704-AFE4-5146-9697-C3CA62E7878B}"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599" name="Text Box 5">
            <a:extLst>
              <a:ext uri="{FF2B5EF4-FFF2-40B4-BE49-F238E27FC236}">
                <a16:creationId xmlns:a16="http://schemas.microsoft.com/office/drawing/2014/main" id="{A9753C70-87F4-4343-A597-9944177EBD8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C56EA1-72B2-A848-BD4D-B7C967B9C37B}"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0" name="Text Box 6">
            <a:extLst>
              <a:ext uri="{FF2B5EF4-FFF2-40B4-BE49-F238E27FC236}">
                <a16:creationId xmlns:a16="http://schemas.microsoft.com/office/drawing/2014/main" id="{8CEA2EDC-BFFD-CD47-AC46-BD90A913024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A5112E-2472-9E47-A1EC-41DA5D0E23D2}"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1" name="Text Box 7">
            <a:extLst>
              <a:ext uri="{FF2B5EF4-FFF2-40B4-BE49-F238E27FC236}">
                <a16:creationId xmlns:a16="http://schemas.microsoft.com/office/drawing/2014/main" id="{508F1AF2-1701-D24D-B669-FF1252B25C8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447932-9E23-2943-A433-7A967AAA393D}"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2" name="Text Box 8">
            <a:extLst>
              <a:ext uri="{FF2B5EF4-FFF2-40B4-BE49-F238E27FC236}">
                <a16:creationId xmlns:a16="http://schemas.microsoft.com/office/drawing/2014/main" id="{C14BE554-A107-3C49-B969-C1C0FA13A5D0}"/>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79F69A-C719-FA43-9AD9-07C3F637E648}"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3" name="Text Box 9">
            <a:extLst>
              <a:ext uri="{FF2B5EF4-FFF2-40B4-BE49-F238E27FC236}">
                <a16:creationId xmlns:a16="http://schemas.microsoft.com/office/drawing/2014/main" id="{451AEA84-3285-2342-8CBE-4D2E4F187607}"/>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E6F738-4580-DE43-898E-57959319ABA9}"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4" name="Text Box 10">
            <a:extLst>
              <a:ext uri="{FF2B5EF4-FFF2-40B4-BE49-F238E27FC236}">
                <a16:creationId xmlns:a16="http://schemas.microsoft.com/office/drawing/2014/main" id="{BF8CDD8D-C4A2-8B48-B9C2-E11C24D9D12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D07601-5166-2348-8BE9-172C940492C5}"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110605" name="Text Box 11">
            <a:extLst>
              <a:ext uri="{FF2B5EF4-FFF2-40B4-BE49-F238E27FC236}">
                <a16:creationId xmlns:a16="http://schemas.microsoft.com/office/drawing/2014/main" id="{F9AA116C-F6AD-9449-8797-3B61F9E7F01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0606" name="Text Box 12">
            <a:extLst>
              <a:ext uri="{FF2B5EF4-FFF2-40B4-BE49-F238E27FC236}">
                <a16:creationId xmlns:a16="http://schemas.microsoft.com/office/drawing/2014/main" id="{6D43CB0F-CFDB-C04C-8EC6-205CFEF9A7B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64">
            <a:extLst>
              <a:ext uri="{FF2B5EF4-FFF2-40B4-BE49-F238E27FC236}">
                <a16:creationId xmlns:a16="http://schemas.microsoft.com/office/drawing/2014/main" id="{911E7128-6A80-144D-8DA0-C2839CD338D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79B88C0-0481-6048-B772-4D145BA138B0}" type="slidenum">
              <a:rPr lang="en-GB" altLang="es-ES_tradnl" sz="1400" smtClean="0"/>
              <a:pPr/>
              <a:t>140</a:t>
            </a:fld>
            <a:endParaRPr lang="en-GB" altLang="es-ES_tradnl" sz="1400"/>
          </a:p>
        </p:txBody>
      </p:sp>
      <p:sp>
        <p:nvSpPr>
          <p:cNvPr id="57347" name="Text Box 1">
            <a:extLst>
              <a:ext uri="{FF2B5EF4-FFF2-40B4-BE49-F238E27FC236}">
                <a16:creationId xmlns:a16="http://schemas.microsoft.com/office/drawing/2014/main" id="{2C7F57DE-58C5-7248-AC4A-55CDC3D064B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2C2C3428-6C65-7444-ACF6-D6653C78C71A}" type="slidenum">
              <a:rPr lang="en-GB" altLang="es-ES_tradnl" sz="1400"/>
              <a:pPr algn="r">
                <a:lnSpc>
                  <a:spcPct val="95000"/>
                </a:lnSpc>
              </a:pPr>
              <a:t>140</a:t>
            </a:fld>
            <a:endParaRPr lang="en-GB" altLang="es-ES_tradnl" sz="1400"/>
          </a:p>
        </p:txBody>
      </p:sp>
      <p:sp>
        <p:nvSpPr>
          <p:cNvPr id="57348" name="Text Box 2">
            <a:extLst>
              <a:ext uri="{FF2B5EF4-FFF2-40B4-BE49-F238E27FC236}">
                <a16:creationId xmlns:a16="http://schemas.microsoft.com/office/drawing/2014/main" id="{90688778-A747-3B45-9395-E25F5B52F46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9038DE7B-3182-CB4B-B783-0E03AFAF2BF1}" type="slidenum">
              <a:rPr lang="en-GB" altLang="es-ES_tradnl" sz="1400"/>
              <a:pPr algn="r">
                <a:lnSpc>
                  <a:spcPct val="95000"/>
                </a:lnSpc>
              </a:pPr>
              <a:t>140</a:t>
            </a:fld>
            <a:endParaRPr lang="en-GB" altLang="es-ES_tradnl" sz="1400"/>
          </a:p>
        </p:txBody>
      </p:sp>
      <p:sp>
        <p:nvSpPr>
          <p:cNvPr id="57349" name="Text Box 3">
            <a:extLst>
              <a:ext uri="{FF2B5EF4-FFF2-40B4-BE49-F238E27FC236}">
                <a16:creationId xmlns:a16="http://schemas.microsoft.com/office/drawing/2014/main" id="{794FDF94-3F42-FD4B-9B1C-1ED125A110C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DDBFBB3-2A39-084A-A99B-5DB3D9AC4D0A}" type="slidenum">
              <a:rPr lang="en-GB" altLang="es-ES_tradnl" sz="1400"/>
              <a:pPr algn="r">
                <a:lnSpc>
                  <a:spcPct val="95000"/>
                </a:lnSpc>
              </a:pPr>
              <a:t>140</a:t>
            </a:fld>
            <a:endParaRPr lang="en-GB" altLang="es-ES_tradnl" sz="1400"/>
          </a:p>
        </p:txBody>
      </p:sp>
      <p:sp>
        <p:nvSpPr>
          <p:cNvPr id="57350" name="Text Box 4">
            <a:extLst>
              <a:ext uri="{FF2B5EF4-FFF2-40B4-BE49-F238E27FC236}">
                <a16:creationId xmlns:a16="http://schemas.microsoft.com/office/drawing/2014/main" id="{3BA9C0F1-DC23-C247-A652-5B28E6ECDE3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3F67C509-33E5-0845-AE08-D78E4A86BDB7}" type="slidenum">
              <a:rPr lang="en-GB" altLang="es-ES_tradnl" sz="1400"/>
              <a:pPr algn="r">
                <a:lnSpc>
                  <a:spcPct val="95000"/>
                </a:lnSpc>
              </a:pPr>
              <a:t>140</a:t>
            </a:fld>
            <a:endParaRPr lang="en-GB" altLang="es-ES_tradnl" sz="1400"/>
          </a:p>
        </p:txBody>
      </p:sp>
      <p:sp>
        <p:nvSpPr>
          <p:cNvPr id="57351" name="Text Box 5">
            <a:extLst>
              <a:ext uri="{FF2B5EF4-FFF2-40B4-BE49-F238E27FC236}">
                <a16:creationId xmlns:a16="http://schemas.microsoft.com/office/drawing/2014/main" id="{E481294A-9C21-4B4E-9244-799941017ED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7FDE4FD-4121-E74F-A00C-46F176F055C2}" type="slidenum">
              <a:rPr lang="en-GB" altLang="es-ES_tradnl" sz="1400"/>
              <a:pPr algn="r">
                <a:lnSpc>
                  <a:spcPct val="95000"/>
                </a:lnSpc>
              </a:pPr>
              <a:t>140</a:t>
            </a:fld>
            <a:endParaRPr lang="en-GB" altLang="es-ES_tradnl" sz="1400"/>
          </a:p>
        </p:txBody>
      </p:sp>
      <p:sp>
        <p:nvSpPr>
          <p:cNvPr id="57352" name="Text Box 6">
            <a:extLst>
              <a:ext uri="{FF2B5EF4-FFF2-40B4-BE49-F238E27FC236}">
                <a16:creationId xmlns:a16="http://schemas.microsoft.com/office/drawing/2014/main" id="{1273CF2B-B0C2-A848-B502-61677AC727A4}"/>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7353" name="Text Box 7">
            <a:extLst>
              <a:ext uri="{FF2B5EF4-FFF2-40B4-BE49-F238E27FC236}">
                <a16:creationId xmlns:a16="http://schemas.microsoft.com/office/drawing/2014/main" id="{D687707F-1833-7741-801D-A45DC16282B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_tradnl"/>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64">
            <a:extLst>
              <a:ext uri="{FF2B5EF4-FFF2-40B4-BE49-F238E27FC236}">
                <a16:creationId xmlns:a16="http://schemas.microsoft.com/office/drawing/2014/main" id="{7A4D986A-488F-A44E-BB24-CAA6C9D27A7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98BA714-0677-C646-8BB1-67E06604F282}" type="slidenum">
              <a:rPr lang="en-GB" altLang="es-ES_tradnl" sz="1400" smtClean="0"/>
              <a:pPr/>
              <a:t>141</a:t>
            </a:fld>
            <a:endParaRPr lang="en-GB" altLang="es-ES_tradnl" sz="1400"/>
          </a:p>
        </p:txBody>
      </p:sp>
      <p:sp>
        <p:nvSpPr>
          <p:cNvPr id="59395" name="Text Box 1">
            <a:extLst>
              <a:ext uri="{FF2B5EF4-FFF2-40B4-BE49-F238E27FC236}">
                <a16:creationId xmlns:a16="http://schemas.microsoft.com/office/drawing/2014/main" id="{C8F72958-B1A9-224F-A4EC-5E036517D1E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8AED69E-394E-024E-9A54-FDCC84359B74}" type="slidenum">
              <a:rPr lang="en-GB" altLang="es-ES_tradnl" sz="1400"/>
              <a:pPr algn="r">
                <a:lnSpc>
                  <a:spcPct val="95000"/>
                </a:lnSpc>
              </a:pPr>
              <a:t>141</a:t>
            </a:fld>
            <a:endParaRPr lang="en-GB" altLang="es-ES_tradnl" sz="1400"/>
          </a:p>
        </p:txBody>
      </p:sp>
      <p:sp>
        <p:nvSpPr>
          <p:cNvPr id="59396" name="Text Box 2">
            <a:extLst>
              <a:ext uri="{FF2B5EF4-FFF2-40B4-BE49-F238E27FC236}">
                <a16:creationId xmlns:a16="http://schemas.microsoft.com/office/drawing/2014/main" id="{A9309D29-F914-B74A-BEEE-4F4023B6BFA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96E81A06-5AF7-9542-B5A7-0BDF0F80C6FC}" type="slidenum">
              <a:rPr lang="en-GB" altLang="es-ES_tradnl" sz="1400"/>
              <a:pPr algn="r">
                <a:lnSpc>
                  <a:spcPct val="95000"/>
                </a:lnSpc>
              </a:pPr>
              <a:t>141</a:t>
            </a:fld>
            <a:endParaRPr lang="en-GB" altLang="es-ES_tradnl" sz="1400"/>
          </a:p>
        </p:txBody>
      </p:sp>
      <p:sp>
        <p:nvSpPr>
          <p:cNvPr id="59397" name="Text Box 3">
            <a:extLst>
              <a:ext uri="{FF2B5EF4-FFF2-40B4-BE49-F238E27FC236}">
                <a16:creationId xmlns:a16="http://schemas.microsoft.com/office/drawing/2014/main" id="{D28062E3-4DAE-344B-A1CF-0947C276121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FF326F8-F93D-B641-86CD-7990E1B5BAE3}" type="slidenum">
              <a:rPr lang="en-GB" altLang="es-ES_tradnl" sz="1400"/>
              <a:pPr algn="r">
                <a:lnSpc>
                  <a:spcPct val="95000"/>
                </a:lnSpc>
              </a:pPr>
              <a:t>141</a:t>
            </a:fld>
            <a:endParaRPr lang="en-GB" altLang="es-ES_tradnl" sz="1400"/>
          </a:p>
        </p:txBody>
      </p:sp>
      <p:sp>
        <p:nvSpPr>
          <p:cNvPr id="59398" name="Text Box 4">
            <a:extLst>
              <a:ext uri="{FF2B5EF4-FFF2-40B4-BE49-F238E27FC236}">
                <a16:creationId xmlns:a16="http://schemas.microsoft.com/office/drawing/2014/main" id="{9DB2F8A0-B8C4-834D-9F68-E678B1F47A3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71F59140-F23E-254D-8164-E23BA5BFFC31}" type="slidenum">
              <a:rPr lang="en-GB" altLang="es-ES_tradnl" sz="1400"/>
              <a:pPr algn="r">
                <a:lnSpc>
                  <a:spcPct val="95000"/>
                </a:lnSpc>
              </a:pPr>
              <a:t>141</a:t>
            </a:fld>
            <a:endParaRPr lang="en-GB" altLang="es-ES_tradnl" sz="1400"/>
          </a:p>
        </p:txBody>
      </p:sp>
      <p:sp>
        <p:nvSpPr>
          <p:cNvPr id="59399" name="Text Box 5">
            <a:extLst>
              <a:ext uri="{FF2B5EF4-FFF2-40B4-BE49-F238E27FC236}">
                <a16:creationId xmlns:a16="http://schemas.microsoft.com/office/drawing/2014/main" id="{F5DB391E-25AD-8942-9EC7-CE6FB5C3C07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C1AECB1D-33D8-654E-8AAC-D0B2622A468E}" type="slidenum">
              <a:rPr lang="en-GB" altLang="es-ES_tradnl" sz="1400"/>
              <a:pPr algn="r">
                <a:lnSpc>
                  <a:spcPct val="95000"/>
                </a:lnSpc>
              </a:pPr>
              <a:t>141</a:t>
            </a:fld>
            <a:endParaRPr lang="en-GB" altLang="es-ES_tradnl" sz="1400"/>
          </a:p>
        </p:txBody>
      </p:sp>
      <p:sp>
        <p:nvSpPr>
          <p:cNvPr id="59400" name="Text Box 6">
            <a:extLst>
              <a:ext uri="{FF2B5EF4-FFF2-40B4-BE49-F238E27FC236}">
                <a16:creationId xmlns:a16="http://schemas.microsoft.com/office/drawing/2014/main" id="{FC9B2453-25D6-9648-B880-2E26426B4522}"/>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9401" name="Text Box 7">
            <a:extLst>
              <a:ext uri="{FF2B5EF4-FFF2-40B4-BE49-F238E27FC236}">
                <a16:creationId xmlns:a16="http://schemas.microsoft.com/office/drawing/2014/main" id="{D52AED52-6042-A14D-A375-2EE81D14A94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_tradnl"/>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4">
            <a:extLst>
              <a:ext uri="{FF2B5EF4-FFF2-40B4-BE49-F238E27FC236}">
                <a16:creationId xmlns:a16="http://schemas.microsoft.com/office/drawing/2014/main" id="{B7B543EE-ADB1-A943-8185-2BA1B8F858A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60EC7B5-4636-E648-8705-FD4C85DB3E5B}" type="slidenum">
              <a:rPr lang="es-ES" altLang="es-ES_tradnl" sz="1400" smtClean="0">
                <a:solidFill>
                  <a:srgbClr val="000000"/>
                </a:solidFill>
                <a:latin typeface="Times New Roman" panose="02020603050405020304" pitchFamily="18" charset="0"/>
              </a:rPr>
              <a:pPr/>
              <a:t>142</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C3BCF2BD-6163-1F4D-BAE0-A4741B4FA27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2AE1EF-5568-EB4B-90ED-8F78CD027A57}"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22F3021E-508A-1B44-BDAD-3C0AF7008FB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F54C5A-B7A2-4F48-93ED-1862D9D7E869}"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117217AB-8230-1440-90AF-C7C6815EDD9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554632-7281-0E4A-AF90-8435E7016120}"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3C00AE8F-84B9-434A-B517-DEAC3B2989F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66FD6F-C3F9-0D42-8E66-9B800F787359}"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992DB423-20B3-5B42-A704-C9918C7968B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814B81-4576-9343-802A-13F2B9A90615}"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EA9AD67B-F817-3A41-80EE-8F403DE2F46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2BC86B-0C14-1C40-BFC4-FA101B1AB01D}"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832F708F-94D2-A042-94D0-450EBFE1A07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880348-D6BC-D848-8FA7-C0A2EBE36B2A}"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E653AB1E-3023-2947-A7D2-3D72C3D46E5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7EA5E2-D1EC-264D-ACAC-DD01A77ED072}"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8A439578-EFC0-5243-B578-41EB32DDAA1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ABEB05-3A9A-F341-AD09-BC66360E3F67}"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A147F8AF-666F-C94E-B7C4-7ADC48E29D1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7549EA-FDC7-A84A-BDFA-9C8690EDF25B}"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F9BAFEAE-6993-744D-B11C-A6262FCAF6F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F6F94D1D-1112-E04A-B685-BCA4E5CE183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4">
            <a:extLst>
              <a:ext uri="{FF2B5EF4-FFF2-40B4-BE49-F238E27FC236}">
                <a16:creationId xmlns:a16="http://schemas.microsoft.com/office/drawing/2014/main" id="{1A89B8EB-8DFD-3046-8356-12D6CBC7AB4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BCE5BB2-9A26-E943-A58F-8E0CAD491106}" type="slidenum">
              <a:rPr lang="es-ES" altLang="es-ES_tradnl" sz="1400" smtClean="0">
                <a:solidFill>
                  <a:srgbClr val="000000"/>
                </a:solidFill>
                <a:latin typeface="Times New Roman" panose="02020603050405020304" pitchFamily="18" charset="0"/>
              </a:rPr>
              <a:pPr/>
              <a:t>143</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83F4C053-E947-AE49-9BEA-6D4981B981C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D8B3E4-13AD-364B-8E2F-2ABA534AF19B}"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E426D66A-AD3A-BB45-96C5-4E4C38FAC68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4C1BFC-6B18-0549-86AC-DB28F4985F2C}"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59AFADF1-7178-544B-8D1E-0329F6A11A0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78173D-BB92-2241-81C6-93B1AEF7F6ED}"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5841EE55-58B1-FD4A-9C32-EC74E4B3B2E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EE41BB-0F57-BC4E-9558-226736667975}"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E7844EBE-4064-F64F-9F08-95B5B02967E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F89FBE-C8FD-9642-89B7-A8C79C510457}"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0F92EFAC-15F5-E241-860B-7FE3FA9EC9A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B44EB7-2F70-2D49-9317-6D9BCC224DB5}"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9CDBB3BB-7925-C14D-90E5-2A905D19223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72AB7C-8A5A-2F4B-920A-C0AC27A16D21}"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61B67F3D-905F-9947-93D4-CD5E073B453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EFAC10-19E0-AD42-9AC5-30A65E095CB9}"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D93D90A8-1300-AC4E-AA78-3EDE6C37F0B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CDA64A-1EA5-1B4F-9A0F-A4F7284D9293}"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5F053EC1-A3E6-AA41-A17B-474BF150B96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BCD51B-C2C6-A140-B03D-190CC33F77F5}"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AFE038C0-C0EC-274E-B4B8-3764F0F316D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598" name="Text Box 12">
            <a:extLst>
              <a:ext uri="{FF2B5EF4-FFF2-40B4-BE49-F238E27FC236}">
                <a16:creationId xmlns:a16="http://schemas.microsoft.com/office/drawing/2014/main" id="{AEE99F70-7C3D-7B4A-ABB7-BBA2F023F71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4">
            <a:extLst>
              <a:ext uri="{FF2B5EF4-FFF2-40B4-BE49-F238E27FC236}">
                <a16:creationId xmlns:a16="http://schemas.microsoft.com/office/drawing/2014/main" id="{18AEF169-BA92-C249-AA7A-046DE6E1744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5B66957-4072-B542-84E4-F4BA311D7504}" type="slidenum">
              <a:rPr lang="es-ES" altLang="es-ES_tradnl" sz="1400" smtClean="0">
                <a:solidFill>
                  <a:srgbClr val="000000"/>
                </a:solidFill>
                <a:latin typeface="Times New Roman" panose="02020603050405020304" pitchFamily="18" charset="0"/>
              </a:rPr>
              <a:pPr/>
              <a:t>144</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64EDAFB8-C977-5C45-B7C3-915AB2C00A9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F418A0-A21B-C64A-A544-B8F356A2AF16}"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FBA90B55-0839-4F45-82DC-A43DC1711C0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0B198D-89A9-5743-84D7-4F71136A9A22}"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94BF27B0-BA3B-1442-AF34-720D87A06A3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5E0B79-4438-214C-AD24-A7EC22DEAB62}"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94360E5F-C9A3-054D-B0CC-5A9DD077451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B67962-F561-2243-AC4F-FB482116202D}"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C2A6F080-C4B2-2249-B139-FBE00583EC8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42951C-8088-F641-981E-24075CC1C869}"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CFD8BCF7-B6FA-A840-BF3A-F403DE1C55A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6686A4-FA2F-FE43-A20A-434E795784EA}"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8F908F32-819A-934B-BCFE-08D86C7DDDD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E369B0-4682-604F-9BCA-C9DD7536F98D}"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315D083B-248B-7C45-B2A7-3E8BBC2528F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347019-816C-ED46-AE26-D477AF4A0BB7}"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8C4039B6-55D9-F544-890B-5C19940EEBB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9BA655-9965-1A4D-9378-2C272F3A0ABE}"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28233D1C-2AEA-2946-B6DB-CA16053F7E0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A0864F-94A5-254F-B63B-0825236CF6F6}"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7C0ECE2E-037C-2349-8777-61B2884D933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4" name="Text Box 12">
            <a:extLst>
              <a:ext uri="{FF2B5EF4-FFF2-40B4-BE49-F238E27FC236}">
                <a16:creationId xmlns:a16="http://schemas.microsoft.com/office/drawing/2014/main" id="{6DB38836-F1E1-3146-9B37-176B5C0B4DB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4">
            <a:extLst>
              <a:ext uri="{FF2B5EF4-FFF2-40B4-BE49-F238E27FC236}">
                <a16:creationId xmlns:a16="http://schemas.microsoft.com/office/drawing/2014/main" id="{DF9A40CD-4617-6C4F-A855-958EF3A811B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A2FC5EA-1480-6F47-8DF0-C5D00D4960C3}" type="slidenum">
              <a:rPr lang="es-ES" altLang="es-ES_tradnl" sz="1400" smtClean="0">
                <a:solidFill>
                  <a:srgbClr val="000000"/>
                </a:solidFill>
                <a:latin typeface="Times New Roman" panose="02020603050405020304" pitchFamily="18" charset="0"/>
              </a:rPr>
              <a:pPr/>
              <a:t>145</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EFEA0656-BF86-2046-AB89-73345759121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D32E70-6FE9-F34C-8A56-6BB35DA54918}"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88DC724B-CC7D-984D-851E-0525C3A0F80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F9A668-A81F-C04C-BB0F-855416E8A10A}"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1BCE2F45-27E7-7843-A10C-F92AB906B5F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F0000B-99B9-A34E-92E9-6AC6C963CCB1}"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A36C93A3-1B97-1C43-A215-ED961BC27D5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0BDFA5-9A23-994A-9DEA-6CD597E64AAB}"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97C2B3DD-D370-6847-8058-3207DD9C13F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72ADB0-2F60-1244-B3DB-871018111F92}"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6DCC794C-4617-634D-886C-434D7D22CD1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5C5657-24E8-2144-B7AC-E8FA8E8E010F}"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9EC5E8EC-1265-8B43-8A99-967B677C977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79A839-ED86-F546-A263-E88240E5887A}"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16071F3E-A2B9-EB46-9A5C-E0CC7FA613F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CB5F54-6CF8-BE49-9BB7-B09AA05C2034}"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1677CF0B-16E7-C447-A10B-55F9DB63D4F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7BF7EA-F645-E84E-BB13-C1975CFEC7D5}"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CCB78147-F639-094B-87CE-E9FFB99452E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B0606D-C1B4-D146-946E-011DFB0EBD25}"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4C5A9595-96C0-384E-926B-924BB25BC92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0" name="Text Box 12">
            <a:extLst>
              <a:ext uri="{FF2B5EF4-FFF2-40B4-BE49-F238E27FC236}">
                <a16:creationId xmlns:a16="http://schemas.microsoft.com/office/drawing/2014/main" id="{91E0EC66-75F6-8446-AF74-803D43CAF96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94">
            <a:extLst>
              <a:ext uri="{FF2B5EF4-FFF2-40B4-BE49-F238E27FC236}">
                <a16:creationId xmlns:a16="http://schemas.microsoft.com/office/drawing/2014/main" id="{8C57EE0B-AD0B-5846-AF5F-858C038F4E1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767A1FC-A76E-3542-9654-98F677F5963F}" type="slidenum">
              <a:rPr lang="es-ES" altLang="es-ES_tradnl" sz="1400" smtClean="0">
                <a:solidFill>
                  <a:srgbClr val="000000"/>
                </a:solidFill>
                <a:latin typeface="Times New Roman" panose="02020603050405020304" pitchFamily="18" charset="0"/>
              </a:rPr>
              <a:pPr/>
              <a:t>146</a:t>
            </a:fld>
            <a:endParaRPr lang="es-ES" altLang="es-ES_tradnl" sz="1400">
              <a:solidFill>
                <a:srgbClr val="000000"/>
              </a:solidFill>
              <a:latin typeface="Times New Roman" panose="02020603050405020304" pitchFamily="18" charset="0"/>
            </a:endParaRPr>
          </a:p>
        </p:txBody>
      </p:sp>
      <p:sp>
        <p:nvSpPr>
          <p:cNvPr id="79875" name="Text Box 1">
            <a:extLst>
              <a:ext uri="{FF2B5EF4-FFF2-40B4-BE49-F238E27FC236}">
                <a16:creationId xmlns:a16="http://schemas.microsoft.com/office/drawing/2014/main" id="{8E8E23FB-43D5-3B4C-84C1-8BA1B592097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8C0A88-D209-1542-9F05-5859C248662A}"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76" name="Text Box 2">
            <a:extLst>
              <a:ext uri="{FF2B5EF4-FFF2-40B4-BE49-F238E27FC236}">
                <a16:creationId xmlns:a16="http://schemas.microsoft.com/office/drawing/2014/main" id="{A6DC9595-D130-BD41-91FA-C56E9B53649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FE3811-0241-3749-8B34-5021E33533C7}"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77" name="Text Box 3">
            <a:extLst>
              <a:ext uri="{FF2B5EF4-FFF2-40B4-BE49-F238E27FC236}">
                <a16:creationId xmlns:a16="http://schemas.microsoft.com/office/drawing/2014/main" id="{F164AE70-5C40-634C-A1C3-482330C7F91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2C92F9-C665-E447-999C-29452AA6B387}"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78" name="Text Box 4">
            <a:extLst>
              <a:ext uri="{FF2B5EF4-FFF2-40B4-BE49-F238E27FC236}">
                <a16:creationId xmlns:a16="http://schemas.microsoft.com/office/drawing/2014/main" id="{5A5D5992-E7C8-DC47-B31C-F3074F50C81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ABFB2A-CEE8-604C-94B3-EF2B1B7708C6}"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79" name="Text Box 5">
            <a:extLst>
              <a:ext uri="{FF2B5EF4-FFF2-40B4-BE49-F238E27FC236}">
                <a16:creationId xmlns:a16="http://schemas.microsoft.com/office/drawing/2014/main" id="{14C22F8F-40D6-AE48-A4DF-C10605E8FA8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C0D366-B72B-B74D-81B9-52418571C2A5}"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0" name="Text Box 6">
            <a:extLst>
              <a:ext uri="{FF2B5EF4-FFF2-40B4-BE49-F238E27FC236}">
                <a16:creationId xmlns:a16="http://schemas.microsoft.com/office/drawing/2014/main" id="{9B0801DF-5E7B-7F4A-980B-476EBEB0774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126D22-F664-6944-96E8-23E0B0B0861B}"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1" name="Text Box 7">
            <a:extLst>
              <a:ext uri="{FF2B5EF4-FFF2-40B4-BE49-F238E27FC236}">
                <a16:creationId xmlns:a16="http://schemas.microsoft.com/office/drawing/2014/main" id="{935955D4-7CC6-1043-8A17-A62C1F16363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C2AAA1-0C68-6047-B281-4BC7034AAE3C}"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2" name="Text Box 8">
            <a:extLst>
              <a:ext uri="{FF2B5EF4-FFF2-40B4-BE49-F238E27FC236}">
                <a16:creationId xmlns:a16="http://schemas.microsoft.com/office/drawing/2014/main" id="{93F17F86-4DFD-334E-8FC1-A7A91F5F1BA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FC3116-A02E-1642-8F8D-6757F555E41D}"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3" name="Text Box 9">
            <a:extLst>
              <a:ext uri="{FF2B5EF4-FFF2-40B4-BE49-F238E27FC236}">
                <a16:creationId xmlns:a16="http://schemas.microsoft.com/office/drawing/2014/main" id="{0F5956A5-D9D8-0345-9325-4235B46FB18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6C6F6C-43A7-DD46-88B5-7447D6908249}"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4" name="Text Box 10">
            <a:extLst>
              <a:ext uri="{FF2B5EF4-FFF2-40B4-BE49-F238E27FC236}">
                <a16:creationId xmlns:a16="http://schemas.microsoft.com/office/drawing/2014/main" id="{08812B07-E0C1-5D44-B5D4-A4D36B8C446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3768D0-D58B-F243-BA9C-EA2107B3FACB}"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79885" name="Text Box 11">
            <a:extLst>
              <a:ext uri="{FF2B5EF4-FFF2-40B4-BE49-F238E27FC236}">
                <a16:creationId xmlns:a16="http://schemas.microsoft.com/office/drawing/2014/main" id="{AC3F125E-B45C-0F4D-A941-DDE7A30E69A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9886" name="Text Box 12">
            <a:extLst>
              <a:ext uri="{FF2B5EF4-FFF2-40B4-BE49-F238E27FC236}">
                <a16:creationId xmlns:a16="http://schemas.microsoft.com/office/drawing/2014/main" id="{975F10EF-809D-7F43-A470-E63E7A46C26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22" name="Rectangle 92">
            <a:extLst>
              <a:ext uri="{FF2B5EF4-FFF2-40B4-BE49-F238E27FC236}">
                <a16:creationId xmlns:a16="http://schemas.microsoft.com/office/drawing/2014/main" id="{28845949-3B07-CC4C-948E-62761795925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E29F990-BA8C-7D43-A8AE-7F21DFE0A1AE}" type="slidenum">
              <a:rPr lang="es-ES" altLang="es-ES_tradnl" sz="1400">
                <a:solidFill>
                  <a:srgbClr val="000000"/>
                </a:solidFill>
                <a:latin typeface="Times New Roman" panose="02020603050405020304" pitchFamily="18" charset="0"/>
              </a:rPr>
              <a:pPr/>
              <a:t>147</a:t>
            </a:fld>
            <a:endParaRPr lang="es-ES" altLang="es-ES_tradnl" sz="1400">
              <a:solidFill>
                <a:srgbClr val="000000"/>
              </a:solidFill>
              <a:latin typeface="Times New Roman" panose="02020603050405020304" pitchFamily="18" charset="0"/>
            </a:endParaRPr>
          </a:p>
        </p:txBody>
      </p:sp>
      <p:sp>
        <p:nvSpPr>
          <p:cNvPr id="286723" name="Text Box 1">
            <a:extLst>
              <a:ext uri="{FF2B5EF4-FFF2-40B4-BE49-F238E27FC236}">
                <a16:creationId xmlns:a16="http://schemas.microsoft.com/office/drawing/2014/main" id="{DF1DDE84-7C7B-034F-BCA2-1186EA56080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C17290-ADE9-9F43-B3DF-378F6FB1AD52}"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4" name="Text Box 2">
            <a:extLst>
              <a:ext uri="{FF2B5EF4-FFF2-40B4-BE49-F238E27FC236}">
                <a16:creationId xmlns:a16="http://schemas.microsoft.com/office/drawing/2014/main" id="{661AA591-9F38-D646-B2BD-AD3DE3665B8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C0E741-5DF2-E243-AE6A-7C9DD9BF1870}"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5" name="Text Box 3">
            <a:extLst>
              <a:ext uri="{FF2B5EF4-FFF2-40B4-BE49-F238E27FC236}">
                <a16:creationId xmlns:a16="http://schemas.microsoft.com/office/drawing/2014/main" id="{A2016797-F3D3-114C-AF03-93E18AFDA85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1AB9E2-0770-6541-AB45-85F76A8C4EA3}"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6" name="Text Box 4">
            <a:extLst>
              <a:ext uri="{FF2B5EF4-FFF2-40B4-BE49-F238E27FC236}">
                <a16:creationId xmlns:a16="http://schemas.microsoft.com/office/drawing/2014/main" id="{6CDA5832-C2A2-114B-909F-38F7000FE74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86A0DC-6DC6-2A4E-ADAD-52E67492E6DC}"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7" name="Text Box 5">
            <a:extLst>
              <a:ext uri="{FF2B5EF4-FFF2-40B4-BE49-F238E27FC236}">
                <a16:creationId xmlns:a16="http://schemas.microsoft.com/office/drawing/2014/main" id="{1C3F23A6-11B3-2D4A-89EE-BB852C07773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059C5E-7F93-8A40-8D72-83B54FAAA413}"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8" name="Text Box 6">
            <a:extLst>
              <a:ext uri="{FF2B5EF4-FFF2-40B4-BE49-F238E27FC236}">
                <a16:creationId xmlns:a16="http://schemas.microsoft.com/office/drawing/2014/main" id="{E29AE364-6C43-9B4D-A047-56613642A5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73181B-3B79-8C4C-9E41-DBD513D1F1D3}"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29" name="Text Box 7">
            <a:extLst>
              <a:ext uri="{FF2B5EF4-FFF2-40B4-BE49-F238E27FC236}">
                <a16:creationId xmlns:a16="http://schemas.microsoft.com/office/drawing/2014/main" id="{583860CF-3142-B141-9423-950786C1668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175965-71CB-C744-83AF-DFC1716090D7}"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0" name="Text Box 8">
            <a:extLst>
              <a:ext uri="{FF2B5EF4-FFF2-40B4-BE49-F238E27FC236}">
                <a16:creationId xmlns:a16="http://schemas.microsoft.com/office/drawing/2014/main" id="{A740AC17-5ED5-2943-9B6D-8820FA612BB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862526-3C62-3149-9B25-FF2A1E388127}"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1" name="Text Box 9">
            <a:extLst>
              <a:ext uri="{FF2B5EF4-FFF2-40B4-BE49-F238E27FC236}">
                <a16:creationId xmlns:a16="http://schemas.microsoft.com/office/drawing/2014/main" id="{95518995-DF4E-4049-9378-160EDF67E68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550FA1-244B-1F44-A3BA-E48ECCBDFFB8}"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2" name="Text Box 10">
            <a:extLst>
              <a:ext uri="{FF2B5EF4-FFF2-40B4-BE49-F238E27FC236}">
                <a16:creationId xmlns:a16="http://schemas.microsoft.com/office/drawing/2014/main" id="{DCB6733D-F320-754D-850F-2829AC1B2BE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DCB991-A7C6-A244-B323-3BE3A48FF6ED}"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3" name="Text Box 11">
            <a:extLst>
              <a:ext uri="{FF2B5EF4-FFF2-40B4-BE49-F238E27FC236}">
                <a16:creationId xmlns:a16="http://schemas.microsoft.com/office/drawing/2014/main" id="{D0B3EEF9-242C-6048-98E0-7907AA058F4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D41D773-67A7-FC41-9D0F-F6721C9B1ADF}" type="slidenum">
              <a:rPr lang="es-ES" altLang="es-ES_tradnl" sz="1400">
                <a:solidFill>
                  <a:srgbClr val="000000"/>
                </a:solidFill>
                <a:latin typeface="Times New Roman" panose="02020603050405020304" pitchFamily="18" charset="0"/>
              </a:rPr>
              <a:pPr algn="r">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4" name="Text Box 12">
            <a:extLst>
              <a:ext uri="{FF2B5EF4-FFF2-40B4-BE49-F238E27FC236}">
                <a16:creationId xmlns:a16="http://schemas.microsoft.com/office/drawing/2014/main" id="{6729569A-D603-CA4A-AE5E-5EABB24E9B0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3C981AC-6CD1-A44B-84A4-B82FC9268878}" type="slidenum">
              <a:rPr lang="es-ES" altLang="es-ES_tradnl" sz="1400">
                <a:solidFill>
                  <a:srgbClr val="000000"/>
                </a:solidFill>
                <a:latin typeface="Times New Roman" panose="02020603050405020304" pitchFamily="18" charset="0"/>
              </a:rPr>
              <a:pPr algn="r">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286735" name="Text Box 13">
            <a:extLst>
              <a:ext uri="{FF2B5EF4-FFF2-40B4-BE49-F238E27FC236}">
                <a16:creationId xmlns:a16="http://schemas.microsoft.com/office/drawing/2014/main" id="{15135298-64DB-7E49-807D-F30219C7A4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6736" name="Text Box 14">
            <a:extLst>
              <a:ext uri="{FF2B5EF4-FFF2-40B4-BE49-F238E27FC236}">
                <a16:creationId xmlns:a16="http://schemas.microsoft.com/office/drawing/2014/main" id="{B1EB11C5-08AA-BA46-9EC4-D2656D70090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8770" name="Rectangle 92">
            <a:extLst>
              <a:ext uri="{FF2B5EF4-FFF2-40B4-BE49-F238E27FC236}">
                <a16:creationId xmlns:a16="http://schemas.microsoft.com/office/drawing/2014/main" id="{FE9E3E67-943E-514E-BE67-3F45958DB1F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EA77912-30CA-C04B-8E81-59A1014D81B1}" type="slidenum">
              <a:rPr lang="es-ES" altLang="es-ES_tradnl" sz="1400">
                <a:solidFill>
                  <a:srgbClr val="000000"/>
                </a:solidFill>
                <a:latin typeface="Times New Roman" panose="02020603050405020304" pitchFamily="18" charset="0"/>
              </a:rPr>
              <a:pPr/>
              <a:t>148</a:t>
            </a:fld>
            <a:endParaRPr lang="es-ES" altLang="es-ES_tradnl" sz="1400">
              <a:solidFill>
                <a:srgbClr val="000000"/>
              </a:solidFill>
              <a:latin typeface="Times New Roman" panose="02020603050405020304" pitchFamily="18" charset="0"/>
            </a:endParaRPr>
          </a:p>
        </p:txBody>
      </p:sp>
      <p:sp>
        <p:nvSpPr>
          <p:cNvPr id="288771" name="Text Box 1">
            <a:extLst>
              <a:ext uri="{FF2B5EF4-FFF2-40B4-BE49-F238E27FC236}">
                <a16:creationId xmlns:a16="http://schemas.microsoft.com/office/drawing/2014/main" id="{022C9631-0518-DA42-8D02-965B66CB862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081CE3-C678-114E-BE8C-9649D96989E4}"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2" name="Text Box 2">
            <a:extLst>
              <a:ext uri="{FF2B5EF4-FFF2-40B4-BE49-F238E27FC236}">
                <a16:creationId xmlns:a16="http://schemas.microsoft.com/office/drawing/2014/main" id="{E52D5AF5-3649-9342-9ED0-9A3E3178494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FF2D40-5356-CF46-896F-44B6E75FB320}"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3" name="Text Box 3">
            <a:extLst>
              <a:ext uri="{FF2B5EF4-FFF2-40B4-BE49-F238E27FC236}">
                <a16:creationId xmlns:a16="http://schemas.microsoft.com/office/drawing/2014/main" id="{188079A2-7225-BA48-A788-C7CFAD50E4B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AA533E-752F-4E47-B761-AFE9AB6545B5}"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4" name="Text Box 4">
            <a:extLst>
              <a:ext uri="{FF2B5EF4-FFF2-40B4-BE49-F238E27FC236}">
                <a16:creationId xmlns:a16="http://schemas.microsoft.com/office/drawing/2014/main" id="{4CB2633D-B6E0-564D-9A1E-05C9BAFBE7A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05FD8D-F6D5-0746-9528-9D5D9412C590}"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5" name="Text Box 5">
            <a:extLst>
              <a:ext uri="{FF2B5EF4-FFF2-40B4-BE49-F238E27FC236}">
                <a16:creationId xmlns:a16="http://schemas.microsoft.com/office/drawing/2014/main" id="{0BEAF082-6841-C747-ADEB-6045A214908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728EFA-C776-0F44-9B53-06FC7D1EC947}"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6" name="Text Box 6">
            <a:extLst>
              <a:ext uri="{FF2B5EF4-FFF2-40B4-BE49-F238E27FC236}">
                <a16:creationId xmlns:a16="http://schemas.microsoft.com/office/drawing/2014/main" id="{E1E1FE1F-8AC7-9F44-A3B7-C38E43D54F5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6585AB-1FC6-B84B-9974-8D9C36528348}"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7" name="Text Box 7">
            <a:extLst>
              <a:ext uri="{FF2B5EF4-FFF2-40B4-BE49-F238E27FC236}">
                <a16:creationId xmlns:a16="http://schemas.microsoft.com/office/drawing/2014/main" id="{252EF0F1-2AEB-2943-B070-0CAF8F641B7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7CB0A5-DA49-884F-B850-E048CEB39FFC}"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8" name="Text Box 8">
            <a:extLst>
              <a:ext uri="{FF2B5EF4-FFF2-40B4-BE49-F238E27FC236}">
                <a16:creationId xmlns:a16="http://schemas.microsoft.com/office/drawing/2014/main" id="{4DBF06FF-8535-284C-A3EE-D4BA6888C82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4A2CFF-EB0A-8341-97C6-0DB419E138D5}"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79" name="Text Box 9">
            <a:extLst>
              <a:ext uri="{FF2B5EF4-FFF2-40B4-BE49-F238E27FC236}">
                <a16:creationId xmlns:a16="http://schemas.microsoft.com/office/drawing/2014/main" id="{9653918C-D388-7F4D-8C28-10B62A119FF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CD14C2-0062-8648-A273-49BF8F7B3B8E}"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80" name="Text Box 10">
            <a:extLst>
              <a:ext uri="{FF2B5EF4-FFF2-40B4-BE49-F238E27FC236}">
                <a16:creationId xmlns:a16="http://schemas.microsoft.com/office/drawing/2014/main" id="{72AD4C11-E8A1-4140-A092-C14081C68C2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45681A-CC47-FC44-A964-E0597BEB0224}"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288781" name="Text Box 11">
            <a:extLst>
              <a:ext uri="{FF2B5EF4-FFF2-40B4-BE49-F238E27FC236}">
                <a16:creationId xmlns:a16="http://schemas.microsoft.com/office/drawing/2014/main" id="{E50E0723-8CE4-CA4F-9CAA-1ABA029EB2C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8782" name="Text Box 12">
            <a:extLst>
              <a:ext uri="{FF2B5EF4-FFF2-40B4-BE49-F238E27FC236}">
                <a16:creationId xmlns:a16="http://schemas.microsoft.com/office/drawing/2014/main" id="{DE75E608-DCB6-5843-87BD-7A51B5A8884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0818" name="Rectangle 92">
            <a:extLst>
              <a:ext uri="{FF2B5EF4-FFF2-40B4-BE49-F238E27FC236}">
                <a16:creationId xmlns:a16="http://schemas.microsoft.com/office/drawing/2014/main" id="{DB497C2E-2338-6E40-8B55-6AC8C9FD4D7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A8467AB-CD6A-E749-AE6E-5DFD5C74E245}" type="slidenum">
              <a:rPr lang="es-ES" altLang="es-ES_tradnl" sz="1400">
                <a:solidFill>
                  <a:srgbClr val="000000"/>
                </a:solidFill>
                <a:latin typeface="Times New Roman" panose="02020603050405020304" pitchFamily="18" charset="0"/>
              </a:rPr>
              <a:pPr/>
              <a:t>149</a:t>
            </a:fld>
            <a:endParaRPr lang="es-ES" altLang="es-ES_tradnl" sz="1400">
              <a:solidFill>
                <a:srgbClr val="000000"/>
              </a:solidFill>
              <a:latin typeface="Times New Roman" panose="02020603050405020304" pitchFamily="18" charset="0"/>
            </a:endParaRPr>
          </a:p>
        </p:txBody>
      </p:sp>
      <p:sp>
        <p:nvSpPr>
          <p:cNvPr id="290819" name="Text Box 1">
            <a:extLst>
              <a:ext uri="{FF2B5EF4-FFF2-40B4-BE49-F238E27FC236}">
                <a16:creationId xmlns:a16="http://schemas.microsoft.com/office/drawing/2014/main" id="{FE6B4290-37F3-6344-9D34-E1683F5C1C9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F777BF-CAAD-A944-AAEF-A9F88F52CCDC}"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0" name="Text Box 2">
            <a:extLst>
              <a:ext uri="{FF2B5EF4-FFF2-40B4-BE49-F238E27FC236}">
                <a16:creationId xmlns:a16="http://schemas.microsoft.com/office/drawing/2014/main" id="{F64A8688-9181-0543-B614-310998F3402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9DDDD3-FDB0-3747-9EE0-1CD8176DE6AD}"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1" name="Text Box 3">
            <a:extLst>
              <a:ext uri="{FF2B5EF4-FFF2-40B4-BE49-F238E27FC236}">
                <a16:creationId xmlns:a16="http://schemas.microsoft.com/office/drawing/2014/main" id="{F897C14C-4C54-0343-A7BB-0A5950961B2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B0229F-E7C0-A24A-8E10-138F2102757B}"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2" name="Text Box 4">
            <a:extLst>
              <a:ext uri="{FF2B5EF4-FFF2-40B4-BE49-F238E27FC236}">
                <a16:creationId xmlns:a16="http://schemas.microsoft.com/office/drawing/2014/main" id="{EA39D2D0-0859-4949-8BB6-C064492C402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7BF5BD-65B0-3F48-B643-34B76DEF3DBF}"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3" name="Text Box 5">
            <a:extLst>
              <a:ext uri="{FF2B5EF4-FFF2-40B4-BE49-F238E27FC236}">
                <a16:creationId xmlns:a16="http://schemas.microsoft.com/office/drawing/2014/main" id="{56F4AB7C-4AF9-DC49-9C55-C9A561D191C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D8195B-A251-4D42-A1F3-73471F754028}"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4" name="Text Box 6">
            <a:extLst>
              <a:ext uri="{FF2B5EF4-FFF2-40B4-BE49-F238E27FC236}">
                <a16:creationId xmlns:a16="http://schemas.microsoft.com/office/drawing/2014/main" id="{20937FBB-4D44-A047-BB93-E44B0C82756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C9CEAB-B228-9E4B-8FBC-BAE3214DE347}"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5" name="Text Box 7">
            <a:extLst>
              <a:ext uri="{FF2B5EF4-FFF2-40B4-BE49-F238E27FC236}">
                <a16:creationId xmlns:a16="http://schemas.microsoft.com/office/drawing/2014/main" id="{6C270F81-5259-E24C-9C5D-2A2FE3AB470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623A64-2E6C-BA4B-BE0E-8D05F36C63D9}"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6" name="Text Box 8">
            <a:extLst>
              <a:ext uri="{FF2B5EF4-FFF2-40B4-BE49-F238E27FC236}">
                <a16:creationId xmlns:a16="http://schemas.microsoft.com/office/drawing/2014/main" id="{B5901FFA-AA84-7544-BFFA-20D1D522F05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E0EAEA-EBB5-7841-9BE1-65B9CBE1825F}"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7" name="Text Box 9">
            <a:extLst>
              <a:ext uri="{FF2B5EF4-FFF2-40B4-BE49-F238E27FC236}">
                <a16:creationId xmlns:a16="http://schemas.microsoft.com/office/drawing/2014/main" id="{1C4661EB-6DF9-2B44-A81C-47A2C3FAE8A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58065D-80CC-304B-93EE-F3ADD36BAC34}"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8" name="Text Box 10">
            <a:extLst>
              <a:ext uri="{FF2B5EF4-FFF2-40B4-BE49-F238E27FC236}">
                <a16:creationId xmlns:a16="http://schemas.microsoft.com/office/drawing/2014/main" id="{3858AD45-A180-B348-8FFA-59E1139F4D4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97FAC2-3637-3C4C-A440-2CC249E2AC4D}"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290829" name="Text Box 11">
            <a:extLst>
              <a:ext uri="{FF2B5EF4-FFF2-40B4-BE49-F238E27FC236}">
                <a16:creationId xmlns:a16="http://schemas.microsoft.com/office/drawing/2014/main" id="{7E31D88E-F277-7C4A-BFCB-67A4ED1558E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90830" name="Text Box 12">
            <a:extLst>
              <a:ext uri="{FF2B5EF4-FFF2-40B4-BE49-F238E27FC236}">
                <a16:creationId xmlns:a16="http://schemas.microsoft.com/office/drawing/2014/main" id="{AEC3FF31-7968-E54A-BF44-1179842E53C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92">
            <a:extLst>
              <a:ext uri="{FF2B5EF4-FFF2-40B4-BE49-F238E27FC236}">
                <a16:creationId xmlns:a16="http://schemas.microsoft.com/office/drawing/2014/main" id="{9DBEF143-B6E6-EA42-98AE-8B777727A69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73BD224-EFA9-CB4A-B30F-BD69245896B6}" type="slidenum">
              <a:rPr lang="es-ES" altLang="es-ES_tradnl" sz="1400">
                <a:solidFill>
                  <a:srgbClr val="000000"/>
                </a:solidFill>
                <a:latin typeface="Times New Roman" panose="02020603050405020304" pitchFamily="18" charset="0"/>
              </a:rPr>
              <a:pPr/>
              <a:t>15</a:t>
            </a:fld>
            <a:endParaRPr lang="es-ES" altLang="es-ES_tradnl" sz="1400">
              <a:solidFill>
                <a:srgbClr val="000000"/>
              </a:solidFill>
              <a:latin typeface="Times New Roman" panose="02020603050405020304" pitchFamily="18" charset="0"/>
            </a:endParaRPr>
          </a:p>
        </p:txBody>
      </p:sp>
      <p:sp>
        <p:nvSpPr>
          <p:cNvPr id="112643" name="Text Box 1">
            <a:extLst>
              <a:ext uri="{FF2B5EF4-FFF2-40B4-BE49-F238E27FC236}">
                <a16:creationId xmlns:a16="http://schemas.microsoft.com/office/drawing/2014/main" id="{E0A3BE83-C9A0-854C-948F-4E0504D4A9D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4CBCC8-B790-CB48-A542-B00555FE87E2}"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4" name="Text Box 2">
            <a:extLst>
              <a:ext uri="{FF2B5EF4-FFF2-40B4-BE49-F238E27FC236}">
                <a16:creationId xmlns:a16="http://schemas.microsoft.com/office/drawing/2014/main" id="{1A83E8EF-9436-AE4E-815E-DC54583E860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533833-B58D-804B-BDD4-ADE86BA02FA5}"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5" name="Text Box 3">
            <a:extLst>
              <a:ext uri="{FF2B5EF4-FFF2-40B4-BE49-F238E27FC236}">
                <a16:creationId xmlns:a16="http://schemas.microsoft.com/office/drawing/2014/main" id="{10C53F70-8854-3042-8CBD-7FA36CE42B4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364D26-6E17-864A-B688-271FD6F7D2BA}"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6" name="Text Box 4">
            <a:extLst>
              <a:ext uri="{FF2B5EF4-FFF2-40B4-BE49-F238E27FC236}">
                <a16:creationId xmlns:a16="http://schemas.microsoft.com/office/drawing/2014/main" id="{A292EEFC-F489-BA4C-967A-74313E64AF7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013819-E82F-4C45-A24D-5654DE56F29D}"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7" name="Text Box 5">
            <a:extLst>
              <a:ext uri="{FF2B5EF4-FFF2-40B4-BE49-F238E27FC236}">
                <a16:creationId xmlns:a16="http://schemas.microsoft.com/office/drawing/2014/main" id="{E451357F-EC20-294A-8988-DC3512E5673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7758A0-F8E8-1842-97B5-26BABB29E4E2}"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8" name="Text Box 6">
            <a:extLst>
              <a:ext uri="{FF2B5EF4-FFF2-40B4-BE49-F238E27FC236}">
                <a16:creationId xmlns:a16="http://schemas.microsoft.com/office/drawing/2014/main" id="{F0269217-B9F0-7749-9123-BAA7AB50E53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F3DD09-560E-874E-BA75-ECCC4C694B8F}"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49" name="Text Box 7">
            <a:extLst>
              <a:ext uri="{FF2B5EF4-FFF2-40B4-BE49-F238E27FC236}">
                <a16:creationId xmlns:a16="http://schemas.microsoft.com/office/drawing/2014/main" id="{6579FF8B-8B35-BA4A-8D95-C188E1EB325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050FB9-9748-AE40-AF74-9DE19A338844}"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50" name="Text Box 8">
            <a:extLst>
              <a:ext uri="{FF2B5EF4-FFF2-40B4-BE49-F238E27FC236}">
                <a16:creationId xmlns:a16="http://schemas.microsoft.com/office/drawing/2014/main" id="{A41BF12F-A1AB-F44B-80AC-819BC6AFDC61}"/>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A4A5E3-AFF9-904C-804D-542BA15EE070}"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51" name="Text Box 9">
            <a:extLst>
              <a:ext uri="{FF2B5EF4-FFF2-40B4-BE49-F238E27FC236}">
                <a16:creationId xmlns:a16="http://schemas.microsoft.com/office/drawing/2014/main" id="{366441D9-DD50-8344-8E99-036001187D46}"/>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ED4A67-AB49-454B-BAD0-35E6525D423E}"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52" name="Text Box 10">
            <a:extLst>
              <a:ext uri="{FF2B5EF4-FFF2-40B4-BE49-F238E27FC236}">
                <a16:creationId xmlns:a16="http://schemas.microsoft.com/office/drawing/2014/main" id="{F3EE24A8-0F82-F744-9822-F1158D474F9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F85C42-863A-104F-8D35-C504767051CA}"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112653" name="Text Box 11">
            <a:extLst>
              <a:ext uri="{FF2B5EF4-FFF2-40B4-BE49-F238E27FC236}">
                <a16:creationId xmlns:a16="http://schemas.microsoft.com/office/drawing/2014/main" id="{E8195C26-4430-9447-909A-DBE50FDE174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2654" name="Text Box 12">
            <a:extLst>
              <a:ext uri="{FF2B5EF4-FFF2-40B4-BE49-F238E27FC236}">
                <a16:creationId xmlns:a16="http://schemas.microsoft.com/office/drawing/2014/main" id="{C52259BA-71A0-F547-9376-D803B986604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92">
            <a:extLst>
              <a:ext uri="{FF2B5EF4-FFF2-40B4-BE49-F238E27FC236}">
                <a16:creationId xmlns:a16="http://schemas.microsoft.com/office/drawing/2014/main" id="{873656C1-382A-AA46-8F4C-1FD563D7397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1DEF56E-71C8-9E4F-94AE-3CC6AFD2DF17}" type="slidenum">
              <a:rPr lang="es-ES" altLang="es-ES_tradnl" sz="1400" smtClean="0">
                <a:solidFill>
                  <a:srgbClr val="000000"/>
                </a:solidFill>
                <a:latin typeface="Times New Roman" panose="02020603050405020304" pitchFamily="18" charset="0"/>
              </a:rPr>
              <a:pPr/>
              <a:t>150</a:t>
            </a:fld>
            <a:endParaRPr lang="es-ES" altLang="es-ES_tradnl" sz="1400">
              <a:solidFill>
                <a:srgbClr val="000000"/>
              </a:solidFill>
              <a:latin typeface="Times New Roman" panose="02020603050405020304" pitchFamily="18" charset="0"/>
            </a:endParaRPr>
          </a:p>
        </p:txBody>
      </p:sp>
      <p:sp>
        <p:nvSpPr>
          <p:cNvPr id="26627" name="Text Box 1">
            <a:extLst>
              <a:ext uri="{FF2B5EF4-FFF2-40B4-BE49-F238E27FC236}">
                <a16:creationId xmlns:a16="http://schemas.microsoft.com/office/drawing/2014/main" id="{22F88B3A-AA80-6548-AAA9-FFC119BFEAD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752EFE-1C97-A249-9167-A9AEFDC100E5}"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28" name="Text Box 2">
            <a:extLst>
              <a:ext uri="{FF2B5EF4-FFF2-40B4-BE49-F238E27FC236}">
                <a16:creationId xmlns:a16="http://schemas.microsoft.com/office/drawing/2014/main" id="{5140BFD3-4ED4-1042-8DCD-4E98374D2AF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BA5DEC-02A1-D647-BF5D-372F66296A46}"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29" name="Text Box 3">
            <a:extLst>
              <a:ext uri="{FF2B5EF4-FFF2-40B4-BE49-F238E27FC236}">
                <a16:creationId xmlns:a16="http://schemas.microsoft.com/office/drawing/2014/main" id="{C11B0453-7946-7F40-86A1-ED5B9337F6A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EF64FD-1A54-3D42-9555-71A3D1E53D7E}"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0" name="Text Box 4">
            <a:extLst>
              <a:ext uri="{FF2B5EF4-FFF2-40B4-BE49-F238E27FC236}">
                <a16:creationId xmlns:a16="http://schemas.microsoft.com/office/drawing/2014/main" id="{1DC7C954-7384-184A-8DCF-A83154831EB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D7FF30-3324-CA46-AE20-CE303465D5A4}"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1" name="Text Box 5">
            <a:extLst>
              <a:ext uri="{FF2B5EF4-FFF2-40B4-BE49-F238E27FC236}">
                <a16:creationId xmlns:a16="http://schemas.microsoft.com/office/drawing/2014/main" id="{E7F6598B-72FB-154A-96BB-B1782FA31D1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5B7359-ED53-6349-9892-C5F9767E2A89}"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2" name="Text Box 6">
            <a:extLst>
              <a:ext uri="{FF2B5EF4-FFF2-40B4-BE49-F238E27FC236}">
                <a16:creationId xmlns:a16="http://schemas.microsoft.com/office/drawing/2014/main" id="{2A550E60-E29F-6741-9DB7-AD428D52375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343A4C-5E10-DD42-B418-07E04350C9D0}"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3" name="Text Box 7">
            <a:extLst>
              <a:ext uri="{FF2B5EF4-FFF2-40B4-BE49-F238E27FC236}">
                <a16:creationId xmlns:a16="http://schemas.microsoft.com/office/drawing/2014/main" id="{F97B73C6-4629-4D40-A9A5-2B0965F6DA6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A9C26B-7187-F944-81E5-4C779B2F4B6E}"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4" name="Text Box 8">
            <a:extLst>
              <a:ext uri="{FF2B5EF4-FFF2-40B4-BE49-F238E27FC236}">
                <a16:creationId xmlns:a16="http://schemas.microsoft.com/office/drawing/2014/main" id="{38F2E2FA-B38A-F94B-AA47-D510FE8C0D1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8AB780-093D-BE42-9F6C-264ACA00E9FC}"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5" name="Text Box 9">
            <a:extLst>
              <a:ext uri="{FF2B5EF4-FFF2-40B4-BE49-F238E27FC236}">
                <a16:creationId xmlns:a16="http://schemas.microsoft.com/office/drawing/2014/main" id="{29C022BF-EB54-FD4D-B5D0-16CF4A25236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41D384-4AC9-2442-904A-A56158234D5E}"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6" name="Text Box 10">
            <a:extLst>
              <a:ext uri="{FF2B5EF4-FFF2-40B4-BE49-F238E27FC236}">
                <a16:creationId xmlns:a16="http://schemas.microsoft.com/office/drawing/2014/main" id="{DD8220A2-DF9D-1446-A4FB-5F0251101DC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74CDCC-10B7-D74B-BA9A-966D8EE189EC}"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26637" name="Text Box 11">
            <a:extLst>
              <a:ext uri="{FF2B5EF4-FFF2-40B4-BE49-F238E27FC236}">
                <a16:creationId xmlns:a16="http://schemas.microsoft.com/office/drawing/2014/main" id="{B67FF87A-D527-DF49-B82F-11F417027B4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638" name="Text Box 12">
            <a:extLst>
              <a:ext uri="{FF2B5EF4-FFF2-40B4-BE49-F238E27FC236}">
                <a16:creationId xmlns:a16="http://schemas.microsoft.com/office/drawing/2014/main" id="{9370BDC5-8CEE-2B4A-85C2-987FDAEA2D3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94">
            <a:extLst>
              <a:ext uri="{FF2B5EF4-FFF2-40B4-BE49-F238E27FC236}">
                <a16:creationId xmlns:a16="http://schemas.microsoft.com/office/drawing/2014/main" id="{3EDBF118-1D7A-6A47-ADBC-B151D2BB08E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8EC2B39-3B16-A941-AD65-3D2E3E18A63F}" type="slidenum">
              <a:rPr lang="es-ES" altLang="es-ES_tradnl" sz="1400" smtClean="0">
                <a:solidFill>
                  <a:srgbClr val="000000"/>
                </a:solidFill>
                <a:latin typeface="Times New Roman" panose="02020603050405020304" pitchFamily="18" charset="0"/>
              </a:rPr>
              <a:pPr/>
              <a:t>151</a:t>
            </a:fld>
            <a:endParaRPr lang="es-ES" altLang="es-ES_tradnl" sz="1400">
              <a:solidFill>
                <a:srgbClr val="000000"/>
              </a:solidFill>
              <a:latin typeface="Times New Roman" panose="02020603050405020304" pitchFamily="18" charset="0"/>
            </a:endParaRPr>
          </a:p>
        </p:txBody>
      </p:sp>
      <p:sp>
        <p:nvSpPr>
          <p:cNvPr id="20483" name="Text Box 1">
            <a:extLst>
              <a:ext uri="{FF2B5EF4-FFF2-40B4-BE49-F238E27FC236}">
                <a16:creationId xmlns:a16="http://schemas.microsoft.com/office/drawing/2014/main" id="{42A0F5F9-B52B-C840-B23E-39819F2F172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FE9C35-D17F-C54B-815D-98050C45AB3C}"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4" name="Text Box 2">
            <a:extLst>
              <a:ext uri="{FF2B5EF4-FFF2-40B4-BE49-F238E27FC236}">
                <a16:creationId xmlns:a16="http://schemas.microsoft.com/office/drawing/2014/main" id="{734243BA-3BBE-A646-8312-9D599727D85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83F562-036E-F242-BEE6-757BF0E0E316}"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5" name="Text Box 3">
            <a:extLst>
              <a:ext uri="{FF2B5EF4-FFF2-40B4-BE49-F238E27FC236}">
                <a16:creationId xmlns:a16="http://schemas.microsoft.com/office/drawing/2014/main" id="{2DA0E09C-1E37-894D-BAFE-565C1FC4921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2DE844-FCDC-FD4D-BBE2-E27FCBB248E1}"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6" name="Text Box 4">
            <a:extLst>
              <a:ext uri="{FF2B5EF4-FFF2-40B4-BE49-F238E27FC236}">
                <a16:creationId xmlns:a16="http://schemas.microsoft.com/office/drawing/2014/main" id="{36FA2BDD-9F75-C34A-9D79-48C1FFBDA29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9510F5-7A19-FA49-9D97-AF60F591AA80}"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7" name="Text Box 5">
            <a:extLst>
              <a:ext uri="{FF2B5EF4-FFF2-40B4-BE49-F238E27FC236}">
                <a16:creationId xmlns:a16="http://schemas.microsoft.com/office/drawing/2014/main" id="{743395CD-BDAD-AD4F-8273-6EBD2729C57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6A269B-99BC-0044-AF75-20F940EF94E5}"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8" name="Text Box 6">
            <a:extLst>
              <a:ext uri="{FF2B5EF4-FFF2-40B4-BE49-F238E27FC236}">
                <a16:creationId xmlns:a16="http://schemas.microsoft.com/office/drawing/2014/main" id="{0153BD68-9972-5040-9DE2-BBB6F49F36B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EA2EBD-C59B-8842-83E2-1AED3EDD3999}"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89" name="Text Box 7">
            <a:extLst>
              <a:ext uri="{FF2B5EF4-FFF2-40B4-BE49-F238E27FC236}">
                <a16:creationId xmlns:a16="http://schemas.microsoft.com/office/drawing/2014/main" id="{77FAD201-1233-D448-B2FD-9AB97F7E95B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C01747-5393-5F48-9563-5C70CCB70C98}"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90" name="Text Box 8">
            <a:extLst>
              <a:ext uri="{FF2B5EF4-FFF2-40B4-BE49-F238E27FC236}">
                <a16:creationId xmlns:a16="http://schemas.microsoft.com/office/drawing/2014/main" id="{AFF62D04-9510-904E-9BF2-BF2D50C644D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7993D6-0EE7-1549-9435-9E1A44632C83}"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91" name="Text Box 9">
            <a:extLst>
              <a:ext uri="{FF2B5EF4-FFF2-40B4-BE49-F238E27FC236}">
                <a16:creationId xmlns:a16="http://schemas.microsoft.com/office/drawing/2014/main" id="{24F07BAE-F3F8-6A4C-BEFF-8BAF474C88A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EC7A6D-AC7E-EA41-9EB1-4EE2101D4602}"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92" name="Text Box 10">
            <a:extLst>
              <a:ext uri="{FF2B5EF4-FFF2-40B4-BE49-F238E27FC236}">
                <a16:creationId xmlns:a16="http://schemas.microsoft.com/office/drawing/2014/main" id="{BBB24B01-C08D-9240-B3E6-FE4370E25B7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E64D51-FA27-914E-8555-1A4427A35377}" type="slidenum">
              <a:rPr lang="es-ES" altLang="es-ES_tradnl" sz="1400">
                <a:solidFill>
                  <a:srgbClr val="000000"/>
                </a:solidFill>
                <a:latin typeface="Times New Roman" panose="02020603050405020304" pitchFamily="18" charset="0"/>
              </a:rPr>
              <a:pPr algn="r" eaLnBrk="1">
                <a:lnSpc>
                  <a:spcPct val="95000"/>
                </a:lnSpc>
                <a:buSzPct val="100000"/>
              </a:pPr>
              <a:t>151</a:t>
            </a:fld>
            <a:endParaRPr lang="es-ES" altLang="es-ES_tradnl" sz="1400">
              <a:solidFill>
                <a:srgbClr val="000000"/>
              </a:solidFill>
              <a:latin typeface="Times New Roman" panose="02020603050405020304" pitchFamily="18" charset="0"/>
            </a:endParaRPr>
          </a:p>
        </p:txBody>
      </p:sp>
      <p:sp>
        <p:nvSpPr>
          <p:cNvPr id="20493" name="Text Box 11">
            <a:extLst>
              <a:ext uri="{FF2B5EF4-FFF2-40B4-BE49-F238E27FC236}">
                <a16:creationId xmlns:a16="http://schemas.microsoft.com/office/drawing/2014/main" id="{4FDACC9E-74EC-F044-A40F-1C3652172CF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494" name="Text Box 12">
            <a:extLst>
              <a:ext uri="{FF2B5EF4-FFF2-40B4-BE49-F238E27FC236}">
                <a16:creationId xmlns:a16="http://schemas.microsoft.com/office/drawing/2014/main" id="{A6E1D0E8-E27C-D046-95F0-80906686D57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92">
            <a:extLst>
              <a:ext uri="{FF2B5EF4-FFF2-40B4-BE49-F238E27FC236}">
                <a16:creationId xmlns:a16="http://schemas.microsoft.com/office/drawing/2014/main" id="{CCDF8E55-EBD2-5445-8FC1-9D58AD61219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D2C517F-078B-DE4C-B923-654D8366B7E7}" type="slidenum">
              <a:rPr lang="es-ES" altLang="es-ES_tradnl" sz="1400" smtClean="0">
                <a:solidFill>
                  <a:srgbClr val="000000"/>
                </a:solidFill>
                <a:latin typeface="Times New Roman" panose="02020603050405020304" pitchFamily="18" charset="0"/>
              </a:rPr>
              <a:pPr/>
              <a:t>152</a:t>
            </a:fld>
            <a:endParaRPr lang="es-ES" altLang="es-ES_tradnl" sz="1400">
              <a:solidFill>
                <a:srgbClr val="000000"/>
              </a:solidFill>
              <a:latin typeface="Times New Roman" panose="02020603050405020304" pitchFamily="18" charset="0"/>
            </a:endParaRPr>
          </a:p>
        </p:txBody>
      </p:sp>
      <p:sp>
        <p:nvSpPr>
          <p:cNvPr id="22531" name="Text Box 1">
            <a:extLst>
              <a:ext uri="{FF2B5EF4-FFF2-40B4-BE49-F238E27FC236}">
                <a16:creationId xmlns:a16="http://schemas.microsoft.com/office/drawing/2014/main" id="{95DF320A-F688-5B4A-8538-604571ACBDD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CEB997-819C-F342-ABC4-01592B275603}"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2" name="Text Box 2">
            <a:extLst>
              <a:ext uri="{FF2B5EF4-FFF2-40B4-BE49-F238E27FC236}">
                <a16:creationId xmlns:a16="http://schemas.microsoft.com/office/drawing/2014/main" id="{89E31CC5-F26D-3F47-9000-C9C70F63CAF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C45C5C-D28D-9A4F-8BC4-5DA0B9834875}"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3" name="Text Box 3">
            <a:extLst>
              <a:ext uri="{FF2B5EF4-FFF2-40B4-BE49-F238E27FC236}">
                <a16:creationId xmlns:a16="http://schemas.microsoft.com/office/drawing/2014/main" id="{04CACC0F-B9DA-E542-A41F-034B922DF4F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ACCA88-1E5D-A547-B9CD-ED4D2B9E44DF}"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4" name="Text Box 4">
            <a:extLst>
              <a:ext uri="{FF2B5EF4-FFF2-40B4-BE49-F238E27FC236}">
                <a16:creationId xmlns:a16="http://schemas.microsoft.com/office/drawing/2014/main" id="{B0AF6413-0FBB-3249-82DB-51CC030A723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73EAE1-E5D7-D94C-A67B-68D8A0DBDFE0}"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5" name="Text Box 5">
            <a:extLst>
              <a:ext uri="{FF2B5EF4-FFF2-40B4-BE49-F238E27FC236}">
                <a16:creationId xmlns:a16="http://schemas.microsoft.com/office/drawing/2014/main" id="{8437EAB7-8682-D445-9E6F-DD6AC3DEA04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9AA45A-3C9B-3747-955B-D56B11D6DAD7}"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6" name="Text Box 6">
            <a:extLst>
              <a:ext uri="{FF2B5EF4-FFF2-40B4-BE49-F238E27FC236}">
                <a16:creationId xmlns:a16="http://schemas.microsoft.com/office/drawing/2014/main" id="{5D32B0E8-4B84-4541-807E-F89D41DCF7C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4C1F18-7D0F-7945-B97C-D0EB8641041E}"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7" name="Text Box 7">
            <a:extLst>
              <a:ext uri="{FF2B5EF4-FFF2-40B4-BE49-F238E27FC236}">
                <a16:creationId xmlns:a16="http://schemas.microsoft.com/office/drawing/2014/main" id="{B90F0575-1E75-3046-8BB5-9D4A5E5ED43F}"/>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5957C3-34BE-2B4E-833A-620CA9CA3092}"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8" name="Text Box 8">
            <a:extLst>
              <a:ext uri="{FF2B5EF4-FFF2-40B4-BE49-F238E27FC236}">
                <a16:creationId xmlns:a16="http://schemas.microsoft.com/office/drawing/2014/main" id="{D419A332-74C8-224D-9E5A-424DC361A2EF}"/>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372010-7094-1345-ABB0-13C7B43FB1B0}"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39" name="Text Box 9">
            <a:extLst>
              <a:ext uri="{FF2B5EF4-FFF2-40B4-BE49-F238E27FC236}">
                <a16:creationId xmlns:a16="http://schemas.microsoft.com/office/drawing/2014/main" id="{49C9833C-9E06-264B-A759-945811DCDD18}"/>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C82944-7564-8343-BB78-9A28F5FCB28E}"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40" name="Text Box 10">
            <a:extLst>
              <a:ext uri="{FF2B5EF4-FFF2-40B4-BE49-F238E27FC236}">
                <a16:creationId xmlns:a16="http://schemas.microsoft.com/office/drawing/2014/main" id="{EE69E8A9-52CC-484C-81AF-6CB90676191E}"/>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02DF6C-670D-1545-BBB0-91126087C057}"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41" name="Text Box 11">
            <a:extLst>
              <a:ext uri="{FF2B5EF4-FFF2-40B4-BE49-F238E27FC236}">
                <a16:creationId xmlns:a16="http://schemas.microsoft.com/office/drawing/2014/main" id="{1C7F3B83-5B13-6349-853B-B878BCA3F5F6}"/>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BCA706-0D2A-4A41-8EB9-8461B8251539}" type="slidenum">
              <a:rPr lang="es-ES" altLang="es-ES_tradnl" sz="1400">
                <a:solidFill>
                  <a:srgbClr val="000000"/>
                </a:solidFill>
                <a:latin typeface="Times New Roman" panose="02020603050405020304" pitchFamily="18" charset="0"/>
              </a:rPr>
              <a:pPr algn="r" eaLnBrk="1">
                <a:lnSpc>
                  <a:spcPct val="95000"/>
                </a:lnSpc>
                <a:buSzPct val="100000"/>
              </a:pPr>
              <a:t>152</a:t>
            </a:fld>
            <a:endParaRPr lang="es-ES" altLang="es-ES_tradnl" sz="1400">
              <a:solidFill>
                <a:srgbClr val="000000"/>
              </a:solidFill>
              <a:latin typeface="Times New Roman" panose="02020603050405020304" pitchFamily="18" charset="0"/>
            </a:endParaRPr>
          </a:p>
        </p:txBody>
      </p:sp>
      <p:sp>
        <p:nvSpPr>
          <p:cNvPr id="22542" name="Text Box 12">
            <a:extLst>
              <a:ext uri="{FF2B5EF4-FFF2-40B4-BE49-F238E27FC236}">
                <a16:creationId xmlns:a16="http://schemas.microsoft.com/office/drawing/2014/main" id="{E84282F7-67E5-2849-91CF-3994F9F7D30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543" name="Text Box 13">
            <a:extLst>
              <a:ext uri="{FF2B5EF4-FFF2-40B4-BE49-F238E27FC236}">
                <a16:creationId xmlns:a16="http://schemas.microsoft.com/office/drawing/2014/main" id="{0DCFD0CE-466E-8549-AAC8-89E2420BE7A9}"/>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94">
            <a:extLst>
              <a:ext uri="{FF2B5EF4-FFF2-40B4-BE49-F238E27FC236}">
                <a16:creationId xmlns:a16="http://schemas.microsoft.com/office/drawing/2014/main" id="{F3FA0F69-BE11-E345-A601-4D8ABCA2446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FDEB94D-B676-9D4B-B788-8867679D81A4}" type="slidenum">
              <a:rPr lang="es-ES" altLang="es-ES_tradnl" sz="1400" smtClean="0">
                <a:solidFill>
                  <a:srgbClr val="000000"/>
                </a:solidFill>
                <a:latin typeface="Times New Roman" panose="02020603050405020304" pitchFamily="18" charset="0"/>
              </a:rPr>
              <a:pPr/>
              <a:t>153</a:t>
            </a:fld>
            <a:endParaRPr lang="es-ES" altLang="es-ES_tradnl" sz="1400">
              <a:solidFill>
                <a:srgbClr val="000000"/>
              </a:solidFill>
              <a:latin typeface="Times New Roman" panose="02020603050405020304" pitchFamily="18" charset="0"/>
            </a:endParaRPr>
          </a:p>
        </p:txBody>
      </p:sp>
      <p:sp>
        <p:nvSpPr>
          <p:cNvPr id="24579" name="Text Box 1">
            <a:extLst>
              <a:ext uri="{FF2B5EF4-FFF2-40B4-BE49-F238E27FC236}">
                <a16:creationId xmlns:a16="http://schemas.microsoft.com/office/drawing/2014/main" id="{97CDBB8D-35DD-284B-8DFC-0ACD299C0C6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3F5DF4-3739-244B-AA04-9560546DD896}"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0" name="Text Box 2">
            <a:extLst>
              <a:ext uri="{FF2B5EF4-FFF2-40B4-BE49-F238E27FC236}">
                <a16:creationId xmlns:a16="http://schemas.microsoft.com/office/drawing/2014/main" id="{8ED42B6E-4960-8B45-999C-A940AD7F11E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B3EE2CD-F8EC-1944-8C4F-E339933B69B4}"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1" name="Text Box 3">
            <a:extLst>
              <a:ext uri="{FF2B5EF4-FFF2-40B4-BE49-F238E27FC236}">
                <a16:creationId xmlns:a16="http://schemas.microsoft.com/office/drawing/2014/main" id="{E0F7B24C-1EF2-3B4A-8E31-896F36CEE04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32326D-60BF-5E45-931F-4CF92347CEAA}"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2" name="Text Box 4">
            <a:extLst>
              <a:ext uri="{FF2B5EF4-FFF2-40B4-BE49-F238E27FC236}">
                <a16:creationId xmlns:a16="http://schemas.microsoft.com/office/drawing/2014/main" id="{0DB8E949-108C-6343-B9FC-93B7789E4DC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156747-9AB8-FC4D-B0AC-4B906B2188D0}"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3" name="Text Box 5">
            <a:extLst>
              <a:ext uri="{FF2B5EF4-FFF2-40B4-BE49-F238E27FC236}">
                <a16:creationId xmlns:a16="http://schemas.microsoft.com/office/drawing/2014/main" id="{4C0D3CDA-71E6-C540-B95C-A49C93E89A9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AA6198-2AFF-AB4D-9DF1-F1F6DBE703BE}"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4" name="Text Box 6">
            <a:extLst>
              <a:ext uri="{FF2B5EF4-FFF2-40B4-BE49-F238E27FC236}">
                <a16:creationId xmlns:a16="http://schemas.microsoft.com/office/drawing/2014/main" id="{7599195F-9876-F44F-865D-3B674B619F0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906E2D-FD95-404D-BEDC-76231BF60E19}"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5" name="Text Box 7">
            <a:extLst>
              <a:ext uri="{FF2B5EF4-FFF2-40B4-BE49-F238E27FC236}">
                <a16:creationId xmlns:a16="http://schemas.microsoft.com/office/drawing/2014/main" id="{5C361C33-B88B-D048-9997-6F17C477195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3F0BA3-2C67-F04C-84C5-6DD7ECE84209}"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6" name="Text Box 8">
            <a:extLst>
              <a:ext uri="{FF2B5EF4-FFF2-40B4-BE49-F238E27FC236}">
                <a16:creationId xmlns:a16="http://schemas.microsoft.com/office/drawing/2014/main" id="{51337CB0-04C0-B346-9B09-6577585F72D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D9CAB6-D201-1543-BB78-9335A727D78D}"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7" name="Text Box 9">
            <a:extLst>
              <a:ext uri="{FF2B5EF4-FFF2-40B4-BE49-F238E27FC236}">
                <a16:creationId xmlns:a16="http://schemas.microsoft.com/office/drawing/2014/main" id="{44F9EEFC-1EF7-DD44-AF5B-B8855717C9C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24F787-074B-E540-A931-72B818C3DCC1}"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8" name="Text Box 10">
            <a:extLst>
              <a:ext uri="{FF2B5EF4-FFF2-40B4-BE49-F238E27FC236}">
                <a16:creationId xmlns:a16="http://schemas.microsoft.com/office/drawing/2014/main" id="{F935C4FD-A8F5-5549-93D1-1CDE6CC8A2E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F0258B-94E9-0A42-84C3-F06EB92B05BC}" type="slidenum">
              <a:rPr lang="es-ES" altLang="es-ES_tradnl" sz="1400">
                <a:solidFill>
                  <a:srgbClr val="000000"/>
                </a:solidFill>
                <a:latin typeface="Times New Roman" panose="02020603050405020304" pitchFamily="18" charset="0"/>
              </a:rPr>
              <a:pPr algn="r" eaLnBrk="1">
                <a:lnSpc>
                  <a:spcPct val="95000"/>
                </a:lnSpc>
                <a:buSzPct val="100000"/>
              </a:pPr>
              <a:t>153</a:t>
            </a:fld>
            <a:endParaRPr lang="es-ES" altLang="es-ES_tradnl" sz="1400">
              <a:solidFill>
                <a:srgbClr val="000000"/>
              </a:solidFill>
              <a:latin typeface="Times New Roman" panose="02020603050405020304" pitchFamily="18" charset="0"/>
            </a:endParaRPr>
          </a:p>
        </p:txBody>
      </p:sp>
      <p:sp>
        <p:nvSpPr>
          <p:cNvPr id="24589" name="Text Box 11">
            <a:extLst>
              <a:ext uri="{FF2B5EF4-FFF2-40B4-BE49-F238E27FC236}">
                <a16:creationId xmlns:a16="http://schemas.microsoft.com/office/drawing/2014/main" id="{9491A6FE-3B72-2A47-842B-48552378E54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90" name="Text Box 12">
            <a:extLst>
              <a:ext uri="{FF2B5EF4-FFF2-40B4-BE49-F238E27FC236}">
                <a16:creationId xmlns:a16="http://schemas.microsoft.com/office/drawing/2014/main" id="{429B3704-67CE-714A-AAD8-F9A32F59BF5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92">
            <a:extLst>
              <a:ext uri="{FF2B5EF4-FFF2-40B4-BE49-F238E27FC236}">
                <a16:creationId xmlns:a16="http://schemas.microsoft.com/office/drawing/2014/main" id="{DBF8825C-7E52-9B45-B89F-49EF27C4A9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7EDA0F1-B939-9344-9FE4-E26666D560B2}" type="slidenum">
              <a:rPr lang="es-ES" altLang="es-ES_tradnl" sz="1400" smtClean="0">
                <a:solidFill>
                  <a:srgbClr val="000000"/>
                </a:solidFill>
                <a:latin typeface="Times New Roman" panose="02020603050405020304" pitchFamily="18" charset="0"/>
              </a:rPr>
              <a:pPr/>
              <a:t>154</a:t>
            </a:fld>
            <a:endParaRPr lang="es-ES" altLang="es-ES_tradnl" sz="1400">
              <a:solidFill>
                <a:srgbClr val="000000"/>
              </a:solidFill>
              <a:latin typeface="Times New Roman" panose="02020603050405020304" pitchFamily="18" charset="0"/>
            </a:endParaRPr>
          </a:p>
        </p:txBody>
      </p:sp>
      <p:sp>
        <p:nvSpPr>
          <p:cNvPr id="38915" name="Text Box 1">
            <a:extLst>
              <a:ext uri="{FF2B5EF4-FFF2-40B4-BE49-F238E27FC236}">
                <a16:creationId xmlns:a16="http://schemas.microsoft.com/office/drawing/2014/main" id="{62E49BD4-F6FB-0249-83FD-A6E7813224F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5F4BF9-2694-714E-9543-AF31D15FC084}"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16" name="Text Box 2">
            <a:extLst>
              <a:ext uri="{FF2B5EF4-FFF2-40B4-BE49-F238E27FC236}">
                <a16:creationId xmlns:a16="http://schemas.microsoft.com/office/drawing/2014/main" id="{1D4BD5F4-5D61-2A49-A800-4A3748FDB0D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341EE4-CCE6-F745-8FBE-F01915AB4C0F}"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17" name="Text Box 3">
            <a:extLst>
              <a:ext uri="{FF2B5EF4-FFF2-40B4-BE49-F238E27FC236}">
                <a16:creationId xmlns:a16="http://schemas.microsoft.com/office/drawing/2014/main" id="{BC29DDE6-48AE-4B43-A4FB-B987B815B54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030B07-9966-9D4A-91DF-69E720AA9D44}"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18" name="Text Box 4">
            <a:extLst>
              <a:ext uri="{FF2B5EF4-FFF2-40B4-BE49-F238E27FC236}">
                <a16:creationId xmlns:a16="http://schemas.microsoft.com/office/drawing/2014/main" id="{3D181C7C-E744-C74B-8CDD-DB2BED041C0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FF5232-044F-6541-88EC-88D702B39C16}"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19" name="Text Box 5">
            <a:extLst>
              <a:ext uri="{FF2B5EF4-FFF2-40B4-BE49-F238E27FC236}">
                <a16:creationId xmlns:a16="http://schemas.microsoft.com/office/drawing/2014/main" id="{0AA0AA2F-0FE2-4246-9D26-4F6D2635262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F7EA7B-F5E6-944E-AB92-8743DA7C52BA}"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0" name="Text Box 6">
            <a:extLst>
              <a:ext uri="{FF2B5EF4-FFF2-40B4-BE49-F238E27FC236}">
                <a16:creationId xmlns:a16="http://schemas.microsoft.com/office/drawing/2014/main" id="{0B5175F7-9737-CC45-85E3-F2636F1E509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AB3038-C406-4847-8285-53258BB6341F}"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1" name="Text Box 7">
            <a:extLst>
              <a:ext uri="{FF2B5EF4-FFF2-40B4-BE49-F238E27FC236}">
                <a16:creationId xmlns:a16="http://schemas.microsoft.com/office/drawing/2014/main" id="{604C2927-473C-FB48-A515-55311436566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A7D209-AA42-2D46-AF5D-3F99FAD47939}"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2" name="Text Box 8">
            <a:extLst>
              <a:ext uri="{FF2B5EF4-FFF2-40B4-BE49-F238E27FC236}">
                <a16:creationId xmlns:a16="http://schemas.microsoft.com/office/drawing/2014/main" id="{DDD21409-9C22-984F-9E78-6F03D3684F2B}"/>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4C417B-1D42-924B-9E10-05D2F022035F}"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3" name="Text Box 9">
            <a:extLst>
              <a:ext uri="{FF2B5EF4-FFF2-40B4-BE49-F238E27FC236}">
                <a16:creationId xmlns:a16="http://schemas.microsoft.com/office/drawing/2014/main" id="{EF86A30A-FFE6-8B46-A098-CD3B6E6B7A9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6494E7-854F-F44A-801D-C68EB5B5A90C}"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4" name="Text Box 10">
            <a:extLst>
              <a:ext uri="{FF2B5EF4-FFF2-40B4-BE49-F238E27FC236}">
                <a16:creationId xmlns:a16="http://schemas.microsoft.com/office/drawing/2014/main" id="{03B62DD0-C657-004A-B960-CB402FA9CC50}"/>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2EB57F-C623-CA40-8336-19AA65122751}"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5" name="Text Box 11">
            <a:extLst>
              <a:ext uri="{FF2B5EF4-FFF2-40B4-BE49-F238E27FC236}">
                <a16:creationId xmlns:a16="http://schemas.microsoft.com/office/drawing/2014/main" id="{BACABE3D-AD4E-2D4A-A2CC-3733AEE0C5CC}"/>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AC2DA9-B594-8448-BD90-4B73988F4F14}"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6" name="Text Box 12">
            <a:extLst>
              <a:ext uri="{FF2B5EF4-FFF2-40B4-BE49-F238E27FC236}">
                <a16:creationId xmlns:a16="http://schemas.microsoft.com/office/drawing/2014/main" id="{F57D09C8-0452-5644-9DFC-726B4350691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789BDD-1847-2448-9FBA-9EA1DA2C2BCB}" type="slidenum">
              <a:rPr lang="es-ES" altLang="es-ES_tradnl" sz="1400">
                <a:solidFill>
                  <a:srgbClr val="000000"/>
                </a:solidFill>
                <a:latin typeface="Times New Roman" panose="02020603050405020304" pitchFamily="18" charset="0"/>
              </a:rPr>
              <a:pPr algn="r" eaLnBrk="1">
                <a:lnSpc>
                  <a:spcPct val="95000"/>
                </a:lnSpc>
                <a:buSzPct val="100000"/>
              </a:pPr>
              <a:t>154</a:t>
            </a:fld>
            <a:endParaRPr lang="es-ES" altLang="es-ES_tradnl" sz="1400">
              <a:solidFill>
                <a:srgbClr val="000000"/>
              </a:solidFill>
              <a:latin typeface="Times New Roman" panose="02020603050405020304" pitchFamily="18" charset="0"/>
            </a:endParaRPr>
          </a:p>
        </p:txBody>
      </p:sp>
      <p:sp>
        <p:nvSpPr>
          <p:cNvPr id="38927" name="Text Box 13">
            <a:extLst>
              <a:ext uri="{FF2B5EF4-FFF2-40B4-BE49-F238E27FC236}">
                <a16:creationId xmlns:a16="http://schemas.microsoft.com/office/drawing/2014/main" id="{5A37843F-9342-4D4A-ACE4-529504EDF72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8928" name="Text Box 14">
            <a:extLst>
              <a:ext uri="{FF2B5EF4-FFF2-40B4-BE49-F238E27FC236}">
                <a16:creationId xmlns:a16="http://schemas.microsoft.com/office/drawing/2014/main" id="{696ECCA9-A914-ED43-98BC-A1136F02FEA8}"/>
              </a:ext>
            </a:extLst>
          </p:cNvPr>
          <p:cNvSpPr txBox="1">
            <a:spLocks noChangeArrowheads="1"/>
          </p:cNvSpPr>
          <p:nvPr/>
        </p:nvSpPr>
        <p:spPr bwMode="auto">
          <a:xfrm>
            <a:off x="0" y="-198438"/>
            <a:ext cx="1588"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92">
            <a:extLst>
              <a:ext uri="{FF2B5EF4-FFF2-40B4-BE49-F238E27FC236}">
                <a16:creationId xmlns:a16="http://schemas.microsoft.com/office/drawing/2014/main" id="{B9E2AEA0-9FDF-F349-9BF9-4A19E4A2E3C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9770154-ADBA-3243-9126-9DA19A093189}" type="slidenum">
              <a:rPr lang="es-ES" altLang="es-ES_tradnl" sz="1400" smtClean="0">
                <a:solidFill>
                  <a:srgbClr val="000000"/>
                </a:solidFill>
                <a:latin typeface="Times New Roman" panose="02020603050405020304" pitchFamily="18" charset="0"/>
              </a:rPr>
              <a:pPr/>
              <a:t>155</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2DD45B0B-7515-5945-AF62-2B2E883BF06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1B3C4E-3479-1E44-9C8F-9E4BFBC5992E}"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B3CAF360-9151-2846-AC19-7B78F72B855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1D583D-E9FB-DF43-BF87-C8C43963A5ED}"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CA212BE8-A499-6C4B-A78A-550E0B0780F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3CA6E6-07DD-1B4F-80A9-D7B34B151C06}"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A647DB65-EAD4-F944-9873-C7AD22243A8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7F26E8-BABC-F548-8FFE-A405E5336227}"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F0D4F7E0-4348-444A-85F7-1EB70D3D922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202DFE-8CD1-8941-8FFA-F72FB2551985}"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1A08482F-F715-A342-8C1D-DF403656D43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A72275-5E8D-6641-A64F-1B6F9B959C67}"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F66F565B-9F3B-BE48-BADC-E4C238AFA38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B73EB0-B1C3-C943-9EB4-D25DDE11AF6A}"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4ACC2D32-67FB-524E-A34E-65B5F93D4EF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09E686-1E78-824F-A153-4ADE10B27E8F}"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EB16E1CC-5B96-464D-836B-1DD5D171F2E1}"/>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08C5F0-8E80-EA46-899F-1169CB89EEA5}"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C2434F38-D50B-CD4E-9240-2589929097A5}"/>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CA3A72-D4C6-9149-AA9D-E3F50DCDFD1B}"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73" name="Text Box 11">
            <a:extLst>
              <a:ext uri="{FF2B5EF4-FFF2-40B4-BE49-F238E27FC236}">
                <a16:creationId xmlns:a16="http://schemas.microsoft.com/office/drawing/2014/main" id="{16288EC1-D519-D84D-A52A-17B44791ECB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A40BA0-2B9E-C046-B2D6-68E70AF4EC9B}"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40974" name="Text Box 12">
            <a:extLst>
              <a:ext uri="{FF2B5EF4-FFF2-40B4-BE49-F238E27FC236}">
                <a16:creationId xmlns:a16="http://schemas.microsoft.com/office/drawing/2014/main" id="{C9E3BFF2-C99E-8345-A393-4D8552C3FB9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5" name="Text Box 13">
            <a:extLst>
              <a:ext uri="{FF2B5EF4-FFF2-40B4-BE49-F238E27FC236}">
                <a16:creationId xmlns:a16="http://schemas.microsoft.com/office/drawing/2014/main" id="{5760A314-B2D9-F941-B6BE-0E7BB5D4A1A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2">
            <a:extLst>
              <a:ext uri="{FF2B5EF4-FFF2-40B4-BE49-F238E27FC236}">
                <a16:creationId xmlns:a16="http://schemas.microsoft.com/office/drawing/2014/main" id="{B78DEBD4-DE62-3349-AF02-B28BCCECE7B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640BADC-85C4-904E-8CC3-39EFF1D23816}" type="slidenum">
              <a:rPr lang="es-ES" altLang="es-ES_tradnl" sz="1400" smtClean="0">
                <a:solidFill>
                  <a:srgbClr val="000000"/>
                </a:solidFill>
                <a:latin typeface="Times New Roman" panose="02020603050405020304" pitchFamily="18" charset="0"/>
              </a:rPr>
              <a:pPr/>
              <a:t>156</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A9C3D7BB-2575-2844-B4A3-8236A3C3C4E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15AE84-2812-5C47-B732-E6BC8A328B3E}"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08C621AE-7DFB-8A4C-B410-CA18065B07D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E189E7-7481-324D-9EC3-0017E36CAC08}"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E5A42F90-3516-6940-AD70-C17A113AE9E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B3C944-CDBF-ED43-B9EE-FA7666F7A491}"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4E413A51-9C29-C64E-BAD8-E8A38B80617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012D3A-94F7-0047-8FCA-B30CF161F7D5}"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7A6C759E-C82A-3742-9EEE-B7EC99E3231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D17C0F-9830-C74A-9C7D-3C6E24CB0545}"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940E5FDD-4412-934F-89FB-9527B5B56C6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9796AD-45C9-5B4E-A566-B02C6D96375A}"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BBE9A6FA-AABC-634E-8B44-66DE56FEABD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855305-EEA2-7F43-BA08-CC9ECD067E46}"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8E4AD418-8714-0149-8218-548DCB83C93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01FFC7-7CB3-CA40-9F58-2FDAD972E619}"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8CAF646A-5423-3947-9C1D-31CAF3970716}"/>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839D45-1071-EA46-A47E-558A6F35D2DD}"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2EB6B9E3-0021-7C45-BD55-1B0328CEDCB2}"/>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AC10F8-980F-6C4B-ACFE-B29FDF33E8D4}"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C86A02F1-4F12-F74D-86F9-4FECDDBA4C9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66A240-ABA0-3142-8CE0-8056CDC10B42}" type="slidenum">
              <a:rPr lang="es-ES" altLang="es-ES_tradnl" sz="1400">
                <a:solidFill>
                  <a:srgbClr val="000000"/>
                </a:solidFill>
                <a:latin typeface="Times New Roman" panose="02020603050405020304" pitchFamily="18" charset="0"/>
              </a:rPr>
              <a:pPr algn="r" eaLnBrk="1">
                <a:lnSpc>
                  <a:spcPct val="95000"/>
                </a:lnSpc>
                <a:buSzPct val="100000"/>
              </a:pPr>
              <a:t>156</a:t>
            </a:fld>
            <a:endParaRPr lang="es-ES" altLang="es-ES_tradnl" sz="1400">
              <a:solidFill>
                <a:srgbClr val="000000"/>
              </a:solidFill>
              <a:latin typeface="Times New Roman" panose="02020603050405020304" pitchFamily="18" charset="0"/>
            </a:endParaRPr>
          </a:p>
        </p:txBody>
      </p:sp>
      <p:sp>
        <p:nvSpPr>
          <p:cNvPr id="43022" name="Text Box 12">
            <a:extLst>
              <a:ext uri="{FF2B5EF4-FFF2-40B4-BE49-F238E27FC236}">
                <a16:creationId xmlns:a16="http://schemas.microsoft.com/office/drawing/2014/main" id="{D919BC1B-E099-CD40-98E0-30642676FF5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3" name="Text Box 13">
            <a:extLst>
              <a:ext uri="{FF2B5EF4-FFF2-40B4-BE49-F238E27FC236}">
                <a16:creationId xmlns:a16="http://schemas.microsoft.com/office/drawing/2014/main" id="{95EDC475-E087-A84F-825C-CE8F95FEDF4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2">
            <a:extLst>
              <a:ext uri="{FF2B5EF4-FFF2-40B4-BE49-F238E27FC236}">
                <a16:creationId xmlns:a16="http://schemas.microsoft.com/office/drawing/2014/main" id="{B21DA54D-AF82-8A4F-8104-B034CAE64A6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7943F16-2E78-2D4E-9F77-A326C4D4F92C}" type="slidenum">
              <a:rPr lang="es-ES" altLang="es-ES_tradnl" sz="1400" smtClean="0">
                <a:solidFill>
                  <a:srgbClr val="000000"/>
                </a:solidFill>
                <a:latin typeface="Times New Roman" panose="02020603050405020304" pitchFamily="18" charset="0"/>
              </a:rPr>
              <a:pPr/>
              <a:t>157</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96FC46F4-8FF6-9A4A-A28A-BA958BE8AF2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047CF9-32DB-5A4E-8E09-B8558955CF61}"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2E5A1E51-541F-734C-9192-CC721CD7603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CFC9A1-7D2B-9946-98D5-C59D34EDAC95}"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E5D9D2BB-BE1B-554D-B24A-CBAAD7B775D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F1CE13-CB79-9049-8984-733975BCED8F}"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56B8D0FA-389B-3A49-AB5C-864496E14E2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BF6E58-7970-F544-AF57-A8440FB81EE3}"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1912CDC4-4A97-D846-8A15-E018550AAE3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85DE74-1B94-CA43-8C95-E89C935EECF7}"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D22871E2-DE90-C044-984F-28E7E4172D7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1AC6C8-3D0C-264F-9CAE-05E458B49C3F}"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84968D4E-E18D-634A-8E85-AE561696B3D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4722F9-14EC-F047-B802-35EF86282BAE}"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86923E38-7C2A-354A-BCFD-623874C5ACC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A4E845-F5AA-D348-A247-706EC13B3E67}"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FB7EA530-0C09-7E4C-85DD-176A60145D11}"/>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851292-1F36-C448-A5C9-0A75E0120A3A}"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0F422D0E-6F9D-6F49-BA47-2B846FE9303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ACDA47-8ACE-6D44-91CD-9E6ECF27188B}"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3D66A1B5-0C21-5549-A94A-45F8EB7744A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B0219F-8B75-0841-BB26-74844EE1D960}" type="slidenum">
              <a:rPr lang="es-ES" altLang="es-ES_tradnl" sz="1400">
                <a:solidFill>
                  <a:srgbClr val="000000"/>
                </a:solidFill>
                <a:latin typeface="Times New Roman" panose="02020603050405020304" pitchFamily="18" charset="0"/>
              </a:rPr>
              <a:pPr algn="r" eaLnBrk="1">
                <a:lnSpc>
                  <a:spcPct val="95000"/>
                </a:lnSpc>
                <a:buSzPct val="100000"/>
              </a:pPr>
              <a:t>157</a:t>
            </a:fld>
            <a:endParaRPr lang="es-ES" altLang="es-ES_tradnl" sz="1400">
              <a:solidFill>
                <a:srgbClr val="000000"/>
              </a:solidFill>
              <a:latin typeface="Times New Roman" panose="02020603050405020304" pitchFamily="18" charset="0"/>
            </a:endParaRPr>
          </a:p>
        </p:txBody>
      </p:sp>
      <p:sp>
        <p:nvSpPr>
          <p:cNvPr id="45070" name="Text Box 12">
            <a:extLst>
              <a:ext uri="{FF2B5EF4-FFF2-40B4-BE49-F238E27FC236}">
                <a16:creationId xmlns:a16="http://schemas.microsoft.com/office/drawing/2014/main" id="{84874F32-20CA-FE41-921D-F81A0B25DBF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1" name="Text Box 13">
            <a:extLst>
              <a:ext uri="{FF2B5EF4-FFF2-40B4-BE49-F238E27FC236}">
                <a16:creationId xmlns:a16="http://schemas.microsoft.com/office/drawing/2014/main" id="{C92C53A6-3123-CF40-8687-65220FADA8C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2">
            <a:extLst>
              <a:ext uri="{FF2B5EF4-FFF2-40B4-BE49-F238E27FC236}">
                <a16:creationId xmlns:a16="http://schemas.microsoft.com/office/drawing/2014/main" id="{CE876F9F-5965-9A45-8C9B-1DE28A3E652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CC31D88-7163-2B40-8D3B-75627B3789F6}" type="slidenum">
              <a:rPr lang="es-ES" altLang="es-ES_tradnl" sz="1400" smtClean="0">
                <a:solidFill>
                  <a:srgbClr val="000000"/>
                </a:solidFill>
                <a:latin typeface="Times New Roman" panose="02020603050405020304" pitchFamily="18" charset="0"/>
              </a:rPr>
              <a:pPr/>
              <a:t>158</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C143D05A-671F-4544-BFCE-B33FB96E19A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E8DE4F-08CD-6749-AF6A-A8706F4FC67A}"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6B026A8D-BEA3-9743-B4D8-7593503868C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D231F8-FDFF-434A-80FD-66D8369E76DB}"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CAC44E3F-784C-C349-A4EB-26DBA11D72E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0EEAB1-A724-D947-9073-6DEB91B89A88}"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F5D8FF2F-2A45-704A-8C20-86E4D9D6DC3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625E2E-1177-384D-A86B-2346051F0774}"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8936FAC9-231A-ED48-97E7-767A86B5E11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281355-6BDC-8A41-8AE7-53E1EB2B15B8}"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BD6A9AEF-A1DC-7C41-B1CF-8C07DC9772F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7E0BDC-E855-364A-8CC8-1ED5AAE0C75F}"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C557ED1C-E460-7E4B-AF29-4B43B016FF3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3ADF6C-CDB3-7A4A-8CAF-F65F611342B9}"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3E6338E9-2BD3-2848-B362-2D31AC64BF0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76F7FE-870C-9E40-941D-6CCA867F78F7}"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063C1660-9EA5-2B4E-9C39-C16E9F54A4F5}"/>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0D2B02-E6DF-774E-A6AB-2DAD816BF5A9}"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B6C2F0F7-C237-4D40-A315-FA3BB8B7174C}"/>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462308-39BD-BB45-A2A6-BC35A5B5E4A9}"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A50DFC60-85B3-4D40-8B96-69333050F77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8FA8E2-389A-ED49-A5EC-BDD93B21A5DF}"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47118" name="Text Box 12">
            <a:extLst>
              <a:ext uri="{FF2B5EF4-FFF2-40B4-BE49-F238E27FC236}">
                <a16:creationId xmlns:a16="http://schemas.microsoft.com/office/drawing/2014/main" id="{43B4AE55-9A4C-F14F-B21B-9F89CF67937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9" name="Text Box 13">
            <a:extLst>
              <a:ext uri="{FF2B5EF4-FFF2-40B4-BE49-F238E27FC236}">
                <a16:creationId xmlns:a16="http://schemas.microsoft.com/office/drawing/2014/main" id="{5BF6A5D6-1F43-464E-9106-3A8F094BEC6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2">
            <a:extLst>
              <a:ext uri="{FF2B5EF4-FFF2-40B4-BE49-F238E27FC236}">
                <a16:creationId xmlns:a16="http://schemas.microsoft.com/office/drawing/2014/main" id="{2FE722A2-EB41-C943-937F-49FA28308F7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2F3912E-BF6D-2640-A0BB-312D735EDE96}" type="slidenum">
              <a:rPr lang="es-ES" altLang="es-ES_tradnl" sz="1400" smtClean="0">
                <a:solidFill>
                  <a:srgbClr val="000000"/>
                </a:solidFill>
                <a:latin typeface="Times New Roman" panose="02020603050405020304" pitchFamily="18" charset="0"/>
              </a:rPr>
              <a:pPr/>
              <a:t>159</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0062FFB0-B83D-644B-8327-1D6641EE8F4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075DB9-1077-534A-A6C3-B4B6B624E877}"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1E4C7B42-70E7-CD4A-B74C-D3213B4F8A5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A11F19-0C35-BE46-97B3-0E7E91F2F9FE}"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DE381330-B399-7749-A3D5-A79315BFA48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9FB532-84D1-6F48-97BF-CE53EBA6027D}"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1240BBDE-01A2-CE46-B7CC-5624D8A3A52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F83419-CB85-2D4A-AB14-DE7EFA025860}"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C8150F26-A44E-5F45-8FB7-0F0B92C01AB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298810-A998-7E4F-A156-B098F14929A0}"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6A03559F-AF72-F442-8148-309BDE3F150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4032FE-784E-1047-AFF3-E65C782CE90E}"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30EF7681-7CCB-9C4C-8507-7457A14DAE5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E9BCD4-22F9-7843-A2F8-D903C9B5D0C2}"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5A73BB5F-E839-5C41-818E-42C3A6DA2ED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20BE06-BE44-4F47-8D8D-E73CEEDC96BB}"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9A4578B1-D0C7-A042-B172-9E17CD697239}"/>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C9DE13-0178-3D45-9BA8-0C8B0DCAD7A0}"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02159873-2E20-5B4E-BC93-89D3F06C9EF1}"/>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FDAE7F-40BB-324D-BEEE-726B7EFC9EA8}"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CA55336C-7C89-404D-9C27-C5F27E6703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05847C-E8B1-F048-ACD3-5ED7D6428600}"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49166" name="Text Box 12">
            <a:extLst>
              <a:ext uri="{FF2B5EF4-FFF2-40B4-BE49-F238E27FC236}">
                <a16:creationId xmlns:a16="http://schemas.microsoft.com/office/drawing/2014/main" id="{BCBA5012-E12D-1540-AD3A-4F2E7B2DACF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7" name="Text Box 13">
            <a:extLst>
              <a:ext uri="{FF2B5EF4-FFF2-40B4-BE49-F238E27FC236}">
                <a16:creationId xmlns:a16="http://schemas.microsoft.com/office/drawing/2014/main" id="{A4BDD240-8435-9C4E-A41B-F17746171A7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4690" name="Rectangle 92">
            <a:extLst>
              <a:ext uri="{FF2B5EF4-FFF2-40B4-BE49-F238E27FC236}">
                <a16:creationId xmlns:a16="http://schemas.microsoft.com/office/drawing/2014/main" id="{52FD365B-C871-314F-AF32-4AC3E25BE4F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EE8304B-07EC-1D43-ABDE-CE5221D8EC91}" type="slidenum">
              <a:rPr lang="es-ES" altLang="es-ES_tradnl" sz="1400">
                <a:solidFill>
                  <a:srgbClr val="000000"/>
                </a:solidFill>
                <a:latin typeface="Times New Roman" panose="02020603050405020304" pitchFamily="18" charset="0"/>
              </a:rPr>
              <a:pPr/>
              <a:t>16</a:t>
            </a:fld>
            <a:endParaRPr lang="es-ES" altLang="es-ES_tradnl" sz="1400">
              <a:solidFill>
                <a:srgbClr val="000000"/>
              </a:solidFill>
              <a:latin typeface="Times New Roman" panose="02020603050405020304" pitchFamily="18" charset="0"/>
            </a:endParaRPr>
          </a:p>
        </p:txBody>
      </p:sp>
      <p:sp>
        <p:nvSpPr>
          <p:cNvPr id="114691" name="Text Box 1">
            <a:extLst>
              <a:ext uri="{FF2B5EF4-FFF2-40B4-BE49-F238E27FC236}">
                <a16:creationId xmlns:a16="http://schemas.microsoft.com/office/drawing/2014/main" id="{3A81B93F-F711-8F47-95C2-5AD4EFD1B81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DA95CA-EED2-1F42-BC36-F5AEAC9958F8}"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2" name="Text Box 2">
            <a:extLst>
              <a:ext uri="{FF2B5EF4-FFF2-40B4-BE49-F238E27FC236}">
                <a16:creationId xmlns:a16="http://schemas.microsoft.com/office/drawing/2014/main" id="{196E16AC-4636-A941-AC73-5B6A85CF300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9BAB87-F833-8E49-B621-76FDE14624C1}"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3" name="Text Box 3">
            <a:extLst>
              <a:ext uri="{FF2B5EF4-FFF2-40B4-BE49-F238E27FC236}">
                <a16:creationId xmlns:a16="http://schemas.microsoft.com/office/drawing/2014/main" id="{ABAF2040-D616-E44C-9D8C-CBC26C17262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457878-97C7-464D-9042-E016032A0DA5}"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4" name="Text Box 4">
            <a:extLst>
              <a:ext uri="{FF2B5EF4-FFF2-40B4-BE49-F238E27FC236}">
                <a16:creationId xmlns:a16="http://schemas.microsoft.com/office/drawing/2014/main" id="{9026CA81-222E-3340-9236-D549140BCC1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F1BF77-6FF9-FC4D-9B27-547274640BAB}"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5" name="Text Box 5">
            <a:extLst>
              <a:ext uri="{FF2B5EF4-FFF2-40B4-BE49-F238E27FC236}">
                <a16:creationId xmlns:a16="http://schemas.microsoft.com/office/drawing/2014/main" id="{27C84271-28D4-C44A-A594-6180D501AFB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70D67B-CA08-8E4E-8DD6-6B18FB6EA24D}"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6" name="Text Box 6">
            <a:extLst>
              <a:ext uri="{FF2B5EF4-FFF2-40B4-BE49-F238E27FC236}">
                <a16:creationId xmlns:a16="http://schemas.microsoft.com/office/drawing/2014/main" id="{094B9661-22F1-834B-B043-43C37AF2909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DAEFD8-28A0-9B46-AC5C-572096E65C1D}"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7" name="Text Box 7">
            <a:extLst>
              <a:ext uri="{FF2B5EF4-FFF2-40B4-BE49-F238E27FC236}">
                <a16:creationId xmlns:a16="http://schemas.microsoft.com/office/drawing/2014/main" id="{68BC00E7-054B-1E40-BFB6-6EF56118F19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ED4CDE-4390-514D-8F64-8EC7D99B8B5D}"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8" name="Text Box 8">
            <a:extLst>
              <a:ext uri="{FF2B5EF4-FFF2-40B4-BE49-F238E27FC236}">
                <a16:creationId xmlns:a16="http://schemas.microsoft.com/office/drawing/2014/main" id="{73E66834-883E-7347-979D-FD251936F8C3}"/>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A76953-FFBB-8449-92A9-7A3D3776DC2F}"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699" name="Text Box 9">
            <a:extLst>
              <a:ext uri="{FF2B5EF4-FFF2-40B4-BE49-F238E27FC236}">
                <a16:creationId xmlns:a16="http://schemas.microsoft.com/office/drawing/2014/main" id="{16C2B09F-6FBE-C34B-BAAA-FEA8B4A391ED}"/>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A13607-6931-E04F-888E-D447354737C8}"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700" name="Text Box 10">
            <a:extLst>
              <a:ext uri="{FF2B5EF4-FFF2-40B4-BE49-F238E27FC236}">
                <a16:creationId xmlns:a16="http://schemas.microsoft.com/office/drawing/2014/main" id="{578D84BC-AE44-FB4D-ACBD-64ED4FD731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DB5DFC-5D47-D642-ABB7-DF97E586F13F}"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114701" name="Text Box 11">
            <a:extLst>
              <a:ext uri="{FF2B5EF4-FFF2-40B4-BE49-F238E27FC236}">
                <a16:creationId xmlns:a16="http://schemas.microsoft.com/office/drawing/2014/main" id="{DC80A600-2AB2-B64D-9B47-C84C6DE0468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4702" name="Text Box 12">
            <a:extLst>
              <a:ext uri="{FF2B5EF4-FFF2-40B4-BE49-F238E27FC236}">
                <a16:creationId xmlns:a16="http://schemas.microsoft.com/office/drawing/2014/main" id="{4FB38DE5-3A15-BF4E-80E5-E3F85808E08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2">
            <a:extLst>
              <a:ext uri="{FF2B5EF4-FFF2-40B4-BE49-F238E27FC236}">
                <a16:creationId xmlns:a16="http://schemas.microsoft.com/office/drawing/2014/main" id="{3F89AD13-D373-1849-8901-C8A42C6E25C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B49F926-B74D-AC4E-B5ED-BEB4CF11334E}" type="slidenum">
              <a:rPr lang="es-ES" altLang="es-ES_tradnl" sz="1400" smtClean="0">
                <a:solidFill>
                  <a:srgbClr val="000000"/>
                </a:solidFill>
                <a:latin typeface="Times New Roman" panose="02020603050405020304" pitchFamily="18" charset="0"/>
              </a:rPr>
              <a:pPr/>
              <a:t>160</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FEA6034A-E931-AA46-9F01-82CDCE857F3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E55F52-5893-184E-9D23-13E7937C0E97}"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EDC1F35B-C577-804A-A34B-70EB8FF369F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B4036A-E660-1E42-9BF5-59E41435ADA2}"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D0DC91D9-5ED6-B445-9DE1-79BAEDC601A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C6901B-3EF4-2C48-B149-FD5E5F57895E}"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A4E09F25-8E7C-8244-BE0D-8694FB39736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B6DBD1-B5EA-1249-9FBD-308145D29C07}"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DF8A9604-7AE5-D045-A0CC-3B152394320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5BA392-54E7-3340-A001-50B4739BFA94}"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085D0B45-814B-1545-AF67-235DAEB02BE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DC51A1-6126-534F-BDAD-398450A6589A}"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44978483-DEA9-074A-A23E-AFB98B4A713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2387B9-603C-7946-B0E9-61367B3E2F46}"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D85F8996-1919-4543-9168-BD4363EC4AB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624D7D-A6DC-8C45-976D-282E1CF5059E}"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3DFD73D1-8F7F-9547-9BB5-BF20FD633732}"/>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FDFD9D-D1DB-D44A-B914-AAE29765E953}"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6951B795-17E4-814C-ADBC-BF26473595D6}"/>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DBEE64-1FAE-FD4F-9DBF-EEDE606C84FA}"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5C209CE5-427C-6042-A5F1-99E924C81BD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AB9A05-E7B5-F840-9964-589D84B406C4}"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51214" name="Text Box 12">
            <a:extLst>
              <a:ext uri="{FF2B5EF4-FFF2-40B4-BE49-F238E27FC236}">
                <a16:creationId xmlns:a16="http://schemas.microsoft.com/office/drawing/2014/main" id="{7DEA9BAE-E36B-924B-9AFA-DAB995073FC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5" name="Text Box 13">
            <a:extLst>
              <a:ext uri="{FF2B5EF4-FFF2-40B4-BE49-F238E27FC236}">
                <a16:creationId xmlns:a16="http://schemas.microsoft.com/office/drawing/2014/main" id="{51CC0265-FA29-CE4C-975F-30DA8AABED2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2">
            <a:extLst>
              <a:ext uri="{FF2B5EF4-FFF2-40B4-BE49-F238E27FC236}">
                <a16:creationId xmlns:a16="http://schemas.microsoft.com/office/drawing/2014/main" id="{B7749F62-A8C6-A34C-B730-13738FA5E0F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D8C9C00-1E32-5A4C-9C4F-CA0595843BA0}" type="slidenum">
              <a:rPr lang="es-ES" altLang="es-ES_tradnl" sz="1400" smtClean="0">
                <a:solidFill>
                  <a:srgbClr val="000000"/>
                </a:solidFill>
                <a:latin typeface="Times New Roman" panose="02020603050405020304" pitchFamily="18" charset="0"/>
              </a:rPr>
              <a:pPr/>
              <a:t>161</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D4A65BAB-1D35-1D41-8C15-124D91A1259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19AAAD-D491-FD41-8FC5-5D532EE254F0}"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4FF9AC02-586C-504A-88BD-F016F8BB4E9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7593A5-27D4-D046-AFA6-F37521456071}"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91AB29FD-28C5-314E-878A-4FBF0BA5E29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EDBF2E-1640-5145-A293-46327400DC8E}"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77E356EF-DA94-2C48-8D46-16F01DE8249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01FCBC-CEBC-BB49-B026-AEE01E2D8CAB}"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BEF637A1-453D-2F43-AE43-4C8290F5831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C1BE1C-D8A7-EE42-9497-A8C902443DE7}"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DF36893E-151C-C84D-AFD6-20604548660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8F5C4D-D9AD-3E4A-AF5D-30A8646C6750}"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9255AF88-476C-984D-AE04-2D54717B95A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55CAF6-2D4F-7F48-822E-0F4B8F6DBCBF}"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C9047283-361E-DA4E-A26C-9E46D35D71C8}"/>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355CAB-24FA-2D40-B577-E89CB34CD43F}"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CF48CC4E-D2E5-A947-BF10-5B111E9138B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05189E-581A-CB42-9E66-694015A523CD}"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88E72C2E-7344-BD4D-891C-C4873CC49800}"/>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180089-97FB-2D45-A68A-CAF99E08AF1A}"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9DFAF7C2-B39D-9F42-8A00-80228F473A95}"/>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82B464-3615-7243-BB87-6EB049EDC495}"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62" name="Text Box 12">
            <a:extLst>
              <a:ext uri="{FF2B5EF4-FFF2-40B4-BE49-F238E27FC236}">
                <a16:creationId xmlns:a16="http://schemas.microsoft.com/office/drawing/2014/main" id="{E4EC3248-4E96-0147-870F-8920CED7BD4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79B353-C0A6-BB40-917E-51D3C2125E6A}"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53263" name="Text Box 13">
            <a:extLst>
              <a:ext uri="{FF2B5EF4-FFF2-40B4-BE49-F238E27FC236}">
                <a16:creationId xmlns:a16="http://schemas.microsoft.com/office/drawing/2014/main" id="{629B2FAC-699E-734F-ABE5-95DF183F130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4" name="Text Box 14">
            <a:extLst>
              <a:ext uri="{FF2B5EF4-FFF2-40B4-BE49-F238E27FC236}">
                <a16:creationId xmlns:a16="http://schemas.microsoft.com/office/drawing/2014/main" id="{CFCA97C3-2A77-A145-8B52-0B065DF1379E}"/>
              </a:ext>
            </a:extLst>
          </p:cNvPr>
          <p:cNvSpPr txBox="1">
            <a:spLocks noChangeArrowheads="1"/>
          </p:cNvSpPr>
          <p:nvPr/>
        </p:nvSpPr>
        <p:spPr bwMode="auto">
          <a:xfrm>
            <a:off x="0" y="-198438"/>
            <a:ext cx="1588"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2">
            <a:extLst>
              <a:ext uri="{FF2B5EF4-FFF2-40B4-BE49-F238E27FC236}">
                <a16:creationId xmlns:a16="http://schemas.microsoft.com/office/drawing/2014/main" id="{AE951921-0A04-A949-869E-299686D1752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289F92A-FFDA-EF4E-89E5-9E13254DD194}" type="slidenum">
              <a:rPr lang="es-ES" altLang="es-ES_tradnl" sz="1400" smtClean="0">
                <a:solidFill>
                  <a:srgbClr val="000000"/>
                </a:solidFill>
                <a:latin typeface="Times New Roman" panose="02020603050405020304" pitchFamily="18" charset="0"/>
              </a:rPr>
              <a:pPr/>
              <a:t>162</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9F730E24-6B23-6F47-8AE6-F79065A06B6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623C30-1BE1-5C4A-B8BB-C52F66361D99}"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0EE2E85C-F62B-B04C-B51E-4C6ACF9A11A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B3A09A-622F-F64D-BF8E-43BC86553479}"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7D80BD47-5E0B-0640-AE80-771424212C4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64B90C-D830-AA44-85DB-5869290C4148}"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E4CEC32C-5E16-8B4D-976B-5653B2F6D4F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077F20-94CE-D14D-AA69-4A61ACC71E45}"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A6368DA2-CE99-0340-A939-92A4FD211CC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6021E0-8174-114C-8001-01BF6E9CF49F}"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3B3D9FA5-588F-8A46-9BBF-7B3EB202DE0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39E690-8232-9E4E-9E73-C581A44FE216}"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E63B8174-E00B-AE42-A11D-D52B47AB5A3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19E70D-5D0B-C54E-B970-F5E5E8B32EB7}"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02B1ABA1-3BFA-9549-8394-F01BEED2A1C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8BB721-8D44-8D48-8B3F-59259D860FE8}"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3F3B3ABF-7269-5046-926F-C9A223FCD90F}"/>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BBFC28-C062-DA43-BD39-A1382A3BBBCB}"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291E2B37-A89D-C544-8464-876BBFCB80A3}"/>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CCCB4D-0869-0341-B245-38A53C9656DA}"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CAEA0AF3-6958-FD40-A82C-24FE15D9EBE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7C8C9E-20A2-8F49-A7F3-626196F5A10D}"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4BE20C42-098A-7E41-BB79-BFBBFE65FD8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1" name="Text Box 13">
            <a:extLst>
              <a:ext uri="{FF2B5EF4-FFF2-40B4-BE49-F238E27FC236}">
                <a16:creationId xmlns:a16="http://schemas.microsoft.com/office/drawing/2014/main" id="{AFD1DF97-C0A5-1F4D-AC00-F29E8DA0048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2">
            <a:extLst>
              <a:ext uri="{FF2B5EF4-FFF2-40B4-BE49-F238E27FC236}">
                <a16:creationId xmlns:a16="http://schemas.microsoft.com/office/drawing/2014/main" id="{B5D6FEF3-EB38-9D49-8E77-AD6CDE8A832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9B5D6CC-A801-C549-B88C-2C78840EFC86}" type="slidenum">
              <a:rPr lang="es-ES" altLang="es-ES_tradnl" sz="1400" smtClean="0">
                <a:solidFill>
                  <a:srgbClr val="000000"/>
                </a:solidFill>
                <a:latin typeface="Times New Roman" panose="02020603050405020304" pitchFamily="18" charset="0"/>
              </a:rPr>
              <a:pPr/>
              <a:t>163</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788BEEBD-9515-2042-9404-ED42075C513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427FE9-493C-8742-8A65-8E04A25A3F40}"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109D2034-48F7-E844-ADAA-9777ECDA226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9BB052-26D3-7C42-ADCA-3AD60018CCE4}"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5CFBDF22-7957-804D-B1B6-60BDAFA55BC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9855B4-A18C-B442-A29B-FF5B3E4727D6}"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693D6E13-B1CE-C043-9281-653D7C14901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AB4392-20A8-2F48-B72B-E01797BE7210}"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39F146AA-9E22-4F49-8EDD-B9BD439FC04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10E235-D99A-7144-BFF0-AC0E97D10897}"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9C883452-D448-9446-97A7-6924FCECB1C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623D01-ABA4-A746-B2AE-F3F030A48C8B}"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D4ED65A7-49CA-194C-914F-8229129EF9A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E397CB-A906-CD45-ACAB-2FC73DC1B96E}"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FF9AF215-4037-BB45-8B20-44211399B53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F789FB-E43F-4746-8C60-AC72E409F2AD}"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75D9545B-D8AF-EB40-842F-B0503879F4EC}"/>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F4E6CD-8444-704C-9DB3-26B157CECE96}"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7E458A49-6276-DE44-B4A4-6E007A06CFE9}"/>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03665B-9513-AE44-9404-A280003BAFC7}"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FA52BEE8-0261-0F47-949B-554ABBBEF64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B6A3A7-121A-6249-BEB1-94FC1B20C7BB}"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0A2C9BFF-C714-4842-B660-FB25D9835E1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59" name="Text Box 13">
            <a:extLst>
              <a:ext uri="{FF2B5EF4-FFF2-40B4-BE49-F238E27FC236}">
                <a16:creationId xmlns:a16="http://schemas.microsoft.com/office/drawing/2014/main" id="{C8AE3E7D-1F60-2B4F-BDF8-59807A2C14A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2">
            <a:extLst>
              <a:ext uri="{FF2B5EF4-FFF2-40B4-BE49-F238E27FC236}">
                <a16:creationId xmlns:a16="http://schemas.microsoft.com/office/drawing/2014/main" id="{59947E8D-400A-534E-B7D9-87975BC31F9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DB446CC-B96F-B64C-9A66-2B54DD0D15D1}" type="slidenum">
              <a:rPr lang="es-ES" altLang="es-ES_tradnl" sz="1400" smtClean="0">
                <a:solidFill>
                  <a:srgbClr val="000000"/>
                </a:solidFill>
                <a:latin typeface="Times New Roman" panose="02020603050405020304" pitchFamily="18" charset="0"/>
              </a:rPr>
              <a:pPr/>
              <a:t>164</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E862251E-4082-754E-924A-A1B24041FE8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638D55-1B84-D140-B867-81BEDB5CC05D}"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09BD2DDC-96F2-D946-8041-9B1AC079DD6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AE0C19-B8E1-C649-A0E9-CC19A9D9D320}"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EBA912C2-E268-DE47-A932-24D38927DC7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2C4D46-4D35-C647-866B-F88DBFD76429}"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7910F31B-FD74-E14C-9577-E8C0683B8EA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2A0F5D-390D-664F-BDCB-43E85DB31A0B}"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B15B9416-5694-3246-B571-1B8B6CD6EAD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E130B6-CB95-0245-8F5B-4C48BB871BAB}"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48AAEF2B-1B0B-4B47-85FA-D3068D236469}"/>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EF72D2-017D-374E-8684-2866569A3CE4}"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30116603-663F-104F-BFBE-7814BD18E36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83D5CC-8A83-9549-9A8C-9A813F05B011}"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02E6BC84-21BF-954A-BF5F-22C071C1FA25}"/>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9EE7FF-DACE-4646-8814-B8A83D9201B2}"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D787A4F1-8672-7547-9A58-7F7F9C6DE73D}"/>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39A771-5530-5C43-8BE1-03626254772B}"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AF4B897F-565E-1847-B179-FEE3A49D932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702B34-DE03-FC44-9922-BB5D67C1114E}"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3534B137-D24D-E24B-9B14-9E13038C131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6" name="Text Box 12">
            <a:extLst>
              <a:ext uri="{FF2B5EF4-FFF2-40B4-BE49-F238E27FC236}">
                <a16:creationId xmlns:a16="http://schemas.microsoft.com/office/drawing/2014/main" id="{2DD17D8E-E43A-3D41-AC1B-907FA4D2C41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2">
            <a:extLst>
              <a:ext uri="{FF2B5EF4-FFF2-40B4-BE49-F238E27FC236}">
                <a16:creationId xmlns:a16="http://schemas.microsoft.com/office/drawing/2014/main" id="{84DF0F8D-6700-A34E-A14F-A70C684D594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B17AEB8-33F5-874F-B17D-CAED895797EA}" type="slidenum">
              <a:rPr lang="es-ES" altLang="es-ES_tradnl" sz="1400" smtClean="0">
                <a:solidFill>
                  <a:srgbClr val="000000"/>
                </a:solidFill>
                <a:latin typeface="Times New Roman" panose="02020603050405020304" pitchFamily="18" charset="0"/>
              </a:rPr>
              <a:pPr/>
              <a:t>165</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DDEFACF0-E0CA-5748-9A50-8CBECC5D046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1591DE-8F72-EE42-B19D-B947908D0241}"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27C51254-4FA7-2147-8F85-BAB0BC408A7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DCE1B1-2B1A-FC44-9389-D8E1BCE76EAE}"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203EFE3A-CC42-D344-AA58-321120AD719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673F84-C859-874D-9B05-6BAB91F553F8}"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1837DAA5-8DE9-6C4C-A531-DE2C0F39DD1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F13873-ED1C-6A4D-80B9-8E83FB223217}"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5FFE1F80-30CE-9C4F-B712-7625D2F527A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2378EC-B2DF-5E49-8506-656CA65B42CA}"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9D69AF43-78C1-EE4C-9B7D-85E5EF0F6BC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AFDBCE-DAAE-2046-A0B9-426EC59B07B6}"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7F1CF796-76C4-8341-A663-2F2D783373A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A7295E-5A15-D445-8939-9F050CA8152C}"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0C8AD57C-6682-F649-B8B9-EFB5805E16C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825E2D-7E34-D44E-9A15-7FB8DF1DF91D}"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988B807F-2811-EB49-97C6-AA09B3FFDD70}"/>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C9E576-7BBD-9E4C-AF6E-ED4C14CDFC86}"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1660FACF-2BD6-0546-ACE6-312372D48514}"/>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358967-2C0D-184A-86C3-438F85FB8AAE}"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C584449E-0AB0-5A41-92B3-A5CEBAA2396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A414A3-697D-9248-AD2D-510F5D416A49}"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61454" name="Text Box 12">
            <a:extLst>
              <a:ext uri="{FF2B5EF4-FFF2-40B4-BE49-F238E27FC236}">
                <a16:creationId xmlns:a16="http://schemas.microsoft.com/office/drawing/2014/main" id="{7FE4D9D6-9420-9248-BFFE-9A7CAAE7D16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5" name="Text Box 13">
            <a:extLst>
              <a:ext uri="{FF2B5EF4-FFF2-40B4-BE49-F238E27FC236}">
                <a16:creationId xmlns:a16="http://schemas.microsoft.com/office/drawing/2014/main" id="{97A103F0-12BC-CD45-B66B-109B1B83F9F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9490" name="Rectangle 92">
            <a:extLst>
              <a:ext uri="{FF2B5EF4-FFF2-40B4-BE49-F238E27FC236}">
                <a16:creationId xmlns:a16="http://schemas.microsoft.com/office/drawing/2014/main" id="{8A958A27-4515-544E-93B5-74BA037BB07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779BE2B-A309-FB4B-8061-AE661F3B455F}" type="slidenum">
              <a:rPr lang="es-ES" altLang="es-ES_tradnl" sz="1400">
                <a:solidFill>
                  <a:srgbClr val="000000"/>
                </a:solidFill>
                <a:latin typeface="Times New Roman" panose="02020603050405020304" pitchFamily="18" charset="0"/>
              </a:rPr>
              <a:pPr/>
              <a:t>166</a:t>
            </a:fld>
            <a:endParaRPr lang="es-ES" altLang="es-ES_tradnl" sz="1400">
              <a:solidFill>
                <a:srgbClr val="000000"/>
              </a:solidFill>
              <a:latin typeface="Times New Roman" panose="02020603050405020304" pitchFamily="18" charset="0"/>
            </a:endParaRPr>
          </a:p>
        </p:txBody>
      </p:sp>
      <p:sp>
        <p:nvSpPr>
          <p:cNvPr id="319491" name="Text Box 1">
            <a:extLst>
              <a:ext uri="{FF2B5EF4-FFF2-40B4-BE49-F238E27FC236}">
                <a16:creationId xmlns:a16="http://schemas.microsoft.com/office/drawing/2014/main" id="{2984D2F2-E4EC-B84D-A8FB-763BF50C8E4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E0B66C-7F9F-D349-A0B2-CA32F696EA0F}"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2" name="Text Box 2">
            <a:extLst>
              <a:ext uri="{FF2B5EF4-FFF2-40B4-BE49-F238E27FC236}">
                <a16:creationId xmlns:a16="http://schemas.microsoft.com/office/drawing/2014/main" id="{C64C1F7E-D9D9-8444-BE49-0362E15A1FF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4A89F7-8A5E-E84C-B8D8-D1AFC016E947}"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3" name="Text Box 3">
            <a:extLst>
              <a:ext uri="{FF2B5EF4-FFF2-40B4-BE49-F238E27FC236}">
                <a16:creationId xmlns:a16="http://schemas.microsoft.com/office/drawing/2014/main" id="{CD19FE94-06AB-A84F-9B36-7D3220CF401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49A110-45B6-D044-8C6A-3E442E9ED7FC}"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4" name="Text Box 4">
            <a:extLst>
              <a:ext uri="{FF2B5EF4-FFF2-40B4-BE49-F238E27FC236}">
                <a16:creationId xmlns:a16="http://schemas.microsoft.com/office/drawing/2014/main" id="{7AF2FD33-FD21-D04D-8800-0C9BCCB1CB7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6BD6B9-CD2F-2F4B-8949-8FEF1A89BFB8}"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5" name="Text Box 5">
            <a:extLst>
              <a:ext uri="{FF2B5EF4-FFF2-40B4-BE49-F238E27FC236}">
                <a16:creationId xmlns:a16="http://schemas.microsoft.com/office/drawing/2014/main" id="{E1052566-3BAB-4C46-88B8-7690EF50A73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F4725A-037A-D943-8189-FAC80CB13B7E}"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6" name="Text Box 6">
            <a:extLst>
              <a:ext uri="{FF2B5EF4-FFF2-40B4-BE49-F238E27FC236}">
                <a16:creationId xmlns:a16="http://schemas.microsoft.com/office/drawing/2014/main" id="{63F0B66F-C459-2543-A29A-FFCB34CD959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884F4C-F489-1142-B6F0-672A90E465E2}"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7" name="Text Box 7">
            <a:extLst>
              <a:ext uri="{FF2B5EF4-FFF2-40B4-BE49-F238E27FC236}">
                <a16:creationId xmlns:a16="http://schemas.microsoft.com/office/drawing/2014/main" id="{50D1BE4B-8A5E-184F-B105-4E5CEAB96FC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43A381-C637-8748-A284-B19F89E96698}"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8" name="Text Box 8">
            <a:extLst>
              <a:ext uri="{FF2B5EF4-FFF2-40B4-BE49-F238E27FC236}">
                <a16:creationId xmlns:a16="http://schemas.microsoft.com/office/drawing/2014/main" id="{2C6625E5-76FD-1D4E-A3FA-E5C46E36B4B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4F2469-9CA8-B648-A535-BEDDF4F78BA1}"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499" name="Text Box 9">
            <a:extLst>
              <a:ext uri="{FF2B5EF4-FFF2-40B4-BE49-F238E27FC236}">
                <a16:creationId xmlns:a16="http://schemas.microsoft.com/office/drawing/2014/main" id="{0BA1B6E1-A6BC-5041-AE20-9511535AB56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343DEF-1964-1643-A282-22B7212A7A64}"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500" name="Text Box 10">
            <a:extLst>
              <a:ext uri="{FF2B5EF4-FFF2-40B4-BE49-F238E27FC236}">
                <a16:creationId xmlns:a16="http://schemas.microsoft.com/office/drawing/2014/main" id="{296B0B74-F9AA-2343-8A94-ACDD23BB2C8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350284-62DE-9C44-ADED-00A4C9A4E4AF}"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319501" name="Text Box 11">
            <a:extLst>
              <a:ext uri="{FF2B5EF4-FFF2-40B4-BE49-F238E27FC236}">
                <a16:creationId xmlns:a16="http://schemas.microsoft.com/office/drawing/2014/main" id="{B4E6D9EB-82EB-F144-B6AD-BCE0A51C6AB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19502" name="Text Box 12">
            <a:extLst>
              <a:ext uri="{FF2B5EF4-FFF2-40B4-BE49-F238E27FC236}">
                <a16:creationId xmlns:a16="http://schemas.microsoft.com/office/drawing/2014/main" id="{3854B209-4286-DD4E-9028-EA79481D7D8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1538" name="Rectangle 92">
            <a:extLst>
              <a:ext uri="{FF2B5EF4-FFF2-40B4-BE49-F238E27FC236}">
                <a16:creationId xmlns:a16="http://schemas.microsoft.com/office/drawing/2014/main" id="{72F68637-022F-6348-8B8F-003883439B1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5CD1D9F-D1C0-F748-9C6F-A824D0CD9A0B}" type="slidenum">
              <a:rPr lang="es-ES" altLang="es-ES_tradnl" sz="1400">
                <a:solidFill>
                  <a:srgbClr val="000000"/>
                </a:solidFill>
                <a:latin typeface="Times New Roman" panose="02020603050405020304" pitchFamily="18" charset="0"/>
              </a:rPr>
              <a:pPr/>
              <a:t>167</a:t>
            </a:fld>
            <a:endParaRPr lang="es-ES" altLang="es-ES_tradnl" sz="1400">
              <a:solidFill>
                <a:srgbClr val="000000"/>
              </a:solidFill>
              <a:latin typeface="Times New Roman" panose="02020603050405020304" pitchFamily="18" charset="0"/>
            </a:endParaRPr>
          </a:p>
        </p:txBody>
      </p:sp>
      <p:sp>
        <p:nvSpPr>
          <p:cNvPr id="321539" name="Text Box 1">
            <a:extLst>
              <a:ext uri="{FF2B5EF4-FFF2-40B4-BE49-F238E27FC236}">
                <a16:creationId xmlns:a16="http://schemas.microsoft.com/office/drawing/2014/main" id="{FFA3E8A4-03A4-0E46-9D46-5D3D6D1A1B6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1B28B9-6788-E844-A745-FB2F6F69B9B5}"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0" name="Text Box 2">
            <a:extLst>
              <a:ext uri="{FF2B5EF4-FFF2-40B4-BE49-F238E27FC236}">
                <a16:creationId xmlns:a16="http://schemas.microsoft.com/office/drawing/2014/main" id="{322A237D-12E9-A84A-BCD0-CC3303AC729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8D42ED-9947-B942-B3FC-C4EEEF501A26}"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1" name="Text Box 3">
            <a:extLst>
              <a:ext uri="{FF2B5EF4-FFF2-40B4-BE49-F238E27FC236}">
                <a16:creationId xmlns:a16="http://schemas.microsoft.com/office/drawing/2014/main" id="{ACF2F646-DDB9-4C47-AC5D-B9E83317152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4C648C-BF12-0043-B29F-D0DA22E1FA51}"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2" name="Text Box 4">
            <a:extLst>
              <a:ext uri="{FF2B5EF4-FFF2-40B4-BE49-F238E27FC236}">
                <a16:creationId xmlns:a16="http://schemas.microsoft.com/office/drawing/2014/main" id="{0806002D-3A5B-D543-AC1E-0E472D523CC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B8B20A-A61D-744D-9933-97838D4832CD}"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3" name="Text Box 5">
            <a:extLst>
              <a:ext uri="{FF2B5EF4-FFF2-40B4-BE49-F238E27FC236}">
                <a16:creationId xmlns:a16="http://schemas.microsoft.com/office/drawing/2014/main" id="{602CD4F1-5F1C-BF4D-9C9E-3228A89AF86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84AB6F-E717-C94E-8896-9899504CAF17}"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4" name="Text Box 6">
            <a:extLst>
              <a:ext uri="{FF2B5EF4-FFF2-40B4-BE49-F238E27FC236}">
                <a16:creationId xmlns:a16="http://schemas.microsoft.com/office/drawing/2014/main" id="{4BB0399A-3741-8641-A1CB-DD36DB2256F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EDE6B9-25D4-A14F-8B36-BD3EB3062045}"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5" name="Text Box 7">
            <a:extLst>
              <a:ext uri="{FF2B5EF4-FFF2-40B4-BE49-F238E27FC236}">
                <a16:creationId xmlns:a16="http://schemas.microsoft.com/office/drawing/2014/main" id="{54F74373-1D2B-C54D-A749-39A529221FC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6E6126-B4F3-B143-BE5C-9AEB5987292E}"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6" name="Text Box 8">
            <a:extLst>
              <a:ext uri="{FF2B5EF4-FFF2-40B4-BE49-F238E27FC236}">
                <a16:creationId xmlns:a16="http://schemas.microsoft.com/office/drawing/2014/main" id="{591342AD-5108-AC45-B660-58886F921DC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1EB3FC-0A53-634D-961E-D9BFEA2D83C9}"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7" name="Text Box 9">
            <a:extLst>
              <a:ext uri="{FF2B5EF4-FFF2-40B4-BE49-F238E27FC236}">
                <a16:creationId xmlns:a16="http://schemas.microsoft.com/office/drawing/2014/main" id="{944EB833-BD96-5A46-B42E-0C99CE49DDFC}"/>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FA5E0D-C10E-1E4E-A964-3D41D41FF5EE}"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8" name="Text Box 10">
            <a:extLst>
              <a:ext uri="{FF2B5EF4-FFF2-40B4-BE49-F238E27FC236}">
                <a16:creationId xmlns:a16="http://schemas.microsoft.com/office/drawing/2014/main" id="{9EF38D53-D2D9-A048-B1AF-F734FE39E42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999A71-7B75-0E48-8ACB-5C9A26EAC98D}"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49" name="Text Box 11">
            <a:extLst>
              <a:ext uri="{FF2B5EF4-FFF2-40B4-BE49-F238E27FC236}">
                <a16:creationId xmlns:a16="http://schemas.microsoft.com/office/drawing/2014/main" id="{46956228-1B63-FD48-8139-3C9DD57349D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4329C0-8438-DB42-B44E-52E545541AB7}"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321550" name="Text Box 12">
            <a:extLst>
              <a:ext uri="{FF2B5EF4-FFF2-40B4-BE49-F238E27FC236}">
                <a16:creationId xmlns:a16="http://schemas.microsoft.com/office/drawing/2014/main" id="{22EE7EC6-8800-5A4F-8FEE-2013012E3D7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1551" name="Text Box 13">
            <a:extLst>
              <a:ext uri="{FF2B5EF4-FFF2-40B4-BE49-F238E27FC236}">
                <a16:creationId xmlns:a16="http://schemas.microsoft.com/office/drawing/2014/main" id="{662298D4-7E6C-5B41-A6AE-2010EE2BF36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3586" name="Rectangle 92">
            <a:extLst>
              <a:ext uri="{FF2B5EF4-FFF2-40B4-BE49-F238E27FC236}">
                <a16:creationId xmlns:a16="http://schemas.microsoft.com/office/drawing/2014/main" id="{7ED12274-4495-9F48-A770-0B4D2E1B001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974623F-4C26-584B-9E58-F6B97976BF57}" type="slidenum">
              <a:rPr lang="es-ES" altLang="es-ES_tradnl" sz="1400">
                <a:solidFill>
                  <a:srgbClr val="000000"/>
                </a:solidFill>
                <a:latin typeface="Times New Roman" panose="02020603050405020304" pitchFamily="18" charset="0"/>
              </a:rPr>
              <a:pPr/>
              <a:t>168</a:t>
            </a:fld>
            <a:endParaRPr lang="es-ES" altLang="es-ES_tradnl" sz="1400">
              <a:solidFill>
                <a:srgbClr val="000000"/>
              </a:solidFill>
              <a:latin typeface="Times New Roman" panose="02020603050405020304" pitchFamily="18" charset="0"/>
            </a:endParaRPr>
          </a:p>
        </p:txBody>
      </p:sp>
      <p:sp>
        <p:nvSpPr>
          <p:cNvPr id="323587" name="Text Box 1">
            <a:extLst>
              <a:ext uri="{FF2B5EF4-FFF2-40B4-BE49-F238E27FC236}">
                <a16:creationId xmlns:a16="http://schemas.microsoft.com/office/drawing/2014/main" id="{018D6B98-A2BE-8F46-A925-E41ABFEA8A9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3CD0B9-0068-3E4A-9865-DA5BD26B4B42}"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88" name="Text Box 2">
            <a:extLst>
              <a:ext uri="{FF2B5EF4-FFF2-40B4-BE49-F238E27FC236}">
                <a16:creationId xmlns:a16="http://schemas.microsoft.com/office/drawing/2014/main" id="{88C985F5-35A5-9345-9AC1-BC88FDB0E55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57923A-AF4D-5F4C-B17D-243C16EA0B80}"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89" name="Text Box 3">
            <a:extLst>
              <a:ext uri="{FF2B5EF4-FFF2-40B4-BE49-F238E27FC236}">
                <a16:creationId xmlns:a16="http://schemas.microsoft.com/office/drawing/2014/main" id="{CAD3445E-0347-E74F-A35F-83837798C7B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4DAB0C-AD4F-BD46-97C3-60E81D8E550C}"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0" name="Text Box 4">
            <a:extLst>
              <a:ext uri="{FF2B5EF4-FFF2-40B4-BE49-F238E27FC236}">
                <a16:creationId xmlns:a16="http://schemas.microsoft.com/office/drawing/2014/main" id="{C30D8EB4-F027-5649-B218-16FF2329E43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DFBE4B-27C6-514D-B990-E997CB1A4BEC}"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1" name="Text Box 5">
            <a:extLst>
              <a:ext uri="{FF2B5EF4-FFF2-40B4-BE49-F238E27FC236}">
                <a16:creationId xmlns:a16="http://schemas.microsoft.com/office/drawing/2014/main" id="{371EFAC3-DFD6-664E-8815-7BE264D548A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4B8D5F-FD9C-384B-A219-C2B1B18B35E7}"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2" name="Text Box 6">
            <a:extLst>
              <a:ext uri="{FF2B5EF4-FFF2-40B4-BE49-F238E27FC236}">
                <a16:creationId xmlns:a16="http://schemas.microsoft.com/office/drawing/2014/main" id="{68ECD1A6-4112-6648-B9EE-DC01A95B883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323273-FBCA-3448-B94F-B6775D6A9BD8}"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3" name="Text Box 7">
            <a:extLst>
              <a:ext uri="{FF2B5EF4-FFF2-40B4-BE49-F238E27FC236}">
                <a16:creationId xmlns:a16="http://schemas.microsoft.com/office/drawing/2014/main" id="{C8BF1AB0-4121-2B41-8495-9640969ABEC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48A973-CFAB-3444-A7D8-75F5E95D8849}"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4" name="Text Box 8">
            <a:extLst>
              <a:ext uri="{FF2B5EF4-FFF2-40B4-BE49-F238E27FC236}">
                <a16:creationId xmlns:a16="http://schemas.microsoft.com/office/drawing/2014/main" id="{B5F609B5-9CC8-FE4E-9E13-F9E78822277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4CFA85-B334-C94E-BADB-8AAE2A36EF9C}"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5" name="Text Box 9">
            <a:extLst>
              <a:ext uri="{FF2B5EF4-FFF2-40B4-BE49-F238E27FC236}">
                <a16:creationId xmlns:a16="http://schemas.microsoft.com/office/drawing/2014/main" id="{158E26B9-00E5-B843-8048-B03F28DB35C8}"/>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746EA6-3C13-6A46-9A0A-0123CB8AD46C}"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6" name="Text Box 10">
            <a:extLst>
              <a:ext uri="{FF2B5EF4-FFF2-40B4-BE49-F238E27FC236}">
                <a16:creationId xmlns:a16="http://schemas.microsoft.com/office/drawing/2014/main" id="{5BC38893-7FDC-AC46-95B0-A66E50525CC3}"/>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2F43A2-2622-DF48-A767-B4A23736A32D}"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7" name="Text Box 11">
            <a:extLst>
              <a:ext uri="{FF2B5EF4-FFF2-40B4-BE49-F238E27FC236}">
                <a16:creationId xmlns:a16="http://schemas.microsoft.com/office/drawing/2014/main" id="{DB1BB0BF-6E14-704F-9EF6-1D306CA0F35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A27A8D-C163-BB45-A1EE-9B2F31FCDEE3}"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23598" name="Text Box 12">
            <a:extLst>
              <a:ext uri="{FF2B5EF4-FFF2-40B4-BE49-F238E27FC236}">
                <a16:creationId xmlns:a16="http://schemas.microsoft.com/office/drawing/2014/main" id="{326FB51C-F346-EF49-8F15-A9E9C0AD10A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3599" name="Text Box 13">
            <a:extLst>
              <a:ext uri="{FF2B5EF4-FFF2-40B4-BE49-F238E27FC236}">
                <a16:creationId xmlns:a16="http://schemas.microsoft.com/office/drawing/2014/main" id="{EBB97CBF-1A08-4246-80E9-FFB75E50982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5634" name="Rectangle 92">
            <a:extLst>
              <a:ext uri="{FF2B5EF4-FFF2-40B4-BE49-F238E27FC236}">
                <a16:creationId xmlns:a16="http://schemas.microsoft.com/office/drawing/2014/main" id="{6FE89145-1212-9F4F-B8E4-D13BDA43A68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C38C9BB-BEB3-DD43-BE78-D4D8B222D950}" type="slidenum">
              <a:rPr lang="es-ES" altLang="es-ES_tradnl" sz="1400">
                <a:solidFill>
                  <a:srgbClr val="000000"/>
                </a:solidFill>
                <a:latin typeface="Times New Roman" panose="02020603050405020304" pitchFamily="18" charset="0"/>
              </a:rPr>
              <a:pPr/>
              <a:t>169</a:t>
            </a:fld>
            <a:endParaRPr lang="es-ES" altLang="es-ES_tradnl" sz="1400">
              <a:solidFill>
                <a:srgbClr val="000000"/>
              </a:solidFill>
              <a:latin typeface="Times New Roman" panose="02020603050405020304" pitchFamily="18" charset="0"/>
            </a:endParaRPr>
          </a:p>
        </p:txBody>
      </p:sp>
      <p:sp>
        <p:nvSpPr>
          <p:cNvPr id="325635" name="Text Box 1">
            <a:extLst>
              <a:ext uri="{FF2B5EF4-FFF2-40B4-BE49-F238E27FC236}">
                <a16:creationId xmlns:a16="http://schemas.microsoft.com/office/drawing/2014/main" id="{F086ED79-A4C9-D94C-BF86-D737863AB86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CFC407-9720-B240-9DEA-CD1014DC2C8E}"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36" name="Text Box 2">
            <a:extLst>
              <a:ext uri="{FF2B5EF4-FFF2-40B4-BE49-F238E27FC236}">
                <a16:creationId xmlns:a16="http://schemas.microsoft.com/office/drawing/2014/main" id="{8BFE926A-9516-8B45-8AA7-0D74A6621A2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BC6ECF-8AC1-C248-A749-1F582D0F7F91}"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37" name="Text Box 3">
            <a:extLst>
              <a:ext uri="{FF2B5EF4-FFF2-40B4-BE49-F238E27FC236}">
                <a16:creationId xmlns:a16="http://schemas.microsoft.com/office/drawing/2014/main" id="{532486E9-F65C-C648-8CC6-61F0A0B59E6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7C9B03-4EB0-A34B-AFB8-EE7DF82DA4A1}"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38" name="Text Box 4">
            <a:extLst>
              <a:ext uri="{FF2B5EF4-FFF2-40B4-BE49-F238E27FC236}">
                <a16:creationId xmlns:a16="http://schemas.microsoft.com/office/drawing/2014/main" id="{6D5DA1A1-2C9E-8248-BAF3-B9BB8E337DE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396BC7-FBFF-BE4B-A89E-03D58595C1A0}"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39" name="Text Box 5">
            <a:extLst>
              <a:ext uri="{FF2B5EF4-FFF2-40B4-BE49-F238E27FC236}">
                <a16:creationId xmlns:a16="http://schemas.microsoft.com/office/drawing/2014/main" id="{1A9067AA-595F-2A4A-9086-7C64CE1F7D8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F0A9A0-1A10-0C46-A783-7E33DCB47FD3}"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0" name="Text Box 6">
            <a:extLst>
              <a:ext uri="{FF2B5EF4-FFF2-40B4-BE49-F238E27FC236}">
                <a16:creationId xmlns:a16="http://schemas.microsoft.com/office/drawing/2014/main" id="{FB1DC84A-A26F-7746-B09C-50CB3D3AFE0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D832B7-AFB9-D048-83F8-6A074ED3514C}"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1" name="Text Box 7">
            <a:extLst>
              <a:ext uri="{FF2B5EF4-FFF2-40B4-BE49-F238E27FC236}">
                <a16:creationId xmlns:a16="http://schemas.microsoft.com/office/drawing/2014/main" id="{589832A9-EB81-A14A-8B6E-6DE0A809159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CCD822-A5B8-EE45-9C4D-2059E00CF984}"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2" name="Text Box 8">
            <a:extLst>
              <a:ext uri="{FF2B5EF4-FFF2-40B4-BE49-F238E27FC236}">
                <a16:creationId xmlns:a16="http://schemas.microsoft.com/office/drawing/2014/main" id="{9007FD0F-210A-5F4E-B68D-20AE5DE5AEC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E812A3-23A0-3149-BC3C-A7BCFF71B538}"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3" name="Text Box 9">
            <a:extLst>
              <a:ext uri="{FF2B5EF4-FFF2-40B4-BE49-F238E27FC236}">
                <a16:creationId xmlns:a16="http://schemas.microsoft.com/office/drawing/2014/main" id="{072BE2BC-C1CC-B040-A42A-BDA052C2EE78}"/>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27F08C-E1C3-E541-B9F0-53113C99B722}"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4" name="Text Box 10">
            <a:extLst>
              <a:ext uri="{FF2B5EF4-FFF2-40B4-BE49-F238E27FC236}">
                <a16:creationId xmlns:a16="http://schemas.microsoft.com/office/drawing/2014/main" id="{2DCA01E2-F963-884C-A805-BACF42E2BAF1}"/>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116127-2FA9-1C45-B3CA-ED9AC819A2EF}"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5" name="Text Box 11">
            <a:extLst>
              <a:ext uri="{FF2B5EF4-FFF2-40B4-BE49-F238E27FC236}">
                <a16:creationId xmlns:a16="http://schemas.microsoft.com/office/drawing/2014/main" id="{4CD9006B-24B7-2E46-83AA-3EED7B39890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663FE8-2057-E345-AE96-C4D730CEFF11}"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325646" name="Text Box 12">
            <a:extLst>
              <a:ext uri="{FF2B5EF4-FFF2-40B4-BE49-F238E27FC236}">
                <a16:creationId xmlns:a16="http://schemas.microsoft.com/office/drawing/2014/main" id="{679054F5-8887-CF49-9B81-33E3E722661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5647" name="Text Box 13">
            <a:extLst>
              <a:ext uri="{FF2B5EF4-FFF2-40B4-BE49-F238E27FC236}">
                <a16:creationId xmlns:a16="http://schemas.microsoft.com/office/drawing/2014/main" id="{9A3C6AD4-C743-F646-88A4-A7DF73D25FF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738" name="Rectangle 92">
            <a:extLst>
              <a:ext uri="{FF2B5EF4-FFF2-40B4-BE49-F238E27FC236}">
                <a16:creationId xmlns:a16="http://schemas.microsoft.com/office/drawing/2014/main" id="{0438B6A1-BAB8-554F-92E6-2B529311822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BE460AF-7759-D44E-A7C2-DB0578BB8201}" type="slidenum">
              <a:rPr lang="es-ES" altLang="es-ES_tradnl" sz="1400">
                <a:solidFill>
                  <a:srgbClr val="000000"/>
                </a:solidFill>
                <a:latin typeface="Times New Roman" panose="02020603050405020304" pitchFamily="18" charset="0"/>
              </a:rPr>
              <a:pPr/>
              <a:t>17</a:t>
            </a:fld>
            <a:endParaRPr lang="es-ES" altLang="es-ES_tradnl" sz="1400">
              <a:solidFill>
                <a:srgbClr val="000000"/>
              </a:solidFill>
              <a:latin typeface="Times New Roman" panose="02020603050405020304" pitchFamily="18" charset="0"/>
            </a:endParaRPr>
          </a:p>
        </p:txBody>
      </p:sp>
      <p:sp>
        <p:nvSpPr>
          <p:cNvPr id="116739" name="Text Box 1">
            <a:extLst>
              <a:ext uri="{FF2B5EF4-FFF2-40B4-BE49-F238E27FC236}">
                <a16:creationId xmlns:a16="http://schemas.microsoft.com/office/drawing/2014/main" id="{1943F234-BF7E-554B-B5A3-2618600CE88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CFA7A4-26E0-4E47-B622-6022B28C5D25}"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0" name="Text Box 2">
            <a:extLst>
              <a:ext uri="{FF2B5EF4-FFF2-40B4-BE49-F238E27FC236}">
                <a16:creationId xmlns:a16="http://schemas.microsoft.com/office/drawing/2014/main" id="{DF17B928-718C-A749-A6D9-BD3FC56DEE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36B0DC-ACEF-7441-8604-9FA8D6DCCB59}"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1" name="Text Box 3">
            <a:extLst>
              <a:ext uri="{FF2B5EF4-FFF2-40B4-BE49-F238E27FC236}">
                <a16:creationId xmlns:a16="http://schemas.microsoft.com/office/drawing/2014/main" id="{27488E53-F15C-9B4A-8AB9-120BC538743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CBDC1A-4E7C-A243-AF9D-D2A23CCDB516}"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2" name="Text Box 4">
            <a:extLst>
              <a:ext uri="{FF2B5EF4-FFF2-40B4-BE49-F238E27FC236}">
                <a16:creationId xmlns:a16="http://schemas.microsoft.com/office/drawing/2014/main" id="{9E3318B2-17DA-5343-9597-93EB3FEDAC2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95F172-E51C-4947-91EF-F5DAA608343B}"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3" name="Text Box 5">
            <a:extLst>
              <a:ext uri="{FF2B5EF4-FFF2-40B4-BE49-F238E27FC236}">
                <a16:creationId xmlns:a16="http://schemas.microsoft.com/office/drawing/2014/main" id="{6B5C0AF6-8F3C-FE4D-A749-0B1F407E210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D6AE44-4798-D740-AB64-F9341C26C052}"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4" name="Text Box 6">
            <a:extLst>
              <a:ext uri="{FF2B5EF4-FFF2-40B4-BE49-F238E27FC236}">
                <a16:creationId xmlns:a16="http://schemas.microsoft.com/office/drawing/2014/main" id="{890C643A-E6D2-E646-B393-9150A9462C1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21676A-E994-494B-A29F-1A5CC47B5869}"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5" name="Text Box 7">
            <a:extLst>
              <a:ext uri="{FF2B5EF4-FFF2-40B4-BE49-F238E27FC236}">
                <a16:creationId xmlns:a16="http://schemas.microsoft.com/office/drawing/2014/main" id="{BE8EC15C-7ADC-F545-BAAC-0FFBC6DAA0B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5D4844-7911-E746-A1EF-9DE1C51B7C41}"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6" name="Text Box 8">
            <a:extLst>
              <a:ext uri="{FF2B5EF4-FFF2-40B4-BE49-F238E27FC236}">
                <a16:creationId xmlns:a16="http://schemas.microsoft.com/office/drawing/2014/main" id="{68FE0BDC-A57F-5847-A28E-86BFF29CADB7}"/>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93B434-76CB-9D47-AE0A-2BDDE170351B}"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7" name="Text Box 9">
            <a:extLst>
              <a:ext uri="{FF2B5EF4-FFF2-40B4-BE49-F238E27FC236}">
                <a16:creationId xmlns:a16="http://schemas.microsoft.com/office/drawing/2014/main" id="{F1E4E5C2-C2DC-1444-8CA5-29ADA7036DD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FB2BE9-BE28-1E4E-8ED5-E13E2740CE86}"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8" name="Text Box 10">
            <a:extLst>
              <a:ext uri="{FF2B5EF4-FFF2-40B4-BE49-F238E27FC236}">
                <a16:creationId xmlns:a16="http://schemas.microsoft.com/office/drawing/2014/main" id="{EAA0A6AF-F452-5049-BF7F-86EC0DAD08A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47AF29-8B0E-B741-B9CB-7E9FA6E7C77C}"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116749" name="Text Box 11">
            <a:extLst>
              <a:ext uri="{FF2B5EF4-FFF2-40B4-BE49-F238E27FC236}">
                <a16:creationId xmlns:a16="http://schemas.microsoft.com/office/drawing/2014/main" id="{E4FCD372-8356-5E46-8AB8-F5BDEF61A4B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6750" name="Text Box 12">
            <a:extLst>
              <a:ext uri="{FF2B5EF4-FFF2-40B4-BE49-F238E27FC236}">
                <a16:creationId xmlns:a16="http://schemas.microsoft.com/office/drawing/2014/main" id="{C1374EF8-75CF-6142-86EA-8A8B6B74A32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82" name="Rectangle 92">
            <a:extLst>
              <a:ext uri="{FF2B5EF4-FFF2-40B4-BE49-F238E27FC236}">
                <a16:creationId xmlns:a16="http://schemas.microsoft.com/office/drawing/2014/main" id="{45402269-CEF6-5B48-9B74-D3BB9CFF6FA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3E1DA8A-72C9-B648-B774-B1BC32614724}" type="slidenum">
              <a:rPr lang="es-ES" altLang="es-ES_tradnl" sz="1400">
                <a:solidFill>
                  <a:srgbClr val="000000"/>
                </a:solidFill>
                <a:latin typeface="Times New Roman" panose="02020603050405020304" pitchFamily="18" charset="0"/>
              </a:rPr>
              <a:pPr/>
              <a:t>170</a:t>
            </a:fld>
            <a:endParaRPr lang="es-ES" altLang="es-ES_tradnl" sz="1400">
              <a:solidFill>
                <a:srgbClr val="000000"/>
              </a:solidFill>
              <a:latin typeface="Times New Roman" panose="02020603050405020304" pitchFamily="18" charset="0"/>
            </a:endParaRPr>
          </a:p>
        </p:txBody>
      </p:sp>
      <p:sp>
        <p:nvSpPr>
          <p:cNvPr id="327683" name="Text Box 1">
            <a:extLst>
              <a:ext uri="{FF2B5EF4-FFF2-40B4-BE49-F238E27FC236}">
                <a16:creationId xmlns:a16="http://schemas.microsoft.com/office/drawing/2014/main" id="{45E9ADE9-016C-1542-AFD5-BD7B3515DDD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CCD24C-755B-8B4C-B72D-8292F523FCE9}"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4" name="Text Box 2">
            <a:extLst>
              <a:ext uri="{FF2B5EF4-FFF2-40B4-BE49-F238E27FC236}">
                <a16:creationId xmlns:a16="http://schemas.microsoft.com/office/drawing/2014/main" id="{FCDE6D77-571C-BC40-A086-D6C4550A830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CE17FD-0E55-5041-BE58-20DB55308BBD}"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5" name="Text Box 3">
            <a:extLst>
              <a:ext uri="{FF2B5EF4-FFF2-40B4-BE49-F238E27FC236}">
                <a16:creationId xmlns:a16="http://schemas.microsoft.com/office/drawing/2014/main" id="{74EA6C28-CA24-124D-B848-9BA8DD6C114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522898-1051-2B4D-999E-7E16554F0FDA}"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6" name="Text Box 4">
            <a:extLst>
              <a:ext uri="{FF2B5EF4-FFF2-40B4-BE49-F238E27FC236}">
                <a16:creationId xmlns:a16="http://schemas.microsoft.com/office/drawing/2014/main" id="{C89E7394-2B25-2348-B6B7-D51B158FF93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90BBFC-2ACE-964C-A643-65788AEA652B}"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7" name="Text Box 5">
            <a:extLst>
              <a:ext uri="{FF2B5EF4-FFF2-40B4-BE49-F238E27FC236}">
                <a16:creationId xmlns:a16="http://schemas.microsoft.com/office/drawing/2014/main" id="{941EBB4E-BFDC-AA48-9A51-462C9E5304F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5FD5F0-5C8F-4141-85AC-BD2F0E94FA70}"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8" name="Text Box 6">
            <a:extLst>
              <a:ext uri="{FF2B5EF4-FFF2-40B4-BE49-F238E27FC236}">
                <a16:creationId xmlns:a16="http://schemas.microsoft.com/office/drawing/2014/main" id="{E250700A-2E06-7545-B550-930F40094B8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93B409-ADC1-0943-8FE8-EB2B6A452F9C}"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89" name="Text Box 7">
            <a:extLst>
              <a:ext uri="{FF2B5EF4-FFF2-40B4-BE49-F238E27FC236}">
                <a16:creationId xmlns:a16="http://schemas.microsoft.com/office/drawing/2014/main" id="{9162A2D4-F11B-0644-8C70-583D72FA909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83CFC0-BB9D-DC49-96E7-082392D66BE0}"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90" name="Text Box 8">
            <a:extLst>
              <a:ext uri="{FF2B5EF4-FFF2-40B4-BE49-F238E27FC236}">
                <a16:creationId xmlns:a16="http://schemas.microsoft.com/office/drawing/2014/main" id="{4D4A6BFA-FA00-234C-88A0-AF01E37DE9F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919B12-FB13-4D4F-B46D-45D8DD8E0910}"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91" name="Text Box 9">
            <a:extLst>
              <a:ext uri="{FF2B5EF4-FFF2-40B4-BE49-F238E27FC236}">
                <a16:creationId xmlns:a16="http://schemas.microsoft.com/office/drawing/2014/main" id="{7B91E75C-AC8F-0C44-B3AA-6B1EDD99F6E7}"/>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67127C-4D2D-EE43-849A-83C3E5179A08}"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92" name="Text Box 10">
            <a:extLst>
              <a:ext uri="{FF2B5EF4-FFF2-40B4-BE49-F238E27FC236}">
                <a16:creationId xmlns:a16="http://schemas.microsoft.com/office/drawing/2014/main" id="{4C42167B-1239-E147-8186-C3B03FAC7B0E}"/>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BAA354-965D-2C4E-8A13-229DBCD6A439}"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93" name="Text Box 11">
            <a:extLst>
              <a:ext uri="{FF2B5EF4-FFF2-40B4-BE49-F238E27FC236}">
                <a16:creationId xmlns:a16="http://schemas.microsoft.com/office/drawing/2014/main" id="{8DB44480-1983-D24F-92FE-7191C4AA7F2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7825CE-1E99-F14E-8D50-CCC733E5C71C}"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327694" name="Text Box 12">
            <a:extLst>
              <a:ext uri="{FF2B5EF4-FFF2-40B4-BE49-F238E27FC236}">
                <a16:creationId xmlns:a16="http://schemas.microsoft.com/office/drawing/2014/main" id="{9E734D5E-954B-914E-9E83-DDA75CC68B6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7695" name="Text Box 13">
            <a:extLst>
              <a:ext uri="{FF2B5EF4-FFF2-40B4-BE49-F238E27FC236}">
                <a16:creationId xmlns:a16="http://schemas.microsoft.com/office/drawing/2014/main" id="{CA04C572-99F2-5140-9420-C2DBA7B5D1F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9730" name="Rectangle 92">
            <a:extLst>
              <a:ext uri="{FF2B5EF4-FFF2-40B4-BE49-F238E27FC236}">
                <a16:creationId xmlns:a16="http://schemas.microsoft.com/office/drawing/2014/main" id="{FDDD0015-E5EF-6E48-B4B1-6BC69FF7666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3F3FDC1-911B-B048-A0E9-F05962884BCA}" type="slidenum">
              <a:rPr lang="es-ES" altLang="es-ES_tradnl" sz="1400">
                <a:solidFill>
                  <a:srgbClr val="000000"/>
                </a:solidFill>
                <a:latin typeface="Times New Roman" panose="02020603050405020304" pitchFamily="18" charset="0"/>
              </a:rPr>
              <a:pPr/>
              <a:t>171</a:t>
            </a:fld>
            <a:endParaRPr lang="es-ES" altLang="es-ES_tradnl" sz="1400">
              <a:solidFill>
                <a:srgbClr val="000000"/>
              </a:solidFill>
              <a:latin typeface="Times New Roman" panose="02020603050405020304" pitchFamily="18" charset="0"/>
            </a:endParaRPr>
          </a:p>
        </p:txBody>
      </p:sp>
      <p:sp>
        <p:nvSpPr>
          <p:cNvPr id="329731" name="Text Box 1">
            <a:extLst>
              <a:ext uri="{FF2B5EF4-FFF2-40B4-BE49-F238E27FC236}">
                <a16:creationId xmlns:a16="http://schemas.microsoft.com/office/drawing/2014/main" id="{4E869220-EA6D-7246-AA27-F998D6DA7AA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54B966-CFD5-1B48-AE44-F8F59E0DC7E2}"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2" name="Text Box 2">
            <a:extLst>
              <a:ext uri="{FF2B5EF4-FFF2-40B4-BE49-F238E27FC236}">
                <a16:creationId xmlns:a16="http://schemas.microsoft.com/office/drawing/2014/main" id="{483ACE40-83D1-3C43-BE05-FFD8D0E3AB7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F7FC89-3DCA-864A-9884-04919B20BDFE}"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3" name="Text Box 3">
            <a:extLst>
              <a:ext uri="{FF2B5EF4-FFF2-40B4-BE49-F238E27FC236}">
                <a16:creationId xmlns:a16="http://schemas.microsoft.com/office/drawing/2014/main" id="{FBBA16C7-1D6F-3644-9066-36F47B28C09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509C31-8E89-E84B-9A40-04E2A42EBA1B}"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4" name="Text Box 4">
            <a:extLst>
              <a:ext uri="{FF2B5EF4-FFF2-40B4-BE49-F238E27FC236}">
                <a16:creationId xmlns:a16="http://schemas.microsoft.com/office/drawing/2014/main" id="{B0339F35-9805-134E-A965-174FE4B65B4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1CE77B-5D9C-7B4E-80C4-AA4BA0E40734}"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5" name="Text Box 5">
            <a:extLst>
              <a:ext uri="{FF2B5EF4-FFF2-40B4-BE49-F238E27FC236}">
                <a16:creationId xmlns:a16="http://schemas.microsoft.com/office/drawing/2014/main" id="{29DFA9E2-3262-7F49-950A-D145F293DAC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126317-9DFD-1C47-831B-FE493A737C36}"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6" name="Text Box 6">
            <a:extLst>
              <a:ext uri="{FF2B5EF4-FFF2-40B4-BE49-F238E27FC236}">
                <a16:creationId xmlns:a16="http://schemas.microsoft.com/office/drawing/2014/main" id="{0E0E8A99-D9E1-9143-A8BC-F6300FC2ADB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AF7EFE-AE84-7B4A-9C88-FC855243FD9E}"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7" name="Text Box 7">
            <a:extLst>
              <a:ext uri="{FF2B5EF4-FFF2-40B4-BE49-F238E27FC236}">
                <a16:creationId xmlns:a16="http://schemas.microsoft.com/office/drawing/2014/main" id="{A85F5270-C6A7-2F4E-8F61-AD234DFE8B8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543799-F83A-C04D-AB15-1A74F894D84F}"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8" name="Text Box 8">
            <a:extLst>
              <a:ext uri="{FF2B5EF4-FFF2-40B4-BE49-F238E27FC236}">
                <a16:creationId xmlns:a16="http://schemas.microsoft.com/office/drawing/2014/main" id="{6729DC42-07CC-6C42-A3EE-308CA6F8A6C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4459B5-BE06-F44C-96C7-85B5E8B11208}"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39" name="Text Box 9">
            <a:extLst>
              <a:ext uri="{FF2B5EF4-FFF2-40B4-BE49-F238E27FC236}">
                <a16:creationId xmlns:a16="http://schemas.microsoft.com/office/drawing/2014/main" id="{4CED8BF3-C120-FD42-A043-F3AFC22ED02F}"/>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CEB9B3-87AB-4141-9522-C066D413C652}"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40" name="Text Box 10">
            <a:extLst>
              <a:ext uri="{FF2B5EF4-FFF2-40B4-BE49-F238E27FC236}">
                <a16:creationId xmlns:a16="http://schemas.microsoft.com/office/drawing/2014/main" id="{B73BF158-09BD-9C48-B7BD-30ABBB7D114A}"/>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8DC8CC-A23A-6D4B-A7F3-E81CE304859F}"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41" name="Text Box 11">
            <a:extLst>
              <a:ext uri="{FF2B5EF4-FFF2-40B4-BE49-F238E27FC236}">
                <a16:creationId xmlns:a16="http://schemas.microsoft.com/office/drawing/2014/main" id="{6216E272-0CBB-1A44-AFAE-959E15A78BB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C02AEA-0858-6542-8153-0EB49DC3A256}"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329742" name="Text Box 12">
            <a:extLst>
              <a:ext uri="{FF2B5EF4-FFF2-40B4-BE49-F238E27FC236}">
                <a16:creationId xmlns:a16="http://schemas.microsoft.com/office/drawing/2014/main" id="{C4415B19-4D5E-AD48-849A-09D1F63895D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9743" name="Text Box 13">
            <a:extLst>
              <a:ext uri="{FF2B5EF4-FFF2-40B4-BE49-F238E27FC236}">
                <a16:creationId xmlns:a16="http://schemas.microsoft.com/office/drawing/2014/main" id="{94880680-8A75-204A-BC2B-AA060CE2278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1778" name="Rectangle 92">
            <a:extLst>
              <a:ext uri="{FF2B5EF4-FFF2-40B4-BE49-F238E27FC236}">
                <a16:creationId xmlns:a16="http://schemas.microsoft.com/office/drawing/2014/main" id="{48E1E360-B5B2-6148-9551-47A9A170C47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4FF69D2-F9C1-2D46-AAE0-EE460A1B3409}" type="slidenum">
              <a:rPr lang="es-ES" altLang="es-ES_tradnl" sz="1400">
                <a:solidFill>
                  <a:srgbClr val="000000"/>
                </a:solidFill>
                <a:latin typeface="Times New Roman" panose="02020603050405020304" pitchFamily="18" charset="0"/>
              </a:rPr>
              <a:pPr/>
              <a:t>172</a:t>
            </a:fld>
            <a:endParaRPr lang="es-ES" altLang="es-ES_tradnl" sz="1400">
              <a:solidFill>
                <a:srgbClr val="000000"/>
              </a:solidFill>
              <a:latin typeface="Times New Roman" panose="02020603050405020304" pitchFamily="18" charset="0"/>
            </a:endParaRPr>
          </a:p>
        </p:txBody>
      </p:sp>
      <p:sp>
        <p:nvSpPr>
          <p:cNvPr id="331779" name="Text Box 1">
            <a:extLst>
              <a:ext uri="{FF2B5EF4-FFF2-40B4-BE49-F238E27FC236}">
                <a16:creationId xmlns:a16="http://schemas.microsoft.com/office/drawing/2014/main" id="{E3F7EAEE-6454-604C-81BA-C4B79C93779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05C1E3-BC51-4342-8E57-EA208F6CE676}"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0" name="Text Box 2">
            <a:extLst>
              <a:ext uri="{FF2B5EF4-FFF2-40B4-BE49-F238E27FC236}">
                <a16:creationId xmlns:a16="http://schemas.microsoft.com/office/drawing/2014/main" id="{1F56D092-B53D-6640-9E9F-9EED97DE345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8EF824-6E83-9F44-9E19-70C21AFFACE9}"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1" name="Text Box 3">
            <a:extLst>
              <a:ext uri="{FF2B5EF4-FFF2-40B4-BE49-F238E27FC236}">
                <a16:creationId xmlns:a16="http://schemas.microsoft.com/office/drawing/2014/main" id="{3ABD3DA4-D07B-B544-BECC-5517FAED32F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3B51B6-4CB1-A444-9D71-7D6E8DA4018A}"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2" name="Text Box 4">
            <a:extLst>
              <a:ext uri="{FF2B5EF4-FFF2-40B4-BE49-F238E27FC236}">
                <a16:creationId xmlns:a16="http://schemas.microsoft.com/office/drawing/2014/main" id="{BA1A8E42-B36B-A042-97D2-04C01EF156B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F6E2A1-D22E-9149-BA63-1A50A90A35CA}"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3" name="Text Box 5">
            <a:extLst>
              <a:ext uri="{FF2B5EF4-FFF2-40B4-BE49-F238E27FC236}">
                <a16:creationId xmlns:a16="http://schemas.microsoft.com/office/drawing/2014/main" id="{2D44A33A-9E1D-A64E-BF93-5C460A76FD9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316534-02F1-7A4E-AC27-7CB78744D82D}"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4" name="Text Box 6">
            <a:extLst>
              <a:ext uri="{FF2B5EF4-FFF2-40B4-BE49-F238E27FC236}">
                <a16:creationId xmlns:a16="http://schemas.microsoft.com/office/drawing/2014/main" id="{F7821492-DF7E-6443-B1A6-5E4EB5AC354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5C192A-5845-C741-A23C-BF0F702B812B}"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5" name="Text Box 7">
            <a:extLst>
              <a:ext uri="{FF2B5EF4-FFF2-40B4-BE49-F238E27FC236}">
                <a16:creationId xmlns:a16="http://schemas.microsoft.com/office/drawing/2014/main" id="{3EEBD4D2-EF5B-0249-8E82-8292C6772CA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E42832-934F-5348-97FA-B56430BE1A0F}"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6" name="Text Box 8">
            <a:extLst>
              <a:ext uri="{FF2B5EF4-FFF2-40B4-BE49-F238E27FC236}">
                <a16:creationId xmlns:a16="http://schemas.microsoft.com/office/drawing/2014/main" id="{8AC467D9-6BC0-5649-A77C-052F3BCBED6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46ABB6-A9EA-DA4D-A74D-37E422104429}"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7" name="Text Box 9">
            <a:extLst>
              <a:ext uri="{FF2B5EF4-FFF2-40B4-BE49-F238E27FC236}">
                <a16:creationId xmlns:a16="http://schemas.microsoft.com/office/drawing/2014/main" id="{407C6C93-BD58-BE4F-AA66-341941D251FC}"/>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0FCBE9-9A6E-CD43-8F16-0D2D9841289D}"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8" name="Text Box 10">
            <a:extLst>
              <a:ext uri="{FF2B5EF4-FFF2-40B4-BE49-F238E27FC236}">
                <a16:creationId xmlns:a16="http://schemas.microsoft.com/office/drawing/2014/main" id="{9D49F6E4-670B-CF4A-838E-697D4D738A0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15509F-E94F-BF43-B6E9-8AE07B9FF16C}"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89" name="Text Box 11">
            <a:extLst>
              <a:ext uri="{FF2B5EF4-FFF2-40B4-BE49-F238E27FC236}">
                <a16:creationId xmlns:a16="http://schemas.microsoft.com/office/drawing/2014/main" id="{DD713CD3-C702-A54E-BB3C-CC5400DBE54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F92138-4B93-6D40-96F7-DC454DDC9A62}"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331790" name="Text Box 12">
            <a:extLst>
              <a:ext uri="{FF2B5EF4-FFF2-40B4-BE49-F238E27FC236}">
                <a16:creationId xmlns:a16="http://schemas.microsoft.com/office/drawing/2014/main" id="{2BD7DA46-3106-3849-A191-0AE2D153793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31791" name="Text Box 13">
            <a:extLst>
              <a:ext uri="{FF2B5EF4-FFF2-40B4-BE49-F238E27FC236}">
                <a16:creationId xmlns:a16="http://schemas.microsoft.com/office/drawing/2014/main" id="{7A7E3228-ECA3-494C-A02D-1D7B0907733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3826" name="Rectangle 92">
            <a:extLst>
              <a:ext uri="{FF2B5EF4-FFF2-40B4-BE49-F238E27FC236}">
                <a16:creationId xmlns:a16="http://schemas.microsoft.com/office/drawing/2014/main" id="{8C2B77B0-EF97-0544-A35F-DBC6CE9485D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D64C21B-9B7E-AB4C-954A-FCCA624D8C99}" type="slidenum">
              <a:rPr lang="es-ES" altLang="es-ES_tradnl" sz="1400">
                <a:solidFill>
                  <a:srgbClr val="000000"/>
                </a:solidFill>
                <a:latin typeface="Times New Roman" panose="02020603050405020304" pitchFamily="18" charset="0"/>
              </a:rPr>
              <a:pPr/>
              <a:t>173</a:t>
            </a:fld>
            <a:endParaRPr lang="es-ES" altLang="es-ES_tradnl" sz="1400">
              <a:solidFill>
                <a:srgbClr val="000000"/>
              </a:solidFill>
              <a:latin typeface="Times New Roman" panose="02020603050405020304" pitchFamily="18" charset="0"/>
            </a:endParaRPr>
          </a:p>
        </p:txBody>
      </p:sp>
      <p:sp>
        <p:nvSpPr>
          <p:cNvPr id="333827" name="Text Box 1">
            <a:extLst>
              <a:ext uri="{FF2B5EF4-FFF2-40B4-BE49-F238E27FC236}">
                <a16:creationId xmlns:a16="http://schemas.microsoft.com/office/drawing/2014/main" id="{F1B551B5-514C-D948-8066-CF4E38F33BA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919E7E-E9B9-CB40-B7B8-052F8E5420DC}"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28" name="Text Box 2">
            <a:extLst>
              <a:ext uri="{FF2B5EF4-FFF2-40B4-BE49-F238E27FC236}">
                <a16:creationId xmlns:a16="http://schemas.microsoft.com/office/drawing/2014/main" id="{7F9D4D97-B54D-1946-A925-B8A02803841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972785-6BB5-154F-A119-1C37AE088911}"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29" name="Text Box 3">
            <a:extLst>
              <a:ext uri="{FF2B5EF4-FFF2-40B4-BE49-F238E27FC236}">
                <a16:creationId xmlns:a16="http://schemas.microsoft.com/office/drawing/2014/main" id="{7670491D-85C2-6948-972F-ED69873B62F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46EE1F-8362-D84A-9EFA-89F684CBDB07}"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0" name="Text Box 4">
            <a:extLst>
              <a:ext uri="{FF2B5EF4-FFF2-40B4-BE49-F238E27FC236}">
                <a16:creationId xmlns:a16="http://schemas.microsoft.com/office/drawing/2014/main" id="{DDD31171-9CC4-F847-B457-FD6474CE4B5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28C802-F033-6749-A0DA-7C677F521BF2}"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1" name="Text Box 5">
            <a:extLst>
              <a:ext uri="{FF2B5EF4-FFF2-40B4-BE49-F238E27FC236}">
                <a16:creationId xmlns:a16="http://schemas.microsoft.com/office/drawing/2014/main" id="{7963C140-3BDA-0C44-B27A-48D665685A1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DF1CCA-CEDB-674E-AACE-AB4C9A12B367}"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2" name="Text Box 6">
            <a:extLst>
              <a:ext uri="{FF2B5EF4-FFF2-40B4-BE49-F238E27FC236}">
                <a16:creationId xmlns:a16="http://schemas.microsoft.com/office/drawing/2014/main" id="{4E22F7C6-36F4-AE40-B1C4-CEBAF039DD7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E99B36-49DD-5A4A-B4EE-67793F43D532}"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3" name="Text Box 7">
            <a:extLst>
              <a:ext uri="{FF2B5EF4-FFF2-40B4-BE49-F238E27FC236}">
                <a16:creationId xmlns:a16="http://schemas.microsoft.com/office/drawing/2014/main" id="{572A2322-9825-5C4F-99B5-1B73E0C315A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CF2B25-CEBD-FA42-9051-3FE61FB1AADC}"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4" name="Text Box 8">
            <a:extLst>
              <a:ext uri="{FF2B5EF4-FFF2-40B4-BE49-F238E27FC236}">
                <a16:creationId xmlns:a16="http://schemas.microsoft.com/office/drawing/2014/main" id="{365A416F-B250-924F-819C-5F9972C7CF4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A519DE-EE7A-2E44-8790-7C8308286187}"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5" name="Text Box 9">
            <a:extLst>
              <a:ext uri="{FF2B5EF4-FFF2-40B4-BE49-F238E27FC236}">
                <a16:creationId xmlns:a16="http://schemas.microsoft.com/office/drawing/2014/main" id="{7858458B-3AA2-2F49-AEC5-5C6CA6A5B5D5}"/>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816169-3241-1643-BBB0-22F1EFEFF042}"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6" name="Text Box 10">
            <a:extLst>
              <a:ext uri="{FF2B5EF4-FFF2-40B4-BE49-F238E27FC236}">
                <a16:creationId xmlns:a16="http://schemas.microsoft.com/office/drawing/2014/main" id="{FF113A50-B81F-8147-99CA-5708DA44FEB6}"/>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7CE695-923E-D24D-9E83-8466223C7B01}"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7" name="Text Box 11">
            <a:extLst>
              <a:ext uri="{FF2B5EF4-FFF2-40B4-BE49-F238E27FC236}">
                <a16:creationId xmlns:a16="http://schemas.microsoft.com/office/drawing/2014/main" id="{7C57E906-C089-464E-BAEE-4E51AD1CE83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BB0977-4C1C-7E43-A759-D055AEAE0583}"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333838" name="Text Box 12">
            <a:extLst>
              <a:ext uri="{FF2B5EF4-FFF2-40B4-BE49-F238E27FC236}">
                <a16:creationId xmlns:a16="http://schemas.microsoft.com/office/drawing/2014/main" id="{2AB5BE3F-D4BA-2440-8DA2-6105C3FFD8C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33839" name="Text Box 13">
            <a:extLst>
              <a:ext uri="{FF2B5EF4-FFF2-40B4-BE49-F238E27FC236}">
                <a16:creationId xmlns:a16="http://schemas.microsoft.com/office/drawing/2014/main" id="{ACA1F919-8CF6-6045-9C96-4034756860C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5874" name="Rectangle 92">
            <a:extLst>
              <a:ext uri="{FF2B5EF4-FFF2-40B4-BE49-F238E27FC236}">
                <a16:creationId xmlns:a16="http://schemas.microsoft.com/office/drawing/2014/main" id="{778D49E7-C068-B44A-BE1D-ACB094C4BC8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08B2614-664B-DC40-8EBC-AF557701FFB4}" type="slidenum">
              <a:rPr lang="es-ES" altLang="es-ES_tradnl" sz="1400">
                <a:solidFill>
                  <a:srgbClr val="000000"/>
                </a:solidFill>
                <a:latin typeface="Times New Roman" panose="02020603050405020304" pitchFamily="18" charset="0"/>
              </a:rPr>
              <a:pPr/>
              <a:t>174</a:t>
            </a:fld>
            <a:endParaRPr lang="es-ES" altLang="es-ES_tradnl" sz="1400">
              <a:solidFill>
                <a:srgbClr val="000000"/>
              </a:solidFill>
              <a:latin typeface="Times New Roman" panose="02020603050405020304" pitchFamily="18" charset="0"/>
            </a:endParaRPr>
          </a:p>
        </p:txBody>
      </p:sp>
      <p:sp>
        <p:nvSpPr>
          <p:cNvPr id="335875" name="Text Box 1">
            <a:extLst>
              <a:ext uri="{FF2B5EF4-FFF2-40B4-BE49-F238E27FC236}">
                <a16:creationId xmlns:a16="http://schemas.microsoft.com/office/drawing/2014/main" id="{2EF7588F-2767-154C-B1D9-86986AE16E7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0514E4-62F8-DF40-B040-7D1DA74DC03D}"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76" name="Text Box 2">
            <a:extLst>
              <a:ext uri="{FF2B5EF4-FFF2-40B4-BE49-F238E27FC236}">
                <a16:creationId xmlns:a16="http://schemas.microsoft.com/office/drawing/2014/main" id="{EDD2453C-CF13-7345-AD66-FA227F60CD4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257543-B236-7B42-92A9-75332FBC89ED}"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77" name="Text Box 3">
            <a:extLst>
              <a:ext uri="{FF2B5EF4-FFF2-40B4-BE49-F238E27FC236}">
                <a16:creationId xmlns:a16="http://schemas.microsoft.com/office/drawing/2014/main" id="{E1BA537E-CAFD-404F-AD66-EEF13DC4144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B0681C-AE38-874A-89B7-79212FFF81D5}"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78" name="Text Box 4">
            <a:extLst>
              <a:ext uri="{FF2B5EF4-FFF2-40B4-BE49-F238E27FC236}">
                <a16:creationId xmlns:a16="http://schemas.microsoft.com/office/drawing/2014/main" id="{CA5A7A18-18C0-974A-A71F-099F4DA59C1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DA0F2B-8A5A-034C-A0E1-95716F408304}"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79" name="Text Box 5">
            <a:extLst>
              <a:ext uri="{FF2B5EF4-FFF2-40B4-BE49-F238E27FC236}">
                <a16:creationId xmlns:a16="http://schemas.microsoft.com/office/drawing/2014/main" id="{3701CF9A-F655-AB4F-A464-A8A140905C0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AFC166-90B2-5544-8278-5FBD49B25844}"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0" name="Text Box 6">
            <a:extLst>
              <a:ext uri="{FF2B5EF4-FFF2-40B4-BE49-F238E27FC236}">
                <a16:creationId xmlns:a16="http://schemas.microsoft.com/office/drawing/2014/main" id="{AAB10568-A372-1149-9C46-C564B4DBD47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E0CFA6-6BAC-DD4F-BD64-EB39C09B2E6A}"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1" name="Text Box 7">
            <a:extLst>
              <a:ext uri="{FF2B5EF4-FFF2-40B4-BE49-F238E27FC236}">
                <a16:creationId xmlns:a16="http://schemas.microsoft.com/office/drawing/2014/main" id="{E3245899-53C5-044E-B2E4-04D3FA95B49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2C65F6-3F99-DC48-9C96-7464AFA5A38C}"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2" name="Text Box 8">
            <a:extLst>
              <a:ext uri="{FF2B5EF4-FFF2-40B4-BE49-F238E27FC236}">
                <a16:creationId xmlns:a16="http://schemas.microsoft.com/office/drawing/2014/main" id="{53935AC4-4735-514A-9617-D94236AE714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B007B6-72DB-5549-BA96-FA08B00BBFB2}"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3" name="Text Box 9">
            <a:extLst>
              <a:ext uri="{FF2B5EF4-FFF2-40B4-BE49-F238E27FC236}">
                <a16:creationId xmlns:a16="http://schemas.microsoft.com/office/drawing/2014/main" id="{50E5F475-7503-324E-8A74-2D1FE5FF80D7}"/>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423BD2-49D5-E34A-BD8D-8D9DCC54DB97}"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4" name="Text Box 10">
            <a:extLst>
              <a:ext uri="{FF2B5EF4-FFF2-40B4-BE49-F238E27FC236}">
                <a16:creationId xmlns:a16="http://schemas.microsoft.com/office/drawing/2014/main" id="{A05AF9B9-CF8C-C942-970C-F12034976F06}"/>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A5B5CC-17D9-4543-B3CD-F9722278FACD}"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5" name="Text Box 11">
            <a:extLst>
              <a:ext uri="{FF2B5EF4-FFF2-40B4-BE49-F238E27FC236}">
                <a16:creationId xmlns:a16="http://schemas.microsoft.com/office/drawing/2014/main" id="{8CBE49D6-B0A6-CE4B-8E4F-5F70AF72A6F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AB1574-2BBE-D343-806D-95E661096F7B}"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335886" name="Text Box 12">
            <a:extLst>
              <a:ext uri="{FF2B5EF4-FFF2-40B4-BE49-F238E27FC236}">
                <a16:creationId xmlns:a16="http://schemas.microsoft.com/office/drawing/2014/main" id="{5E1AAD23-7AFA-E145-BD68-9D7FA373F85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35887" name="Text Box 13">
            <a:extLst>
              <a:ext uri="{FF2B5EF4-FFF2-40B4-BE49-F238E27FC236}">
                <a16:creationId xmlns:a16="http://schemas.microsoft.com/office/drawing/2014/main" id="{EDB29932-1AF0-604F-99B0-1CA74663FB2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92">
            <a:extLst>
              <a:ext uri="{FF2B5EF4-FFF2-40B4-BE49-F238E27FC236}">
                <a16:creationId xmlns:a16="http://schemas.microsoft.com/office/drawing/2014/main" id="{9E797D40-0B27-B34D-898D-BA3C52A13D4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67D8ADC-F0F5-684D-A25B-EF64EA12895A}" type="slidenum">
              <a:rPr lang="es-ES" altLang="es-ES_tradnl" sz="1400">
                <a:solidFill>
                  <a:srgbClr val="000000"/>
                </a:solidFill>
                <a:latin typeface="Times New Roman" panose="02020603050405020304" pitchFamily="18" charset="0"/>
              </a:rPr>
              <a:pPr/>
              <a:t>175</a:t>
            </a:fld>
            <a:endParaRPr lang="es-ES" altLang="es-ES_tradnl" sz="1400">
              <a:solidFill>
                <a:srgbClr val="000000"/>
              </a:solidFill>
              <a:latin typeface="Times New Roman" panose="02020603050405020304" pitchFamily="18" charset="0"/>
            </a:endParaRPr>
          </a:p>
        </p:txBody>
      </p:sp>
      <p:sp>
        <p:nvSpPr>
          <p:cNvPr id="337923" name="Text Box 1">
            <a:extLst>
              <a:ext uri="{FF2B5EF4-FFF2-40B4-BE49-F238E27FC236}">
                <a16:creationId xmlns:a16="http://schemas.microsoft.com/office/drawing/2014/main" id="{E3A082BC-5B49-2B40-A41D-D033784D96F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55E4BA-0313-ED48-9950-F64151CBA2F6}"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4" name="Text Box 2">
            <a:extLst>
              <a:ext uri="{FF2B5EF4-FFF2-40B4-BE49-F238E27FC236}">
                <a16:creationId xmlns:a16="http://schemas.microsoft.com/office/drawing/2014/main" id="{2637C921-9352-744D-BFE2-16DA0B55848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650B2D-A37B-AD45-B5B2-F7A6B10D2F28}"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5" name="Text Box 3">
            <a:extLst>
              <a:ext uri="{FF2B5EF4-FFF2-40B4-BE49-F238E27FC236}">
                <a16:creationId xmlns:a16="http://schemas.microsoft.com/office/drawing/2014/main" id="{B81879A6-FAD4-1C41-BF60-DBAEFA14C08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E26134-98F7-D84E-B732-8D26CA3B169A}"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6" name="Text Box 4">
            <a:extLst>
              <a:ext uri="{FF2B5EF4-FFF2-40B4-BE49-F238E27FC236}">
                <a16:creationId xmlns:a16="http://schemas.microsoft.com/office/drawing/2014/main" id="{88055256-D4F2-0348-89B5-BD0FEB86598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DFFE3A-3DED-7549-A47A-96E2944445DA}"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7" name="Text Box 5">
            <a:extLst>
              <a:ext uri="{FF2B5EF4-FFF2-40B4-BE49-F238E27FC236}">
                <a16:creationId xmlns:a16="http://schemas.microsoft.com/office/drawing/2014/main" id="{D7D572B5-BFA6-6D44-8D5A-B5DCC93CE26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034A2E-A7B7-9F4F-9E96-EE5F2ADB3871}"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8" name="Text Box 6">
            <a:extLst>
              <a:ext uri="{FF2B5EF4-FFF2-40B4-BE49-F238E27FC236}">
                <a16:creationId xmlns:a16="http://schemas.microsoft.com/office/drawing/2014/main" id="{5A948885-9A09-8E4E-9057-14D09A33C56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264251-4606-2B4E-BFF9-7B84399E6CA8}"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29" name="Text Box 7">
            <a:extLst>
              <a:ext uri="{FF2B5EF4-FFF2-40B4-BE49-F238E27FC236}">
                <a16:creationId xmlns:a16="http://schemas.microsoft.com/office/drawing/2014/main" id="{5A2F0EC6-3EF7-6A4C-A673-9D7929302DC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244A75-43C9-A44C-AF5C-EFE07BDAAC33}"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30" name="Text Box 8">
            <a:extLst>
              <a:ext uri="{FF2B5EF4-FFF2-40B4-BE49-F238E27FC236}">
                <a16:creationId xmlns:a16="http://schemas.microsoft.com/office/drawing/2014/main" id="{EBF92E42-1018-9D45-A2E6-1C1795E2FA1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F1E02C-822F-BB41-A564-7868C995427C}"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31" name="Text Box 9">
            <a:extLst>
              <a:ext uri="{FF2B5EF4-FFF2-40B4-BE49-F238E27FC236}">
                <a16:creationId xmlns:a16="http://schemas.microsoft.com/office/drawing/2014/main" id="{0DE3B20B-9F39-3C48-AA4B-499D97D05691}"/>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12E23B-A284-D548-9060-F604631CCE42}"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32" name="Text Box 10">
            <a:extLst>
              <a:ext uri="{FF2B5EF4-FFF2-40B4-BE49-F238E27FC236}">
                <a16:creationId xmlns:a16="http://schemas.microsoft.com/office/drawing/2014/main" id="{B549A6A0-438E-9047-AA6D-74E4D8A368C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B73174-7CBF-FF4A-9D49-91C0129FCBC3}"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33" name="Text Box 11">
            <a:extLst>
              <a:ext uri="{FF2B5EF4-FFF2-40B4-BE49-F238E27FC236}">
                <a16:creationId xmlns:a16="http://schemas.microsoft.com/office/drawing/2014/main" id="{9A8BF0F0-FB0B-A541-831B-FE9FE73DE47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89A8B5-F4EF-8942-A52F-EA401674028A}"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337934" name="Text Box 12">
            <a:extLst>
              <a:ext uri="{FF2B5EF4-FFF2-40B4-BE49-F238E27FC236}">
                <a16:creationId xmlns:a16="http://schemas.microsoft.com/office/drawing/2014/main" id="{86830B9B-CB27-F443-930C-6B27DD7C145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37935" name="Text Box 13">
            <a:extLst>
              <a:ext uri="{FF2B5EF4-FFF2-40B4-BE49-F238E27FC236}">
                <a16:creationId xmlns:a16="http://schemas.microsoft.com/office/drawing/2014/main" id="{61BD46AB-8B14-7443-A70E-EF4C2CCC38D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92">
            <a:extLst>
              <a:ext uri="{FF2B5EF4-FFF2-40B4-BE49-F238E27FC236}">
                <a16:creationId xmlns:a16="http://schemas.microsoft.com/office/drawing/2014/main" id="{EB534D96-4A96-1E45-8969-87BF1FDBAE9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D48A2B6-5690-EB49-BC92-A0CFAF4873CC}" type="slidenum">
              <a:rPr lang="es-ES" altLang="es-ES_tradnl" sz="1400">
                <a:solidFill>
                  <a:srgbClr val="000000"/>
                </a:solidFill>
                <a:latin typeface="Times New Roman" panose="02020603050405020304" pitchFamily="18" charset="0"/>
              </a:rPr>
              <a:pPr/>
              <a:t>176</a:t>
            </a:fld>
            <a:endParaRPr lang="es-ES" altLang="es-ES_tradnl" sz="1400">
              <a:solidFill>
                <a:srgbClr val="000000"/>
              </a:solidFill>
              <a:latin typeface="Times New Roman" panose="02020603050405020304" pitchFamily="18" charset="0"/>
            </a:endParaRPr>
          </a:p>
        </p:txBody>
      </p:sp>
      <p:sp>
        <p:nvSpPr>
          <p:cNvPr id="339971" name="Text Box 1">
            <a:extLst>
              <a:ext uri="{FF2B5EF4-FFF2-40B4-BE49-F238E27FC236}">
                <a16:creationId xmlns:a16="http://schemas.microsoft.com/office/drawing/2014/main" id="{94437068-FB5E-0D47-974B-8F8ABB7280C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5DBCB8-4435-1447-A9CE-365F01A13638}"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2" name="Text Box 2">
            <a:extLst>
              <a:ext uri="{FF2B5EF4-FFF2-40B4-BE49-F238E27FC236}">
                <a16:creationId xmlns:a16="http://schemas.microsoft.com/office/drawing/2014/main" id="{C91AA7F6-3386-2849-A532-6EA8E44C8FC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DD7290-CB1A-7B45-9089-B395CD392BED}"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3" name="Text Box 3">
            <a:extLst>
              <a:ext uri="{FF2B5EF4-FFF2-40B4-BE49-F238E27FC236}">
                <a16:creationId xmlns:a16="http://schemas.microsoft.com/office/drawing/2014/main" id="{87288B09-1311-FF4C-AAD1-0DE20593DAC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2899C1-5335-0646-BB6C-8FD93A01C431}"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4" name="Text Box 4">
            <a:extLst>
              <a:ext uri="{FF2B5EF4-FFF2-40B4-BE49-F238E27FC236}">
                <a16:creationId xmlns:a16="http://schemas.microsoft.com/office/drawing/2014/main" id="{2C90FB8B-0502-B041-99BB-BD4ADAF6D4C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AE3FD2-2706-BE4B-9D18-94611DEE1FB3}"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5" name="Text Box 5">
            <a:extLst>
              <a:ext uri="{FF2B5EF4-FFF2-40B4-BE49-F238E27FC236}">
                <a16:creationId xmlns:a16="http://schemas.microsoft.com/office/drawing/2014/main" id="{51D9E33E-0A81-0F47-ADD5-4D66E89B3FC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0D9DF9-1E62-0A49-9BC1-5B28BEE0BFFC}"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6" name="Text Box 6">
            <a:extLst>
              <a:ext uri="{FF2B5EF4-FFF2-40B4-BE49-F238E27FC236}">
                <a16:creationId xmlns:a16="http://schemas.microsoft.com/office/drawing/2014/main" id="{E914D2C7-421B-DE43-8290-512BA5BBDBA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1C50AD-F54B-3543-9796-786D7C972567}"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7" name="Text Box 7">
            <a:extLst>
              <a:ext uri="{FF2B5EF4-FFF2-40B4-BE49-F238E27FC236}">
                <a16:creationId xmlns:a16="http://schemas.microsoft.com/office/drawing/2014/main" id="{1B6C86A5-E5E8-D647-AD3A-E0EB3557C35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AB684D-10E4-284A-96EC-A9525011ED87}"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8" name="Text Box 8">
            <a:extLst>
              <a:ext uri="{FF2B5EF4-FFF2-40B4-BE49-F238E27FC236}">
                <a16:creationId xmlns:a16="http://schemas.microsoft.com/office/drawing/2014/main" id="{1A198EF1-89B8-F94A-86BE-5FD2D415DC6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059213-5789-394C-A303-385281167B3B}"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79" name="Text Box 9">
            <a:extLst>
              <a:ext uri="{FF2B5EF4-FFF2-40B4-BE49-F238E27FC236}">
                <a16:creationId xmlns:a16="http://schemas.microsoft.com/office/drawing/2014/main" id="{1C9BAA2C-1D0A-9540-A13D-62EA7E6071BB}"/>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A5B2B6-0A61-5048-998D-EA74E5600BBA}"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80" name="Text Box 10">
            <a:extLst>
              <a:ext uri="{FF2B5EF4-FFF2-40B4-BE49-F238E27FC236}">
                <a16:creationId xmlns:a16="http://schemas.microsoft.com/office/drawing/2014/main" id="{120BC102-1CE2-FC46-A0FA-E8DCD010123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C1D58F-808C-4045-B260-1333FC9F743B}"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81" name="Text Box 11">
            <a:extLst>
              <a:ext uri="{FF2B5EF4-FFF2-40B4-BE49-F238E27FC236}">
                <a16:creationId xmlns:a16="http://schemas.microsoft.com/office/drawing/2014/main" id="{10ABCC08-903C-FD49-B754-D94B9BE880C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6AC982-992D-A140-BBAC-0162F6672238}"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339982" name="Text Box 12">
            <a:extLst>
              <a:ext uri="{FF2B5EF4-FFF2-40B4-BE49-F238E27FC236}">
                <a16:creationId xmlns:a16="http://schemas.microsoft.com/office/drawing/2014/main" id="{E0E20B24-BD51-F44C-A873-68D9B8F0718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39983" name="Text Box 13">
            <a:extLst>
              <a:ext uri="{FF2B5EF4-FFF2-40B4-BE49-F238E27FC236}">
                <a16:creationId xmlns:a16="http://schemas.microsoft.com/office/drawing/2014/main" id="{25B00793-FD36-484F-A669-8795BED5FF3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2018" name="Rectangle 92">
            <a:extLst>
              <a:ext uri="{FF2B5EF4-FFF2-40B4-BE49-F238E27FC236}">
                <a16:creationId xmlns:a16="http://schemas.microsoft.com/office/drawing/2014/main" id="{D77027ED-ED71-5741-B1E5-310F2A8B334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45FE301-0EE4-F648-94FC-D9B8ECC3979A}" type="slidenum">
              <a:rPr lang="es-ES" altLang="es-ES_tradnl" sz="1400">
                <a:solidFill>
                  <a:srgbClr val="000000"/>
                </a:solidFill>
                <a:latin typeface="Times New Roman" panose="02020603050405020304" pitchFamily="18" charset="0"/>
              </a:rPr>
              <a:pPr/>
              <a:t>177</a:t>
            </a:fld>
            <a:endParaRPr lang="es-ES" altLang="es-ES_tradnl" sz="1400">
              <a:solidFill>
                <a:srgbClr val="000000"/>
              </a:solidFill>
              <a:latin typeface="Times New Roman" panose="02020603050405020304" pitchFamily="18" charset="0"/>
            </a:endParaRPr>
          </a:p>
        </p:txBody>
      </p:sp>
      <p:sp>
        <p:nvSpPr>
          <p:cNvPr id="342019" name="Text Box 1">
            <a:extLst>
              <a:ext uri="{FF2B5EF4-FFF2-40B4-BE49-F238E27FC236}">
                <a16:creationId xmlns:a16="http://schemas.microsoft.com/office/drawing/2014/main" id="{713E097C-9710-C54C-BF7E-26462B556D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5171E8-6EE5-4144-AD84-41EECA69F083}"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0" name="Text Box 2">
            <a:extLst>
              <a:ext uri="{FF2B5EF4-FFF2-40B4-BE49-F238E27FC236}">
                <a16:creationId xmlns:a16="http://schemas.microsoft.com/office/drawing/2014/main" id="{33148A6C-683A-6B41-A11D-5BD2644989E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A44738-805C-8E46-AA23-7613F86BAA2C}"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1" name="Text Box 3">
            <a:extLst>
              <a:ext uri="{FF2B5EF4-FFF2-40B4-BE49-F238E27FC236}">
                <a16:creationId xmlns:a16="http://schemas.microsoft.com/office/drawing/2014/main" id="{DD6DC694-3BDD-384A-91EC-9213DDC603B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149953-37B6-6C4D-87D3-90C7A35ADB27}"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2" name="Text Box 4">
            <a:extLst>
              <a:ext uri="{FF2B5EF4-FFF2-40B4-BE49-F238E27FC236}">
                <a16:creationId xmlns:a16="http://schemas.microsoft.com/office/drawing/2014/main" id="{9EAE838F-1499-5D4D-870A-DA5C0A9B765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33D976-2B8B-7048-95C7-7F0E73C424FE}"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3" name="Text Box 5">
            <a:extLst>
              <a:ext uri="{FF2B5EF4-FFF2-40B4-BE49-F238E27FC236}">
                <a16:creationId xmlns:a16="http://schemas.microsoft.com/office/drawing/2014/main" id="{DCB377DA-6D5C-3145-BDF3-C329E4A52A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5923F8-6096-8F43-A90E-E2774B0A501E}"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4" name="Text Box 6">
            <a:extLst>
              <a:ext uri="{FF2B5EF4-FFF2-40B4-BE49-F238E27FC236}">
                <a16:creationId xmlns:a16="http://schemas.microsoft.com/office/drawing/2014/main" id="{EFF7ABDE-C5DC-3F46-97D2-C83AA5FEC38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942AE0-FCAA-7746-9B7E-CF0B0D39B874}"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5" name="Text Box 7">
            <a:extLst>
              <a:ext uri="{FF2B5EF4-FFF2-40B4-BE49-F238E27FC236}">
                <a16:creationId xmlns:a16="http://schemas.microsoft.com/office/drawing/2014/main" id="{18CC8E37-7558-8944-99C5-52A17E818DA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96E3DC-5BAB-294E-8331-A6150318B53B}"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6" name="Text Box 8">
            <a:extLst>
              <a:ext uri="{FF2B5EF4-FFF2-40B4-BE49-F238E27FC236}">
                <a16:creationId xmlns:a16="http://schemas.microsoft.com/office/drawing/2014/main" id="{0E243CB0-6851-E946-BD2C-D7FFF2BEC22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03C16F-8602-6F4C-804E-91852B3B105A}"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7" name="Text Box 9">
            <a:extLst>
              <a:ext uri="{FF2B5EF4-FFF2-40B4-BE49-F238E27FC236}">
                <a16:creationId xmlns:a16="http://schemas.microsoft.com/office/drawing/2014/main" id="{A4818CE4-FAC9-1143-AE36-2F0760ACA277}"/>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9193E5-8BB2-9A4F-B5D6-7ED1DB9C3592}"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8" name="Text Box 10">
            <a:extLst>
              <a:ext uri="{FF2B5EF4-FFF2-40B4-BE49-F238E27FC236}">
                <a16:creationId xmlns:a16="http://schemas.microsoft.com/office/drawing/2014/main" id="{FE85971C-1553-4C4E-811F-6AAF3ACC18F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8CF485-D9A0-794F-8BD2-100767A21D5F}"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29" name="Text Box 11">
            <a:extLst>
              <a:ext uri="{FF2B5EF4-FFF2-40B4-BE49-F238E27FC236}">
                <a16:creationId xmlns:a16="http://schemas.microsoft.com/office/drawing/2014/main" id="{3830FF74-F494-704C-A820-1FE15B88DA2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568CEE-444F-0F42-B2DA-B2B6FE94AC6F}"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342030" name="Text Box 12">
            <a:extLst>
              <a:ext uri="{FF2B5EF4-FFF2-40B4-BE49-F238E27FC236}">
                <a16:creationId xmlns:a16="http://schemas.microsoft.com/office/drawing/2014/main" id="{888A36A0-5C36-6842-8D55-71D2595FC41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42031" name="Text Box 13">
            <a:extLst>
              <a:ext uri="{FF2B5EF4-FFF2-40B4-BE49-F238E27FC236}">
                <a16:creationId xmlns:a16="http://schemas.microsoft.com/office/drawing/2014/main" id="{15B1D545-224B-CB40-AAFA-A7EB2726195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4066" name="Rectangle 92">
            <a:extLst>
              <a:ext uri="{FF2B5EF4-FFF2-40B4-BE49-F238E27FC236}">
                <a16:creationId xmlns:a16="http://schemas.microsoft.com/office/drawing/2014/main" id="{CCB480C6-C04C-6C47-8790-1F340603B41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1A09899-0517-3044-A45F-EFF5B6E48E59}" type="slidenum">
              <a:rPr lang="es-ES" altLang="es-ES_tradnl" sz="1400">
                <a:solidFill>
                  <a:srgbClr val="000000"/>
                </a:solidFill>
                <a:latin typeface="Times New Roman" panose="02020603050405020304" pitchFamily="18" charset="0"/>
              </a:rPr>
              <a:pPr/>
              <a:t>178</a:t>
            </a:fld>
            <a:endParaRPr lang="es-ES" altLang="es-ES_tradnl" sz="1400">
              <a:solidFill>
                <a:srgbClr val="000000"/>
              </a:solidFill>
              <a:latin typeface="Times New Roman" panose="02020603050405020304" pitchFamily="18" charset="0"/>
            </a:endParaRPr>
          </a:p>
        </p:txBody>
      </p:sp>
      <p:sp>
        <p:nvSpPr>
          <p:cNvPr id="344067" name="Text Box 1">
            <a:extLst>
              <a:ext uri="{FF2B5EF4-FFF2-40B4-BE49-F238E27FC236}">
                <a16:creationId xmlns:a16="http://schemas.microsoft.com/office/drawing/2014/main" id="{EA87FE4B-AA3E-9742-B362-78B1FBCA62C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F625A2-2AD7-6E41-AA2A-D9511993AB48}"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68" name="Text Box 2">
            <a:extLst>
              <a:ext uri="{FF2B5EF4-FFF2-40B4-BE49-F238E27FC236}">
                <a16:creationId xmlns:a16="http://schemas.microsoft.com/office/drawing/2014/main" id="{C3CDBD52-5912-1549-9C20-0A586B945A0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282EE1-F5B3-2B45-99B8-B0D369848A6B}"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69" name="Text Box 3">
            <a:extLst>
              <a:ext uri="{FF2B5EF4-FFF2-40B4-BE49-F238E27FC236}">
                <a16:creationId xmlns:a16="http://schemas.microsoft.com/office/drawing/2014/main" id="{34AD0AC6-57F1-5948-9A96-3302EB567F7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69C5EC-A990-A943-8D40-14E8139951F6}"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0" name="Text Box 4">
            <a:extLst>
              <a:ext uri="{FF2B5EF4-FFF2-40B4-BE49-F238E27FC236}">
                <a16:creationId xmlns:a16="http://schemas.microsoft.com/office/drawing/2014/main" id="{11B0F950-B707-6245-9D29-7AF9DEFABE9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26990B-59EE-1543-B7F0-93E68484FF62}"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1" name="Text Box 5">
            <a:extLst>
              <a:ext uri="{FF2B5EF4-FFF2-40B4-BE49-F238E27FC236}">
                <a16:creationId xmlns:a16="http://schemas.microsoft.com/office/drawing/2014/main" id="{74F743B8-D973-C846-8A08-FBBC41DF09C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41761F-73C8-B842-BB27-E910B562E11F}"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2" name="Text Box 6">
            <a:extLst>
              <a:ext uri="{FF2B5EF4-FFF2-40B4-BE49-F238E27FC236}">
                <a16:creationId xmlns:a16="http://schemas.microsoft.com/office/drawing/2014/main" id="{FF37D4E9-2564-F144-A624-DF201D94BB7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9DB8E4-2A56-644C-9B1F-C3D9ED2B4488}"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3" name="Text Box 7">
            <a:extLst>
              <a:ext uri="{FF2B5EF4-FFF2-40B4-BE49-F238E27FC236}">
                <a16:creationId xmlns:a16="http://schemas.microsoft.com/office/drawing/2014/main" id="{852699C0-0058-B949-AD0E-79823641EFE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7CD8F0-FD86-D845-BC99-96DB82D46AFA}"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4" name="Text Box 8">
            <a:extLst>
              <a:ext uri="{FF2B5EF4-FFF2-40B4-BE49-F238E27FC236}">
                <a16:creationId xmlns:a16="http://schemas.microsoft.com/office/drawing/2014/main" id="{F56E4FF5-0191-6A45-899E-7F6D4913C3EA}"/>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6B4D62-A0C1-E64E-BA32-590088F1BDD2}"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5" name="Text Box 9">
            <a:extLst>
              <a:ext uri="{FF2B5EF4-FFF2-40B4-BE49-F238E27FC236}">
                <a16:creationId xmlns:a16="http://schemas.microsoft.com/office/drawing/2014/main" id="{525D7CAE-B2F8-C64B-A155-FC21CD0F2FD2}"/>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C17D6E-9041-2A40-BD0E-A0DF2362A60F}"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6" name="Text Box 10">
            <a:extLst>
              <a:ext uri="{FF2B5EF4-FFF2-40B4-BE49-F238E27FC236}">
                <a16:creationId xmlns:a16="http://schemas.microsoft.com/office/drawing/2014/main" id="{CF22E67D-B618-C44A-8A0C-B6A9568E6069}"/>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2361DF-D2A2-E747-B419-9146F832932F}"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7" name="Text Box 11">
            <a:extLst>
              <a:ext uri="{FF2B5EF4-FFF2-40B4-BE49-F238E27FC236}">
                <a16:creationId xmlns:a16="http://schemas.microsoft.com/office/drawing/2014/main" id="{1C3E3EAE-B962-3446-9438-2E9E2B9185B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F20DB9-6882-744F-82C8-FEA8D008C2B1}"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344078" name="Text Box 12">
            <a:extLst>
              <a:ext uri="{FF2B5EF4-FFF2-40B4-BE49-F238E27FC236}">
                <a16:creationId xmlns:a16="http://schemas.microsoft.com/office/drawing/2014/main" id="{BF885203-B1B9-0046-8C7D-5021EF61417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44079" name="Text Box 13">
            <a:extLst>
              <a:ext uri="{FF2B5EF4-FFF2-40B4-BE49-F238E27FC236}">
                <a16:creationId xmlns:a16="http://schemas.microsoft.com/office/drawing/2014/main" id="{8C0F4C92-1E40-814A-B311-7D4161F01E6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0210" name="Rectangle 92">
            <a:extLst>
              <a:ext uri="{FF2B5EF4-FFF2-40B4-BE49-F238E27FC236}">
                <a16:creationId xmlns:a16="http://schemas.microsoft.com/office/drawing/2014/main" id="{611FBE06-9A76-4B4A-823A-DCAD3FD78A7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EE4B06F-80C6-C243-B7F1-25D3F9E41D7D}" type="slidenum">
              <a:rPr lang="es-ES" altLang="es-ES_tradnl" sz="1400">
                <a:solidFill>
                  <a:srgbClr val="000000"/>
                </a:solidFill>
                <a:latin typeface="Times New Roman" panose="02020603050405020304" pitchFamily="18" charset="0"/>
              </a:rPr>
              <a:pPr/>
              <a:t>179</a:t>
            </a:fld>
            <a:endParaRPr lang="es-ES" altLang="es-ES_tradnl" sz="1400">
              <a:solidFill>
                <a:srgbClr val="000000"/>
              </a:solidFill>
              <a:latin typeface="Times New Roman" panose="02020603050405020304" pitchFamily="18" charset="0"/>
            </a:endParaRPr>
          </a:p>
        </p:txBody>
      </p:sp>
      <p:sp>
        <p:nvSpPr>
          <p:cNvPr id="350211" name="Text Box 1">
            <a:extLst>
              <a:ext uri="{FF2B5EF4-FFF2-40B4-BE49-F238E27FC236}">
                <a16:creationId xmlns:a16="http://schemas.microsoft.com/office/drawing/2014/main" id="{C0118156-97BA-4B4C-BA12-59038016182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BAE933-199F-4F42-9BC2-B910AEEF5701}"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2" name="Text Box 2">
            <a:extLst>
              <a:ext uri="{FF2B5EF4-FFF2-40B4-BE49-F238E27FC236}">
                <a16:creationId xmlns:a16="http://schemas.microsoft.com/office/drawing/2014/main" id="{F9D86D15-C80E-544B-86DF-672011DA590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CA91E0-6DCF-A94F-8356-D04C56BD4E28}"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3" name="Text Box 3">
            <a:extLst>
              <a:ext uri="{FF2B5EF4-FFF2-40B4-BE49-F238E27FC236}">
                <a16:creationId xmlns:a16="http://schemas.microsoft.com/office/drawing/2014/main" id="{B9EB18E2-E813-1941-A33E-F3D1F983B47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90819B-9A59-5241-A097-A9114AA47FB9}"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4" name="Text Box 4">
            <a:extLst>
              <a:ext uri="{FF2B5EF4-FFF2-40B4-BE49-F238E27FC236}">
                <a16:creationId xmlns:a16="http://schemas.microsoft.com/office/drawing/2014/main" id="{D915A77A-C43A-6F42-931C-4EF63F8566C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9CEE8C-3614-C643-804B-58FBE6DEC6A2}"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5" name="Text Box 5">
            <a:extLst>
              <a:ext uri="{FF2B5EF4-FFF2-40B4-BE49-F238E27FC236}">
                <a16:creationId xmlns:a16="http://schemas.microsoft.com/office/drawing/2014/main" id="{85F6EE41-06A3-E448-A82A-0E8861694DD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6EE5CD-C9E1-A74E-A5B7-3B15BD314349}"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6" name="Text Box 6">
            <a:extLst>
              <a:ext uri="{FF2B5EF4-FFF2-40B4-BE49-F238E27FC236}">
                <a16:creationId xmlns:a16="http://schemas.microsoft.com/office/drawing/2014/main" id="{02C17EFC-F649-9D4A-A6EC-D5FD31678F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2A6E11-E321-1B4A-A0AC-50E42BA9614E}"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7" name="Text Box 7">
            <a:extLst>
              <a:ext uri="{FF2B5EF4-FFF2-40B4-BE49-F238E27FC236}">
                <a16:creationId xmlns:a16="http://schemas.microsoft.com/office/drawing/2014/main" id="{93F8353E-A507-604B-9B38-18532F88D61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EA6142-16E6-DD40-A120-99794F50C769}"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8" name="Text Box 8">
            <a:extLst>
              <a:ext uri="{FF2B5EF4-FFF2-40B4-BE49-F238E27FC236}">
                <a16:creationId xmlns:a16="http://schemas.microsoft.com/office/drawing/2014/main" id="{C1D96C82-8C00-D345-B79C-27C531D98BC1}"/>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A065DF-A33F-814C-A64A-FEA7AA3F8E96}"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19" name="Text Box 9">
            <a:extLst>
              <a:ext uri="{FF2B5EF4-FFF2-40B4-BE49-F238E27FC236}">
                <a16:creationId xmlns:a16="http://schemas.microsoft.com/office/drawing/2014/main" id="{37A0DA66-DA10-4C4A-9059-419BB23B38E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9AF222-EB9A-8C4F-B6D5-2B148BCF04FF}"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20" name="Text Box 10">
            <a:extLst>
              <a:ext uri="{FF2B5EF4-FFF2-40B4-BE49-F238E27FC236}">
                <a16:creationId xmlns:a16="http://schemas.microsoft.com/office/drawing/2014/main" id="{F8000F0E-F8DE-BF40-91EE-EC0087DF9EE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E9BAA3-9A93-7940-88C3-718F71F9700A}"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21" name="Text Box 11">
            <a:extLst>
              <a:ext uri="{FF2B5EF4-FFF2-40B4-BE49-F238E27FC236}">
                <a16:creationId xmlns:a16="http://schemas.microsoft.com/office/drawing/2014/main" id="{E9F139C3-5DC3-484A-8D01-038811897E1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E2B0004-FF35-7143-A2B6-C5AB6FCFA46E}" type="slidenum">
              <a:rPr lang="es-ES" altLang="es-ES_tradnl" sz="1400">
                <a:solidFill>
                  <a:srgbClr val="000000"/>
                </a:solidFill>
                <a:latin typeface="Times New Roman" panose="02020603050405020304" pitchFamily="18" charset="0"/>
              </a:rPr>
              <a:pPr algn="r">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22" name="Text Box 12">
            <a:extLst>
              <a:ext uri="{FF2B5EF4-FFF2-40B4-BE49-F238E27FC236}">
                <a16:creationId xmlns:a16="http://schemas.microsoft.com/office/drawing/2014/main" id="{8A753C7A-5DD7-504F-A676-3BECD76F72C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32079A1-F4DB-024D-94FC-36CD2A579505}" type="slidenum">
              <a:rPr lang="es-ES" altLang="es-ES_tradnl" sz="1400">
                <a:solidFill>
                  <a:srgbClr val="000000"/>
                </a:solidFill>
                <a:latin typeface="Times New Roman" panose="02020603050405020304" pitchFamily="18" charset="0"/>
              </a:rPr>
              <a:pPr algn="r">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350223" name="Text Box 13">
            <a:extLst>
              <a:ext uri="{FF2B5EF4-FFF2-40B4-BE49-F238E27FC236}">
                <a16:creationId xmlns:a16="http://schemas.microsoft.com/office/drawing/2014/main" id="{9189799B-3E5E-AA48-B8F4-5F9CA924E7A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50224" name="Text Box 14">
            <a:extLst>
              <a:ext uri="{FF2B5EF4-FFF2-40B4-BE49-F238E27FC236}">
                <a16:creationId xmlns:a16="http://schemas.microsoft.com/office/drawing/2014/main" id="{9043AEA2-D40F-BE48-A335-2191EA33D14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738" name="Rectangle 92">
            <a:extLst>
              <a:ext uri="{FF2B5EF4-FFF2-40B4-BE49-F238E27FC236}">
                <a16:creationId xmlns:a16="http://schemas.microsoft.com/office/drawing/2014/main" id="{0438B6A1-BAB8-554F-92E6-2B529311822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BE460AF-7759-D44E-A7C2-DB0578BB8201}" type="slidenum">
              <a:rPr lang="es-ES" altLang="es-ES_tradnl" sz="1400">
                <a:solidFill>
                  <a:srgbClr val="000000"/>
                </a:solidFill>
                <a:latin typeface="Times New Roman" panose="02020603050405020304" pitchFamily="18" charset="0"/>
              </a:rPr>
              <a:pPr/>
              <a:t>18</a:t>
            </a:fld>
            <a:endParaRPr lang="es-ES" altLang="es-ES_tradnl" sz="1400">
              <a:solidFill>
                <a:srgbClr val="000000"/>
              </a:solidFill>
              <a:latin typeface="Times New Roman" panose="02020603050405020304" pitchFamily="18" charset="0"/>
            </a:endParaRPr>
          </a:p>
        </p:txBody>
      </p:sp>
      <p:sp>
        <p:nvSpPr>
          <p:cNvPr id="116739" name="Text Box 1">
            <a:extLst>
              <a:ext uri="{FF2B5EF4-FFF2-40B4-BE49-F238E27FC236}">
                <a16:creationId xmlns:a16="http://schemas.microsoft.com/office/drawing/2014/main" id="{1943F234-BF7E-554B-B5A3-2618600CE88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CFA7A4-26E0-4E47-B622-6022B28C5D25}"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0" name="Text Box 2">
            <a:extLst>
              <a:ext uri="{FF2B5EF4-FFF2-40B4-BE49-F238E27FC236}">
                <a16:creationId xmlns:a16="http://schemas.microsoft.com/office/drawing/2014/main" id="{DF17B928-718C-A749-A6D9-BD3FC56DEE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36B0DC-ACEF-7441-8604-9FA8D6DCCB59}"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1" name="Text Box 3">
            <a:extLst>
              <a:ext uri="{FF2B5EF4-FFF2-40B4-BE49-F238E27FC236}">
                <a16:creationId xmlns:a16="http://schemas.microsoft.com/office/drawing/2014/main" id="{27488E53-F15C-9B4A-8AB9-120BC538743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CBDC1A-4E7C-A243-AF9D-D2A23CCDB516}"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2" name="Text Box 4">
            <a:extLst>
              <a:ext uri="{FF2B5EF4-FFF2-40B4-BE49-F238E27FC236}">
                <a16:creationId xmlns:a16="http://schemas.microsoft.com/office/drawing/2014/main" id="{9E3318B2-17DA-5343-9597-93EB3FEDAC2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95F172-E51C-4947-91EF-F5DAA608343B}"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3" name="Text Box 5">
            <a:extLst>
              <a:ext uri="{FF2B5EF4-FFF2-40B4-BE49-F238E27FC236}">
                <a16:creationId xmlns:a16="http://schemas.microsoft.com/office/drawing/2014/main" id="{6B5C0AF6-8F3C-FE4D-A749-0B1F407E210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D6AE44-4798-D740-AB64-F9341C26C052}"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4" name="Text Box 6">
            <a:extLst>
              <a:ext uri="{FF2B5EF4-FFF2-40B4-BE49-F238E27FC236}">
                <a16:creationId xmlns:a16="http://schemas.microsoft.com/office/drawing/2014/main" id="{890C643A-E6D2-E646-B393-9150A9462C1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21676A-E994-494B-A29F-1A5CC47B5869}"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5" name="Text Box 7">
            <a:extLst>
              <a:ext uri="{FF2B5EF4-FFF2-40B4-BE49-F238E27FC236}">
                <a16:creationId xmlns:a16="http://schemas.microsoft.com/office/drawing/2014/main" id="{BE8EC15C-7ADC-F545-BAAC-0FFBC6DAA0B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5D4844-7911-E746-A1EF-9DE1C51B7C41}"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6" name="Text Box 8">
            <a:extLst>
              <a:ext uri="{FF2B5EF4-FFF2-40B4-BE49-F238E27FC236}">
                <a16:creationId xmlns:a16="http://schemas.microsoft.com/office/drawing/2014/main" id="{68FE0BDC-A57F-5847-A28E-86BFF29CADB7}"/>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93B434-76CB-9D47-AE0A-2BDDE170351B}"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7" name="Text Box 9">
            <a:extLst>
              <a:ext uri="{FF2B5EF4-FFF2-40B4-BE49-F238E27FC236}">
                <a16:creationId xmlns:a16="http://schemas.microsoft.com/office/drawing/2014/main" id="{F1E4E5C2-C2DC-1444-8CA5-29ADA7036DD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FB2BE9-BE28-1E4E-8ED5-E13E2740CE86}"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8" name="Text Box 10">
            <a:extLst>
              <a:ext uri="{FF2B5EF4-FFF2-40B4-BE49-F238E27FC236}">
                <a16:creationId xmlns:a16="http://schemas.microsoft.com/office/drawing/2014/main" id="{EAA0A6AF-F452-5049-BF7F-86EC0DAD08A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47AF29-8B0E-B741-B9CB-7E9FA6E7C77C}"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116749" name="Text Box 11">
            <a:extLst>
              <a:ext uri="{FF2B5EF4-FFF2-40B4-BE49-F238E27FC236}">
                <a16:creationId xmlns:a16="http://schemas.microsoft.com/office/drawing/2014/main" id="{E4FCD372-8356-5E46-8AB8-F5BDEF61A4B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6750" name="Text Box 12">
            <a:extLst>
              <a:ext uri="{FF2B5EF4-FFF2-40B4-BE49-F238E27FC236}">
                <a16:creationId xmlns:a16="http://schemas.microsoft.com/office/drawing/2014/main" id="{C1374EF8-75CF-6142-86EA-8A8B6B74A32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320078463"/>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2258" name="Rectangle 92">
            <a:extLst>
              <a:ext uri="{FF2B5EF4-FFF2-40B4-BE49-F238E27FC236}">
                <a16:creationId xmlns:a16="http://schemas.microsoft.com/office/drawing/2014/main" id="{B2E8B8F4-0001-A742-AD6A-AA5F33B8C07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DB4B3A6-84ED-F14F-8990-58109C5EF459}" type="slidenum">
              <a:rPr lang="es-ES" altLang="es-ES_tradnl" sz="1400">
                <a:solidFill>
                  <a:srgbClr val="000000"/>
                </a:solidFill>
                <a:latin typeface="Times New Roman" panose="02020603050405020304" pitchFamily="18" charset="0"/>
              </a:rPr>
              <a:pPr/>
              <a:t>180</a:t>
            </a:fld>
            <a:endParaRPr lang="es-ES" altLang="es-ES_tradnl" sz="1400">
              <a:solidFill>
                <a:srgbClr val="000000"/>
              </a:solidFill>
              <a:latin typeface="Times New Roman" panose="02020603050405020304" pitchFamily="18" charset="0"/>
            </a:endParaRPr>
          </a:p>
        </p:txBody>
      </p:sp>
      <p:sp>
        <p:nvSpPr>
          <p:cNvPr id="352259" name="Text Box 1">
            <a:extLst>
              <a:ext uri="{FF2B5EF4-FFF2-40B4-BE49-F238E27FC236}">
                <a16:creationId xmlns:a16="http://schemas.microsoft.com/office/drawing/2014/main" id="{21FE1FFC-9256-FD49-8D06-E297E97F61C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80B32A-226E-6545-98F4-448A0C76FA6F}"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0" name="Text Box 2">
            <a:extLst>
              <a:ext uri="{FF2B5EF4-FFF2-40B4-BE49-F238E27FC236}">
                <a16:creationId xmlns:a16="http://schemas.microsoft.com/office/drawing/2014/main" id="{08B3CCEC-AFE7-9349-B15F-083840E1AF7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F027B0-3E36-9547-AB5A-153E24CC4FF6}"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1" name="Text Box 3">
            <a:extLst>
              <a:ext uri="{FF2B5EF4-FFF2-40B4-BE49-F238E27FC236}">
                <a16:creationId xmlns:a16="http://schemas.microsoft.com/office/drawing/2014/main" id="{7F1B66C9-7022-E946-8041-4C6D2534014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669FFF-C9AC-024D-B18D-CC6A4965048E}"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2" name="Text Box 4">
            <a:extLst>
              <a:ext uri="{FF2B5EF4-FFF2-40B4-BE49-F238E27FC236}">
                <a16:creationId xmlns:a16="http://schemas.microsoft.com/office/drawing/2014/main" id="{49A3C7FD-ADAB-2A4B-9CEC-81DCE6BCB14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F67827-F03E-F64D-AF53-D2BF25AC3D08}"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3" name="Text Box 5">
            <a:extLst>
              <a:ext uri="{FF2B5EF4-FFF2-40B4-BE49-F238E27FC236}">
                <a16:creationId xmlns:a16="http://schemas.microsoft.com/office/drawing/2014/main" id="{93EADD19-5542-5847-B0AE-2C77922D157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577569-3D08-6448-930F-E1CCF5EBA5AE}"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4" name="Text Box 6">
            <a:extLst>
              <a:ext uri="{FF2B5EF4-FFF2-40B4-BE49-F238E27FC236}">
                <a16:creationId xmlns:a16="http://schemas.microsoft.com/office/drawing/2014/main" id="{7643A240-9314-F741-A4EF-C1FED3A0973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E27DEA-5B20-8148-BF31-3FE15D79E597}"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5" name="Text Box 7">
            <a:extLst>
              <a:ext uri="{FF2B5EF4-FFF2-40B4-BE49-F238E27FC236}">
                <a16:creationId xmlns:a16="http://schemas.microsoft.com/office/drawing/2014/main" id="{0B0574D2-A88C-A94D-98EE-6D7C07E3A4A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50F029-85D2-4141-BD74-9C214019885C}"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6" name="Text Box 8">
            <a:extLst>
              <a:ext uri="{FF2B5EF4-FFF2-40B4-BE49-F238E27FC236}">
                <a16:creationId xmlns:a16="http://schemas.microsoft.com/office/drawing/2014/main" id="{C081AD0B-720F-E14C-BC2F-9D93B144C629}"/>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CE18CA-56F1-C64E-91A9-C24D5A06DEE9}"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7" name="Text Box 9">
            <a:extLst>
              <a:ext uri="{FF2B5EF4-FFF2-40B4-BE49-F238E27FC236}">
                <a16:creationId xmlns:a16="http://schemas.microsoft.com/office/drawing/2014/main" id="{73B208B8-DC0B-EB43-A292-6DF5A15F92A3}"/>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ED4AAF-ABE6-2845-B4DF-E0B3235A451F}"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8" name="Text Box 10">
            <a:extLst>
              <a:ext uri="{FF2B5EF4-FFF2-40B4-BE49-F238E27FC236}">
                <a16:creationId xmlns:a16="http://schemas.microsoft.com/office/drawing/2014/main" id="{E2A6CDD4-A267-3A4A-A8FB-52201C918AD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3BF1EF-751E-6841-B351-691A45CDCAD3}"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69" name="Text Box 11">
            <a:extLst>
              <a:ext uri="{FF2B5EF4-FFF2-40B4-BE49-F238E27FC236}">
                <a16:creationId xmlns:a16="http://schemas.microsoft.com/office/drawing/2014/main" id="{98FBCD25-F12C-0640-9FE5-D67EBB39E26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144F2E-2B9C-B041-8293-DC2CF3395EF9}"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352270" name="Text Box 12">
            <a:extLst>
              <a:ext uri="{FF2B5EF4-FFF2-40B4-BE49-F238E27FC236}">
                <a16:creationId xmlns:a16="http://schemas.microsoft.com/office/drawing/2014/main" id="{B5C3B0DC-9807-FF47-99A5-5A8BB6E5268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52271" name="Text Box 13">
            <a:extLst>
              <a:ext uri="{FF2B5EF4-FFF2-40B4-BE49-F238E27FC236}">
                <a16:creationId xmlns:a16="http://schemas.microsoft.com/office/drawing/2014/main" id="{D76F11FA-1CE9-DE4C-81AF-ECAC1D3F8EA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4306" name="Rectangle 92">
            <a:extLst>
              <a:ext uri="{FF2B5EF4-FFF2-40B4-BE49-F238E27FC236}">
                <a16:creationId xmlns:a16="http://schemas.microsoft.com/office/drawing/2014/main" id="{DC9DF6CB-3915-2443-AFBD-7F449987971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073793F-E7B4-2848-8047-A497A520A11F}" type="slidenum">
              <a:rPr lang="es-ES" altLang="es-ES_tradnl" sz="1400">
                <a:solidFill>
                  <a:srgbClr val="000000"/>
                </a:solidFill>
                <a:latin typeface="Times New Roman" panose="02020603050405020304" pitchFamily="18" charset="0"/>
              </a:rPr>
              <a:pPr/>
              <a:t>181</a:t>
            </a:fld>
            <a:endParaRPr lang="es-ES" altLang="es-ES_tradnl" sz="1400">
              <a:solidFill>
                <a:srgbClr val="000000"/>
              </a:solidFill>
              <a:latin typeface="Times New Roman" panose="02020603050405020304" pitchFamily="18" charset="0"/>
            </a:endParaRPr>
          </a:p>
        </p:txBody>
      </p:sp>
      <p:sp>
        <p:nvSpPr>
          <p:cNvPr id="354307" name="Text Box 1">
            <a:extLst>
              <a:ext uri="{FF2B5EF4-FFF2-40B4-BE49-F238E27FC236}">
                <a16:creationId xmlns:a16="http://schemas.microsoft.com/office/drawing/2014/main" id="{EBCAF9BA-7D43-CD4C-ACC0-0AECE0D10D4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EEABDF-F28A-5549-B657-5810E2EE396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08" name="Text Box 2">
            <a:extLst>
              <a:ext uri="{FF2B5EF4-FFF2-40B4-BE49-F238E27FC236}">
                <a16:creationId xmlns:a16="http://schemas.microsoft.com/office/drawing/2014/main" id="{758F7492-508F-DF46-9B66-47CF99E5823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6A0682-6CAE-8A4B-AE33-EAFB07AFAFE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09" name="Text Box 3">
            <a:extLst>
              <a:ext uri="{FF2B5EF4-FFF2-40B4-BE49-F238E27FC236}">
                <a16:creationId xmlns:a16="http://schemas.microsoft.com/office/drawing/2014/main" id="{F3BBC801-8DC1-154D-90F5-A335238CF0C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B5C6EB-ECA7-684F-96D5-E93D4B1AB93E}"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0" name="Text Box 4">
            <a:extLst>
              <a:ext uri="{FF2B5EF4-FFF2-40B4-BE49-F238E27FC236}">
                <a16:creationId xmlns:a16="http://schemas.microsoft.com/office/drawing/2014/main" id="{3E6C2ABC-E22D-D44B-A163-77EDD3D4022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967498-A380-F545-A8FE-C064E4ABC369}"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1" name="Text Box 5">
            <a:extLst>
              <a:ext uri="{FF2B5EF4-FFF2-40B4-BE49-F238E27FC236}">
                <a16:creationId xmlns:a16="http://schemas.microsoft.com/office/drawing/2014/main" id="{17A6607D-0057-1346-BC05-21316812D41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C1E89F-25C9-4D4D-8D8A-5C3950A3B9F3}"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2" name="Text Box 6">
            <a:extLst>
              <a:ext uri="{FF2B5EF4-FFF2-40B4-BE49-F238E27FC236}">
                <a16:creationId xmlns:a16="http://schemas.microsoft.com/office/drawing/2014/main" id="{93528B67-4927-A641-AF9F-39D3CAC423E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32515D-DEE4-AE49-83E9-E80C4228E672}"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3" name="Text Box 7">
            <a:extLst>
              <a:ext uri="{FF2B5EF4-FFF2-40B4-BE49-F238E27FC236}">
                <a16:creationId xmlns:a16="http://schemas.microsoft.com/office/drawing/2014/main" id="{A55B9018-6F98-D24A-AB9B-FBE13799254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ED609B-B865-0C40-B80A-D98600049508}"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4" name="Text Box 8">
            <a:extLst>
              <a:ext uri="{FF2B5EF4-FFF2-40B4-BE49-F238E27FC236}">
                <a16:creationId xmlns:a16="http://schemas.microsoft.com/office/drawing/2014/main" id="{34B57F33-E90C-2A49-814F-DF63578AA45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9E23B1-0A42-7340-BACE-1A9BAC13B38F}"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5" name="Text Box 9">
            <a:extLst>
              <a:ext uri="{FF2B5EF4-FFF2-40B4-BE49-F238E27FC236}">
                <a16:creationId xmlns:a16="http://schemas.microsoft.com/office/drawing/2014/main" id="{23C35F10-78BE-8943-8050-FF03A20D90B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E21249-9A67-3147-924A-19FE753F8EEA}"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6" name="Text Box 10">
            <a:extLst>
              <a:ext uri="{FF2B5EF4-FFF2-40B4-BE49-F238E27FC236}">
                <a16:creationId xmlns:a16="http://schemas.microsoft.com/office/drawing/2014/main" id="{02435FE9-D060-8D45-8A54-B88C0B61029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1B3159-3637-524A-8FB6-CF46439C1AAF}"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7" name="Text Box 11">
            <a:extLst>
              <a:ext uri="{FF2B5EF4-FFF2-40B4-BE49-F238E27FC236}">
                <a16:creationId xmlns:a16="http://schemas.microsoft.com/office/drawing/2014/main" id="{F1BA091D-5C19-2441-A6D2-99575DFDADC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7BEAF9-53D6-EC45-B899-DB0B5A8D74D7}" type="slidenum">
              <a:rPr lang="es-ES" altLang="es-ES_tradnl" sz="1400">
                <a:solidFill>
                  <a:srgbClr val="000000"/>
                </a:solidFill>
                <a:latin typeface="Times New Roman" panose="02020603050405020304" pitchFamily="18" charset="0"/>
              </a:rPr>
              <a:pPr algn="r">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8" name="Text Box 12">
            <a:extLst>
              <a:ext uri="{FF2B5EF4-FFF2-40B4-BE49-F238E27FC236}">
                <a16:creationId xmlns:a16="http://schemas.microsoft.com/office/drawing/2014/main" id="{F38DD3B2-4B70-0049-BAB7-0C7FCD34D68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5F6F82A-3F56-AA4D-88D9-1F23B1871D55}" type="slidenum">
              <a:rPr lang="es-ES" altLang="es-ES_tradnl" sz="1400">
                <a:solidFill>
                  <a:srgbClr val="000000"/>
                </a:solidFill>
                <a:latin typeface="Times New Roman" panose="02020603050405020304" pitchFamily="18" charset="0"/>
              </a:rPr>
              <a:pPr algn="r">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354319" name="Text Box 13">
            <a:extLst>
              <a:ext uri="{FF2B5EF4-FFF2-40B4-BE49-F238E27FC236}">
                <a16:creationId xmlns:a16="http://schemas.microsoft.com/office/drawing/2014/main" id="{6591085C-58CF-D84B-B778-4DB50062579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54320" name="Text Box 14">
            <a:extLst>
              <a:ext uri="{FF2B5EF4-FFF2-40B4-BE49-F238E27FC236}">
                <a16:creationId xmlns:a16="http://schemas.microsoft.com/office/drawing/2014/main" id="{B12B55E8-9692-4741-97E6-4ADEF2D1C67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6354" name="Rectangle 92">
            <a:extLst>
              <a:ext uri="{FF2B5EF4-FFF2-40B4-BE49-F238E27FC236}">
                <a16:creationId xmlns:a16="http://schemas.microsoft.com/office/drawing/2014/main" id="{2EF4C5C4-6779-A344-A295-DF50D33BF00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EAF7EA-5B04-AA43-8C7E-891CEF6E13FD}" type="slidenum">
              <a:rPr lang="es-ES" altLang="es-ES_tradnl" sz="1400">
                <a:solidFill>
                  <a:srgbClr val="000000"/>
                </a:solidFill>
                <a:latin typeface="Times New Roman" panose="02020603050405020304" pitchFamily="18" charset="0"/>
              </a:rPr>
              <a:pPr/>
              <a:t>182</a:t>
            </a:fld>
            <a:endParaRPr lang="es-ES" altLang="es-ES_tradnl" sz="1400">
              <a:solidFill>
                <a:srgbClr val="000000"/>
              </a:solidFill>
              <a:latin typeface="Times New Roman" panose="02020603050405020304" pitchFamily="18" charset="0"/>
            </a:endParaRPr>
          </a:p>
        </p:txBody>
      </p:sp>
      <p:sp>
        <p:nvSpPr>
          <p:cNvPr id="356355" name="Text Box 1">
            <a:extLst>
              <a:ext uri="{FF2B5EF4-FFF2-40B4-BE49-F238E27FC236}">
                <a16:creationId xmlns:a16="http://schemas.microsoft.com/office/drawing/2014/main" id="{8E255675-5300-0F44-9DCC-17CA961523C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952AC3-1273-E145-A03B-729F1B9681C1}"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56" name="Text Box 2">
            <a:extLst>
              <a:ext uri="{FF2B5EF4-FFF2-40B4-BE49-F238E27FC236}">
                <a16:creationId xmlns:a16="http://schemas.microsoft.com/office/drawing/2014/main" id="{FD092076-509C-2649-B654-5B0AA4243AB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3C90E6-7069-924E-B77B-B18C39C4F21F}"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57" name="Text Box 3">
            <a:extLst>
              <a:ext uri="{FF2B5EF4-FFF2-40B4-BE49-F238E27FC236}">
                <a16:creationId xmlns:a16="http://schemas.microsoft.com/office/drawing/2014/main" id="{A177F558-A69E-5F44-AD71-046DE8175D5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747E6A-FD72-3D44-839F-9DBB0D09E220}"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58" name="Text Box 4">
            <a:extLst>
              <a:ext uri="{FF2B5EF4-FFF2-40B4-BE49-F238E27FC236}">
                <a16:creationId xmlns:a16="http://schemas.microsoft.com/office/drawing/2014/main" id="{A88A2ED4-0AF2-684D-8A66-DC32AFEFF3F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E180F5-1F5B-F241-9907-C0E08F8DBC89}"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59" name="Text Box 5">
            <a:extLst>
              <a:ext uri="{FF2B5EF4-FFF2-40B4-BE49-F238E27FC236}">
                <a16:creationId xmlns:a16="http://schemas.microsoft.com/office/drawing/2014/main" id="{F1B8FC09-50DA-0A40-A96A-4C851578176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B5C0A4-FB8F-CB47-9BA9-F9F141CB763A}"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0" name="Text Box 6">
            <a:extLst>
              <a:ext uri="{FF2B5EF4-FFF2-40B4-BE49-F238E27FC236}">
                <a16:creationId xmlns:a16="http://schemas.microsoft.com/office/drawing/2014/main" id="{16A1DE80-70A6-EC48-BB3E-0E8014F7531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2912A3-1F68-3A44-B870-BA95217E5A00}"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1" name="Text Box 7">
            <a:extLst>
              <a:ext uri="{FF2B5EF4-FFF2-40B4-BE49-F238E27FC236}">
                <a16:creationId xmlns:a16="http://schemas.microsoft.com/office/drawing/2014/main" id="{3EEAABA5-FB4E-9E40-B7E2-70973D9351B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C717F7-5881-E34D-95FF-68A2F49A6274}"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2" name="Text Box 8">
            <a:extLst>
              <a:ext uri="{FF2B5EF4-FFF2-40B4-BE49-F238E27FC236}">
                <a16:creationId xmlns:a16="http://schemas.microsoft.com/office/drawing/2014/main" id="{F7366B6C-FBAD-4142-B858-197727911E1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DE02E6-E281-424A-863D-BFD25F30C95D}"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3" name="Text Box 9">
            <a:extLst>
              <a:ext uri="{FF2B5EF4-FFF2-40B4-BE49-F238E27FC236}">
                <a16:creationId xmlns:a16="http://schemas.microsoft.com/office/drawing/2014/main" id="{AD8DC1BE-CD56-0245-B301-1431A0C1B879}"/>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09E4CB-5305-D142-A4BE-5F2B51C6A7B9}"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4" name="Text Box 10">
            <a:extLst>
              <a:ext uri="{FF2B5EF4-FFF2-40B4-BE49-F238E27FC236}">
                <a16:creationId xmlns:a16="http://schemas.microsoft.com/office/drawing/2014/main" id="{1A0D5014-D9FD-1346-BC4C-1A9C02645F6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7F3E59-3EAC-504C-95CE-1A053C6A3223}"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5" name="Text Box 11">
            <a:extLst>
              <a:ext uri="{FF2B5EF4-FFF2-40B4-BE49-F238E27FC236}">
                <a16:creationId xmlns:a16="http://schemas.microsoft.com/office/drawing/2014/main" id="{A8C4856D-E22E-1348-A786-6D53C4B355E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3CAE793-3204-4C47-8606-893D42C944E6}" type="slidenum">
              <a:rPr lang="es-ES" altLang="es-ES_tradnl" sz="1400">
                <a:solidFill>
                  <a:srgbClr val="000000"/>
                </a:solidFill>
                <a:latin typeface="Times New Roman" panose="02020603050405020304" pitchFamily="18" charset="0"/>
              </a:rPr>
              <a:pPr algn="r">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6" name="Text Box 12">
            <a:extLst>
              <a:ext uri="{FF2B5EF4-FFF2-40B4-BE49-F238E27FC236}">
                <a16:creationId xmlns:a16="http://schemas.microsoft.com/office/drawing/2014/main" id="{48DD7E27-A88E-2E40-929F-EF29DAAE443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85D2D65-1635-754D-9F5E-DC2175111566}" type="slidenum">
              <a:rPr lang="es-ES" altLang="es-ES_tradnl" sz="1400">
                <a:solidFill>
                  <a:srgbClr val="000000"/>
                </a:solidFill>
                <a:latin typeface="Times New Roman" panose="02020603050405020304" pitchFamily="18" charset="0"/>
              </a:rPr>
              <a:pPr algn="r">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356367" name="Text Box 13">
            <a:extLst>
              <a:ext uri="{FF2B5EF4-FFF2-40B4-BE49-F238E27FC236}">
                <a16:creationId xmlns:a16="http://schemas.microsoft.com/office/drawing/2014/main" id="{C328FCAB-8B8C-DE45-BFFC-349ED85B80B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56368" name="Text Box 14">
            <a:extLst>
              <a:ext uri="{FF2B5EF4-FFF2-40B4-BE49-F238E27FC236}">
                <a16:creationId xmlns:a16="http://schemas.microsoft.com/office/drawing/2014/main" id="{3B2B282B-BCFD-F74E-87BD-BB89B319CA0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2">
            <a:extLst>
              <a:ext uri="{FF2B5EF4-FFF2-40B4-BE49-F238E27FC236}">
                <a16:creationId xmlns:a16="http://schemas.microsoft.com/office/drawing/2014/main" id="{5E806918-BEA6-EC42-80C4-ADADCE2F4C7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BB8682A-20B0-F049-810C-F2B766E384F4}" type="slidenum">
              <a:rPr lang="es-ES" altLang="es-ES_tradnl" sz="1400" smtClean="0">
                <a:solidFill>
                  <a:srgbClr val="000000"/>
                </a:solidFill>
                <a:latin typeface="Times New Roman" panose="02020603050405020304" pitchFamily="18" charset="0"/>
              </a:rPr>
              <a:pPr/>
              <a:t>183</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C2C4477E-09FE-644A-A45D-CD6EBD6CFF3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07B05C-1595-B148-9B67-7B484F58A165}"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B38FA3A3-A17B-FF44-9E3A-182ABE374AF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7B55AB-42AC-B34C-9718-26771AF0F4D8}"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E3F31AB5-BE95-314F-A339-85AE8A26EFB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C3B51F-E577-FC43-A3AF-66AE19A93257}"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53A14209-A67E-8A41-8221-C5EC28941E8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986ED6-E05D-E342-B964-F9832A574941}"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E7E41A5B-4270-194A-AE96-7C70E88B833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8811D4-A446-A04A-B4E3-59DCD178ED09}"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A0ED4F77-A09B-FA42-9BD6-DAB60E5900B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FE5B40-B0BA-F947-A3EF-585DA0B6C533}"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ADCF0F05-34F9-1348-88FF-F72EA68EBD3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C32171-6231-5741-A057-F8AB9D3ADC16}"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3B43E13E-1F73-F142-9DD4-5D9D2F393DA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CA7A49-F9A7-1245-9B0C-A52DDCC0DC7B}"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4EA66184-FB69-A848-80C9-070366D8605F}"/>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70F7BA-AB73-C945-9FF0-EDE1AF2F4180}"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FED108F6-D58B-A74E-8927-214382FC59F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B544AF-2C36-5640-885B-007CAC7CC124}"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768B44B8-9F47-6843-86CD-2A335442417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23D150B-1546-A84B-82AF-C93B7B7F5A8E}" type="slidenum">
              <a:rPr lang="es-ES" altLang="es-ES_tradnl" sz="1400">
                <a:solidFill>
                  <a:srgbClr val="000000"/>
                </a:solidFill>
                <a:latin typeface="Times New Roman" panose="02020603050405020304" pitchFamily="18" charset="0"/>
              </a:rPr>
              <a:pPr algn="r">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7CC483FF-5B86-2B49-A9B6-27756F4F443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72861B8-D7D3-D24A-8C51-C58B583C085F}" type="slidenum">
              <a:rPr lang="es-ES" altLang="es-ES_tradnl" sz="1400">
                <a:solidFill>
                  <a:srgbClr val="000000"/>
                </a:solidFill>
                <a:latin typeface="Times New Roman" panose="02020603050405020304" pitchFamily="18" charset="0"/>
              </a:rPr>
              <a:pPr algn="r">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7359" name="Text Box 13">
            <a:extLst>
              <a:ext uri="{FF2B5EF4-FFF2-40B4-BE49-F238E27FC236}">
                <a16:creationId xmlns:a16="http://schemas.microsoft.com/office/drawing/2014/main" id="{AF60D9A9-34E7-0D47-BBE0-E44685DD965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60" name="Text Box 14">
            <a:extLst>
              <a:ext uri="{FF2B5EF4-FFF2-40B4-BE49-F238E27FC236}">
                <a16:creationId xmlns:a16="http://schemas.microsoft.com/office/drawing/2014/main" id="{6880CEE5-27B6-5445-B361-896B2F7927B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2">
            <a:extLst>
              <a:ext uri="{FF2B5EF4-FFF2-40B4-BE49-F238E27FC236}">
                <a16:creationId xmlns:a16="http://schemas.microsoft.com/office/drawing/2014/main" id="{1C3EA0BA-6B91-9846-A918-2CCDB6AE766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23B7478-E6E4-6844-AB70-607F21F938CE}" type="slidenum">
              <a:rPr lang="es-ES" altLang="es-ES_tradnl" sz="1400" smtClean="0">
                <a:solidFill>
                  <a:srgbClr val="000000"/>
                </a:solidFill>
                <a:latin typeface="Times New Roman" panose="02020603050405020304" pitchFamily="18" charset="0"/>
              </a:rPr>
              <a:pPr/>
              <a:t>184</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844DBF71-3EFC-6F41-8CF8-92486E77A27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0EE523-AFA8-E44C-B7BB-A3D660DE23DF}"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E2005CBA-D0F0-BC43-8C14-3BBC934C490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7D55E1-20F5-4548-8764-315EF999E25C}"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922980CD-ACB7-2442-8F03-7CE9B7107AC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F93F0D-59B4-5B46-A30A-8982429B2ADF}"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90311F94-CA91-CB49-8C05-3A5E4329F29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A57E3B-0FE4-4043-A1DC-7C11C36F63D1}"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70C6E515-ADA2-974E-967C-F9C0E792B3C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B1F590-1039-0A45-94DE-8D83AF88BC5A}"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8399C704-0E28-3148-9DC8-6EAE15A7AB2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CB7BEC-F69C-4A49-851C-8507BCA98E92}"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33DB29AE-FB9E-AA47-8ABC-1A152FF5B95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1F3129-0A3E-414F-ACE1-72AA1EBD730E}"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BE2302FB-24CB-264B-BA94-6E66374186BF}"/>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FEDF1A-683C-0440-959B-69A1D0EFB53B}"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59621BD4-9AEF-9C4A-ABCC-1872BA19269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1C586B-C068-8D41-B543-771CA7AC68E3}"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3B865BE9-23DB-804F-A47F-FDFD78BD6E95}"/>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EC918E-04D3-FF4C-9013-7363F2FED495}"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2FB4DF26-E08B-8047-966E-4CA15511387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6E3A1A9-EAB9-3E4C-BB25-0FABCD3F9B78}" type="slidenum">
              <a:rPr lang="es-ES" altLang="es-ES_tradnl" sz="1400">
                <a:solidFill>
                  <a:srgbClr val="000000"/>
                </a:solidFill>
                <a:latin typeface="Times New Roman" panose="02020603050405020304" pitchFamily="18" charset="0"/>
              </a:rPr>
              <a:pPr algn="r">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AC450D74-4608-F945-8F6E-C3970C8D624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ADDC33D-133D-4B48-82F6-5643CD8B341B}" type="slidenum">
              <a:rPr lang="es-ES" altLang="es-ES_tradnl" sz="1400">
                <a:solidFill>
                  <a:srgbClr val="000000"/>
                </a:solidFill>
                <a:latin typeface="Times New Roman" panose="02020603050405020304" pitchFamily="18" charset="0"/>
              </a:rPr>
              <a:pPr algn="r">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55311" name="Text Box 13">
            <a:extLst>
              <a:ext uri="{FF2B5EF4-FFF2-40B4-BE49-F238E27FC236}">
                <a16:creationId xmlns:a16="http://schemas.microsoft.com/office/drawing/2014/main" id="{69251D68-9CCC-D94A-B065-3FACD34084A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2" name="Text Box 14">
            <a:extLst>
              <a:ext uri="{FF2B5EF4-FFF2-40B4-BE49-F238E27FC236}">
                <a16:creationId xmlns:a16="http://schemas.microsoft.com/office/drawing/2014/main" id="{DD72B9FF-ABCC-0E4A-8122-B6B7C6F4024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9490" name="Rectangle 92">
            <a:extLst>
              <a:ext uri="{FF2B5EF4-FFF2-40B4-BE49-F238E27FC236}">
                <a16:creationId xmlns:a16="http://schemas.microsoft.com/office/drawing/2014/main" id="{8A958A27-4515-544E-93B5-74BA037BB07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779BE2B-A309-FB4B-8061-AE661F3B455F}" type="slidenum">
              <a:rPr lang="es-ES" altLang="es-ES_tradnl" sz="1400">
                <a:solidFill>
                  <a:srgbClr val="000000"/>
                </a:solidFill>
                <a:latin typeface="Times New Roman" panose="02020603050405020304" pitchFamily="18" charset="0"/>
              </a:rPr>
              <a:pPr/>
              <a:t>185</a:t>
            </a:fld>
            <a:endParaRPr lang="es-ES" altLang="es-ES_tradnl" sz="1400">
              <a:solidFill>
                <a:srgbClr val="000000"/>
              </a:solidFill>
              <a:latin typeface="Times New Roman" panose="02020603050405020304" pitchFamily="18" charset="0"/>
            </a:endParaRPr>
          </a:p>
        </p:txBody>
      </p:sp>
      <p:sp>
        <p:nvSpPr>
          <p:cNvPr id="319491" name="Text Box 1">
            <a:extLst>
              <a:ext uri="{FF2B5EF4-FFF2-40B4-BE49-F238E27FC236}">
                <a16:creationId xmlns:a16="http://schemas.microsoft.com/office/drawing/2014/main" id="{2984D2F2-E4EC-B84D-A8FB-763BF50C8E4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E0B66C-7F9F-D349-A0B2-CA32F696EA0F}"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2" name="Text Box 2">
            <a:extLst>
              <a:ext uri="{FF2B5EF4-FFF2-40B4-BE49-F238E27FC236}">
                <a16:creationId xmlns:a16="http://schemas.microsoft.com/office/drawing/2014/main" id="{C64C1F7E-D9D9-8444-BE49-0362E15A1FF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4A89F7-8A5E-E84C-B8D8-D1AFC016E947}"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3" name="Text Box 3">
            <a:extLst>
              <a:ext uri="{FF2B5EF4-FFF2-40B4-BE49-F238E27FC236}">
                <a16:creationId xmlns:a16="http://schemas.microsoft.com/office/drawing/2014/main" id="{CD19FE94-06AB-A84F-9B36-7D3220CF401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49A110-45B6-D044-8C6A-3E442E9ED7FC}"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4" name="Text Box 4">
            <a:extLst>
              <a:ext uri="{FF2B5EF4-FFF2-40B4-BE49-F238E27FC236}">
                <a16:creationId xmlns:a16="http://schemas.microsoft.com/office/drawing/2014/main" id="{7AF2FD33-FD21-D04D-8800-0C9BCCB1CB7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6BD6B9-CD2F-2F4B-8949-8FEF1A89BFB8}"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5" name="Text Box 5">
            <a:extLst>
              <a:ext uri="{FF2B5EF4-FFF2-40B4-BE49-F238E27FC236}">
                <a16:creationId xmlns:a16="http://schemas.microsoft.com/office/drawing/2014/main" id="{E1052566-3BAB-4C46-88B8-7690EF50A73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F4725A-037A-D943-8189-FAC80CB13B7E}"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6" name="Text Box 6">
            <a:extLst>
              <a:ext uri="{FF2B5EF4-FFF2-40B4-BE49-F238E27FC236}">
                <a16:creationId xmlns:a16="http://schemas.microsoft.com/office/drawing/2014/main" id="{63F0B66F-C459-2543-A29A-FFCB34CD959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884F4C-F489-1142-B6F0-672A90E465E2}"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7" name="Text Box 7">
            <a:extLst>
              <a:ext uri="{FF2B5EF4-FFF2-40B4-BE49-F238E27FC236}">
                <a16:creationId xmlns:a16="http://schemas.microsoft.com/office/drawing/2014/main" id="{50D1BE4B-8A5E-184F-B105-4E5CEAB96FC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43A381-C637-8748-A284-B19F89E96698}"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8" name="Text Box 8">
            <a:extLst>
              <a:ext uri="{FF2B5EF4-FFF2-40B4-BE49-F238E27FC236}">
                <a16:creationId xmlns:a16="http://schemas.microsoft.com/office/drawing/2014/main" id="{2C6625E5-76FD-1D4E-A3FA-E5C46E36B4B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4F2469-9CA8-B648-A535-BEDDF4F78BA1}"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499" name="Text Box 9">
            <a:extLst>
              <a:ext uri="{FF2B5EF4-FFF2-40B4-BE49-F238E27FC236}">
                <a16:creationId xmlns:a16="http://schemas.microsoft.com/office/drawing/2014/main" id="{0BA1B6E1-A6BC-5041-AE20-9511535AB56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343DEF-1964-1643-A282-22B7212A7A64}"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500" name="Text Box 10">
            <a:extLst>
              <a:ext uri="{FF2B5EF4-FFF2-40B4-BE49-F238E27FC236}">
                <a16:creationId xmlns:a16="http://schemas.microsoft.com/office/drawing/2014/main" id="{296B0B74-F9AA-2343-8A94-ACDD23BB2C8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350284-62DE-9C44-ADED-00A4C9A4E4AF}"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319501" name="Text Box 11">
            <a:extLst>
              <a:ext uri="{FF2B5EF4-FFF2-40B4-BE49-F238E27FC236}">
                <a16:creationId xmlns:a16="http://schemas.microsoft.com/office/drawing/2014/main" id="{B4E6D9EB-82EB-F144-B6AD-BCE0A51C6AB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19502" name="Text Box 12">
            <a:extLst>
              <a:ext uri="{FF2B5EF4-FFF2-40B4-BE49-F238E27FC236}">
                <a16:creationId xmlns:a16="http://schemas.microsoft.com/office/drawing/2014/main" id="{3854B209-4286-DD4E-9028-EA79481D7D8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20314668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2">
            <a:extLst>
              <a:ext uri="{FF2B5EF4-FFF2-40B4-BE49-F238E27FC236}">
                <a16:creationId xmlns:a16="http://schemas.microsoft.com/office/drawing/2014/main" id="{2FE722A2-EB41-C943-937F-49FA28308F7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2F3912E-BF6D-2640-A0BB-312D735EDE96}" type="slidenum">
              <a:rPr lang="es-ES" altLang="es-ES_tradnl" sz="1400" smtClean="0">
                <a:solidFill>
                  <a:srgbClr val="000000"/>
                </a:solidFill>
                <a:latin typeface="Times New Roman" panose="02020603050405020304" pitchFamily="18" charset="0"/>
              </a:rPr>
              <a:pPr/>
              <a:t>186</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0062FFB0-B83D-644B-8327-1D6641EE8F4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075DB9-1077-534A-A6C3-B4B6B624E877}"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1E4C7B42-70E7-CD4A-B74C-D3213B4F8A5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A11F19-0C35-BE46-97B3-0E7E91F2F9FE}"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DE381330-B399-7749-A3D5-A79315BFA48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9FB532-84D1-6F48-97BF-CE53EBA6027D}"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1240BBDE-01A2-CE46-B7CC-5624D8A3A52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F83419-CB85-2D4A-AB14-DE7EFA025860}"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C8150F26-A44E-5F45-8FB7-0F0B92C01AB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298810-A998-7E4F-A156-B098F14929A0}"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6A03559F-AF72-F442-8148-309BDE3F150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4032FE-784E-1047-AFF3-E65C782CE90E}"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30EF7681-7CCB-9C4C-8507-7457A14DAE5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E9BCD4-22F9-7843-A2F8-D903C9B5D0C2}"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5A73BB5F-E839-5C41-818E-42C3A6DA2ED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20BE06-BE44-4F47-8D8D-E73CEEDC96BB}"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9A4578B1-D0C7-A042-B172-9E17CD697239}"/>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C9DE13-0178-3D45-9BA8-0C8B0DCAD7A0}"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02159873-2E20-5B4E-BC93-89D3F06C9EF1}"/>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FDAE7F-40BB-324D-BEEE-726B7EFC9EA8}"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CA55336C-7C89-404D-9C27-C5F27E6703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05847C-E8B1-F048-ACD3-5ED7D6428600}"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49166" name="Text Box 12">
            <a:extLst>
              <a:ext uri="{FF2B5EF4-FFF2-40B4-BE49-F238E27FC236}">
                <a16:creationId xmlns:a16="http://schemas.microsoft.com/office/drawing/2014/main" id="{BCBA5012-E12D-1540-AD3A-4F2E7B2DACF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7" name="Text Box 13">
            <a:extLst>
              <a:ext uri="{FF2B5EF4-FFF2-40B4-BE49-F238E27FC236}">
                <a16:creationId xmlns:a16="http://schemas.microsoft.com/office/drawing/2014/main" id="{A4BDD240-8435-9C4E-A41B-F17746171A7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57984585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3426" name="Rectangle 92">
            <a:extLst>
              <a:ext uri="{FF2B5EF4-FFF2-40B4-BE49-F238E27FC236}">
                <a16:creationId xmlns:a16="http://schemas.microsoft.com/office/drawing/2014/main" id="{7C9D103F-AE77-B344-A7FB-1B8CAB9EA8A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62FDE55-F653-774A-9A7F-9E6302AF72C4}" type="slidenum">
              <a:rPr lang="es-ES" altLang="es-ES_tradnl" sz="1400">
                <a:solidFill>
                  <a:srgbClr val="000000"/>
                </a:solidFill>
                <a:latin typeface="Times New Roman" panose="02020603050405020304" pitchFamily="18" charset="0"/>
              </a:rPr>
              <a:pPr/>
              <a:t>187</a:t>
            </a:fld>
            <a:endParaRPr lang="es-ES" altLang="es-ES_tradnl" sz="1400">
              <a:solidFill>
                <a:srgbClr val="000000"/>
              </a:solidFill>
              <a:latin typeface="Times New Roman" panose="02020603050405020304" pitchFamily="18" charset="0"/>
            </a:endParaRPr>
          </a:p>
        </p:txBody>
      </p:sp>
      <p:sp>
        <p:nvSpPr>
          <p:cNvPr id="103427" name="Text Box 1">
            <a:extLst>
              <a:ext uri="{FF2B5EF4-FFF2-40B4-BE49-F238E27FC236}">
                <a16:creationId xmlns:a16="http://schemas.microsoft.com/office/drawing/2014/main" id="{14E84072-2D22-B246-B72D-81B82316E5A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432E3B-9DAB-FF46-9D8F-DDCAFAA2E20E}"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28" name="Text Box 2">
            <a:extLst>
              <a:ext uri="{FF2B5EF4-FFF2-40B4-BE49-F238E27FC236}">
                <a16:creationId xmlns:a16="http://schemas.microsoft.com/office/drawing/2014/main" id="{6EEC4A97-EB8A-C647-96DE-E369DDBC117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30763B-69C9-0749-B3EF-65D8DCC8F827}"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29" name="Text Box 3">
            <a:extLst>
              <a:ext uri="{FF2B5EF4-FFF2-40B4-BE49-F238E27FC236}">
                <a16:creationId xmlns:a16="http://schemas.microsoft.com/office/drawing/2014/main" id="{455832E5-34E2-9344-AC68-5B1E7DA0899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C1BADC-F5CC-3C43-AB73-45F64A932401}"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0" name="Text Box 4">
            <a:extLst>
              <a:ext uri="{FF2B5EF4-FFF2-40B4-BE49-F238E27FC236}">
                <a16:creationId xmlns:a16="http://schemas.microsoft.com/office/drawing/2014/main" id="{66879672-5FD9-5C46-BEF3-94942AAFFC2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12A8DC-B727-5D4F-BEA6-E0B3BEFC6A61}"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1" name="Text Box 5">
            <a:extLst>
              <a:ext uri="{FF2B5EF4-FFF2-40B4-BE49-F238E27FC236}">
                <a16:creationId xmlns:a16="http://schemas.microsoft.com/office/drawing/2014/main" id="{1F00EF24-906E-1244-8F03-D354FB72E95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5A5171-097F-FA4F-8295-1D3035FA0D53}"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2" name="Text Box 6">
            <a:extLst>
              <a:ext uri="{FF2B5EF4-FFF2-40B4-BE49-F238E27FC236}">
                <a16:creationId xmlns:a16="http://schemas.microsoft.com/office/drawing/2014/main" id="{DA102774-1F80-9D4F-A638-FD2FC38FB2D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F604C4-188E-F341-861A-85D40FE95A43}"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3" name="Text Box 7">
            <a:extLst>
              <a:ext uri="{FF2B5EF4-FFF2-40B4-BE49-F238E27FC236}">
                <a16:creationId xmlns:a16="http://schemas.microsoft.com/office/drawing/2014/main" id="{B2979CB2-0DFC-F34B-9639-E593B57EAE2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7AA62F-528F-FE4B-ACD6-727BDA53E998}"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4" name="Text Box 8">
            <a:extLst>
              <a:ext uri="{FF2B5EF4-FFF2-40B4-BE49-F238E27FC236}">
                <a16:creationId xmlns:a16="http://schemas.microsoft.com/office/drawing/2014/main" id="{97DC0190-F1DE-6944-821B-6FFA6341C465}"/>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65A754-BE75-8347-B8A0-ECA048D39B36}"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5" name="Text Box 9">
            <a:extLst>
              <a:ext uri="{FF2B5EF4-FFF2-40B4-BE49-F238E27FC236}">
                <a16:creationId xmlns:a16="http://schemas.microsoft.com/office/drawing/2014/main" id="{030F9F3E-1146-D848-B179-B5D2A28B1AC8}"/>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F3834D-CBDF-DF40-B3EE-F7DB2814B825}"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6" name="Text Box 10">
            <a:extLst>
              <a:ext uri="{FF2B5EF4-FFF2-40B4-BE49-F238E27FC236}">
                <a16:creationId xmlns:a16="http://schemas.microsoft.com/office/drawing/2014/main" id="{1D6E01D4-B632-1847-B56D-EFDC85D6D1A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F29F58-5296-A44A-B28B-D73E70055C85}"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103437" name="Text Box 11">
            <a:extLst>
              <a:ext uri="{FF2B5EF4-FFF2-40B4-BE49-F238E27FC236}">
                <a16:creationId xmlns:a16="http://schemas.microsoft.com/office/drawing/2014/main" id="{AE7650F2-2A9D-C74E-A53D-82FCB3F9BA8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3438" name="Text Box 12">
            <a:extLst>
              <a:ext uri="{FF2B5EF4-FFF2-40B4-BE49-F238E27FC236}">
                <a16:creationId xmlns:a16="http://schemas.microsoft.com/office/drawing/2014/main" id="{2F74FF0C-81B6-2D4C-8B34-0DDD609494F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56387143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Rectangle 92">
            <a:extLst>
              <a:ext uri="{FF2B5EF4-FFF2-40B4-BE49-F238E27FC236}">
                <a16:creationId xmlns:a16="http://schemas.microsoft.com/office/drawing/2014/main" id="{0C2F3DFE-FEF8-B144-90E4-6D2AB526D93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F6D4F2-FC80-2049-B1D8-0CDC65A5714B}" type="slidenum">
              <a:rPr lang="es-ES" altLang="es-ES_tradnl" sz="1400">
                <a:solidFill>
                  <a:srgbClr val="000000"/>
                </a:solidFill>
                <a:latin typeface="Times New Roman" panose="02020603050405020304" pitchFamily="18" charset="0"/>
              </a:rPr>
              <a:pPr/>
              <a:t>188</a:t>
            </a:fld>
            <a:endParaRPr lang="es-ES" altLang="es-ES_tradnl" sz="1400">
              <a:solidFill>
                <a:srgbClr val="000000"/>
              </a:solidFill>
              <a:latin typeface="Times New Roman" panose="02020603050405020304" pitchFamily="18" charset="0"/>
            </a:endParaRPr>
          </a:p>
        </p:txBody>
      </p:sp>
      <p:sp>
        <p:nvSpPr>
          <p:cNvPr id="366595" name="Text Box 1">
            <a:extLst>
              <a:ext uri="{FF2B5EF4-FFF2-40B4-BE49-F238E27FC236}">
                <a16:creationId xmlns:a16="http://schemas.microsoft.com/office/drawing/2014/main" id="{BE3EB7C0-0A56-F84D-957E-88E8E283C85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C05503-D327-F042-862A-4838F6DF0A27}"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596" name="Text Box 2">
            <a:extLst>
              <a:ext uri="{FF2B5EF4-FFF2-40B4-BE49-F238E27FC236}">
                <a16:creationId xmlns:a16="http://schemas.microsoft.com/office/drawing/2014/main" id="{23555879-2A6C-2047-B033-517A0265918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A8ADA6-AC6D-E643-B5D5-C4A3C6AD8FA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597" name="Text Box 3">
            <a:extLst>
              <a:ext uri="{FF2B5EF4-FFF2-40B4-BE49-F238E27FC236}">
                <a16:creationId xmlns:a16="http://schemas.microsoft.com/office/drawing/2014/main" id="{BD1654D0-A873-0245-9E1F-55713D3E1F5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91D264-D7C3-A846-BA1B-CFCC6EAE7D5B}"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598" name="Text Box 4">
            <a:extLst>
              <a:ext uri="{FF2B5EF4-FFF2-40B4-BE49-F238E27FC236}">
                <a16:creationId xmlns:a16="http://schemas.microsoft.com/office/drawing/2014/main" id="{133555C1-3898-C74A-955A-558E403A9AD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6753DB-8AD4-9844-AAEB-A21764940138}"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599" name="Text Box 5">
            <a:extLst>
              <a:ext uri="{FF2B5EF4-FFF2-40B4-BE49-F238E27FC236}">
                <a16:creationId xmlns:a16="http://schemas.microsoft.com/office/drawing/2014/main" id="{5BA0702F-5C91-094F-87E8-01E219EE8A2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ADAC9B-ABEE-C94A-A67A-429CF1C21DD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0" name="Text Box 6">
            <a:extLst>
              <a:ext uri="{FF2B5EF4-FFF2-40B4-BE49-F238E27FC236}">
                <a16:creationId xmlns:a16="http://schemas.microsoft.com/office/drawing/2014/main" id="{47366357-B7D1-654D-A982-8A5B48DE643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F04B18-65AA-C841-A870-9DEA51AF918A}"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1" name="Text Box 7">
            <a:extLst>
              <a:ext uri="{FF2B5EF4-FFF2-40B4-BE49-F238E27FC236}">
                <a16:creationId xmlns:a16="http://schemas.microsoft.com/office/drawing/2014/main" id="{39AC5AFA-AF74-0448-B0BA-5A103D7DC60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F42D04-EB20-9746-8F3B-5BA33FD7D69D}"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2" name="Text Box 8">
            <a:extLst>
              <a:ext uri="{FF2B5EF4-FFF2-40B4-BE49-F238E27FC236}">
                <a16:creationId xmlns:a16="http://schemas.microsoft.com/office/drawing/2014/main" id="{4AB626A4-A64B-EF4F-8D84-875F6E605C2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400FA4-745F-1746-B936-958EC6BE4845}"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3" name="Text Box 9">
            <a:extLst>
              <a:ext uri="{FF2B5EF4-FFF2-40B4-BE49-F238E27FC236}">
                <a16:creationId xmlns:a16="http://schemas.microsoft.com/office/drawing/2014/main" id="{8B244B2E-7386-6242-ABF8-A1F3EF51D02D}"/>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FB9594-2531-2E4E-82E7-D73DEDB962E6}"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4" name="Text Box 10">
            <a:extLst>
              <a:ext uri="{FF2B5EF4-FFF2-40B4-BE49-F238E27FC236}">
                <a16:creationId xmlns:a16="http://schemas.microsoft.com/office/drawing/2014/main" id="{D8F273B5-A6A1-3C4A-AA94-3800394D19E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66AE53-2CD9-F544-97CD-8AB685C110A5}"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5" name="Text Box 11">
            <a:extLst>
              <a:ext uri="{FF2B5EF4-FFF2-40B4-BE49-F238E27FC236}">
                <a16:creationId xmlns:a16="http://schemas.microsoft.com/office/drawing/2014/main" id="{4B5CE0F4-2CCD-464D-B799-2253D1449C2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C11A07-0CA9-B24A-87AE-106A2DD0328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366606" name="Text Box 12">
            <a:extLst>
              <a:ext uri="{FF2B5EF4-FFF2-40B4-BE49-F238E27FC236}">
                <a16:creationId xmlns:a16="http://schemas.microsoft.com/office/drawing/2014/main" id="{02C6616E-383E-6149-8199-DE496AFED5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6607" name="Text Box 13">
            <a:extLst>
              <a:ext uri="{FF2B5EF4-FFF2-40B4-BE49-F238E27FC236}">
                <a16:creationId xmlns:a16="http://schemas.microsoft.com/office/drawing/2014/main" id="{A26D246B-E7EC-CC47-A6BD-41B5BC0C928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24158063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Rectangle 92">
            <a:extLst>
              <a:ext uri="{FF2B5EF4-FFF2-40B4-BE49-F238E27FC236}">
                <a16:creationId xmlns:a16="http://schemas.microsoft.com/office/drawing/2014/main" id="{0C2F3DFE-FEF8-B144-90E4-6D2AB526D93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F6D4F2-FC80-2049-B1D8-0CDC65A5714B}" type="slidenum">
              <a:rPr lang="es-ES" altLang="es-ES_tradnl" sz="1400">
                <a:solidFill>
                  <a:srgbClr val="000000"/>
                </a:solidFill>
                <a:latin typeface="Times New Roman" panose="02020603050405020304" pitchFamily="18" charset="0"/>
              </a:rPr>
              <a:pPr/>
              <a:t>189</a:t>
            </a:fld>
            <a:endParaRPr lang="es-ES" altLang="es-ES_tradnl" sz="1400">
              <a:solidFill>
                <a:srgbClr val="000000"/>
              </a:solidFill>
              <a:latin typeface="Times New Roman" panose="02020603050405020304" pitchFamily="18" charset="0"/>
            </a:endParaRPr>
          </a:p>
        </p:txBody>
      </p:sp>
      <p:sp>
        <p:nvSpPr>
          <p:cNvPr id="366595" name="Text Box 1">
            <a:extLst>
              <a:ext uri="{FF2B5EF4-FFF2-40B4-BE49-F238E27FC236}">
                <a16:creationId xmlns:a16="http://schemas.microsoft.com/office/drawing/2014/main" id="{BE3EB7C0-0A56-F84D-957E-88E8E283C85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C05503-D327-F042-862A-4838F6DF0A27}"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596" name="Text Box 2">
            <a:extLst>
              <a:ext uri="{FF2B5EF4-FFF2-40B4-BE49-F238E27FC236}">
                <a16:creationId xmlns:a16="http://schemas.microsoft.com/office/drawing/2014/main" id="{23555879-2A6C-2047-B033-517A0265918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A8ADA6-AC6D-E643-B5D5-C4A3C6AD8FA1}"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597" name="Text Box 3">
            <a:extLst>
              <a:ext uri="{FF2B5EF4-FFF2-40B4-BE49-F238E27FC236}">
                <a16:creationId xmlns:a16="http://schemas.microsoft.com/office/drawing/2014/main" id="{BD1654D0-A873-0245-9E1F-55713D3E1F5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91D264-D7C3-A846-BA1B-CFCC6EAE7D5B}"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598" name="Text Box 4">
            <a:extLst>
              <a:ext uri="{FF2B5EF4-FFF2-40B4-BE49-F238E27FC236}">
                <a16:creationId xmlns:a16="http://schemas.microsoft.com/office/drawing/2014/main" id="{133555C1-3898-C74A-955A-558E403A9AD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6753DB-8AD4-9844-AAEB-A21764940138}"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599" name="Text Box 5">
            <a:extLst>
              <a:ext uri="{FF2B5EF4-FFF2-40B4-BE49-F238E27FC236}">
                <a16:creationId xmlns:a16="http://schemas.microsoft.com/office/drawing/2014/main" id="{5BA0702F-5C91-094F-87E8-01E219EE8A2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ADAC9B-ABEE-C94A-A67A-429CF1C21DD1}"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0" name="Text Box 6">
            <a:extLst>
              <a:ext uri="{FF2B5EF4-FFF2-40B4-BE49-F238E27FC236}">
                <a16:creationId xmlns:a16="http://schemas.microsoft.com/office/drawing/2014/main" id="{47366357-B7D1-654D-A982-8A5B48DE643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F04B18-65AA-C841-A870-9DEA51AF918A}"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1" name="Text Box 7">
            <a:extLst>
              <a:ext uri="{FF2B5EF4-FFF2-40B4-BE49-F238E27FC236}">
                <a16:creationId xmlns:a16="http://schemas.microsoft.com/office/drawing/2014/main" id="{39AC5AFA-AF74-0448-B0BA-5A103D7DC60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F42D04-EB20-9746-8F3B-5BA33FD7D69D}"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2" name="Text Box 8">
            <a:extLst>
              <a:ext uri="{FF2B5EF4-FFF2-40B4-BE49-F238E27FC236}">
                <a16:creationId xmlns:a16="http://schemas.microsoft.com/office/drawing/2014/main" id="{4AB626A4-A64B-EF4F-8D84-875F6E605C2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400FA4-745F-1746-B936-958EC6BE4845}"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3" name="Text Box 9">
            <a:extLst>
              <a:ext uri="{FF2B5EF4-FFF2-40B4-BE49-F238E27FC236}">
                <a16:creationId xmlns:a16="http://schemas.microsoft.com/office/drawing/2014/main" id="{8B244B2E-7386-6242-ABF8-A1F3EF51D02D}"/>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FB9594-2531-2E4E-82E7-D73DEDB962E6}"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4" name="Text Box 10">
            <a:extLst>
              <a:ext uri="{FF2B5EF4-FFF2-40B4-BE49-F238E27FC236}">
                <a16:creationId xmlns:a16="http://schemas.microsoft.com/office/drawing/2014/main" id="{D8F273B5-A6A1-3C4A-AA94-3800394D19E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66AE53-2CD9-F544-97CD-8AB685C110A5}"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5" name="Text Box 11">
            <a:extLst>
              <a:ext uri="{FF2B5EF4-FFF2-40B4-BE49-F238E27FC236}">
                <a16:creationId xmlns:a16="http://schemas.microsoft.com/office/drawing/2014/main" id="{4B5CE0F4-2CCD-464D-B799-2253D1449C2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C11A07-0CA9-B24A-87AE-106A2DD03281}"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366606" name="Text Box 12">
            <a:extLst>
              <a:ext uri="{FF2B5EF4-FFF2-40B4-BE49-F238E27FC236}">
                <a16:creationId xmlns:a16="http://schemas.microsoft.com/office/drawing/2014/main" id="{02C6616E-383E-6149-8199-DE496AFED5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6607" name="Text Box 13">
            <a:extLst>
              <a:ext uri="{FF2B5EF4-FFF2-40B4-BE49-F238E27FC236}">
                <a16:creationId xmlns:a16="http://schemas.microsoft.com/office/drawing/2014/main" id="{A26D246B-E7EC-CC47-A6BD-41B5BC0C928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1257668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8786" name="Rectangle 92">
            <a:extLst>
              <a:ext uri="{FF2B5EF4-FFF2-40B4-BE49-F238E27FC236}">
                <a16:creationId xmlns:a16="http://schemas.microsoft.com/office/drawing/2014/main" id="{F56BF9C9-876F-754E-980D-9CCEA25388E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0FE36E3-EED3-AE4D-A50B-6DC44BA8E7F5}" type="slidenum">
              <a:rPr lang="es-ES" altLang="es-ES_tradnl" sz="1400">
                <a:solidFill>
                  <a:srgbClr val="000000"/>
                </a:solidFill>
                <a:latin typeface="Times New Roman" panose="02020603050405020304" pitchFamily="18" charset="0"/>
              </a:rPr>
              <a:pPr/>
              <a:t>19</a:t>
            </a:fld>
            <a:endParaRPr lang="es-ES" altLang="es-ES_tradnl" sz="1400">
              <a:solidFill>
                <a:srgbClr val="000000"/>
              </a:solidFill>
              <a:latin typeface="Times New Roman" panose="02020603050405020304" pitchFamily="18" charset="0"/>
            </a:endParaRPr>
          </a:p>
        </p:txBody>
      </p:sp>
      <p:sp>
        <p:nvSpPr>
          <p:cNvPr id="118787" name="Text Box 1">
            <a:extLst>
              <a:ext uri="{FF2B5EF4-FFF2-40B4-BE49-F238E27FC236}">
                <a16:creationId xmlns:a16="http://schemas.microsoft.com/office/drawing/2014/main" id="{9E6CF93A-40EC-A443-8A02-C7E7284E35F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AEE1D5-6774-684F-80F8-EDB2B0D883A0}"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88" name="Text Box 2">
            <a:extLst>
              <a:ext uri="{FF2B5EF4-FFF2-40B4-BE49-F238E27FC236}">
                <a16:creationId xmlns:a16="http://schemas.microsoft.com/office/drawing/2014/main" id="{CE83F4A2-F2CA-B945-926B-C2272BD163E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BB873D-C67F-C04D-B34B-4ED49FD4E9E3}"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89" name="Text Box 3">
            <a:extLst>
              <a:ext uri="{FF2B5EF4-FFF2-40B4-BE49-F238E27FC236}">
                <a16:creationId xmlns:a16="http://schemas.microsoft.com/office/drawing/2014/main" id="{3912116A-21C0-8D4D-B866-E8D36E7B7EE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5CB927-EEC0-CF47-B1CC-F860BB34B987}"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0" name="Text Box 4">
            <a:extLst>
              <a:ext uri="{FF2B5EF4-FFF2-40B4-BE49-F238E27FC236}">
                <a16:creationId xmlns:a16="http://schemas.microsoft.com/office/drawing/2014/main" id="{F8734175-D502-BD4A-9E47-EAAC42995FF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7A8478-351D-0E44-A006-DC9F0B096662}"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1" name="Text Box 5">
            <a:extLst>
              <a:ext uri="{FF2B5EF4-FFF2-40B4-BE49-F238E27FC236}">
                <a16:creationId xmlns:a16="http://schemas.microsoft.com/office/drawing/2014/main" id="{BD0F8F2C-0AF1-7C41-B7D0-277489D540B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45E068-ADCF-564C-B13E-EE233432EE40}"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2" name="Text Box 6">
            <a:extLst>
              <a:ext uri="{FF2B5EF4-FFF2-40B4-BE49-F238E27FC236}">
                <a16:creationId xmlns:a16="http://schemas.microsoft.com/office/drawing/2014/main" id="{74DD3E91-499A-6E43-8EAB-BBA0EE73F29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CC2F77-669F-3C43-AD1E-773D91962743}"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3" name="Text Box 7">
            <a:extLst>
              <a:ext uri="{FF2B5EF4-FFF2-40B4-BE49-F238E27FC236}">
                <a16:creationId xmlns:a16="http://schemas.microsoft.com/office/drawing/2014/main" id="{A99D591F-C77A-9940-B104-E2327523AB7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E90B26-9AEA-A64B-BF1B-E106B60A6589}"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4" name="Text Box 8">
            <a:extLst>
              <a:ext uri="{FF2B5EF4-FFF2-40B4-BE49-F238E27FC236}">
                <a16:creationId xmlns:a16="http://schemas.microsoft.com/office/drawing/2014/main" id="{1FAB7B83-F911-3941-B825-63CF2F3AA3DA}"/>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4C6A63-FFAD-A14B-8698-E33D7D7CE8E2}"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5" name="Text Box 9">
            <a:extLst>
              <a:ext uri="{FF2B5EF4-FFF2-40B4-BE49-F238E27FC236}">
                <a16:creationId xmlns:a16="http://schemas.microsoft.com/office/drawing/2014/main" id="{0BFC7F8C-ECA4-A34C-B8CD-FA3D08CC6473}"/>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CE0CCF-51D7-4D48-804C-60BAE6361460}"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6" name="Text Box 10">
            <a:extLst>
              <a:ext uri="{FF2B5EF4-FFF2-40B4-BE49-F238E27FC236}">
                <a16:creationId xmlns:a16="http://schemas.microsoft.com/office/drawing/2014/main" id="{35C6C484-3CC5-B94C-B4F2-034C7C02F33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83A0D8-9F76-AA47-81BF-9D54804ADA3B}"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118797" name="Text Box 11">
            <a:extLst>
              <a:ext uri="{FF2B5EF4-FFF2-40B4-BE49-F238E27FC236}">
                <a16:creationId xmlns:a16="http://schemas.microsoft.com/office/drawing/2014/main" id="{304FE62E-AEE8-0540-92E6-7FEB6409315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8798" name="Text Box 12">
            <a:extLst>
              <a:ext uri="{FF2B5EF4-FFF2-40B4-BE49-F238E27FC236}">
                <a16:creationId xmlns:a16="http://schemas.microsoft.com/office/drawing/2014/main" id="{7C08BB6D-5C64-3741-BF89-B00F143BC7E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190</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190</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3160036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191</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191</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70508977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14410594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193</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193</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42541246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194</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194</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17841240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195</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195</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45485943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196</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196</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77420974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197</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197</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98572359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198</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198</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03501588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199</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199</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41913883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04BC827B-4FD0-D04F-9326-5E8B46B0622E}" type="slidenum">
              <a:rPr lang="es-ES" altLang="es-ES_tradnl" sz="1400">
                <a:ea typeface="Segoe UI" charset="0"/>
                <a:cs typeface="Segoe UI" charset="0"/>
              </a:rPr>
              <a:pPr>
                <a:spcBef>
                  <a:spcPct val="0"/>
                </a:spcBef>
                <a:buClrTx/>
                <a:buFontTx/>
                <a:buNone/>
              </a:pPr>
              <a:t>2</a:t>
            </a:fld>
            <a:endParaRPr lang="es-ES" altLang="es-ES_tradnl" sz="1400">
              <a:ea typeface="Segoe UI" charset="0"/>
              <a:cs typeface="Segoe UI" charset="0"/>
            </a:endParaRPr>
          </a:p>
        </p:txBody>
      </p:sp>
      <p:sp>
        <p:nvSpPr>
          <p:cNvPr id="418817"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98CABE-414C-F14B-B600-C6B13C3A75AD}"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18"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8FD8DA4-B88B-4C4F-9A40-B98DBC77E4F3}"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19"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C009172-1C20-1349-9488-71DC98623C88}"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0"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DD8EC3A4-6AE9-FF4F-B8EB-428C170C818D}"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1"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65888F6-CFC2-EC42-AF9B-E4936D4B7FD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2"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13E5698-1A7B-3E44-8AFB-24FB1B927FE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3"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35E263-2881-604C-8FB1-2187F1C3B092}"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4"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826E8807-D6F8-7545-B212-4765B20771F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5"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418826"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42285529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0834" name="Rectangle 92">
            <a:extLst>
              <a:ext uri="{FF2B5EF4-FFF2-40B4-BE49-F238E27FC236}">
                <a16:creationId xmlns:a16="http://schemas.microsoft.com/office/drawing/2014/main" id="{A2F46CE0-0AC7-344A-A6C0-33275CF893D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EB3F202-1299-5542-BA63-3DB9361A36D0}" type="slidenum">
              <a:rPr lang="es-ES" altLang="es-ES_tradnl" sz="1400">
                <a:solidFill>
                  <a:srgbClr val="000000"/>
                </a:solidFill>
                <a:latin typeface="Times New Roman" panose="02020603050405020304" pitchFamily="18" charset="0"/>
              </a:rPr>
              <a:pPr/>
              <a:t>20</a:t>
            </a:fld>
            <a:endParaRPr lang="es-ES" altLang="es-ES_tradnl" sz="1400">
              <a:solidFill>
                <a:srgbClr val="000000"/>
              </a:solidFill>
              <a:latin typeface="Times New Roman" panose="02020603050405020304" pitchFamily="18" charset="0"/>
            </a:endParaRPr>
          </a:p>
        </p:txBody>
      </p:sp>
      <p:sp>
        <p:nvSpPr>
          <p:cNvPr id="120835" name="Text Box 1">
            <a:extLst>
              <a:ext uri="{FF2B5EF4-FFF2-40B4-BE49-F238E27FC236}">
                <a16:creationId xmlns:a16="http://schemas.microsoft.com/office/drawing/2014/main" id="{B78AE712-CCCD-384F-A82C-74C38941FA3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100FDA-D988-3147-902B-A7C1AAD135DB}"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36" name="Text Box 2">
            <a:extLst>
              <a:ext uri="{FF2B5EF4-FFF2-40B4-BE49-F238E27FC236}">
                <a16:creationId xmlns:a16="http://schemas.microsoft.com/office/drawing/2014/main" id="{D234F8CF-2D8A-2044-9BA6-8575D09B997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602A70-A70E-B446-8536-E9B778DB8EBE}"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37" name="Text Box 3">
            <a:extLst>
              <a:ext uri="{FF2B5EF4-FFF2-40B4-BE49-F238E27FC236}">
                <a16:creationId xmlns:a16="http://schemas.microsoft.com/office/drawing/2014/main" id="{823A6EB3-9A88-804C-8D16-8A5CE138B03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303297-CAD9-1D48-9CCA-3B74ADCCEE20}"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38" name="Text Box 4">
            <a:extLst>
              <a:ext uri="{FF2B5EF4-FFF2-40B4-BE49-F238E27FC236}">
                <a16:creationId xmlns:a16="http://schemas.microsoft.com/office/drawing/2014/main" id="{846ACA35-0409-654C-BEE7-91A2F60AEFC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7DC9D4-8D2C-0A4B-8375-811542D632D3}"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39" name="Text Box 5">
            <a:extLst>
              <a:ext uri="{FF2B5EF4-FFF2-40B4-BE49-F238E27FC236}">
                <a16:creationId xmlns:a16="http://schemas.microsoft.com/office/drawing/2014/main" id="{AD5D56B7-2511-FC48-A2B4-512A8B034D4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C04D8A-2024-8E40-A20C-172EAE11329A}"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0" name="Text Box 6">
            <a:extLst>
              <a:ext uri="{FF2B5EF4-FFF2-40B4-BE49-F238E27FC236}">
                <a16:creationId xmlns:a16="http://schemas.microsoft.com/office/drawing/2014/main" id="{D13DBF04-1493-3E47-BA9A-496D3B8F3BF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C0E98A-1DA2-D34B-880F-34B2762AF0E8}"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1" name="Text Box 7">
            <a:extLst>
              <a:ext uri="{FF2B5EF4-FFF2-40B4-BE49-F238E27FC236}">
                <a16:creationId xmlns:a16="http://schemas.microsoft.com/office/drawing/2014/main" id="{5E9288D4-CA7C-0340-8FA9-877D3D39EAD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D67944-FED7-324C-B1A7-9E6C2F401137}"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2" name="Text Box 8">
            <a:extLst>
              <a:ext uri="{FF2B5EF4-FFF2-40B4-BE49-F238E27FC236}">
                <a16:creationId xmlns:a16="http://schemas.microsoft.com/office/drawing/2014/main" id="{5A4B7339-6C54-7B45-8A04-AAE1B717E08A}"/>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CF95D1-1EBC-A746-BBCB-8458BA975B1D}"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3" name="Text Box 9">
            <a:extLst>
              <a:ext uri="{FF2B5EF4-FFF2-40B4-BE49-F238E27FC236}">
                <a16:creationId xmlns:a16="http://schemas.microsoft.com/office/drawing/2014/main" id="{255C6461-399E-184B-879D-B0C0EB105CD3}"/>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A44E0E2-8952-1E4A-8F56-6EB4ECE69D6B}"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4" name="Text Box 10">
            <a:extLst>
              <a:ext uri="{FF2B5EF4-FFF2-40B4-BE49-F238E27FC236}">
                <a16:creationId xmlns:a16="http://schemas.microsoft.com/office/drawing/2014/main" id="{A0D23A2E-1F98-1040-9467-E43196800F2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BC0A58-7C8B-6342-90B1-12EA24493C5D}"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120845" name="Text Box 11">
            <a:extLst>
              <a:ext uri="{FF2B5EF4-FFF2-40B4-BE49-F238E27FC236}">
                <a16:creationId xmlns:a16="http://schemas.microsoft.com/office/drawing/2014/main" id="{B7CC983D-CF30-0146-B27C-50788110FEE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0846" name="Text Box 12">
            <a:extLst>
              <a:ext uri="{FF2B5EF4-FFF2-40B4-BE49-F238E27FC236}">
                <a16:creationId xmlns:a16="http://schemas.microsoft.com/office/drawing/2014/main" id="{988BF706-E10C-8F47-AB3C-93960A8E3F7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200</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200</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827481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201</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201</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8251809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99251355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203</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203</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63487354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204</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204</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79914347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78">
            <a:extLst>
              <a:ext uri="{FF2B5EF4-FFF2-40B4-BE49-F238E27FC236}">
                <a16:creationId xmlns:a16="http://schemas.microsoft.com/office/drawing/2014/main" id="{5F092D49-86AD-0049-900F-1A15533C13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21ADD7-BDAA-E449-826A-098954EE82A8}" type="slidenum">
              <a:rPr lang="en-GB" altLang="es-ES" sz="1400" smtClean="0"/>
              <a:pPr/>
              <a:t>205</a:t>
            </a:fld>
            <a:endParaRPr lang="en-GB" altLang="es-ES" sz="1400"/>
          </a:p>
        </p:txBody>
      </p:sp>
      <p:sp>
        <p:nvSpPr>
          <p:cNvPr id="55299" name="Text Box 1">
            <a:extLst>
              <a:ext uri="{FF2B5EF4-FFF2-40B4-BE49-F238E27FC236}">
                <a16:creationId xmlns:a16="http://schemas.microsoft.com/office/drawing/2014/main" id="{DDCBC0F0-4587-4649-9636-3DF95FE57DB9}"/>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33FE603-47C9-AD46-992F-FCC72EC88DBD}" type="slidenum">
              <a:rPr lang="en-GB" altLang="es-ES" sz="1400"/>
              <a:pPr algn="r">
                <a:lnSpc>
                  <a:spcPct val="95000"/>
                </a:lnSpc>
              </a:pPr>
              <a:t>205</a:t>
            </a:fld>
            <a:endParaRPr lang="en-GB" altLang="es-ES" sz="1400"/>
          </a:p>
        </p:txBody>
      </p:sp>
      <p:sp>
        <p:nvSpPr>
          <p:cNvPr id="55300" name="Text Box 2">
            <a:extLst>
              <a:ext uri="{FF2B5EF4-FFF2-40B4-BE49-F238E27FC236}">
                <a16:creationId xmlns:a16="http://schemas.microsoft.com/office/drawing/2014/main" id="{5B458D8B-6627-2649-B059-1D794D04168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0B220BC-F6A6-444F-A421-748AB74B553E}" type="slidenum">
              <a:rPr lang="en-GB" altLang="es-ES" sz="1400"/>
              <a:pPr algn="r">
                <a:lnSpc>
                  <a:spcPct val="95000"/>
                </a:lnSpc>
              </a:pPr>
              <a:t>205</a:t>
            </a:fld>
            <a:endParaRPr lang="en-GB" altLang="es-ES" sz="1400"/>
          </a:p>
        </p:txBody>
      </p:sp>
      <p:sp>
        <p:nvSpPr>
          <p:cNvPr id="55301" name="Text Box 3">
            <a:extLst>
              <a:ext uri="{FF2B5EF4-FFF2-40B4-BE49-F238E27FC236}">
                <a16:creationId xmlns:a16="http://schemas.microsoft.com/office/drawing/2014/main" id="{A0EA6FF0-19A0-CC4F-9664-F6191C3C3609}"/>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A807EDB3-CF39-9046-805F-30BC89B4675B}" type="slidenum">
              <a:rPr lang="en-GB" altLang="es-ES" sz="1600"/>
              <a:pPr algn="r">
                <a:lnSpc>
                  <a:spcPct val="95000"/>
                </a:lnSpc>
              </a:pPr>
              <a:t>205</a:t>
            </a:fld>
            <a:endParaRPr lang="en-GB" altLang="es-ES" sz="1600"/>
          </a:p>
        </p:txBody>
      </p:sp>
      <p:sp>
        <p:nvSpPr>
          <p:cNvPr id="55302" name="Text Box 4">
            <a:extLst>
              <a:ext uri="{FF2B5EF4-FFF2-40B4-BE49-F238E27FC236}">
                <a16:creationId xmlns:a16="http://schemas.microsoft.com/office/drawing/2014/main" id="{9A4F2595-AD2C-CC44-A04B-0282B200B79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BB559972-611D-4844-B6CB-5C5760F86BAD}" type="slidenum">
              <a:rPr lang="en-GB" altLang="es-ES" sz="1600"/>
              <a:pPr algn="r">
                <a:lnSpc>
                  <a:spcPct val="95000"/>
                </a:lnSpc>
              </a:pPr>
              <a:t>205</a:t>
            </a:fld>
            <a:endParaRPr lang="en-GB" altLang="es-ES" sz="1600"/>
          </a:p>
        </p:txBody>
      </p:sp>
      <p:sp>
        <p:nvSpPr>
          <p:cNvPr id="55303" name="Text Box 5">
            <a:extLst>
              <a:ext uri="{FF2B5EF4-FFF2-40B4-BE49-F238E27FC236}">
                <a16:creationId xmlns:a16="http://schemas.microsoft.com/office/drawing/2014/main" id="{1F841B9B-742D-FD46-8E4D-CAD2795A5D2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FC14161-DED2-9E49-A5F8-F46A357E3605}" type="slidenum">
              <a:rPr lang="en-GB" altLang="es-ES" sz="1600"/>
              <a:pPr algn="r">
                <a:lnSpc>
                  <a:spcPct val="95000"/>
                </a:lnSpc>
              </a:pPr>
              <a:t>205</a:t>
            </a:fld>
            <a:endParaRPr lang="en-GB" altLang="es-ES" sz="1600"/>
          </a:p>
        </p:txBody>
      </p:sp>
      <p:sp>
        <p:nvSpPr>
          <p:cNvPr id="55304" name="Text Box 6">
            <a:extLst>
              <a:ext uri="{FF2B5EF4-FFF2-40B4-BE49-F238E27FC236}">
                <a16:creationId xmlns:a16="http://schemas.microsoft.com/office/drawing/2014/main" id="{07A488A9-F037-AA47-858C-3CB9DAFB8B95}"/>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5C099D4-9EF1-7041-8DD2-22ED5CA6B739}" type="slidenum">
              <a:rPr lang="en-GB" altLang="es-ES" sz="1600"/>
              <a:pPr algn="r">
                <a:lnSpc>
                  <a:spcPct val="95000"/>
                </a:lnSpc>
              </a:pPr>
              <a:t>205</a:t>
            </a:fld>
            <a:endParaRPr lang="en-GB" altLang="es-ES" sz="1600"/>
          </a:p>
        </p:txBody>
      </p:sp>
      <p:sp>
        <p:nvSpPr>
          <p:cNvPr id="55305" name="Text Box 7">
            <a:extLst>
              <a:ext uri="{FF2B5EF4-FFF2-40B4-BE49-F238E27FC236}">
                <a16:creationId xmlns:a16="http://schemas.microsoft.com/office/drawing/2014/main" id="{CF51E251-1754-804D-945C-310F6A90624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2196614-C5E0-354B-A183-858DE21A41DF}" type="slidenum">
              <a:rPr lang="en-GB" altLang="es-ES" sz="1600"/>
              <a:pPr algn="r">
                <a:lnSpc>
                  <a:spcPct val="95000"/>
                </a:lnSpc>
              </a:pPr>
              <a:t>205</a:t>
            </a:fld>
            <a:endParaRPr lang="en-GB" altLang="es-ES" sz="1600"/>
          </a:p>
        </p:txBody>
      </p:sp>
      <p:sp>
        <p:nvSpPr>
          <p:cNvPr id="55306" name="Text Box 8">
            <a:extLst>
              <a:ext uri="{FF2B5EF4-FFF2-40B4-BE49-F238E27FC236}">
                <a16:creationId xmlns:a16="http://schemas.microsoft.com/office/drawing/2014/main" id="{BA989D5C-D9C7-DE41-A6FB-B50B50D69A4B}"/>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5307" name="Text Box 9">
            <a:extLst>
              <a:ext uri="{FF2B5EF4-FFF2-40B4-BE49-F238E27FC236}">
                <a16:creationId xmlns:a16="http://schemas.microsoft.com/office/drawing/2014/main" id="{9B23F369-69D7-A149-BBA4-500C668907B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
          </a:p>
        </p:txBody>
      </p:sp>
    </p:spTree>
    <p:extLst>
      <p:ext uri="{BB962C8B-B14F-4D97-AF65-F5344CB8AC3E}">
        <p14:creationId xmlns:p14="http://schemas.microsoft.com/office/powerpoint/2010/main" val="39077861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78">
            <a:extLst>
              <a:ext uri="{FF2B5EF4-FFF2-40B4-BE49-F238E27FC236}">
                <a16:creationId xmlns:a16="http://schemas.microsoft.com/office/drawing/2014/main" id="{5F092D49-86AD-0049-900F-1A15533C13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21ADD7-BDAA-E449-826A-098954EE82A8}" type="slidenum">
              <a:rPr lang="en-GB" altLang="es-ES" sz="1400" smtClean="0"/>
              <a:pPr/>
              <a:t>206</a:t>
            </a:fld>
            <a:endParaRPr lang="en-GB" altLang="es-ES" sz="1400"/>
          </a:p>
        </p:txBody>
      </p:sp>
      <p:sp>
        <p:nvSpPr>
          <p:cNvPr id="55299" name="Text Box 1">
            <a:extLst>
              <a:ext uri="{FF2B5EF4-FFF2-40B4-BE49-F238E27FC236}">
                <a16:creationId xmlns:a16="http://schemas.microsoft.com/office/drawing/2014/main" id="{DDCBC0F0-4587-4649-9636-3DF95FE57DB9}"/>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33FE603-47C9-AD46-992F-FCC72EC88DBD}" type="slidenum">
              <a:rPr lang="en-GB" altLang="es-ES" sz="1400"/>
              <a:pPr algn="r">
                <a:lnSpc>
                  <a:spcPct val="95000"/>
                </a:lnSpc>
              </a:pPr>
              <a:t>206</a:t>
            </a:fld>
            <a:endParaRPr lang="en-GB" altLang="es-ES" sz="1400"/>
          </a:p>
        </p:txBody>
      </p:sp>
      <p:sp>
        <p:nvSpPr>
          <p:cNvPr id="55300" name="Text Box 2">
            <a:extLst>
              <a:ext uri="{FF2B5EF4-FFF2-40B4-BE49-F238E27FC236}">
                <a16:creationId xmlns:a16="http://schemas.microsoft.com/office/drawing/2014/main" id="{5B458D8B-6627-2649-B059-1D794D04168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0B220BC-F6A6-444F-A421-748AB74B553E}" type="slidenum">
              <a:rPr lang="en-GB" altLang="es-ES" sz="1400"/>
              <a:pPr algn="r">
                <a:lnSpc>
                  <a:spcPct val="95000"/>
                </a:lnSpc>
              </a:pPr>
              <a:t>206</a:t>
            </a:fld>
            <a:endParaRPr lang="en-GB" altLang="es-ES" sz="1400"/>
          </a:p>
        </p:txBody>
      </p:sp>
      <p:sp>
        <p:nvSpPr>
          <p:cNvPr id="55301" name="Text Box 3">
            <a:extLst>
              <a:ext uri="{FF2B5EF4-FFF2-40B4-BE49-F238E27FC236}">
                <a16:creationId xmlns:a16="http://schemas.microsoft.com/office/drawing/2014/main" id="{A0EA6FF0-19A0-CC4F-9664-F6191C3C3609}"/>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A807EDB3-CF39-9046-805F-30BC89B4675B}" type="slidenum">
              <a:rPr lang="en-GB" altLang="es-ES" sz="1600"/>
              <a:pPr algn="r">
                <a:lnSpc>
                  <a:spcPct val="95000"/>
                </a:lnSpc>
              </a:pPr>
              <a:t>206</a:t>
            </a:fld>
            <a:endParaRPr lang="en-GB" altLang="es-ES" sz="1600"/>
          </a:p>
        </p:txBody>
      </p:sp>
      <p:sp>
        <p:nvSpPr>
          <p:cNvPr id="55302" name="Text Box 4">
            <a:extLst>
              <a:ext uri="{FF2B5EF4-FFF2-40B4-BE49-F238E27FC236}">
                <a16:creationId xmlns:a16="http://schemas.microsoft.com/office/drawing/2014/main" id="{9A4F2595-AD2C-CC44-A04B-0282B200B79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BB559972-611D-4844-B6CB-5C5760F86BAD}" type="slidenum">
              <a:rPr lang="en-GB" altLang="es-ES" sz="1600"/>
              <a:pPr algn="r">
                <a:lnSpc>
                  <a:spcPct val="95000"/>
                </a:lnSpc>
              </a:pPr>
              <a:t>206</a:t>
            </a:fld>
            <a:endParaRPr lang="en-GB" altLang="es-ES" sz="1600"/>
          </a:p>
        </p:txBody>
      </p:sp>
      <p:sp>
        <p:nvSpPr>
          <p:cNvPr id="55303" name="Text Box 5">
            <a:extLst>
              <a:ext uri="{FF2B5EF4-FFF2-40B4-BE49-F238E27FC236}">
                <a16:creationId xmlns:a16="http://schemas.microsoft.com/office/drawing/2014/main" id="{1F841B9B-742D-FD46-8E4D-CAD2795A5D2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FC14161-DED2-9E49-A5F8-F46A357E3605}" type="slidenum">
              <a:rPr lang="en-GB" altLang="es-ES" sz="1600"/>
              <a:pPr algn="r">
                <a:lnSpc>
                  <a:spcPct val="95000"/>
                </a:lnSpc>
              </a:pPr>
              <a:t>206</a:t>
            </a:fld>
            <a:endParaRPr lang="en-GB" altLang="es-ES" sz="1600"/>
          </a:p>
        </p:txBody>
      </p:sp>
      <p:sp>
        <p:nvSpPr>
          <p:cNvPr id="55304" name="Text Box 6">
            <a:extLst>
              <a:ext uri="{FF2B5EF4-FFF2-40B4-BE49-F238E27FC236}">
                <a16:creationId xmlns:a16="http://schemas.microsoft.com/office/drawing/2014/main" id="{07A488A9-F037-AA47-858C-3CB9DAFB8B95}"/>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5C099D4-9EF1-7041-8DD2-22ED5CA6B739}" type="slidenum">
              <a:rPr lang="en-GB" altLang="es-ES" sz="1600"/>
              <a:pPr algn="r">
                <a:lnSpc>
                  <a:spcPct val="95000"/>
                </a:lnSpc>
              </a:pPr>
              <a:t>206</a:t>
            </a:fld>
            <a:endParaRPr lang="en-GB" altLang="es-ES" sz="1600"/>
          </a:p>
        </p:txBody>
      </p:sp>
      <p:sp>
        <p:nvSpPr>
          <p:cNvPr id="55305" name="Text Box 7">
            <a:extLst>
              <a:ext uri="{FF2B5EF4-FFF2-40B4-BE49-F238E27FC236}">
                <a16:creationId xmlns:a16="http://schemas.microsoft.com/office/drawing/2014/main" id="{CF51E251-1754-804D-945C-310F6A90624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2196614-C5E0-354B-A183-858DE21A41DF}" type="slidenum">
              <a:rPr lang="en-GB" altLang="es-ES" sz="1600"/>
              <a:pPr algn="r">
                <a:lnSpc>
                  <a:spcPct val="95000"/>
                </a:lnSpc>
              </a:pPr>
              <a:t>206</a:t>
            </a:fld>
            <a:endParaRPr lang="en-GB" altLang="es-ES" sz="1600"/>
          </a:p>
        </p:txBody>
      </p:sp>
      <p:sp>
        <p:nvSpPr>
          <p:cNvPr id="55306" name="Text Box 8">
            <a:extLst>
              <a:ext uri="{FF2B5EF4-FFF2-40B4-BE49-F238E27FC236}">
                <a16:creationId xmlns:a16="http://schemas.microsoft.com/office/drawing/2014/main" id="{BA989D5C-D9C7-DE41-A6FB-B50B50D69A4B}"/>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5307" name="Text Box 9">
            <a:extLst>
              <a:ext uri="{FF2B5EF4-FFF2-40B4-BE49-F238E27FC236}">
                <a16:creationId xmlns:a16="http://schemas.microsoft.com/office/drawing/2014/main" id="{9B23F369-69D7-A149-BBA4-500C668907B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
          </a:p>
        </p:txBody>
      </p:sp>
    </p:spTree>
    <p:extLst>
      <p:ext uri="{BB962C8B-B14F-4D97-AF65-F5344CB8AC3E}">
        <p14:creationId xmlns:p14="http://schemas.microsoft.com/office/powerpoint/2010/main" val="19891999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78">
            <a:extLst>
              <a:ext uri="{FF2B5EF4-FFF2-40B4-BE49-F238E27FC236}">
                <a16:creationId xmlns:a16="http://schemas.microsoft.com/office/drawing/2014/main" id="{5F092D49-86AD-0049-900F-1A15533C13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21ADD7-BDAA-E449-826A-098954EE82A8}" type="slidenum">
              <a:rPr lang="en-GB" altLang="es-ES" sz="1400" smtClean="0"/>
              <a:pPr/>
              <a:t>207</a:t>
            </a:fld>
            <a:endParaRPr lang="en-GB" altLang="es-ES" sz="1400"/>
          </a:p>
        </p:txBody>
      </p:sp>
      <p:sp>
        <p:nvSpPr>
          <p:cNvPr id="55299" name="Text Box 1">
            <a:extLst>
              <a:ext uri="{FF2B5EF4-FFF2-40B4-BE49-F238E27FC236}">
                <a16:creationId xmlns:a16="http://schemas.microsoft.com/office/drawing/2014/main" id="{DDCBC0F0-4587-4649-9636-3DF95FE57DB9}"/>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33FE603-47C9-AD46-992F-FCC72EC88DBD}" type="slidenum">
              <a:rPr lang="en-GB" altLang="es-ES" sz="1400"/>
              <a:pPr algn="r">
                <a:lnSpc>
                  <a:spcPct val="95000"/>
                </a:lnSpc>
              </a:pPr>
              <a:t>207</a:t>
            </a:fld>
            <a:endParaRPr lang="en-GB" altLang="es-ES" sz="1400"/>
          </a:p>
        </p:txBody>
      </p:sp>
      <p:sp>
        <p:nvSpPr>
          <p:cNvPr id="55300" name="Text Box 2">
            <a:extLst>
              <a:ext uri="{FF2B5EF4-FFF2-40B4-BE49-F238E27FC236}">
                <a16:creationId xmlns:a16="http://schemas.microsoft.com/office/drawing/2014/main" id="{5B458D8B-6627-2649-B059-1D794D04168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0B220BC-F6A6-444F-A421-748AB74B553E}" type="slidenum">
              <a:rPr lang="en-GB" altLang="es-ES" sz="1400"/>
              <a:pPr algn="r">
                <a:lnSpc>
                  <a:spcPct val="95000"/>
                </a:lnSpc>
              </a:pPr>
              <a:t>207</a:t>
            </a:fld>
            <a:endParaRPr lang="en-GB" altLang="es-ES" sz="1400"/>
          </a:p>
        </p:txBody>
      </p:sp>
      <p:sp>
        <p:nvSpPr>
          <p:cNvPr id="55301" name="Text Box 3">
            <a:extLst>
              <a:ext uri="{FF2B5EF4-FFF2-40B4-BE49-F238E27FC236}">
                <a16:creationId xmlns:a16="http://schemas.microsoft.com/office/drawing/2014/main" id="{A0EA6FF0-19A0-CC4F-9664-F6191C3C3609}"/>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A807EDB3-CF39-9046-805F-30BC89B4675B}" type="slidenum">
              <a:rPr lang="en-GB" altLang="es-ES" sz="1600"/>
              <a:pPr algn="r">
                <a:lnSpc>
                  <a:spcPct val="95000"/>
                </a:lnSpc>
              </a:pPr>
              <a:t>207</a:t>
            </a:fld>
            <a:endParaRPr lang="en-GB" altLang="es-ES" sz="1600"/>
          </a:p>
        </p:txBody>
      </p:sp>
      <p:sp>
        <p:nvSpPr>
          <p:cNvPr id="55302" name="Text Box 4">
            <a:extLst>
              <a:ext uri="{FF2B5EF4-FFF2-40B4-BE49-F238E27FC236}">
                <a16:creationId xmlns:a16="http://schemas.microsoft.com/office/drawing/2014/main" id="{9A4F2595-AD2C-CC44-A04B-0282B200B79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BB559972-611D-4844-B6CB-5C5760F86BAD}" type="slidenum">
              <a:rPr lang="en-GB" altLang="es-ES" sz="1600"/>
              <a:pPr algn="r">
                <a:lnSpc>
                  <a:spcPct val="95000"/>
                </a:lnSpc>
              </a:pPr>
              <a:t>207</a:t>
            </a:fld>
            <a:endParaRPr lang="en-GB" altLang="es-ES" sz="1600"/>
          </a:p>
        </p:txBody>
      </p:sp>
      <p:sp>
        <p:nvSpPr>
          <p:cNvPr id="55303" name="Text Box 5">
            <a:extLst>
              <a:ext uri="{FF2B5EF4-FFF2-40B4-BE49-F238E27FC236}">
                <a16:creationId xmlns:a16="http://schemas.microsoft.com/office/drawing/2014/main" id="{1F841B9B-742D-FD46-8E4D-CAD2795A5D2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FC14161-DED2-9E49-A5F8-F46A357E3605}" type="slidenum">
              <a:rPr lang="en-GB" altLang="es-ES" sz="1600"/>
              <a:pPr algn="r">
                <a:lnSpc>
                  <a:spcPct val="95000"/>
                </a:lnSpc>
              </a:pPr>
              <a:t>207</a:t>
            </a:fld>
            <a:endParaRPr lang="en-GB" altLang="es-ES" sz="1600"/>
          </a:p>
        </p:txBody>
      </p:sp>
      <p:sp>
        <p:nvSpPr>
          <p:cNvPr id="55304" name="Text Box 6">
            <a:extLst>
              <a:ext uri="{FF2B5EF4-FFF2-40B4-BE49-F238E27FC236}">
                <a16:creationId xmlns:a16="http://schemas.microsoft.com/office/drawing/2014/main" id="{07A488A9-F037-AA47-858C-3CB9DAFB8B95}"/>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5C099D4-9EF1-7041-8DD2-22ED5CA6B739}" type="slidenum">
              <a:rPr lang="en-GB" altLang="es-ES" sz="1600"/>
              <a:pPr algn="r">
                <a:lnSpc>
                  <a:spcPct val="95000"/>
                </a:lnSpc>
              </a:pPr>
              <a:t>207</a:t>
            </a:fld>
            <a:endParaRPr lang="en-GB" altLang="es-ES" sz="1600"/>
          </a:p>
        </p:txBody>
      </p:sp>
      <p:sp>
        <p:nvSpPr>
          <p:cNvPr id="55305" name="Text Box 7">
            <a:extLst>
              <a:ext uri="{FF2B5EF4-FFF2-40B4-BE49-F238E27FC236}">
                <a16:creationId xmlns:a16="http://schemas.microsoft.com/office/drawing/2014/main" id="{CF51E251-1754-804D-945C-310F6A90624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2196614-C5E0-354B-A183-858DE21A41DF}" type="slidenum">
              <a:rPr lang="en-GB" altLang="es-ES" sz="1600"/>
              <a:pPr algn="r">
                <a:lnSpc>
                  <a:spcPct val="95000"/>
                </a:lnSpc>
              </a:pPr>
              <a:t>207</a:t>
            </a:fld>
            <a:endParaRPr lang="en-GB" altLang="es-ES" sz="1600"/>
          </a:p>
        </p:txBody>
      </p:sp>
      <p:sp>
        <p:nvSpPr>
          <p:cNvPr id="55306" name="Text Box 8">
            <a:extLst>
              <a:ext uri="{FF2B5EF4-FFF2-40B4-BE49-F238E27FC236}">
                <a16:creationId xmlns:a16="http://schemas.microsoft.com/office/drawing/2014/main" id="{BA989D5C-D9C7-DE41-A6FB-B50B50D69A4B}"/>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5307" name="Text Box 9">
            <a:extLst>
              <a:ext uri="{FF2B5EF4-FFF2-40B4-BE49-F238E27FC236}">
                <a16:creationId xmlns:a16="http://schemas.microsoft.com/office/drawing/2014/main" id="{9B23F369-69D7-A149-BBA4-500C668907B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
          </a:p>
        </p:txBody>
      </p:sp>
    </p:spTree>
    <p:extLst>
      <p:ext uri="{BB962C8B-B14F-4D97-AF65-F5344CB8AC3E}">
        <p14:creationId xmlns:p14="http://schemas.microsoft.com/office/powerpoint/2010/main" val="253496277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208</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208</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94612728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209</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209</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0444070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882" name="Rectangle 92">
            <a:extLst>
              <a:ext uri="{FF2B5EF4-FFF2-40B4-BE49-F238E27FC236}">
                <a16:creationId xmlns:a16="http://schemas.microsoft.com/office/drawing/2014/main" id="{8B65A294-FCEB-CA45-A44A-852744FD2FE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E52A3D8-5A94-C147-A052-2EB30278E208}" type="slidenum">
              <a:rPr lang="es-ES" altLang="es-ES_tradnl" sz="1400">
                <a:solidFill>
                  <a:srgbClr val="000000"/>
                </a:solidFill>
                <a:latin typeface="Times New Roman" panose="02020603050405020304" pitchFamily="18" charset="0"/>
              </a:rPr>
              <a:pPr/>
              <a:t>21</a:t>
            </a:fld>
            <a:endParaRPr lang="es-ES" altLang="es-ES_tradnl" sz="1400">
              <a:solidFill>
                <a:srgbClr val="000000"/>
              </a:solidFill>
              <a:latin typeface="Times New Roman" panose="02020603050405020304" pitchFamily="18" charset="0"/>
            </a:endParaRPr>
          </a:p>
        </p:txBody>
      </p:sp>
      <p:sp>
        <p:nvSpPr>
          <p:cNvPr id="122883" name="Text Box 1">
            <a:extLst>
              <a:ext uri="{FF2B5EF4-FFF2-40B4-BE49-F238E27FC236}">
                <a16:creationId xmlns:a16="http://schemas.microsoft.com/office/drawing/2014/main" id="{BADE0F5F-A919-8B45-9E06-36BE6A50C228}"/>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C32E7B-6407-0544-821D-4C81B7943858}"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4" name="Text Box 2">
            <a:extLst>
              <a:ext uri="{FF2B5EF4-FFF2-40B4-BE49-F238E27FC236}">
                <a16:creationId xmlns:a16="http://schemas.microsoft.com/office/drawing/2014/main" id="{5B01B2B5-6E98-DC40-87E8-6CDFDE5AB0AA}"/>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7732CC-3F21-DE45-BC79-1CE8F5A022F8}"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5" name="Text Box 3">
            <a:extLst>
              <a:ext uri="{FF2B5EF4-FFF2-40B4-BE49-F238E27FC236}">
                <a16:creationId xmlns:a16="http://schemas.microsoft.com/office/drawing/2014/main" id="{5FE456F1-A654-D046-B6B5-3ECCF0E56D4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640318-E49D-CE47-80DE-CDAB2479734B}"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6" name="Text Box 4">
            <a:extLst>
              <a:ext uri="{FF2B5EF4-FFF2-40B4-BE49-F238E27FC236}">
                <a16:creationId xmlns:a16="http://schemas.microsoft.com/office/drawing/2014/main" id="{10FB8CC0-CCC9-B84F-851C-C846F201D302}"/>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72585A-313D-DC44-9531-878CA854EA18}"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7" name="Text Box 5">
            <a:extLst>
              <a:ext uri="{FF2B5EF4-FFF2-40B4-BE49-F238E27FC236}">
                <a16:creationId xmlns:a16="http://schemas.microsoft.com/office/drawing/2014/main" id="{52A7EBEA-FB1E-9D4F-9B97-45612DCE113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A7FABF-1F66-9D45-AFB5-DD29A84389EB}"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8" name="Text Box 6">
            <a:extLst>
              <a:ext uri="{FF2B5EF4-FFF2-40B4-BE49-F238E27FC236}">
                <a16:creationId xmlns:a16="http://schemas.microsoft.com/office/drawing/2014/main" id="{4F2E8EE0-8361-724A-9393-95120FCE255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85EDE5-A740-0B4C-96E3-960EDD5B1A5D}"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122889" name="Text Box 7">
            <a:extLst>
              <a:ext uri="{FF2B5EF4-FFF2-40B4-BE49-F238E27FC236}">
                <a16:creationId xmlns:a16="http://schemas.microsoft.com/office/drawing/2014/main" id="{29CCB70D-1FF0-774C-8249-71B97A1AF55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2890" name="Text Box 8">
            <a:extLst>
              <a:ext uri="{FF2B5EF4-FFF2-40B4-BE49-F238E27FC236}">
                <a16:creationId xmlns:a16="http://schemas.microsoft.com/office/drawing/2014/main" id="{81467C4A-8CE4-CD45-AA1A-CCC8D69D66F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210</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210</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32745433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211</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74921711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51347783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213</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213</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52124649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214</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214</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78961221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215</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215</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421576823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216</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216</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256393336"/>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217</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217</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96992583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218</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218</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339821842"/>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219</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219</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6043698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92">
            <a:extLst>
              <a:ext uri="{FF2B5EF4-FFF2-40B4-BE49-F238E27FC236}">
                <a16:creationId xmlns:a16="http://schemas.microsoft.com/office/drawing/2014/main" id="{618313B6-5770-6543-B991-C18F31F6B5E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8A2602-D940-FC4C-AF70-6EC433316DE0}" type="slidenum">
              <a:rPr lang="es-ES" altLang="es-ES_tradnl" sz="1400">
                <a:solidFill>
                  <a:srgbClr val="000000"/>
                </a:solidFill>
                <a:latin typeface="Times New Roman" panose="02020603050405020304" pitchFamily="18" charset="0"/>
              </a:rPr>
              <a:pPr/>
              <a:t>22</a:t>
            </a:fld>
            <a:endParaRPr lang="es-ES" altLang="es-ES_tradnl" sz="1400">
              <a:solidFill>
                <a:srgbClr val="000000"/>
              </a:solidFill>
              <a:latin typeface="Times New Roman" panose="02020603050405020304" pitchFamily="18" charset="0"/>
            </a:endParaRPr>
          </a:p>
        </p:txBody>
      </p:sp>
      <p:sp>
        <p:nvSpPr>
          <p:cNvPr id="108547" name="Text Box 1">
            <a:extLst>
              <a:ext uri="{FF2B5EF4-FFF2-40B4-BE49-F238E27FC236}">
                <a16:creationId xmlns:a16="http://schemas.microsoft.com/office/drawing/2014/main" id="{4494CA8D-379C-5C45-8478-117C929CF56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2D22ED-BDF5-1148-AEAF-E6FE907CEB5E}"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48" name="Text Box 2">
            <a:extLst>
              <a:ext uri="{FF2B5EF4-FFF2-40B4-BE49-F238E27FC236}">
                <a16:creationId xmlns:a16="http://schemas.microsoft.com/office/drawing/2014/main" id="{3B08C0AE-D093-D747-AD16-A6B5989A349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4E70BB-E3AA-044F-B500-43E6AD547B72}"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49" name="Text Box 3">
            <a:extLst>
              <a:ext uri="{FF2B5EF4-FFF2-40B4-BE49-F238E27FC236}">
                <a16:creationId xmlns:a16="http://schemas.microsoft.com/office/drawing/2014/main" id="{F0F75EA1-0753-7447-94C0-ACB5BDAE994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791ADE-4F15-DF4B-B7C4-E7CCF24BF896}"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0" name="Text Box 4">
            <a:extLst>
              <a:ext uri="{FF2B5EF4-FFF2-40B4-BE49-F238E27FC236}">
                <a16:creationId xmlns:a16="http://schemas.microsoft.com/office/drawing/2014/main" id="{3A24770A-1502-494C-9EED-955A19021B1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E44785-538F-5049-BDAE-3D7AD12BC86E}"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1" name="Text Box 5">
            <a:extLst>
              <a:ext uri="{FF2B5EF4-FFF2-40B4-BE49-F238E27FC236}">
                <a16:creationId xmlns:a16="http://schemas.microsoft.com/office/drawing/2014/main" id="{353B58DD-4362-DC4C-9F21-D53808F2420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EB3350-3921-AC4B-80BF-6400E7338E65}"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2" name="Text Box 6">
            <a:extLst>
              <a:ext uri="{FF2B5EF4-FFF2-40B4-BE49-F238E27FC236}">
                <a16:creationId xmlns:a16="http://schemas.microsoft.com/office/drawing/2014/main" id="{EA80A2FC-B83C-1D45-BE8B-91C795E331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37EE6F-CC47-C149-954E-B1843F51551F}"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3" name="Text Box 7">
            <a:extLst>
              <a:ext uri="{FF2B5EF4-FFF2-40B4-BE49-F238E27FC236}">
                <a16:creationId xmlns:a16="http://schemas.microsoft.com/office/drawing/2014/main" id="{9467CFAE-1530-3A4D-80F7-BBE00591459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7195A1-767E-3745-9493-60FD792D9112}"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4" name="Text Box 8">
            <a:extLst>
              <a:ext uri="{FF2B5EF4-FFF2-40B4-BE49-F238E27FC236}">
                <a16:creationId xmlns:a16="http://schemas.microsoft.com/office/drawing/2014/main" id="{34FDA9B8-C6F8-0642-8EE7-C351EB34C166}"/>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4AD505-2BD2-8B46-8A00-FA6CC13D9971}"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5" name="Text Box 9">
            <a:extLst>
              <a:ext uri="{FF2B5EF4-FFF2-40B4-BE49-F238E27FC236}">
                <a16:creationId xmlns:a16="http://schemas.microsoft.com/office/drawing/2014/main" id="{5E5DC511-8A83-074A-BC1D-7854FD89E3F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7165DC-A76C-F343-899A-4020CB79DC11}"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6" name="Text Box 10">
            <a:extLst>
              <a:ext uri="{FF2B5EF4-FFF2-40B4-BE49-F238E27FC236}">
                <a16:creationId xmlns:a16="http://schemas.microsoft.com/office/drawing/2014/main" id="{E3177BD7-8549-6946-9DC6-643BF2A20A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160119-E22B-344A-80F1-55F601715DEE}"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108557" name="Text Box 11">
            <a:extLst>
              <a:ext uri="{FF2B5EF4-FFF2-40B4-BE49-F238E27FC236}">
                <a16:creationId xmlns:a16="http://schemas.microsoft.com/office/drawing/2014/main" id="{D2CA4E8A-1B1F-C043-877C-A76EFCC6ADE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8558" name="Text Box 12">
            <a:extLst>
              <a:ext uri="{FF2B5EF4-FFF2-40B4-BE49-F238E27FC236}">
                <a16:creationId xmlns:a16="http://schemas.microsoft.com/office/drawing/2014/main" id="{AACE3B97-051D-034A-B5D0-009BB297F64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9505291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04BC827B-4FD0-D04F-9326-5E8B46B0622E}" type="slidenum">
              <a:rPr lang="es-ES" altLang="es-ES_tradnl" sz="1400">
                <a:ea typeface="Segoe UI" charset="0"/>
                <a:cs typeface="Segoe UI" charset="0"/>
              </a:rPr>
              <a:pPr>
                <a:spcBef>
                  <a:spcPct val="0"/>
                </a:spcBef>
                <a:buClrTx/>
                <a:buFontTx/>
                <a:buNone/>
              </a:pPr>
              <a:t>220</a:t>
            </a:fld>
            <a:endParaRPr lang="es-ES" altLang="es-ES_tradnl" sz="1400">
              <a:ea typeface="Segoe UI" charset="0"/>
              <a:cs typeface="Segoe UI" charset="0"/>
            </a:endParaRPr>
          </a:p>
        </p:txBody>
      </p:sp>
      <p:sp>
        <p:nvSpPr>
          <p:cNvPr id="418817"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98CABE-414C-F14B-B600-C6B13C3A75AD}"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18"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8FD8DA4-B88B-4C4F-9A40-B98DBC77E4F3}"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19"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C009172-1C20-1349-9488-71DC98623C88}"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0"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DD8EC3A4-6AE9-FF4F-B8EB-428C170C818D}"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1"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65888F6-CFC2-EC42-AF9B-E4936D4B7FD0}"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2"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13E5698-1A7B-3E44-8AFB-24FB1B927FE0}"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3"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35E263-2881-604C-8FB1-2187F1C3B092}"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4"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826E8807-D6F8-7545-B212-4765B20771F0}"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418825"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418826"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17239552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35F85537-B0CE-F24D-95BC-AF7A7F68AF17}" type="slidenum">
              <a:rPr lang="es-ES" altLang="es-ES_tradnl" sz="1400">
                <a:ea typeface="Segoe UI" charset="0"/>
                <a:cs typeface="Segoe UI" charset="0"/>
              </a:rPr>
              <a:pPr>
                <a:spcBef>
                  <a:spcPct val="0"/>
                </a:spcBef>
                <a:buClrTx/>
                <a:buFontTx/>
                <a:buNone/>
              </a:pPr>
              <a:t>221</a:t>
            </a:fld>
            <a:endParaRPr lang="es-ES" altLang="es-ES_tradnl" sz="1400">
              <a:ea typeface="Segoe UI" charset="0"/>
              <a:cs typeface="Segoe UI" charset="0"/>
            </a:endParaRPr>
          </a:p>
        </p:txBody>
      </p:sp>
      <p:sp>
        <p:nvSpPr>
          <p:cNvPr id="419841"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08B718C-B8A1-3A4E-8B80-0B08087C8B4B}"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2"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EC792A7-64BC-AC41-A053-51BF0BD361BB}"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3"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25DFBB0-EEE7-6447-8E73-398D29B1D432}"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4"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9479E22B-5EC1-E94E-8AC0-1A6D7C94D54D}"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5"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2CE6F865-9BAF-A140-A2D5-43E9CA4CCDC4}"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6"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74CDACD-FD72-AC4A-AA39-A6846FA2E063}"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7"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A90E6979-A5EE-2C4E-A30A-42F3BD41F623}"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8"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6768FA9-E675-A245-B245-1E52B0E46931}" type="slidenum">
              <a:rPr lang="es-ES" altLang="es-ES_tradnl" sz="1400" smtClean="0"/>
              <a:pPr algn="r" eaLnBrk="1">
                <a:lnSpc>
                  <a:spcPct val="95000"/>
                </a:lnSpc>
                <a:spcBef>
                  <a:spcPct val="0"/>
                </a:spcBef>
                <a:buClrTx/>
                <a:buFontTx/>
                <a:buNone/>
                <a:defRPr/>
              </a:pPr>
              <a:t>221</a:t>
            </a:fld>
            <a:endParaRPr lang="es-ES" altLang="es-ES_tradnl" sz="1400"/>
          </a:p>
        </p:txBody>
      </p:sp>
      <p:sp>
        <p:nvSpPr>
          <p:cNvPr id="419849"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419850"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175631764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7618"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4A3403B6-116F-5144-8950-B514664FD72D}" type="slidenum">
              <a:rPr lang="es-ES" altLang="es-ES_tradnl" sz="1400">
                <a:solidFill>
                  <a:srgbClr val="000000"/>
                </a:solidFill>
                <a:latin typeface="Times New Roman" charset="0"/>
              </a:rPr>
              <a:pPr/>
              <a:t>222</a:t>
            </a:fld>
            <a:endParaRPr lang="es-ES" altLang="es-ES_tradnl" sz="1400">
              <a:solidFill>
                <a:srgbClr val="000000"/>
              </a:solidFill>
              <a:latin typeface="Times New Roman" charset="0"/>
            </a:endParaRPr>
          </a:p>
        </p:txBody>
      </p:sp>
      <p:sp>
        <p:nvSpPr>
          <p:cNvPr id="367619" name="Text Box 1"/>
          <p:cNvSpPr txBox="1">
            <a:spLocks noChangeArrowheads="1"/>
          </p:cNvSpPr>
          <p:nvPr/>
        </p:nvSpPr>
        <p:spPr bwMode="auto">
          <a:xfrm>
            <a:off x="4278313" y="10155238"/>
            <a:ext cx="3200400"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76D97D6-C795-2844-8903-C248ED66F174}"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0" name="Text Box 2"/>
          <p:cNvSpPr txBox="1">
            <a:spLocks noChangeArrowheads="1"/>
          </p:cNvSpPr>
          <p:nvPr/>
        </p:nvSpPr>
        <p:spPr bwMode="auto">
          <a:xfrm>
            <a:off x="4278313" y="10155238"/>
            <a:ext cx="3224212" cy="47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197DA7B-D046-5E4E-98B0-5C768280ECE7}"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1" name="Text Box 3"/>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567225F-E92A-CC43-B175-0AF67A7621CF}"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2" name="Text Box 4"/>
          <p:cNvSpPr txBox="1">
            <a:spLocks noChangeArrowheads="1"/>
          </p:cNvSpPr>
          <p:nvPr/>
        </p:nvSpPr>
        <p:spPr bwMode="auto">
          <a:xfrm>
            <a:off x="4278313" y="10155238"/>
            <a:ext cx="3259137" cy="512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22D18E4-33D7-B646-A0DF-5635C0ACD5AB}"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3" name="Text Box 5"/>
          <p:cNvSpPr txBox="1">
            <a:spLocks noChangeArrowheads="1"/>
          </p:cNvSpPr>
          <p:nvPr/>
        </p:nvSpPr>
        <p:spPr bwMode="auto">
          <a:xfrm>
            <a:off x="4278313" y="10155238"/>
            <a:ext cx="3265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CA6C34F-9DF0-6448-8A94-9BE9978B113B}"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4" name="Text Box 6"/>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FB72AFE-B51F-E745-9C17-482B9E319DCB}" type="slidenum">
              <a:rPr lang="es-ES" altLang="es-ES_tradnl" sz="1400">
                <a:solidFill>
                  <a:srgbClr val="000000"/>
                </a:solidFill>
                <a:latin typeface="Times New Roman" charset="0"/>
              </a:rPr>
              <a:pPr algn="r" eaLnBrk="1">
                <a:lnSpc>
                  <a:spcPct val="95000"/>
                </a:lnSpc>
                <a:buSzPct val="100000"/>
              </a:pPr>
              <a:t>222</a:t>
            </a:fld>
            <a:endParaRPr lang="es-ES" altLang="es-ES_tradnl" sz="1400">
              <a:solidFill>
                <a:srgbClr val="000000"/>
              </a:solidFill>
              <a:latin typeface="Times New Roman" charset="0"/>
            </a:endParaRPr>
          </a:p>
        </p:txBody>
      </p:sp>
      <p:sp>
        <p:nvSpPr>
          <p:cNvPr id="367625"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7626" name="Text Box 8"/>
          <p:cNvSpPr txBox="1">
            <a:spLocks noChangeArrowheads="1"/>
          </p:cNvSpPr>
          <p:nvPr/>
        </p:nvSpPr>
        <p:spPr bwMode="auto">
          <a:xfrm>
            <a:off x="0" y="-228600"/>
            <a:ext cx="15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1988869950"/>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6066" name="Rectangle 76"/>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9pPr>
          </a:lstStyle>
          <a:p>
            <a:pPr>
              <a:spcBef>
                <a:spcPct val="0"/>
              </a:spcBef>
              <a:buClrTx/>
              <a:buFontTx/>
              <a:buNone/>
            </a:pPr>
            <a:fld id="{71B2E65C-DD2C-0F4A-9CD1-034DEDC6BE02}" type="slidenum">
              <a:rPr lang="es-ES" altLang="es-ES_tradnl" sz="1400"/>
              <a:pPr>
                <a:spcBef>
                  <a:spcPct val="0"/>
                </a:spcBef>
                <a:buClrTx/>
                <a:buFontTx/>
                <a:buNone/>
              </a:pPr>
              <a:t>223</a:t>
            </a:fld>
            <a:endParaRPr lang="es-ES" altLang="es-ES_tradnl" sz="1400"/>
          </a:p>
        </p:txBody>
      </p:sp>
      <p:sp>
        <p:nvSpPr>
          <p:cNvPr id="268289"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5CAEA133-6957-3D47-BA10-2B00DB58455E}"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0"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12020F6-661C-094B-879A-AFAA59D530BD}"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1"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EBD762-3657-E141-BD18-00F56834F745}"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2"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6CF70834-E85F-FB4F-9426-CE24840BC300}"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3"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B9365163-34CA-E344-9E9C-75D0B9FDAD95}"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4"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2222FFF-473A-0547-9DB6-88CB15835D62}"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5"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BC38C4-32BF-6849-9952-0001426F1C2E}"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6"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956E5FD-D886-194E-95FF-B6F2A9CD509F}" type="slidenum">
              <a:rPr lang="es-ES" altLang="es-ES_tradnl" sz="1400" smtClean="0"/>
              <a:pPr algn="r" eaLnBrk="1">
                <a:lnSpc>
                  <a:spcPct val="95000"/>
                </a:lnSpc>
                <a:spcBef>
                  <a:spcPct val="0"/>
                </a:spcBef>
                <a:buClrTx/>
                <a:buFontTx/>
                <a:buNone/>
                <a:defRPr/>
              </a:pPr>
              <a:t>223</a:t>
            </a:fld>
            <a:endParaRPr lang="es-ES" altLang="es-ES_tradnl" sz="1400"/>
          </a:p>
        </p:txBody>
      </p:sp>
      <p:sp>
        <p:nvSpPr>
          <p:cNvPr id="268297"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sp>
      <p:sp>
        <p:nvSpPr>
          <p:cNvPr id="268298" name="Text Box 10"/>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200006247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94">
            <a:extLst>
              <a:ext uri="{FF2B5EF4-FFF2-40B4-BE49-F238E27FC236}">
                <a16:creationId xmlns:a16="http://schemas.microsoft.com/office/drawing/2014/main" id="{2848A747-B2AB-4740-A51C-85D076D708F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73EF82F-3416-F348-8C6E-80CD8C28C789}" type="slidenum">
              <a:rPr lang="es-ES" altLang="es-ES_tradnl" sz="1400">
                <a:solidFill>
                  <a:srgbClr val="000000"/>
                </a:solidFill>
                <a:latin typeface="Times New Roman" panose="02020603050405020304" pitchFamily="18" charset="0"/>
              </a:rPr>
              <a:pPr/>
              <a:t>224</a:t>
            </a:fld>
            <a:endParaRPr lang="es-ES" altLang="es-ES_tradnl" sz="1400">
              <a:solidFill>
                <a:srgbClr val="000000"/>
              </a:solidFill>
              <a:latin typeface="Times New Roman" panose="02020603050405020304" pitchFamily="18" charset="0"/>
            </a:endParaRPr>
          </a:p>
        </p:txBody>
      </p:sp>
      <p:sp>
        <p:nvSpPr>
          <p:cNvPr id="109571" name="Text Box 1">
            <a:extLst>
              <a:ext uri="{FF2B5EF4-FFF2-40B4-BE49-F238E27FC236}">
                <a16:creationId xmlns:a16="http://schemas.microsoft.com/office/drawing/2014/main" id="{19E68D59-2CE0-0247-B8E7-FFA1285E68D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874AC2-BDDF-8446-8C43-4F5C989DB546}"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2" name="Text Box 2">
            <a:extLst>
              <a:ext uri="{FF2B5EF4-FFF2-40B4-BE49-F238E27FC236}">
                <a16:creationId xmlns:a16="http://schemas.microsoft.com/office/drawing/2014/main" id="{095D10E4-FCB7-874D-BCEE-139FABE24FC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8B4BAE-4946-124B-B870-B0468A0C383C}"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3" name="Text Box 3">
            <a:extLst>
              <a:ext uri="{FF2B5EF4-FFF2-40B4-BE49-F238E27FC236}">
                <a16:creationId xmlns:a16="http://schemas.microsoft.com/office/drawing/2014/main" id="{E56647F9-0441-B445-91DE-3BB23452DBE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B2243B-EAA3-B240-A49F-9F75077E9D43}"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4" name="Text Box 4">
            <a:extLst>
              <a:ext uri="{FF2B5EF4-FFF2-40B4-BE49-F238E27FC236}">
                <a16:creationId xmlns:a16="http://schemas.microsoft.com/office/drawing/2014/main" id="{87DDBAE1-8F34-E945-9B0E-B5A62F5F3BB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E4561C-A017-B94F-8455-F5EED11FDA69}"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5" name="Text Box 5">
            <a:extLst>
              <a:ext uri="{FF2B5EF4-FFF2-40B4-BE49-F238E27FC236}">
                <a16:creationId xmlns:a16="http://schemas.microsoft.com/office/drawing/2014/main" id="{C0416037-E439-E746-A2C9-F25B9C9C96A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14D8F2-34BF-3042-9C3C-AB66B2E77486}"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6" name="Text Box 6">
            <a:extLst>
              <a:ext uri="{FF2B5EF4-FFF2-40B4-BE49-F238E27FC236}">
                <a16:creationId xmlns:a16="http://schemas.microsoft.com/office/drawing/2014/main" id="{D473D770-6AC9-004E-8C5A-8794EB23DC5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482AAA-3F02-8749-B014-692775104962}"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7" name="Text Box 7">
            <a:extLst>
              <a:ext uri="{FF2B5EF4-FFF2-40B4-BE49-F238E27FC236}">
                <a16:creationId xmlns:a16="http://schemas.microsoft.com/office/drawing/2014/main" id="{39699F99-7ED5-054E-9C6B-65304C301DE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6C767B-9D50-4745-8A14-F826A8314F89}"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8" name="Text Box 8">
            <a:extLst>
              <a:ext uri="{FF2B5EF4-FFF2-40B4-BE49-F238E27FC236}">
                <a16:creationId xmlns:a16="http://schemas.microsoft.com/office/drawing/2014/main" id="{B2709D7C-8A65-C94F-9B3E-885C64F2667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D48662-8380-6C45-A9CF-06DBB4AF8DD4}"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79" name="Text Box 9">
            <a:extLst>
              <a:ext uri="{FF2B5EF4-FFF2-40B4-BE49-F238E27FC236}">
                <a16:creationId xmlns:a16="http://schemas.microsoft.com/office/drawing/2014/main" id="{6F1EE8BE-E613-7D4A-8582-8898C5DE6AD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CC6E45-A991-3E4B-AE33-619D2FC737CC}"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80" name="Text Box 10">
            <a:extLst>
              <a:ext uri="{FF2B5EF4-FFF2-40B4-BE49-F238E27FC236}">
                <a16:creationId xmlns:a16="http://schemas.microsoft.com/office/drawing/2014/main" id="{642C6954-CD27-7C41-96FB-841F6F50D87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3C7C0F-0EE9-2044-BDD9-801788F936EB}" type="slidenum">
              <a:rPr lang="es-ES" altLang="es-ES_tradnl" sz="1400">
                <a:solidFill>
                  <a:srgbClr val="000000"/>
                </a:solidFill>
                <a:latin typeface="Times New Roman" panose="02020603050405020304" pitchFamily="18" charset="0"/>
              </a:rPr>
              <a:pPr algn="r" eaLnBrk="1">
                <a:lnSpc>
                  <a:spcPct val="95000"/>
                </a:lnSpc>
                <a:buSzPct val="100000"/>
              </a:pPr>
              <a:t>224</a:t>
            </a:fld>
            <a:endParaRPr lang="es-ES" altLang="es-ES_tradnl" sz="1400">
              <a:solidFill>
                <a:srgbClr val="000000"/>
              </a:solidFill>
              <a:latin typeface="Times New Roman" panose="02020603050405020304" pitchFamily="18" charset="0"/>
            </a:endParaRPr>
          </a:p>
        </p:txBody>
      </p:sp>
      <p:sp>
        <p:nvSpPr>
          <p:cNvPr id="109581" name="Text Box 11">
            <a:extLst>
              <a:ext uri="{FF2B5EF4-FFF2-40B4-BE49-F238E27FC236}">
                <a16:creationId xmlns:a16="http://schemas.microsoft.com/office/drawing/2014/main" id="{9386775D-A054-EB45-8E4A-5CA3DCB6187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9582" name="Text Box 12">
            <a:extLst>
              <a:ext uri="{FF2B5EF4-FFF2-40B4-BE49-F238E27FC236}">
                <a16:creationId xmlns:a16="http://schemas.microsoft.com/office/drawing/2014/main" id="{A79AD474-D686-4D45-8F8E-579F315FA3C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09197197"/>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10" name="Rectangle 94">
            <a:extLst>
              <a:ext uri="{FF2B5EF4-FFF2-40B4-BE49-F238E27FC236}">
                <a16:creationId xmlns:a16="http://schemas.microsoft.com/office/drawing/2014/main" id="{9EA017B1-DE12-6349-95B7-8E5FFEB1147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0C9E395-A24B-3A44-B4BC-5D525BE32589}" type="slidenum">
              <a:rPr lang="es-ES" altLang="es-ES_tradnl" sz="1400">
                <a:solidFill>
                  <a:srgbClr val="000000"/>
                </a:solidFill>
                <a:latin typeface="Times New Roman" panose="02020603050405020304" pitchFamily="18" charset="0"/>
              </a:rPr>
              <a:pPr/>
              <a:t>225</a:t>
            </a:fld>
            <a:endParaRPr lang="es-ES" altLang="es-ES_tradnl" sz="1400">
              <a:solidFill>
                <a:srgbClr val="000000"/>
              </a:solidFill>
              <a:latin typeface="Times New Roman" panose="02020603050405020304" pitchFamily="18" charset="0"/>
            </a:endParaRPr>
          </a:p>
        </p:txBody>
      </p:sp>
      <p:sp>
        <p:nvSpPr>
          <p:cNvPr id="68611" name="Text Box 1">
            <a:extLst>
              <a:ext uri="{FF2B5EF4-FFF2-40B4-BE49-F238E27FC236}">
                <a16:creationId xmlns:a16="http://schemas.microsoft.com/office/drawing/2014/main" id="{1678E334-B938-E145-95F0-94B0AF6A815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B3F02D-1D33-6F4C-95BD-71D505408CD3}"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2" name="Text Box 2">
            <a:extLst>
              <a:ext uri="{FF2B5EF4-FFF2-40B4-BE49-F238E27FC236}">
                <a16:creationId xmlns:a16="http://schemas.microsoft.com/office/drawing/2014/main" id="{0AC1D1AD-123E-C647-86EA-F4F18B5B433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201383-B339-164B-AAF6-F5B67F412996}"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3" name="Text Box 3">
            <a:extLst>
              <a:ext uri="{FF2B5EF4-FFF2-40B4-BE49-F238E27FC236}">
                <a16:creationId xmlns:a16="http://schemas.microsoft.com/office/drawing/2014/main" id="{074BB69B-CAFC-C24F-ACE0-D0F439E6DD7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87232C-2E79-0441-8628-1500F8FC1B7B}"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4" name="Text Box 4">
            <a:extLst>
              <a:ext uri="{FF2B5EF4-FFF2-40B4-BE49-F238E27FC236}">
                <a16:creationId xmlns:a16="http://schemas.microsoft.com/office/drawing/2014/main" id="{11C21BFC-851B-5F45-9B81-462BC481AC6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F462A2-6841-F342-8FFE-70AAAF538A4B}"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5" name="Text Box 5">
            <a:extLst>
              <a:ext uri="{FF2B5EF4-FFF2-40B4-BE49-F238E27FC236}">
                <a16:creationId xmlns:a16="http://schemas.microsoft.com/office/drawing/2014/main" id="{802BC990-803E-034F-9697-A3195831ABA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5B74A3-1DE9-9047-A395-F807DB7CFA3E}"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6" name="Text Box 6">
            <a:extLst>
              <a:ext uri="{FF2B5EF4-FFF2-40B4-BE49-F238E27FC236}">
                <a16:creationId xmlns:a16="http://schemas.microsoft.com/office/drawing/2014/main" id="{77A6CD8D-98C0-1041-A7C6-BE87ED925F7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9F4299-1010-6A49-A85B-E3E74C7DE3F4}"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7" name="Text Box 7">
            <a:extLst>
              <a:ext uri="{FF2B5EF4-FFF2-40B4-BE49-F238E27FC236}">
                <a16:creationId xmlns:a16="http://schemas.microsoft.com/office/drawing/2014/main" id="{B595D789-14CB-F142-8FAF-5DBE34CDA85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A1F25B-806A-3241-B8CC-BBD1BB00449A}"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8" name="Text Box 8">
            <a:extLst>
              <a:ext uri="{FF2B5EF4-FFF2-40B4-BE49-F238E27FC236}">
                <a16:creationId xmlns:a16="http://schemas.microsoft.com/office/drawing/2014/main" id="{DC375EDB-B3BA-A24B-A3D1-B8F69A5F62F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57257D-D227-C741-99A4-DB8FDCF7C7AA}"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19" name="Text Box 9">
            <a:extLst>
              <a:ext uri="{FF2B5EF4-FFF2-40B4-BE49-F238E27FC236}">
                <a16:creationId xmlns:a16="http://schemas.microsoft.com/office/drawing/2014/main" id="{C9A4E6AD-F511-1842-AA8A-827596D0351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543E63-EE72-7B4D-B7BA-16E9E3570B82}"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20" name="Text Box 10">
            <a:extLst>
              <a:ext uri="{FF2B5EF4-FFF2-40B4-BE49-F238E27FC236}">
                <a16:creationId xmlns:a16="http://schemas.microsoft.com/office/drawing/2014/main" id="{25461AB0-E545-7C4B-942B-7B0BC04F686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0F6CDC-D432-6C4A-90EE-AEA2963A5019}" type="slidenum">
              <a:rPr lang="es-ES" altLang="es-ES_tradnl" sz="1400">
                <a:solidFill>
                  <a:srgbClr val="000000"/>
                </a:solidFill>
                <a:latin typeface="Times New Roman" panose="02020603050405020304" pitchFamily="18" charset="0"/>
              </a:rPr>
              <a:pPr algn="r" eaLnBrk="1">
                <a:lnSpc>
                  <a:spcPct val="95000"/>
                </a:lnSpc>
                <a:buSzPct val="100000"/>
              </a:pPr>
              <a:t>225</a:t>
            </a:fld>
            <a:endParaRPr lang="es-ES" altLang="es-ES_tradnl" sz="1400">
              <a:solidFill>
                <a:srgbClr val="000000"/>
              </a:solidFill>
              <a:latin typeface="Times New Roman" panose="02020603050405020304" pitchFamily="18" charset="0"/>
            </a:endParaRPr>
          </a:p>
        </p:txBody>
      </p:sp>
      <p:sp>
        <p:nvSpPr>
          <p:cNvPr id="68621" name="Text Box 11">
            <a:extLst>
              <a:ext uri="{FF2B5EF4-FFF2-40B4-BE49-F238E27FC236}">
                <a16:creationId xmlns:a16="http://schemas.microsoft.com/office/drawing/2014/main" id="{1D79DC1F-6064-6642-B131-EB688E67D38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8622" name="Text Box 12">
            <a:extLst>
              <a:ext uri="{FF2B5EF4-FFF2-40B4-BE49-F238E27FC236}">
                <a16:creationId xmlns:a16="http://schemas.microsoft.com/office/drawing/2014/main" id="{22400A76-A661-E34B-8E5D-212865714BB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06150089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0658" name="Rectangle 94">
            <a:extLst>
              <a:ext uri="{FF2B5EF4-FFF2-40B4-BE49-F238E27FC236}">
                <a16:creationId xmlns:a16="http://schemas.microsoft.com/office/drawing/2014/main" id="{8577D7E6-2771-7243-A01F-439CFAC1A4E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9C97C8-B949-5540-989E-6B742331E7BC}" type="slidenum">
              <a:rPr lang="es-ES" altLang="es-ES_tradnl" sz="1400">
                <a:solidFill>
                  <a:srgbClr val="000000"/>
                </a:solidFill>
                <a:latin typeface="Times New Roman" panose="02020603050405020304" pitchFamily="18" charset="0"/>
              </a:rPr>
              <a:pPr/>
              <a:t>226</a:t>
            </a:fld>
            <a:endParaRPr lang="es-ES" altLang="es-ES_tradnl" sz="1400">
              <a:solidFill>
                <a:srgbClr val="000000"/>
              </a:solidFill>
              <a:latin typeface="Times New Roman" panose="02020603050405020304" pitchFamily="18" charset="0"/>
            </a:endParaRPr>
          </a:p>
        </p:txBody>
      </p:sp>
      <p:sp>
        <p:nvSpPr>
          <p:cNvPr id="70659" name="Text Box 1">
            <a:extLst>
              <a:ext uri="{FF2B5EF4-FFF2-40B4-BE49-F238E27FC236}">
                <a16:creationId xmlns:a16="http://schemas.microsoft.com/office/drawing/2014/main" id="{CEDEDC9A-13E8-AE43-B56E-3AA80E06CF7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44A972-87AB-AB4A-9A61-B884F1665DE6}"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0" name="Text Box 2">
            <a:extLst>
              <a:ext uri="{FF2B5EF4-FFF2-40B4-BE49-F238E27FC236}">
                <a16:creationId xmlns:a16="http://schemas.microsoft.com/office/drawing/2014/main" id="{6ED29753-2231-804F-BB14-ED5904C43E9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9DF839-92E2-6C43-BF78-C7CFEBC30F76}"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1" name="Text Box 3">
            <a:extLst>
              <a:ext uri="{FF2B5EF4-FFF2-40B4-BE49-F238E27FC236}">
                <a16:creationId xmlns:a16="http://schemas.microsoft.com/office/drawing/2014/main" id="{8E818D43-61B8-174D-B9E2-AEC3259033F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923CD4-34CD-7644-950B-2B9CA4BA2F4D}"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2" name="Text Box 4">
            <a:extLst>
              <a:ext uri="{FF2B5EF4-FFF2-40B4-BE49-F238E27FC236}">
                <a16:creationId xmlns:a16="http://schemas.microsoft.com/office/drawing/2014/main" id="{4B4D7001-921E-F74D-B52B-608CCADE49B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1F8545-5764-D446-A286-9F4529E60AC7}"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3" name="Text Box 5">
            <a:extLst>
              <a:ext uri="{FF2B5EF4-FFF2-40B4-BE49-F238E27FC236}">
                <a16:creationId xmlns:a16="http://schemas.microsoft.com/office/drawing/2014/main" id="{37D9A9EF-FC34-5041-9AB6-CD6F5A614D5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435FD6-692C-4B4F-86A5-1562B9942810}"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4" name="Text Box 6">
            <a:extLst>
              <a:ext uri="{FF2B5EF4-FFF2-40B4-BE49-F238E27FC236}">
                <a16:creationId xmlns:a16="http://schemas.microsoft.com/office/drawing/2014/main" id="{C796D10A-1A0D-BA43-AF30-4C33A1B6873B}"/>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619FBF-162C-EA45-90E0-2AC2168FB434}"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5" name="Text Box 7">
            <a:extLst>
              <a:ext uri="{FF2B5EF4-FFF2-40B4-BE49-F238E27FC236}">
                <a16:creationId xmlns:a16="http://schemas.microsoft.com/office/drawing/2014/main" id="{CB59D7E3-E7B4-2B47-A337-5E0C9D7526C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525991-A5CC-0948-9A7C-14C329472B6C}"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6" name="Text Box 8">
            <a:extLst>
              <a:ext uri="{FF2B5EF4-FFF2-40B4-BE49-F238E27FC236}">
                <a16:creationId xmlns:a16="http://schemas.microsoft.com/office/drawing/2014/main" id="{E9B257A4-ED4F-0D4A-9638-9F490005A20E}"/>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9B30AF-C7B9-9A47-A9C1-C289AD4D43E8}"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7" name="Text Box 9">
            <a:extLst>
              <a:ext uri="{FF2B5EF4-FFF2-40B4-BE49-F238E27FC236}">
                <a16:creationId xmlns:a16="http://schemas.microsoft.com/office/drawing/2014/main" id="{E8FCE3D6-4CEF-7049-93E0-7A5E9C09B22D}"/>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AD80A3-CE3A-DB46-B52C-5B89D515C8F4}"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8" name="Text Box 10">
            <a:extLst>
              <a:ext uri="{FF2B5EF4-FFF2-40B4-BE49-F238E27FC236}">
                <a16:creationId xmlns:a16="http://schemas.microsoft.com/office/drawing/2014/main" id="{4CE3E451-FDD1-4F4C-B052-AAC62A6C937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E49D70-BEBE-724D-8949-193FA0E785A6}" type="slidenum">
              <a:rPr lang="es-ES" altLang="es-ES_tradnl" sz="1400">
                <a:solidFill>
                  <a:srgbClr val="000000"/>
                </a:solidFill>
                <a:latin typeface="Times New Roman" panose="02020603050405020304" pitchFamily="18" charset="0"/>
              </a:rPr>
              <a:pPr algn="r" eaLnBrk="1">
                <a:lnSpc>
                  <a:spcPct val="95000"/>
                </a:lnSpc>
                <a:buSzPct val="100000"/>
              </a:pPr>
              <a:t>226</a:t>
            </a:fld>
            <a:endParaRPr lang="es-ES" altLang="es-ES_tradnl" sz="1400">
              <a:solidFill>
                <a:srgbClr val="000000"/>
              </a:solidFill>
              <a:latin typeface="Times New Roman" panose="02020603050405020304" pitchFamily="18" charset="0"/>
            </a:endParaRPr>
          </a:p>
        </p:txBody>
      </p:sp>
      <p:sp>
        <p:nvSpPr>
          <p:cNvPr id="70669" name="Text Box 11">
            <a:extLst>
              <a:ext uri="{FF2B5EF4-FFF2-40B4-BE49-F238E27FC236}">
                <a16:creationId xmlns:a16="http://schemas.microsoft.com/office/drawing/2014/main" id="{A653C025-F6A9-CC4A-81CD-45CEFCA3D77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0670" name="Text Box 12">
            <a:extLst>
              <a:ext uri="{FF2B5EF4-FFF2-40B4-BE49-F238E27FC236}">
                <a16:creationId xmlns:a16="http://schemas.microsoft.com/office/drawing/2014/main" id="{9E6ADA9E-2871-C446-AE0F-DC17F75D0C1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27466705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94">
            <a:extLst>
              <a:ext uri="{FF2B5EF4-FFF2-40B4-BE49-F238E27FC236}">
                <a16:creationId xmlns:a16="http://schemas.microsoft.com/office/drawing/2014/main" id="{8E39ADC0-0ECE-974F-9D10-52559B38BBC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F6C6149-58B7-F84F-B683-5E182C4AF09D}" type="slidenum">
              <a:rPr lang="es-ES" altLang="es-ES_tradnl" sz="1400">
                <a:solidFill>
                  <a:srgbClr val="000000"/>
                </a:solidFill>
                <a:latin typeface="Times New Roman" panose="02020603050405020304" pitchFamily="18" charset="0"/>
              </a:rPr>
              <a:pPr/>
              <a:t>227</a:t>
            </a:fld>
            <a:endParaRPr lang="es-ES" altLang="es-ES_tradnl" sz="1400">
              <a:solidFill>
                <a:srgbClr val="000000"/>
              </a:solidFill>
              <a:latin typeface="Times New Roman" panose="02020603050405020304" pitchFamily="18" charset="0"/>
            </a:endParaRPr>
          </a:p>
        </p:txBody>
      </p:sp>
      <p:sp>
        <p:nvSpPr>
          <p:cNvPr id="76803" name="Text Box 1">
            <a:extLst>
              <a:ext uri="{FF2B5EF4-FFF2-40B4-BE49-F238E27FC236}">
                <a16:creationId xmlns:a16="http://schemas.microsoft.com/office/drawing/2014/main" id="{E00D85F4-82D1-6B44-8F7C-214FBC52375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45D955-BA52-8245-85FD-42C0E6E83BD2}"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4" name="Text Box 2">
            <a:extLst>
              <a:ext uri="{FF2B5EF4-FFF2-40B4-BE49-F238E27FC236}">
                <a16:creationId xmlns:a16="http://schemas.microsoft.com/office/drawing/2014/main" id="{AF990DD7-8D4A-C242-9F95-C785808163D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D42980-1E3D-8942-95B2-F1F74E67DE62}"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5" name="Text Box 3">
            <a:extLst>
              <a:ext uri="{FF2B5EF4-FFF2-40B4-BE49-F238E27FC236}">
                <a16:creationId xmlns:a16="http://schemas.microsoft.com/office/drawing/2014/main" id="{41FE6CF2-F225-7843-8C10-29BCD0465DB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9275F2-B918-9443-9E56-909EDF958D7E}"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6" name="Text Box 4">
            <a:extLst>
              <a:ext uri="{FF2B5EF4-FFF2-40B4-BE49-F238E27FC236}">
                <a16:creationId xmlns:a16="http://schemas.microsoft.com/office/drawing/2014/main" id="{D15AA683-DAEB-EF47-A7FA-88F35AD247E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3B939A-1875-3340-BE57-F0BAEAD40C0A}"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7" name="Text Box 5">
            <a:extLst>
              <a:ext uri="{FF2B5EF4-FFF2-40B4-BE49-F238E27FC236}">
                <a16:creationId xmlns:a16="http://schemas.microsoft.com/office/drawing/2014/main" id="{F98145A1-B5A2-6F4D-AF30-A1201751C30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441033-C0F6-6446-ABAA-E4D736B5466E}"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8" name="Text Box 6">
            <a:extLst>
              <a:ext uri="{FF2B5EF4-FFF2-40B4-BE49-F238E27FC236}">
                <a16:creationId xmlns:a16="http://schemas.microsoft.com/office/drawing/2014/main" id="{E788F5B7-3118-3249-9A59-4E935A7C47C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1F917B-9B6F-F541-8B67-E9B17016E40E}"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09" name="Text Box 7">
            <a:extLst>
              <a:ext uri="{FF2B5EF4-FFF2-40B4-BE49-F238E27FC236}">
                <a16:creationId xmlns:a16="http://schemas.microsoft.com/office/drawing/2014/main" id="{CB301774-78E9-0040-B0C6-352AED917F5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C877A7-93EC-A040-9207-37589998BA7F}"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10" name="Text Box 8">
            <a:extLst>
              <a:ext uri="{FF2B5EF4-FFF2-40B4-BE49-F238E27FC236}">
                <a16:creationId xmlns:a16="http://schemas.microsoft.com/office/drawing/2014/main" id="{A2343868-F61D-4847-AA04-B9E99196CC2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71EBD5-522B-114A-B673-8BB6534361C2}"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11" name="Text Box 9">
            <a:extLst>
              <a:ext uri="{FF2B5EF4-FFF2-40B4-BE49-F238E27FC236}">
                <a16:creationId xmlns:a16="http://schemas.microsoft.com/office/drawing/2014/main" id="{61A03764-9826-5C4A-894E-299AE5412FD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3956A3-E0C9-C94F-8E22-C1B5C4DF22A4}"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12" name="Text Box 10">
            <a:extLst>
              <a:ext uri="{FF2B5EF4-FFF2-40B4-BE49-F238E27FC236}">
                <a16:creationId xmlns:a16="http://schemas.microsoft.com/office/drawing/2014/main" id="{26CF7882-0050-5147-86F4-6942EFD117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CFE3EB-51B3-DF4B-99F6-2D7FF9D78D7E}" type="slidenum">
              <a:rPr lang="es-ES" altLang="es-ES_tradnl" sz="1400">
                <a:solidFill>
                  <a:srgbClr val="000000"/>
                </a:solidFill>
                <a:latin typeface="Times New Roman" panose="02020603050405020304" pitchFamily="18" charset="0"/>
              </a:rPr>
              <a:pPr algn="r" eaLnBrk="1">
                <a:lnSpc>
                  <a:spcPct val="95000"/>
                </a:lnSpc>
                <a:buSzPct val="100000"/>
              </a:pPr>
              <a:t>227</a:t>
            </a:fld>
            <a:endParaRPr lang="es-ES" altLang="es-ES_tradnl" sz="1400">
              <a:solidFill>
                <a:srgbClr val="000000"/>
              </a:solidFill>
              <a:latin typeface="Times New Roman" panose="02020603050405020304" pitchFamily="18" charset="0"/>
            </a:endParaRPr>
          </a:p>
        </p:txBody>
      </p:sp>
      <p:sp>
        <p:nvSpPr>
          <p:cNvPr id="76813" name="Text Box 11">
            <a:extLst>
              <a:ext uri="{FF2B5EF4-FFF2-40B4-BE49-F238E27FC236}">
                <a16:creationId xmlns:a16="http://schemas.microsoft.com/office/drawing/2014/main" id="{B5B9E90F-292A-4545-8366-F33FFC99781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6814" name="Text Box 12">
            <a:extLst>
              <a:ext uri="{FF2B5EF4-FFF2-40B4-BE49-F238E27FC236}">
                <a16:creationId xmlns:a16="http://schemas.microsoft.com/office/drawing/2014/main" id="{E2C4C392-ED35-2B44-B9B6-02B1D39FF93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162002633"/>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8850" name="Rectangle 94">
            <a:extLst>
              <a:ext uri="{FF2B5EF4-FFF2-40B4-BE49-F238E27FC236}">
                <a16:creationId xmlns:a16="http://schemas.microsoft.com/office/drawing/2014/main" id="{34B0B232-47A9-3F44-ABC0-F1C8DF13C58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BE95AB6-B94D-464F-AAF1-76D128FD7F12}" type="slidenum">
              <a:rPr lang="es-ES" altLang="es-ES_tradnl" sz="1400">
                <a:solidFill>
                  <a:srgbClr val="000000"/>
                </a:solidFill>
                <a:latin typeface="Times New Roman" panose="02020603050405020304" pitchFamily="18" charset="0"/>
              </a:rPr>
              <a:pPr/>
              <a:t>228</a:t>
            </a:fld>
            <a:endParaRPr lang="es-ES" altLang="es-ES_tradnl" sz="1400">
              <a:solidFill>
                <a:srgbClr val="000000"/>
              </a:solidFill>
              <a:latin typeface="Times New Roman" panose="02020603050405020304" pitchFamily="18" charset="0"/>
            </a:endParaRPr>
          </a:p>
        </p:txBody>
      </p:sp>
      <p:sp>
        <p:nvSpPr>
          <p:cNvPr id="78851" name="Text Box 1">
            <a:extLst>
              <a:ext uri="{FF2B5EF4-FFF2-40B4-BE49-F238E27FC236}">
                <a16:creationId xmlns:a16="http://schemas.microsoft.com/office/drawing/2014/main" id="{571AC1F0-3E3E-2746-84AC-9F7F0AA05F2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C49814-D3A6-AC42-9995-0B63F5EFFB30}"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2" name="Text Box 2">
            <a:extLst>
              <a:ext uri="{FF2B5EF4-FFF2-40B4-BE49-F238E27FC236}">
                <a16:creationId xmlns:a16="http://schemas.microsoft.com/office/drawing/2014/main" id="{F0898A39-3D7B-9D4E-8F5F-2949255CB5F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3FCF61-00C9-B549-BA65-208C9A2BECE2}"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3" name="Text Box 3">
            <a:extLst>
              <a:ext uri="{FF2B5EF4-FFF2-40B4-BE49-F238E27FC236}">
                <a16:creationId xmlns:a16="http://schemas.microsoft.com/office/drawing/2014/main" id="{325680DD-3AC5-3C4A-B8AF-D04F3B933EC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740DD2-F1D3-3147-B32B-423D060CE216}"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4" name="Text Box 4">
            <a:extLst>
              <a:ext uri="{FF2B5EF4-FFF2-40B4-BE49-F238E27FC236}">
                <a16:creationId xmlns:a16="http://schemas.microsoft.com/office/drawing/2014/main" id="{F060EEA2-CADD-6C40-B92F-304272F6B43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5709D4-BE78-E248-B14E-B02679EF6134}"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5" name="Text Box 5">
            <a:extLst>
              <a:ext uri="{FF2B5EF4-FFF2-40B4-BE49-F238E27FC236}">
                <a16:creationId xmlns:a16="http://schemas.microsoft.com/office/drawing/2014/main" id="{4CFA40C3-4D73-424C-933A-D8E08C16ED5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2CA883-37E8-E543-A4D8-BFBA5CA1DA08}"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6" name="Text Box 6">
            <a:extLst>
              <a:ext uri="{FF2B5EF4-FFF2-40B4-BE49-F238E27FC236}">
                <a16:creationId xmlns:a16="http://schemas.microsoft.com/office/drawing/2014/main" id="{CF519D18-3D92-9946-A66A-A9FA048E336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163A80-DAF8-134E-91BD-F5FDCD57BA99}"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7" name="Text Box 7">
            <a:extLst>
              <a:ext uri="{FF2B5EF4-FFF2-40B4-BE49-F238E27FC236}">
                <a16:creationId xmlns:a16="http://schemas.microsoft.com/office/drawing/2014/main" id="{6BCEB135-B459-684A-AC1B-0245849ED73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B488F8-2A57-C148-ABE1-72C3365A8EC6}"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8" name="Text Box 8">
            <a:extLst>
              <a:ext uri="{FF2B5EF4-FFF2-40B4-BE49-F238E27FC236}">
                <a16:creationId xmlns:a16="http://schemas.microsoft.com/office/drawing/2014/main" id="{98BD42BC-7211-034E-9AAC-300E8ABF139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F1E336-47CD-F24C-B70B-8E33B9A80693}"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59" name="Text Box 9">
            <a:extLst>
              <a:ext uri="{FF2B5EF4-FFF2-40B4-BE49-F238E27FC236}">
                <a16:creationId xmlns:a16="http://schemas.microsoft.com/office/drawing/2014/main" id="{7CBD2A60-396F-D243-9722-7D0C0A23C57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0820B8-C9A4-2F4B-9DDA-23FB91C76BB7}"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60" name="Text Box 10">
            <a:extLst>
              <a:ext uri="{FF2B5EF4-FFF2-40B4-BE49-F238E27FC236}">
                <a16:creationId xmlns:a16="http://schemas.microsoft.com/office/drawing/2014/main" id="{84CF4D15-A490-B743-8B5E-0A99D726FE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0B7031-5B87-7E4E-BAB2-E5F41C50190B}" type="slidenum">
              <a:rPr lang="es-ES" altLang="es-ES_tradnl" sz="1400">
                <a:solidFill>
                  <a:srgbClr val="000000"/>
                </a:solidFill>
                <a:latin typeface="Times New Roman" panose="02020603050405020304" pitchFamily="18" charset="0"/>
              </a:rPr>
              <a:pPr algn="r" eaLnBrk="1">
                <a:lnSpc>
                  <a:spcPct val="95000"/>
                </a:lnSpc>
                <a:buSzPct val="100000"/>
              </a:pPr>
              <a:t>228</a:t>
            </a:fld>
            <a:endParaRPr lang="es-ES" altLang="es-ES_tradnl" sz="1400">
              <a:solidFill>
                <a:srgbClr val="000000"/>
              </a:solidFill>
              <a:latin typeface="Times New Roman" panose="02020603050405020304" pitchFamily="18" charset="0"/>
            </a:endParaRPr>
          </a:p>
        </p:txBody>
      </p:sp>
      <p:sp>
        <p:nvSpPr>
          <p:cNvPr id="78861" name="Text Box 11">
            <a:extLst>
              <a:ext uri="{FF2B5EF4-FFF2-40B4-BE49-F238E27FC236}">
                <a16:creationId xmlns:a16="http://schemas.microsoft.com/office/drawing/2014/main" id="{B84B26B8-F38B-3E4F-BB34-FC7A0F57635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8862" name="Text Box 12">
            <a:extLst>
              <a:ext uri="{FF2B5EF4-FFF2-40B4-BE49-F238E27FC236}">
                <a16:creationId xmlns:a16="http://schemas.microsoft.com/office/drawing/2014/main" id="{0A849C3E-8327-C54C-9A30-2137F65064B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79545485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94">
            <a:extLst>
              <a:ext uri="{FF2B5EF4-FFF2-40B4-BE49-F238E27FC236}">
                <a16:creationId xmlns:a16="http://schemas.microsoft.com/office/drawing/2014/main" id="{BB2C630C-5957-CF45-9F6F-02B088BDF58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15B7AFF-C407-4047-91B5-9F19DF2A6CA7}" type="slidenum">
              <a:rPr lang="es-ES" altLang="es-ES_tradnl" sz="1400">
                <a:solidFill>
                  <a:srgbClr val="000000"/>
                </a:solidFill>
                <a:latin typeface="Times New Roman" panose="02020603050405020304" pitchFamily="18" charset="0"/>
              </a:rPr>
              <a:pPr/>
              <a:t>229</a:t>
            </a:fld>
            <a:endParaRPr lang="es-ES" altLang="es-ES_tradnl" sz="1400">
              <a:solidFill>
                <a:srgbClr val="000000"/>
              </a:solidFill>
              <a:latin typeface="Times New Roman" panose="02020603050405020304" pitchFamily="18" charset="0"/>
            </a:endParaRPr>
          </a:p>
        </p:txBody>
      </p:sp>
      <p:sp>
        <p:nvSpPr>
          <p:cNvPr id="80899" name="Text Box 1">
            <a:extLst>
              <a:ext uri="{FF2B5EF4-FFF2-40B4-BE49-F238E27FC236}">
                <a16:creationId xmlns:a16="http://schemas.microsoft.com/office/drawing/2014/main" id="{F7FDA61A-A163-F041-AAAA-D7B5EC94E49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2A1C85-0514-074C-8329-97047CD21CC2}"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0" name="Text Box 2">
            <a:extLst>
              <a:ext uri="{FF2B5EF4-FFF2-40B4-BE49-F238E27FC236}">
                <a16:creationId xmlns:a16="http://schemas.microsoft.com/office/drawing/2014/main" id="{BAFD53D6-6F20-F94B-AD0C-65A7B764BEA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72F711-CC1C-E246-9423-AD9F803F5E69}"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1" name="Text Box 3">
            <a:extLst>
              <a:ext uri="{FF2B5EF4-FFF2-40B4-BE49-F238E27FC236}">
                <a16:creationId xmlns:a16="http://schemas.microsoft.com/office/drawing/2014/main" id="{7577574C-8ED4-EE43-B227-49F97F88F50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F4B615-5139-114E-A4F4-5E6F0C5BD990}"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2" name="Text Box 4">
            <a:extLst>
              <a:ext uri="{FF2B5EF4-FFF2-40B4-BE49-F238E27FC236}">
                <a16:creationId xmlns:a16="http://schemas.microsoft.com/office/drawing/2014/main" id="{F5BB9790-9B2A-5D47-AFF7-2AC253CBD8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B61975-7817-4A4F-A4DB-C006CCE286CA}"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3" name="Text Box 5">
            <a:extLst>
              <a:ext uri="{FF2B5EF4-FFF2-40B4-BE49-F238E27FC236}">
                <a16:creationId xmlns:a16="http://schemas.microsoft.com/office/drawing/2014/main" id="{D295786E-389E-7A4E-90C9-47B391959CC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3A7FF5-E7EA-2F4C-8916-52BFCBB09D16}"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4" name="Text Box 6">
            <a:extLst>
              <a:ext uri="{FF2B5EF4-FFF2-40B4-BE49-F238E27FC236}">
                <a16:creationId xmlns:a16="http://schemas.microsoft.com/office/drawing/2014/main" id="{279C5093-8C56-7B40-B469-C8299456C41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A8D29B-C94A-1648-9B22-7A71B50840E2}"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5" name="Text Box 7">
            <a:extLst>
              <a:ext uri="{FF2B5EF4-FFF2-40B4-BE49-F238E27FC236}">
                <a16:creationId xmlns:a16="http://schemas.microsoft.com/office/drawing/2014/main" id="{4E2E3BEB-D0AB-3D46-9A36-8CEF1C45386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F42E21-BC4E-CE49-BB79-E530FE965D6E}"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6" name="Text Box 8">
            <a:extLst>
              <a:ext uri="{FF2B5EF4-FFF2-40B4-BE49-F238E27FC236}">
                <a16:creationId xmlns:a16="http://schemas.microsoft.com/office/drawing/2014/main" id="{0A39333A-23C3-F342-8D4C-5E03D2CFCA8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83F9CF-DAE5-2C4B-BDA7-106C133CE85B}"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7" name="Text Box 9">
            <a:extLst>
              <a:ext uri="{FF2B5EF4-FFF2-40B4-BE49-F238E27FC236}">
                <a16:creationId xmlns:a16="http://schemas.microsoft.com/office/drawing/2014/main" id="{A53950D0-F048-FE41-8B18-D7B596182C1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33CF1C-D041-1C48-9545-40FFC895330C}"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8" name="Text Box 10">
            <a:extLst>
              <a:ext uri="{FF2B5EF4-FFF2-40B4-BE49-F238E27FC236}">
                <a16:creationId xmlns:a16="http://schemas.microsoft.com/office/drawing/2014/main" id="{1D88C0AF-480F-AB45-B79D-6BE3DF02EE3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DAB545-4101-E342-B2B0-1E869625800F}" type="slidenum">
              <a:rPr lang="es-ES" altLang="es-ES_tradnl" sz="1400">
                <a:solidFill>
                  <a:srgbClr val="000000"/>
                </a:solidFill>
                <a:latin typeface="Times New Roman" panose="02020603050405020304" pitchFamily="18" charset="0"/>
              </a:rPr>
              <a:pPr algn="r" eaLnBrk="1">
                <a:lnSpc>
                  <a:spcPct val="95000"/>
                </a:lnSpc>
                <a:buSzPct val="100000"/>
              </a:pPr>
              <a:t>229</a:t>
            </a:fld>
            <a:endParaRPr lang="es-ES" altLang="es-ES_tradnl" sz="1400">
              <a:solidFill>
                <a:srgbClr val="000000"/>
              </a:solidFill>
              <a:latin typeface="Times New Roman" panose="02020603050405020304" pitchFamily="18" charset="0"/>
            </a:endParaRPr>
          </a:p>
        </p:txBody>
      </p:sp>
      <p:sp>
        <p:nvSpPr>
          <p:cNvPr id="80909" name="Text Box 11">
            <a:extLst>
              <a:ext uri="{FF2B5EF4-FFF2-40B4-BE49-F238E27FC236}">
                <a16:creationId xmlns:a16="http://schemas.microsoft.com/office/drawing/2014/main" id="{5D8D9F64-BBCC-F141-AEF3-10DA3E4CB1F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0910" name="Text Box 12">
            <a:extLst>
              <a:ext uri="{FF2B5EF4-FFF2-40B4-BE49-F238E27FC236}">
                <a16:creationId xmlns:a16="http://schemas.microsoft.com/office/drawing/2014/main" id="{A4F32A1C-20B5-984A-B16B-15AB4024288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3684448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930" name="Rectangle 92">
            <a:extLst>
              <a:ext uri="{FF2B5EF4-FFF2-40B4-BE49-F238E27FC236}">
                <a16:creationId xmlns:a16="http://schemas.microsoft.com/office/drawing/2014/main" id="{63AE1BAF-D937-7246-A7D1-B242FBA8F9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47BDED2-E320-C84E-A4D7-9298E629513E}" type="slidenum">
              <a:rPr lang="es-ES" altLang="es-ES_tradnl" sz="1400">
                <a:solidFill>
                  <a:srgbClr val="000000"/>
                </a:solidFill>
                <a:latin typeface="Times New Roman" panose="02020603050405020304" pitchFamily="18" charset="0"/>
              </a:rPr>
              <a:pPr/>
              <a:t>23</a:t>
            </a:fld>
            <a:endParaRPr lang="es-ES" altLang="es-ES_tradnl" sz="1400">
              <a:solidFill>
                <a:srgbClr val="000000"/>
              </a:solidFill>
              <a:latin typeface="Times New Roman" panose="02020603050405020304" pitchFamily="18" charset="0"/>
            </a:endParaRPr>
          </a:p>
        </p:txBody>
      </p:sp>
      <p:sp>
        <p:nvSpPr>
          <p:cNvPr id="124931" name="Text Box 1">
            <a:extLst>
              <a:ext uri="{FF2B5EF4-FFF2-40B4-BE49-F238E27FC236}">
                <a16:creationId xmlns:a16="http://schemas.microsoft.com/office/drawing/2014/main" id="{B327F89E-4364-E143-8936-ECCAE4497EF2}"/>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7AE220-8B05-F443-A6F5-932E6A7FDE69}"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2" name="Text Box 2">
            <a:extLst>
              <a:ext uri="{FF2B5EF4-FFF2-40B4-BE49-F238E27FC236}">
                <a16:creationId xmlns:a16="http://schemas.microsoft.com/office/drawing/2014/main" id="{033CF2C8-EB0C-FB40-80FC-28ABAA9B3D9F}"/>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BFB673-A7ED-8D49-9169-878CD47E22A9}"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3" name="Text Box 3">
            <a:extLst>
              <a:ext uri="{FF2B5EF4-FFF2-40B4-BE49-F238E27FC236}">
                <a16:creationId xmlns:a16="http://schemas.microsoft.com/office/drawing/2014/main" id="{12B26E0E-4595-3948-8DDE-A1204794399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E5D35D-9369-EB4E-9EDB-BB5BE0B90320}"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4" name="Text Box 4">
            <a:extLst>
              <a:ext uri="{FF2B5EF4-FFF2-40B4-BE49-F238E27FC236}">
                <a16:creationId xmlns:a16="http://schemas.microsoft.com/office/drawing/2014/main" id="{96378105-EC00-5B48-9899-FC2C09F91169}"/>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2C4C49-474F-024F-9B68-3EBEAB8D59A7}"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5" name="Text Box 5">
            <a:extLst>
              <a:ext uri="{FF2B5EF4-FFF2-40B4-BE49-F238E27FC236}">
                <a16:creationId xmlns:a16="http://schemas.microsoft.com/office/drawing/2014/main" id="{87C1DC59-AC2C-6B4F-98DF-7BE301A8968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436263-79EB-3B43-BA1C-BCB2BA9BF7CE}"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6" name="Text Box 6">
            <a:extLst>
              <a:ext uri="{FF2B5EF4-FFF2-40B4-BE49-F238E27FC236}">
                <a16:creationId xmlns:a16="http://schemas.microsoft.com/office/drawing/2014/main" id="{0BE05148-7A59-C141-BAAF-AC341597D0A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663DDC-1993-9442-9852-1622CD0C2558}"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124937" name="Text Box 7">
            <a:extLst>
              <a:ext uri="{FF2B5EF4-FFF2-40B4-BE49-F238E27FC236}">
                <a16:creationId xmlns:a16="http://schemas.microsoft.com/office/drawing/2014/main" id="{3411A050-8992-5445-AF44-DBC5706A6E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4938" name="Text Box 8">
            <a:extLst>
              <a:ext uri="{FF2B5EF4-FFF2-40B4-BE49-F238E27FC236}">
                <a16:creationId xmlns:a16="http://schemas.microsoft.com/office/drawing/2014/main" id="{5D4639C5-9D67-2349-837B-A71768EE723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1138" name="Rectangle 94">
            <a:extLst>
              <a:ext uri="{FF2B5EF4-FFF2-40B4-BE49-F238E27FC236}">
                <a16:creationId xmlns:a16="http://schemas.microsoft.com/office/drawing/2014/main" id="{B51B91C5-722B-C14B-83C6-B9FF980570D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AB106BA-9BF8-A34C-8E34-50117FC8FCD1}" type="slidenum">
              <a:rPr lang="es-ES" altLang="es-ES_tradnl" sz="1400">
                <a:solidFill>
                  <a:srgbClr val="000000"/>
                </a:solidFill>
                <a:latin typeface="Times New Roman" panose="02020603050405020304" pitchFamily="18" charset="0"/>
              </a:rPr>
              <a:pPr/>
              <a:t>230</a:t>
            </a:fld>
            <a:endParaRPr lang="es-ES" altLang="es-ES_tradnl" sz="1400">
              <a:solidFill>
                <a:srgbClr val="000000"/>
              </a:solidFill>
              <a:latin typeface="Times New Roman" panose="02020603050405020304" pitchFamily="18" charset="0"/>
            </a:endParaRPr>
          </a:p>
        </p:txBody>
      </p:sp>
      <p:sp>
        <p:nvSpPr>
          <p:cNvPr id="91139" name="Text Box 1">
            <a:extLst>
              <a:ext uri="{FF2B5EF4-FFF2-40B4-BE49-F238E27FC236}">
                <a16:creationId xmlns:a16="http://schemas.microsoft.com/office/drawing/2014/main" id="{9CB683FE-68FE-DA44-974B-1D4F54E2088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CC0D13-DE8B-B443-B613-9702B710C176}"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0" name="Text Box 2">
            <a:extLst>
              <a:ext uri="{FF2B5EF4-FFF2-40B4-BE49-F238E27FC236}">
                <a16:creationId xmlns:a16="http://schemas.microsoft.com/office/drawing/2014/main" id="{4828289F-C04E-2F43-9A87-3ED308C6615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49D88A-EC34-7C47-A08E-97415F625ACF}"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1" name="Text Box 3">
            <a:extLst>
              <a:ext uri="{FF2B5EF4-FFF2-40B4-BE49-F238E27FC236}">
                <a16:creationId xmlns:a16="http://schemas.microsoft.com/office/drawing/2014/main" id="{3E9F1A07-D1A6-A747-AA66-704B31B3E3D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A269A-5B2F-C744-83E6-1DB036F80F65}"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2" name="Text Box 4">
            <a:extLst>
              <a:ext uri="{FF2B5EF4-FFF2-40B4-BE49-F238E27FC236}">
                <a16:creationId xmlns:a16="http://schemas.microsoft.com/office/drawing/2014/main" id="{75C35FDE-B80D-4041-8C7E-3C50BA1A2BA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45FC07-75A2-2940-AAA3-717EBE3C3E97}"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3" name="Text Box 5">
            <a:extLst>
              <a:ext uri="{FF2B5EF4-FFF2-40B4-BE49-F238E27FC236}">
                <a16:creationId xmlns:a16="http://schemas.microsoft.com/office/drawing/2014/main" id="{3C425142-8F21-DB47-9615-FCCF9784BCD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6AFEE5-97A8-9E4A-88AE-3C62DBAFEB8A}"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4" name="Text Box 6">
            <a:extLst>
              <a:ext uri="{FF2B5EF4-FFF2-40B4-BE49-F238E27FC236}">
                <a16:creationId xmlns:a16="http://schemas.microsoft.com/office/drawing/2014/main" id="{33BD950D-D2AD-2F44-B15E-1DAEECC4F1F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CD4F6A-35AC-5A4C-842F-4E2CDF7831EE}"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5" name="Text Box 7">
            <a:extLst>
              <a:ext uri="{FF2B5EF4-FFF2-40B4-BE49-F238E27FC236}">
                <a16:creationId xmlns:a16="http://schemas.microsoft.com/office/drawing/2014/main" id="{9261D4EC-F40F-634D-98BC-A4AE479D8E8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F165AE-5C3A-9244-AF85-D13E3281CC09}"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6" name="Text Box 8">
            <a:extLst>
              <a:ext uri="{FF2B5EF4-FFF2-40B4-BE49-F238E27FC236}">
                <a16:creationId xmlns:a16="http://schemas.microsoft.com/office/drawing/2014/main" id="{9A1FD626-D4F1-E946-A92F-7BE4734F312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0A7A90-91EE-0749-97D9-31DAA49FF57C}"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7" name="Text Box 9">
            <a:extLst>
              <a:ext uri="{FF2B5EF4-FFF2-40B4-BE49-F238E27FC236}">
                <a16:creationId xmlns:a16="http://schemas.microsoft.com/office/drawing/2014/main" id="{B997047A-EB57-3C40-890E-71A5AADE56D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1E2B47-AB64-5F44-90EB-57D3074A97E6}"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8" name="Text Box 10">
            <a:extLst>
              <a:ext uri="{FF2B5EF4-FFF2-40B4-BE49-F238E27FC236}">
                <a16:creationId xmlns:a16="http://schemas.microsoft.com/office/drawing/2014/main" id="{364725C2-56E9-2440-A6B7-F47110ED548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B6058D-F546-8F4C-A09E-0A2ED45B1B03}" type="slidenum">
              <a:rPr lang="es-ES" altLang="es-ES_tradnl" sz="1400">
                <a:solidFill>
                  <a:srgbClr val="000000"/>
                </a:solidFill>
                <a:latin typeface="Times New Roman" panose="02020603050405020304" pitchFamily="18" charset="0"/>
              </a:rPr>
              <a:pPr algn="r" eaLnBrk="1">
                <a:lnSpc>
                  <a:spcPct val="95000"/>
                </a:lnSpc>
                <a:buSzPct val="100000"/>
              </a:pPr>
              <a:t>230</a:t>
            </a:fld>
            <a:endParaRPr lang="es-ES" altLang="es-ES_tradnl" sz="1400">
              <a:solidFill>
                <a:srgbClr val="000000"/>
              </a:solidFill>
              <a:latin typeface="Times New Roman" panose="02020603050405020304" pitchFamily="18" charset="0"/>
            </a:endParaRPr>
          </a:p>
        </p:txBody>
      </p:sp>
      <p:sp>
        <p:nvSpPr>
          <p:cNvPr id="91149" name="Text Box 11">
            <a:extLst>
              <a:ext uri="{FF2B5EF4-FFF2-40B4-BE49-F238E27FC236}">
                <a16:creationId xmlns:a16="http://schemas.microsoft.com/office/drawing/2014/main" id="{408A8B83-22F9-CD4C-BDF3-16246E63996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1150" name="Text Box 12">
            <a:extLst>
              <a:ext uri="{FF2B5EF4-FFF2-40B4-BE49-F238E27FC236}">
                <a16:creationId xmlns:a16="http://schemas.microsoft.com/office/drawing/2014/main" id="{7C2709E0-9171-904E-AD37-52EE25F540B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273848804"/>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3186" name="Rectangle 94">
            <a:extLst>
              <a:ext uri="{FF2B5EF4-FFF2-40B4-BE49-F238E27FC236}">
                <a16:creationId xmlns:a16="http://schemas.microsoft.com/office/drawing/2014/main" id="{1EA0E201-854B-BB48-AD24-548762A18BB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62BE892-4CA7-0044-AE75-71D942C3D5E6}" type="slidenum">
              <a:rPr lang="es-ES" altLang="es-ES_tradnl" sz="1400">
                <a:solidFill>
                  <a:srgbClr val="000000"/>
                </a:solidFill>
                <a:latin typeface="Times New Roman" panose="02020603050405020304" pitchFamily="18" charset="0"/>
              </a:rPr>
              <a:pPr/>
              <a:t>231</a:t>
            </a:fld>
            <a:endParaRPr lang="es-ES" altLang="es-ES_tradnl" sz="1400">
              <a:solidFill>
                <a:srgbClr val="000000"/>
              </a:solidFill>
              <a:latin typeface="Times New Roman" panose="02020603050405020304" pitchFamily="18" charset="0"/>
            </a:endParaRPr>
          </a:p>
        </p:txBody>
      </p:sp>
      <p:sp>
        <p:nvSpPr>
          <p:cNvPr id="93187" name="Text Box 1">
            <a:extLst>
              <a:ext uri="{FF2B5EF4-FFF2-40B4-BE49-F238E27FC236}">
                <a16:creationId xmlns:a16="http://schemas.microsoft.com/office/drawing/2014/main" id="{A23A3E02-3DD4-1845-8C4C-81A89564BF3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9BDD40-B22A-9F48-B057-BC9FC5EC61E1}"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88" name="Text Box 2">
            <a:extLst>
              <a:ext uri="{FF2B5EF4-FFF2-40B4-BE49-F238E27FC236}">
                <a16:creationId xmlns:a16="http://schemas.microsoft.com/office/drawing/2014/main" id="{AD0BCAD5-2748-E74D-93E0-FB3B74B39F6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D6489D-154F-2F49-BF41-B7E595708CD2}"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89" name="Text Box 3">
            <a:extLst>
              <a:ext uri="{FF2B5EF4-FFF2-40B4-BE49-F238E27FC236}">
                <a16:creationId xmlns:a16="http://schemas.microsoft.com/office/drawing/2014/main" id="{ECBA61D5-F61C-354C-BC6E-6A2DB1BD622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8BF603-4D21-B34A-A1EC-D53DF042EB06}"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0" name="Text Box 4">
            <a:extLst>
              <a:ext uri="{FF2B5EF4-FFF2-40B4-BE49-F238E27FC236}">
                <a16:creationId xmlns:a16="http://schemas.microsoft.com/office/drawing/2014/main" id="{E6775391-CFCE-4644-AFC4-4ECC47A650B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8DA4D9-2987-FE4C-A40E-25DF14FB6A10}"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1" name="Text Box 5">
            <a:extLst>
              <a:ext uri="{FF2B5EF4-FFF2-40B4-BE49-F238E27FC236}">
                <a16:creationId xmlns:a16="http://schemas.microsoft.com/office/drawing/2014/main" id="{86CAA367-AF22-414E-BC66-BC603D67245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A1755F-9117-4648-B224-930DD2AC69FA}"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2" name="Text Box 6">
            <a:extLst>
              <a:ext uri="{FF2B5EF4-FFF2-40B4-BE49-F238E27FC236}">
                <a16:creationId xmlns:a16="http://schemas.microsoft.com/office/drawing/2014/main" id="{AF2B2EAA-8714-614D-B30A-AB0B502E2B9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2241A5-59FE-514A-8780-9A2CDDBE09B7}"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3" name="Text Box 7">
            <a:extLst>
              <a:ext uri="{FF2B5EF4-FFF2-40B4-BE49-F238E27FC236}">
                <a16:creationId xmlns:a16="http://schemas.microsoft.com/office/drawing/2014/main" id="{FB33FCF2-295E-0D4E-A5AD-3155888B888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AB9338-3A98-094A-A770-B6F854947F72}"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4" name="Text Box 8">
            <a:extLst>
              <a:ext uri="{FF2B5EF4-FFF2-40B4-BE49-F238E27FC236}">
                <a16:creationId xmlns:a16="http://schemas.microsoft.com/office/drawing/2014/main" id="{E99C7330-0EF5-5449-97E2-FA878E9330B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FCD3FC-9759-D943-96E9-2AEFB201F964}"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5" name="Text Box 9">
            <a:extLst>
              <a:ext uri="{FF2B5EF4-FFF2-40B4-BE49-F238E27FC236}">
                <a16:creationId xmlns:a16="http://schemas.microsoft.com/office/drawing/2014/main" id="{E20956CA-43F4-9748-BB7A-FE9102FA46D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024680-7FC4-0C44-9C19-1FB8D53B45CD}"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6" name="Text Box 10">
            <a:extLst>
              <a:ext uri="{FF2B5EF4-FFF2-40B4-BE49-F238E27FC236}">
                <a16:creationId xmlns:a16="http://schemas.microsoft.com/office/drawing/2014/main" id="{AA627D28-8027-5D41-911C-6726EE07788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4B4835-1A17-B845-A3CE-BC14041C6DE9}" type="slidenum">
              <a:rPr lang="es-ES" altLang="es-ES_tradnl" sz="1400">
                <a:solidFill>
                  <a:srgbClr val="000000"/>
                </a:solidFill>
                <a:latin typeface="Times New Roman" panose="02020603050405020304" pitchFamily="18" charset="0"/>
              </a:rPr>
              <a:pPr algn="r" eaLnBrk="1">
                <a:lnSpc>
                  <a:spcPct val="95000"/>
                </a:lnSpc>
                <a:buSzPct val="100000"/>
              </a:pPr>
              <a:t>231</a:t>
            </a:fld>
            <a:endParaRPr lang="es-ES" altLang="es-ES_tradnl" sz="1400">
              <a:solidFill>
                <a:srgbClr val="000000"/>
              </a:solidFill>
              <a:latin typeface="Times New Roman" panose="02020603050405020304" pitchFamily="18" charset="0"/>
            </a:endParaRPr>
          </a:p>
        </p:txBody>
      </p:sp>
      <p:sp>
        <p:nvSpPr>
          <p:cNvPr id="93197" name="Text Box 11">
            <a:extLst>
              <a:ext uri="{FF2B5EF4-FFF2-40B4-BE49-F238E27FC236}">
                <a16:creationId xmlns:a16="http://schemas.microsoft.com/office/drawing/2014/main" id="{0E8D9EAE-780A-1942-95FE-46B49BC85ED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3198" name="Text Box 12">
            <a:extLst>
              <a:ext uri="{FF2B5EF4-FFF2-40B4-BE49-F238E27FC236}">
                <a16:creationId xmlns:a16="http://schemas.microsoft.com/office/drawing/2014/main" id="{61F45436-9CD6-684D-AE14-A659BD10267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4199702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94">
            <a:extLst>
              <a:ext uri="{FF2B5EF4-FFF2-40B4-BE49-F238E27FC236}">
                <a16:creationId xmlns:a16="http://schemas.microsoft.com/office/drawing/2014/main" id="{1B787E99-FF03-854E-A129-EE04540781B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C154711-A5D6-5947-9C89-687387CFD9F8}" type="slidenum">
              <a:rPr lang="es-ES" altLang="es-ES_tradnl" sz="1400">
                <a:solidFill>
                  <a:srgbClr val="000000"/>
                </a:solidFill>
                <a:latin typeface="Times New Roman" panose="02020603050405020304" pitchFamily="18" charset="0"/>
              </a:rPr>
              <a:pPr/>
              <a:t>232</a:t>
            </a:fld>
            <a:endParaRPr lang="es-ES" altLang="es-ES_tradnl" sz="1400">
              <a:solidFill>
                <a:srgbClr val="000000"/>
              </a:solidFill>
              <a:latin typeface="Times New Roman" panose="02020603050405020304" pitchFamily="18" charset="0"/>
            </a:endParaRPr>
          </a:p>
        </p:txBody>
      </p:sp>
      <p:sp>
        <p:nvSpPr>
          <p:cNvPr id="95235" name="Text Box 1">
            <a:extLst>
              <a:ext uri="{FF2B5EF4-FFF2-40B4-BE49-F238E27FC236}">
                <a16:creationId xmlns:a16="http://schemas.microsoft.com/office/drawing/2014/main" id="{2761283F-3617-594A-9410-E55B4C01FD3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54076C-F06B-8E41-8BD6-936594364468}"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36" name="Text Box 2">
            <a:extLst>
              <a:ext uri="{FF2B5EF4-FFF2-40B4-BE49-F238E27FC236}">
                <a16:creationId xmlns:a16="http://schemas.microsoft.com/office/drawing/2014/main" id="{3C59057E-B259-A741-B4E4-5BF42A03EB2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A2E0B9-B443-EB41-A0C0-20B759D38886}"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37" name="Text Box 3">
            <a:extLst>
              <a:ext uri="{FF2B5EF4-FFF2-40B4-BE49-F238E27FC236}">
                <a16:creationId xmlns:a16="http://schemas.microsoft.com/office/drawing/2014/main" id="{471A263E-7FB5-CA4D-BBCC-E4C8130C613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F6AD44-A93D-6744-B8B5-B52EAB57BDC9}"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38" name="Text Box 4">
            <a:extLst>
              <a:ext uri="{FF2B5EF4-FFF2-40B4-BE49-F238E27FC236}">
                <a16:creationId xmlns:a16="http://schemas.microsoft.com/office/drawing/2014/main" id="{BE134BDD-718D-4246-85EC-A238B12D5B8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536248-965E-E144-9227-FCDD8AFCE25F}"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39" name="Text Box 5">
            <a:extLst>
              <a:ext uri="{FF2B5EF4-FFF2-40B4-BE49-F238E27FC236}">
                <a16:creationId xmlns:a16="http://schemas.microsoft.com/office/drawing/2014/main" id="{9F17D8B0-23FD-754B-BACE-AEF2654C146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DD2941-5A5A-8141-A401-FACA5D733C07}"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0" name="Text Box 6">
            <a:extLst>
              <a:ext uri="{FF2B5EF4-FFF2-40B4-BE49-F238E27FC236}">
                <a16:creationId xmlns:a16="http://schemas.microsoft.com/office/drawing/2014/main" id="{68A61799-4F27-EF46-B677-89ED467B7C9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66C5E9-5BAC-F24A-AAA4-A5729D9E4226}"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1" name="Text Box 7">
            <a:extLst>
              <a:ext uri="{FF2B5EF4-FFF2-40B4-BE49-F238E27FC236}">
                <a16:creationId xmlns:a16="http://schemas.microsoft.com/office/drawing/2014/main" id="{FD749610-3931-444D-B9BD-BE92B0FC8D9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0C4256-D581-AC4A-8374-CF76DD7437CA}"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2" name="Text Box 8">
            <a:extLst>
              <a:ext uri="{FF2B5EF4-FFF2-40B4-BE49-F238E27FC236}">
                <a16:creationId xmlns:a16="http://schemas.microsoft.com/office/drawing/2014/main" id="{73F17FEF-7354-E044-8700-832A53CFC32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8A593E-83D7-7240-9AFF-B4A875A25CA8}"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3" name="Text Box 9">
            <a:extLst>
              <a:ext uri="{FF2B5EF4-FFF2-40B4-BE49-F238E27FC236}">
                <a16:creationId xmlns:a16="http://schemas.microsoft.com/office/drawing/2014/main" id="{1DE6A2B0-7998-DF4A-A102-4CC01BC9676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9AFEF1-5D8D-2142-8BD1-E72E8695D499}"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4" name="Text Box 10">
            <a:extLst>
              <a:ext uri="{FF2B5EF4-FFF2-40B4-BE49-F238E27FC236}">
                <a16:creationId xmlns:a16="http://schemas.microsoft.com/office/drawing/2014/main" id="{7FABD98C-6E73-7A40-9F09-65D3D422DBC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0EEA42-A20B-F244-8D5A-EC73F4A79E10}" type="slidenum">
              <a:rPr lang="es-ES" altLang="es-ES_tradnl" sz="1400">
                <a:solidFill>
                  <a:srgbClr val="000000"/>
                </a:solidFill>
                <a:latin typeface="Times New Roman" panose="02020603050405020304" pitchFamily="18" charset="0"/>
              </a:rPr>
              <a:pPr algn="r" eaLnBrk="1">
                <a:lnSpc>
                  <a:spcPct val="95000"/>
                </a:lnSpc>
                <a:buSzPct val="100000"/>
              </a:pPr>
              <a:t>232</a:t>
            </a:fld>
            <a:endParaRPr lang="es-ES" altLang="es-ES_tradnl" sz="1400">
              <a:solidFill>
                <a:srgbClr val="000000"/>
              </a:solidFill>
              <a:latin typeface="Times New Roman" panose="02020603050405020304" pitchFamily="18" charset="0"/>
            </a:endParaRPr>
          </a:p>
        </p:txBody>
      </p:sp>
      <p:sp>
        <p:nvSpPr>
          <p:cNvPr id="95245" name="Text Box 11">
            <a:extLst>
              <a:ext uri="{FF2B5EF4-FFF2-40B4-BE49-F238E27FC236}">
                <a16:creationId xmlns:a16="http://schemas.microsoft.com/office/drawing/2014/main" id="{1817AF88-C742-0E4A-A2A5-5BF27BB495C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5246" name="Text Box 12">
            <a:extLst>
              <a:ext uri="{FF2B5EF4-FFF2-40B4-BE49-F238E27FC236}">
                <a16:creationId xmlns:a16="http://schemas.microsoft.com/office/drawing/2014/main" id="{F49689C1-F565-894E-8E73-92580A4B656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69401337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94">
            <a:extLst>
              <a:ext uri="{FF2B5EF4-FFF2-40B4-BE49-F238E27FC236}">
                <a16:creationId xmlns:a16="http://schemas.microsoft.com/office/drawing/2014/main" id="{CF9A1723-854A-BC42-9500-E611D52A95C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17FF43A-3519-4A49-9D9A-FEC7E9306F5A}" type="slidenum">
              <a:rPr lang="es-ES" altLang="es-ES_tradnl" sz="1400">
                <a:solidFill>
                  <a:srgbClr val="000000"/>
                </a:solidFill>
                <a:latin typeface="Times New Roman" panose="02020603050405020304" pitchFamily="18" charset="0"/>
              </a:rPr>
              <a:pPr/>
              <a:t>233</a:t>
            </a:fld>
            <a:endParaRPr lang="es-ES" altLang="es-ES_tradnl" sz="1400">
              <a:solidFill>
                <a:srgbClr val="000000"/>
              </a:solidFill>
              <a:latin typeface="Times New Roman" panose="02020603050405020304" pitchFamily="18" charset="0"/>
            </a:endParaRPr>
          </a:p>
        </p:txBody>
      </p:sp>
      <p:sp>
        <p:nvSpPr>
          <p:cNvPr id="97283" name="Text Box 1">
            <a:extLst>
              <a:ext uri="{FF2B5EF4-FFF2-40B4-BE49-F238E27FC236}">
                <a16:creationId xmlns:a16="http://schemas.microsoft.com/office/drawing/2014/main" id="{BF7C6F09-ED14-6741-8F7D-A1FBE357C1C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25054D-A377-584F-89FD-0C60EDA604EC}"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4" name="Text Box 2">
            <a:extLst>
              <a:ext uri="{FF2B5EF4-FFF2-40B4-BE49-F238E27FC236}">
                <a16:creationId xmlns:a16="http://schemas.microsoft.com/office/drawing/2014/main" id="{9CF3E1E4-44CC-274A-BFC2-BF28A29C2B6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2E5BA3-039D-D249-B67F-D44302C14BA9}"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5" name="Text Box 3">
            <a:extLst>
              <a:ext uri="{FF2B5EF4-FFF2-40B4-BE49-F238E27FC236}">
                <a16:creationId xmlns:a16="http://schemas.microsoft.com/office/drawing/2014/main" id="{6233B4BA-0D5B-F848-A88B-DF9E7E6FE57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42B3D9-79A1-344F-B802-51A4EBE226A0}"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6" name="Text Box 4">
            <a:extLst>
              <a:ext uri="{FF2B5EF4-FFF2-40B4-BE49-F238E27FC236}">
                <a16:creationId xmlns:a16="http://schemas.microsoft.com/office/drawing/2014/main" id="{C661DE79-59F6-704C-A410-F88DD5C6B6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E4E1B3-E71D-5B4C-96E7-6C5BDEAFC013}"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7" name="Text Box 5">
            <a:extLst>
              <a:ext uri="{FF2B5EF4-FFF2-40B4-BE49-F238E27FC236}">
                <a16:creationId xmlns:a16="http://schemas.microsoft.com/office/drawing/2014/main" id="{B4639CD8-C451-6C42-9825-B1A92C6B0AC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1BE81B-C619-5449-B774-DD12A01D8BD7}"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8" name="Text Box 6">
            <a:extLst>
              <a:ext uri="{FF2B5EF4-FFF2-40B4-BE49-F238E27FC236}">
                <a16:creationId xmlns:a16="http://schemas.microsoft.com/office/drawing/2014/main" id="{8568B665-85AC-B049-92C0-BABA9CCFA533}"/>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D0908E-CB58-0548-8557-C299E00CB518}"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89" name="Text Box 7">
            <a:extLst>
              <a:ext uri="{FF2B5EF4-FFF2-40B4-BE49-F238E27FC236}">
                <a16:creationId xmlns:a16="http://schemas.microsoft.com/office/drawing/2014/main" id="{5AEB9956-76DD-1242-926B-D3412BE2C56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2BDA36-C698-374E-9968-CD519535DC27}"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90" name="Text Box 8">
            <a:extLst>
              <a:ext uri="{FF2B5EF4-FFF2-40B4-BE49-F238E27FC236}">
                <a16:creationId xmlns:a16="http://schemas.microsoft.com/office/drawing/2014/main" id="{FF65636C-F038-344B-AA92-F33B9B3C2EB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1E2C99-1D79-2F4A-8B3F-991281D8DB57}"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91" name="Text Box 9">
            <a:extLst>
              <a:ext uri="{FF2B5EF4-FFF2-40B4-BE49-F238E27FC236}">
                <a16:creationId xmlns:a16="http://schemas.microsoft.com/office/drawing/2014/main" id="{A169CCA5-AA75-0943-8A29-DEF05439D757}"/>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D12514-6263-514E-95C3-E3BB252AC7EE}"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92" name="Text Box 10">
            <a:extLst>
              <a:ext uri="{FF2B5EF4-FFF2-40B4-BE49-F238E27FC236}">
                <a16:creationId xmlns:a16="http://schemas.microsoft.com/office/drawing/2014/main" id="{7EDBD680-2D5A-C54E-B6EE-A383C0A5EA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591029-100F-8847-A555-6733BFB14059}" type="slidenum">
              <a:rPr lang="es-ES" altLang="es-ES_tradnl" sz="1400">
                <a:solidFill>
                  <a:srgbClr val="000000"/>
                </a:solidFill>
                <a:latin typeface="Times New Roman" panose="02020603050405020304" pitchFamily="18" charset="0"/>
              </a:rPr>
              <a:pPr algn="r" eaLnBrk="1">
                <a:lnSpc>
                  <a:spcPct val="95000"/>
                </a:lnSpc>
                <a:buSzPct val="100000"/>
              </a:pPr>
              <a:t>233</a:t>
            </a:fld>
            <a:endParaRPr lang="es-ES" altLang="es-ES_tradnl" sz="1400">
              <a:solidFill>
                <a:srgbClr val="000000"/>
              </a:solidFill>
              <a:latin typeface="Times New Roman" panose="02020603050405020304" pitchFamily="18" charset="0"/>
            </a:endParaRPr>
          </a:p>
        </p:txBody>
      </p:sp>
      <p:sp>
        <p:nvSpPr>
          <p:cNvPr id="97293" name="Text Box 11">
            <a:extLst>
              <a:ext uri="{FF2B5EF4-FFF2-40B4-BE49-F238E27FC236}">
                <a16:creationId xmlns:a16="http://schemas.microsoft.com/office/drawing/2014/main" id="{D89AF268-280F-4242-BBEF-43B733C8B9C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7294" name="Text Box 12">
            <a:extLst>
              <a:ext uri="{FF2B5EF4-FFF2-40B4-BE49-F238E27FC236}">
                <a16:creationId xmlns:a16="http://schemas.microsoft.com/office/drawing/2014/main" id="{CDBAD808-671D-8F48-A6A5-C74B891D9F8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60024094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94">
            <a:extLst>
              <a:ext uri="{FF2B5EF4-FFF2-40B4-BE49-F238E27FC236}">
                <a16:creationId xmlns:a16="http://schemas.microsoft.com/office/drawing/2014/main" id="{CF9A1723-854A-BC42-9500-E611D52A95C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17FF43A-3519-4A49-9D9A-FEC7E9306F5A}" type="slidenum">
              <a:rPr lang="es-ES" altLang="es-ES_tradnl" sz="1400">
                <a:solidFill>
                  <a:srgbClr val="000000"/>
                </a:solidFill>
                <a:latin typeface="Times New Roman" panose="02020603050405020304" pitchFamily="18" charset="0"/>
              </a:rPr>
              <a:pPr/>
              <a:t>234</a:t>
            </a:fld>
            <a:endParaRPr lang="es-ES" altLang="es-ES_tradnl" sz="1400">
              <a:solidFill>
                <a:srgbClr val="000000"/>
              </a:solidFill>
              <a:latin typeface="Times New Roman" panose="02020603050405020304" pitchFamily="18" charset="0"/>
            </a:endParaRPr>
          </a:p>
        </p:txBody>
      </p:sp>
      <p:sp>
        <p:nvSpPr>
          <p:cNvPr id="97283" name="Text Box 1">
            <a:extLst>
              <a:ext uri="{FF2B5EF4-FFF2-40B4-BE49-F238E27FC236}">
                <a16:creationId xmlns:a16="http://schemas.microsoft.com/office/drawing/2014/main" id="{BF7C6F09-ED14-6741-8F7D-A1FBE357C1C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25054D-A377-584F-89FD-0C60EDA604EC}"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4" name="Text Box 2">
            <a:extLst>
              <a:ext uri="{FF2B5EF4-FFF2-40B4-BE49-F238E27FC236}">
                <a16:creationId xmlns:a16="http://schemas.microsoft.com/office/drawing/2014/main" id="{9CF3E1E4-44CC-274A-BFC2-BF28A29C2B6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2E5BA3-039D-D249-B67F-D44302C14BA9}"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5" name="Text Box 3">
            <a:extLst>
              <a:ext uri="{FF2B5EF4-FFF2-40B4-BE49-F238E27FC236}">
                <a16:creationId xmlns:a16="http://schemas.microsoft.com/office/drawing/2014/main" id="{6233B4BA-0D5B-F848-A88B-DF9E7E6FE57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42B3D9-79A1-344F-B802-51A4EBE226A0}"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6" name="Text Box 4">
            <a:extLst>
              <a:ext uri="{FF2B5EF4-FFF2-40B4-BE49-F238E27FC236}">
                <a16:creationId xmlns:a16="http://schemas.microsoft.com/office/drawing/2014/main" id="{C661DE79-59F6-704C-A410-F88DD5C6B6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E4E1B3-E71D-5B4C-96E7-6C5BDEAFC013}"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7" name="Text Box 5">
            <a:extLst>
              <a:ext uri="{FF2B5EF4-FFF2-40B4-BE49-F238E27FC236}">
                <a16:creationId xmlns:a16="http://schemas.microsoft.com/office/drawing/2014/main" id="{B4639CD8-C451-6C42-9825-B1A92C6B0AC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1BE81B-C619-5449-B774-DD12A01D8BD7}"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8" name="Text Box 6">
            <a:extLst>
              <a:ext uri="{FF2B5EF4-FFF2-40B4-BE49-F238E27FC236}">
                <a16:creationId xmlns:a16="http://schemas.microsoft.com/office/drawing/2014/main" id="{8568B665-85AC-B049-92C0-BABA9CCFA533}"/>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D0908E-CB58-0548-8557-C299E00CB518}"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89" name="Text Box 7">
            <a:extLst>
              <a:ext uri="{FF2B5EF4-FFF2-40B4-BE49-F238E27FC236}">
                <a16:creationId xmlns:a16="http://schemas.microsoft.com/office/drawing/2014/main" id="{5AEB9956-76DD-1242-926B-D3412BE2C56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2BDA36-C698-374E-9968-CD519535DC27}"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90" name="Text Box 8">
            <a:extLst>
              <a:ext uri="{FF2B5EF4-FFF2-40B4-BE49-F238E27FC236}">
                <a16:creationId xmlns:a16="http://schemas.microsoft.com/office/drawing/2014/main" id="{FF65636C-F038-344B-AA92-F33B9B3C2EB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1E2C99-1D79-2F4A-8B3F-991281D8DB57}"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91" name="Text Box 9">
            <a:extLst>
              <a:ext uri="{FF2B5EF4-FFF2-40B4-BE49-F238E27FC236}">
                <a16:creationId xmlns:a16="http://schemas.microsoft.com/office/drawing/2014/main" id="{A169CCA5-AA75-0943-8A29-DEF05439D757}"/>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D12514-6263-514E-95C3-E3BB252AC7EE}"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92" name="Text Box 10">
            <a:extLst>
              <a:ext uri="{FF2B5EF4-FFF2-40B4-BE49-F238E27FC236}">
                <a16:creationId xmlns:a16="http://schemas.microsoft.com/office/drawing/2014/main" id="{7EDBD680-2D5A-C54E-B6EE-A383C0A5EA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591029-100F-8847-A555-6733BFB14059}" type="slidenum">
              <a:rPr lang="es-ES" altLang="es-ES_tradnl" sz="1400">
                <a:solidFill>
                  <a:srgbClr val="000000"/>
                </a:solidFill>
                <a:latin typeface="Times New Roman" panose="02020603050405020304" pitchFamily="18" charset="0"/>
              </a:rPr>
              <a:pPr algn="r" eaLnBrk="1">
                <a:lnSpc>
                  <a:spcPct val="95000"/>
                </a:lnSpc>
                <a:buSzPct val="100000"/>
              </a:pPr>
              <a:t>234</a:t>
            </a:fld>
            <a:endParaRPr lang="es-ES" altLang="es-ES_tradnl" sz="1400">
              <a:solidFill>
                <a:srgbClr val="000000"/>
              </a:solidFill>
              <a:latin typeface="Times New Roman" panose="02020603050405020304" pitchFamily="18" charset="0"/>
            </a:endParaRPr>
          </a:p>
        </p:txBody>
      </p:sp>
      <p:sp>
        <p:nvSpPr>
          <p:cNvPr id="97293" name="Text Box 11">
            <a:extLst>
              <a:ext uri="{FF2B5EF4-FFF2-40B4-BE49-F238E27FC236}">
                <a16:creationId xmlns:a16="http://schemas.microsoft.com/office/drawing/2014/main" id="{D89AF268-280F-4242-BBEF-43B733C8B9C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7294" name="Text Box 12">
            <a:extLst>
              <a:ext uri="{FF2B5EF4-FFF2-40B4-BE49-F238E27FC236}">
                <a16:creationId xmlns:a16="http://schemas.microsoft.com/office/drawing/2014/main" id="{CDBAD808-671D-8F48-A6A5-C74B891D9F8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17736644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7618"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4A3403B6-116F-5144-8950-B514664FD72D}" type="slidenum">
              <a:rPr lang="es-ES" altLang="es-ES_tradnl" sz="1400">
                <a:solidFill>
                  <a:srgbClr val="000000"/>
                </a:solidFill>
                <a:latin typeface="Times New Roman" charset="0"/>
              </a:rPr>
              <a:pPr/>
              <a:t>235</a:t>
            </a:fld>
            <a:endParaRPr lang="es-ES" altLang="es-ES_tradnl" sz="1400">
              <a:solidFill>
                <a:srgbClr val="000000"/>
              </a:solidFill>
              <a:latin typeface="Times New Roman" charset="0"/>
            </a:endParaRPr>
          </a:p>
        </p:txBody>
      </p:sp>
      <p:sp>
        <p:nvSpPr>
          <p:cNvPr id="367619" name="Text Box 1"/>
          <p:cNvSpPr txBox="1">
            <a:spLocks noChangeArrowheads="1"/>
          </p:cNvSpPr>
          <p:nvPr/>
        </p:nvSpPr>
        <p:spPr bwMode="auto">
          <a:xfrm>
            <a:off x="4278313" y="10155238"/>
            <a:ext cx="3200400"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76D97D6-C795-2844-8903-C248ED66F174}"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0" name="Text Box 2"/>
          <p:cNvSpPr txBox="1">
            <a:spLocks noChangeArrowheads="1"/>
          </p:cNvSpPr>
          <p:nvPr/>
        </p:nvSpPr>
        <p:spPr bwMode="auto">
          <a:xfrm>
            <a:off x="4278313" y="10155238"/>
            <a:ext cx="3224212" cy="47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197DA7B-D046-5E4E-98B0-5C768280ECE7}"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1" name="Text Box 3"/>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567225F-E92A-CC43-B175-0AF67A7621CF}"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2" name="Text Box 4"/>
          <p:cNvSpPr txBox="1">
            <a:spLocks noChangeArrowheads="1"/>
          </p:cNvSpPr>
          <p:nvPr/>
        </p:nvSpPr>
        <p:spPr bwMode="auto">
          <a:xfrm>
            <a:off x="4278313" y="10155238"/>
            <a:ext cx="3259137" cy="512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22D18E4-33D7-B646-A0DF-5635C0ACD5AB}"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3" name="Text Box 5"/>
          <p:cNvSpPr txBox="1">
            <a:spLocks noChangeArrowheads="1"/>
          </p:cNvSpPr>
          <p:nvPr/>
        </p:nvSpPr>
        <p:spPr bwMode="auto">
          <a:xfrm>
            <a:off x="4278313" y="10155238"/>
            <a:ext cx="3265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CA6C34F-9DF0-6448-8A94-9BE9978B113B}"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4" name="Text Box 6"/>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FB72AFE-B51F-E745-9C17-482B9E319DCB}" type="slidenum">
              <a:rPr lang="es-ES" altLang="es-ES_tradnl" sz="1400">
                <a:solidFill>
                  <a:srgbClr val="000000"/>
                </a:solidFill>
                <a:latin typeface="Times New Roman" charset="0"/>
              </a:rPr>
              <a:pPr algn="r" eaLnBrk="1">
                <a:lnSpc>
                  <a:spcPct val="95000"/>
                </a:lnSpc>
                <a:buSzPct val="100000"/>
              </a:pPr>
              <a:t>235</a:t>
            </a:fld>
            <a:endParaRPr lang="es-ES" altLang="es-ES_tradnl" sz="1400">
              <a:solidFill>
                <a:srgbClr val="000000"/>
              </a:solidFill>
              <a:latin typeface="Times New Roman" charset="0"/>
            </a:endParaRPr>
          </a:p>
        </p:txBody>
      </p:sp>
      <p:sp>
        <p:nvSpPr>
          <p:cNvPr id="367625"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7626" name="Text Box 8"/>
          <p:cNvSpPr txBox="1">
            <a:spLocks noChangeArrowheads="1"/>
          </p:cNvSpPr>
          <p:nvPr/>
        </p:nvSpPr>
        <p:spPr bwMode="auto">
          <a:xfrm>
            <a:off x="0" y="-228600"/>
            <a:ext cx="15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21375759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92">
            <a:extLst>
              <a:ext uri="{FF2B5EF4-FFF2-40B4-BE49-F238E27FC236}">
                <a16:creationId xmlns:a16="http://schemas.microsoft.com/office/drawing/2014/main" id="{618313B6-5770-6543-B991-C18F31F6B5E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8A2602-D940-FC4C-AF70-6EC433316DE0}" type="slidenum">
              <a:rPr lang="es-ES" altLang="es-ES_tradnl" sz="1400">
                <a:solidFill>
                  <a:srgbClr val="000000"/>
                </a:solidFill>
                <a:latin typeface="Times New Roman" panose="02020603050405020304" pitchFamily="18" charset="0"/>
              </a:rPr>
              <a:pPr/>
              <a:t>24</a:t>
            </a:fld>
            <a:endParaRPr lang="es-ES" altLang="es-ES_tradnl" sz="1400">
              <a:solidFill>
                <a:srgbClr val="000000"/>
              </a:solidFill>
              <a:latin typeface="Times New Roman" panose="02020603050405020304" pitchFamily="18" charset="0"/>
            </a:endParaRPr>
          </a:p>
        </p:txBody>
      </p:sp>
      <p:sp>
        <p:nvSpPr>
          <p:cNvPr id="108547" name="Text Box 1">
            <a:extLst>
              <a:ext uri="{FF2B5EF4-FFF2-40B4-BE49-F238E27FC236}">
                <a16:creationId xmlns:a16="http://schemas.microsoft.com/office/drawing/2014/main" id="{4494CA8D-379C-5C45-8478-117C929CF56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2D22ED-BDF5-1148-AEAF-E6FE907CEB5E}"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48" name="Text Box 2">
            <a:extLst>
              <a:ext uri="{FF2B5EF4-FFF2-40B4-BE49-F238E27FC236}">
                <a16:creationId xmlns:a16="http://schemas.microsoft.com/office/drawing/2014/main" id="{3B08C0AE-D093-D747-AD16-A6B5989A349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4E70BB-E3AA-044F-B500-43E6AD547B72}"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49" name="Text Box 3">
            <a:extLst>
              <a:ext uri="{FF2B5EF4-FFF2-40B4-BE49-F238E27FC236}">
                <a16:creationId xmlns:a16="http://schemas.microsoft.com/office/drawing/2014/main" id="{F0F75EA1-0753-7447-94C0-ACB5BDAE994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791ADE-4F15-DF4B-B7C4-E7CCF24BF896}"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0" name="Text Box 4">
            <a:extLst>
              <a:ext uri="{FF2B5EF4-FFF2-40B4-BE49-F238E27FC236}">
                <a16:creationId xmlns:a16="http://schemas.microsoft.com/office/drawing/2014/main" id="{3A24770A-1502-494C-9EED-955A19021B1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E44785-538F-5049-BDAE-3D7AD12BC86E}"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1" name="Text Box 5">
            <a:extLst>
              <a:ext uri="{FF2B5EF4-FFF2-40B4-BE49-F238E27FC236}">
                <a16:creationId xmlns:a16="http://schemas.microsoft.com/office/drawing/2014/main" id="{353B58DD-4362-DC4C-9F21-D53808F2420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EB3350-3921-AC4B-80BF-6400E7338E65}"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2" name="Text Box 6">
            <a:extLst>
              <a:ext uri="{FF2B5EF4-FFF2-40B4-BE49-F238E27FC236}">
                <a16:creationId xmlns:a16="http://schemas.microsoft.com/office/drawing/2014/main" id="{EA80A2FC-B83C-1D45-BE8B-91C795E331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37EE6F-CC47-C149-954E-B1843F51551F}"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3" name="Text Box 7">
            <a:extLst>
              <a:ext uri="{FF2B5EF4-FFF2-40B4-BE49-F238E27FC236}">
                <a16:creationId xmlns:a16="http://schemas.microsoft.com/office/drawing/2014/main" id="{9467CFAE-1530-3A4D-80F7-BBE00591459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7195A1-767E-3745-9493-60FD792D9112}"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4" name="Text Box 8">
            <a:extLst>
              <a:ext uri="{FF2B5EF4-FFF2-40B4-BE49-F238E27FC236}">
                <a16:creationId xmlns:a16="http://schemas.microsoft.com/office/drawing/2014/main" id="{34FDA9B8-C6F8-0642-8EE7-C351EB34C166}"/>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4AD505-2BD2-8B46-8A00-FA6CC13D9971}"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5" name="Text Box 9">
            <a:extLst>
              <a:ext uri="{FF2B5EF4-FFF2-40B4-BE49-F238E27FC236}">
                <a16:creationId xmlns:a16="http://schemas.microsoft.com/office/drawing/2014/main" id="{5E5DC511-8A83-074A-BC1D-7854FD89E3F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7165DC-A76C-F343-899A-4020CB79DC11}"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6" name="Text Box 10">
            <a:extLst>
              <a:ext uri="{FF2B5EF4-FFF2-40B4-BE49-F238E27FC236}">
                <a16:creationId xmlns:a16="http://schemas.microsoft.com/office/drawing/2014/main" id="{E3177BD7-8549-6946-9DC6-643BF2A20A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160119-E22B-344A-80F1-55F601715DEE}"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108557" name="Text Box 11">
            <a:extLst>
              <a:ext uri="{FF2B5EF4-FFF2-40B4-BE49-F238E27FC236}">
                <a16:creationId xmlns:a16="http://schemas.microsoft.com/office/drawing/2014/main" id="{D2CA4E8A-1B1F-C043-877C-A76EFCC6ADE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8558" name="Text Box 12">
            <a:extLst>
              <a:ext uri="{FF2B5EF4-FFF2-40B4-BE49-F238E27FC236}">
                <a16:creationId xmlns:a16="http://schemas.microsoft.com/office/drawing/2014/main" id="{AACE3B97-051D-034A-B5D0-009BB297F64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80056335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930" name="Rectangle 92">
            <a:extLst>
              <a:ext uri="{FF2B5EF4-FFF2-40B4-BE49-F238E27FC236}">
                <a16:creationId xmlns:a16="http://schemas.microsoft.com/office/drawing/2014/main" id="{63AE1BAF-D937-7246-A7D1-B242FBA8F9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47BDED2-E320-C84E-A4D7-9298E629513E}" type="slidenum">
              <a:rPr lang="es-ES" altLang="es-ES_tradnl" sz="1400">
                <a:solidFill>
                  <a:srgbClr val="000000"/>
                </a:solidFill>
                <a:latin typeface="Times New Roman" panose="02020603050405020304" pitchFamily="18" charset="0"/>
              </a:rPr>
              <a:pPr/>
              <a:t>25</a:t>
            </a:fld>
            <a:endParaRPr lang="es-ES" altLang="es-ES_tradnl" sz="1400">
              <a:solidFill>
                <a:srgbClr val="000000"/>
              </a:solidFill>
              <a:latin typeface="Times New Roman" panose="02020603050405020304" pitchFamily="18" charset="0"/>
            </a:endParaRPr>
          </a:p>
        </p:txBody>
      </p:sp>
      <p:sp>
        <p:nvSpPr>
          <p:cNvPr id="124931" name="Text Box 1">
            <a:extLst>
              <a:ext uri="{FF2B5EF4-FFF2-40B4-BE49-F238E27FC236}">
                <a16:creationId xmlns:a16="http://schemas.microsoft.com/office/drawing/2014/main" id="{B327F89E-4364-E143-8936-ECCAE4497EF2}"/>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7AE220-8B05-F443-A6F5-932E6A7FDE69}"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2" name="Text Box 2">
            <a:extLst>
              <a:ext uri="{FF2B5EF4-FFF2-40B4-BE49-F238E27FC236}">
                <a16:creationId xmlns:a16="http://schemas.microsoft.com/office/drawing/2014/main" id="{033CF2C8-EB0C-FB40-80FC-28ABAA9B3D9F}"/>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BFB673-A7ED-8D49-9169-878CD47E22A9}"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3" name="Text Box 3">
            <a:extLst>
              <a:ext uri="{FF2B5EF4-FFF2-40B4-BE49-F238E27FC236}">
                <a16:creationId xmlns:a16="http://schemas.microsoft.com/office/drawing/2014/main" id="{12B26E0E-4595-3948-8DDE-A1204794399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E5D35D-9369-EB4E-9EDB-BB5BE0B90320}"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4" name="Text Box 4">
            <a:extLst>
              <a:ext uri="{FF2B5EF4-FFF2-40B4-BE49-F238E27FC236}">
                <a16:creationId xmlns:a16="http://schemas.microsoft.com/office/drawing/2014/main" id="{96378105-EC00-5B48-9899-FC2C09F91169}"/>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2C4C49-474F-024F-9B68-3EBEAB8D59A7}"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5" name="Text Box 5">
            <a:extLst>
              <a:ext uri="{FF2B5EF4-FFF2-40B4-BE49-F238E27FC236}">
                <a16:creationId xmlns:a16="http://schemas.microsoft.com/office/drawing/2014/main" id="{87C1DC59-AC2C-6B4F-98DF-7BE301A8968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436263-79EB-3B43-BA1C-BCB2BA9BF7CE}"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6" name="Text Box 6">
            <a:extLst>
              <a:ext uri="{FF2B5EF4-FFF2-40B4-BE49-F238E27FC236}">
                <a16:creationId xmlns:a16="http://schemas.microsoft.com/office/drawing/2014/main" id="{0BE05148-7A59-C141-BAAF-AC341597D0A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663DDC-1993-9442-9852-1622CD0C2558}"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124937" name="Text Box 7">
            <a:extLst>
              <a:ext uri="{FF2B5EF4-FFF2-40B4-BE49-F238E27FC236}">
                <a16:creationId xmlns:a16="http://schemas.microsoft.com/office/drawing/2014/main" id="{3411A050-8992-5445-AF44-DBC5706A6E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4938" name="Text Box 8">
            <a:extLst>
              <a:ext uri="{FF2B5EF4-FFF2-40B4-BE49-F238E27FC236}">
                <a16:creationId xmlns:a16="http://schemas.microsoft.com/office/drawing/2014/main" id="{5D4639C5-9D67-2349-837B-A71768EE723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7605776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930" name="Rectangle 92">
            <a:extLst>
              <a:ext uri="{FF2B5EF4-FFF2-40B4-BE49-F238E27FC236}">
                <a16:creationId xmlns:a16="http://schemas.microsoft.com/office/drawing/2014/main" id="{63AE1BAF-D937-7246-A7D1-B242FBA8F9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47BDED2-E320-C84E-A4D7-9298E629513E}" type="slidenum">
              <a:rPr lang="es-ES" altLang="es-ES_tradnl" sz="1400">
                <a:solidFill>
                  <a:srgbClr val="000000"/>
                </a:solidFill>
                <a:latin typeface="Times New Roman" panose="02020603050405020304" pitchFamily="18" charset="0"/>
              </a:rPr>
              <a:pPr/>
              <a:t>26</a:t>
            </a:fld>
            <a:endParaRPr lang="es-ES" altLang="es-ES_tradnl" sz="1400">
              <a:solidFill>
                <a:srgbClr val="000000"/>
              </a:solidFill>
              <a:latin typeface="Times New Roman" panose="02020603050405020304" pitchFamily="18" charset="0"/>
            </a:endParaRPr>
          </a:p>
        </p:txBody>
      </p:sp>
      <p:sp>
        <p:nvSpPr>
          <p:cNvPr id="124931" name="Text Box 1">
            <a:extLst>
              <a:ext uri="{FF2B5EF4-FFF2-40B4-BE49-F238E27FC236}">
                <a16:creationId xmlns:a16="http://schemas.microsoft.com/office/drawing/2014/main" id="{B327F89E-4364-E143-8936-ECCAE4497EF2}"/>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7AE220-8B05-F443-A6F5-932E6A7FDE69}"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2" name="Text Box 2">
            <a:extLst>
              <a:ext uri="{FF2B5EF4-FFF2-40B4-BE49-F238E27FC236}">
                <a16:creationId xmlns:a16="http://schemas.microsoft.com/office/drawing/2014/main" id="{033CF2C8-EB0C-FB40-80FC-28ABAA9B3D9F}"/>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BFB673-A7ED-8D49-9169-878CD47E22A9}"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3" name="Text Box 3">
            <a:extLst>
              <a:ext uri="{FF2B5EF4-FFF2-40B4-BE49-F238E27FC236}">
                <a16:creationId xmlns:a16="http://schemas.microsoft.com/office/drawing/2014/main" id="{12B26E0E-4595-3948-8DDE-A1204794399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E5D35D-9369-EB4E-9EDB-BB5BE0B90320}"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4" name="Text Box 4">
            <a:extLst>
              <a:ext uri="{FF2B5EF4-FFF2-40B4-BE49-F238E27FC236}">
                <a16:creationId xmlns:a16="http://schemas.microsoft.com/office/drawing/2014/main" id="{96378105-EC00-5B48-9899-FC2C09F91169}"/>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2C4C49-474F-024F-9B68-3EBEAB8D59A7}"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5" name="Text Box 5">
            <a:extLst>
              <a:ext uri="{FF2B5EF4-FFF2-40B4-BE49-F238E27FC236}">
                <a16:creationId xmlns:a16="http://schemas.microsoft.com/office/drawing/2014/main" id="{87C1DC59-AC2C-6B4F-98DF-7BE301A8968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436263-79EB-3B43-BA1C-BCB2BA9BF7CE}"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6" name="Text Box 6">
            <a:extLst>
              <a:ext uri="{FF2B5EF4-FFF2-40B4-BE49-F238E27FC236}">
                <a16:creationId xmlns:a16="http://schemas.microsoft.com/office/drawing/2014/main" id="{0BE05148-7A59-C141-BAAF-AC341597D0A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663DDC-1993-9442-9852-1622CD0C2558}"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124937" name="Text Box 7">
            <a:extLst>
              <a:ext uri="{FF2B5EF4-FFF2-40B4-BE49-F238E27FC236}">
                <a16:creationId xmlns:a16="http://schemas.microsoft.com/office/drawing/2014/main" id="{3411A050-8992-5445-AF44-DBC5706A6E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4938" name="Text Box 8">
            <a:extLst>
              <a:ext uri="{FF2B5EF4-FFF2-40B4-BE49-F238E27FC236}">
                <a16:creationId xmlns:a16="http://schemas.microsoft.com/office/drawing/2014/main" id="{5D4639C5-9D67-2349-837B-A71768EE723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5960640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6978" name="Rectangle 94">
            <a:extLst>
              <a:ext uri="{FF2B5EF4-FFF2-40B4-BE49-F238E27FC236}">
                <a16:creationId xmlns:a16="http://schemas.microsoft.com/office/drawing/2014/main" id="{66B3906B-243F-D143-9E90-C5C1E10A70C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63B93A6-69AF-4A49-B288-D113F8EA65E3}" type="slidenum">
              <a:rPr lang="es-ES" altLang="es-ES_tradnl" sz="1400">
                <a:solidFill>
                  <a:srgbClr val="000000"/>
                </a:solidFill>
                <a:latin typeface="Times New Roman" panose="02020603050405020304" pitchFamily="18" charset="0"/>
              </a:rPr>
              <a:pPr/>
              <a:t>27</a:t>
            </a:fld>
            <a:endParaRPr lang="es-ES" altLang="es-ES_tradnl" sz="1400">
              <a:solidFill>
                <a:srgbClr val="000000"/>
              </a:solidFill>
              <a:latin typeface="Times New Roman" panose="02020603050405020304" pitchFamily="18" charset="0"/>
            </a:endParaRPr>
          </a:p>
        </p:txBody>
      </p:sp>
      <p:sp>
        <p:nvSpPr>
          <p:cNvPr id="126979" name="Text Box 1">
            <a:extLst>
              <a:ext uri="{FF2B5EF4-FFF2-40B4-BE49-F238E27FC236}">
                <a16:creationId xmlns:a16="http://schemas.microsoft.com/office/drawing/2014/main" id="{5773BF5C-26AD-2A41-832A-A25E677EECA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DBF0CF-29B2-E94A-8FD2-4EC2CEED93FA}"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0" name="Text Box 2">
            <a:extLst>
              <a:ext uri="{FF2B5EF4-FFF2-40B4-BE49-F238E27FC236}">
                <a16:creationId xmlns:a16="http://schemas.microsoft.com/office/drawing/2014/main" id="{E9D75D99-4C3A-D947-8640-F5A2E1228F3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057E66-E67E-6E41-BDCC-014EB39AB969}"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1" name="Text Box 3">
            <a:extLst>
              <a:ext uri="{FF2B5EF4-FFF2-40B4-BE49-F238E27FC236}">
                <a16:creationId xmlns:a16="http://schemas.microsoft.com/office/drawing/2014/main" id="{6C12807E-D8BA-7445-B837-B2B48971E2C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E1FA2B-20E1-B64C-97C0-222AC061B04E}"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2" name="Text Box 4">
            <a:extLst>
              <a:ext uri="{FF2B5EF4-FFF2-40B4-BE49-F238E27FC236}">
                <a16:creationId xmlns:a16="http://schemas.microsoft.com/office/drawing/2014/main" id="{4DFCFDA3-87DE-F94C-805F-FC7D131860A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50AE4D-745B-FF42-91AF-7B12CB3DE18E}"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3" name="Text Box 5">
            <a:extLst>
              <a:ext uri="{FF2B5EF4-FFF2-40B4-BE49-F238E27FC236}">
                <a16:creationId xmlns:a16="http://schemas.microsoft.com/office/drawing/2014/main" id="{0581EFEA-7588-E54E-B1D2-82DAC3792CF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31B0C9-061F-F940-869B-6B3D07B5F972}"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4" name="Text Box 6">
            <a:extLst>
              <a:ext uri="{FF2B5EF4-FFF2-40B4-BE49-F238E27FC236}">
                <a16:creationId xmlns:a16="http://schemas.microsoft.com/office/drawing/2014/main" id="{EBB9FE75-23B4-5D47-8581-09601F2524D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1A6F39-12A5-C749-9AB9-6A3004F81F96}"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5" name="Text Box 7">
            <a:extLst>
              <a:ext uri="{FF2B5EF4-FFF2-40B4-BE49-F238E27FC236}">
                <a16:creationId xmlns:a16="http://schemas.microsoft.com/office/drawing/2014/main" id="{28A9A503-8044-6042-9AA1-05A54EE08E1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BF71C8-062D-394C-9A12-6C366887F39F}"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6" name="Text Box 8">
            <a:extLst>
              <a:ext uri="{FF2B5EF4-FFF2-40B4-BE49-F238E27FC236}">
                <a16:creationId xmlns:a16="http://schemas.microsoft.com/office/drawing/2014/main" id="{3C191EBA-DB32-2144-A709-30259CD4491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544094-43C6-924E-9A21-2350A7298087}"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7" name="Text Box 9">
            <a:extLst>
              <a:ext uri="{FF2B5EF4-FFF2-40B4-BE49-F238E27FC236}">
                <a16:creationId xmlns:a16="http://schemas.microsoft.com/office/drawing/2014/main" id="{6BFC3443-DDA0-7F43-B5F0-50F4CA5A864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EDF981-1E5A-E048-A9D2-C9C2FE544C9C}"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8" name="Text Box 10">
            <a:extLst>
              <a:ext uri="{FF2B5EF4-FFF2-40B4-BE49-F238E27FC236}">
                <a16:creationId xmlns:a16="http://schemas.microsoft.com/office/drawing/2014/main" id="{5CDF02D6-FAD0-3C45-9034-60194C4A9C05}"/>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2881B0-1DF3-6F41-9751-7C3BB5A9A7C9}"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89" name="Text Box 11">
            <a:extLst>
              <a:ext uri="{FF2B5EF4-FFF2-40B4-BE49-F238E27FC236}">
                <a16:creationId xmlns:a16="http://schemas.microsoft.com/office/drawing/2014/main" id="{A4D32B46-F7D9-0847-B8CC-DD8B9C3D5CA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DD8172D-B670-F347-A2A3-7B0EC370F2D0}" type="slidenum">
              <a:rPr lang="es-ES" altLang="es-ES_tradnl" sz="1400">
                <a:solidFill>
                  <a:srgbClr val="000000"/>
                </a:solidFill>
                <a:latin typeface="Times New Roman" panose="02020603050405020304" pitchFamily="18" charset="0"/>
              </a:rPr>
              <a:pPr algn="r">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90" name="Text Box 12">
            <a:extLst>
              <a:ext uri="{FF2B5EF4-FFF2-40B4-BE49-F238E27FC236}">
                <a16:creationId xmlns:a16="http://schemas.microsoft.com/office/drawing/2014/main" id="{BC705D39-61AA-D24A-86D3-CDBC1AD4FB9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B092CB2-E409-5E4C-AC09-D645222C55D6}" type="slidenum">
              <a:rPr lang="es-ES" altLang="es-ES_tradnl" sz="1400">
                <a:solidFill>
                  <a:srgbClr val="000000"/>
                </a:solidFill>
                <a:latin typeface="Times New Roman" panose="02020603050405020304" pitchFamily="18" charset="0"/>
              </a:rPr>
              <a:pPr algn="r">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126991" name="Text Box 13">
            <a:extLst>
              <a:ext uri="{FF2B5EF4-FFF2-40B4-BE49-F238E27FC236}">
                <a16:creationId xmlns:a16="http://schemas.microsoft.com/office/drawing/2014/main" id="{F812DC7F-B303-8340-B65E-2821A54119A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6992" name="Text Box 14">
            <a:extLst>
              <a:ext uri="{FF2B5EF4-FFF2-40B4-BE49-F238E27FC236}">
                <a16:creationId xmlns:a16="http://schemas.microsoft.com/office/drawing/2014/main" id="{705D1C59-11EA-254E-AFA2-5053CE7AB44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9026" name="Rectangle 92">
            <a:extLst>
              <a:ext uri="{FF2B5EF4-FFF2-40B4-BE49-F238E27FC236}">
                <a16:creationId xmlns:a16="http://schemas.microsoft.com/office/drawing/2014/main" id="{A5C6E2FB-3C9F-F649-9335-AB67AB53DC3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4976C9E-C60F-DA4B-8556-25D6E509D629}" type="slidenum">
              <a:rPr lang="es-ES" altLang="es-ES_tradnl" sz="1400">
                <a:solidFill>
                  <a:srgbClr val="000000"/>
                </a:solidFill>
                <a:latin typeface="Times New Roman" panose="02020603050405020304" pitchFamily="18" charset="0"/>
              </a:rPr>
              <a:pPr/>
              <a:t>28</a:t>
            </a:fld>
            <a:endParaRPr lang="es-ES" altLang="es-ES_tradnl" sz="1400">
              <a:solidFill>
                <a:srgbClr val="000000"/>
              </a:solidFill>
              <a:latin typeface="Times New Roman" panose="02020603050405020304" pitchFamily="18" charset="0"/>
            </a:endParaRPr>
          </a:p>
        </p:txBody>
      </p:sp>
      <p:sp>
        <p:nvSpPr>
          <p:cNvPr id="129027" name="Text Box 1">
            <a:extLst>
              <a:ext uri="{FF2B5EF4-FFF2-40B4-BE49-F238E27FC236}">
                <a16:creationId xmlns:a16="http://schemas.microsoft.com/office/drawing/2014/main" id="{62433B37-A486-444E-B128-9934DCA1A48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7E8935-E8D7-104A-830F-AA581AEF09B8}"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28" name="Text Box 2">
            <a:extLst>
              <a:ext uri="{FF2B5EF4-FFF2-40B4-BE49-F238E27FC236}">
                <a16:creationId xmlns:a16="http://schemas.microsoft.com/office/drawing/2014/main" id="{37364F5F-0F52-684F-8D33-FEA72890BD0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C6A462-25B4-FA43-81E2-343ABFE7033A}"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29" name="Text Box 3">
            <a:extLst>
              <a:ext uri="{FF2B5EF4-FFF2-40B4-BE49-F238E27FC236}">
                <a16:creationId xmlns:a16="http://schemas.microsoft.com/office/drawing/2014/main" id="{7192C13C-E560-124C-89B5-BECA7A18A2C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E09B29-32D3-CE47-9BEB-DE7EEBC78553}"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0" name="Text Box 4">
            <a:extLst>
              <a:ext uri="{FF2B5EF4-FFF2-40B4-BE49-F238E27FC236}">
                <a16:creationId xmlns:a16="http://schemas.microsoft.com/office/drawing/2014/main" id="{080E9423-0B7E-6A46-A05A-2773AB7A8C6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AC9F84-B2F8-C948-8432-46C37C185812}"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1" name="Text Box 5">
            <a:extLst>
              <a:ext uri="{FF2B5EF4-FFF2-40B4-BE49-F238E27FC236}">
                <a16:creationId xmlns:a16="http://schemas.microsoft.com/office/drawing/2014/main" id="{A5BF6D5D-95B3-104A-AE94-C2930F583A6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C087CD-8E4F-B544-889B-14DDACA09DCF}"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2" name="Text Box 6">
            <a:extLst>
              <a:ext uri="{FF2B5EF4-FFF2-40B4-BE49-F238E27FC236}">
                <a16:creationId xmlns:a16="http://schemas.microsoft.com/office/drawing/2014/main" id="{E2295E2A-C63B-6E4E-A882-1EC6012E69F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1E2B16-C9DD-B44D-A723-7772B4232902}"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3" name="Text Box 7">
            <a:extLst>
              <a:ext uri="{FF2B5EF4-FFF2-40B4-BE49-F238E27FC236}">
                <a16:creationId xmlns:a16="http://schemas.microsoft.com/office/drawing/2014/main" id="{C75E56C4-7F93-3749-BDB2-BD187A67D18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71EA41-D21E-8A43-A19A-7D09F9585213}"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4" name="Text Box 8">
            <a:extLst>
              <a:ext uri="{FF2B5EF4-FFF2-40B4-BE49-F238E27FC236}">
                <a16:creationId xmlns:a16="http://schemas.microsoft.com/office/drawing/2014/main" id="{034E7B52-EECE-AC40-B500-4D6917770DA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26217A-FFFA-E249-A6D1-B313AD3515C1}"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5" name="Text Box 9">
            <a:extLst>
              <a:ext uri="{FF2B5EF4-FFF2-40B4-BE49-F238E27FC236}">
                <a16:creationId xmlns:a16="http://schemas.microsoft.com/office/drawing/2014/main" id="{6739AA67-6C7F-624E-B4A7-9683E1116EB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F9BD7B-B643-8C44-BA68-757F5D051F93}"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6" name="Text Box 10">
            <a:extLst>
              <a:ext uri="{FF2B5EF4-FFF2-40B4-BE49-F238E27FC236}">
                <a16:creationId xmlns:a16="http://schemas.microsoft.com/office/drawing/2014/main" id="{B3557AEF-6956-294E-8A91-D78581397C8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772B21-BCDC-5340-9550-224477D0DA84}"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129037" name="Text Box 11">
            <a:extLst>
              <a:ext uri="{FF2B5EF4-FFF2-40B4-BE49-F238E27FC236}">
                <a16:creationId xmlns:a16="http://schemas.microsoft.com/office/drawing/2014/main" id="{51079212-8134-8B45-8883-050C6EA58CE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29038" name="Text Box 12">
            <a:extLst>
              <a:ext uri="{FF2B5EF4-FFF2-40B4-BE49-F238E27FC236}">
                <a16:creationId xmlns:a16="http://schemas.microsoft.com/office/drawing/2014/main" id="{57F0E829-3650-3A46-B8B4-7993B92A95C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1074" name="Rectangle 92">
            <a:extLst>
              <a:ext uri="{FF2B5EF4-FFF2-40B4-BE49-F238E27FC236}">
                <a16:creationId xmlns:a16="http://schemas.microsoft.com/office/drawing/2014/main" id="{CF30AA51-0D58-DD46-AAB6-0018BD9AE11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6944C7F-A38E-5344-AFEF-90B22BDB9CC6}" type="slidenum">
              <a:rPr lang="es-ES" altLang="es-ES_tradnl" sz="1400">
                <a:solidFill>
                  <a:srgbClr val="000000"/>
                </a:solidFill>
                <a:latin typeface="Times New Roman" panose="02020603050405020304" pitchFamily="18" charset="0"/>
              </a:rPr>
              <a:pPr/>
              <a:t>29</a:t>
            </a:fld>
            <a:endParaRPr lang="es-ES" altLang="es-ES_tradnl" sz="1400">
              <a:solidFill>
                <a:srgbClr val="000000"/>
              </a:solidFill>
              <a:latin typeface="Times New Roman" panose="02020603050405020304" pitchFamily="18" charset="0"/>
            </a:endParaRPr>
          </a:p>
        </p:txBody>
      </p:sp>
      <p:sp>
        <p:nvSpPr>
          <p:cNvPr id="131075" name="Text Box 1">
            <a:extLst>
              <a:ext uri="{FF2B5EF4-FFF2-40B4-BE49-F238E27FC236}">
                <a16:creationId xmlns:a16="http://schemas.microsoft.com/office/drawing/2014/main" id="{973543DB-F607-6347-A7FA-CECA5DFC0DD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65CCFF-FF7C-A74D-B5B6-5125876CE999}"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76" name="Text Box 2">
            <a:extLst>
              <a:ext uri="{FF2B5EF4-FFF2-40B4-BE49-F238E27FC236}">
                <a16:creationId xmlns:a16="http://schemas.microsoft.com/office/drawing/2014/main" id="{412AA840-5A71-EF40-B0C0-A8F8C2B17A5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B72121-4C13-7641-9ED2-DAD20E82B868}"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77" name="Text Box 3">
            <a:extLst>
              <a:ext uri="{FF2B5EF4-FFF2-40B4-BE49-F238E27FC236}">
                <a16:creationId xmlns:a16="http://schemas.microsoft.com/office/drawing/2014/main" id="{1F0B715F-9F14-D748-9479-4C992B0D9A7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A061B7-EAD2-D94C-A31B-006FD1DFBE69}"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78" name="Text Box 4">
            <a:extLst>
              <a:ext uri="{FF2B5EF4-FFF2-40B4-BE49-F238E27FC236}">
                <a16:creationId xmlns:a16="http://schemas.microsoft.com/office/drawing/2014/main" id="{3F997B85-AEE7-0F4B-B7D7-13D93B61F34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4DAB08-C6E5-9547-A604-2AFC79D722BA}"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79" name="Text Box 5">
            <a:extLst>
              <a:ext uri="{FF2B5EF4-FFF2-40B4-BE49-F238E27FC236}">
                <a16:creationId xmlns:a16="http://schemas.microsoft.com/office/drawing/2014/main" id="{DB7A6366-E359-B44C-A9C2-28864FB0395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5A0A21-7743-054D-AA24-5068C4808965}"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0" name="Text Box 6">
            <a:extLst>
              <a:ext uri="{FF2B5EF4-FFF2-40B4-BE49-F238E27FC236}">
                <a16:creationId xmlns:a16="http://schemas.microsoft.com/office/drawing/2014/main" id="{7BAE9B86-7E21-5F46-A009-10D864FEB1A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F94D36-789B-6B47-9C1A-013CD08C8922}"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1" name="Text Box 7">
            <a:extLst>
              <a:ext uri="{FF2B5EF4-FFF2-40B4-BE49-F238E27FC236}">
                <a16:creationId xmlns:a16="http://schemas.microsoft.com/office/drawing/2014/main" id="{80E96DE9-D83B-3C44-82E8-FB02DC038D2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142204-76DA-CA4F-A2C9-8C643FBA2BE2}"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2" name="Text Box 8">
            <a:extLst>
              <a:ext uri="{FF2B5EF4-FFF2-40B4-BE49-F238E27FC236}">
                <a16:creationId xmlns:a16="http://schemas.microsoft.com/office/drawing/2014/main" id="{3E7DDDC0-CAA2-CE4C-BF3B-D1B65EF02F3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2DBFA0-8EAD-1E47-A6A2-CC0E1354D0EE}"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3" name="Text Box 9">
            <a:extLst>
              <a:ext uri="{FF2B5EF4-FFF2-40B4-BE49-F238E27FC236}">
                <a16:creationId xmlns:a16="http://schemas.microsoft.com/office/drawing/2014/main" id="{D9CE040A-5E50-8546-A132-5E30645319A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2DC75C-BBFF-B946-8922-35E1DD5A8A84}"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4" name="Text Box 10">
            <a:extLst>
              <a:ext uri="{FF2B5EF4-FFF2-40B4-BE49-F238E27FC236}">
                <a16:creationId xmlns:a16="http://schemas.microsoft.com/office/drawing/2014/main" id="{7328C2F1-95B2-E047-B6D1-708951DC71C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5F5ED5-B2C5-BF46-A58F-CAE1D9EB6EE9}"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131085" name="Text Box 11">
            <a:extLst>
              <a:ext uri="{FF2B5EF4-FFF2-40B4-BE49-F238E27FC236}">
                <a16:creationId xmlns:a16="http://schemas.microsoft.com/office/drawing/2014/main" id="{DBD96888-902C-CB4B-B811-D018738DE16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1086" name="Text Box 12">
            <a:extLst>
              <a:ext uri="{FF2B5EF4-FFF2-40B4-BE49-F238E27FC236}">
                <a16:creationId xmlns:a16="http://schemas.microsoft.com/office/drawing/2014/main" id="{C48C08BC-BFBE-3F4F-BFE7-5DF80AF0337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35F85537-B0CE-F24D-95BC-AF7A7F68AF17}" type="slidenum">
              <a:rPr lang="es-ES" altLang="es-ES_tradnl" sz="1400">
                <a:ea typeface="Segoe UI" charset="0"/>
                <a:cs typeface="Segoe UI" charset="0"/>
              </a:rPr>
              <a:pPr>
                <a:spcBef>
                  <a:spcPct val="0"/>
                </a:spcBef>
                <a:buClrTx/>
                <a:buFontTx/>
                <a:buNone/>
              </a:pPr>
              <a:t>3</a:t>
            </a:fld>
            <a:endParaRPr lang="es-ES" altLang="es-ES_tradnl" sz="1400">
              <a:ea typeface="Segoe UI" charset="0"/>
              <a:cs typeface="Segoe UI" charset="0"/>
            </a:endParaRPr>
          </a:p>
        </p:txBody>
      </p:sp>
      <p:sp>
        <p:nvSpPr>
          <p:cNvPr id="419841"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08B718C-B8A1-3A4E-8B80-0B08087C8B4B}"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2"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EC792A7-64BC-AC41-A053-51BF0BD361BB}"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3"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25DFBB0-EEE7-6447-8E73-398D29B1D432}"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4"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9479E22B-5EC1-E94E-8AC0-1A6D7C94D54D}"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5"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2CE6F865-9BAF-A140-A2D5-43E9CA4CCDC4}"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6"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74CDACD-FD72-AC4A-AA39-A6846FA2E063}"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7"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A90E6979-A5EE-2C4E-A30A-42F3BD41F623}"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8"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6768FA9-E675-A245-B245-1E52B0E46931}"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9"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419850"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67678177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1517C37F-49D1-124D-9B4A-3CAA3B55F167}"/>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8E63A12-B003-0643-AEDB-81AF54F20B7E}" type="slidenum">
              <a:rPr lang="es-ES" altLang="es-ES_tradnl" sz="1400">
                <a:solidFill>
                  <a:srgbClr val="000000"/>
                </a:solidFill>
                <a:latin typeface="Times New Roman" panose="02020603050405020304" pitchFamily="18" charset="0"/>
              </a:rPr>
              <a:pPr/>
              <a:t>30</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874A84A3-4E19-344E-8D1B-E3F529BDD76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80C7F5-B1D8-8B42-883E-94E7D576D48C}"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0C669696-BCDF-714F-83CC-B83F24D5DFA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51DA05-12A5-5242-A6A9-72B36EE2A194}"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E358BA4C-10B8-4440-900C-98B1602E2F1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4B1ECE-AC0C-7B48-91F5-BCF78D9670E5}"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F62ADCA4-C00C-934C-BFA6-043CF049C1F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E60333-FC6B-4C48-AE82-AD526BB600E2}"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C60F7FDD-AC18-9740-AB5F-2AE65083AEA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166E8F-D4FD-9445-AFBF-EE31A37B0E1A}"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63BEFD57-EF0B-F346-8BAD-A1385A70D4B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5B8A0E-865F-BC45-A3EF-705ABB0D9371}"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E8CB0507-CDE1-E64B-A8AD-91206E05BD5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1A1FD1-CC4C-864C-A99E-1FD1A737B505}"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FB999959-51A9-D84B-93BE-124864A9696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BA52F3-95C5-A547-A908-90119D93FA3B}"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6957B0CA-EACF-4F40-9F76-FB9D2F2516C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DB9920-7C2C-7F42-BF88-79F6939AA8E7}"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B0740798-DFA7-9241-93F6-7FE802BDA75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809435E-4E75-7647-BF67-ED06F29DC732}"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F38B0F11-C374-0D43-8B6F-7C5C43D4E1E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4" name="Text Box 12">
            <a:extLst>
              <a:ext uri="{FF2B5EF4-FFF2-40B4-BE49-F238E27FC236}">
                <a16:creationId xmlns:a16="http://schemas.microsoft.com/office/drawing/2014/main" id="{218757B8-AC43-BB44-AB1F-84A721D2424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8809069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7154" name="Rectangle 94">
            <a:extLst>
              <a:ext uri="{FF2B5EF4-FFF2-40B4-BE49-F238E27FC236}">
                <a16:creationId xmlns:a16="http://schemas.microsoft.com/office/drawing/2014/main" id="{876CD1F6-E1FA-6643-ABA2-7618C262094D}"/>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3B01C2C-2AD8-D743-AC74-71ACBFDD8173}" type="slidenum">
              <a:rPr lang="es-ES" altLang="es-ES_tradnl" sz="1400">
                <a:solidFill>
                  <a:srgbClr val="000000"/>
                </a:solidFill>
                <a:latin typeface="Times New Roman" panose="02020603050405020304" pitchFamily="18" charset="0"/>
              </a:rPr>
              <a:pPr/>
              <a:t>31</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E79BD2FB-1BAE-9B48-8A2C-D9447D10343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9474DE-6EB6-5549-8726-95E06C3F7AB0}"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16FDEE06-E0EA-7549-9251-8EECB4C976C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7B1572-5B62-224C-A3AB-1801C700CEBD}"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40D37D8A-88EA-C143-BA04-3F1EC63AACC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32553B-FE37-404E-B4F2-50C3434595BC}"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F60E5180-228B-6247-A1A0-6C9269FFBDD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CA6B3A-D94D-2D40-904C-69C62DCA9110}"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0AF038C2-83C9-EE47-A850-FE2B4B4CB15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DABEDF-132A-BA46-8190-C7388995A74C}"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BDB9ECDE-C2D9-FE4D-A78B-22C7E0CFDD9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87F642-8FED-834E-AE82-33F012C477BD}"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89FCF908-8A17-2A44-9D3D-62EDCE1EF61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7B59A0-B7E3-0A47-B903-D5F158C3B43A}"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3C4461D0-36C3-B045-83A7-BD22434BC88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D71BAC-7171-AA41-A52D-81B080541775}"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0A6869C0-60FF-B74C-B731-C92F2BAD0EC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B0AFB9-7D24-5F4A-A57B-84BF3EB885D7}"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297E2506-9A23-1840-B6F7-5FF195260CE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9935EF-FFDF-CE47-AD5F-F20C0079004C}"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77165" name="Text Box 11">
            <a:extLst>
              <a:ext uri="{FF2B5EF4-FFF2-40B4-BE49-F238E27FC236}">
                <a16:creationId xmlns:a16="http://schemas.microsoft.com/office/drawing/2014/main" id="{40223C8B-CD00-1941-9E71-ABBDA12BF8E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86E28DD4-AE71-CE47-9501-BED6C41F2E0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6465011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4">
            <a:extLst>
              <a:ext uri="{FF2B5EF4-FFF2-40B4-BE49-F238E27FC236}">
                <a16:creationId xmlns:a16="http://schemas.microsoft.com/office/drawing/2014/main" id="{9008EB12-F9AE-AD41-AECF-7816F8CB765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9DB4D49-890F-2C49-9B50-C35D14F16DE9}" type="slidenum">
              <a:rPr lang="es-ES" altLang="es-ES_tradnl" sz="1400" smtClean="0">
                <a:solidFill>
                  <a:srgbClr val="000000"/>
                </a:solidFill>
                <a:latin typeface="Times New Roman" panose="02020603050405020304" pitchFamily="18" charset="0"/>
              </a:rPr>
              <a:pPr/>
              <a:t>32</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FB7702D1-3BA5-9D4F-A73F-BA9A29DF612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77D2BC-8D9C-8D48-AFCE-1D23670459EA}"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1DB8D3D8-5C93-CE44-82E9-382F339F04E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2155FE-4695-E94E-A7EC-6C2053DC29C9}"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107078E5-85E2-9C47-BE50-82007CA460B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57A4E4-0040-1047-9B2B-57B1448023B2}"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7E9E706F-EFB5-AA45-A1CD-443F84D3D31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852C90-1E2A-7F48-8F08-8E317D8A69FE}"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7D01F6A6-0D4A-6748-9CE4-7EA7292B932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9A5B6E-9268-9C4E-BDEF-3978D87B7BC8}"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BD4DF976-317F-9841-995B-5D02EFECE63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5869CB-7D8C-FA49-879D-C678B251A631}"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285CC40A-63FD-A54B-9C10-C71D4724607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E88275-7D03-F74E-9709-593F3F90BC7F}"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EEA46B0D-5A31-A04A-A009-F82EE3D9503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E97B16-396E-1A49-A1B8-5A5EBAA95F20}"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0B561780-8CC4-CE49-92A9-6B8ADD0E2A9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2344A7-6DB4-0F47-95E4-89A66ADD8D96}"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D9DB96CA-875D-574C-84FC-FB68C85C3A2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1045C2-2EA9-7C46-8AF2-9C243A6737CD}"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EA61A30F-EBCB-7F47-BB13-FECDFAA8F98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06F2AAC9-FF36-254E-88CA-82AD0350F9A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4">
            <a:extLst>
              <a:ext uri="{FF2B5EF4-FFF2-40B4-BE49-F238E27FC236}">
                <a16:creationId xmlns:a16="http://schemas.microsoft.com/office/drawing/2014/main" id="{1B24F49A-C7B8-C345-88B4-7E80A2E4FBA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55CE633-BD6A-5A4D-B9F8-EE5A7173BC53}" type="slidenum">
              <a:rPr lang="es-ES" altLang="es-ES_tradnl" sz="1400" smtClean="0">
                <a:solidFill>
                  <a:srgbClr val="000000"/>
                </a:solidFill>
                <a:latin typeface="Times New Roman" panose="02020603050405020304" pitchFamily="18" charset="0"/>
              </a:rPr>
              <a:pPr/>
              <a:t>33</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F68769EA-56A2-9C46-9CFF-6E8054C88AB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BB8F2C-8C68-2845-A638-1E8394512FDD}"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2A1BB143-4CD0-674E-83F7-7CAD7CF3C38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70DBEE-2BAC-194F-9540-3069AB463BD1}"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94011BA7-40A9-3447-90FE-2C9D153524B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450BE9-9FAC-8E4B-96EF-55D2B45C35C1}"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A5195A6F-78EF-4043-8254-B2F5234C360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05F7C8-8C92-E844-A699-EEB4777055F5}"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6582FEFB-821E-8F44-BBF1-C18A6A64AB2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3FEA46-23AC-1B41-A751-9A3ECA9B7412}"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90DC2427-EFC4-884B-A133-A8297CD2E84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9037CF-4C08-7444-B15B-CFE0B0C03BB1}"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0B1C1703-EEC8-C940-AC2C-CE1FC990962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8AB8EC-FD41-6344-BF22-FFD89911E8A5}"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F6723C4D-18E7-F84C-A0E2-3142838397C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18D644-F83A-C64E-A154-871180EA1BE8}"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D168FFC0-861B-BF46-A151-326E3A7C873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0FEBE6-6E5C-644D-9EB6-15C052B392E6}"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1EDBFB45-57D2-2E4E-A80B-CF4F728875F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50B2B8-24F2-494B-9A00-72F33CDE6936}"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2D07E96E-B9D6-154E-A2C8-E45E4408702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0" name="Text Box 12">
            <a:extLst>
              <a:ext uri="{FF2B5EF4-FFF2-40B4-BE49-F238E27FC236}">
                <a16:creationId xmlns:a16="http://schemas.microsoft.com/office/drawing/2014/main" id="{660FE2CE-F9C4-1049-9BE1-E30A4649911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8048B6BC-F614-7B45-B23E-BCBAE796ADC4}"/>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E15039C-248F-AA4E-99CD-2E789F9F0904}" type="slidenum">
              <a:rPr lang="es-ES" altLang="es-ES_tradnl" sz="1400">
                <a:solidFill>
                  <a:srgbClr val="000000"/>
                </a:solidFill>
                <a:latin typeface="Times New Roman" panose="02020603050405020304" pitchFamily="18" charset="0"/>
              </a:rPr>
              <a:pPr/>
              <a:t>34</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9ED58CF1-D035-FB46-AE84-F84E46BED79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523F08-FD9A-994A-AF02-045BD7EEE696}"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D997F093-2BC7-EA45-9C0B-46A1578D557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91CF2E-0A50-0A47-99DB-34007EEC0904}"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5F3D9F7A-BCAE-5E4E-9CD4-D11CCBB079B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9865F3-935F-704A-91DF-126AA391083A}"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050854A0-C222-B54E-8B3C-74089C9018E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F41D9C-38EA-4540-8A48-7630B9D2EC5C}"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04E7E87E-8411-334E-BA83-F61FCB62905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FA4D7E-8D25-C94E-BAE4-C3FF1D5BAF2B}"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A19F86C6-013F-F245-A962-C2D1A012227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7A11FE-261D-F847-97FD-0B6A08148F95}"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5DBE8600-D0FC-A740-A280-5691F1F8F35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5C9955-68A9-0041-BAA9-84381357EC8B}"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5A893C19-02EB-5B45-8D83-6CAD8743041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C609F0-3812-C640-BEEA-7128ADA85DF5}"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5408FFD9-CF3F-864E-92AB-20D2AA27516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E0D78D-2B24-8C41-9E55-92BEDA59BACA}"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280E67A2-6CF4-764B-8FB1-F319BC87F73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D7C757-E00F-8944-B8FA-A93D8E95EDAB}"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AC26E38C-8F26-D645-98FD-24666F08702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8" name="Text Box 12">
            <a:extLst>
              <a:ext uri="{FF2B5EF4-FFF2-40B4-BE49-F238E27FC236}">
                <a16:creationId xmlns:a16="http://schemas.microsoft.com/office/drawing/2014/main" id="{3B13EFE2-3326-414F-BB69-115459A4CDF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4">
            <a:extLst>
              <a:ext uri="{FF2B5EF4-FFF2-40B4-BE49-F238E27FC236}">
                <a16:creationId xmlns:a16="http://schemas.microsoft.com/office/drawing/2014/main" id="{8F28916F-8515-FD43-AAC7-C4A2E5B3EF6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8368CB5-3623-1745-97B1-AB354CE2406C}" type="slidenum">
              <a:rPr lang="es-ES" altLang="es-ES_tradnl" sz="1400" smtClean="0">
                <a:solidFill>
                  <a:srgbClr val="000000"/>
                </a:solidFill>
                <a:latin typeface="Times New Roman" panose="02020603050405020304" pitchFamily="18" charset="0"/>
              </a:rPr>
              <a:pPr/>
              <a:t>35</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2365F9B4-8CA9-954B-8267-975F8FCF2D8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8AADAF-7125-F043-8EE6-5B7689A81EFA}"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A3ED5A6B-6B6F-F24E-A88F-39B67518DC9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7FE31F-4B6D-F04C-98FC-9975C5D630AE}"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6FF3BAC9-8FE8-C74D-902B-CB838F33366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F51D81-3D2E-7243-946B-93E5D8A6E8BD}"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A3976FD7-505C-EC4D-A5CD-6E93D70AE9D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AB21D1-7754-FF45-80A0-AF77FD119EBB}"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3A2652B3-AFCF-2945-83D5-9A1DC4ACC0D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DA46FB-497B-F94C-91C7-1CF02ED650AB}"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FDA401A2-999F-084A-ADC3-D24A66DA55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D35CF4-3348-894E-894F-448303C9B906}"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180AB51A-EF3C-C943-B3A0-5CC8E7602BB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A3622E-4BD2-764E-801A-FD46465D0EE7}"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34D1245D-CCD8-BA4A-A4E3-98D2ABF89E8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5077A8-3355-BF49-A093-D6E958FAD927}"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0D7E193C-1D89-B74A-A7FB-CB968AAF2D3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BA75E8-3BAA-CD4B-881F-05CA6AAA9D62}"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C96B813E-FD33-7843-93D3-51DBC9CE401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248CA4-FDDA-A541-80AA-5662F87DC20E}"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928A2060-A138-5E49-AACC-9303A5B523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26105C63-7788-5149-87E6-D6C9E1AF87C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37F96163-DED5-D44F-86FE-4B67ECACACE0}"/>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BF2E1FA-2D7C-C74F-9DF0-5F7E3CB71A5F}" type="slidenum">
              <a:rPr lang="es-ES" altLang="es-ES_tradnl" sz="1400">
                <a:solidFill>
                  <a:srgbClr val="000000"/>
                </a:solidFill>
                <a:latin typeface="Times New Roman" panose="02020603050405020304" pitchFamily="18" charset="0"/>
              </a:rPr>
              <a:pPr/>
              <a:t>36</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4F3F236B-F7C4-2248-BF9D-7F4367A08A7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1C3597-405C-9743-BFB7-BA628E9E02FA}"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696DF5AA-F54A-9149-A5B3-D0DC9BD6184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3BC49F-5F47-C24C-959A-DAC5A7EDEB51}"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5D4E8ECD-3B15-E340-9116-02F5F8EBA75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8DFEA6-1F85-6A4E-B363-3487FF3E3DE4}"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D5B11072-1796-DA43-9CD1-E0034FB3536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C8626B-F9A5-A24E-BF07-AD033A4EF027}"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F0D254F7-4FAD-3B45-AA44-A675D6C07E1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949FD3-1A19-A441-9235-41C22F2983DF}"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53A01FD3-AA2C-6941-9956-22AF6BEF618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AA66C1-E3A2-9A46-B8E3-EF4E2B90B6CF}"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E3D3691F-4089-154F-9441-4724776ADA9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05540D-F835-B643-A97C-6A00865E9BD1}"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EBF5A344-CDAB-AB4E-84AB-1F3E6087FCA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C88517-AEF2-6E4C-B65C-444D8BF95302}"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F086960D-81EA-AD4C-A2EF-F6B6253CFBE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6087F7-DBE9-A347-B8FD-207976897A31}"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0BB431A2-C578-264B-87E7-34CEFA39D00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8D9C79-9D48-8D45-9206-E8190150DE7C}"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DC529912-8213-814B-9F84-6CA27D7BC06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0" name="Text Box 12">
            <a:extLst>
              <a:ext uri="{FF2B5EF4-FFF2-40B4-BE49-F238E27FC236}">
                <a16:creationId xmlns:a16="http://schemas.microsoft.com/office/drawing/2014/main" id="{7ACF72E4-C315-164E-BC29-F6294D5DC69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A62CC082-B34D-564C-8B8E-80B68D2B350E}"/>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A287932-15FC-A74F-AE14-86AE3D881460}" type="slidenum">
              <a:rPr lang="es-ES" altLang="es-ES_tradnl" sz="1400">
                <a:solidFill>
                  <a:srgbClr val="000000"/>
                </a:solidFill>
                <a:latin typeface="Times New Roman" panose="02020603050405020304" pitchFamily="18" charset="0"/>
              </a:rPr>
              <a:pPr/>
              <a:t>37</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A69063F2-454E-C544-9773-17ACA448786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70A96F-B629-8D41-82D5-39A2FDCD11A2}"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6533CA17-4B81-BB4C-B5E4-CFABA492AF2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0F7C53-4CFF-394C-A86F-BB6C34F53ED8}"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3CFFB032-FEDC-874A-AD98-B5CA80DA06E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E45AF3-03D3-0144-9452-6A1A2BA191A9}"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7A6E73A6-E53A-2F47-82CF-2F89458D1E8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F4AF78-7524-9444-B9F4-930D6E4B1803}"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1CFFE055-DBE0-024F-B565-709CBC8AA64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CD47FF-5338-5C46-8B63-7BCCBB0E8E48}"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591EB025-D62B-E34B-92B6-54B009C23B2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ED7FCA-C586-D94E-A8CE-29FF844D149F}"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AEFCB3E6-CC63-8A4A-B7E8-397F4FCA3A9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A6F210-E34E-DD46-AE11-68A7B07A546B}"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21E77AF5-E1EB-1443-BCDB-E3361CBAF0E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F48BF5-A165-4F41-AB4C-153F7629D06F}"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247DA7EF-E541-104D-960D-D56EBBB789F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1DCBC7-B11A-9A49-A2B4-10683FD9B694}"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44A01F73-8A48-0046-8F81-6126907A66E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59EE85-F281-F440-94F1-33A0B281FDFA}"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DD72BB67-19FD-1B47-971F-6754A2DF2B9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58" name="Text Box 12">
            <a:extLst>
              <a:ext uri="{FF2B5EF4-FFF2-40B4-BE49-F238E27FC236}">
                <a16:creationId xmlns:a16="http://schemas.microsoft.com/office/drawing/2014/main" id="{8F64DD90-AF0E-CD42-8016-5D8653710E7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8B52122C-6E03-0A4F-805E-AF1DE8AEB654}"/>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0D52005-DE59-7E4E-A926-186187FADC55}" type="slidenum">
              <a:rPr lang="es-ES" altLang="es-ES_tradnl" sz="1400">
                <a:solidFill>
                  <a:srgbClr val="000000"/>
                </a:solidFill>
                <a:latin typeface="Times New Roman" panose="02020603050405020304" pitchFamily="18" charset="0"/>
              </a:rPr>
              <a:pPr/>
              <a:t>38</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4959D460-0EB9-6548-B110-84C14FC437C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779D70-D0BD-144C-9562-0711B196C893}"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7694599C-525A-6640-8C02-8732B0E4A99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A2BE5C-4460-E84D-AA15-9BF5A0F0836D}"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C6D012DE-426D-9E42-A404-C5FFC5B213D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0AA540-7433-8F44-BD03-D99B82AD342F}"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4933636B-2222-9D44-A204-977AD6758FD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A11FA4-23FB-EB44-93BA-355944B23872}"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DDA2F673-B11F-1349-850B-82CA5C6F57F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3C2765-43C8-F742-803A-8EDA450EBF88}"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D375CCF1-AA1F-2B47-9664-6D91942C92F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1B4224-E5AC-1E45-BD23-1A562BEAC3A7}"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838F7C8D-CAF8-064F-AA37-CC01E0F8FBE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4D988B-384D-A543-AA3D-0F34F75BBF6D}"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46E129B4-8620-AB43-8D5C-8030DE6BD56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413786-CE7A-D141-B18D-1B667E9F8335}"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BEF2AC63-465D-F44B-9C2F-38DDED43C4C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E7DAA0-ACC4-A340-91C6-C4A8ABFA0F01}"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4CC2CB5A-B4FD-2F41-961C-1B5CCA8B9AB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B6E737-8F55-164A-BD6D-B36587666DD3}"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A8DD66F1-5469-574F-8EF1-0A2A63A0CBA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6" name="Text Box 12">
            <a:extLst>
              <a:ext uri="{FF2B5EF4-FFF2-40B4-BE49-F238E27FC236}">
                <a16:creationId xmlns:a16="http://schemas.microsoft.com/office/drawing/2014/main" id="{C13AF04E-6DE1-854E-8653-3C7601118A7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8B52122C-6E03-0A4F-805E-AF1DE8AEB654}"/>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A57791A-90AC-484D-B10B-7C8B3AB6C0D3}" type="slidenum">
              <a:rPr lang="es-ES" altLang="es-ES_tradnl" sz="1400">
                <a:solidFill>
                  <a:srgbClr val="000000"/>
                </a:solidFill>
                <a:latin typeface="Times New Roman" panose="02020603050405020304" pitchFamily="18" charset="0"/>
              </a:rPr>
              <a:pPr/>
              <a:t>39</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74BE08DD-3847-BE4C-96C2-3F12DB98CC6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A15FC3-9C49-014B-B8F3-960FE534E822}"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A0009FB6-6151-354A-BEA6-114E602575E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4EAD15-CD42-324C-86C4-DB30D71D1F00}"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1852F8DD-FA21-244E-A5A9-E261122C22B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287D9A-89FF-8C4F-9EB0-46CCDBDF73C2}"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4563F73E-615D-3247-ACA3-4BE7F3C752A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AFC87F-0FA0-2246-8B60-537A53E4D795}"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9F203DB5-0C0F-3440-BDB7-509113D32DC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DB8D1B-349C-8844-B709-A5D07F637214}"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35F7F9FC-F8C2-E24D-BDB7-F3B839B2529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D686F4-D81D-9849-8712-BA3D849FFB75}"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79BE2816-8D14-AF48-8F2C-4CC6FFA1F73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A6703A-3064-254B-8EC7-F2B9C00EC625}"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62FBCA19-A5EA-8E49-8727-547DB367214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19DE3D-F672-C348-B845-A332C3AC6402}"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857314CA-BB0F-0C42-8924-44E983D619D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21E30C-8371-CF43-9127-4816F58309D1}"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59E758FB-5710-5541-A2BD-91CB23C67C8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828186-E4D2-DE46-9EAA-63BEC8907C39}"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A8DD66F1-5469-574F-8EF1-0A2A63A0CBA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4" name="Text Box 12">
            <a:extLst>
              <a:ext uri="{FF2B5EF4-FFF2-40B4-BE49-F238E27FC236}">
                <a16:creationId xmlns:a16="http://schemas.microsoft.com/office/drawing/2014/main" id="{0621F4D4-0C03-FE4F-91CA-8EBDA8D4403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Rectangle 94">
            <a:extLst>
              <a:ext uri="{FF2B5EF4-FFF2-40B4-BE49-F238E27FC236}">
                <a16:creationId xmlns:a16="http://schemas.microsoft.com/office/drawing/2014/main" id="{9658728A-FEE8-9E44-BD00-A3A3A5176D5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FEFBD1E-E7CB-A940-BC53-1E0443518638}" type="slidenum">
              <a:rPr lang="es-ES" altLang="es-ES_tradnl" sz="1400">
                <a:solidFill>
                  <a:srgbClr val="000000"/>
                </a:solidFill>
                <a:latin typeface="Times New Roman" panose="02020603050405020304" pitchFamily="18" charset="0"/>
              </a:rPr>
              <a:pPr/>
              <a:t>4</a:t>
            </a:fld>
            <a:endParaRPr lang="es-ES" altLang="es-ES_tradnl" sz="1400">
              <a:solidFill>
                <a:srgbClr val="000000"/>
              </a:solidFill>
              <a:latin typeface="Times New Roman" panose="02020603050405020304" pitchFamily="18" charset="0"/>
            </a:endParaRPr>
          </a:p>
        </p:txBody>
      </p:sp>
      <p:sp>
        <p:nvSpPr>
          <p:cNvPr id="98307" name="Text Box 1">
            <a:extLst>
              <a:ext uri="{FF2B5EF4-FFF2-40B4-BE49-F238E27FC236}">
                <a16:creationId xmlns:a16="http://schemas.microsoft.com/office/drawing/2014/main" id="{E9E5E640-0009-444D-94CC-942E8877196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E5C46FD4-904B-5F4D-9FA2-0A2EBFCCE72D}"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08" name="Text Box 2">
            <a:extLst>
              <a:ext uri="{FF2B5EF4-FFF2-40B4-BE49-F238E27FC236}">
                <a16:creationId xmlns:a16="http://schemas.microsoft.com/office/drawing/2014/main" id="{FD9EA8B1-0E66-014F-9687-B64CCDED53C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914C9037-B2BA-FE42-8584-D56AAF33D2C4}"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09" name="Text Box 3">
            <a:extLst>
              <a:ext uri="{FF2B5EF4-FFF2-40B4-BE49-F238E27FC236}">
                <a16:creationId xmlns:a16="http://schemas.microsoft.com/office/drawing/2014/main" id="{B3173224-9A89-6747-8CA8-1FC7CBBB812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82D87107-D88B-9048-94E4-CD5676538924}"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0" name="Text Box 4">
            <a:extLst>
              <a:ext uri="{FF2B5EF4-FFF2-40B4-BE49-F238E27FC236}">
                <a16:creationId xmlns:a16="http://schemas.microsoft.com/office/drawing/2014/main" id="{65C89337-826B-9649-81FA-543B241C1D1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2B87145C-68C0-8B40-8FE1-41D001E9C1E5}"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1" name="Text Box 5">
            <a:extLst>
              <a:ext uri="{FF2B5EF4-FFF2-40B4-BE49-F238E27FC236}">
                <a16:creationId xmlns:a16="http://schemas.microsoft.com/office/drawing/2014/main" id="{D24A8C85-D403-4145-A0E9-E68F8AFC96F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F75CEE8F-E4A8-9C4E-A01F-7F6A24BC9E8D}"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2" name="Text Box 6">
            <a:extLst>
              <a:ext uri="{FF2B5EF4-FFF2-40B4-BE49-F238E27FC236}">
                <a16:creationId xmlns:a16="http://schemas.microsoft.com/office/drawing/2014/main" id="{96905E87-A824-0249-A666-482633AD12A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6FA6030F-538D-4B4B-962A-F06D259E7AFA}"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3" name="Text Box 7">
            <a:extLst>
              <a:ext uri="{FF2B5EF4-FFF2-40B4-BE49-F238E27FC236}">
                <a16:creationId xmlns:a16="http://schemas.microsoft.com/office/drawing/2014/main" id="{0B357857-9F39-6940-AC7B-88C2BF45F21D}"/>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45E3A8FE-C60F-6B42-B9BA-6522115A0836}"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4" name="Text Box 8">
            <a:extLst>
              <a:ext uri="{FF2B5EF4-FFF2-40B4-BE49-F238E27FC236}">
                <a16:creationId xmlns:a16="http://schemas.microsoft.com/office/drawing/2014/main" id="{6A5AD84E-B4DA-464A-8EAE-11217DE316A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7A807433-37D0-B945-988A-AAAF97DC82F7}"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5" name="Text Box 9">
            <a:extLst>
              <a:ext uri="{FF2B5EF4-FFF2-40B4-BE49-F238E27FC236}">
                <a16:creationId xmlns:a16="http://schemas.microsoft.com/office/drawing/2014/main" id="{FE477689-EA74-AA45-A9FA-B354E351D37C}"/>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CA351C69-C0B8-3749-B3A6-B1EDDD682CC7}"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6" name="Text Box 10">
            <a:extLst>
              <a:ext uri="{FF2B5EF4-FFF2-40B4-BE49-F238E27FC236}">
                <a16:creationId xmlns:a16="http://schemas.microsoft.com/office/drawing/2014/main" id="{E0DCDF42-74EB-234A-9C59-5ED0DCD50387}"/>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289E6CC8-FA10-3243-9A46-1C2BFCC72DCE}"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7" name="Text Box 11">
            <a:extLst>
              <a:ext uri="{FF2B5EF4-FFF2-40B4-BE49-F238E27FC236}">
                <a16:creationId xmlns:a16="http://schemas.microsoft.com/office/drawing/2014/main" id="{7DD52FD6-BD61-AD4C-BE1A-B66790935DC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pPr>
            <a:fld id="{962549B8-2F07-C94A-9DF0-3DB607B40BFA}" type="slidenum">
              <a:rPr lang="es-ES" altLang="es-ES_tradnl" sz="1400">
                <a:solidFill>
                  <a:srgbClr val="000000"/>
                </a:solidFill>
                <a:latin typeface="Times New Roman" panose="02020603050405020304" pitchFamily="18" charset="0"/>
              </a:rPr>
              <a:pPr algn="r" eaLnBrk="1">
                <a:lnSpc>
                  <a:spcPct val="95000"/>
                </a:lnSpc>
              </a:pPr>
              <a:t>4</a:t>
            </a:fld>
            <a:endParaRPr lang="es-ES" altLang="es-ES_tradnl" sz="1400">
              <a:solidFill>
                <a:srgbClr val="000000"/>
              </a:solidFill>
              <a:latin typeface="Times New Roman" panose="02020603050405020304" pitchFamily="18" charset="0"/>
            </a:endParaRPr>
          </a:p>
        </p:txBody>
      </p:sp>
      <p:sp>
        <p:nvSpPr>
          <p:cNvPr id="98318" name="Text Box 12">
            <a:extLst>
              <a:ext uri="{FF2B5EF4-FFF2-40B4-BE49-F238E27FC236}">
                <a16:creationId xmlns:a16="http://schemas.microsoft.com/office/drawing/2014/main" id="{ED51F6F0-48B8-F34A-929B-56049BE52D1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8319" name="Text Box 13">
            <a:extLst>
              <a:ext uri="{FF2B5EF4-FFF2-40B4-BE49-F238E27FC236}">
                <a16:creationId xmlns:a16="http://schemas.microsoft.com/office/drawing/2014/main" id="{53A16818-3C68-8E4A-A6EC-A93DF7CF386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s-ES" altLang="es-ES_tradnl"/>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8B52122C-6E03-0A4F-805E-AF1DE8AEB654}"/>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E52FA02-D1C3-AF48-9B2E-9245F39233D7}" type="slidenum">
              <a:rPr lang="es-ES" altLang="es-ES_tradnl" sz="1400">
                <a:solidFill>
                  <a:srgbClr val="000000"/>
                </a:solidFill>
                <a:latin typeface="Times New Roman" panose="02020603050405020304" pitchFamily="18" charset="0"/>
              </a:rPr>
              <a:pPr/>
              <a:t>40</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B0B98DC4-6D1A-384F-A014-1DF41E1F471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161859-9467-5041-886C-D120B1187EF0}"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4A5583D3-56D1-E048-AE8B-08EDBBF2CE6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864EBB-0357-D14E-92CF-C6A8CAF6A2CB}"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FF974954-3D21-7748-8D1A-B0A99D82F7D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B3B2D4-33AC-B54E-9B6F-0D36B28CAF47}"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F6741BCF-B0C3-B24F-AEC7-1B1E898616B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E87B98-9F89-8A43-95F8-52098727F76A}"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7DCA17C1-C6F9-7F46-B405-9CACD863AEF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04C2D6-0A6E-3B47-A572-C3FB2272AF4E}"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6E45B6B5-EED6-584B-8861-364F7C3DFFF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CB4BF3-F7C5-5941-BA1B-0EEBC9CB5373}"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19E062E7-BA96-7349-ACA3-0B708132EE9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EE0C9D-7443-454C-8D13-EA2BDF459B5D}"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DFBCEC40-95F1-1542-BA21-197CEFC31E0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C2BB98-0ABE-0E43-BD6D-F1C97F81C9A2}"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1BB2BCF0-2CF6-1640-9BA8-B526D9A652B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6E6937-47AC-5B49-A6B9-B2BECDCE00C4}"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10C4376B-7886-8A47-99B5-9179A5E2221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F3DBF7-75AF-1A40-AFAA-920D7320BC32}"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A8DD66F1-5469-574F-8EF1-0A2A63A0CBA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C69CCC65-ECF2-144E-99DB-ED1B29D9453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62" name="Rectangle 94">
            <a:extLst>
              <a:ext uri="{FF2B5EF4-FFF2-40B4-BE49-F238E27FC236}">
                <a16:creationId xmlns:a16="http://schemas.microsoft.com/office/drawing/2014/main" id="{AC568700-20B0-914D-9B8F-5DA27172CBB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405C24D-E0B7-1542-A998-6781A36D2413}" type="slidenum">
              <a:rPr lang="es-ES" altLang="es-ES_tradnl" sz="1400">
                <a:solidFill>
                  <a:srgbClr val="000000"/>
                </a:solidFill>
                <a:latin typeface="Times New Roman" panose="02020603050405020304" pitchFamily="18" charset="0"/>
              </a:rPr>
              <a:pPr/>
              <a:t>41</a:t>
            </a:fld>
            <a:endParaRPr lang="es-ES" altLang="es-ES_tradnl" sz="1400">
              <a:solidFill>
                <a:srgbClr val="000000"/>
              </a:solidFill>
              <a:latin typeface="Times New Roman" panose="02020603050405020304" pitchFamily="18" charset="0"/>
            </a:endParaRPr>
          </a:p>
        </p:txBody>
      </p:sp>
      <p:sp>
        <p:nvSpPr>
          <p:cNvPr id="143363" name="Text Box 1">
            <a:extLst>
              <a:ext uri="{FF2B5EF4-FFF2-40B4-BE49-F238E27FC236}">
                <a16:creationId xmlns:a16="http://schemas.microsoft.com/office/drawing/2014/main" id="{97E51423-0019-3C48-AD91-9939B98E47B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73AD07-4E3F-8E4B-8CCB-D62A84BE9B19}"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4" name="Text Box 2">
            <a:extLst>
              <a:ext uri="{FF2B5EF4-FFF2-40B4-BE49-F238E27FC236}">
                <a16:creationId xmlns:a16="http://schemas.microsoft.com/office/drawing/2014/main" id="{91D5A77A-32CC-F748-B03B-B96489348A0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710512-56A6-4D4D-A0C7-304C31E79561}"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5" name="Text Box 3">
            <a:extLst>
              <a:ext uri="{FF2B5EF4-FFF2-40B4-BE49-F238E27FC236}">
                <a16:creationId xmlns:a16="http://schemas.microsoft.com/office/drawing/2014/main" id="{84F5F2E1-7459-5F4B-B374-860C4F4B462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500CD8-025D-6A4F-BA10-6B58E71A234B}"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6" name="Text Box 4">
            <a:extLst>
              <a:ext uri="{FF2B5EF4-FFF2-40B4-BE49-F238E27FC236}">
                <a16:creationId xmlns:a16="http://schemas.microsoft.com/office/drawing/2014/main" id="{B9686B84-9D49-9D44-A853-0D40BB0120F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72326A-1032-DD45-925E-8A4A22814D2F}"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7" name="Text Box 5">
            <a:extLst>
              <a:ext uri="{FF2B5EF4-FFF2-40B4-BE49-F238E27FC236}">
                <a16:creationId xmlns:a16="http://schemas.microsoft.com/office/drawing/2014/main" id="{562C7C57-FCD6-3748-BD36-0A06428F73B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9FD1ED-0E9A-5F45-820F-08FCF3F5710D}"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8" name="Text Box 6">
            <a:extLst>
              <a:ext uri="{FF2B5EF4-FFF2-40B4-BE49-F238E27FC236}">
                <a16:creationId xmlns:a16="http://schemas.microsoft.com/office/drawing/2014/main" id="{B4746734-9902-8C46-BC44-7FDE195B9AC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4F318D-9CD6-A047-B98A-B92A9EE210CC}"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69" name="Text Box 7">
            <a:extLst>
              <a:ext uri="{FF2B5EF4-FFF2-40B4-BE49-F238E27FC236}">
                <a16:creationId xmlns:a16="http://schemas.microsoft.com/office/drawing/2014/main" id="{F4D93544-91DE-0C44-BC80-625094B3CFB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88652A-181A-A24A-AB52-D0E4D52B0F7B}"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0" name="Text Box 8">
            <a:extLst>
              <a:ext uri="{FF2B5EF4-FFF2-40B4-BE49-F238E27FC236}">
                <a16:creationId xmlns:a16="http://schemas.microsoft.com/office/drawing/2014/main" id="{0A11DE0E-C061-0F4E-AE61-8C129503FE6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91452D-4F2A-B04C-A4C2-AB616B555965}"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1" name="Text Box 9">
            <a:extLst>
              <a:ext uri="{FF2B5EF4-FFF2-40B4-BE49-F238E27FC236}">
                <a16:creationId xmlns:a16="http://schemas.microsoft.com/office/drawing/2014/main" id="{18E6AEFF-3CA7-6048-8349-497A35302959}"/>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604163-98BC-EF40-BD72-20C0282B1188}"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2" name="Text Box 10">
            <a:extLst>
              <a:ext uri="{FF2B5EF4-FFF2-40B4-BE49-F238E27FC236}">
                <a16:creationId xmlns:a16="http://schemas.microsoft.com/office/drawing/2014/main" id="{FD320811-37FF-344A-AC3C-FF2922EB989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F23ED6-DF09-0943-8F6B-2D96BE297EEB}"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3" name="Text Box 11">
            <a:extLst>
              <a:ext uri="{FF2B5EF4-FFF2-40B4-BE49-F238E27FC236}">
                <a16:creationId xmlns:a16="http://schemas.microsoft.com/office/drawing/2014/main" id="{543A4819-4B30-9242-9DCB-E0BC4F231F3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16094EA-7AA6-8C4B-AF10-D0DDCD636E15}" type="slidenum">
              <a:rPr lang="es-ES" altLang="es-ES_tradnl" sz="1400">
                <a:solidFill>
                  <a:srgbClr val="000000"/>
                </a:solidFill>
                <a:latin typeface="Times New Roman" panose="02020603050405020304" pitchFamily="18" charset="0"/>
              </a:rPr>
              <a:pPr algn="r">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4" name="Text Box 12">
            <a:extLst>
              <a:ext uri="{FF2B5EF4-FFF2-40B4-BE49-F238E27FC236}">
                <a16:creationId xmlns:a16="http://schemas.microsoft.com/office/drawing/2014/main" id="{8509E591-A242-8F49-A53F-25165721D8F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92B3402-ADCD-BD4A-AF2F-DC1A8352C4C4}" type="slidenum">
              <a:rPr lang="es-ES" altLang="es-ES_tradnl" sz="1400">
                <a:solidFill>
                  <a:srgbClr val="000000"/>
                </a:solidFill>
                <a:latin typeface="Times New Roman" panose="02020603050405020304" pitchFamily="18" charset="0"/>
              </a:rPr>
              <a:pPr algn="r">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143375" name="Text Box 13">
            <a:extLst>
              <a:ext uri="{FF2B5EF4-FFF2-40B4-BE49-F238E27FC236}">
                <a16:creationId xmlns:a16="http://schemas.microsoft.com/office/drawing/2014/main" id="{3016B6FE-332A-C34F-BA7C-5054B32F6D0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3376" name="Text Box 14">
            <a:extLst>
              <a:ext uri="{FF2B5EF4-FFF2-40B4-BE49-F238E27FC236}">
                <a16:creationId xmlns:a16="http://schemas.microsoft.com/office/drawing/2014/main" id="{FE4249EC-F3F3-0E46-847B-7A3E7D82380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5410" name="Rectangle 92">
            <a:extLst>
              <a:ext uri="{FF2B5EF4-FFF2-40B4-BE49-F238E27FC236}">
                <a16:creationId xmlns:a16="http://schemas.microsoft.com/office/drawing/2014/main" id="{52D9E58E-7AA4-B641-A1E1-DA5F3B17D9B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E911934-D359-FE4C-93B4-9E910BF828CB}" type="slidenum">
              <a:rPr lang="es-ES" altLang="es-ES_tradnl" sz="1400">
                <a:solidFill>
                  <a:srgbClr val="000000"/>
                </a:solidFill>
                <a:latin typeface="Times New Roman" panose="02020603050405020304" pitchFamily="18" charset="0"/>
              </a:rPr>
              <a:pPr/>
              <a:t>42</a:t>
            </a:fld>
            <a:endParaRPr lang="es-ES" altLang="es-ES_tradnl" sz="1400">
              <a:solidFill>
                <a:srgbClr val="000000"/>
              </a:solidFill>
              <a:latin typeface="Times New Roman" panose="02020603050405020304" pitchFamily="18" charset="0"/>
            </a:endParaRPr>
          </a:p>
        </p:txBody>
      </p:sp>
      <p:sp>
        <p:nvSpPr>
          <p:cNvPr id="145411" name="Text Box 1">
            <a:extLst>
              <a:ext uri="{FF2B5EF4-FFF2-40B4-BE49-F238E27FC236}">
                <a16:creationId xmlns:a16="http://schemas.microsoft.com/office/drawing/2014/main" id="{37868C22-5C21-B941-AF9E-49208D3B8C3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746BD6-4328-2F43-A050-D38ED0B650AF}"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2" name="Text Box 2">
            <a:extLst>
              <a:ext uri="{FF2B5EF4-FFF2-40B4-BE49-F238E27FC236}">
                <a16:creationId xmlns:a16="http://schemas.microsoft.com/office/drawing/2014/main" id="{52BA822E-F8C5-6643-80FB-E80A485DBA3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C4B9C9-135F-8D42-A02D-149D633CB157}"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3" name="Text Box 3">
            <a:extLst>
              <a:ext uri="{FF2B5EF4-FFF2-40B4-BE49-F238E27FC236}">
                <a16:creationId xmlns:a16="http://schemas.microsoft.com/office/drawing/2014/main" id="{3811A203-383B-4242-83AF-FCEC3A15DF6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0AD421-46C4-684B-B74F-EE01954E3742}"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4" name="Text Box 4">
            <a:extLst>
              <a:ext uri="{FF2B5EF4-FFF2-40B4-BE49-F238E27FC236}">
                <a16:creationId xmlns:a16="http://schemas.microsoft.com/office/drawing/2014/main" id="{CCD87C5C-98ED-B449-9161-9136A7E9B17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9235F4-708E-EB4E-8742-FBEC42EAD843}"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5" name="Text Box 5">
            <a:extLst>
              <a:ext uri="{FF2B5EF4-FFF2-40B4-BE49-F238E27FC236}">
                <a16:creationId xmlns:a16="http://schemas.microsoft.com/office/drawing/2014/main" id="{F56FEE1E-2129-CF46-BDD1-3F2090DE08A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433F5D-733E-034E-95AC-DCA83744CE4C}"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6" name="Text Box 6">
            <a:extLst>
              <a:ext uri="{FF2B5EF4-FFF2-40B4-BE49-F238E27FC236}">
                <a16:creationId xmlns:a16="http://schemas.microsoft.com/office/drawing/2014/main" id="{EDAFC483-A3BD-B940-89DF-8A80097ED9C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0094B9-E190-4740-9BD2-5C8D79679EA2}"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7" name="Text Box 7">
            <a:extLst>
              <a:ext uri="{FF2B5EF4-FFF2-40B4-BE49-F238E27FC236}">
                <a16:creationId xmlns:a16="http://schemas.microsoft.com/office/drawing/2014/main" id="{598AB41B-BCB8-0741-8244-0B2E26C7A8FF}"/>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B9D254-3AD6-0843-B3B3-4BB5B91FED55}"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8" name="Text Box 8">
            <a:extLst>
              <a:ext uri="{FF2B5EF4-FFF2-40B4-BE49-F238E27FC236}">
                <a16:creationId xmlns:a16="http://schemas.microsoft.com/office/drawing/2014/main" id="{59C83265-F7BD-154D-BF1D-3C6F9AD9855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0438AD-AC9B-D048-81EC-16A2FE6ADA38}"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19" name="Text Box 9">
            <a:extLst>
              <a:ext uri="{FF2B5EF4-FFF2-40B4-BE49-F238E27FC236}">
                <a16:creationId xmlns:a16="http://schemas.microsoft.com/office/drawing/2014/main" id="{2E139381-2E13-D144-90EA-A41728EC8A1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F5AA05-112B-604B-94DA-32ED1E1B6A3D}"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20" name="Text Box 10">
            <a:extLst>
              <a:ext uri="{FF2B5EF4-FFF2-40B4-BE49-F238E27FC236}">
                <a16:creationId xmlns:a16="http://schemas.microsoft.com/office/drawing/2014/main" id="{5E2B8D2A-4A19-954A-A8FF-6643C60B2E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8CDB08-6C61-614C-AF10-D6CAD0E23B2D}"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145421" name="Text Box 11">
            <a:extLst>
              <a:ext uri="{FF2B5EF4-FFF2-40B4-BE49-F238E27FC236}">
                <a16:creationId xmlns:a16="http://schemas.microsoft.com/office/drawing/2014/main" id="{BCBCDA6F-FF12-3249-9417-47DAF57F02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5422" name="Text Box 12">
            <a:extLst>
              <a:ext uri="{FF2B5EF4-FFF2-40B4-BE49-F238E27FC236}">
                <a16:creationId xmlns:a16="http://schemas.microsoft.com/office/drawing/2014/main" id="{09F15B36-3BC3-8D44-A727-7957983C4F3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7458" name="Rectangle 92">
            <a:extLst>
              <a:ext uri="{FF2B5EF4-FFF2-40B4-BE49-F238E27FC236}">
                <a16:creationId xmlns:a16="http://schemas.microsoft.com/office/drawing/2014/main" id="{50BA1870-0753-3145-A612-F976E0E709D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E317328-DCB4-204E-87B4-C8F56C76A0B7}" type="slidenum">
              <a:rPr lang="es-ES" altLang="es-ES_tradnl" sz="1400">
                <a:solidFill>
                  <a:srgbClr val="000000"/>
                </a:solidFill>
                <a:latin typeface="Times New Roman" panose="02020603050405020304" pitchFamily="18" charset="0"/>
              </a:rPr>
              <a:pPr/>
              <a:t>43</a:t>
            </a:fld>
            <a:endParaRPr lang="es-ES" altLang="es-ES_tradnl" sz="1400">
              <a:solidFill>
                <a:srgbClr val="000000"/>
              </a:solidFill>
              <a:latin typeface="Times New Roman" panose="02020603050405020304" pitchFamily="18" charset="0"/>
            </a:endParaRPr>
          </a:p>
        </p:txBody>
      </p:sp>
      <p:sp>
        <p:nvSpPr>
          <p:cNvPr id="147459" name="Text Box 1">
            <a:extLst>
              <a:ext uri="{FF2B5EF4-FFF2-40B4-BE49-F238E27FC236}">
                <a16:creationId xmlns:a16="http://schemas.microsoft.com/office/drawing/2014/main" id="{3FE463AD-6E7E-2547-9023-FF8BDA013C0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13C702-89B7-A44F-940D-49430596AF03}"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0" name="Text Box 2">
            <a:extLst>
              <a:ext uri="{FF2B5EF4-FFF2-40B4-BE49-F238E27FC236}">
                <a16:creationId xmlns:a16="http://schemas.microsoft.com/office/drawing/2014/main" id="{8A48EDBA-D839-A443-9BD8-58F7A6DE533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B3DD3C-3E30-6949-A719-5ED95DEE6017}"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1" name="Text Box 3">
            <a:extLst>
              <a:ext uri="{FF2B5EF4-FFF2-40B4-BE49-F238E27FC236}">
                <a16:creationId xmlns:a16="http://schemas.microsoft.com/office/drawing/2014/main" id="{79C5680A-AD88-7049-A091-AE4F7C9EDD2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3BA6FD-8926-A148-AFA7-075FC32ADF00}"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2" name="Text Box 4">
            <a:extLst>
              <a:ext uri="{FF2B5EF4-FFF2-40B4-BE49-F238E27FC236}">
                <a16:creationId xmlns:a16="http://schemas.microsoft.com/office/drawing/2014/main" id="{9CB1DFC7-17FE-8A43-9CCE-589EF5CC9EB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5C5537-B732-0445-A007-2949A5138C9A}"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3" name="Text Box 5">
            <a:extLst>
              <a:ext uri="{FF2B5EF4-FFF2-40B4-BE49-F238E27FC236}">
                <a16:creationId xmlns:a16="http://schemas.microsoft.com/office/drawing/2014/main" id="{4D3C0697-5199-394D-958F-D196AE177C3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1635E3-4416-3C42-B67C-F03916CADDAC}"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4" name="Text Box 6">
            <a:extLst>
              <a:ext uri="{FF2B5EF4-FFF2-40B4-BE49-F238E27FC236}">
                <a16:creationId xmlns:a16="http://schemas.microsoft.com/office/drawing/2014/main" id="{BA8E8509-AFD3-D14D-9CFE-81D4B0C50E9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2B5CEF-54EC-644C-880B-32D0B9DE7CFB}"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5" name="Text Box 7">
            <a:extLst>
              <a:ext uri="{FF2B5EF4-FFF2-40B4-BE49-F238E27FC236}">
                <a16:creationId xmlns:a16="http://schemas.microsoft.com/office/drawing/2014/main" id="{DCC3A90D-D461-3449-A062-9F60F0D480F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364562-2A34-C349-8312-DF715A64D97B}"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6" name="Text Box 8">
            <a:extLst>
              <a:ext uri="{FF2B5EF4-FFF2-40B4-BE49-F238E27FC236}">
                <a16:creationId xmlns:a16="http://schemas.microsoft.com/office/drawing/2014/main" id="{128ABF82-0459-F542-80AE-293CAA6B906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448EC3-E3E9-1847-A0FB-70AC34930B52}"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7" name="Text Box 9">
            <a:extLst>
              <a:ext uri="{FF2B5EF4-FFF2-40B4-BE49-F238E27FC236}">
                <a16:creationId xmlns:a16="http://schemas.microsoft.com/office/drawing/2014/main" id="{79F67803-0FA3-4F4D-9270-5F79D355234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DDB974-1CD5-544E-82A4-4B3FF2FE502C}"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8" name="Text Box 10">
            <a:extLst>
              <a:ext uri="{FF2B5EF4-FFF2-40B4-BE49-F238E27FC236}">
                <a16:creationId xmlns:a16="http://schemas.microsoft.com/office/drawing/2014/main" id="{7C8DE9AA-F882-5247-8F57-47F521C5379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136819-526F-4D4C-A051-57CA8F9CF672}"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147469" name="Text Box 11">
            <a:extLst>
              <a:ext uri="{FF2B5EF4-FFF2-40B4-BE49-F238E27FC236}">
                <a16:creationId xmlns:a16="http://schemas.microsoft.com/office/drawing/2014/main" id="{379A650B-70E1-C044-8A87-564DDF67EF4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7470" name="Text Box 12">
            <a:extLst>
              <a:ext uri="{FF2B5EF4-FFF2-40B4-BE49-F238E27FC236}">
                <a16:creationId xmlns:a16="http://schemas.microsoft.com/office/drawing/2014/main" id="{BDEAA2EB-9546-554D-A2B3-9B276C80B37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4">
            <a:extLst>
              <a:ext uri="{FF2B5EF4-FFF2-40B4-BE49-F238E27FC236}">
                <a16:creationId xmlns:a16="http://schemas.microsoft.com/office/drawing/2014/main" id="{9048C56A-35EF-FD4C-A2C8-11D4F2D5329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965E168-F8B5-4D40-AC63-A50C2AB69BCA}" type="slidenum">
              <a:rPr lang="es-ES" altLang="es-ES_tradnl" sz="1400" smtClean="0">
                <a:solidFill>
                  <a:srgbClr val="000000"/>
                </a:solidFill>
                <a:latin typeface="Times New Roman" panose="02020603050405020304" pitchFamily="18" charset="0"/>
              </a:rPr>
              <a:pPr/>
              <a:t>44</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19AD390E-779F-554F-BC62-623DF881DC9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E6E518-8561-D941-A424-A34513CC1FA7}"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C3863E64-D167-0744-895B-5FD3E0C6941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29E44B-D7E5-B64C-A376-72F1CE179DDC}"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89D9590E-F90F-E144-8EB6-A2747D0B6A4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8D5F51-BC4C-8545-A54F-06DB632EE140}"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42681CF4-B4B0-4A40-851D-749F41D673E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46DA71-85EC-EA41-B04B-A3456C1ADF0E}"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50C75DA5-B7A6-504C-B3A0-9CF134DFF68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397285-13B0-7241-B5B0-A0F5E43176CD}"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36785B2F-95D3-F34F-8139-9C0A8BD4F3D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1D8D60-0EBB-E645-9585-D79CEA69E299}"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322B679D-458A-684B-8ACE-3DCB7E7B1C5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E14BEA-8350-FE45-8C07-3CCB363F0A15}"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3A6253E6-3103-5B4E-BA3F-17BC22B62FB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EED747-6691-A64F-ACD0-E759792A2A5A}"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56A9AFAF-E6F4-6547-8087-A81BC7D08CB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854842-BA76-1B40-A3B3-DCB26D47FEB5}"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9ED423C9-2CBF-C442-9033-5C808B9BE5D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24ADFB-1547-3842-8754-0D739EF1FF3B}" type="slidenum">
              <a:rPr lang="es-ES" altLang="es-ES_tradnl" sz="1400">
                <a:solidFill>
                  <a:srgbClr val="000000"/>
                </a:solidFill>
                <a:latin typeface="Times New Roman" panose="02020603050405020304" pitchFamily="18" charset="0"/>
              </a:rPr>
              <a:pPr algn="r" eaLnBrk="1">
                <a:lnSpc>
                  <a:spcPct val="95000"/>
                </a:lnSpc>
                <a:buSzPct val="100000"/>
              </a:pPr>
              <a:t>44</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8BE008CD-96C0-BB42-8048-427B6B6FD7E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A54DFFC8-6849-E041-B673-2D44EA88B2F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1074" name="Rectangle 94">
            <a:extLst>
              <a:ext uri="{FF2B5EF4-FFF2-40B4-BE49-F238E27FC236}">
                <a16:creationId xmlns:a16="http://schemas.microsoft.com/office/drawing/2014/main" id="{A66B18EB-0D05-204A-BA8D-2A7044773AD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7A0C668-6357-CD46-91DF-278957FDC39E}" type="slidenum">
              <a:rPr lang="es-ES" altLang="es-ES_tradnl" sz="1400" smtClean="0">
                <a:solidFill>
                  <a:srgbClr val="000000"/>
                </a:solidFill>
                <a:latin typeface="Times New Roman" panose="02020603050405020304" pitchFamily="18" charset="0"/>
              </a:rPr>
              <a:pPr/>
              <a:t>45</a:t>
            </a:fld>
            <a:endParaRPr lang="es-ES" altLang="es-ES_tradnl" sz="1400">
              <a:solidFill>
                <a:srgbClr val="000000"/>
              </a:solidFill>
              <a:latin typeface="Times New Roman" panose="02020603050405020304" pitchFamily="18" charset="0"/>
            </a:endParaRPr>
          </a:p>
        </p:txBody>
      </p:sp>
      <p:sp>
        <p:nvSpPr>
          <p:cNvPr id="131075" name="Text Box 1">
            <a:extLst>
              <a:ext uri="{FF2B5EF4-FFF2-40B4-BE49-F238E27FC236}">
                <a16:creationId xmlns:a16="http://schemas.microsoft.com/office/drawing/2014/main" id="{452263E6-D7E3-CF4E-885E-726ADEF15F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097B86-600D-FF41-B8FA-FA2BC55DE41B}"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76" name="Text Box 2">
            <a:extLst>
              <a:ext uri="{FF2B5EF4-FFF2-40B4-BE49-F238E27FC236}">
                <a16:creationId xmlns:a16="http://schemas.microsoft.com/office/drawing/2014/main" id="{5C560CE7-C157-EB45-ACA2-933EC66978E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2B5A95-313A-8F40-9DE9-92D7BEC40535}"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77" name="Text Box 3">
            <a:extLst>
              <a:ext uri="{FF2B5EF4-FFF2-40B4-BE49-F238E27FC236}">
                <a16:creationId xmlns:a16="http://schemas.microsoft.com/office/drawing/2014/main" id="{E6519053-C2FA-7647-9C2E-6C68FCDC7D8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BC3D7B-86B1-2C49-A321-AC8A60F60CE3}"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78" name="Text Box 4">
            <a:extLst>
              <a:ext uri="{FF2B5EF4-FFF2-40B4-BE49-F238E27FC236}">
                <a16:creationId xmlns:a16="http://schemas.microsoft.com/office/drawing/2014/main" id="{A5376D9A-ADF5-A74D-8801-61E80077F03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969078-11E3-1944-91C3-6CE955EA5B41}"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79" name="Text Box 5">
            <a:extLst>
              <a:ext uri="{FF2B5EF4-FFF2-40B4-BE49-F238E27FC236}">
                <a16:creationId xmlns:a16="http://schemas.microsoft.com/office/drawing/2014/main" id="{27FF017D-0985-FE4A-B2AD-24A31DCA3DE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8F6E2A-F41B-9747-81AF-10FD55BCFCD1}"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0" name="Text Box 6">
            <a:extLst>
              <a:ext uri="{FF2B5EF4-FFF2-40B4-BE49-F238E27FC236}">
                <a16:creationId xmlns:a16="http://schemas.microsoft.com/office/drawing/2014/main" id="{EE89A02A-4BED-B240-BA10-16858F040E3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AB95BD-F66C-2D4B-A26C-5BC7CCA12944}"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1" name="Text Box 7">
            <a:extLst>
              <a:ext uri="{FF2B5EF4-FFF2-40B4-BE49-F238E27FC236}">
                <a16:creationId xmlns:a16="http://schemas.microsoft.com/office/drawing/2014/main" id="{921162C2-108E-4740-A820-3BF4B6E99CA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D05537-7BE5-DC46-B0B4-3D90796F7CB2}"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2" name="Text Box 8">
            <a:extLst>
              <a:ext uri="{FF2B5EF4-FFF2-40B4-BE49-F238E27FC236}">
                <a16:creationId xmlns:a16="http://schemas.microsoft.com/office/drawing/2014/main" id="{64815D49-A967-B847-BFA8-11F3BEA4D8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0C9D09-AC1C-7F4F-952D-6DB46C209D69}"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3" name="Text Box 9">
            <a:extLst>
              <a:ext uri="{FF2B5EF4-FFF2-40B4-BE49-F238E27FC236}">
                <a16:creationId xmlns:a16="http://schemas.microsoft.com/office/drawing/2014/main" id="{FF8D434D-5923-A343-912B-F111F76B158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3B848D-C403-D343-BCAF-73296573A5EB}"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4" name="Text Box 10">
            <a:extLst>
              <a:ext uri="{FF2B5EF4-FFF2-40B4-BE49-F238E27FC236}">
                <a16:creationId xmlns:a16="http://schemas.microsoft.com/office/drawing/2014/main" id="{A0534EE4-E997-6243-94EB-397031B9EDD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5F652-02A1-404E-8843-BC96B2AC0732}" type="slidenum">
              <a:rPr lang="es-ES" altLang="es-ES_tradnl" sz="1400">
                <a:solidFill>
                  <a:srgbClr val="000000"/>
                </a:solidFill>
                <a:latin typeface="Times New Roman" panose="02020603050405020304" pitchFamily="18" charset="0"/>
              </a:rPr>
              <a:pPr algn="r" eaLnBrk="1">
                <a:lnSpc>
                  <a:spcPct val="95000"/>
                </a:lnSpc>
                <a:buSzPct val="100000"/>
              </a:pPr>
              <a:t>45</a:t>
            </a:fld>
            <a:endParaRPr lang="es-ES" altLang="es-ES_tradnl" sz="1400">
              <a:solidFill>
                <a:srgbClr val="000000"/>
              </a:solidFill>
              <a:latin typeface="Times New Roman" panose="02020603050405020304" pitchFamily="18" charset="0"/>
            </a:endParaRPr>
          </a:p>
        </p:txBody>
      </p:sp>
      <p:sp>
        <p:nvSpPr>
          <p:cNvPr id="131085" name="Text Box 11">
            <a:extLst>
              <a:ext uri="{FF2B5EF4-FFF2-40B4-BE49-F238E27FC236}">
                <a16:creationId xmlns:a16="http://schemas.microsoft.com/office/drawing/2014/main" id="{37241051-E24B-B04C-A84F-4E668F3BA1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1086" name="Text Box 12">
            <a:extLst>
              <a:ext uri="{FF2B5EF4-FFF2-40B4-BE49-F238E27FC236}">
                <a16:creationId xmlns:a16="http://schemas.microsoft.com/office/drawing/2014/main" id="{CE373BD4-EB6D-C643-B7EE-C4CDE36873B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22" name="Rectangle 94">
            <a:extLst>
              <a:ext uri="{FF2B5EF4-FFF2-40B4-BE49-F238E27FC236}">
                <a16:creationId xmlns:a16="http://schemas.microsoft.com/office/drawing/2014/main" id="{914A1948-2F8C-2746-9A97-A9F32204C9C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622B72A-C3A5-1348-9B3C-0F2CA0E6F4D6}" type="slidenum">
              <a:rPr lang="es-ES" altLang="es-ES_tradnl" sz="1400" smtClean="0">
                <a:solidFill>
                  <a:srgbClr val="000000"/>
                </a:solidFill>
                <a:latin typeface="Times New Roman" panose="02020603050405020304" pitchFamily="18" charset="0"/>
              </a:rPr>
              <a:pPr/>
              <a:t>46</a:t>
            </a:fld>
            <a:endParaRPr lang="es-ES" altLang="es-ES_tradnl" sz="1400">
              <a:solidFill>
                <a:srgbClr val="000000"/>
              </a:solidFill>
              <a:latin typeface="Times New Roman" panose="02020603050405020304" pitchFamily="18" charset="0"/>
            </a:endParaRPr>
          </a:p>
        </p:txBody>
      </p:sp>
      <p:sp>
        <p:nvSpPr>
          <p:cNvPr id="133123" name="Text Box 1">
            <a:extLst>
              <a:ext uri="{FF2B5EF4-FFF2-40B4-BE49-F238E27FC236}">
                <a16:creationId xmlns:a16="http://schemas.microsoft.com/office/drawing/2014/main" id="{72C36771-ECB5-A440-B078-88033420711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02939C-ECE1-FA4D-ACA3-3FB3FDDF0D7C}"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4" name="Text Box 2">
            <a:extLst>
              <a:ext uri="{FF2B5EF4-FFF2-40B4-BE49-F238E27FC236}">
                <a16:creationId xmlns:a16="http://schemas.microsoft.com/office/drawing/2014/main" id="{3469B31D-EEEC-9C4D-A3DA-E46929AC346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05B8F0-ABD6-5F44-8ACB-40EB8B050680}"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5" name="Text Box 3">
            <a:extLst>
              <a:ext uri="{FF2B5EF4-FFF2-40B4-BE49-F238E27FC236}">
                <a16:creationId xmlns:a16="http://schemas.microsoft.com/office/drawing/2014/main" id="{BA61E304-289E-AF46-A651-E6AC6FB0F3A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712100-4E8C-6841-AF03-D8BC02E01ECC}"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6" name="Text Box 4">
            <a:extLst>
              <a:ext uri="{FF2B5EF4-FFF2-40B4-BE49-F238E27FC236}">
                <a16:creationId xmlns:a16="http://schemas.microsoft.com/office/drawing/2014/main" id="{6897B439-173B-364B-914A-FFDB5C152CB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97ED91-FE4A-6D48-9F45-9B4F6A275236}"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7" name="Text Box 5">
            <a:extLst>
              <a:ext uri="{FF2B5EF4-FFF2-40B4-BE49-F238E27FC236}">
                <a16:creationId xmlns:a16="http://schemas.microsoft.com/office/drawing/2014/main" id="{9D29AD0A-578B-5E4A-8992-DEFD50FC5ED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DFDA17-60F2-3D4D-857B-039BE49F00A0}"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8" name="Text Box 6">
            <a:extLst>
              <a:ext uri="{FF2B5EF4-FFF2-40B4-BE49-F238E27FC236}">
                <a16:creationId xmlns:a16="http://schemas.microsoft.com/office/drawing/2014/main" id="{87085D04-A8E4-5846-A385-F639E449488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1BEB97-F20C-8A4B-8089-92E39DB71058}"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29" name="Text Box 7">
            <a:extLst>
              <a:ext uri="{FF2B5EF4-FFF2-40B4-BE49-F238E27FC236}">
                <a16:creationId xmlns:a16="http://schemas.microsoft.com/office/drawing/2014/main" id="{C3F00AED-BC65-F649-8AD2-61B263A5FB0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DC5476-AE28-C942-AE3C-CA0276EDBF52}"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30" name="Text Box 8">
            <a:extLst>
              <a:ext uri="{FF2B5EF4-FFF2-40B4-BE49-F238E27FC236}">
                <a16:creationId xmlns:a16="http://schemas.microsoft.com/office/drawing/2014/main" id="{2CB2D0F0-D5D5-2A4D-B078-20E20EE8899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D42A8D-4960-F04D-8C2F-688D03EC8B1C}"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31" name="Text Box 9">
            <a:extLst>
              <a:ext uri="{FF2B5EF4-FFF2-40B4-BE49-F238E27FC236}">
                <a16:creationId xmlns:a16="http://schemas.microsoft.com/office/drawing/2014/main" id="{73397ED8-C3C2-B84F-81D5-B71F5A1EDB8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76E9C2-440D-8A46-8F01-29E0B239AB32}"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32" name="Text Box 10">
            <a:extLst>
              <a:ext uri="{FF2B5EF4-FFF2-40B4-BE49-F238E27FC236}">
                <a16:creationId xmlns:a16="http://schemas.microsoft.com/office/drawing/2014/main" id="{0DFF638E-B902-4848-8751-73DFA6826A5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E14944-D8E5-514D-BA38-EE901AD7A392}" type="slidenum">
              <a:rPr lang="es-ES" altLang="es-ES_tradnl" sz="1400">
                <a:solidFill>
                  <a:srgbClr val="000000"/>
                </a:solidFill>
                <a:latin typeface="Times New Roman" panose="02020603050405020304" pitchFamily="18" charset="0"/>
              </a:rPr>
              <a:pPr algn="r" eaLnBrk="1">
                <a:lnSpc>
                  <a:spcPct val="95000"/>
                </a:lnSpc>
                <a:buSzPct val="100000"/>
              </a:pPr>
              <a:t>46</a:t>
            </a:fld>
            <a:endParaRPr lang="es-ES" altLang="es-ES_tradnl" sz="1400">
              <a:solidFill>
                <a:srgbClr val="000000"/>
              </a:solidFill>
              <a:latin typeface="Times New Roman" panose="02020603050405020304" pitchFamily="18" charset="0"/>
            </a:endParaRPr>
          </a:p>
        </p:txBody>
      </p:sp>
      <p:sp>
        <p:nvSpPr>
          <p:cNvPr id="133133" name="Text Box 11">
            <a:extLst>
              <a:ext uri="{FF2B5EF4-FFF2-40B4-BE49-F238E27FC236}">
                <a16:creationId xmlns:a16="http://schemas.microsoft.com/office/drawing/2014/main" id="{CCECD1D8-79A9-844B-A927-7ED46B9718A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3134" name="Text Box 12">
            <a:extLst>
              <a:ext uri="{FF2B5EF4-FFF2-40B4-BE49-F238E27FC236}">
                <a16:creationId xmlns:a16="http://schemas.microsoft.com/office/drawing/2014/main" id="{A5BA52B1-13E2-9942-8980-BF7BDAFDEDB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5170" name="Rectangle 94">
            <a:extLst>
              <a:ext uri="{FF2B5EF4-FFF2-40B4-BE49-F238E27FC236}">
                <a16:creationId xmlns:a16="http://schemas.microsoft.com/office/drawing/2014/main" id="{03495032-0F23-BF41-86A3-C4E06FC2208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460AB01-8F5F-D748-A1CB-E9C8CEB13E62}" type="slidenum">
              <a:rPr lang="es-ES" altLang="es-ES_tradnl" sz="1400" smtClean="0">
                <a:solidFill>
                  <a:srgbClr val="000000"/>
                </a:solidFill>
                <a:latin typeface="Times New Roman" panose="02020603050405020304" pitchFamily="18" charset="0"/>
              </a:rPr>
              <a:pPr/>
              <a:t>47</a:t>
            </a:fld>
            <a:endParaRPr lang="es-ES" altLang="es-ES_tradnl" sz="1400">
              <a:solidFill>
                <a:srgbClr val="000000"/>
              </a:solidFill>
              <a:latin typeface="Times New Roman" panose="02020603050405020304" pitchFamily="18" charset="0"/>
            </a:endParaRPr>
          </a:p>
        </p:txBody>
      </p:sp>
      <p:sp>
        <p:nvSpPr>
          <p:cNvPr id="135171" name="Text Box 1">
            <a:extLst>
              <a:ext uri="{FF2B5EF4-FFF2-40B4-BE49-F238E27FC236}">
                <a16:creationId xmlns:a16="http://schemas.microsoft.com/office/drawing/2014/main" id="{837608EC-3CE5-A34E-A906-9CA5CBABA21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D06EAB-0862-C44A-A9FA-03442C42B797}"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2" name="Text Box 2">
            <a:extLst>
              <a:ext uri="{FF2B5EF4-FFF2-40B4-BE49-F238E27FC236}">
                <a16:creationId xmlns:a16="http://schemas.microsoft.com/office/drawing/2014/main" id="{5A00ABFD-31B1-5E48-8421-40719043EDF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DE1AD8-C18A-5B43-B067-079179E8C3E7}"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3" name="Text Box 3">
            <a:extLst>
              <a:ext uri="{FF2B5EF4-FFF2-40B4-BE49-F238E27FC236}">
                <a16:creationId xmlns:a16="http://schemas.microsoft.com/office/drawing/2014/main" id="{264009D3-0A37-AB49-AEF3-4EB9D5836BC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98DFE8-0A04-F34E-81AE-32673951D237}"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4" name="Text Box 4">
            <a:extLst>
              <a:ext uri="{FF2B5EF4-FFF2-40B4-BE49-F238E27FC236}">
                <a16:creationId xmlns:a16="http://schemas.microsoft.com/office/drawing/2014/main" id="{D7693F3B-3EB0-9A44-B317-77F8DB04B29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6127A5-F586-1E4C-B0BF-1D89EBA929CA}"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5" name="Text Box 5">
            <a:extLst>
              <a:ext uri="{FF2B5EF4-FFF2-40B4-BE49-F238E27FC236}">
                <a16:creationId xmlns:a16="http://schemas.microsoft.com/office/drawing/2014/main" id="{60E50BC8-A188-3341-9141-42583462A82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DDBD25-14FE-9E4B-9C1C-E539C8DAB0AE}"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6" name="Text Box 6">
            <a:extLst>
              <a:ext uri="{FF2B5EF4-FFF2-40B4-BE49-F238E27FC236}">
                <a16:creationId xmlns:a16="http://schemas.microsoft.com/office/drawing/2014/main" id="{A4EF519F-A41F-0549-9356-EFCD6644040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D00F52-C36F-A448-A856-04B306092A18}"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7" name="Text Box 7">
            <a:extLst>
              <a:ext uri="{FF2B5EF4-FFF2-40B4-BE49-F238E27FC236}">
                <a16:creationId xmlns:a16="http://schemas.microsoft.com/office/drawing/2014/main" id="{61FBC6AD-9029-444B-9CF0-ED532B9C4F7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F030BB-0372-C141-AA80-1DEC8137451C}"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8" name="Text Box 8">
            <a:extLst>
              <a:ext uri="{FF2B5EF4-FFF2-40B4-BE49-F238E27FC236}">
                <a16:creationId xmlns:a16="http://schemas.microsoft.com/office/drawing/2014/main" id="{F13EA6C8-43E1-1C43-948D-E000C735AE3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F9CB76-D8F0-C146-8528-056FFE17F702}"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79" name="Text Box 9">
            <a:extLst>
              <a:ext uri="{FF2B5EF4-FFF2-40B4-BE49-F238E27FC236}">
                <a16:creationId xmlns:a16="http://schemas.microsoft.com/office/drawing/2014/main" id="{593AA1A2-5042-FF45-91FA-10DCB00A7A8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D97F97-FE47-EF40-A000-72E204478ABD}"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80" name="Text Box 10">
            <a:extLst>
              <a:ext uri="{FF2B5EF4-FFF2-40B4-BE49-F238E27FC236}">
                <a16:creationId xmlns:a16="http://schemas.microsoft.com/office/drawing/2014/main" id="{416C2287-09E9-B242-8456-180FA7AC00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574684-9351-F54F-9B22-AE7383626FA2}" type="slidenum">
              <a:rPr lang="es-ES" altLang="es-ES_tradnl" sz="1400">
                <a:solidFill>
                  <a:srgbClr val="000000"/>
                </a:solidFill>
                <a:latin typeface="Times New Roman" panose="02020603050405020304" pitchFamily="18" charset="0"/>
              </a:rPr>
              <a:pPr algn="r" eaLnBrk="1">
                <a:lnSpc>
                  <a:spcPct val="95000"/>
                </a:lnSpc>
                <a:buSzPct val="100000"/>
              </a:pPr>
              <a:t>47</a:t>
            </a:fld>
            <a:endParaRPr lang="es-ES" altLang="es-ES_tradnl" sz="1400">
              <a:solidFill>
                <a:srgbClr val="000000"/>
              </a:solidFill>
              <a:latin typeface="Times New Roman" panose="02020603050405020304" pitchFamily="18" charset="0"/>
            </a:endParaRPr>
          </a:p>
        </p:txBody>
      </p:sp>
      <p:sp>
        <p:nvSpPr>
          <p:cNvPr id="135181" name="Text Box 11">
            <a:extLst>
              <a:ext uri="{FF2B5EF4-FFF2-40B4-BE49-F238E27FC236}">
                <a16:creationId xmlns:a16="http://schemas.microsoft.com/office/drawing/2014/main" id="{150E201F-CB5B-AF47-BD3A-09FF356A0F9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5182" name="Text Box 12">
            <a:extLst>
              <a:ext uri="{FF2B5EF4-FFF2-40B4-BE49-F238E27FC236}">
                <a16:creationId xmlns:a16="http://schemas.microsoft.com/office/drawing/2014/main" id="{081746E0-5DDE-2145-BC05-DDE8561A96E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7218" name="Rectangle 94">
            <a:extLst>
              <a:ext uri="{FF2B5EF4-FFF2-40B4-BE49-F238E27FC236}">
                <a16:creationId xmlns:a16="http://schemas.microsoft.com/office/drawing/2014/main" id="{FBB7C674-084C-B549-9590-520949FCB99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FBA4D50-0011-3347-9B19-77B3864B6877}" type="slidenum">
              <a:rPr lang="es-ES" altLang="es-ES_tradnl" sz="1400" smtClean="0">
                <a:solidFill>
                  <a:srgbClr val="000000"/>
                </a:solidFill>
                <a:latin typeface="Times New Roman" panose="02020603050405020304" pitchFamily="18" charset="0"/>
              </a:rPr>
              <a:pPr/>
              <a:t>48</a:t>
            </a:fld>
            <a:endParaRPr lang="es-ES" altLang="es-ES_tradnl" sz="1400">
              <a:solidFill>
                <a:srgbClr val="000000"/>
              </a:solidFill>
              <a:latin typeface="Times New Roman" panose="02020603050405020304" pitchFamily="18" charset="0"/>
            </a:endParaRPr>
          </a:p>
        </p:txBody>
      </p:sp>
      <p:sp>
        <p:nvSpPr>
          <p:cNvPr id="137219" name="Text Box 1">
            <a:extLst>
              <a:ext uri="{FF2B5EF4-FFF2-40B4-BE49-F238E27FC236}">
                <a16:creationId xmlns:a16="http://schemas.microsoft.com/office/drawing/2014/main" id="{004F3703-BD67-DB4D-8D40-EB28BDE8D11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1B0251-1AAC-8B4C-95BF-0B265025FC06}"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0" name="Text Box 2">
            <a:extLst>
              <a:ext uri="{FF2B5EF4-FFF2-40B4-BE49-F238E27FC236}">
                <a16:creationId xmlns:a16="http://schemas.microsoft.com/office/drawing/2014/main" id="{7B934386-DBA8-A547-BD44-9958C6BA4EA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AB544A-EE34-9C44-B398-6D67968B9E02}"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1" name="Text Box 3">
            <a:extLst>
              <a:ext uri="{FF2B5EF4-FFF2-40B4-BE49-F238E27FC236}">
                <a16:creationId xmlns:a16="http://schemas.microsoft.com/office/drawing/2014/main" id="{05E58558-36C5-624A-B348-5BC3DC1E819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2AF1B2-D618-524E-895E-9779801B8200}"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2" name="Text Box 4">
            <a:extLst>
              <a:ext uri="{FF2B5EF4-FFF2-40B4-BE49-F238E27FC236}">
                <a16:creationId xmlns:a16="http://schemas.microsoft.com/office/drawing/2014/main" id="{5C8652EA-1C8B-6E42-80C2-432DB348984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41CEC9-CC42-844F-8E4D-C173BF530C97}"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3" name="Text Box 5">
            <a:extLst>
              <a:ext uri="{FF2B5EF4-FFF2-40B4-BE49-F238E27FC236}">
                <a16:creationId xmlns:a16="http://schemas.microsoft.com/office/drawing/2014/main" id="{C4C74CFC-1280-E24A-BAE9-9BBCF51BA54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12FB15-859B-7943-8BE3-096905E37909}"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4" name="Text Box 6">
            <a:extLst>
              <a:ext uri="{FF2B5EF4-FFF2-40B4-BE49-F238E27FC236}">
                <a16:creationId xmlns:a16="http://schemas.microsoft.com/office/drawing/2014/main" id="{121FE378-7F3F-2640-B8B6-90F01DE5920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54268C-472E-4042-AAEB-A415E38091A3}"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5" name="Text Box 7">
            <a:extLst>
              <a:ext uri="{FF2B5EF4-FFF2-40B4-BE49-F238E27FC236}">
                <a16:creationId xmlns:a16="http://schemas.microsoft.com/office/drawing/2014/main" id="{D4A753A7-ECAC-5949-B3B8-65338E6BEBE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C439B6-822D-EF49-81F9-3DD604473C18}"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6" name="Text Box 8">
            <a:extLst>
              <a:ext uri="{FF2B5EF4-FFF2-40B4-BE49-F238E27FC236}">
                <a16:creationId xmlns:a16="http://schemas.microsoft.com/office/drawing/2014/main" id="{7A53FB95-02D0-CF47-B562-7D7D8908582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FB14F6-D09C-1C45-B41C-7521344DDE69}"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7" name="Text Box 9">
            <a:extLst>
              <a:ext uri="{FF2B5EF4-FFF2-40B4-BE49-F238E27FC236}">
                <a16:creationId xmlns:a16="http://schemas.microsoft.com/office/drawing/2014/main" id="{3963800D-B81E-7844-8E92-40AF37D8241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2CB94C-6447-BE41-93CF-E16E4E13E6FB}"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8" name="Text Box 10">
            <a:extLst>
              <a:ext uri="{FF2B5EF4-FFF2-40B4-BE49-F238E27FC236}">
                <a16:creationId xmlns:a16="http://schemas.microsoft.com/office/drawing/2014/main" id="{1A4E4479-C03D-7C4A-A5E2-1C01B933E18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CA9260-F7D1-BA40-879D-AD426AEA09D4}"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137229" name="Text Box 11">
            <a:extLst>
              <a:ext uri="{FF2B5EF4-FFF2-40B4-BE49-F238E27FC236}">
                <a16:creationId xmlns:a16="http://schemas.microsoft.com/office/drawing/2014/main" id="{E93BE468-EF59-B94F-A7F0-500528482D4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7230" name="Text Box 12">
            <a:extLst>
              <a:ext uri="{FF2B5EF4-FFF2-40B4-BE49-F238E27FC236}">
                <a16:creationId xmlns:a16="http://schemas.microsoft.com/office/drawing/2014/main" id="{2B3F2368-7E28-FF47-A0B6-638B939D16E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1314" name="Rectangle 94">
            <a:extLst>
              <a:ext uri="{FF2B5EF4-FFF2-40B4-BE49-F238E27FC236}">
                <a16:creationId xmlns:a16="http://schemas.microsoft.com/office/drawing/2014/main" id="{4E8A5F9E-573D-1145-90EE-F70162AF6DF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64D4E71-93E1-1E4D-8060-E51B18AB4194}" type="slidenum">
              <a:rPr lang="es-ES" altLang="es-ES_tradnl" sz="1400" smtClean="0">
                <a:solidFill>
                  <a:srgbClr val="000000"/>
                </a:solidFill>
                <a:latin typeface="Times New Roman" panose="02020603050405020304" pitchFamily="18" charset="0"/>
              </a:rPr>
              <a:pPr/>
              <a:t>49</a:t>
            </a:fld>
            <a:endParaRPr lang="es-ES" altLang="es-ES_tradnl" sz="1400">
              <a:solidFill>
                <a:srgbClr val="000000"/>
              </a:solidFill>
              <a:latin typeface="Times New Roman" panose="02020603050405020304" pitchFamily="18" charset="0"/>
            </a:endParaRPr>
          </a:p>
        </p:txBody>
      </p:sp>
      <p:sp>
        <p:nvSpPr>
          <p:cNvPr id="141315" name="Text Box 1">
            <a:extLst>
              <a:ext uri="{FF2B5EF4-FFF2-40B4-BE49-F238E27FC236}">
                <a16:creationId xmlns:a16="http://schemas.microsoft.com/office/drawing/2014/main" id="{CCC1F15D-B949-8D43-A51D-FAF81D8514D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32E1F7-73F7-3342-990E-8C853778E139}"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16" name="Text Box 2">
            <a:extLst>
              <a:ext uri="{FF2B5EF4-FFF2-40B4-BE49-F238E27FC236}">
                <a16:creationId xmlns:a16="http://schemas.microsoft.com/office/drawing/2014/main" id="{B2E1CC5B-702F-984B-A7C9-63421C14002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1991FB-B4E5-CD4F-B6F9-FEA592DA3096}"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17" name="Text Box 3">
            <a:extLst>
              <a:ext uri="{FF2B5EF4-FFF2-40B4-BE49-F238E27FC236}">
                <a16:creationId xmlns:a16="http://schemas.microsoft.com/office/drawing/2014/main" id="{67E9A308-DE28-AC4B-B46E-84B83CB9BCF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81CD87-8F02-7F40-8FE2-287BD7F58571}"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18" name="Text Box 4">
            <a:extLst>
              <a:ext uri="{FF2B5EF4-FFF2-40B4-BE49-F238E27FC236}">
                <a16:creationId xmlns:a16="http://schemas.microsoft.com/office/drawing/2014/main" id="{FF93AD16-173F-7C47-9B19-40F759A85A2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E7745F-BC77-FD41-AB5B-EA2FE9250FB2}"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19" name="Text Box 5">
            <a:extLst>
              <a:ext uri="{FF2B5EF4-FFF2-40B4-BE49-F238E27FC236}">
                <a16:creationId xmlns:a16="http://schemas.microsoft.com/office/drawing/2014/main" id="{3F7DFBEB-19DF-8347-9B45-BCE053E3086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B88A0D-CD2B-3046-A799-03013B915F14}"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0" name="Text Box 6">
            <a:extLst>
              <a:ext uri="{FF2B5EF4-FFF2-40B4-BE49-F238E27FC236}">
                <a16:creationId xmlns:a16="http://schemas.microsoft.com/office/drawing/2014/main" id="{D67148E2-60DF-5741-89F7-CDAFBABBC34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B0C7F3-86FE-4B4B-8CAC-D6400726FA70}"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1" name="Text Box 7">
            <a:extLst>
              <a:ext uri="{FF2B5EF4-FFF2-40B4-BE49-F238E27FC236}">
                <a16:creationId xmlns:a16="http://schemas.microsoft.com/office/drawing/2014/main" id="{E5F56736-2DA3-BF4F-A3A7-453441C3F53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A49D4E-D8FA-7348-B33A-296E228C9F66}"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2" name="Text Box 8">
            <a:extLst>
              <a:ext uri="{FF2B5EF4-FFF2-40B4-BE49-F238E27FC236}">
                <a16:creationId xmlns:a16="http://schemas.microsoft.com/office/drawing/2014/main" id="{9102525F-C22F-E14F-9A0D-EEF286F140C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CA78CC-2180-184F-88F8-03CE2F580C27}"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3" name="Text Box 9">
            <a:extLst>
              <a:ext uri="{FF2B5EF4-FFF2-40B4-BE49-F238E27FC236}">
                <a16:creationId xmlns:a16="http://schemas.microsoft.com/office/drawing/2014/main" id="{B9DF7C22-A644-FA49-9C86-118EF04E3EE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81A07A-1E2C-F345-82C2-B156FD1F19CE}"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4" name="Text Box 10">
            <a:extLst>
              <a:ext uri="{FF2B5EF4-FFF2-40B4-BE49-F238E27FC236}">
                <a16:creationId xmlns:a16="http://schemas.microsoft.com/office/drawing/2014/main" id="{6EF31B09-4A1D-034E-B6AB-F1E55D42F09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A34528-061F-D74C-920E-4E273DA8DB86}"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41325" name="Text Box 11">
            <a:extLst>
              <a:ext uri="{FF2B5EF4-FFF2-40B4-BE49-F238E27FC236}">
                <a16:creationId xmlns:a16="http://schemas.microsoft.com/office/drawing/2014/main" id="{6A1479CD-96AB-6E41-9757-ADD11F5CA71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1326" name="Text Box 12">
            <a:extLst>
              <a:ext uri="{FF2B5EF4-FFF2-40B4-BE49-F238E27FC236}">
                <a16:creationId xmlns:a16="http://schemas.microsoft.com/office/drawing/2014/main" id="{F43E5AE3-CCD5-A545-AB9C-8973B53A0C1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0354" name="Rectangle 92">
            <a:extLst>
              <a:ext uri="{FF2B5EF4-FFF2-40B4-BE49-F238E27FC236}">
                <a16:creationId xmlns:a16="http://schemas.microsoft.com/office/drawing/2014/main" id="{14A716D9-1174-B344-B4E7-A31AEFDCF6A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37EC540-26B6-CA44-8B89-1BCFD485831B}" type="slidenum">
              <a:rPr lang="es-ES" altLang="es-ES_tradnl" sz="1400">
                <a:solidFill>
                  <a:srgbClr val="000000"/>
                </a:solidFill>
                <a:latin typeface="Times New Roman" panose="02020603050405020304" pitchFamily="18" charset="0"/>
              </a:rPr>
              <a:pPr/>
              <a:t>5</a:t>
            </a:fld>
            <a:endParaRPr lang="es-ES" altLang="es-ES_tradnl" sz="1400">
              <a:solidFill>
                <a:srgbClr val="000000"/>
              </a:solidFill>
              <a:latin typeface="Times New Roman" panose="02020603050405020304" pitchFamily="18" charset="0"/>
            </a:endParaRPr>
          </a:p>
        </p:txBody>
      </p:sp>
      <p:sp>
        <p:nvSpPr>
          <p:cNvPr id="100355" name="Text Box 1">
            <a:extLst>
              <a:ext uri="{FF2B5EF4-FFF2-40B4-BE49-F238E27FC236}">
                <a16:creationId xmlns:a16="http://schemas.microsoft.com/office/drawing/2014/main" id="{BC86DFC7-95ED-5F45-9894-EA22ED677843}"/>
              </a:ext>
            </a:extLst>
          </p:cNvPr>
          <p:cNvSpPr txBox="1">
            <a:spLocks noChangeArrowheads="1"/>
          </p:cNvSpPr>
          <p:nvPr/>
        </p:nvSpPr>
        <p:spPr bwMode="auto">
          <a:xfrm>
            <a:off x="4278313" y="10155238"/>
            <a:ext cx="32004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B528AE-B113-B64F-833A-70FAF9D64FC9}"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56" name="Text Box 2">
            <a:extLst>
              <a:ext uri="{FF2B5EF4-FFF2-40B4-BE49-F238E27FC236}">
                <a16:creationId xmlns:a16="http://schemas.microsoft.com/office/drawing/2014/main" id="{A5FD2325-3357-4E43-824E-973B89BDE5D0}"/>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382092-A59C-4748-9B88-3FD02580F1E7}"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57" name="Text Box 3">
            <a:extLst>
              <a:ext uri="{FF2B5EF4-FFF2-40B4-BE49-F238E27FC236}">
                <a16:creationId xmlns:a16="http://schemas.microsoft.com/office/drawing/2014/main" id="{06A0B714-62B7-C345-B81E-C1B653911A9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F4631B-38DE-334A-BC5A-2BDECD98DCFB}"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58" name="Text Box 4">
            <a:extLst>
              <a:ext uri="{FF2B5EF4-FFF2-40B4-BE49-F238E27FC236}">
                <a16:creationId xmlns:a16="http://schemas.microsoft.com/office/drawing/2014/main" id="{7C13B0FA-18C7-8C43-A6B9-9F53DB639718}"/>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C9292F-324C-B443-959E-6BF703DB73D3}"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59" name="Text Box 5">
            <a:extLst>
              <a:ext uri="{FF2B5EF4-FFF2-40B4-BE49-F238E27FC236}">
                <a16:creationId xmlns:a16="http://schemas.microsoft.com/office/drawing/2014/main" id="{F6E4D4BC-0B3F-F94E-9C50-4D036AB48B38}"/>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108D39-8864-F149-968E-32A4758E331B}"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60" name="Text Box 6">
            <a:extLst>
              <a:ext uri="{FF2B5EF4-FFF2-40B4-BE49-F238E27FC236}">
                <a16:creationId xmlns:a16="http://schemas.microsoft.com/office/drawing/2014/main" id="{9AD8D700-47FF-3B43-9A55-029D4D3A7FB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7DB47F-339B-144F-88CC-1B936FB7715E}" type="slidenum">
              <a:rPr lang="es-ES" altLang="es-ES_tradnl" sz="1400">
                <a:solidFill>
                  <a:srgbClr val="000000"/>
                </a:solidFill>
                <a:latin typeface="Times New Roman" panose="02020603050405020304" pitchFamily="18" charset="0"/>
              </a:rPr>
              <a:pPr algn="r" eaLnBrk="1">
                <a:lnSpc>
                  <a:spcPct val="95000"/>
                </a:lnSpc>
                <a:buSzPct val="100000"/>
              </a:pPr>
              <a:t>5</a:t>
            </a:fld>
            <a:endParaRPr lang="es-ES" altLang="es-ES_tradnl" sz="1400">
              <a:solidFill>
                <a:srgbClr val="000000"/>
              </a:solidFill>
              <a:latin typeface="Times New Roman" panose="02020603050405020304" pitchFamily="18" charset="0"/>
            </a:endParaRPr>
          </a:p>
        </p:txBody>
      </p:sp>
      <p:sp>
        <p:nvSpPr>
          <p:cNvPr id="100361" name="Text Box 7">
            <a:extLst>
              <a:ext uri="{FF2B5EF4-FFF2-40B4-BE49-F238E27FC236}">
                <a16:creationId xmlns:a16="http://schemas.microsoft.com/office/drawing/2014/main" id="{ED49A449-E21F-3A4B-8214-2429F8FDFB1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0362" name="Text Box 8">
            <a:extLst>
              <a:ext uri="{FF2B5EF4-FFF2-40B4-BE49-F238E27FC236}">
                <a16:creationId xmlns:a16="http://schemas.microsoft.com/office/drawing/2014/main" id="{60675CE8-EA59-F649-8B2C-44A6D36A188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62" name="Rectangle 94">
            <a:extLst>
              <a:ext uri="{FF2B5EF4-FFF2-40B4-BE49-F238E27FC236}">
                <a16:creationId xmlns:a16="http://schemas.microsoft.com/office/drawing/2014/main" id="{262BB334-406B-6345-BF35-611B9C07B3E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9375B34-AE47-7941-A1BD-7D5989D8DA1D}" type="slidenum">
              <a:rPr lang="es-ES" altLang="es-ES_tradnl" sz="1400" smtClean="0">
                <a:solidFill>
                  <a:srgbClr val="000000"/>
                </a:solidFill>
                <a:latin typeface="Times New Roman" panose="02020603050405020304" pitchFamily="18" charset="0"/>
              </a:rPr>
              <a:pPr/>
              <a:t>50</a:t>
            </a:fld>
            <a:endParaRPr lang="es-ES" altLang="es-ES_tradnl" sz="1400">
              <a:solidFill>
                <a:srgbClr val="000000"/>
              </a:solidFill>
              <a:latin typeface="Times New Roman" panose="02020603050405020304" pitchFamily="18" charset="0"/>
            </a:endParaRPr>
          </a:p>
        </p:txBody>
      </p:sp>
      <p:sp>
        <p:nvSpPr>
          <p:cNvPr id="143363" name="Text Box 1">
            <a:extLst>
              <a:ext uri="{FF2B5EF4-FFF2-40B4-BE49-F238E27FC236}">
                <a16:creationId xmlns:a16="http://schemas.microsoft.com/office/drawing/2014/main" id="{1CEB0AE1-4FC7-144B-BB6C-775998D28BD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0A370D-EC81-2C44-B2F2-975460312CD8}"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4" name="Text Box 2">
            <a:extLst>
              <a:ext uri="{FF2B5EF4-FFF2-40B4-BE49-F238E27FC236}">
                <a16:creationId xmlns:a16="http://schemas.microsoft.com/office/drawing/2014/main" id="{34E8FEE4-CC96-D845-9D1D-FE32346B28D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ABBF4E-CD72-C446-BB11-08DD76620916}"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5" name="Text Box 3">
            <a:extLst>
              <a:ext uri="{FF2B5EF4-FFF2-40B4-BE49-F238E27FC236}">
                <a16:creationId xmlns:a16="http://schemas.microsoft.com/office/drawing/2014/main" id="{14C013B1-DD0C-F34E-97B1-6669F1DE4F8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569FA4-A3C2-E247-86A7-1DDEA58459EF}"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6" name="Text Box 4">
            <a:extLst>
              <a:ext uri="{FF2B5EF4-FFF2-40B4-BE49-F238E27FC236}">
                <a16:creationId xmlns:a16="http://schemas.microsoft.com/office/drawing/2014/main" id="{056F1B48-F26C-EC41-A10E-F24FA0E2E8F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2F7C0E-2076-CB44-99BE-7314EEA54C36}"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7" name="Text Box 5">
            <a:extLst>
              <a:ext uri="{FF2B5EF4-FFF2-40B4-BE49-F238E27FC236}">
                <a16:creationId xmlns:a16="http://schemas.microsoft.com/office/drawing/2014/main" id="{56C66690-CC22-0B43-8B20-DCD5B43BDF8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DC1A21-7AAC-5C47-A04F-5996063D0FEA}"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8" name="Text Box 6">
            <a:extLst>
              <a:ext uri="{FF2B5EF4-FFF2-40B4-BE49-F238E27FC236}">
                <a16:creationId xmlns:a16="http://schemas.microsoft.com/office/drawing/2014/main" id="{7B2BF2C2-E339-9045-BDBF-5609160A8B6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F1584F-2A4C-8744-8CAC-2EBA223B60F0}"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69" name="Text Box 7">
            <a:extLst>
              <a:ext uri="{FF2B5EF4-FFF2-40B4-BE49-F238E27FC236}">
                <a16:creationId xmlns:a16="http://schemas.microsoft.com/office/drawing/2014/main" id="{436DE393-5145-7C4A-B67F-9E9275475D9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FCB4AC-EFD4-9846-A54E-1B4FC7AB83C8}"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70" name="Text Box 8">
            <a:extLst>
              <a:ext uri="{FF2B5EF4-FFF2-40B4-BE49-F238E27FC236}">
                <a16:creationId xmlns:a16="http://schemas.microsoft.com/office/drawing/2014/main" id="{D969273E-7CA2-E746-8B43-8FA3E5E3708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4650E7-AFCD-DE4B-8030-07DE68CBC718}"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71" name="Text Box 9">
            <a:extLst>
              <a:ext uri="{FF2B5EF4-FFF2-40B4-BE49-F238E27FC236}">
                <a16:creationId xmlns:a16="http://schemas.microsoft.com/office/drawing/2014/main" id="{7D5B7436-C4F8-EA44-A548-3255B0B850A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8683A7-F911-7E48-8949-EFA20E3766C2}"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72" name="Text Box 10">
            <a:extLst>
              <a:ext uri="{FF2B5EF4-FFF2-40B4-BE49-F238E27FC236}">
                <a16:creationId xmlns:a16="http://schemas.microsoft.com/office/drawing/2014/main" id="{0DAD79D3-83AC-3D4B-AC1C-88917C972A9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921446-DE3E-444A-872F-1AA77D11B5AE}"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143373" name="Text Box 11">
            <a:extLst>
              <a:ext uri="{FF2B5EF4-FFF2-40B4-BE49-F238E27FC236}">
                <a16:creationId xmlns:a16="http://schemas.microsoft.com/office/drawing/2014/main" id="{77E6159E-6886-6D48-BAE3-086724F27FA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3374" name="Text Box 12">
            <a:extLst>
              <a:ext uri="{FF2B5EF4-FFF2-40B4-BE49-F238E27FC236}">
                <a16:creationId xmlns:a16="http://schemas.microsoft.com/office/drawing/2014/main" id="{2CBA25DA-1535-3742-8E48-F9B3B2EB726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5410" name="Rectangle 94">
            <a:extLst>
              <a:ext uri="{FF2B5EF4-FFF2-40B4-BE49-F238E27FC236}">
                <a16:creationId xmlns:a16="http://schemas.microsoft.com/office/drawing/2014/main" id="{B21BE48D-B206-D643-91BD-A7486394E62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3B72AD2-1B57-B147-9C9D-6C38C87FD1DC}" type="slidenum">
              <a:rPr lang="es-ES" altLang="es-ES_tradnl" sz="1400" smtClean="0">
                <a:solidFill>
                  <a:srgbClr val="000000"/>
                </a:solidFill>
                <a:latin typeface="Times New Roman" panose="02020603050405020304" pitchFamily="18" charset="0"/>
              </a:rPr>
              <a:pPr/>
              <a:t>51</a:t>
            </a:fld>
            <a:endParaRPr lang="es-ES" altLang="es-ES_tradnl" sz="1400">
              <a:solidFill>
                <a:srgbClr val="000000"/>
              </a:solidFill>
              <a:latin typeface="Times New Roman" panose="02020603050405020304" pitchFamily="18" charset="0"/>
            </a:endParaRPr>
          </a:p>
        </p:txBody>
      </p:sp>
      <p:sp>
        <p:nvSpPr>
          <p:cNvPr id="145411" name="Text Box 1">
            <a:extLst>
              <a:ext uri="{FF2B5EF4-FFF2-40B4-BE49-F238E27FC236}">
                <a16:creationId xmlns:a16="http://schemas.microsoft.com/office/drawing/2014/main" id="{92869AF9-9F8C-B04A-8DB3-04B2E4E34ED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3E21D6-181E-8040-BD78-0EB68FDD6B4C}"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2" name="Text Box 2">
            <a:extLst>
              <a:ext uri="{FF2B5EF4-FFF2-40B4-BE49-F238E27FC236}">
                <a16:creationId xmlns:a16="http://schemas.microsoft.com/office/drawing/2014/main" id="{765854F0-ACF6-2A4D-B88D-29956DEA347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7B11D2-5E4C-3042-8805-CF540F60620E}"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3" name="Text Box 3">
            <a:extLst>
              <a:ext uri="{FF2B5EF4-FFF2-40B4-BE49-F238E27FC236}">
                <a16:creationId xmlns:a16="http://schemas.microsoft.com/office/drawing/2014/main" id="{0330D550-A3E3-0F41-8405-1D55EE308A6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84A943-BCA1-B24E-A19B-40A4FD549DAA}"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4" name="Text Box 4">
            <a:extLst>
              <a:ext uri="{FF2B5EF4-FFF2-40B4-BE49-F238E27FC236}">
                <a16:creationId xmlns:a16="http://schemas.microsoft.com/office/drawing/2014/main" id="{3644A45E-93FD-9A47-B472-0753DF4C799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F18228-9CBE-A74D-B086-AD69CC05AE44}"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5" name="Text Box 5">
            <a:extLst>
              <a:ext uri="{FF2B5EF4-FFF2-40B4-BE49-F238E27FC236}">
                <a16:creationId xmlns:a16="http://schemas.microsoft.com/office/drawing/2014/main" id="{03E6B2D8-2DD1-AA47-802A-7DFAE4EDCF4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984B69-EFF7-2C46-B1E7-B0A6CC19910E}"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6" name="Text Box 6">
            <a:extLst>
              <a:ext uri="{FF2B5EF4-FFF2-40B4-BE49-F238E27FC236}">
                <a16:creationId xmlns:a16="http://schemas.microsoft.com/office/drawing/2014/main" id="{3A9CEDAB-5F95-5B46-87BD-9755F08BBDA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43C060-79D9-C34A-AA81-84697AE3525E}"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7" name="Text Box 7">
            <a:extLst>
              <a:ext uri="{FF2B5EF4-FFF2-40B4-BE49-F238E27FC236}">
                <a16:creationId xmlns:a16="http://schemas.microsoft.com/office/drawing/2014/main" id="{9D96CB21-BEC3-4A4C-9B05-8E65D77F0BB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067B49-FDD1-2E48-B3D9-4E1A16D842C8}"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8" name="Text Box 8">
            <a:extLst>
              <a:ext uri="{FF2B5EF4-FFF2-40B4-BE49-F238E27FC236}">
                <a16:creationId xmlns:a16="http://schemas.microsoft.com/office/drawing/2014/main" id="{A1B636FC-44FC-0D46-B8ED-E0559299A2D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D4803C-0E40-EE4D-BBCA-1F696D5C0E31}"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19" name="Text Box 9">
            <a:extLst>
              <a:ext uri="{FF2B5EF4-FFF2-40B4-BE49-F238E27FC236}">
                <a16:creationId xmlns:a16="http://schemas.microsoft.com/office/drawing/2014/main" id="{4E49867B-D64B-EA4A-AC3B-C97F02DF6E8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F1A5BC-5281-6044-A436-BBE1841736B3}"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20" name="Text Box 10">
            <a:extLst>
              <a:ext uri="{FF2B5EF4-FFF2-40B4-BE49-F238E27FC236}">
                <a16:creationId xmlns:a16="http://schemas.microsoft.com/office/drawing/2014/main" id="{DA45C681-D112-A644-96AC-4027CCF9424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FD520B-0235-2547-8A9E-6308162E508A}"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145421" name="Text Box 11">
            <a:extLst>
              <a:ext uri="{FF2B5EF4-FFF2-40B4-BE49-F238E27FC236}">
                <a16:creationId xmlns:a16="http://schemas.microsoft.com/office/drawing/2014/main" id="{5B64C3FB-94F1-A142-981F-D2A2F75256B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5422" name="Text Box 12">
            <a:extLst>
              <a:ext uri="{FF2B5EF4-FFF2-40B4-BE49-F238E27FC236}">
                <a16:creationId xmlns:a16="http://schemas.microsoft.com/office/drawing/2014/main" id="{4EA54C3A-5D5D-E84C-A390-9749694E575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1794" name="Rectangle 94">
            <a:extLst>
              <a:ext uri="{FF2B5EF4-FFF2-40B4-BE49-F238E27FC236}">
                <a16:creationId xmlns:a16="http://schemas.microsoft.com/office/drawing/2014/main" id="{A11CD747-181D-484A-90D4-5A4AE9463FD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880EEC0-D01D-C54F-9E70-0E2F272DA52E}" type="slidenum">
              <a:rPr lang="es-ES" altLang="es-ES_tradnl" sz="1400">
                <a:solidFill>
                  <a:srgbClr val="000000"/>
                </a:solidFill>
                <a:latin typeface="Times New Roman" panose="02020603050405020304" pitchFamily="18" charset="0"/>
              </a:rPr>
              <a:pPr/>
              <a:t>52</a:t>
            </a:fld>
            <a:endParaRPr lang="es-ES" altLang="es-ES_tradnl" sz="1400">
              <a:solidFill>
                <a:srgbClr val="000000"/>
              </a:solidFill>
              <a:latin typeface="Times New Roman" panose="02020603050405020304" pitchFamily="18" charset="0"/>
            </a:endParaRPr>
          </a:p>
        </p:txBody>
      </p:sp>
      <p:sp>
        <p:nvSpPr>
          <p:cNvPr id="161795" name="Text Box 1">
            <a:extLst>
              <a:ext uri="{FF2B5EF4-FFF2-40B4-BE49-F238E27FC236}">
                <a16:creationId xmlns:a16="http://schemas.microsoft.com/office/drawing/2014/main" id="{C349EA42-7800-1242-837D-5367187CD92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65F9C2-04BB-2C49-BE3D-67F81C3B4BD7}"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796" name="Text Box 2">
            <a:extLst>
              <a:ext uri="{FF2B5EF4-FFF2-40B4-BE49-F238E27FC236}">
                <a16:creationId xmlns:a16="http://schemas.microsoft.com/office/drawing/2014/main" id="{E1FAC0FB-19AA-A746-8E49-CB238337CD7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C3F21A-5BA7-C944-BA50-B09BB7C753A7}"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797" name="Text Box 3">
            <a:extLst>
              <a:ext uri="{FF2B5EF4-FFF2-40B4-BE49-F238E27FC236}">
                <a16:creationId xmlns:a16="http://schemas.microsoft.com/office/drawing/2014/main" id="{0C0F2F14-7A55-EE44-8044-7B74944DAA0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13E3AA-C9AB-AD43-BBC6-5C0B0B3D3989}"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798" name="Text Box 4">
            <a:extLst>
              <a:ext uri="{FF2B5EF4-FFF2-40B4-BE49-F238E27FC236}">
                <a16:creationId xmlns:a16="http://schemas.microsoft.com/office/drawing/2014/main" id="{39853563-909B-0144-A5B5-F0BF3ED0164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6E97B1-DCFC-A443-8E9B-640D47CDFAA0}"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799" name="Text Box 5">
            <a:extLst>
              <a:ext uri="{FF2B5EF4-FFF2-40B4-BE49-F238E27FC236}">
                <a16:creationId xmlns:a16="http://schemas.microsoft.com/office/drawing/2014/main" id="{9A2F3E79-F852-AD4D-BB87-30227346F1C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2C8507-82A8-C446-A6B2-F6A16F1384BF}"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0" name="Text Box 6">
            <a:extLst>
              <a:ext uri="{FF2B5EF4-FFF2-40B4-BE49-F238E27FC236}">
                <a16:creationId xmlns:a16="http://schemas.microsoft.com/office/drawing/2014/main" id="{AE7E7D12-62F2-1E4D-968D-8DCEE5866EE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F6C8D-A28E-2346-B830-733BF7B78537}"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1" name="Text Box 7">
            <a:extLst>
              <a:ext uri="{FF2B5EF4-FFF2-40B4-BE49-F238E27FC236}">
                <a16:creationId xmlns:a16="http://schemas.microsoft.com/office/drawing/2014/main" id="{E60E72CC-8C1C-0C45-A0A9-EEAA4B0A84C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ECF8DE-F9FD-0C47-8296-3191FA34BCB2}"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2" name="Text Box 8">
            <a:extLst>
              <a:ext uri="{FF2B5EF4-FFF2-40B4-BE49-F238E27FC236}">
                <a16:creationId xmlns:a16="http://schemas.microsoft.com/office/drawing/2014/main" id="{190A3DDE-A04B-AB4D-A612-1EA04FED4A6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FBBED0-44E6-544E-8BF4-46379C4240C1}"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3" name="Text Box 9">
            <a:extLst>
              <a:ext uri="{FF2B5EF4-FFF2-40B4-BE49-F238E27FC236}">
                <a16:creationId xmlns:a16="http://schemas.microsoft.com/office/drawing/2014/main" id="{14AD9AA6-F718-3D4F-9DCF-3509F60C95C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A6E295-165A-4744-A565-6C2571D4E7E3}"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4" name="Text Box 10">
            <a:extLst>
              <a:ext uri="{FF2B5EF4-FFF2-40B4-BE49-F238E27FC236}">
                <a16:creationId xmlns:a16="http://schemas.microsoft.com/office/drawing/2014/main" id="{5F3D11E8-EA48-194C-BF42-4E2A7F3DB51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37035B-8E42-BE47-B48B-D0A3A41C53F8}"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161805" name="Text Box 11">
            <a:extLst>
              <a:ext uri="{FF2B5EF4-FFF2-40B4-BE49-F238E27FC236}">
                <a16:creationId xmlns:a16="http://schemas.microsoft.com/office/drawing/2014/main" id="{4D29F672-C5D9-D74E-B12E-71C87C2FBBC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1806" name="Text Box 12">
            <a:extLst>
              <a:ext uri="{FF2B5EF4-FFF2-40B4-BE49-F238E27FC236}">
                <a16:creationId xmlns:a16="http://schemas.microsoft.com/office/drawing/2014/main" id="{499E1108-F8EC-3749-80DD-BEF98B0AED1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42" name="Rectangle 92">
            <a:extLst>
              <a:ext uri="{FF2B5EF4-FFF2-40B4-BE49-F238E27FC236}">
                <a16:creationId xmlns:a16="http://schemas.microsoft.com/office/drawing/2014/main" id="{4DD2AA88-A8B4-5146-A305-9175123B8A1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DBDCC1B-AAD1-0D41-9449-D134C6A88FA5}" type="slidenum">
              <a:rPr lang="es-ES" altLang="es-ES_tradnl" sz="1400">
                <a:solidFill>
                  <a:srgbClr val="000000"/>
                </a:solidFill>
                <a:latin typeface="Times New Roman" panose="02020603050405020304" pitchFamily="18" charset="0"/>
              </a:rPr>
              <a:pPr/>
              <a:t>53</a:t>
            </a:fld>
            <a:endParaRPr lang="es-ES" altLang="es-ES_tradnl" sz="1400">
              <a:solidFill>
                <a:srgbClr val="000000"/>
              </a:solidFill>
              <a:latin typeface="Times New Roman" panose="02020603050405020304" pitchFamily="18" charset="0"/>
            </a:endParaRPr>
          </a:p>
        </p:txBody>
      </p:sp>
      <p:sp>
        <p:nvSpPr>
          <p:cNvPr id="163843" name="Text Box 1">
            <a:extLst>
              <a:ext uri="{FF2B5EF4-FFF2-40B4-BE49-F238E27FC236}">
                <a16:creationId xmlns:a16="http://schemas.microsoft.com/office/drawing/2014/main" id="{3F08C062-87C9-2D4D-8248-CB7AE7A223F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B06605-4E69-6945-A983-9668EE4D5C1C}"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4" name="Text Box 2">
            <a:extLst>
              <a:ext uri="{FF2B5EF4-FFF2-40B4-BE49-F238E27FC236}">
                <a16:creationId xmlns:a16="http://schemas.microsoft.com/office/drawing/2014/main" id="{0E5CDA51-0A88-D441-B45F-49E87DC0741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036C2E-F29A-5948-8D51-7C772B39DEAF}"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5" name="Text Box 3">
            <a:extLst>
              <a:ext uri="{FF2B5EF4-FFF2-40B4-BE49-F238E27FC236}">
                <a16:creationId xmlns:a16="http://schemas.microsoft.com/office/drawing/2014/main" id="{86F496C8-75A9-044A-B4A4-562F578ED35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C9ECAE-D964-994F-AE8F-89A25E35FE67}"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6" name="Text Box 4">
            <a:extLst>
              <a:ext uri="{FF2B5EF4-FFF2-40B4-BE49-F238E27FC236}">
                <a16:creationId xmlns:a16="http://schemas.microsoft.com/office/drawing/2014/main" id="{8A5956F0-9C43-A04F-8568-5957ADC60DF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B40ABA-A0D9-8F49-B949-9DFDCC07C1F9}"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7" name="Text Box 5">
            <a:extLst>
              <a:ext uri="{FF2B5EF4-FFF2-40B4-BE49-F238E27FC236}">
                <a16:creationId xmlns:a16="http://schemas.microsoft.com/office/drawing/2014/main" id="{FDC9F57D-03B2-9645-A648-0E496F1E8F9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B1D694-4892-EB40-ACFB-D2544245B425}"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8" name="Text Box 6">
            <a:extLst>
              <a:ext uri="{FF2B5EF4-FFF2-40B4-BE49-F238E27FC236}">
                <a16:creationId xmlns:a16="http://schemas.microsoft.com/office/drawing/2014/main" id="{32E44809-CC2E-B443-A650-5F0C0BCEC1A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3223F0-EF7A-9946-B593-56D318C6D62E}"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49" name="Text Box 7">
            <a:extLst>
              <a:ext uri="{FF2B5EF4-FFF2-40B4-BE49-F238E27FC236}">
                <a16:creationId xmlns:a16="http://schemas.microsoft.com/office/drawing/2014/main" id="{3109DD0A-6683-F747-83F9-476E56F74EE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8664A0-A418-C641-8AA9-8F475D23983B}"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50" name="Text Box 8">
            <a:extLst>
              <a:ext uri="{FF2B5EF4-FFF2-40B4-BE49-F238E27FC236}">
                <a16:creationId xmlns:a16="http://schemas.microsoft.com/office/drawing/2014/main" id="{46AB81AC-C471-AC4B-8D72-1A16C6777D1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3A1582-3B6B-3A4F-A704-019C15590149}"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51" name="Text Box 9">
            <a:extLst>
              <a:ext uri="{FF2B5EF4-FFF2-40B4-BE49-F238E27FC236}">
                <a16:creationId xmlns:a16="http://schemas.microsoft.com/office/drawing/2014/main" id="{D816FA3F-70DD-9842-A26C-22A44167D45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E00738-7005-8A4B-9891-22A142672C31}"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52" name="Text Box 10">
            <a:extLst>
              <a:ext uri="{FF2B5EF4-FFF2-40B4-BE49-F238E27FC236}">
                <a16:creationId xmlns:a16="http://schemas.microsoft.com/office/drawing/2014/main" id="{CB6975B5-6E97-0C44-9F73-52D4ADA292C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FCF6F9-8447-044B-A097-AEA210487BD8}"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163853" name="Text Box 11">
            <a:extLst>
              <a:ext uri="{FF2B5EF4-FFF2-40B4-BE49-F238E27FC236}">
                <a16:creationId xmlns:a16="http://schemas.microsoft.com/office/drawing/2014/main" id="{F4635C5B-5338-4A4B-A4BC-CB7AFC70C8C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3854" name="Text Box 12">
            <a:extLst>
              <a:ext uri="{FF2B5EF4-FFF2-40B4-BE49-F238E27FC236}">
                <a16:creationId xmlns:a16="http://schemas.microsoft.com/office/drawing/2014/main" id="{10F4C326-D55F-D545-8F52-93C115DBC93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5890" name="Rectangle 92">
            <a:extLst>
              <a:ext uri="{FF2B5EF4-FFF2-40B4-BE49-F238E27FC236}">
                <a16:creationId xmlns:a16="http://schemas.microsoft.com/office/drawing/2014/main" id="{74075572-615E-D942-BB74-383B66C915D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66C7563-D174-CF4C-AAD7-05E09BAC874E}" type="slidenum">
              <a:rPr lang="es-ES" altLang="es-ES_tradnl" sz="1400">
                <a:solidFill>
                  <a:srgbClr val="000000"/>
                </a:solidFill>
                <a:latin typeface="Times New Roman" panose="02020603050405020304" pitchFamily="18" charset="0"/>
              </a:rPr>
              <a:pPr/>
              <a:t>54</a:t>
            </a:fld>
            <a:endParaRPr lang="es-ES" altLang="es-ES_tradnl" sz="1400">
              <a:solidFill>
                <a:srgbClr val="000000"/>
              </a:solidFill>
              <a:latin typeface="Times New Roman" panose="02020603050405020304" pitchFamily="18" charset="0"/>
            </a:endParaRPr>
          </a:p>
        </p:txBody>
      </p:sp>
      <p:sp>
        <p:nvSpPr>
          <p:cNvPr id="165891" name="Text Box 1">
            <a:extLst>
              <a:ext uri="{FF2B5EF4-FFF2-40B4-BE49-F238E27FC236}">
                <a16:creationId xmlns:a16="http://schemas.microsoft.com/office/drawing/2014/main" id="{86F9FE3F-4760-D646-93BB-14786074B85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73B8D4-D070-B04B-AB7C-A6AC56D6F5A3}"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2" name="Text Box 2">
            <a:extLst>
              <a:ext uri="{FF2B5EF4-FFF2-40B4-BE49-F238E27FC236}">
                <a16:creationId xmlns:a16="http://schemas.microsoft.com/office/drawing/2014/main" id="{44A3667E-669D-8B4D-B600-376060C7F46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42280E-5CB7-F14B-82DC-2B8D7404D6B6}"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3" name="Text Box 3">
            <a:extLst>
              <a:ext uri="{FF2B5EF4-FFF2-40B4-BE49-F238E27FC236}">
                <a16:creationId xmlns:a16="http://schemas.microsoft.com/office/drawing/2014/main" id="{56713B67-3771-5F45-BF42-17ECCFA4884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2FB9CD-D9B3-3F46-9779-1A84B3D91C2E}"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4" name="Text Box 4">
            <a:extLst>
              <a:ext uri="{FF2B5EF4-FFF2-40B4-BE49-F238E27FC236}">
                <a16:creationId xmlns:a16="http://schemas.microsoft.com/office/drawing/2014/main" id="{21C811E1-2071-2741-915F-80F632BCC6D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7DA267-4739-FD46-9EC5-E107E33FED18}"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5" name="Text Box 5">
            <a:extLst>
              <a:ext uri="{FF2B5EF4-FFF2-40B4-BE49-F238E27FC236}">
                <a16:creationId xmlns:a16="http://schemas.microsoft.com/office/drawing/2014/main" id="{8F9B8425-E7FB-4345-B573-7EB2FC9880B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F13CD9-3417-174C-B838-2B6225EC34C6}"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6" name="Text Box 6">
            <a:extLst>
              <a:ext uri="{FF2B5EF4-FFF2-40B4-BE49-F238E27FC236}">
                <a16:creationId xmlns:a16="http://schemas.microsoft.com/office/drawing/2014/main" id="{51122B5B-E291-BF4D-825C-6EE503B1A3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6CF1BD-B1DC-184A-B20F-0BD13E31368E}"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7" name="Text Box 7">
            <a:extLst>
              <a:ext uri="{FF2B5EF4-FFF2-40B4-BE49-F238E27FC236}">
                <a16:creationId xmlns:a16="http://schemas.microsoft.com/office/drawing/2014/main" id="{E383C3FD-CCF0-B24C-8D93-67514923216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0433F6-65F1-A24C-A190-51ED200B16B1}"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8" name="Text Box 8">
            <a:extLst>
              <a:ext uri="{FF2B5EF4-FFF2-40B4-BE49-F238E27FC236}">
                <a16:creationId xmlns:a16="http://schemas.microsoft.com/office/drawing/2014/main" id="{FCDE65FE-497D-644E-A431-2149DB747FC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4B5BFC-A1F9-F947-B3EE-9D6D42E3B6A6}"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899" name="Text Box 9">
            <a:extLst>
              <a:ext uri="{FF2B5EF4-FFF2-40B4-BE49-F238E27FC236}">
                <a16:creationId xmlns:a16="http://schemas.microsoft.com/office/drawing/2014/main" id="{9536CE43-09BC-E643-A8C9-C764BBAE3C7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1D582E-636A-2B47-80B2-910420FDD0E7}"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900" name="Text Box 10">
            <a:extLst>
              <a:ext uri="{FF2B5EF4-FFF2-40B4-BE49-F238E27FC236}">
                <a16:creationId xmlns:a16="http://schemas.microsoft.com/office/drawing/2014/main" id="{86609AB2-A3F1-3E4E-8F71-06085B01893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138C27-66B2-4B44-9970-B941C7F1AE97}"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165901" name="Text Box 11">
            <a:extLst>
              <a:ext uri="{FF2B5EF4-FFF2-40B4-BE49-F238E27FC236}">
                <a16:creationId xmlns:a16="http://schemas.microsoft.com/office/drawing/2014/main" id="{8EEFF324-7E37-C444-BC13-C6507323DF8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5902" name="Text Box 12">
            <a:extLst>
              <a:ext uri="{FF2B5EF4-FFF2-40B4-BE49-F238E27FC236}">
                <a16:creationId xmlns:a16="http://schemas.microsoft.com/office/drawing/2014/main" id="{C0D6161B-9DDE-094F-BFC9-D6ABD93B20D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7938" name="Rectangle 94">
            <a:extLst>
              <a:ext uri="{FF2B5EF4-FFF2-40B4-BE49-F238E27FC236}">
                <a16:creationId xmlns:a16="http://schemas.microsoft.com/office/drawing/2014/main" id="{41B4C3CE-B9AD-FC4A-9BE6-F8E165543FF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3D0F610-4689-124C-9D02-E13F56C33976}" type="slidenum">
              <a:rPr lang="es-ES" altLang="es-ES_tradnl" sz="1400">
                <a:solidFill>
                  <a:srgbClr val="000000"/>
                </a:solidFill>
                <a:latin typeface="Times New Roman" panose="02020603050405020304" pitchFamily="18" charset="0"/>
              </a:rPr>
              <a:pPr/>
              <a:t>55</a:t>
            </a:fld>
            <a:endParaRPr lang="es-ES" altLang="es-ES_tradnl" sz="1400">
              <a:solidFill>
                <a:srgbClr val="000000"/>
              </a:solidFill>
              <a:latin typeface="Times New Roman" panose="02020603050405020304" pitchFamily="18" charset="0"/>
            </a:endParaRPr>
          </a:p>
        </p:txBody>
      </p:sp>
      <p:sp>
        <p:nvSpPr>
          <p:cNvPr id="167939" name="Text Box 1">
            <a:extLst>
              <a:ext uri="{FF2B5EF4-FFF2-40B4-BE49-F238E27FC236}">
                <a16:creationId xmlns:a16="http://schemas.microsoft.com/office/drawing/2014/main" id="{4436E6B3-1685-B74E-BAB7-343FCF7BF0C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C931D7-D48A-264A-A373-3572190674B4}"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0" name="Text Box 2">
            <a:extLst>
              <a:ext uri="{FF2B5EF4-FFF2-40B4-BE49-F238E27FC236}">
                <a16:creationId xmlns:a16="http://schemas.microsoft.com/office/drawing/2014/main" id="{076BD9CA-AAE1-914B-9B61-3C273CCFAC7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025B03-B969-4A47-8D5A-9C1AFEB963A4}"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1" name="Text Box 3">
            <a:extLst>
              <a:ext uri="{FF2B5EF4-FFF2-40B4-BE49-F238E27FC236}">
                <a16:creationId xmlns:a16="http://schemas.microsoft.com/office/drawing/2014/main" id="{78ACF87F-DCBD-814A-96CE-188CE310990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DC24C3-361E-BB4A-B776-C29D8183B903}"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2" name="Text Box 4">
            <a:extLst>
              <a:ext uri="{FF2B5EF4-FFF2-40B4-BE49-F238E27FC236}">
                <a16:creationId xmlns:a16="http://schemas.microsoft.com/office/drawing/2014/main" id="{074F1007-7A6B-9B4C-82A6-0DF0896DD72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FAE736-44E5-BC44-8E0B-54F5335FCD29}"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3" name="Text Box 5">
            <a:extLst>
              <a:ext uri="{FF2B5EF4-FFF2-40B4-BE49-F238E27FC236}">
                <a16:creationId xmlns:a16="http://schemas.microsoft.com/office/drawing/2014/main" id="{01A21647-9534-C94D-A948-F628153E06C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FEF878-C6FA-3546-ACDA-E69BAAF3764C}"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4" name="Text Box 6">
            <a:extLst>
              <a:ext uri="{FF2B5EF4-FFF2-40B4-BE49-F238E27FC236}">
                <a16:creationId xmlns:a16="http://schemas.microsoft.com/office/drawing/2014/main" id="{DB986533-43FE-8D48-A165-C04ABFD0D41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7E32EE-98A2-5D49-810C-4DDE5305B043}"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5" name="Text Box 7">
            <a:extLst>
              <a:ext uri="{FF2B5EF4-FFF2-40B4-BE49-F238E27FC236}">
                <a16:creationId xmlns:a16="http://schemas.microsoft.com/office/drawing/2014/main" id="{31420AFC-0F57-DB46-9DBB-0BE9817CB18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509A21-B399-9646-B825-8471B3DF2ED7}"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6" name="Text Box 8">
            <a:extLst>
              <a:ext uri="{FF2B5EF4-FFF2-40B4-BE49-F238E27FC236}">
                <a16:creationId xmlns:a16="http://schemas.microsoft.com/office/drawing/2014/main" id="{C6915EC9-E424-B34C-A58F-3833BD8D6B18}"/>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BFC5D9-8BF8-5649-9733-9918138E3C8C}"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7" name="Text Box 9">
            <a:extLst>
              <a:ext uri="{FF2B5EF4-FFF2-40B4-BE49-F238E27FC236}">
                <a16:creationId xmlns:a16="http://schemas.microsoft.com/office/drawing/2014/main" id="{AEDBE57D-F9E3-0B4C-BFE7-BED21BC3A1A9}"/>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0ABCB1-1594-2A45-821F-0908B41F383F}"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8" name="Text Box 10">
            <a:extLst>
              <a:ext uri="{FF2B5EF4-FFF2-40B4-BE49-F238E27FC236}">
                <a16:creationId xmlns:a16="http://schemas.microsoft.com/office/drawing/2014/main" id="{6EC0491A-D25A-CD40-92CB-6FA933FE9AF0}"/>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2D83F4-CDCF-654E-BDCB-E5EFB831FAD1}"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49" name="Text Box 11">
            <a:extLst>
              <a:ext uri="{FF2B5EF4-FFF2-40B4-BE49-F238E27FC236}">
                <a16:creationId xmlns:a16="http://schemas.microsoft.com/office/drawing/2014/main" id="{C1C59F45-3C49-A948-B34E-DD60AD7E3A5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BBF1B30-3C52-2541-8EE3-9CAC530CB5D7}" type="slidenum">
              <a:rPr lang="es-ES" altLang="es-ES_tradnl" sz="1400">
                <a:solidFill>
                  <a:srgbClr val="000000"/>
                </a:solidFill>
                <a:latin typeface="Times New Roman" panose="02020603050405020304" pitchFamily="18" charset="0"/>
              </a:rPr>
              <a:pPr algn="r">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50" name="Text Box 12">
            <a:extLst>
              <a:ext uri="{FF2B5EF4-FFF2-40B4-BE49-F238E27FC236}">
                <a16:creationId xmlns:a16="http://schemas.microsoft.com/office/drawing/2014/main" id="{EA5C7257-8F28-B440-821E-9AD0FE084A9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395D272-FF1E-2F44-B40A-58ED8CADDBDE}" type="slidenum">
              <a:rPr lang="es-ES" altLang="es-ES_tradnl" sz="1400">
                <a:solidFill>
                  <a:srgbClr val="000000"/>
                </a:solidFill>
                <a:latin typeface="Times New Roman" panose="02020603050405020304" pitchFamily="18" charset="0"/>
              </a:rPr>
              <a:pPr algn="r">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167951" name="Text Box 13">
            <a:extLst>
              <a:ext uri="{FF2B5EF4-FFF2-40B4-BE49-F238E27FC236}">
                <a16:creationId xmlns:a16="http://schemas.microsoft.com/office/drawing/2014/main" id="{BB3AAA29-8F18-6A4E-BCAA-E7353AB3CD0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7952" name="Text Box 14">
            <a:extLst>
              <a:ext uri="{FF2B5EF4-FFF2-40B4-BE49-F238E27FC236}">
                <a16:creationId xmlns:a16="http://schemas.microsoft.com/office/drawing/2014/main" id="{B772F673-DAB3-544C-9738-4F7AD28EE68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65E62C80-A76B-5940-9D41-407679833C5A}"/>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A5A57DC-BFDA-3B4E-95D3-13B17FA93CA9}" type="slidenum">
              <a:rPr lang="es-ES" altLang="es-ES_tradnl" sz="1400">
                <a:solidFill>
                  <a:srgbClr val="000000"/>
                </a:solidFill>
                <a:latin typeface="Times New Roman" panose="02020603050405020304" pitchFamily="18" charset="0"/>
              </a:rPr>
              <a:pPr/>
              <a:t>56</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5E62B821-20FB-CD45-BFFB-33D115E910D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A09123-344F-6E44-91D3-8D2B9FD9F6CD}"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941103AF-3191-2F48-954A-CDA7C66CEC8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403FF4-CE50-EE4D-BE3C-989EF49D6331}"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346A99D5-F9EF-7549-8EAA-56F64E49315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83EE5F-5133-5D44-BE2F-4EEEF81B6D70}"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6AC58CFD-EDFB-BD4D-BB50-2462E5D259D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0CFE71-8AE9-2C47-953A-94ADA0D852F2}"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625903C4-9631-C942-9523-7AD3F7E58D8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970768-0145-F448-8BC6-3794CA7E857E}"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67C2351F-5647-3B43-A910-FA8246A3045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B1505B-E69B-D14D-B422-95043DD56D7F}"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EFE2C26E-2C65-7F4C-90E8-D83A76D2FB9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BD9372-19B6-B248-8EF5-CD932091EA04}"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841F7C14-4F4D-E943-B372-A99C85166BC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0024D0-689B-9346-8F12-CDBFBDB377C4}"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137B0F1A-4D6A-6244-B79B-07BCF6B0484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EB125A-F99F-304F-A433-E82787C3ED08}"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C2FA3DCB-3CCA-7242-8730-5A11F816AFB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624207-2FF9-C642-8A4D-8FAFDEBD0432}"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993BFA47-A518-B54E-9379-AF3E35C3E6D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8" name="Text Box 12">
            <a:extLst>
              <a:ext uri="{FF2B5EF4-FFF2-40B4-BE49-F238E27FC236}">
                <a16:creationId xmlns:a16="http://schemas.microsoft.com/office/drawing/2014/main" id="{6F3EFE03-F30F-E644-9D8A-AB29079E85A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6066" name="Rectangle 94">
            <a:extLst>
              <a:ext uri="{FF2B5EF4-FFF2-40B4-BE49-F238E27FC236}">
                <a16:creationId xmlns:a16="http://schemas.microsoft.com/office/drawing/2014/main" id="{80EE7DFA-92B3-764F-A032-C699F36BD7D6}"/>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A1ACA34-028E-8241-9B95-BF4E5A87C3D2}" type="slidenum">
              <a:rPr lang="es-ES" altLang="es-ES_tradnl" sz="1400">
                <a:solidFill>
                  <a:srgbClr val="000000"/>
                </a:solidFill>
                <a:latin typeface="Times New Roman" panose="02020603050405020304" pitchFamily="18" charset="0"/>
              </a:rPr>
              <a:pPr/>
              <a:t>57</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191214F3-464B-A04E-976E-C071AE7F90D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1A1951-53A9-024E-BF15-EDD078A6D000}"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6F86A260-22E7-164B-9EDD-B09FF6EEEBB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A390DD-FC11-7D41-8736-EF6896C11A2C}"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1E919BE0-C75F-DE45-8837-2FF470B5FD7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8B3CAD-61DE-8F4C-A75A-95146D6BDA8D}"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CE4A2F0E-488F-C441-AA28-C88F954AEE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B9D0AD-0FC7-C34F-AF95-1A3696861373}"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BB155671-9680-494D-8032-13ACED1EA09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2D46B3-567F-E74E-9D6F-80430909398F}"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1F3ADC95-1B85-B948-97E8-628D58277E0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11135E-D467-BF41-902F-A111448E4822}"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E2C77507-5237-DF4F-A36D-95E17FE63F7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A3BBB3-72AF-5743-B41B-1CDB21F71E70}"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4293D209-DAD9-A14E-BB19-12A867BFB45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718187-A950-DD49-9C96-2D4A8BF0D75B}"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DFFABAC7-9F8D-D849-A07D-3514783BBE3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296EDD-7625-E840-84D0-5098C850924D}"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8BE28FE8-01C1-9E44-AC43-CFE1EBB0FDF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0202C9-2267-1D48-B06C-B2E40E3906D4}"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216077" name="Text Box 11">
            <a:extLst>
              <a:ext uri="{FF2B5EF4-FFF2-40B4-BE49-F238E27FC236}">
                <a16:creationId xmlns:a16="http://schemas.microsoft.com/office/drawing/2014/main" id="{FA59D0E6-5452-4547-A93B-548C353A77D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90ACEC0E-64CA-9243-9E5A-1606CF1783C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3650" name="Rectangle 92">
            <a:extLst>
              <a:ext uri="{FF2B5EF4-FFF2-40B4-BE49-F238E27FC236}">
                <a16:creationId xmlns:a16="http://schemas.microsoft.com/office/drawing/2014/main" id="{D6F3CAE8-B2A1-694B-9F93-21007CD19697}"/>
              </a:ext>
            </a:extLst>
          </p:cNvPr>
          <p:cNvSpPr>
            <a:spLocks noGrp="1" noChangeArrowheads="1"/>
          </p:cNvSpPr>
          <p:nvPr>
            <p:ph type="sldNum" sz="quarter"/>
          </p:nvPr>
        </p:nvSpPr>
        <p:spPr>
          <a:extLst>
            <a:ext uri="{FAA26D3D-D897-4be2-8F04-BA451C77F1D7}"/>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3C909E9-842F-B243-89F8-D175A5DCFA77}" type="slidenum">
              <a:rPr lang="es-ES" altLang="es-ES_tradnl" sz="1400">
                <a:solidFill>
                  <a:srgbClr val="000000"/>
                </a:solidFill>
                <a:latin typeface="Times New Roman" panose="02020603050405020304" pitchFamily="18" charset="0"/>
              </a:rPr>
              <a:pPr/>
              <a:t>58</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93394675-A6F3-134B-98FD-48E4F6D5434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8DD934-288E-5D41-9A39-78359B68FCB6}"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A49DE769-62DF-CD45-B125-61972A8EC0C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BD64DD-86DF-E640-9574-86EE95D07F5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7EF0ED0A-9505-4344-B06C-4E45B283FF1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169758-CDEB-A346-AB1B-7FACA9A9E49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E22935E8-54AC-E343-8905-F1C9A38ED8E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320F41-ACCE-EB43-88FA-4882186FAA06}"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52F78ACD-C5C5-3444-8DB5-30809BA14A5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45DEAE-69DF-184B-965C-E0EF4D39080C}"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8AFCA378-CECD-F845-BD61-24FFF13935E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AD1C4C-E314-2043-8A2D-7141BE03BC95}"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2DB61AF5-48FA-C34E-BD81-FE58790D904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EE6C43-F01D-DF4E-9314-1F0F7997796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8E2D0BAB-63AE-F840-988E-48019F153B0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AB6660-9BE9-294D-ADD1-4D98710A2E19}"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2060576B-B1B6-6C40-8F84-D9A5E42C710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15EF39-7AEC-B64B-9519-EF0068B7181C}"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D2ED9FF8-618A-E14F-B4ED-5FD3E2B1B6C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0F0E46-F584-554F-B47E-5250985BF57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BF8A61AC-3454-484D-A11D-2810C2421A0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B802FAF-BD8E-F749-B581-C25B59B8D931}" type="slidenum">
              <a:rPr lang="es-ES" altLang="es-ES_tradnl" sz="1400">
                <a:solidFill>
                  <a:srgbClr val="000000"/>
                </a:solidFill>
                <a:latin typeface="Times New Roman" panose="02020603050405020304" pitchFamily="18" charset="0"/>
              </a:rPr>
              <a:pPr algn="r">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51214" name="Text Box 12">
            <a:extLst>
              <a:ext uri="{FF2B5EF4-FFF2-40B4-BE49-F238E27FC236}">
                <a16:creationId xmlns:a16="http://schemas.microsoft.com/office/drawing/2014/main" id="{C719E818-A5D0-204F-837B-C9F0759596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4D9C5E0-403E-064F-AA44-97A66884C780}" type="slidenum">
              <a:rPr lang="es-ES" altLang="es-ES_tradnl" sz="1400">
                <a:solidFill>
                  <a:srgbClr val="000000"/>
                </a:solidFill>
                <a:latin typeface="Times New Roman" panose="02020603050405020304" pitchFamily="18" charset="0"/>
              </a:rPr>
              <a:pPr algn="r">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283663" name="Text Box 13">
            <a:extLst>
              <a:ext uri="{FF2B5EF4-FFF2-40B4-BE49-F238E27FC236}">
                <a16:creationId xmlns:a16="http://schemas.microsoft.com/office/drawing/2014/main" id="{D2A5EE2E-AD1E-E84B-AC02-C751229FE26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6" name="Text Box 14">
            <a:extLst>
              <a:ext uri="{FF2B5EF4-FFF2-40B4-BE49-F238E27FC236}">
                <a16:creationId xmlns:a16="http://schemas.microsoft.com/office/drawing/2014/main" id="{06669617-8D9C-A342-B426-3E45FC00770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3650" name="Rectangle 92">
            <a:extLst>
              <a:ext uri="{FF2B5EF4-FFF2-40B4-BE49-F238E27FC236}">
                <a16:creationId xmlns:a16="http://schemas.microsoft.com/office/drawing/2014/main" id="{D6F3CAE8-B2A1-694B-9F93-21007CD19697}"/>
              </a:ext>
            </a:extLst>
          </p:cNvPr>
          <p:cNvSpPr>
            <a:spLocks noGrp="1" noChangeArrowheads="1"/>
          </p:cNvSpPr>
          <p:nvPr>
            <p:ph type="sldNum" sz="quarter"/>
          </p:nvPr>
        </p:nvSpPr>
        <p:spPr>
          <a:extLst>
            <a:ext uri="{FAA26D3D-D897-4be2-8F04-BA451C77F1D7}"/>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4D7B73-21DE-8541-868F-4BE463938D9E}" type="slidenum">
              <a:rPr lang="es-ES" altLang="es-ES_tradnl" sz="1400">
                <a:solidFill>
                  <a:srgbClr val="000000"/>
                </a:solidFill>
                <a:latin typeface="Times New Roman" panose="02020603050405020304" pitchFamily="18" charset="0"/>
              </a:rPr>
              <a:pPr/>
              <a:t>59</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48A83193-6017-094B-BB28-097AA29647B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73411F-ECE2-F94A-B793-D78EA1B96EC4}"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D1BF51E2-B884-354E-905C-A6FD8EC2E53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CE9D6B-BF4E-4C4F-9E48-63625C82D018}"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E5CAAE90-6509-3345-BC5B-CEB3765B245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45DE62-D5C7-DC42-BBEC-F75DF428FFC6}"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BC8793C3-C5D2-7944-82AD-7404717E6D9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806B66-F96F-DF42-B2E7-78163AF0DCB1}"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A5DAF87D-A497-F840-8952-736D3C4F32D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0D6F65-8770-0A4A-968E-5F7337BDB99D}"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3D24B8F1-79B7-084D-950F-9FD1FEEFE19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FE6645-9519-6C4F-BF81-15E48E4B37F1}"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08F0D704-9380-4F47-B6F5-70E19AB9139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C0541D-29BF-954F-B35A-8BCE82C7FE25}"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CD1CDBDD-4000-944D-A411-6D741D2CC788}"/>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A5E1B5-D9E0-A54C-BCE0-AAE214354BB5}"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D84AFECA-DD85-934B-9590-7E29580C378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6E0734-07DA-B044-BF6C-E63C770D5976}"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1DADFA68-4965-0248-8258-8055D215F48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B02D03-E5E7-9940-A080-DCF586B08343}"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E1C6D9DA-E893-984B-AEEB-8C75ADB3CD9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DB3161BE-D296-C64B-8BEC-C27C24CE550B}" type="slidenum">
              <a:rPr lang="es-ES" altLang="es-ES_tradnl" sz="1400">
                <a:solidFill>
                  <a:srgbClr val="000000"/>
                </a:solidFill>
                <a:latin typeface="Times New Roman" panose="02020603050405020304" pitchFamily="18" charset="0"/>
              </a:rPr>
              <a:pPr algn="r">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4914E1ED-1573-A34C-B947-03E7A5EC0C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3A07CB9-62D8-9543-8E16-8761A3C5828E}" type="slidenum">
              <a:rPr lang="es-ES" altLang="es-ES_tradnl" sz="1400">
                <a:solidFill>
                  <a:srgbClr val="000000"/>
                </a:solidFill>
                <a:latin typeface="Times New Roman" panose="02020603050405020304" pitchFamily="18" charset="0"/>
              </a:rPr>
              <a:pPr algn="r">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283663" name="Text Box 13">
            <a:extLst>
              <a:ext uri="{FF2B5EF4-FFF2-40B4-BE49-F238E27FC236}">
                <a16:creationId xmlns:a16="http://schemas.microsoft.com/office/drawing/2014/main" id="{D2A5EE2E-AD1E-E84B-AC02-C751229FE26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2" name="Text Box 14">
            <a:extLst>
              <a:ext uri="{FF2B5EF4-FFF2-40B4-BE49-F238E27FC236}">
                <a16:creationId xmlns:a16="http://schemas.microsoft.com/office/drawing/2014/main" id="{2F33EC9F-7300-A044-933D-813D5A91607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92">
            <a:extLst>
              <a:ext uri="{FF2B5EF4-FFF2-40B4-BE49-F238E27FC236}">
                <a16:creationId xmlns:a16="http://schemas.microsoft.com/office/drawing/2014/main" id="{54989D8A-53A5-1C4A-AAE0-CDEDA7F7661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632FA96-34E3-3A44-8AE2-CF5FEAC8555A}" type="slidenum">
              <a:rPr lang="es-ES" altLang="es-ES_tradnl" sz="1400">
                <a:solidFill>
                  <a:srgbClr val="000000"/>
                </a:solidFill>
                <a:latin typeface="Times New Roman" panose="02020603050405020304" pitchFamily="18" charset="0"/>
              </a:rPr>
              <a:pPr/>
              <a:t>6</a:t>
            </a:fld>
            <a:endParaRPr lang="es-ES" altLang="es-ES_tradnl" sz="1400">
              <a:solidFill>
                <a:srgbClr val="000000"/>
              </a:solidFill>
              <a:latin typeface="Times New Roman" panose="02020603050405020304" pitchFamily="18" charset="0"/>
            </a:endParaRPr>
          </a:p>
        </p:txBody>
      </p:sp>
      <p:sp>
        <p:nvSpPr>
          <p:cNvPr id="106499" name="Text Box 1">
            <a:extLst>
              <a:ext uri="{FF2B5EF4-FFF2-40B4-BE49-F238E27FC236}">
                <a16:creationId xmlns:a16="http://schemas.microsoft.com/office/drawing/2014/main" id="{FE93BBE2-8281-894C-B399-4612ADCE12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DFDCC6-8E23-AA47-8E94-6F39F83F82DD}"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0" name="Text Box 2">
            <a:extLst>
              <a:ext uri="{FF2B5EF4-FFF2-40B4-BE49-F238E27FC236}">
                <a16:creationId xmlns:a16="http://schemas.microsoft.com/office/drawing/2014/main" id="{8FE845B0-21DC-A14B-872A-650D7BD4B90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083538-7FEE-E743-8BA6-5A5E4C842DB6}"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1" name="Text Box 3">
            <a:extLst>
              <a:ext uri="{FF2B5EF4-FFF2-40B4-BE49-F238E27FC236}">
                <a16:creationId xmlns:a16="http://schemas.microsoft.com/office/drawing/2014/main" id="{85E723E7-FBFC-B544-87CA-2561DF21CF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6D51FD-EA68-E643-8340-75846E7B2CEB}"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2" name="Text Box 4">
            <a:extLst>
              <a:ext uri="{FF2B5EF4-FFF2-40B4-BE49-F238E27FC236}">
                <a16:creationId xmlns:a16="http://schemas.microsoft.com/office/drawing/2014/main" id="{0F796296-F080-AF48-96F5-6DC0FF4E3D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9E1D6F-719E-4A4F-8D33-708BE8F3E38B}"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3" name="Text Box 5">
            <a:extLst>
              <a:ext uri="{FF2B5EF4-FFF2-40B4-BE49-F238E27FC236}">
                <a16:creationId xmlns:a16="http://schemas.microsoft.com/office/drawing/2014/main" id="{00EB3384-DFDD-574D-B6A6-67A03E38FE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991D1F-E6F9-AC45-A442-16259F85FDDF}"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4" name="Text Box 6">
            <a:extLst>
              <a:ext uri="{FF2B5EF4-FFF2-40B4-BE49-F238E27FC236}">
                <a16:creationId xmlns:a16="http://schemas.microsoft.com/office/drawing/2014/main" id="{D214A3BC-F1C1-8440-A596-3159549C5F2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6A9A12-D0A4-E641-852A-60599026E80A}"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5" name="Text Box 7">
            <a:extLst>
              <a:ext uri="{FF2B5EF4-FFF2-40B4-BE49-F238E27FC236}">
                <a16:creationId xmlns:a16="http://schemas.microsoft.com/office/drawing/2014/main" id="{7D845FB9-DD96-A245-8967-5E3A668198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5F0BC1-F23C-1F40-927D-F7D36E4527C6}"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6" name="Text Box 8">
            <a:extLst>
              <a:ext uri="{FF2B5EF4-FFF2-40B4-BE49-F238E27FC236}">
                <a16:creationId xmlns:a16="http://schemas.microsoft.com/office/drawing/2014/main" id="{96E0D322-D40C-7A45-AAA9-DDF2CB6C44CB}"/>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0F1DB3-FC28-3545-AB9E-4BEF6C3F38AE}"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7" name="Text Box 9">
            <a:extLst>
              <a:ext uri="{FF2B5EF4-FFF2-40B4-BE49-F238E27FC236}">
                <a16:creationId xmlns:a16="http://schemas.microsoft.com/office/drawing/2014/main" id="{3E968EF7-5FA8-7847-BBAA-FDD034F6CB02}"/>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968E1-A662-4049-827D-A11A1F110179}"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8" name="Text Box 10">
            <a:extLst>
              <a:ext uri="{FF2B5EF4-FFF2-40B4-BE49-F238E27FC236}">
                <a16:creationId xmlns:a16="http://schemas.microsoft.com/office/drawing/2014/main" id="{CDF918C6-3867-D04A-9339-F26482AB36C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8F14ED-B9FE-5942-8442-D031BE65C4E3}" type="slidenum">
              <a:rPr lang="es-ES" altLang="es-ES_tradnl" sz="1400">
                <a:solidFill>
                  <a:srgbClr val="000000"/>
                </a:solidFill>
                <a:latin typeface="Times New Roman" panose="02020603050405020304" pitchFamily="18" charset="0"/>
              </a:rPr>
              <a:pPr algn="r" eaLnBrk="1">
                <a:lnSpc>
                  <a:spcPct val="95000"/>
                </a:lnSpc>
                <a:buSzPct val="100000"/>
              </a:pPr>
              <a:t>6</a:t>
            </a:fld>
            <a:endParaRPr lang="es-ES" altLang="es-ES_tradnl" sz="1400">
              <a:solidFill>
                <a:srgbClr val="000000"/>
              </a:solidFill>
              <a:latin typeface="Times New Roman" panose="02020603050405020304" pitchFamily="18" charset="0"/>
            </a:endParaRPr>
          </a:p>
        </p:txBody>
      </p:sp>
      <p:sp>
        <p:nvSpPr>
          <p:cNvPr id="106509" name="Text Box 11">
            <a:extLst>
              <a:ext uri="{FF2B5EF4-FFF2-40B4-BE49-F238E27FC236}">
                <a16:creationId xmlns:a16="http://schemas.microsoft.com/office/drawing/2014/main" id="{0A14E2B8-DFCF-6848-8368-AE6DDB2254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6510" name="Text Box 12">
            <a:extLst>
              <a:ext uri="{FF2B5EF4-FFF2-40B4-BE49-F238E27FC236}">
                <a16:creationId xmlns:a16="http://schemas.microsoft.com/office/drawing/2014/main" id="{440899BC-EAE5-9346-8D6A-54BF534C445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5175279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3650" name="Rectangle 92">
            <a:extLst>
              <a:ext uri="{FF2B5EF4-FFF2-40B4-BE49-F238E27FC236}">
                <a16:creationId xmlns:a16="http://schemas.microsoft.com/office/drawing/2014/main" id="{D6F3CAE8-B2A1-694B-9F93-21007CD19697}"/>
              </a:ext>
            </a:extLst>
          </p:cNvPr>
          <p:cNvSpPr>
            <a:spLocks noGrp="1" noChangeArrowheads="1"/>
          </p:cNvSpPr>
          <p:nvPr>
            <p:ph type="sldNum" sz="quarter"/>
          </p:nvPr>
        </p:nvSpPr>
        <p:spPr>
          <a:extLst>
            <a:ext uri="{FAA26D3D-D897-4be2-8F04-BA451C77F1D7}"/>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B6C7C16-1E9A-9F46-BCE3-195075E473D7}" type="slidenum">
              <a:rPr lang="es-ES" altLang="es-ES_tradnl" sz="1400">
                <a:solidFill>
                  <a:srgbClr val="000000"/>
                </a:solidFill>
                <a:latin typeface="Times New Roman" panose="02020603050405020304" pitchFamily="18" charset="0"/>
              </a:rPr>
              <a:pPr/>
              <a:t>60</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16B7B493-C92C-AA46-8C05-684BCF933E3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E8481C-B5A6-CE4C-86CC-AD040734C633}"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ECE4A05E-8D5C-014A-94D4-AD97AFB4E23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EA689A-FAA9-D449-94AB-E32BAC19BFBE}"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EDA11C7A-F7FB-784E-9197-1934BAD9DBE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C348CD-D463-694C-98BF-B3F2F01F6DA2}"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D491A52E-4C1B-3743-8EB4-78EE8163775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989F74-C2E6-1342-B6AA-E437CEA675F4}"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D25E1485-F63C-C34E-A22D-DCE0929CA97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09D93A-E25B-4444-8F03-8F663BDFC62B}"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CEFD469B-6DEC-6F45-8A7C-E9B96EB9185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086A2D-4742-A940-8A56-BEEE843BEE75}"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6434022F-2977-B94F-B7C9-7B4EFC0B565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EE3077-81AB-F048-BA53-5C98634AB82B}"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D527DA60-79CA-4648-9762-3E54E1994BD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C9824F-B5C2-144D-BDF6-0AC6A1AF5B72}"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A64E528B-D850-D04D-8F77-4A07101DE35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6D7B93-8D0E-F94B-BD21-7A6EEBCFC204}"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CC2DD91F-ED5A-8C40-9322-6349787E169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171FC0-E635-0B46-8FD0-8838173BD219}"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A327A7BF-1578-4541-AAC2-97C2489F288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B9C228D-E1E7-9C4F-A82F-9D3A47F53629}" type="slidenum">
              <a:rPr lang="es-ES" altLang="es-ES_tradnl" sz="1400">
                <a:solidFill>
                  <a:srgbClr val="000000"/>
                </a:solidFill>
                <a:latin typeface="Times New Roman" panose="02020603050405020304" pitchFamily="18" charset="0"/>
              </a:rPr>
              <a:pPr algn="r">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9C70B882-240A-AB4F-80FB-200D8ECBD36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9AB5EEB-A411-084B-BAE2-BA34D271B9BD}" type="slidenum">
              <a:rPr lang="es-ES" altLang="es-ES_tradnl" sz="1400">
                <a:solidFill>
                  <a:srgbClr val="000000"/>
                </a:solidFill>
                <a:latin typeface="Times New Roman" panose="02020603050405020304" pitchFamily="18" charset="0"/>
              </a:rPr>
              <a:pPr algn="r">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283663" name="Text Box 13">
            <a:extLst>
              <a:ext uri="{FF2B5EF4-FFF2-40B4-BE49-F238E27FC236}">
                <a16:creationId xmlns:a16="http://schemas.microsoft.com/office/drawing/2014/main" id="{D2A5EE2E-AD1E-E84B-AC02-C751229FE26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60" name="Text Box 14">
            <a:extLst>
              <a:ext uri="{FF2B5EF4-FFF2-40B4-BE49-F238E27FC236}">
                <a16:creationId xmlns:a16="http://schemas.microsoft.com/office/drawing/2014/main" id="{3ECE79BE-B1D8-EE43-A314-3A7800C3159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6130" name="Rectangle 94">
            <a:extLst>
              <a:ext uri="{FF2B5EF4-FFF2-40B4-BE49-F238E27FC236}">
                <a16:creationId xmlns:a16="http://schemas.microsoft.com/office/drawing/2014/main" id="{A04E240B-B330-544C-B656-2613ECB5A8E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C93B736-D1FB-DA49-8B74-86DB54A2F15C}" type="slidenum">
              <a:rPr lang="es-ES" altLang="es-ES_tradnl" sz="1400">
                <a:solidFill>
                  <a:srgbClr val="000000"/>
                </a:solidFill>
                <a:latin typeface="Times New Roman" panose="02020603050405020304" pitchFamily="18" charset="0"/>
              </a:rPr>
              <a:pPr/>
              <a:t>61</a:t>
            </a:fld>
            <a:endParaRPr lang="es-ES" altLang="es-ES_tradnl" sz="1400">
              <a:solidFill>
                <a:srgbClr val="000000"/>
              </a:solidFill>
              <a:latin typeface="Times New Roman" panose="02020603050405020304" pitchFamily="18" charset="0"/>
            </a:endParaRPr>
          </a:p>
        </p:txBody>
      </p:sp>
      <p:sp>
        <p:nvSpPr>
          <p:cNvPr id="176131" name="Text Box 1">
            <a:extLst>
              <a:ext uri="{FF2B5EF4-FFF2-40B4-BE49-F238E27FC236}">
                <a16:creationId xmlns:a16="http://schemas.microsoft.com/office/drawing/2014/main" id="{DA526007-5AAF-EA4D-B44A-9D87E0B1410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441E1E-8C52-D546-A8D0-42FE40599170}"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2" name="Text Box 2">
            <a:extLst>
              <a:ext uri="{FF2B5EF4-FFF2-40B4-BE49-F238E27FC236}">
                <a16:creationId xmlns:a16="http://schemas.microsoft.com/office/drawing/2014/main" id="{5A2645CB-3163-5A42-B3F8-75594A913D0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B5AAD6-3031-9E40-83FC-7DF895272F98}"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3" name="Text Box 3">
            <a:extLst>
              <a:ext uri="{FF2B5EF4-FFF2-40B4-BE49-F238E27FC236}">
                <a16:creationId xmlns:a16="http://schemas.microsoft.com/office/drawing/2014/main" id="{C899E82E-8965-0146-9527-6840572E79E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E65E5E-3872-F340-8D37-059F30E4DF34}"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4" name="Text Box 4">
            <a:extLst>
              <a:ext uri="{FF2B5EF4-FFF2-40B4-BE49-F238E27FC236}">
                <a16:creationId xmlns:a16="http://schemas.microsoft.com/office/drawing/2014/main" id="{61884C5B-442B-E34D-8EEF-F16DDC8289C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035F27-AFF0-B94B-BE0C-F8F5252C12EB}"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5" name="Text Box 5">
            <a:extLst>
              <a:ext uri="{FF2B5EF4-FFF2-40B4-BE49-F238E27FC236}">
                <a16:creationId xmlns:a16="http://schemas.microsoft.com/office/drawing/2014/main" id="{CE3E7B8B-31B3-554E-8248-A06417FC74F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B2BDA5-6831-404B-81D3-A567AB56C73A}"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6" name="Text Box 6">
            <a:extLst>
              <a:ext uri="{FF2B5EF4-FFF2-40B4-BE49-F238E27FC236}">
                <a16:creationId xmlns:a16="http://schemas.microsoft.com/office/drawing/2014/main" id="{CE18E033-2A81-6048-A547-93C3FB786B3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6E3277-9A87-5B45-B6E1-6A3D04A3E2D1}"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7" name="Text Box 7">
            <a:extLst>
              <a:ext uri="{FF2B5EF4-FFF2-40B4-BE49-F238E27FC236}">
                <a16:creationId xmlns:a16="http://schemas.microsoft.com/office/drawing/2014/main" id="{89870C99-D46D-1146-A13F-2298B38778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EC842E-FBF0-A64F-9092-FDF32A8778F7}"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8" name="Text Box 8">
            <a:extLst>
              <a:ext uri="{FF2B5EF4-FFF2-40B4-BE49-F238E27FC236}">
                <a16:creationId xmlns:a16="http://schemas.microsoft.com/office/drawing/2014/main" id="{F15F6797-F787-D744-A85C-9DA74A6D080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9B5DC8-324D-7340-BABE-15DE927DC746}"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39" name="Text Box 9">
            <a:extLst>
              <a:ext uri="{FF2B5EF4-FFF2-40B4-BE49-F238E27FC236}">
                <a16:creationId xmlns:a16="http://schemas.microsoft.com/office/drawing/2014/main" id="{B6936CDF-3044-1D48-AC05-550B3530E63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B8FF64-D4FD-D44D-BB1C-DDF70E4D83C9}"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40" name="Text Box 10">
            <a:extLst>
              <a:ext uri="{FF2B5EF4-FFF2-40B4-BE49-F238E27FC236}">
                <a16:creationId xmlns:a16="http://schemas.microsoft.com/office/drawing/2014/main" id="{E3B84C93-C91E-A64B-BED7-8CC1FB0C758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A9DBF8-AEAD-6D40-8C04-81376B0F10AE}"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41" name="Text Box 11">
            <a:extLst>
              <a:ext uri="{FF2B5EF4-FFF2-40B4-BE49-F238E27FC236}">
                <a16:creationId xmlns:a16="http://schemas.microsoft.com/office/drawing/2014/main" id="{F7751CA4-5104-634B-A484-F388CE440AD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053F8A9-0017-1645-B34E-36475E0332DE}" type="slidenum">
              <a:rPr lang="es-ES" altLang="es-ES_tradnl" sz="1400">
                <a:solidFill>
                  <a:srgbClr val="000000"/>
                </a:solidFill>
                <a:latin typeface="Times New Roman" panose="02020603050405020304" pitchFamily="18" charset="0"/>
              </a:rPr>
              <a:pPr algn="r">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42" name="Text Box 12">
            <a:extLst>
              <a:ext uri="{FF2B5EF4-FFF2-40B4-BE49-F238E27FC236}">
                <a16:creationId xmlns:a16="http://schemas.microsoft.com/office/drawing/2014/main" id="{200B5241-BC6C-5248-82EC-FACAFFA796C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580E7C0-24A7-C94F-94AB-7AEF3E3121A2}" type="slidenum">
              <a:rPr lang="es-ES" altLang="es-ES_tradnl" sz="1400">
                <a:solidFill>
                  <a:srgbClr val="000000"/>
                </a:solidFill>
                <a:latin typeface="Times New Roman" panose="02020603050405020304" pitchFamily="18" charset="0"/>
              </a:rPr>
              <a:pPr algn="r">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176143" name="Text Box 13">
            <a:extLst>
              <a:ext uri="{FF2B5EF4-FFF2-40B4-BE49-F238E27FC236}">
                <a16:creationId xmlns:a16="http://schemas.microsoft.com/office/drawing/2014/main" id="{9B0BE39B-8B25-5745-B64F-B694647C47F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76144" name="Text Box 14">
            <a:extLst>
              <a:ext uri="{FF2B5EF4-FFF2-40B4-BE49-F238E27FC236}">
                <a16:creationId xmlns:a16="http://schemas.microsoft.com/office/drawing/2014/main" id="{AF584946-4D8C-8D45-8E25-4F30DD1B518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2FEAD166-5BE9-4E4C-9D21-44EFBA5E6398}"/>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911B0E8-5ADA-1340-A5FA-F148967C6443}" type="slidenum">
              <a:rPr lang="es-ES" altLang="es-ES_tradnl" sz="1400">
                <a:solidFill>
                  <a:srgbClr val="000000"/>
                </a:solidFill>
                <a:latin typeface="Times New Roman" panose="02020603050405020304" pitchFamily="18" charset="0"/>
              </a:rPr>
              <a:pPr/>
              <a:t>62</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7FD6274E-1F86-DD49-97DF-B173B693AD3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78803E-222B-9A41-973F-CA51CDFA9016}"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FC7C53D5-4A85-874F-ABEA-31ACCD42002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46E4C2-992A-7046-B0EB-91053C80BA38}"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F7ECD710-4E35-AC4B-9A38-F56AB50C26F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D111B6-4321-7F42-A73A-178AC71EED70}"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74AFB84E-BB7C-014F-8C5B-29795836B0A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D0220B-9FF6-5D45-B47E-60336BB9493C}"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7BB49310-64AD-854E-AE3E-D8C996EE361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FF7BC0-BE77-CA45-B69A-04DD99FCC00E}"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62504405-F09A-0B45-AFD3-EFEBD58BADC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04C851-4EB7-6C41-A1D9-81D8E988D8B9}"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2CF52917-3C09-1F4E-97CA-35FEF2E319D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6BC19D-51D2-2E48-B75F-CA815FC38E0E}"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F0E15CF8-FBA4-DD4A-B047-D620F6F0FD3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2ED561-F91D-5049-8DC1-4A4FE16EB874}"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3159264E-6147-DC46-9216-311F44C74A1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12CF48-4AC7-FB4C-9C86-B09B3D692AF4}"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9022375F-184A-B049-83F3-59D8A2D5556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BDD6BAC-5388-9A40-8417-004DD90D4607}"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8756096E-218C-DF41-94AF-BAA12819A86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4" name="Text Box 12">
            <a:extLst>
              <a:ext uri="{FF2B5EF4-FFF2-40B4-BE49-F238E27FC236}">
                <a16:creationId xmlns:a16="http://schemas.microsoft.com/office/drawing/2014/main" id="{E160CC12-5550-F645-AD0B-E12CDDE866B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4498" name="Rectangle 94">
            <a:extLst>
              <a:ext uri="{FF2B5EF4-FFF2-40B4-BE49-F238E27FC236}">
                <a16:creationId xmlns:a16="http://schemas.microsoft.com/office/drawing/2014/main" id="{075E1905-3588-1B43-ADA1-A96B493C3122}"/>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7462B33-9792-4A47-AF91-12C112CEB91F}" type="slidenum">
              <a:rPr lang="es-ES" altLang="es-ES_tradnl" sz="1400">
                <a:solidFill>
                  <a:srgbClr val="000000"/>
                </a:solidFill>
                <a:latin typeface="Times New Roman" panose="02020603050405020304" pitchFamily="18" charset="0"/>
              </a:rPr>
              <a:pPr/>
              <a:t>63</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8CD680CC-9DF9-144B-9A71-8928F00D7A7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C50CF9-0D37-A24F-B1AD-1DF30F1D9104}"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30E4D253-E4B3-A04C-8C20-437063ECB42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431AFB-3CBB-6C4B-BCEC-08E108F8DE82}"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9866D3E6-4CA8-7340-AA20-2A78CAB21B9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439B73-5EF9-0D4F-9C25-50C587AADA33}"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BAC9F0B5-3E3D-DB41-A355-D244620FC34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ABA824-1775-E64D-8E83-EBFB99E702E0}"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88A70FBE-5F47-3647-90F3-307627AB375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7BA62A-5BD1-BA48-8FC9-930B1EAABE31}"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D2B64155-FD5E-6D47-8BBF-D72C3B1C0EB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4A0331-925C-854B-8631-B638EC43C949}"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D41E12D2-85F1-A447-86D0-4D8E94939EC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589FD3-F8D7-B84B-9EC1-258931F5EA21}"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758FA48D-2DDA-1345-9E3C-4DEA92F5985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2F782E-393D-5747-84E7-E6AE9CA8EA58}"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11E163ED-BD10-2A4A-B770-C395BC057C1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360DA3-EB49-C242-A888-36B98684DE34}"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A6E9D0AF-29C9-A041-9536-D94FF926159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CC63B4-F477-D746-9602-61DE7192A2C9}"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234509" name="Text Box 11">
            <a:extLst>
              <a:ext uri="{FF2B5EF4-FFF2-40B4-BE49-F238E27FC236}">
                <a16:creationId xmlns:a16="http://schemas.microsoft.com/office/drawing/2014/main" id="{DE85E74F-5B5E-264D-A413-59D58104BDD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1DA236A1-BB07-B74C-88FC-C43C0455309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4498" name="Rectangle 94">
            <a:extLst>
              <a:ext uri="{FF2B5EF4-FFF2-40B4-BE49-F238E27FC236}">
                <a16:creationId xmlns:a16="http://schemas.microsoft.com/office/drawing/2014/main" id="{075E1905-3588-1B43-ADA1-A96B493C3122}"/>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374AD9B-5C2F-D04B-9A63-092111B57AAF}" type="slidenum">
              <a:rPr lang="es-ES" altLang="es-ES_tradnl" sz="1400">
                <a:solidFill>
                  <a:srgbClr val="000000"/>
                </a:solidFill>
                <a:latin typeface="Times New Roman" panose="02020603050405020304" pitchFamily="18" charset="0"/>
              </a:rPr>
              <a:pPr/>
              <a:t>64</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29604CCC-A6AD-F641-B47B-6171FFE7E5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089F25-2A6D-7340-8EA0-0D2BE7C94AFB}"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00D0A58D-035A-5843-84E0-C18C46DD74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FC6586-75DC-234B-B793-549065CA8E3A}"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8DE1D3A5-0A2C-5649-A232-07701F80A91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4F2821-1260-FB42-A2CC-A01045D45D58}"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CD9851AE-3B57-0A4B-AA3E-6695F819487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71AEB7-1B1E-6C4F-B93E-889DEB50D7E8}"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5D7FFE9E-317E-F948-9897-03F276F28AE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4A5952-A242-2F4F-8E19-BD4C76386F8E}"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E081F9FD-FEF7-114F-8297-21EE8A0E186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B5C8FE-AF2F-4445-BE89-A6774337D2AE}"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37BE046F-448E-ED49-9E5F-0C1A3C17305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27DBD6-77D7-8C4D-9D5F-EB6A0ECEE016}"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8D1F024D-BBFC-2943-A367-991F71F7001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47154A-19FF-5D4B-A929-71C5883D3424}"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3FEEC937-660C-F846-A160-FC1E6794536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8A87C0-3C25-C145-8221-423BB417CFD8}"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BFB93097-1BCB-8044-B37A-C1C282A28FD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547608-A921-AB42-86FB-D3E5DD73A7C5}"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234509" name="Text Box 11">
            <a:extLst>
              <a:ext uri="{FF2B5EF4-FFF2-40B4-BE49-F238E27FC236}">
                <a16:creationId xmlns:a16="http://schemas.microsoft.com/office/drawing/2014/main" id="{DE85E74F-5B5E-264D-A413-59D58104BDD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0" name="Text Box 12">
            <a:extLst>
              <a:ext uri="{FF2B5EF4-FFF2-40B4-BE49-F238E27FC236}">
                <a16:creationId xmlns:a16="http://schemas.microsoft.com/office/drawing/2014/main" id="{213EA6D9-4319-884D-8D60-58BA67E7FB9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0402" name="Rectangle 94">
            <a:extLst>
              <a:ext uri="{FF2B5EF4-FFF2-40B4-BE49-F238E27FC236}">
                <a16:creationId xmlns:a16="http://schemas.microsoft.com/office/drawing/2014/main" id="{A31803D6-BFF4-F74E-B1A4-B557E9EA32E7}"/>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65866DE-F390-4149-9480-217B87E4831E}" type="slidenum">
              <a:rPr lang="es-ES" altLang="es-ES_tradnl" sz="1400">
                <a:solidFill>
                  <a:srgbClr val="000000"/>
                </a:solidFill>
                <a:latin typeface="Times New Roman" panose="02020603050405020304" pitchFamily="18" charset="0"/>
              </a:rPr>
              <a:pPr/>
              <a:t>65</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FE5C3E0B-B895-4C40-A65D-59303B0F67E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440172-5E04-F148-89BD-163F0B735CB4}"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E7F2C7CD-1D37-3249-BF32-0437C7D9B0E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FD82BC-D40D-8443-867A-065F2A9234D8}"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34B37268-D08C-7449-B1B3-926ED7D4ED0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D37BF-57DD-2145-AD44-2856C7A772F5}"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A97E5F2D-2E39-3942-93E9-95BE53FC92B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44E8E3-3A6B-8849-B019-9237CBFCE204}"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6DCC7C1B-5294-6F48-9F7C-198311735F7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70639B-03D6-F74C-A0E5-018D02415A72}"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FF209D52-4489-7F4E-874B-A7D05CC5E50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E156A7-1D68-1746-B8FC-61FFAEBC1E67}"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786B0959-EBF3-0C4A-9E6A-DC3755B20CE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8ACE8D-FEDD-5D40-B500-2F0F073F3588}"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F2027E41-3067-9340-8470-3D67FDA2D7F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48914C-2354-7F4F-B6D9-1E9756E1491F}"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FF58A40C-AFF8-CF4B-BAB8-A6A431A02FC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76E945-E495-AA4E-ACBD-76D0786B9187}"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6D73B5B3-3C67-EB40-B5E8-87E4FE5EDC6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FD1B6D-3D44-7140-8B22-4482A1D87A78}"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C166E97D-6C55-C145-A9D6-B740537DF61A}"/>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A768DB4-C515-1E4C-BD3B-A839DE715153}" type="slidenum">
              <a:rPr lang="es-ES" altLang="es-ES_tradnl" sz="1400">
                <a:solidFill>
                  <a:srgbClr val="000000"/>
                </a:solidFill>
                <a:latin typeface="Times New Roman" panose="02020603050405020304" pitchFamily="18" charset="0"/>
              </a:rPr>
              <a:pPr algn="r">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47118" name="Text Box 12">
            <a:extLst>
              <a:ext uri="{FF2B5EF4-FFF2-40B4-BE49-F238E27FC236}">
                <a16:creationId xmlns:a16="http://schemas.microsoft.com/office/drawing/2014/main" id="{41706DFE-113D-164D-8246-55976B96CF6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DB2C9B9-5B9C-634D-8D1D-8B07423F01B2}" type="slidenum">
              <a:rPr lang="es-ES" altLang="es-ES_tradnl" sz="1400">
                <a:solidFill>
                  <a:srgbClr val="000000"/>
                </a:solidFill>
                <a:latin typeface="Times New Roman" panose="02020603050405020304" pitchFamily="18" charset="0"/>
              </a:rPr>
              <a:pPr algn="r">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230415" name="Text Box 13">
            <a:extLst>
              <a:ext uri="{FF2B5EF4-FFF2-40B4-BE49-F238E27FC236}">
                <a16:creationId xmlns:a16="http://schemas.microsoft.com/office/drawing/2014/main" id="{326C7472-9317-F341-A008-D901487278C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20" name="Text Box 14">
            <a:extLst>
              <a:ext uri="{FF2B5EF4-FFF2-40B4-BE49-F238E27FC236}">
                <a16:creationId xmlns:a16="http://schemas.microsoft.com/office/drawing/2014/main" id="{B2123131-64D4-4D4A-9CED-187897C42CC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0402" name="Rectangle 94">
            <a:extLst>
              <a:ext uri="{FF2B5EF4-FFF2-40B4-BE49-F238E27FC236}">
                <a16:creationId xmlns:a16="http://schemas.microsoft.com/office/drawing/2014/main" id="{A31803D6-BFF4-F74E-B1A4-B557E9EA32E7}"/>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81218C4-332E-C349-9C37-4A2A3C036B55}" type="slidenum">
              <a:rPr lang="es-ES" altLang="es-ES_tradnl" sz="1400">
                <a:solidFill>
                  <a:srgbClr val="000000"/>
                </a:solidFill>
                <a:latin typeface="Times New Roman" panose="02020603050405020304" pitchFamily="18" charset="0"/>
              </a:rPr>
              <a:pPr/>
              <a:t>66</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9D4AFA08-43F4-E240-A045-9C9A5952DF1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C14BD9-4CAB-FA48-94F6-1E579A77CB13}"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01F459C2-2A50-CA49-B4EE-9ACB5E88B87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1EC337-841E-6D47-974A-CC719FC23993}"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67C2F212-4F9D-8C49-94B9-07E09EDBA22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8E08DC-4058-664C-9768-CD7A4D28A96F}"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07EDD64A-6F6C-2A47-AA40-027F911F07C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649A7C-724F-9240-BCEF-B8E89159C6FD}"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4EFCD4F1-688D-D248-AE71-084FDA02754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057197-BD00-4E4E-9370-A49689CF0277}"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5A58ECE6-F5A1-EB46-9145-710AE7CDD8D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391B47-07A2-E042-A59A-7239638C86AF}"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A8321F80-ED04-E544-93AB-595DEBBCC8E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0B7F68-8A19-8140-8C66-3FD82CF4A5FB}"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587C8E0B-D820-2446-B563-4E01E9EB0D54}"/>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B5C353-254F-9D4C-94A8-CD45536D158C}"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6FA5295E-A25B-D947-A312-E328A6F63E8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176AA2-1CE8-644F-B183-0D3E70B27CDE}"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1923ED38-2DE1-994B-9284-99CAD1FEF97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E0A329-CA2A-4944-9CE8-23E38354248E}"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E203ED67-1B29-E34E-B0C4-703C78D1CF4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71DE813-0234-EB4B-BDF1-38736358D97C}" type="slidenum">
              <a:rPr lang="es-ES" altLang="es-ES_tradnl" sz="1400">
                <a:solidFill>
                  <a:srgbClr val="000000"/>
                </a:solidFill>
                <a:latin typeface="Times New Roman" panose="02020603050405020304" pitchFamily="18" charset="0"/>
              </a:rPr>
              <a:pPr algn="r">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49166" name="Text Box 12">
            <a:extLst>
              <a:ext uri="{FF2B5EF4-FFF2-40B4-BE49-F238E27FC236}">
                <a16:creationId xmlns:a16="http://schemas.microsoft.com/office/drawing/2014/main" id="{FDD55C60-0557-5D48-AAF0-B39A18247D6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5D5C9B4-1E6C-CB4C-B4EF-F423D1758018}" type="slidenum">
              <a:rPr lang="es-ES" altLang="es-ES_tradnl" sz="1400">
                <a:solidFill>
                  <a:srgbClr val="000000"/>
                </a:solidFill>
                <a:latin typeface="Times New Roman" panose="02020603050405020304" pitchFamily="18" charset="0"/>
              </a:rPr>
              <a:pPr algn="r">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230415" name="Text Box 13">
            <a:extLst>
              <a:ext uri="{FF2B5EF4-FFF2-40B4-BE49-F238E27FC236}">
                <a16:creationId xmlns:a16="http://schemas.microsoft.com/office/drawing/2014/main" id="{326C7472-9317-F341-A008-D901487278C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8" name="Text Box 14">
            <a:extLst>
              <a:ext uri="{FF2B5EF4-FFF2-40B4-BE49-F238E27FC236}">
                <a16:creationId xmlns:a16="http://schemas.microsoft.com/office/drawing/2014/main" id="{62933B30-F1D2-A442-BAA8-4E9DF233189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0402" name="Rectangle 94">
            <a:extLst>
              <a:ext uri="{FF2B5EF4-FFF2-40B4-BE49-F238E27FC236}">
                <a16:creationId xmlns:a16="http://schemas.microsoft.com/office/drawing/2014/main" id="{A31803D6-BFF4-F74E-B1A4-B557E9EA32E7}"/>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1C95912-B0ED-A141-80B1-69B234559828}" type="slidenum">
              <a:rPr lang="es-ES" altLang="es-ES_tradnl" sz="1400">
                <a:solidFill>
                  <a:srgbClr val="000000"/>
                </a:solidFill>
                <a:latin typeface="Times New Roman" panose="02020603050405020304" pitchFamily="18" charset="0"/>
              </a:rPr>
              <a:pPr/>
              <a:t>67</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F92B8787-656F-414F-9677-375FB79D3A4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5050DC-9E47-B644-894C-AF6E163F5174}"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D3C31AD1-09EB-DA47-B806-D298B9EE43D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4F4876-DC63-F445-8CD2-6FD769DF1A2E}"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42A22F2B-2D45-D547-9C50-7B3E5A94CE9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C53D58-CADF-AC43-B92B-D8F29ABA43D2}"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87D52258-A1C5-304E-A43B-A15D5D47F31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96F042-21D5-9B41-B402-71E7AB2724C9}"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81B70BBD-A275-4748-B88E-D067974C566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07DD9A-7D7B-5E48-96C9-CE23C95CF669}"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54477A6A-2BAA-084E-9573-942B3D820CF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A05D9B-9C0A-584C-8975-2108E44B52DE}"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BD4DCCED-BE3B-B549-8A79-1926E697F17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BC4BAE-AB0B-9644-A6C8-35CF24397126}"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7D93BCA9-8EFE-7241-B78F-F74E2AFCCDD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0B61C2-382B-664F-A839-56FF5FCEBBE0}"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2FCDEA75-A4B4-C74F-897E-FAEA16A0F894}"/>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3F6122-2F32-6942-A0BD-6A98E813AFF7}"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3DF3DBF3-4182-A34C-97B5-2C30ACC5238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D7DCDB-DBB5-4648-B1B1-BADBABD79FF0}"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44CDD58E-9E53-EC4F-8044-8BF5876D903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8FD26CF-D455-FA4A-86BD-837A29F694F0}" type="slidenum">
              <a:rPr lang="es-ES" altLang="es-ES_tradnl" sz="1400">
                <a:solidFill>
                  <a:srgbClr val="000000"/>
                </a:solidFill>
                <a:latin typeface="Times New Roman" panose="02020603050405020304" pitchFamily="18" charset="0"/>
              </a:rPr>
              <a:pPr algn="r">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1214" name="Text Box 12">
            <a:extLst>
              <a:ext uri="{FF2B5EF4-FFF2-40B4-BE49-F238E27FC236}">
                <a16:creationId xmlns:a16="http://schemas.microsoft.com/office/drawing/2014/main" id="{8CBD5926-9876-2240-849F-A3C29F8D4D1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3E46D08-5B27-A144-B1FC-45C1F6B0E639}" type="slidenum">
              <a:rPr lang="es-ES" altLang="es-ES_tradnl" sz="1400">
                <a:solidFill>
                  <a:srgbClr val="000000"/>
                </a:solidFill>
                <a:latin typeface="Times New Roman" panose="02020603050405020304" pitchFamily="18" charset="0"/>
              </a:rPr>
              <a:pPr algn="r">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230415" name="Text Box 13">
            <a:extLst>
              <a:ext uri="{FF2B5EF4-FFF2-40B4-BE49-F238E27FC236}">
                <a16:creationId xmlns:a16="http://schemas.microsoft.com/office/drawing/2014/main" id="{326C7472-9317-F341-A008-D901487278C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6" name="Text Box 14">
            <a:extLst>
              <a:ext uri="{FF2B5EF4-FFF2-40B4-BE49-F238E27FC236}">
                <a16:creationId xmlns:a16="http://schemas.microsoft.com/office/drawing/2014/main" id="{B07F2570-FBB5-3941-8773-1ACD53A6B54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22" name="Rectangle 92">
            <a:extLst>
              <a:ext uri="{FF2B5EF4-FFF2-40B4-BE49-F238E27FC236}">
                <a16:creationId xmlns:a16="http://schemas.microsoft.com/office/drawing/2014/main" id="{9E56DDA1-53EC-7B47-9A3F-9E55EDEDE94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2D0586A-8E72-0D44-93AD-57A818477192}" type="slidenum">
              <a:rPr lang="es-ES" altLang="es-ES_tradnl" sz="1400">
                <a:solidFill>
                  <a:srgbClr val="000000"/>
                </a:solidFill>
                <a:latin typeface="Times New Roman" panose="02020603050405020304" pitchFamily="18" charset="0"/>
              </a:rPr>
              <a:pPr/>
              <a:t>68</a:t>
            </a:fld>
            <a:endParaRPr lang="es-ES" altLang="es-ES_tradnl" sz="1400">
              <a:solidFill>
                <a:srgbClr val="000000"/>
              </a:solidFill>
              <a:latin typeface="Times New Roman" panose="02020603050405020304" pitchFamily="18" charset="0"/>
            </a:endParaRPr>
          </a:p>
        </p:txBody>
      </p:sp>
      <p:sp>
        <p:nvSpPr>
          <p:cNvPr id="184323" name="Text Box 1">
            <a:extLst>
              <a:ext uri="{FF2B5EF4-FFF2-40B4-BE49-F238E27FC236}">
                <a16:creationId xmlns:a16="http://schemas.microsoft.com/office/drawing/2014/main" id="{F0AC961D-0755-C644-87EC-4752E2ECB96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D407EE-3EBC-5646-A9B2-379BF1EBB5F0}"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4" name="Text Box 2">
            <a:extLst>
              <a:ext uri="{FF2B5EF4-FFF2-40B4-BE49-F238E27FC236}">
                <a16:creationId xmlns:a16="http://schemas.microsoft.com/office/drawing/2014/main" id="{834E9508-26B8-D24A-A1BC-DACAFD809D2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25E33C-83D9-B049-B3E4-E022CF7C951F}"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5" name="Text Box 3">
            <a:extLst>
              <a:ext uri="{FF2B5EF4-FFF2-40B4-BE49-F238E27FC236}">
                <a16:creationId xmlns:a16="http://schemas.microsoft.com/office/drawing/2014/main" id="{CEA72744-3F1B-CC46-99D0-933A273161E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B138A7-D20B-C24A-B3BF-FF9ABA8D3F20}"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6" name="Text Box 4">
            <a:extLst>
              <a:ext uri="{FF2B5EF4-FFF2-40B4-BE49-F238E27FC236}">
                <a16:creationId xmlns:a16="http://schemas.microsoft.com/office/drawing/2014/main" id="{5F84F37C-4C1C-BE41-8F76-5CCD77C0EF0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BC2655-5E8B-BF45-9736-0D2099D7700D}"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7" name="Text Box 5">
            <a:extLst>
              <a:ext uri="{FF2B5EF4-FFF2-40B4-BE49-F238E27FC236}">
                <a16:creationId xmlns:a16="http://schemas.microsoft.com/office/drawing/2014/main" id="{02049F31-3FD8-D74C-8946-E3B3176CDAE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C0433E-5B0F-5444-9808-38AADAB64306}"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8" name="Text Box 6">
            <a:extLst>
              <a:ext uri="{FF2B5EF4-FFF2-40B4-BE49-F238E27FC236}">
                <a16:creationId xmlns:a16="http://schemas.microsoft.com/office/drawing/2014/main" id="{7CB218E0-404B-1542-B16E-3861D3A4E44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5528BA-D5B7-2C4A-8C3B-9545BD415016}"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29" name="Text Box 7">
            <a:extLst>
              <a:ext uri="{FF2B5EF4-FFF2-40B4-BE49-F238E27FC236}">
                <a16:creationId xmlns:a16="http://schemas.microsoft.com/office/drawing/2014/main" id="{D1A9FA75-2224-F242-BC4B-CEF25FF117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2AFCDE-A99D-0F45-9BC8-2D3400AC8E4D}"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0" name="Text Box 8">
            <a:extLst>
              <a:ext uri="{FF2B5EF4-FFF2-40B4-BE49-F238E27FC236}">
                <a16:creationId xmlns:a16="http://schemas.microsoft.com/office/drawing/2014/main" id="{E100249E-6130-E14F-B783-27DF98E179F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719647-DF4C-6343-9DD7-68B292213ED6}"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1" name="Text Box 9">
            <a:extLst>
              <a:ext uri="{FF2B5EF4-FFF2-40B4-BE49-F238E27FC236}">
                <a16:creationId xmlns:a16="http://schemas.microsoft.com/office/drawing/2014/main" id="{38471929-E318-ED41-AD31-A7F2CACF2C8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10886E-5F92-E748-A1EB-D2660330475F}"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2" name="Text Box 10">
            <a:extLst>
              <a:ext uri="{FF2B5EF4-FFF2-40B4-BE49-F238E27FC236}">
                <a16:creationId xmlns:a16="http://schemas.microsoft.com/office/drawing/2014/main" id="{3111A51A-1480-F04C-8796-B9E173C41D1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33AA2D-11F7-0044-8DA8-2C2A33B1FC7E}"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3" name="Text Box 11">
            <a:extLst>
              <a:ext uri="{FF2B5EF4-FFF2-40B4-BE49-F238E27FC236}">
                <a16:creationId xmlns:a16="http://schemas.microsoft.com/office/drawing/2014/main" id="{6644C7D3-CC65-6A45-AE78-3F353B6B5327}"/>
              </a:ext>
            </a:extLst>
          </p:cNvPr>
          <p:cNvSpPr txBox="1">
            <a:spLocks noChangeArrowheads="1"/>
          </p:cNvSpPr>
          <p:nvPr/>
        </p:nvSpPr>
        <p:spPr bwMode="auto">
          <a:xfrm>
            <a:off x="3879850"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428A687-A180-234C-90A9-0966B80A298B}" type="slidenum">
              <a:rPr lang="es-ES" altLang="es-ES_tradnl" sz="1400">
                <a:solidFill>
                  <a:srgbClr val="000000"/>
                </a:solidFill>
                <a:latin typeface="Times New Roman" panose="02020603050405020304" pitchFamily="18" charset="0"/>
              </a:rPr>
              <a:pPr algn="r">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4" name="Text Box 12">
            <a:extLst>
              <a:ext uri="{FF2B5EF4-FFF2-40B4-BE49-F238E27FC236}">
                <a16:creationId xmlns:a16="http://schemas.microsoft.com/office/drawing/2014/main" id="{096A39A0-6C3E-DC4A-ACEA-CAFAEC7827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66AC8FD-E581-C444-80F5-C71653FEA5EB}" type="slidenum">
              <a:rPr lang="es-ES" altLang="es-ES_tradnl" sz="1400">
                <a:solidFill>
                  <a:srgbClr val="000000"/>
                </a:solidFill>
                <a:latin typeface="Times New Roman" panose="02020603050405020304" pitchFamily="18" charset="0"/>
              </a:rPr>
              <a:pPr algn="r">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184335" name="Text Box 13">
            <a:extLst>
              <a:ext uri="{FF2B5EF4-FFF2-40B4-BE49-F238E27FC236}">
                <a16:creationId xmlns:a16="http://schemas.microsoft.com/office/drawing/2014/main" id="{550B8C83-66E4-934F-8D07-2B33D209628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84336" name="Text Box 14">
            <a:extLst>
              <a:ext uri="{FF2B5EF4-FFF2-40B4-BE49-F238E27FC236}">
                <a16:creationId xmlns:a16="http://schemas.microsoft.com/office/drawing/2014/main" id="{8B867415-E053-734F-837E-BE62684C038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6370" name="Rectangle 92">
            <a:extLst>
              <a:ext uri="{FF2B5EF4-FFF2-40B4-BE49-F238E27FC236}">
                <a16:creationId xmlns:a16="http://schemas.microsoft.com/office/drawing/2014/main" id="{6B2226FC-2A97-104B-9FC2-3113EE183BC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452B8D6-6033-9943-9672-8B07F136E1D5}" type="slidenum">
              <a:rPr lang="es-ES" altLang="es-ES_tradnl" sz="1400">
                <a:solidFill>
                  <a:srgbClr val="000000"/>
                </a:solidFill>
                <a:latin typeface="Times New Roman" panose="02020603050405020304" pitchFamily="18" charset="0"/>
              </a:rPr>
              <a:pPr/>
              <a:t>69</a:t>
            </a:fld>
            <a:endParaRPr lang="es-ES" altLang="es-ES_tradnl" sz="1400">
              <a:solidFill>
                <a:srgbClr val="000000"/>
              </a:solidFill>
              <a:latin typeface="Times New Roman" panose="02020603050405020304" pitchFamily="18" charset="0"/>
            </a:endParaRPr>
          </a:p>
        </p:txBody>
      </p:sp>
      <p:sp>
        <p:nvSpPr>
          <p:cNvPr id="186371" name="Text Box 1">
            <a:extLst>
              <a:ext uri="{FF2B5EF4-FFF2-40B4-BE49-F238E27FC236}">
                <a16:creationId xmlns:a16="http://schemas.microsoft.com/office/drawing/2014/main" id="{6A50333A-3B08-114C-860A-924E8226E75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969621-E8E1-1C4E-AA5E-825BA379D7D1}"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2" name="Text Box 2">
            <a:extLst>
              <a:ext uri="{FF2B5EF4-FFF2-40B4-BE49-F238E27FC236}">
                <a16:creationId xmlns:a16="http://schemas.microsoft.com/office/drawing/2014/main" id="{76FC8532-851D-6747-845C-1D670ABA82D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138545-62CF-AC40-A5FA-86816E5E7DB3}"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3" name="Text Box 3">
            <a:extLst>
              <a:ext uri="{FF2B5EF4-FFF2-40B4-BE49-F238E27FC236}">
                <a16:creationId xmlns:a16="http://schemas.microsoft.com/office/drawing/2014/main" id="{D3ACF2E4-B08B-C14B-BB8B-27AEF8DF80F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21054A-2AA2-AF41-B0FF-EDABC894D0CA}"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4" name="Text Box 4">
            <a:extLst>
              <a:ext uri="{FF2B5EF4-FFF2-40B4-BE49-F238E27FC236}">
                <a16:creationId xmlns:a16="http://schemas.microsoft.com/office/drawing/2014/main" id="{77D41825-FEF9-1E42-8775-1E59C71B7D0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E14E6A-0B19-E74A-94AC-911FB154AEFF}"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5" name="Text Box 5">
            <a:extLst>
              <a:ext uri="{FF2B5EF4-FFF2-40B4-BE49-F238E27FC236}">
                <a16:creationId xmlns:a16="http://schemas.microsoft.com/office/drawing/2014/main" id="{D3B67011-B895-334C-A292-DB9545C1FD0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66508E-56E0-2D4F-9A1F-31058A64F5BA}"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6" name="Text Box 6">
            <a:extLst>
              <a:ext uri="{FF2B5EF4-FFF2-40B4-BE49-F238E27FC236}">
                <a16:creationId xmlns:a16="http://schemas.microsoft.com/office/drawing/2014/main" id="{08A04FE2-9954-2740-9511-43500D62C77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BA1AAC-3C88-F64F-A846-D074BCFBB746}"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7" name="Text Box 7">
            <a:extLst>
              <a:ext uri="{FF2B5EF4-FFF2-40B4-BE49-F238E27FC236}">
                <a16:creationId xmlns:a16="http://schemas.microsoft.com/office/drawing/2014/main" id="{2A71290A-43E3-7847-BE3F-5F30030FA51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89D43C-B972-FC4C-B9AD-3F36AAD08C36}"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8" name="Text Box 8">
            <a:extLst>
              <a:ext uri="{FF2B5EF4-FFF2-40B4-BE49-F238E27FC236}">
                <a16:creationId xmlns:a16="http://schemas.microsoft.com/office/drawing/2014/main" id="{BCB62077-F075-C74F-A5C5-C31246F6317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A44EF1-9E49-2442-9D04-466748267F20}"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79" name="Text Box 9">
            <a:extLst>
              <a:ext uri="{FF2B5EF4-FFF2-40B4-BE49-F238E27FC236}">
                <a16:creationId xmlns:a16="http://schemas.microsoft.com/office/drawing/2014/main" id="{BF7B9C49-D10F-C147-87B2-138CCC78E49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C3D6E5-1E01-4A4C-A616-84468FC2D5D6}"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80" name="Text Box 10">
            <a:extLst>
              <a:ext uri="{FF2B5EF4-FFF2-40B4-BE49-F238E27FC236}">
                <a16:creationId xmlns:a16="http://schemas.microsoft.com/office/drawing/2014/main" id="{D407C223-9CE8-DF4E-8217-24BAF390F59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C25365-AA7F-F649-9E91-E48793820DC4}"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186381" name="Text Box 11">
            <a:extLst>
              <a:ext uri="{FF2B5EF4-FFF2-40B4-BE49-F238E27FC236}">
                <a16:creationId xmlns:a16="http://schemas.microsoft.com/office/drawing/2014/main" id="{74F1281E-0DFC-6E4C-ABE8-9BF1996C3DC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86382" name="Text Box 12">
            <a:extLst>
              <a:ext uri="{FF2B5EF4-FFF2-40B4-BE49-F238E27FC236}">
                <a16:creationId xmlns:a16="http://schemas.microsoft.com/office/drawing/2014/main" id="{0C75FF0A-347C-EA4C-9424-44E8121969F2}"/>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92">
            <a:extLst>
              <a:ext uri="{FF2B5EF4-FFF2-40B4-BE49-F238E27FC236}">
                <a16:creationId xmlns:a16="http://schemas.microsoft.com/office/drawing/2014/main" id="{54989D8A-53A5-1C4A-AAE0-CDEDA7F7661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632FA96-34E3-3A44-8AE2-CF5FEAC8555A}" type="slidenum">
              <a:rPr lang="es-ES" altLang="es-ES_tradnl" sz="1400">
                <a:solidFill>
                  <a:srgbClr val="000000"/>
                </a:solidFill>
                <a:latin typeface="Times New Roman" panose="02020603050405020304" pitchFamily="18" charset="0"/>
              </a:rPr>
              <a:pPr/>
              <a:t>7</a:t>
            </a:fld>
            <a:endParaRPr lang="es-ES" altLang="es-ES_tradnl" sz="1400">
              <a:solidFill>
                <a:srgbClr val="000000"/>
              </a:solidFill>
              <a:latin typeface="Times New Roman" panose="02020603050405020304" pitchFamily="18" charset="0"/>
            </a:endParaRPr>
          </a:p>
        </p:txBody>
      </p:sp>
      <p:sp>
        <p:nvSpPr>
          <p:cNvPr id="106499" name="Text Box 1">
            <a:extLst>
              <a:ext uri="{FF2B5EF4-FFF2-40B4-BE49-F238E27FC236}">
                <a16:creationId xmlns:a16="http://schemas.microsoft.com/office/drawing/2014/main" id="{FE93BBE2-8281-894C-B399-4612ADCE12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DFDCC6-8E23-AA47-8E94-6F39F83F82DD}"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0" name="Text Box 2">
            <a:extLst>
              <a:ext uri="{FF2B5EF4-FFF2-40B4-BE49-F238E27FC236}">
                <a16:creationId xmlns:a16="http://schemas.microsoft.com/office/drawing/2014/main" id="{8FE845B0-21DC-A14B-872A-650D7BD4B90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083538-7FEE-E743-8BA6-5A5E4C842DB6}"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1" name="Text Box 3">
            <a:extLst>
              <a:ext uri="{FF2B5EF4-FFF2-40B4-BE49-F238E27FC236}">
                <a16:creationId xmlns:a16="http://schemas.microsoft.com/office/drawing/2014/main" id="{85E723E7-FBFC-B544-87CA-2561DF21CF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6D51FD-EA68-E643-8340-75846E7B2CEB}"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2" name="Text Box 4">
            <a:extLst>
              <a:ext uri="{FF2B5EF4-FFF2-40B4-BE49-F238E27FC236}">
                <a16:creationId xmlns:a16="http://schemas.microsoft.com/office/drawing/2014/main" id="{0F796296-F080-AF48-96F5-6DC0FF4E3D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9E1D6F-719E-4A4F-8D33-708BE8F3E38B}"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3" name="Text Box 5">
            <a:extLst>
              <a:ext uri="{FF2B5EF4-FFF2-40B4-BE49-F238E27FC236}">
                <a16:creationId xmlns:a16="http://schemas.microsoft.com/office/drawing/2014/main" id="{00EB3384-DFDD-574D-B6A6-67A03E38FE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991D1F-E6F9-AC45-A442-16259F85FDDF}"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4" name="Text Box 6">
            <a:extLst>
              <a:ext uri="{FF2B5EF4-FFF2-40B4-BE49-F238E27FC236}">
                <a16:creationId xmlns:a16="http://schemas.microsoft.com/office/drawing/2014/main" id="{D214A3BC-F1C1-8440-A596-3159549C5F2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6A9A12-D0A4-E641-852A-60599026E80A}"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5" name="Text Box 7">
            <a:extLst>
              <a:ext uri="{FF2B5EF4-FFF2-40B4-BE49-F238E27FC236}">
                <a16:creationId xmlns:a16="http://schemas.microsoft.com/office/drawing/2014/main" id="{7D845FB9-DD96-A245-8967-5E3A668198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5F0BC1-F23C-1F40-927D-F7D36E4527C6}"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6" name="Text Box 8">
            <a:extLst>
              <a:ext uri="{FF2B5EF4-FFF2-40B4-BE49-F238E27FC236}">
                <a16:creationId xmlns:a16="http://schemas.microsoft.com/office/drawing/2014/main" id="{96E0D322-D40C-7A45-AAA9-DDF2CB6C44CB}"/>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0F1DB3-FC28-3545-AB9E-4BEF6C3F38AE}"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7" name="Text Box 9">
            <a:extLst>
              <a:ext uri="{FF2B5EF4-FFF2-40B4-BE49-F238E27FC236}">
                <a16:creationId xmlns:a16="http://schemas.microsoft.com/office/drawing/2014/main" id="{3E968EF7-5FA8-7847-BBAA-FDD034F6CB02}"/>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968E1-A662-4049-827D-A11A1F110179}"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8" name="Text Box 10">
            <a:extLst>
              <a:ext uri="{FF2B5EF4-FFF2-40B4-BE49-F238E27FC236}">
                <a16:creationId xmlns:a16="http://schemas.microsoft.com/office/drawing/2014/main" id="{CDF918C6-3867-D04A-9339-F26482AB36C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8F14ED-B9FE-5942-8442-D031BE65C4E3}" type="slidenum">
              <a:rPr lang="es-ES" altLang="es-ES_tradnl" sz="1400">
                <a:solidFill>
                  <a:srgbClr val="000000"/>
                </a:solidFill>
                <a:latin typeface="Times New Roman" panose="02020603050405020304" pitchFamily="18" charset="0"/>
              </a:rPr>
              <a:pPr algn="r" eaLnBrk="1">
                <a:lnSpc>
                  <a:spcPct val="95000"/>
                </a:lnSpc>
                <a:buSzPct val="100000"/>
              </a:pPr>
              <a:t>7</a:t>
            </a:fld>
            <a:endParaRPr lang="es-ES" altLang="es-ES_tradnl" sz="1400">
              <a:solidFill>
                <a:srgbClr val="000000"/>
              </a:solidFill>
              <a:latin typeface="Times New Roman" panose="02020603050405020304" pitchFamily="18" charset="0"/>
            </a:endParaRPr>
          </a:p>
        </p:txBody>
      </p:sp>
      <p:sp>
        <p:nvSpPr>
          <p:cNvPr id="106509" name="Text Box 11">
            <a:extLst>
              <a:ext uri="{FF2B5EF4-FFF2-40B4-BE49-F238E27FC236}">
                <a16:creationId xmlns:a16="http://schemas.microsoft.com/office/drawing/2014/main" id="{0A14E2B8-DFCF-6848-8368-AE6DDB2254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6510" name="Text Box 12">
            <a:extLst>
              <a:ext uri="{FF2B5EF4-FFF2-40B4-BE49-F238E27FC236}">
                <a16:creationId xmlns:a16="http://schemas.microsoft.com/office/drawing/2014/main" id="{440899BC-EAE5-9346-8D6A-54BF534C445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1168858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92">
            <a:extLst>
              <a:ext uri="{FF2B5EF4-FFF2-40B4-BE49-F238E27FC236}">
                <a16:creationId xmlns:a16="http://schemas.microsoft.com/office/drawing/2014/main" id="{EDE71D64-8D0E-AD48-891F-ADC33C8AD9F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5DD14AD-5F9A-A84D-AF89-EEDFED3274AC}" type="slidenum">
              <a:rPr lang="es-ES" altLang="es-ES_tradnl" sz="1400">
                <a:solidFill>
                  <a:srgbClr val="000000"/>
                </a:solidFill>
                <a:latin typeface="Times New Roman" panose="02020603050405020304" pitchFamily="18" charset="0"/>
              </a:rPr>
              <a:pPr/>
              <a:t>70</a:t>
            </a:fld>
            <a:endParaRPr lang="es-ES" altLang="es-ES_tradnl" sz="1400">
              <a:solidFill>
                <a:srgbClr val="000000"/>
              </a:solidFill>
              <a:latin typeface="Times New Roman" panose="02020603050405020304" pitchFamily="18" charset="0"/>
            </a:endParaRPr>
          </a:p>
        </p:txBody>
      </p:sp>
      <p:sp>
        <p:nvSpPr>
          <p:cNvPr id="188419" name="Text Box 1">
            <a:extLst>
              <a:ext uri="{FF2B5EF4-FFF2-40B4-BE49-F238E27FC236}">
                <a16:creationId xmlns:a16="http://schemas.microsoft.com/office/drawing/2014/main" id="{2388EB53-269D-CD42-B308-27BE24CD8E7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A37814-4B7E-6B46-9404-C23297586712}"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0" name="Text Box 2">
            <a:extLst>
              <a:ext uri="{FF2B5EF4-FFF2-40B4-BE49-F238E27FC236}">
                <a16:creationId xmlns:a16="http://schemas.microsoft.com/office/drawing/2014/main" id="{FF6E09D4-32DF-CD43-9572-868ED4BF148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833DB6-5EFF-CB4A-8E7C-63C71CEFC097}"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1" name="Text Box 3">
            <a:extLst>
              <a:ext uri="{FF2B5EF4-FFF2-40B4-BE49-F238E27FC236}">
                <a16:creationId xmlns:a16="http://schemas.microsoft.com/office/drawing/2014/main" id="{CD47ABDA-28D2-9D42-87D1-860DE129421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243E1E-B454-B04F-BEA9-AD4A7EFA568B}"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2" name="Text Box 4">
            <a:extLst>
              <a:ext uri="{FF2B5EF4-FFF2-40B4-BE49-F238E27FC236}">
                <a16:creationId xmlns:a16="http://schemas.microsoft.com/office/drawing/2014/main" id="{C78E9BB2-C797-194B-B90E-090D87DEC62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CD04D1-BDBE-4C4A-A14E-F54AE2923DC8}"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3" name="Text Box 5">
            <a:extLst>
              <a:ext uri="{FF2B5EF4-FFF2-40B4-BE49-F238E27FC236}">
                <a16:creationId xmlns:a16="http://schemas.microsoft.com/office/drawing/2014/main" id="{8199C886-67F9-DA42-B6A8-6314ECBE89A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894915-A111-FD42-94D1-8FBEB0F5A193}"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4" name="Text Box 6">
            <a:extLst>
              <a:ext uri="{FF2B5EF4-FFF2-40B4-BE49-F238E27FC236}">
                <a16:creationId xmlns:a16="http://schemas.microsoft.com/office/drawing/2014/main" id="{18D14908-171E-8E4B-93C8-289DDCF82FB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8B4B01-A72A-1C40-BC2D-9DC53F641F54}"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5" name="Text Box 7">
            <a:extLst>
              <a:ext uri="{FF2B5EF4-FFF2-40B4-BE49-F238E27FC236}">
                <a16:creationId xmlns:a16="http://schemas.microsoft.com/office/drawing/2014/main" id="{2F64AF94-AA82-9448-A7B0-3283350D499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7D2803-8831-D345-896A-F35BA0C46CBB}"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6" name="Text Box 8">
            <a:extLst>
              <a:ext uri="{FF2B5EF4-FFF2-40B4-BE49-F238E27FC236}">
                <a16:creationId xmlns:a16="http://schemas.microsoft.com/office/drawing/2014/main" id="{4584C2D4-95A3-7B47-8F5A-2C8141646A0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9C29EB-224A-D447-9F9C-68A1FAC04002}"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7" name="Text Box 9">
            <a:extLst>
              <a:ext uri="{FF2B5EF4-FFF2-40B4-BE49-F238E27FC236}">
                <a16:creationId xmlns:a16="http://schemas.microsoft.com/office/drawing/2014/main" id="{8955709E-D36A-E948-8B5D-8C18EBA3E4D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F2543B-ED27-6B47-B54E-850638688738}"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8" name="Text Box 10">
            <a:extLst>
              <a:ext uri="{FF2B5EF4-FFF2-40B4-BE49-F238E27FC236}">
                <a16:creationId xmlns:a16="http://schemas.microsoft.com/office/drawing/2014/main" id="{83F12F83-6B00-5A48-804B-37F9FDE21C0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D745FE-B054-5243-9635-C5A42F1E026E}"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188429" name="Text Box 11">
            <a:extLst>
              <a:ext uri="{FF2B5EF4-FFF2-40B4-BE49-F238E27FC236}">
                <a16:creationId xmlns:a16="http://schemas.microsoft.com/office/drawing/2014/main" id="{83C32EF6-119E-EC4F-9492-35CF341FA75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88430" name="Text Box 12">
            <a:extLst>
              <a:ext uri="{FF2B5EF4-FFF2-40B4-BE49-F238E27FC236}">
                <a16:creationId xmlns:a16="http://schemas.microsoft.com/office/drawing/2014/main" id="{98EDE707-275D-0B45-B1A5-51435154AC4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4">
            <a:extLst>
              <a:ext uri="{FF2B5EF4-FFF2-40B4-BE49-F238E27FC236}">
                <a16:creationId xmlns:a16="http://schemas.microsoft.com/office/drawing/2014/main" id="{3F64D600-6607-9D44-B452-73C0E77F69A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7999F9-DB4A-AE47-A961-BA3B753905D6}" type="slidenum">
              <a:rPr lang="es-ES" altLang="es-ES_tradnl" sz="1400" smtClean="0">
                <a:solidFill>
                  <a:srgbClr val="000000"/>
                </a:solidFill>
                <a:latin typeface="Times New Roman" panose="02020603050405020304" pitchFamily="18" charset="0"/>
              </a:rPr>
              <a:pPr/>
              <a:t>71</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7276EDAE-4AAA-1348-A90F-67FF4F5F588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4AD098-FA59-E644-B970-9A96936BB88B}"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C69ECF27-1B2D-3043-B830-6E971EE1876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501DB5-4DDD-0B4B-AE61-D7734229B705}"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2AFA8307-7625-9A41-B59D-BE6999F93B2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6143EA-C045-E640-9756-EB3CEB09DB0C}"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50E91FBC-46CB-B742-8B93-2E1D38805F5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F7EB8E-8E2F-AD4F-841F-A897AD4232E7}"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BB147FFF-9561-274D-B665-EB389F566E4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5D38A7-AB6B-8E4E-8303-C0A34043E3E3}"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31DFB9B7-AF23-E246-BAA4-CD9D2AD0509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FC6C8C-00F4-E14D-A63A-50B84E0E44FB}"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4E38BE58-5CA1-1346-87E9-2AB68A192C3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090A46-D77F-AA46-AC76-DA35EF714AF8}"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AAE209B0-7E4C-3C4B-9FF4-23AF8CC7E03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84FBAF-BA9B-4145-B1E1-042104D64A7C}"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504C9A14-1203-4B4A-9F83-AA27872A2FE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AA1396-4897-B647-BCED-B2A72A815B14}"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63B5110D-412C-F44F-AC75-A372AE1BB0D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61C4C6-AD4B-E545-B517-C8C14F87F38C}"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075BCA6C-49E4-E746-976B-C522455D983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4" name="Text Box 12">
            <a:extLst>
              <a:ext uri="{FF2B5EF4-FFF2-40B4-BE49-F238E27FC236}">
                <a16:creationId xmlns:a16="http://schemas.microsoft.com/office/drawing/2014/main" id="{5E54FE43-2887-7C46-8C10-4EA815BC45E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4">
            <a:extLst>
              <a:ext uri="{FF2B5EF4-FFF2-40B4-BE49-F238E27FC236}">
                <a16:creationId xmlns:a16="http://schemas.microsoft.com/office/drawing/2014/main" id="{FF56E80D-BBE9-E147-B088-48BB0D78ED4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12ACEAC-C06F-894A-95A5-9C298052A896}" type="slidenum">
              <a:rPr lang="es-ES" altLang="es-ES_tradnl" sz="1400" smtClean="0">
                <a:solidFill>
                  <a:srgbClr val="000000"/>
                </a:solidFill>
                <a:latin typeface="Times New Roman" panose="02020603050405020304" pitchFamily="18" charset="0"/>
              </a:rPr>
              <a:pPr/>
              <a:t>72</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3889CDA5-D149-FB47-913E-6969F30A4DA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A81D09-B235-6B40-864E-C896E99E1439}"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602CF985-456D-5F4F-A228-5639C9640A5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C00388-C57D-6B46-95D2-C8094FA0EC29}"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8D65CD9B-BDC1-0A42-9E3B-BCED48E127A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0A3BC5-1E88-684B-BCFA-D8F812EE4118}"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346D904C-ECD0-0E43-9108-0DA7649B46A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664CD6-D748-8640-A7FE-457A7D247D5F}"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5533BAE3-D015-D14C-B825-C401FA3DC0D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A96E9E-400C-324B-8D22-2D5167F75F6C}"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1D9991BC-DFD1-CB4E-ACF8-4C747FC87A6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913AAF-C7EF-2945-84AA-7D5903225C69}"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FFC352E0-0F23-534B-A025-140433710E9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E33BF5-B0DD-5F43-B849-40C00D69A060}"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09342902-C75C-6F49-9D9A-03BE7395825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935B75-709E-0342-A8E5-29FCE40C5AF4}"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3440E653-F682-EC4D-BDE1-22C0E13420F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348F75-76EC-EA4E-A39A-ADB69B72FF9B}"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B4618D33-69E4-1549-A852-ABF5783C5EF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9899E0-58EB-5A4E-8E0B-171FF55BD139}"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74BBE17A-72F2-6E43-B71C-27A37E7E733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891A53AF-62F2-8D40-A384-AF38C2D41C5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BB20C120-8A01-EB44-A855-40F3C217F59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709DF70-2EF9-9B4E-B6DA-C4611240CCB5}" type="slidenum">
              <a:rPr lang="es-ES" altLang="es-ES_tradnl" sz="1400" smtClean="0">
                <a:solidFill>
                  <a:srgbClr val="000000"/>
                </a:solidFill>
                <a:latin typeface="Times New Roman" panose="02020603050405020304" pitchFamily="18" charset="0"/>
              </a:rPr>
              <a:pPr/>
              <a:t>73</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084A92B0-BE08-6046-B8E5-3682118A525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2172F0-31B9-0540-8352-E5A12F1F77E8}"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DC528F19-B9C7-1E47-A236-E5C5A105EE4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C31EE7-C300-484F-83F6-22665F602FAE}"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EE45F04-6C84-8247-A28D-6FA85CA2CA6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0493F2-06E7-224C-A1A3-3ACA33CF7712}"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FD838B15-33FB-AD48-9176-A53B00758BB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3C063D-260D-2B40-943A-B8A8AB7BD074}"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CBC454BF-7428-B541-A2A2-B2A885C6A37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A0CC1B-17EC-3D48-81EF-D0CE27AF3854}"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0C299DA1-A624-5C4C-A4ED-54867B4A8C1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C4F7F3-FD69-9B49-9F2A-3AB090986A8A}"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16AD1C65-B716-FC47-B71C-4E9B78376DE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2C07D2-83B1-7E42-92B0-724FA837578B}"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CC3CA2B7-373A-8042-95D4-33C62B973DB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FD5C1A-8100-784E-AE70-B540BFF705F9}"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88AACA28-64F1-1449-9BF4-C2AA2507F11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33EF02-192D-C94B-93B3-BA378109A5EB}"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73746A85-9F8A-6847-A7AC-5B9A36E05E0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9044DC-E74B-D646-8B2D-7B656B3C743F}"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38DB337B-33B0-6441-99D1-71E4F45DD95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D456F4B4-3EA0-2845-A956-134A526DA6C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94">
            <a:extLst>
              <a:ext uri="{FF2B5EF4-FFF2-40B4-BE49-F238E27FC236}">
                <a16:creationId xmlns:a16="http://schemas.microsoft.com/office/drawing/2014/main" id="{D3C50381-293E-4C4A-A6E7-646A5266FF3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C1A7E3C-875E-0B42-A00C-465FD70A35DD}" type="slidenum">
              <a:rPr lang="es-ES" altLang="es-ES_tradnl" sz="1400" smtClean="0">
                <a:solidFill>
                  <a:srgbClr val="000000"/>
                </a:solidFill>
                <a:latin typeface="Times New Roman" panose="02020603050405020304" pitchFamily="18" charset="0"/>
              </a:rPr>
              <a:pPr/>
              <a:t>74</a:t>
            </a:fld>
            <a:endParaRPr lang="es-ES" altLang="es-ES_tradnl" sz="1400">
              <a:solidFill>
                <a:srgbClr val="000000"/>
              </a:solidFill>
              <a:latin typeface="Times New Roman" panose="02020603050405020304" pitchFamily="18" charset="0"/>
            </a:endParaRPr>
          </a:p>
        </p:txBody>
      </p:sp>
      <p:sp>
        <p:nvSpPr>
          <p:cNvPr id="20483" name="Text Box 1">
            <a:extLst>
              <a:ext uri="{FF2B5EF4-FFF2-40B4-BE49-F238E27FC236}">
                <a16:creationId xmlns:a16="http://schemas.microsoft.com/office/drawing/2014/main" id="{107D942B-C020-A442-AA5A-36928CB1FC9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E78145-536E-9B43-9393-44D405696C11}"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4" name="Text Box 2">
            <a:extLst>
              <a:ext uri="{FF2B5EF4-FFF2-40B4-BE49-F238E27FC236}">
                <a16:creationId xmlns:a16="http://schemas.microsoft.com/office/drawing/2014/main" id="{8ED8EF7A-259D-7148-98EB-6A531B6214E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FE4E4F-B37D-5B49-ACB2-017FB395AFBB}"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5" name="Text Box 3">
            <a:extLst>
              <a:ext uri="{FF2B5EF4-FFF2-40B4-BE49-F238E27FC236}">
                <a16:creationId xmlns:a16="http://schemas.microsoft.com/office/drawing/2014/main" id="{7C65EDDF-3757-8640-A02C-CA7853943EC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7B5CD4-8946-3440-8ACE-0A188B1AA4B7}"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6" name="Text Box 4">
            <a:extLst>
              <a:ext uri="{FF2B5EF4-FFF2-40B4-BE49-F238E27FC236}">
                <a16:creationId xmlns:a16="http://schemas.microsoft.com/office/drawing/2014/main" id="{DE30DA32-8D03-A647-8C4A-0A1A91C2418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A2DB33-9C11-3448-BBDF-BF9DCCF66E41}"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7" name="Text Box 5">
            <a:extLst>
              <a:ext uri="{FF2B5EF4-FFF2-40B4-BE49-F238E27FC236}">
                <a16:creationId xmlns:a16="http://schemas.microsoft.com/office/drawing/2014/main" id="{C3D0670E-8AEA-2945-A067-8EE16A72F02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744310-FDC3-5744-9F86-A28F460F01DF}"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8" name="Text Box 6">
            <a:extLst>
              <a:ext uri="{FF2B5EF4-FFF2-40B4-BE49-F238E27FC236}">
                <a16:creationId xmlns:a16="http://schemas.microsoft.com/office/drawing/2014/main" id="{9B090C6B-9A7A-9140-8FFC-98D0641D9B1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38116B-C93F-144D-BD2F-700373BCCC6F}"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89" name="Text Box 7">
            <a:extLst>
              <a:ext uri="{FF2B5EF4-FFF2-40B4-BE49-F238E27FC236}">
                <a16:creationId xmlns:a16="http://schemas.microsoft.com/office/drawing/2014/main" id="{A5A3559B-08D7-6642-BEE8-354E438DDA3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4D5FEF-42F1-CE4F-A958-56A706A005A6}"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90" name="Text Box 8">
            <a:extLst>
              <a:ext uri="{FF2B5EF4-FFF2-40B4-BE49-F238E27FC236}">
                <a16:creationId xmlns:a16="http://schemas.microsoft.com/office/drawing/2014/main" id="{9F343277-0A88-4946-BD03-97B124CF8C4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FC4445-F124-7D45-9740-C68E8B2D24D8}"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91" name="Text Box 9">
            <a:extLst>
              <a:ext uri="{FF2B5EF4-FFF2-40B4-BE49-F238E27FC236}">
                <a16:creationId xmlns:a16="http://schemas.microsoft.com/office/drawing/2014/main" id="{19C0D0BD-C9D9-6A43-8BC8-919A0416025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7C5F1F-EA67-724E-AD36-88DCCB406D73}"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92" name="Text Box 10">
            <a:extLst>
              <a:ext uri="{FF2B5EF4-FFF2-40B4-BE49-F238E27FC236}">
                <a16:creationId xmlns:a16="http://schemas.microsoft.com/office/drawing/2014/main" id="{2FEE26D6-C419-934F-9254-96B0FFA2CC8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DC4506-3BBC-4948-8753-C46538A3170A}"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20493" name="Text Box 11">
            <a:extLst>
              <a:ext uri="{FF2B5EF4-FFF2-40B4-BE49-F238E27FC236}">
                <a16:creationId xmlns:a16="http://schemas.microsoft.com/office/drawing/2014/main" id="{001A046E-8572-7B4E-BD16-EB6F073FF91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494" name="Text Box 12">
            <a:extLst>
              <a:ext uri="{FF2B5EF4-FFF2-40B4-BE49-F238E27FC236}">
                <a16:creationId xmlns:a16="http://schemas.microsoft.com/office/drawing/2014/main" id="{BB0DBB44-8AAD-7748-ACA0-AAEE5776227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94">
            <a:extLst>
              <a:ext uri="{FF2B5EF4-FFF2-40B4-BE49-F238E27FC236}">
                <a16:creationId xmlns:a16="http://schemas.microsoft.com/office/drawing/2014/main" id="{B289E766-2414-0440-9DBA-87AC3354A4D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74771BF-84B0-654B-B0E7-43C2AFB9F6D7}" type="slidenum">
              <a:rPr lang="es-ES" altLang="es-ES_tradnl" sz="1400" smtClean="0">
                <a:solidFill>
                  <a:srgbClr val="000000"/>
                </a:solidFill>
                <a:latin typeface="Times New Roman" panose="02020603050405020304" pitchFamily="18" charset="0"/>
              </a:rPr>
              <a:pPr/>
              <a:t>75</a:t>
            </a:fld>
            <a:endParaRPr lang="es-ES" altLang="es-ES_tradnl" sz="1400">
              <a:solidFill>
                <a:srgbClr val="000000"/>
              </a:solidFill>
              <a:latin typeface="Times New Roman" panose="02020603050405020304" pitchFamily="18" charset="0"/>
            </a:endParaRPr>
          </a:p>
        </p:txBody>
      </p:sp>
      <p:sp>
        <p:nvSpPr>
          <p:cNvPr id="22531" name="Text Box 1">
            <a:extLst>
              <a:ext uri="{FF2B5EF4-FFF2-40B4-BE49-F238E27FC236}">
                <a16:creationId xmlns:a16="http://schemas.microsoft.com/office/drawing/2014/main" id="{163329B7-65A4-BA42-8F91-08ABE4FE658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04CAB1-6D14-AE48-A46D-280096B9E816}"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2" name="Text Box 2">
            <a:extLst>
              <a:ext uri="{FF2B5EF4-FFF2-40B4-BE49-F238E27FC236}">
                <a16:creationId xmlns:a16="http://schemas.microsoft.com/office/drawing/2014/main" id="{E641DA6B-C423-6B43-B22E-0289DFB94C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697C44-8F64-724B-A9F4-CD9B46CCDD25}"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3" name="Text Box 3">
            <a:extLst>
              <a:ext uri="{FF2B5EF4-FFF2-40B4-BE49-F238E27FC236}">
                <a16:creationId xmlns:a16="http://schemas.microsoft.com/office/drawing/2014/main" id="{3EA2A201-721B-CB49-93A9-05DDCA788E8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A4726C-B871-5747-AFCB-91C15B143846}"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4" name="Text Box 4">
            <a:extLst>
              <a:ext uri="{FF2B5EF4-FFF2-40B4-BE49-F238E27FC236}">
                <a16:creationId xmlns:a16="http://schemas.microsoft.com/office/drawing/2014/main" id="{7BE33FEE-43CF-F24D-8E0F-5AFE5DE6FB1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E2AF5F-3C15-5347-B495-4669AD3E3CE7}"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5" name="Text Box 5">
            <a:extLst>
              <a:ext uri="{FF2B5EF4-FFF2-40B4-BE49-F238E27FC236}">
                <a16:creationId xmlns:a16="http://schemas.microsoft.com/office/drawing/2014/main" id="{BF68B5A9-AAE5-5A4D-A967-4697E4F308A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71C050-FBEB-7F4E-8172-F0194E73B886}"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6" name="Text Box 6">
            <a:extLst>
              <a:ext uri="{FF2B5EF4-FFF2-40B4-BE49-F238E27FC236}">
                <a16:creationId xmlns:a16="http://schemas.microsoft.com/office/drawing/2014/main" id="{EBFF6AAB-6B7E-3C40-AAC9-53F8D2AAF8A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807D83-CAD0-1241-8B40-A9B87CC64688}"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7" name="Text Box 7">
            <a:extLst>
              <a:ext uri="{FF2B5EF4-FFF2-40B4-BE49-F238E27FC236}">
                <a16:creationId xmlns:a16="http://schemas.microsoft.com/office/drawing/2014/main" id="{F098C734-CECA-F745-8E7C-CDCFA1B5962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C4E28A-56D8-144D-96AA-317171B26502}"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8" name="Text Box 8">
            <a:extLst>
              <a:ext uri="{FF2B5EF4-FFF2-40B4-BE49-F238E27FC236}">
                <a16:creationId xmlns:a16="http://schemas.microsoft.com/office/drawing/2014/main" id="{BB8A6324-004B-944A-8AEF-D5D96077E3D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3CC8A7-49D1-B345-849B-F8AE21182BAE}"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39" name="Text Box 9">
            <a:extLst>
              <a:ext uri="{FF2B5EF4-FFF2-40B4-BE49-F238E27FC236}">
                <a16:creationId xmlns:a16="http://schemas.microsoft.com/office/drawing/2014/main" id="{C09EA87D-D0BD-654D-9694-82C5FB35D15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C6FFA1-184B-8E41-AAAA-DAA702C5C0EC}"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40" name="Text Box 10">
            <a:extLst>
              <a:ext uri="{FF2B5EF4-FFF2-40B4-BE49-F238E27FC236}">
                <a16:creationId xmlns:a16="http://schemas.microsoft.com/office/drawing/2014/main" id="{508CAAA8-5E23-3C45-B1C4-BD2326199B1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682E8D-7902-AC47-8D4B-C37242B188FB}"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22541" name="Text Box 11">
            <a:extLst>
              <a:ext uri="{FF2B5EF4-FFF2-40B4-BE49-F238E27FC236}">
                <a16:creationId xmlns:a16="http://schemas.microsoft.com/office/drawing/2014/main" id="{9430530C-9D0A-184B-91DE-7E8ADCDAEEB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542" name="Text Box 12">
            <a:extLst>
              <a:ext uri="{FF2B5EF4-FFF2-40B4-BE49-F238E27FC236}">
                <a16:creationId xmlns:a16="http://schemas.microsoft.com/office/drawing/2014/main" id="{B55C6E8F-52B8-D749-9173-470D5A871E2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94">
            <a:extLst>
              <a:ext uri="{FF2B5EF4-FFF2-40B4-BE49-F238E27FC236}">
                <a16:creationId xmlns:a16="http://schemas.microsoft.com/office/drawing/2014/main" id="{711E3C57-4938-254F-8781-13B7CA99240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AA5AA10-7AD9-1F4B-BDE3-82BC820F59A0}" type="slidenum">
              <a:rPr lang="es-ES" altLang="es-ES_tradnl" sz="1400" smtClean="0">
                <a:solidFill>
                  <a:srgbClr val="000000"/>
                </a:solidFill>
                <a:latin typeface="Times New Roman" panose="02020603050405020304" pitchFamily="18" charset="0"/>
              </a:rPr>
              <a:pPr/>
              <a:t>76</a:t>
            </a:fld>
            <a:endParaRPr lang="es-ES" altLang="es-ES_tradnl" sz="1400">
              <a:solidFill>
                <a:srgbClr val="000000"/>
              </a:solidFill>
              <a:latin typeface="Times New Roman" panose="02020603050405020304" pitchFamily="18" charset="0"/>
            </a:endParaRPr>
          </a:p>
        </p:txBody>
      </p:sp>
      <p:sp>
        <p:nvSpPr>
          <p:cNvPr id="26627" name="Text Box 1">
            <a:extLst>
              <a:ext uri="{FF2B5EF4-FFF2-40B4-BE49-F238E27FC236}">
                <a16:creationId xmlns:a16="http://schemas.microsoft.com/office/drawing/2014/main" id="{5AB01694-7D9C-E849-9624-39A9AB62828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0A2CAB-B0A9-CE46-973D-F8A7DFCAE322}"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28" name="Text Box 2">
            <a:extLst>
              <a:ext uri="{FF2B5EF4-FFF2-40B4-BE49-F238E27FC236}">
                <a16:creationId xmlns:a16="http://schemas.microsoft.com/office/drawing/2014/main" id="{66CCBA48-D717-874D-B1F2-9DB1B058A6C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54003E-5A57-CB4B-B0FE-30D58F241B02}"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29" name="Text Box 3">
            <a:extLst>
              <a:ext uri="{FF2B5EF4-FFF2-40B4-BE49-F238E27FC236}">
                <a16:creationId xmlns:a16="http://schemas.microsoft.com/office/drawing/2014/main" id="{E3BB850E-701A-0C45-94E4-1CE60809365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BA24D3-03F0-F64F-AD0D-06BFC806729D}"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0" name="Text Box 4">
            <a:extLst>
              <a:ext uri="{FF2B5EF4-FFF2-40B4-BE49-F238E27FC236}">
                <a16:creationId xmlns:a16="http://schemas.microsoft.com/office/drawing/2014/main" id="{CD571A4F-9C6C-BE4D-918C-2FEB7B4E92B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0BAC44-AF59-C742-9433-2FE1790A8DD5}"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1" name="Text Box 5">
            <a:extLst>
              <a:ext uri="{FF2B5EF4-FFF2-40B4-BE49-F238E27FC236}">
                <a16:creationId xmlns:a16="http://schemas.microsoft.com/office/drawing/2014/main" id="{A6EC53EA-6C7A-9346-8604-4DD49781A5D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A729D5-86F3-754A-95AA-F102CAB4BEA7}"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2" name="Text Box 6">
            <a:extLst>
              <a:ext uri="{FF2B5EF4-FFF2-40B4-BE49-F238E27FC236}">
                <a16:creationId xmlns:a16="http://schemas.microsoft.com/office/drawing/2014/main" id="{00CA4E79-9005-BF4E-841E-63F99444C12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1B2474-92F8-E447-884E-3DEA518C0A73}"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3" name="Text Box 7">
            <a:extLst>
              <a:ext uri="{FF2B5EF4-FFF2-40B4-BE49-F238E27FC236}">
                <a16:creationId xmlns:a16="http://schemas.microsoft.com/office/drawing/2014/main" id="{3DB14584-62AC-CA40-A483-6E6A5F7F79B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A36E3D-8073-C747-A478-B86D5523D134}"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4" name="Text Box 8">
            <a:extLst>
              <a:ext uri="{FF2B5EF4-FFF2-40B4-BE49-F238E27FC236}">
                <a16:creationId xmlns:a16="http://schemas.microsoft.com/office/drawing/2014/main" id="{E96EEA0A-68C3-A244-A89D-DC4FA071B9A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66C17C-E8B9-6D4F-8EC2-0D50A795F8BE}"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5" name="Text Box 9">
            <a:extLst>
              <a:ext uri="{FF2B5EF4-FFF2-40B4-BE49-F238E27FC236}">
                <a16:creationId xmlns:a16="http://schemas.microsoft.com/office/drawing/2014/main" id="{B5515F32-58C7-844B-AE2B-6EC8D65A0CA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2FF30B-1EEE-6844-89AD-6BA12D3BE8B9}"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6" name="Text Box 10">
            <a:extLst>
              <a:ext uri="{FF2B5EF4-FFF2-40B4-BE49-F238E27FC236}">
                <a16:creationId xmlns:a16="http://schemas.microsoft.com/office/drawing/2014/main" id="{360BC25B-086E-CE40-8A93-182B5D1825A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E0DDE8-4F6B-5344-B0BF-F4CD185BDDC4}"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26637" name="Text Box 11">
            <a:extLst>
              <a:ext uri="{FF2B5EF4-FFF2-40B4-BE49-F238E27FC236}">
                <a16:creationId xmlns:a16="http://schemas.microsoft.com/office/drawing/2014/main" id="{0916E6E8-B31F-C54A-A7B1-2D3634DC654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638" name="Text Box 12">
            <a:extLst>
              <a:ext uri="{FF2B5EF4-FFF2-40B4-BE49-F238E27FC236}">
                <a16:creationId xmlns:a16="http://schemas.microsoft.com/office/drawing/2014/main" id="{2451B857-31AB-AE4E-B6AD-203CEB1199B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4" name="Rectangle 94">
            <a:extLst>
              <a:ext uri="{FF2B5EF4-FFF2-40B4-BE49-F238E27FC236}">
                <a16:creationId xmlns:a16="http://schemas.microsoft.com/office/drawing/2014/main" id="{752F6211-8589-6A4E-929E-02CAD211D61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5E1E6DF-24B9-7D4B-840B-60EC93E1D310}" type="slidenum">
              <a:rPr lang="es-ES" altLang="es-ES_tradnl" sz="1400" smtClean="0">
                <a:solidFill>
                  <a:srgbClr val="000000"/>
                </a:solidFill>
                <a:latin typeface="Times New Roman" panose="02020603050405020304" pitchFamily="18" charset="0"/>
              </a:rPr>
              <a:pPr/>
              <a:t>77</a:t>
            </a:fld>
            <a:endParaRPr lang="es-ES" altLang="es-ES_tradnl" sz="1400">
              <a:solidFill>
                <a:srgbClr val="000000"/>
              </a:solidFill>
              <a:latin typeface="Times New Roman" panose="02020603050405020304" pitchFamily="18" charset="0"/>
            </a:endParaRPr>
          </a:p>
        </p:txBody>
      </p:sp>
      <p:sp>
        <p:nvSpPr>
          <p:cNvPr id="28675" name="Text Box 1">
            <a:extLst>
              <a:ext uri="{FF2B5EF4-FFF2-40B4-BE49-F238E27FC236}">
                <a16:creationId xmlns:a16="http://schemas.microsoft.com/office/drawing/2014/main" id="{45975409-BA43-0A47-85D4-005D4623688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912F58-0799-0341-86CE-EF7114AA4D55}"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76" name="Text Box 2">
            <a:extLst>
              <a:ext uri="{FF2B5EF4-FFF2-40B4-BE49-F238E27FC236}">
                <a16:creationId xmlns:a16="http://schemas.microsoft.com/office/drawing/2014/main" id="{2C89202C-C5EB-3B4B-95B1-7BA549B8450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FF9428-8A07-614F-8063-061079391441}"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77" name="Text Box 3">
            <a:extLst>
              <a:ext uri="{FF2B5EF4-FFF2-40B4-BE49-F238E27FC236}">
                <a16:creationId xmlns:a16="http://schemas.microsoft.com/office/drawing/2014/main" id="{1FE18B82-C3B3-B049-8E3F-F90488B9CBF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091669-3DE8-9548-BD2B-7F94F1592B02}"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78" name="Text Box 4">
            <a:extLst>
              <a:ext uri="{FF2B5EF4-FFF2-40B4-BE49-F238E27FC236}">
                <a16:creationId xmlns:a16="http://schemas.microsoft.com/office/drawing/2014/main" id="{398EB3B3-6D03-324A-9234-20C163B98F9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2C2229-EF69-2D4F-91FE-7D80D6ED881C}"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79" name="Text Box 5">
            <a:extLst>
              <a:ext uri="{FF2B5EF4-FFF2-40B4-BE49-F238E27FC236}">
                <a16:creationId xmlns:a16="http://schemas.microsoft.com/office/drawing/2014/main" id="{33740BB0-C9DB-CC4C-BCED-E112C5E9A0A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6C794E-10D7-7A4B-A4A5-BDFE0FD73834}"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0" name="Text Box 6">
            <a:extLst>
              <a:ext uri="{FF2B5EF4-FFF2-40B4-BE49-F238E27FC236}">
                <a16:creationId xmlns:a16="http://schemas.microsoft.com/office/drawing/2014/main" id="{DECB2B71-94DE-1D4B-91BB-E9A7DD25C50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BC8BA4-3F2A-1742-960B-93ACC0939D3B}"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1" name="Text Box 7">
            <a:extLst>
              <a:ext uri="{FF2B5EF4-FFF2-40B4-BE49-F238E27FC236}">
                <a16:creationId xmlns:a16="http://schemas.microsoft.com/office/drawing/2014/main" id="{D8FCA212-CAF7-9544-A763-51776666753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AA4CFE-21D4-A743-A9D6-B5B93B969B78}"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2" name="Text Box 8">
            <a:extLst>
              <a:ext uri="{FF2B5EF4-FFF2-40B4-BE49-F238E27FC236}">
                <a16:creationId xmlns:a16="http://schemas.microsoft.com/office/drawing/2014/main" id="{A63AEF54-33DE-D948-8B7A-3F8C2DBF8D8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F788EE-1CCB-394A-81B1-36C7CA9F44BB}"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3" name="Text Box 9">
            <a:extLst>
              <a:ext uri="{FF2B5EF4-FFF2-40B4-BE49-F238E27FC236}">
                <a16:creationId xmlns:a16="http://schemas.microsoft.com/office/drawing/2014/main" id="{472399E5-F56C-6C44-B22E-9E793E827B5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C867BA-36D3-7E4C-92F0-9BAC0AF3BB78}"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4" name="Text Box 10">
            <a:extLst>
              <a:ext uri="{FF2B5EF4-FFF2-40B4-BE49-F238E27FC236}">
                <a16:creationId xmlns:a16="http://schemas.microsoft.com/office/drawing/2014/main" id="{6FE9A323-EF7E-2E49-B24C-195556133D6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BC8236-F895-2649-A60F-0163B1C6FF76}"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28685" name="Text Box 11">
            <a:extLst>
              <a:ext uri="{FF2B5EF4-FFF2-40B4-BE49-F238E27FC236}">
                <a16:creationId xmlns:a16="http://schemas.microsoft.com/office/drawing/2014/main" id="{855B2F8C-066D-0B4B-9A8A-048476F7613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686" name="Text Box 12">
            <a:extLst>
              <a:ext uri="{FF2B5EF4-FFF2-40B4-BE49-F238E27FC236}">
                <a16:creationId xmlns:a16="http://schemas.microsoft.com/office/drawing/2014/main" id="{8C1A6C26-E9ED-2A45-936D-5C4BDEA1F25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8658" name="Rectangle 92">
            <a:extLst>
              <a:ext uri="{FF2B5EF4-FFF2-40B4-BE49-F238E27FC236}">
                <a16:creationId xmlns:a16="http://schemas.microsoft.com/office/drawing/2014/main" id="{8FE1D687-35C4-7E4F-A4E7-22872926E6B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3500F2F-AFD3-EF4A-B0EE-9C6BC9AC4A44}" type="slidenum">
              <a:rPr lang="es-ES" altLang="es-ES_tradnl" sz="1400">
                <a:solidFill>
                  <a:srgbClr val="000000"/>
                </a:solidFill>
                <a:latin typeface="Times New Roman" panose="02020603050405020304" pitchFamily="18" charset="0"/>
              </a:rPr>
              <a:pPr/>
              <a:t>78</a:t>
            </a:fld>
            <a:endParaRPr lang="es-ES" altLang="es-ES_tradnl" sz="1400">
              <a:solidFill>
                <a:srgbClr val="000000"/>
              </a:solidFill>
              <a:latin typeface="Times New Roman" panose="02020603050405020304" pitchFamily="18" charset="0"/>
            </a:endParaRPr>
          </a:p>
        </p:txBody>
      </p:sp>
      <p:sp>
        <p:nvSpPr>
          <p:cNvPr id="198659" name="Text Box 1">
            <a:extLst>
              <a:ext uri="{FF2B5EF4-FFF2-40B4-BE49-F238E27FC236}">
                <a16:creationId xmlns:a16="http://schemas.microsoft.com/office/drawing/2014/main" id="{EF85AC44-B854-984A-9FE9-594E91F99ED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9B7617-EA5C-8F44-8B16-E2C07B360293}"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0" name="Text Box 2">
            <a:extLst>
              <a:ext uri="{FF2B5EF4-FFF2-40B4-BE49-F238E27FC236}">
                <a16:creationId xmlns:a16="http://schemas.microsoft.com/office/drawing/2014/main" id="{D344EA72-008D-1B42-A5BB-A2C920BB2AA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0A9711-4DB2-464E-9A16-1B4201C2CEF0}"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1" name="Text Box 3">
            <a:extLst>
              <a:ext uri="{FF2B5EF4-FFF2-40B4-BE49-F238E27FC236}">
                <a16:creationId xmlns:a16="http://schemas.microsoft.com/office/drawing/2014/main" id="{A17293DB-7C1E-C447-A067-5CF9667A359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AB8B58-3892-9A4D-A9D6-124377E11546}"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2" name="Text Box 4">
            <a:extLst>
              <a:ext uri="{FF2B5EF4-FFF2-40B4-BE49-F238E27FC236}">
                <a16:creationId xmlns:a16="http://schemas.microsoft.com/office/drawing/2014/main" id="{3C7BC3A3-3E2C-B541-973B-8357FB79FF0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78AE4A-5359-424C-8091-0C05A901A58E}"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3" name="Text Box 5">
            <a:extLst>
              <a:ext uri="{FF2B5EF4-FFF2-40B4-BE49-F238E27FC236}">
                <a16:creationId xmlns:a16="http://schemas.microsoft.com/office/drawing/2014/main" id="{38D140F2-E6D5-5C40-A6C6-F4DDCFC6592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AE93AD-9032-B340-B5B1-A417454BFC42}"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4" name="Text Box 6">
            <a:extLst>
              <a:ext uri="{FF2B5EF4-FFF2-40B4-BE49-F238E27FC236}">
                <a16:creationId xmlns:a16="http://schemas.microsoft.com/office/drawing/2014/main" id="{AF0D0A17-7C0F-D74B-8098-5B7B68433B8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FBAF84-AE1E-854A-A045-7F49CE381D35}"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5" name="Text Box 7">
            <a:extLst>
              <a:ext uri="{FF2B5EF4-FFF2-40B4-BE49-F238E27FC236}">
                <a16:creationId xmlns:a16="http://schemas.microsoft.com/office/drawing/2014/main" id="{C1B26B05-730A-CB4F-A3F3-7DE561F0CAE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2217AA-A498-DA49-B958-B78A44857AE4}"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6" name="Text Box 8">
            <a:extLst>
              <a:ext uri="{FF2B5EF4-FFF2-40B4-BE49-F238E27FC236}">
                <a16:creationId xmlns:a16="http://schemas.microsoft.com/office/drawing/2014/main" id="{E052C150-31A7-8841-8393-F24AB150D1B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733693-C2D2-8345-B147-CD54A4F3AAC7}"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7" name="Text Box 9">
            <a:extLst>
              <a:ext uri="{FF2B5EF4-FFF2-40B4-BE49-F238E27FC236}">
                <a16:creationId xmlns:a16="http://schemas.microsoft.com/office/drawing/2014/main" id="{0B1BA72B-24AB-B84A-A330-7D1455E424A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13E285-BF13-7646-9772-96206DA860C3}"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8" name="Text Box 10">
            <a:extLst>
              <a:ext uri="{FF2B5EF4-FFF2-40B4-BE49-F238E27FC236}">
                <a16:creationId xmlns:a16="http://schemas.microsoft.com/office/drawing/2014/main" id="{238F9CAA-1A8A-D04E-A7F9-76A7A64EC38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FACA27-1387-CA49-9DD4-A383A13BBEBD}"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198669" name="Text Box 11">
            <a:extLst>
              <a:ext uri="{FF2B5EF4-FFF2-40B4-BE49-F238E27FC236}">
                <a16:creationId xmlns:a16="http://schemas.microsoft.com/office/drawing/2014/main" id="{88597464-AEAE-F843-A92F-250E90BBC1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98670" name="Text Box 12">
            <a:extLst>
              <a:ext uri="{FF2B5EF4-FFF2-40B4-BE49-F238E27FC236}">
                <a16:creationId xmlns:a16="http://schemas.microsoft.com/office/drawing/2014/main" id="{E45DA029-FF62-E947-B655-E4143649886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02" name="Rectangle 92">
            <a:extLst>
              <a:ext uri="{FF2B5EF4-FFF2-40B4-BE49-F238E27FC236}">
                <a16:creationId xmlns:a16="http://schemas.microsoft.com/office/drawing/2014/main" id="{1F2E8A72-EF86-294E-B697-1787DD9B444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B881F5A-E33B-FB4C-BC73-A1A2E65B026C}" type="slidenum">
              <a:rPr lang="es-ES" altLang="es-ES_tradnl" sz="1400">
                <a:solidFill>
                  <a:srgbClr val="000000"/>
                </a:solidFill>
                <a:latin typeface="Times New Roman" panose="02020603050405020304" pitchFamily="18" charset="0"/>
              </a:rPr>
              <a:pPr/>
              <a:t>79</a:t>
            </a:fld>
            <a:endParaRPr lang="es-ES" altLang="es-ES_tradnl" sz="1400">
              <a:solidFill>
                <a:srgbClr val="000000"/>
              </a:solidFill>
              <a:latin typeface="Times New Roman" panose="02020603050405020304" pitchFamily="18" charset="0"/>
            </a:endParaRPr>
          </a:p>
        </p:txBody>
      </p:sp>
      <p:sp>
        <p:nvSpPr>
          <p:cNvPr id="204803" name="Text Box 1">
            <a:extLst>
              <a:ext uri="{FF2B5EF4-FFF2-40B4-BE49-F238E27FC236}">
                <a16:creationId xmlns:a16="http://schemas.microsoft.com/office/drawing/2014/main" id="{AC1752E5-2D45-5347-B0E3-F3D7E29382F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FC075C-9FC3-FE4D-BB1E-7E3A4A640BF0}"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4" name="Text Box 2">
            <a:extLst>
              <a:ext uri="{FF2B5EF4-FFF2-40B4-BE49-F238E27FC236}">
                <a16:creationId xmlns:a16="http://schemas.microsoft.com/office/drawing/2014/main" id="{53886B1F-5A18-484C-9522-E7F746A6B0D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79E3CA-981F-254F-87A1-7548F456DC79}"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5" name="Text Box 3">
            <a:extLst>
              <a:ext uri="{FF2B5EF4-FFF2-40B4-BE49-F238E27FC236}">
                <a16:creationId xmlns:a16="http://schemas.microsoft.com/office/drawing/2014/main" id="{E812B177-14F0-5844-9A8B-CCD03DFCE56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AF5CED-FA20-F94C-9663-2C52197C8039}"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6" name="Text Box 4">
            <a:extLst>
              <a:ext uri="{FF2B5EF4-FFF2-40B4-BE49-F238E27FC236}">
                <a16:creationId xmlns:a16="http://schemas.microsoft.com/office/drawing/2014/main" id="{9BA46DB4-5E67-824C-9EFE-FC588E99988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053C7A-DE42-914D-89FC-C0A03825A3E6}"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7" name="Text Box 5">
            <a:extLst>
              <a:ext uri="{FF2B5EF4-FFF2-40B4-BE49-F238E27FC236}">
                <a16:creationId xmlns:a16="http://schemas.microsoft.com/office/drawing/2014/main" id="{C2585AA7-9CAC-7A40-B7FF-527A3420063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9B406A-62D7-6446-AB4D-E5C7090ACA90}"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8" name="Text Box 6">
            <a:extLst>
              <a:ext uri="{FF2B5EF4-FFF2-40B4-BE49-F238E27FC236}">
                <a16:creationId xmlns:a16="http://schemas.microsoft.com/office/drawing/2014/main" id="{6BA0C0EF-ECFC-5D4F-B11A-057FF0E5B2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991085-2183-DD48-BC64-1DE09E04DF35}"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09" name="Text Box 7">
            <a:extLst>
              <a:ext uri="{FF2B5EF4-FFF2-40B4-BE49-F238E27FC236}">
                <a16:creationId xmlns:a16="http://schemas.microsoft.com/office/drawing/2014/main" id="{17EE19D5-7CE9-2943-A626-558BFB841A3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CC6836-6695-6347-9B10-D1E7F35DEAAA}"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10" name="Text Box 8">
            <a:extLst>
              <a:ext uri="{FF2B5EF4-FFF2-40B4-BE49-F238E27FC236}">
                <a16:creationId xmlns:a16="http://schemas.microsoft.com/office/drawing/2014/main" id="{D78F28C1-4179-EB48-8C29-B54A8858E14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BD6EA0-CB87-784A-A1CF-FB896D852DD7}"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11" name="Text Box 9">
            <a:extLst>
              <a:ext uri="{FF2B5EF4-FFF2-40B4-BE49-F238E27FC236}">
                <a16:creationId xmlns:a16="http://schemas.microsoft.com/office/drawing/2014/main" id="{41FA56E1-F8BA-A545-ACE5-DA9889B338F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CDE2D6-109E-C34B-A4C7-E6F5BBCD90D5}"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12" name="Text Box 10">
            <a:extLst>
              <a:ext uri="{FF2B5EF4-FFF2-40B4-BE49-F238E27FC236}">
                <a16:creationId xmlns:a16="http://schemas.microsoft.com/office/drawing/2014/main" id="{3527CE23-4140-E742-8B9C-DD7AF5DC5DD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4103D4-0DFB-0E46-9EA7-CA656FE858AC}"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204813" name="Text Box 11">
            <a:extLst>
              <a:ext uri="{FF2B5EF4-FFF2-40B4-BE49-F238E27FC236}">
                <a16:creationId xmlns:a16="http://schemas.microsoft.com/office/drawing/2014/main" id="{D3E75D95-DA85-1145-9BEC-D9B6FBACAFF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4814" name="Text Box 12">
            <a:extLst>
              <a:ext uri="{FF2B5EF4-FFF2-40B4-BE49-F238E27FC236}">
                <a16:creationId xmlns:a16="http://schemas.microsoft.com/office/drawing/2014/main" id="{C616FECD-92B9-7344-BA3E-7AC91532F1A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92">
            <a:extLst>
              <a:ext uri="{FF2B5EF4-FFF2-40B4-BE49-F238E27FC236}">
                <a16:creationId xmlns:a16="http://schemas.microsoft.com/office/drawing/2014/main" id="{54989D8A-53A5-1C4A-AAE0-CDEDA7F7661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632FA96-34E3-3A44-8AE2-CF5FEAC8555A}" type="slidenum">
              <a:rPr lang="es-ES" altLang="es-ES_tradnl" sz="1400">
                <a:solidFill>
                  <a:srgbClr val="000000"/>
                </a:solidFill>
                <a:latin typeface="Times New Roman" panose="02020603050405020304" pitchFamily="18" charset="0"/>
              </a:rPr>
              <a:pPr/>
              <a:t>8</a:t>
            </a:fld>
            <a:endParaRPr lang="es-ES" altLang="es-ES_tradnl" sz="1400">
              <a:solidFill>
                <a:srgbClr val="000000"/>
              </a:solidFill>
              <a:latin typeface="Times New Roman" panose="02020603050405020304" pitchFamily="18" charset="0"/>
            </a:endParaRPr>
          </a:p>
        </p:txBody>
      </p:sp>
      <p:sp>
        <p:nvSpPr>
          <p:cNvPr id="106499" name="Text Box 1">
            <a:extLst>
              <a:ext uri="{FF2B5EF4-FFF2-40B4-BE49-F238E27FC236}">
                <a16:creationId xmlns:a16="http://schemas.microsoft.com/office/drawing/2014/main" id="{FE93BBE2-8281-894C-B399-4612ADCE125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DFDCC6-8E23-AA47-8E94-6F39F83F82DD}"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0" name="Text Box 2">
            <a:extLst>
              <a:ext uri="{FF2B5EF4-FFF2-40B4-BE49-F238E27FC236}">
                <a16:creationId xmlns:a16="http://schemas.microsoft.com/office/drawing/2014/main" id="{8FE845B0-21DC-A14B-872A-650D7BD4B90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083538-7FEE-E743-8BA6-5A5E4C842DB6}"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1" name="Text Box 3">
            <a:extLst>
              <a:ext uri="{FF2B5EF4-FFF2-40B4-BE49-F238E27FC236}">
                <a16:creationId xmlns:a16="http://schemas.microsoft.com/office/drawing/2014/main" id="{85E723E7-FBFC-B544-87CA-2561DF21CF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6D51FD-EA68-E643-8340-75846E7B2CEB}"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2" name="Text Box 4">
            <a:extLst>
              <a:ext uri="{FF2B5EF4-FFF2-40B4-BE49-F238E27FC236}">
                <a16:creationId xmlns:a16="http://schemas.microsoft.com/office/drawing/2014/main" id="{0F796296-F080-AF48-96F5-6DC0FF4E3D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9E1D6F-719E-4A4F-8D33-708BE8F3E38B}"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3" name="Text Box 5">
            <a:extLst>
              <a:ext uri="{FF2B5EF4-FFF2-40B4-BE49-F238E27FC236}">
                <a16:creationId xmlns:a16="http://schemas.microsoft.com/office/drawing/2014/main" id="{00EB3384-DFDD-574D-B6A6-67A03E38FE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991D1F-E6F9-AC45-A442-16259F85FDDF}"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4" name="Text Box 6">
            <a:extLst>
              <a:ext uri="{FF2B5EF4-FFF2-40B4-BE49-F238E27FC236}">
                <a16:creationId xmlns:a16="http://schemas.microsoft.com/office/drawing/2014/main" id="{D214A3BC-F1C1-8440-A596-3159549C5F2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6A9A12-D0A4-E641-852A-60599026E80A}"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5" name="Text Box 7">
            <a:extLst>
              <a:ext uri="{FF2B5EF4-FFF2-40B4-BE49-F238E27FC236}">
                <a16:creationId xmlns:a16="http://schemas.microsoft.com/office/drawing/2014/main" id="{7D845FB9-DD96-A245-8967-5E3A668198B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5F0BC1-F23C-1F40-927D-F7D36E4527C6}"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6" name="Text Box 8">
            <a:extLst>
              <a:ext uri="{FF2B5EF4-FFF2-40B4-BE49-F238E27FC236}">
                <a16:creationId xmlns:a16="http://schemas.microsoft.com/office/drawing/2014/main" id="{96E0D322-D40C-7A45-AAA9-DDF2CB6C44CB}"/>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0F1DB3-FC28-3545-AB9E-4BEF6C3F38AE}"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7" name="Text Box 9">
            <a:extLst>
              <a:ext uri="{FF2B5EF4-FFF2-40B4-BE49-F238E27FC236}">
                <a16:creationId xmlns:a16="http://schemas.microsoft.com/office/drawing/2014/main" id="{3E968EF7-5FA8-7847-BBAA-FDD034F6CB02}"/>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968E1-A662-4049-827D-A11A1F110179}"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8" name="Text Box 10">
            <a:extLst>
              <a:ext uri="{FF2B5EF4-FFF2-40B4-BE49-F238E27FC236}">
                <a16:creationId xmlns:a16="http://schemas.microsoft.com/office/drawing/2014/main" id="{CDF918C6-3867-D04A-9339-F26482AB36C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8F14ED-B9FE-5942-8442-D031BE65C4E3}"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06509" name="Text Box 11">
            <a:extLst>
              <a:ext uri="{FF2B5EF4-FFF2-40B4-BE49-F238E27FC236}">
                <a16:creationId xmlns:a16="http://schemas.microsoft.com/office/drawing/2014/main" id="{0A14E2B8-DFCF-6848-8368-AE6DDB22543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6510" name="Text Box 12">
            <a:extLst>
              <a:ext uri="{FF2B5EF4-FFF2-40B4-BE49-F238E27FC236}">
                <a16:creationId xmlns:a16="http://schemas.microsoft.com/office/drawing/2014/main" id="{440899BC-EAE5-9346-8D6A-54BF534C445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51627155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6850" name="Rectangle 92">
            <a:extLst>
              <a:ext uri="{FF2B5EF4-FFF2-40B4-BE49-F238E27FC236}">
                <a16:creationId xmlns:a16="http://schemas.microsoft.com/office/drawing/2014/main" id="{E44EE9C5-26DE-B243-BD81-7A64B9560D1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8A4850D-1A5D-4E48-A8D4-DF29DDC8E381}" type="slidenum">
              <a:rPr lang="es-ES" altLang="es-ES_tradnl" sz="1400">
                <a:solidFill>
                  <a:srgbClr val="000000"/>
                </a:solidFill>
                <a:latin typeface="Times New Roman" panose="02020603050405020304" pitchFamily="18" charset="0"/>
              </a:rPr>
              <a:pPr/>
              <a:t>80</a:t>
            </a:fld>
            <a:endParaRPr lang="es-ES" altLang="es-ES_tradnl" sz="1400">
              <a:solidFill>
                <a:srgbClr val="000000"/>
              </a:solidFill>
              <a:latin typeface="Times New Roman" panose="02020603050405020304" pitchFamily="18" charset="0"/>
            </a:endParaRPr>
          </a:p>
        </p:txBody>
      </p:sp>
      <p:sp>
        <p:nvSpPr>
          <p:cNvPr id="206851" name="Text Box 1">
            <a:extLst>
              <a:ext uri="{FF2B5EF4-FFF2-40B4-BE49-F238E27FC236}">
                <a16:creationId xmlns:a16="http://schemas.microsoft.com/office/drawing/2014/main" id="{EEEBA60F-3A15-064A-AE48-6B35D56EBE2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66908E-1A23-F04C-B4DD-D9C5DF32A7E1}"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2" name="Text Box 2">
            <a:extLst>
              <a:ext uri="{FF2B5EF4-FFF2-40B4-BE49-F238E27FC236}">
                <a16:creationId xmlns:a16="http://schemas.microsoft.com/office/drawing/2014/main" id="{FBCA67F5-027B-CA4E-80A4-334E6CE5EFD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524645-6833-1647-86B2-30D67BBDF8FA}"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3" name="Text Box 3">
            <a:extLst>
              <a:ext uri="{FF2B5EF4-FFF2-40B4-BE49-F238E27FC236}">
                <a16:creationId xmlns:a16="http://schemas.microsoft.com/office/drawing/2014/main" id="{FEAAAEE2-A1FB-3741-8BB4-3CC7E0EE273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0E265A-E341-EB41-B2B6-2419205E96FC}"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4" name="Text Box 4">
            <a:extLst>
              <a:ext uri="{FF2B5EF4-FFF2-40B4-BE49-F238E27FC236}">
                <a16:creationId xmlns:a16="http://schemas.microsoft.com/office/drawing/2014/main" id="{3FB40094-BC64-3743-805C-3DF6FD8BBDB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11C705-A06D-AA4B-AE76-689D6B6BDE89}"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5" name="Text Box 5">
            <a:extLst>
              <a:ext uri="{FF2B5EF4-FFF2-40B4-BE49-F238E27FC236}">
                <a16:creationId xmlns:a16="http://schemas.microsoft.com/office/drawing/2014/main" id="{816D1B5A-5ADA-3246-9FFF-DE856D3308E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26715C-4FE5-2C41-9D04-8BE525A7A1F9}"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6" name="Text Box 6">
            <a:extLst>
              <a:ext uri="{FF2B5EF4-FFF2-40B4-BE49-F238E27FC236}">
                <a16:creationId xmlns:a16="http://schemas.microsoft.com/office/drawing/2014/main" id="{E0245631-FE76-E944-8172-B99F6DF9C14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8D1F0E-7F28-0A4E-BFDC-DE0CD30963F3}"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7" name="Text Box 7">
            <a:extLst>
              <a:ext uri="{FF2B5EF4-FFF2-40B4-BE49-F238E27FC236}">
                <a16:creationId xmlns:a16="http://schemas.microsoft.com/office/drawing/2014/main" id="{0FA68670-B376-BA46-9D92-26BA553EA2C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C52BA8-B430-6C41-9C9D-CB27004A806F}"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8" name="Text Box 8">
            <a:extLst>
              <a:ext uri="{FF2B5EF4-FFF2-40B4-BE49-F238E27FC236}">
                <a16:creationId xmlns:a16="http://schemas.microsoft.com/office/drawing/2014/main" id="{3AA8B347-5023-1A42-B892-6400A188E61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253D36-3697-0446-8FE4-5758E0CE45EB}"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59" name="Text Box 9">
            <a:extLst>
              <a:ext uri="{FF2B5EF4-FFF2-40B4-BE49-F238E27FC236}">
                <a16:creationId xmlns:a16="http://schemas.microsoft.com/office/drawing/2014/main" id="{63BB12DC-0F1B-E342-8A93-543571113EF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17C668-FF2B-7740-8CCE-B5E4E3007968}"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60" name="Text Box 10">
            <a:extLst>
              <a:ext uri="{FF2B5EF4-FFF2-40B4-BE49-F238E27FC236}">
                <a16:creationId xmlns:a16="http://schemas.microsoft.com/office/drawing/2014/main" id="{9E5D34FE-4332-9F4E-9826-53E570532E2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F43A47-E17A-D840-81CE-4B5E58B7248D}"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206861" name="Text Box 11">
            <a:extLst>
              <a:ext uri="{FF2B5EF4-FFF2-40B4-BE49-F238E27FC236}">
                <a16:creationId xmlns:a16="http://schemas.microsoft.com/office/drawing/2014/main" id="{C3D5A903-5C09-A840-AFB3-711EA54FFF4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6862" name="Text Box 12">
            <a:extLst>
              <a:ext uri="{FF2B5EF4-FFF2-40B4-BE49-F238E27FC236}">
                <a16:creationId xmlns:a16="http://schemas.microsoft.com/office/drawing/2014/main" id="{A2D51298-D2A7-7D46-8F03-57A6140B5F4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8898" name="Rectangle 92">
            <a:extLst>
              <a:ext uri="{FF2B5EF4-FFF2-40B4-BE49-F238E27FC236}">
                <a16:creationId xmlns:a16="http://schemas.microsoft.com/office/drawing/2014/main" id="{E9F18AE3-C063-FF46-B225-31C0166F27A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67457BA-E531-9049-97E5-71B5F03C6A39}" type="slidenum">
              <a:rPr lang="es-ES" altLang="es-ES_tradnl" sz="1400">
                <a:solidFill>
                  <a:srgbClr val="000000"/>
                </a:solidFill>
                <a:latin typeface="Times New Roman" panose="02020603050405020304" pitchFamily="18" charset="0"/>
              </a:rPr>
              <a:pPr/>
              <a:t>81</a:t>
            </a:fld>
            <a:endParaRPr lang="es-ES" altLang="es-ES_tradnl" sz="1400">
              <a:solidFill>
                <a:srgbClr val="000000"/>
              </a:solidFill>
              <a:latin typeface="Times New Roman" panose="02020603050405020304" pitchFamily="18" charset="0"/>
            </a:endParaRPr>
          </a:p>
        </p:txBody>
      </p:sp>
      <p:sp>
        <p:nvSpPr>
          <p:cNvPr id="208899" name="Text Box 1">
            <a:extLst>
              <a:ext uri="{FF2B5EF4-FFF2-40B4-BE49-F238E27FC236}">
                <a16:creationId xmlns:a16="http://schemas.microsoft.com/office/drawing/2014/main" id="{172D45A3-058D-C94F-9987-199E5432412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373FFF-D4C0-0743-937D-EC9DAC61016A}"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0" name="Text Box 2">
            <a:extLst>
              <a:ext uri="{FF2B5EF4-FFF2-40B4-BE49-F238E27FC236}">
                <a16:creationId xmlns:a16="http://schemas.microsoft.com/office/drawing/2014/main" id="{575143AF-8FFA-D644-80C7-EC49E676330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202EAD-B75E-5045-A0A7-1AA03848453C}"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1" name="Text Box 3">
            <a:extLst>
              <a:ext uri="{FF2B5EF4-FFF2-40B4-BE49-F238E27FC236}">
                <a16:creationId xmlns:a16="http://schemas.microsoft.com/office/drawing/2014/main" id="{650771D9-FC28-0E49-9EA5-699AAA6D7A4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306902-FFE3-B04F-92DD-4E2A91E21054}"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2" name="Text Box 4">
            <a:extLst>
              <a:ext uri="{FF2B5EF4-FFF2-40B4-BE49-F238E27FC236}">
                <a16:creationId xmlns:a16="http://schemas.microsoft.com/office/drawing/2014/main" id="{53C43A17-B4B6-9546-B30F-C4A6704D681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ADB2D1-A9EF-F141-8FD0-F1B6E801C559}"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3" name="Text Box 5">
            <a:extLst>
              <a:ext uri="{FF2B5EF4-FFF2-40B4-BE49-F238E27FC236}">
                <a16:creationId xmlns:a16="http://schemas.microsoft.com/office/drawing/2014/main" id="{23796D25-8E15-C44B-8EB3-DF9F3277D31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309C19-2C4C-7C4C-9535-12F0A2A14BDE}"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4" name="Text Box 6">
            <a:extLst>
              <a:ext uri="{FF2B5EF4-FFF2-40B4-BE49-F238E27FC236}">
                <a16:creationId xmlns:a16="http://schemas.microsoft.com/office/drawing/2014/main" id="{C6469F2A-A7EC-AD43-815B-2674200D5EE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6DF67B-B37F-9D49-946C-C57480AA8AE8}"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5" name="Text Box 7">
            <a:extLst>
              <a:ext uri="{FF2B5EF4-FFF2-40B4-BE49-F238E27FC236}">
                <a16:creationId xmlns:a16="http://schemas.microsoft.com/office/drawing/2014/main" id="{E6333909-BE3B-8C43-BDD1-10BE9E856F9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EBD512-08C5-3A45-8DB8-F64D80E1F02B}"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6" name="Text Box 8">
            <a:extLst>
              <a:ext uri="{FF2B5EF4-FFF2-40B4-BE49-F238E27FC236}">
                <a16:creationId xmlns:a16="http://schemas.microsoft.com/office/drawing/2014/main" id="{73A8D333-320A-6B40-A7C6-61C7C013DFCD}"/>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665205-D027-414F-A3FB-B48F5ACF644E}"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7" name="Text Box 9">
            <a:extLst>
              <a:ext uri="{FF2B5EF4-FFF2-40B4-BE49-F238E27FC236}">
                <a16:creationId xmlns:a16="http://schemas.microsoft.com/office/drawing/2014/main" id="{4FAD5CC7-FF2D-8D43-A109-DB74AAAE8F38}"/>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F2F935-C7D2-6342-9F84-BBD53FDA9306}"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8" name="Text Box 10">
            <a:extLst>
              <a:ext uri="{FF2B5EF4-FFF2-40B4-BE49-F238E27FC236}">
                <a16:creationId xmlns:a16="http://schemas.microsoft.com/office/drawing/2014/main" id="{9E29AEF8-5072-BA40-8F52-7CDEEDCF808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C0E88C-135F-1D43-B3B4-A82975F49BC5}"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09" name="Text Box 11">
            <a:extLst>
              <a:ext uri="{FF2B5EF4-FFF2-40B4-BE49-F238E27FC236}">
                <a16:creationId xmlns:a16="http://schemas.microsoft.com/office/drawing/2014/main" id="{436DA3E1-703B-EA45-AC44-685FF7CBE0CB}"/>
              </a:ext>
            </a:extLst>
          </p:cNvPr>
          <p:cNvSpPr txBox="1">
            <a:spLocks noChangeArrowheads="1"/>
          </p:cNvSpPr>
          <p:nvPr/>
        </p:nvSpPr>
        <p:spPr bwMode="auto">
          <a:xfrm>
            <a:off x="3879850"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B271CEC-0C48-CA4A-9E87-E30747190EF8}" type="slidenum">
              <a:rPr lang="es-ES" altLang="es-ES_tradnl" sz="1400">
                <a:solidFill>
                  <a:srgbClr val="000000"/>
                </a:solidFill>
                <a:latin typeface="Times New Roman" panose="02020603050405020304" pitchFamily="18" charset="0"/>
              </a:rPr>
              <a:pPr algn="r">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10" name="Text Box 12">
            <a:extLst>
              <a:ext uri="{FF2B5EF4-FFF2-40B4-BE49-F238E27FC236}">
                <a16:creationId xmlns:a16="http://schemas.microsoft.com/office/drawing/2014/main" id="{9F26E87E-F794-AD41-9A4E-A6DFE1E4DCA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DAB247D5-8DA0-174A-89D7-ADD26294116F}" type="slidenum">
              <a:rPr lang="es-ES" altLang="es-ES_tradnl" sz="1400">
                <a:solidFill>
                  <a:srgbClr val="000000"/>
                </a:solidFill>
                <a:latin typeface="Times New Roman" panose="02020603050405020304" pitchFamily="18" charset="0"/>
              </a:rPr>
              <a:pPr algn="r">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208911" name="Text Box 13">
            <a:extLst>
              <a:ext uri="{FF2B5EF4-FFF2-40B4-BE49-F238E27FC236}">
                <a16:creationId xmlns:a16="http://schemas.microsoft.com/office/drawing/2014/main" id="{E25964C2-2600-B243-90FF-05391094A29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8912" name="Text Box 14">
            <a:extLst>
              <a:ext uri="{FF2B5EF4-FFF2-40B4-BE49-F238E27FC236}">
                <a16:creationId xmlns:a16="http://schemas.microsoft.com/office/drawing/2014/main" id="{3476EF26-2CF4-0B44-85C4-450D9C297A5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4">
            <a:extLst>
              <a:ext uri="{FF2B5EF4-FFF2-40B4-BE49-F238E27FC236}">
                <a16:creationId xmlns:a16="http://schemas.microsoft.com/office/drawing/2014/main" id="{2518F6CA-A481-FD44-8F8A-DD7F2869583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19EE288-DDFA-294C-9C22-D85A19128CD9}" type="slidenum">
              <a:rPr lang="es-ES" altLang="es-ES_tradnl" sz="1400" smtClean="0">
                <a:solidFill>
                  <a:srgbClr val="000000"/>
                </a:solidFill>
                <a:latin typeface="Times New Roman" panose="02020603050405020304" pitchFamily="18" charset="0"/>
              </a:rPr>
              <a:pPr/>
              <a:t>82</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271344D2-33F1-AF40-8046-D8DFC36222B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803108-CF03-7E49-A3A0-EDC21BE8495A}"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89D83FA0-A8B8-4B42-9782-38DD4A8DB74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DDB02E-B481-054A-BC37-72DC6638901D}"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C461D09F-8D25-6941-8527-A2630CCF40D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DC0238-C532-D140-B96B-9584C1DF8729}"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68F7A4E6-C406-6545-8485-3ECDBAD91DC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2481D5-FF7C-0342-8795-991DCC6F71A8}"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71D10983-7C54-5848-9B20-2AB1D22C3E0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948ACA-3A3B-FE40-9840-DCF94A8B058A}"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E05BA143-A94B-2A46-83F0-1B50BE13C3B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C231B2-C87E-DD47-9726-013B4FB7F7A1}"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E6670B99-3C3F-CF44-B579-0329E3DB880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169FBE-D09C-384A-9ADC-CC825C2F9AD3}"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76104B43-F993-1649-A7A6-3FA2E9DBE26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C32308-ED88-E14A-AB52-64E3A3FD075A}"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A098ED41-9616-F248-84EC-214D532DC3B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194097-A556-6D4B-8CD4-FB9D2EF0D4AD}"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81E73E32-021A-2046-972E-C0B4CE03F8B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3FF8E1-45F7-DC41-8174-709867891965}"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87D98AB8-D58F-094E-A73E-591BAD2D2CF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0" name="Text Box 12">
            <a:extLst>
              <a:ext uri="{FF2B5EF4-FFF2-40B4-BE49-F238E27FC236}">
                <a16:creationId xmlns:a16="http://schemas.microsoft.com/office/drawing/2014/main" id="{660A7841-1052-4F49-9858-668AE4D03A1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4">
            <a:extLst>
              <a:ext uri="{FF2B5EF4-FFF2-40B4-BE49-F238E27FC236}">
                <a16:creationId xmlns:a16="http://schemas.microsoft.com/office/drawing/2014/main" id="{EC51E3D3-515D-1547-8C8F-EAF1579B70F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2EB9B44-606F-9C46-B473-E643735A638A}" type="slidenum">
              <a:rPr lang="es-ES" altLang="es-ES_tradnl" sz="1400" smtClean="0">
                <a:solidFill>
                  <a:srgbClr val="000000"/>
                </a:solidFill>
                <a:latin typeface="Times New Roman" panose="02020603050405020304" pitchFamily="18" charset="0"/>
              </a:rPr>
              <a:pPr/>
              <a:t>83</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4DE34AF4-F7B4-8C44-815A-6DC41F92026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270C52-C4C2-4B42-8B4C-BD1D52FD7C09}"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AD084B03-54BB-4C46-84FE-27C231A7C1A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756F91-1681-9740-BB3E-60C6C1BE3E6F}"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D6810E6A-3F9B-174B-8FA5-45ADAC922DA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F56837-66DF-0849-BB28-625F8363A5BB}"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57083DA8-0C09-6B49-A4CB-FA1EC7937E7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CBA154-E692-AF44-A6D2-179008F2ABC8}"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C4A9F919-6502-2246-8163-5ED36892541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BA9BA4-3642-6D41-9443-3814801CCC85}"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E862C903-8489-4C47-9414-59EB50B05AC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813E8E-979B-4A4A-ABE5-B708F2F1F4CD}"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079F45E0-F765-5447-8430-5E06942F9A7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C38B1C-69F1-074F-AC3A-D3150CBE6A0F}"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39A19CB7-6079-5342-9B0A-EABF53F5EB4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E1292C-7064-F74F-8588-3B74A5D7F3DE}"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DD3FCE6F-4509-2645-970A-73E518FE1C1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25E148-E05A-4142-9B16-8D54C9EAF33D}"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792F7AAD-CAF2-9D40-AA67-52E01F322B0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081CD8-1BAB-794B-8D40-2BB4FEB50437}"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58C8A87D-E630-7E46-B613-781A717B64D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598" name="Text Box 12">
            <a:extLst>
              <a:ext uri="{FF2B5EF4-FFF2-40B4-BE49-F238E27FC236}">
                <a16:creationId xmlns:a16="http://schemas.microsoft.com/office/drawing/2014/main" id="{882D4AE8-25F3-FC4C-8F58-0025C540F23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2">
            <a:extLst>
              <a:ext uri="{FF2B5EF4-FFF2-40B4-BE49-F238E27FC236}">
                <a16:creationId xmlns:a16="http://schemas.microsoft.com/office/drawing/2014/main" id="{7B926228-7797-F04A-B1B1-7D503D55507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AE5F28F-ECEB-BC46-B523-986986F27F7C}" type="slidenum">
              <a:rPr lang="es-ES" altLang="es-ES_tradnl" sz="1400" smtClean="0">
                <a:solidFill>
                  <a:srgbClr val="000000"/>
                </a:solidFill>
                <a:latin typeface="Times New Roman" panose="02020603050405020304" pitchFamily="18" charset="0"/>
              </a:rPr>
              <a:pPr/>
              <a:t>84</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7FD461DE-94F5-EA45-ABCE-3B7D0C2554C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7F7984-9D6B-CD44-8B4F-369B1213C1D5}"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4C053E20-F054-464D-92EF-4B2603EF324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34EEF7-09A1-F84E-9202-91D4F594FCBD}"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84038C2C-9792-B841-AF7F-C37244EBBFA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A0884C-A2A2-DB4A-810B-E9933E4916AA}"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FF53378B-B706-6449-8199-FD3E2E1AAFA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131510-D604-5643-9039-81390116044C}"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6492E5C9-26F1-1844-80ED-14FD30FE540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355E15-782A-6445-91C7-0A54AAFC2603}"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F74855A2-09B5-F740-A1F9-C808FCF2228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D57B94-FD85-7349-9E35-71F0C750A50B}"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1DCFD9DA-A1E7-E14E-A279-1F0DBF2730B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935E28-171E-5D41-B0B5-DE32BBBAC687}"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24B1B343-51C5-CB4E-BB44-293C1AF3446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88EBE4-D2B9-624C-B9A8-EDD37CE8A1FA}"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539C396B-0F83-D443-95BD-1AFF95DF9CF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325850-6A4B-FD48-A915-58E2753F227C}"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9851C8E3-AECA-944B-92E2-DBF6BEF0738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2A0A0F-BBCF-124D-ADEF-779EB9461156}"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34E0253F-89E6-984F-B766-391B36AE94C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6" name="Text Box 12">
            <a:extLst>
              <a:ext uri="{FF2B5EF4-FFF2-40B4-BE49-F238E27FC236}">
                <a16:creationId xmlns:a16="http://schemas.microsoft.com/office/drawing/2014/main" id="{2AC008ED-6F9A-5A4C-AF57-8032417C96F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2">
            <a:extLst>
              <a:ext uri="{FF2B5EF4-FFF2-40B4-BE49-F238E27FC236}">
                <a16:creationId xmlns:a16="http://schemas.microsoft.com/office/drawing/2014/main" id="{5DBB220D-C975-E74C-A6CB-B7EE3CDC146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22A5F9-9A6C-A840-980B-308AF1D23C32}" type="slidenum">
              <a:rPr lang="es-ES" altLang="es-ES_tradnl" sz="1400" smtClean="0">
                <a:solidFill>
                  <a:srgbClr val="000000"/>
                </a:solidFill>
                <a:latin typeface="Times New Roman" panose="02020603050405020304" pitchFamily="18" charset="0"/>
              </a:rPr>
              <a:pPr/>
              <a:t>85</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C88F04D3-B99B-C643-856E-F6CF2EF4860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CA653A-6563-E243-A72E-C002C84B48D1}"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C92AFEDB-C487-9547-9080-5415A1986EF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01F9C0-BE18-CE45-A635-4C125988C1C3}"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602A6E9F-58E7-7F4B-88C0-22F05D1163E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301F2D-8792-FB41-A73E-36E6B7858CF7}"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4E19C45D-68AF-C440-BF3C-6788229A9A0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26731D-B1DE-BB48-92B6-20BD6D659288}"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A1D1B0C4-DF3F-9544-860A-355E1465EE2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7E7B62-4A6B-0C44-B192-A54CAFAEA0C7}"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59F035A2-C94E-BE40-82FE-78E19FCFA60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B5483F-0C75-964D-A43A-A0FC8A5C865F}"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C9C7B6E5-DB3A-504E-8A91-B5D283975CC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1DECD6-AE72-E645-BD87-F0A94D33A238}"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3530DEEB-11C8-B844-9C84-E55A7C8790F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03DE98-69C9-7B4D-87D5-C5A3D390EB40}"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44F629AA-18A9-A34A-BA1C-6F8AA0635BB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175E78-001B-624B-8767-0E86CCB26399}"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B6D55EE7-FEF1-8A46-840F-3A6545AA838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A5D80C-E384-B84F-82F2-6F0860F5C86F}"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D76482B6-70D9-4D45-8A64-536A16D5A39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6823D65-93FD-9945-9AA4-9514D97D020E}" type="slidenum">
              <a:rPr lang="es-ES" altLang="es-ES_tradnl" sz="1400">
                <a:solidFill>
                  <a:srgbClr val="000000"/>
                </a:solidFill>
                <a:latin typeface="Times New Roman" panose="02020603050405020304" pitchFamily="18" charset="0"/>
              </a:rPr>
              <a:pPr algn="r">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4" name="Text Box 12">
            <a:extLst>
              <a:ext uri="{FF2B5EF4-FFF2-40B4-BE49-F238E27FC236}">
                <a16:creationId xmlns:a16="http://schemas.microsoft.com/office/drawing/2014/main" id="{69CCE3F2-B495-8F4D-85CB-E56E64B17C6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ACBBDC4-A268-904D-99E0-9C83526A9E82}" type="slidenum">
              <a:rPr lang="es-ES" altLang="es-ES_tradnl" sz="1400">
                <a:solidFill>
                  <a:srgbClr val="000000"/>
                </a:solidFill>
                <a:latin typeface="Times New Roman" panose="02020603050405020304" pitchFamily="18" charset="0"/>
              </a:rPr>
              <a:pPr algn="r">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71695" name="Text Box 13">
            <a:extLst>
              <a:ext uri="{FF2B5EF4-FFF2-40B4-BE49-F238E27FC236}">
                <a16:creationId xmlns:a16="http://schemas.microsoft.com/office/drawing/2014/main" id="{17C36AC4-A281-EA42-8BA6-EE1737CC7B3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6" name="Text Box 14">
            <a:extLst>
              <a:ext uri="{FF2B5EF4-FFF2-40B4-BE49-F238E27FC236}">
                <a16:creationId xmlns:a16="http://schemas.microsoft.com/office/drawing/2014/main" id="{0B858622-543F-3A4D-B12B-8E9214F69C4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92">
            <a:extLst>
              <a:ext uri="{FF2B5EF4-FFF2-40B4-BE49-F238E27FC236}">
                <a16:creationId xmlns:a16="http://schemas.microsoft.com/office/drawing/2014/main" id="{468FCB2D-803B-CE4C-98DB-8BCC4F9A1DC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4BBEED1-2372-C44E-99DB-90CC47FFDB95}" type="slidenum">
              <a:rPr lang="es-ES" altLang="es-ES_tradnl" sz="1400" smtClean="0">
                <a:solidFill>
                  <a:srgbClr val="000000"/>
                </a:solidFill>
                <a:latin typeface="Times New Roman" panose="02020603050405020304" pitchFamily="18" charset="0"/>
              </a:rPr>
              <a:pPr/>
              <a:t>86</a:t>
            </a:fld>
            <a:endParaRPr lang="es-ES" altLang="es-ES_tradnl" sz="1400">
              <a:solidFill>
                <a:srgbClr val="000000"/>
              </a:solidFill>
              <a:latin typeface="Times New Roman" panose="02020603050405020304" pitchFamily="18" charset="0"/>
            </a:endParaRPr>
          </a:p>
        </p:txBody>
      </p:sp>
      <p:sp>
        <p:nvSpPr>
          <p:cNvPr id="73731" name="Text Box 1">
            <a:extLst>
              <a:ext uri="{FF2B5EF4-FFF2-40B4-BE49-F238E27FC236}">
                <a16:creationId xmlns:a16="http://schemas.microsoft.com/office/drawing/2014/main" id="{68ECFAED-7965-1940-99C9-22FE801C512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AC8F72-CEB7-A14D-89A6-6D06A6F72BD1}"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2" name="Text Box 2">
            <a:extLst>
              <a:ext uri="{FF2B5EF4-FFF2-40B4-BE49-F238E27FC236}">
                <a16:creationId xmlns:a16="http://schemas.microsoft.com/office/drawing/2014/main" id="{E1382907-1144-8747-B7CC-062B5B4CB99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B45324-1B28-DD4D-B098-BAC4C3876C40}"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3" name="Text Box 3">
            <a:extLst>
              <a:ext uri="{FF2B5EF4-FFF2-40B4-BE49-F238E27FC236}">
                <a16:creationId xmlns:a16="http://schemas.microsoft.com/office/drawing/2014/main" id="{9191DA41-A4F1-FA46-B878-50719DBEB09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3E4CB1-D63D-1F4D-B75F-2FBBBF9A5D6E}"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4" name="Text Box 4">
            <a:extLst>
              <a:ext uri="{FF2B5EF4-FFF2-40B4-BE49-F238E27FC236}">
                <a16:creationId xmlns:a16="http://schemas.microsoft.com/office/drawing/2014/main" id="{DACD05F9-F4B6-C942-A8F5-5646B4F6495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37C5E1-A552-0C4C-A8CE-2F657C49C4F1}"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5" name="Text Box 5">
            <a:extLst>
              <a:ext uri="{FF2B5EF4-FFF2-40B4-BE49-F238E27FC236}">
                <a16:creationId xmlns:a16="http://schemas.microsoft.com/office/drawing/2014/main" id="{077C006A-79DD-2349-9B86-0F4B6700840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F0059B-6054-E740-A957-B98E18E49B4B}"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6" name="Text Box 6">
            <a:extLst>
              <a:ext uri="{FF2B5EF4-FFF2-40B4-BE49-F238E27FC236}">
                <a16:creationId xmlns:a16="http://schemas.microsoft.com/office/drawing/2014/main" id="{6DB9BC95-EE1D-F940-8AC0-3E14262DB56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960B07-5D9D-3348-A1C6-93061B7C0176}"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7" name="Text Box 7">
            <a:extLst>
              <a:ext uri="{FF2B5EF4-FFF2-40B4-BE49-F238E27FC236}">
                <a16:creationId xmlns:a16="http://schemas.microsoft.com/office/drawing/2014/main" id="{6CF0FA59-CE08-E846-AD1C-FFA558FD927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5BBBD1-9652-C143-BC4C-B99AC82F5868}"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8" name="Text Box 8">
            <a:extLst>
              <a:ext uri="{FF2B5EF4-FFF2-40B4-BE49-F238E27FC236}">
                <a16:creationId xmlns:a16="http://schemas.microsoft.com/office/drawing/2014/main" id="{E5FFD3BF-D69B-A54E-A203-73DDFAF0A47F}"/>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D8AD94-E751-F541-B41F-A4AA5E5D1A83}"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39" name="Text Box 9">
            <a:extLst>
              <a:ext uri="{FF2B5EF4-FFF2-40B4-BE49-F238E27FC236}">
                <a16:creationId xmlns:a16="http://schemas.microsoft.com/office/drawing/2014/main" id="{49230C2E-5472-A84E-89E2-8874126F7F0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2FE50C-949A-EA42-A0CC-DD8A1B897FE8}"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40" name="Text Box 10">
            <a:extLst>
              <a:ext uri="{FF2B5EF4-FFF2-40B4-BE49-F238E27FC236}">
                <a16:creationId xmlns:a16="http://schemas.microsoft.com/office/drawing/2014/main" id="{7855EA64-2489-3146-8E4C-7BBD1C1760E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79E040-A2E0-7446-AA47-5A50EF8C6BBD}"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41" name="Text Box 11">
            <a:extLst>
              <a:ext uri="{FF2B5EF4-FFF2-40B4-BE49-F238E27FC236}">
                <a16:creationId xmlns:a16="http://schemas.microsoft.com/office/drawing/2014/main" id="{F0878271-EF7C-4246-8CE1-450BD4614BD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8147BD4-DA45-2D45-B76C-8514F643EDFE}" type="slidenum">
              <a:rPr lang="es-ES" altLang="es-ES_tradnl" sz="1400">
                <a:solidFill>
                  <a:srgbClr val="000000"/>
                </a:solidFill>
                <a:latin typeface="Times New Roman" panose="02020603050405020304" pitchFamily="18" charset="0"/>
              </a:rPr>
              <a:pPr algn="r">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42" name="Text Box 12">
            <a:extLst>
              <a:ext uri="{FF2B5EF4-FFF2-40B4-BE49-F238E27FC236}">
                <a16:creationId xmlns:a16="http://schemas.microsoft.com/office/drawing/2014/main" id="{8750E28F-9B07-D24B-924E-8F138F7BF2D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A708305-5F10-1442-9652-14945872800D}" type="slidenum">
              <a:rPr lang="es-ES" altLang="es-ES_tradnl" sz="1400">
                <a:solidFill>
                  <a:srgbClr val="000000"/>
                </a:solidFill>
                <a:latin typeface="Times New Roman" panose="02020603050405020304" pitchFamily="18" charset="0"/>
              </a:rPr>
              <a:pPr algn="r">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73743" name="Text Box 13">
            <a:extLst>
              <a:ext uri="{FF2B5EF4-FFF2-40B4-BE49-F238E27FC236}">
                <a16:creationId xmlns:a16="http://schemas.microsoft.com/office/drawing/2014/main" id="{FE58A1F3-9D07-F841-AF45-CF42E697837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3744" name="Text Box 14">
            <a:extLst>
              <a:ext uri="{FF2B5EF4-FFF2-40B4-BE49-F238E27FC236}">
                <a16:creationId xmlns:a16="http://schemas.microsoft.com/office/drawing/2014/main" id="{F16665FC-CDCA-9146-8760-93AEACE4CD0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2">
            <a:extLst>
              <a:ext uri="{FF2B5EF4-FFF2-40B4-BE49-F238E27FC236}">
                <a16:creationId xmlns:a16="http://schemas.microsoft.com/office/drawing/2014/main" id="{EFCEBB52-F5CE-E145-8E0A-91E96A139F6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E92B021-90F0-114B-8AB7-15592DF6FCA4}" type="slidenum">
              <a:rPr lang="es-ES" altLang="es-ES_tradnl" sz="1400" smtClean="0">
                <a:solidFill>
                  <a:srgbClr val="000000"/>
                </a:solidFill>
                <a:latin typeface="Times New Roman" panose="02020603050405020304" pitchFamily="18" charset="0"/>
              </a:rPr>
              <a:pPr/>
              <a:t>87</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7D0283AA-9479-EA42-A683-B19133295EA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BDBDB6-3BF7-B747-9121-B9584D436F2C}"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E9A47B37-6546-644B-BBD4-1DA33D59EEC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B944F8-0A13-CB4D-9F16-EA232AC764CA}"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37465123-FC94-0D43-85DB-4A7FB5837BF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4AED16-F431-764A-B5BB-555E75ACDA90}"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AD385FDB-42C8-BE43-A018-1A29EE9936D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26B6B0-484C-C847-A9C2-F4D63EEB06A0}"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C4F3D95B-5005-C641-94B4-82F294DA308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3FE36E-1BB1-0A4A-A39C-30FADAC1BBBA}"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9237D14E-5C78-1241-A50A-A33B3071172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D68044-EFB6-A54A-90F3-FEE05B33CCA8}"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ED8CC1F8-8CA8-714B-BD7E-8473DAE02BD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511B40-EDA6-0B48-A30D-AE74757A3708}"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5273408C-276E-9346-9A1F-0DB3EC396C6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91C0F6-7B45-2A4E-9A42-8786C3306039}"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17164185-A6D4-874F-8A87-EDA6BD2F06C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8950B3-9459-5D48-AC70-432AC53178EB}"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1C503710-1F51-344C-91B8-DF241779772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247C28-B194-1643-82A0-126686C5D2B8}"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EDDFE5E7-D35C-894F-AE17-46A09E65828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EAEF870-7B13-224F-BBB5-4AEB170C1DF8}" type="slidenum">
              <a:rPr lang="es-ES" altLang="es-ES_tradnl" sz="1400">
                <a:solidFill>
                  <a:srgbClr val="000000"/>
                </a:solidFill>
                <a:latin typeface="Times New Roman" panose="02020603050405020304" pitchFamily="18" charset="0"/>
              </a:rPr>
              <a:pPr algn="r">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90" name="Text Box 12">
            <a:extLst>
              <a:ext uri="{FF2B5EF4-FFF2-40B4-BE49-F238E27FC236}">
                <a16:creationId xmlns:a16="http://schemas.microsoft.com/office/drawing/2014/main" id="{0436229C-C4BD-1A48-AB2C-E575C5A9DB1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2F3C9B4-4F70-064E-97D5-31F7C5EF5A30}" type="slidenum">
              <a:rPr lang="es-ES" altLang="es-ES_tradnl" sz="1400">
                <a:solidFill>
                  <a:srgbClr val="000000"/>
                </a:solidFill>
                <a:latin typeface="Times New Roman" panose="02020603050405020304" pitchFamily="18" charset="0"/>
              </a:rPr>
              <a:pPr algn="r">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75791" name="Text Box 13">
            <a:extLst>
              <a:ext uri="{FF2B5EF4-FFF2-40B4-BE49-F238E27FC236}">
                <a16:creationId xmlns:a16="http://schemas.microsoft.com/office/drawing/2014/main" id="{C16B4B44-EC93-6949-A65C-10B4EE7A117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2" name="Text Box 14">
            <a:extLst>
              <a:ext uri="{FF2B5EF4-FFF2-40B4-BE49-F238E27FC236}">
                <a16:creationId xmlns:a16="http://schemas.microsoft.com/office/drawing/2014/main" id="{DD03C6C8-A3D9-1740-AFE9-886CB4B9F1C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9138" name="Rectangle 92">
            <a:extLst>
              <a:ext uri="{FF2B5EF4-FFF2-40B4-BE49-F238E27FC236}">
                <a16:creationId xmlns:a16="http://schemas.microsoft.com/office/drawing/2014/main" id="{2568375B-007F-DC44-AE07-5C7A46ADF30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8A966F2-2C9C-D04B-BDA7-C1A184CF7A73}" type="slidenum">
              <a:rPr lang="es-ES" altLang="es-ES_tradnl" sz="1400">
                <a:solidFill>
                  <a:srgbClr val="000000"/>
                </a:solidFill>
                <a:latin typeface="Times New Roman" panose="02020603050405020304" pitchFamily="18" charset="0"/>
              </a:rPr>
              <a:pPr/>
              <a:t>88</a:t>
            </a:fld>
            <a:endParaRPr lang="es-ES" altLang="es-ES_tradnl" sz="1400">
              <a:solidFill>
                <a:srgbClr val="000000"/>
              </a:solidFill>
              <a:latin typeface="Times New Roman" panose="02020603050405020304" pitchFamily="18" charset="0"/>
            </a:endParaRPr>
          </a:p>
        </p:txBody>
      </p:sp>
      <p:sp>
        <p:nvSpPr>
          <p:cNvPr id="219139" name="Text Box 1">
            <a:extLst>
              <a:ext uri="{FF2B5EF4-FFF2-40B4-BE49-F238E27FC236}">
                <a16:creationId xmlns:a16="http://schemas.microsoft.com/office/drawing/2014/main" id="{2609229A-F6D3-6F4B-A9FB-625481F18B2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976D06-7127-9040-A9D6-84828DFC8AF4}"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0" name="Text Box 2">
            <a:extLst>
              <a:ext uri="{FF2B5EF4-FFF2-40B4-BE49-F238E27FC236}">
                <a16:creationId xmlns:a16="http://schemas.microsoft.com/office/drawing/2014/main" id="{2DF8096D-3167-274A-BACD-BF3C5F9F555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AF474F-4B8B-F543-9FDF-93C2F6AE0391}"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1" name="Text Box 3">
            <a:extLst>
              <a:ext uri="{FF2B5EF4-FFF2-40B4-BE49-F238E27FC236}">
                <a16:creationId xmlns:a16="http://schemas.microsoft.com/office/drawing/2014/main" id="{5D9979E7-B957-534E-A763-A2569AE4715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3C3458-1054-FC4E-88D6-E33BC8254E75}"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2" name="Text Box 4">
            <a:extLst>
              <a:ext uri="{FF2B5EF4-FFF2-40B4-BE49-F238E27FC236}">
                <a16:creationId xmlns:a16="http://schemas.microsoft.com/office/drawing/2014/main" id="{C2DA3DA4-31F9-614E-80B0-BDC3A9FA92B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5A7183-D7BB-1F43-8D81-195C1A39EB36}"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3" name="Text Box 5">
            <a:extLst>
              <a:ext uri="{FF2B5EF4-FFF2-40B4-BE49-F238E27FC236}">
                <a16:creationId xmlns:a16="http://schemas.microsoft.com/office/drawing/2014/main" id="{5EB1A585-7CD0-4646-B503-F903511CCE8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C6F30A-C5A7-4745-A8C2-20EA8E9B03AB}"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4" name="Text Box 6">
            <a:extLst>
              <a:ext uri="{FF2B5EF4-FFF2-40B4-BE49-F238E27FC236}">
                <a16:creationId xmlns:a16="http://schemas.microsoft.com/office/drawing/2014/main" id="{87703407-1B2B-E245-AA11-BEE70388DC2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75C767-0AB2-B647-B878-4F2D415B9BC8}"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5" name="Text Box 7">
            <a:extLst>
              <a:ext uri="{FF2B5EF4-FFF2-40B4-BE49-F238E27FC236}">
                <a16:creationId xmlns:a16="http://schemas.microsoft.com/office/drawing/2014/main" id="{0608C8B8-2082-1841-B216-463352E29F7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483802-9678-0749-973F-828ADC02E061}"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6" name="Text Box 8">
            <a:extLst>
              <a:ext uri="{FF2B5EF4-FFF2-40B4-BE49-F238E27FC236}">
                <a16:creationId xmlns:a16="http://schemas.microsoft.com/office/drawing/2014/main" id="{33A41050-C429-C443-A08B-6772B9D1ABA8}"/>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ECA6D8-E728-7944-9B81-47E9D8EE5DE2}"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7" name="Text Box 9">
            <a:extLst>
              <a:ext uri="{FF2B5EF4-FFF2-40B4-BE49-F238E27FC236}">
                <a16:creationId xmlns:a16="http://schemas.microsoft.com/office/drawing/2014/main" id="{220BABED-7635-FD4E-BD31-D52BC6090BBA}"/>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3E54E6-D569-F645-BCFD-01FC16CBE28A}"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8" name="Text Box 10">
            <a:extLst>
              <a:ext uri="{FF2B5EF4-FFF2-40B4-BE49-F238E27FC236}">
                <a16:creationId xmlns:a16="http://schemas.microsoft.com/office/drawing/2014/main" id="{26B9424A-87C4-354C-BA61-30BD015BA0B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5D2451-4567-CC4D-A479-623B4CD80710}"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49" name="Text Box 11">
            <a:extLst>
              <a:ext uri="{FF2B5EF4-FFF2-40B4-BE49-F238E27FC236}">
                <a16:creationId xmlns:a16="http://schemas.microsoft.com/office/drawing/2014/main" id="{7BE5B19D-94F4-5948-B591-9736003EAF5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76A5B2C-942D-9E46-8462-6CEC5E85411C}" type="slidenum">
              <a:rPr lang="es-ES" altLang="es-ES_tradnl" sz="1400">
                <a:solidFill>
                  <a:srgbClr val="000000"/>
                </a:solidFill>
                <a:latin typeface="Times New Roman" panose="02020603050405020304" pitchFamily="18" charset="0"/>
              </a:rPr>
              <a:pPr algn="r">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50" name="Text Box 12">
            <a:extLst>
              <a:ext uri="{FF2B5EF4-FFF2-40B4-BE49-F238E27FC236}">
                <a16:creationId xmlns:a16="http://schemas.microsoft.com/office/drawing/2014/main" id="{FFFC87A6-6803-234F-803C-CE5439EF499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71DF48B-C55A-EF40-BC39-B8DC02CF736D}" type="slidenum">
              <a:rPr lang="es-ES" altLang="es-ES_tradnl" sz="1400">
                <a:solidFill>
                  <a:srgbClr val="000000"/>
                </a:solidFill>
                <a:latin typeface="Times New Roman" panose="02020603050405020304" pitchFamily="18" charset="0"/>
              </a:rPr>
              <a:pPr algn="r">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19151" name="Text Box 13">
            <a:extLst>
              <a:ext uri="{FF2B5EF4-FFF2-40B4-BE49-F238E27FC236}">
                <a16:creationId xmlns:a16="http://schemas.microsoft.com/office/drawing/2014/main" id="{56C38C86-7D54-DE4B-94C1-31387783FBC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19152" name="Text Box 14">
            <a:extLst>
              <a:ext uri="{FF2B5EF4-FFF2-40B4-BE49-F238E27FC236}">
                <a16:creationId xmlns:a16="http://schemas.microsoft.com/office/drawing/2014/main" id="{8121B7E1-0067-4940-A6D2-D186187CA5B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94">
            <a:extLst>
              <a:ext uri="{FF2B5EF4-FFF2-40B4-BE49-F238E27FC236}">
                <a16:creationId xmlns:a16="http://schemas.microsoft.com/office/drawing/2014/main" id="{A90E6FBF-CCC4-6248-BE37-8C13703532D4}"/>
              </a:ext>
            </a:extLst>
          </p:cNvPr>
          <p:cNvSpPr>
            <a:spLocks noGrp="1" noChangeArrowheads="1"/>
          </p:cNvSpPr>
          <p:nvPr>
            <p:ph type="sldNum" sz="quarter"/>
          </p:nvPr>
        </p:nvSpPr>
        <p:spPr>
          <a:extLst>
            <a:ext uri="{FAA26D3D-D897-4be2-8F04-BA451C77F1D7}"/>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59C329D-418C-A148-AA3C-C5D8CB2B69CB}" type="slidenum">
              <a:rPr lang="es-ES" altLang="es-ES_tradnl" sz="1400">
                <a:solidFill>
                  <a:srgbClr val="000000"/>
                </a:solidFill>
                <a:latin typeface="Times New Roman" panose="02020603050405020304" pitchFamily="18" charset="0"/>
              </a:rPr>
              <a:pPr/>
              <a:t>89</a:t>
            </a:fld>
            <a:endParaRPr lang="es-ES" altLang="es-ES_tradnl" sz="1400">
              <a:solidFill>
                <a:srgbClr val="000000"/>
              </a:solidFill>
              <a:latin typeface="Times New Roman" panose="02020603050405020304" pitchFamily="18" charset="0"/>
            </a:endParaRPr>
          </a:p>
        </p:txBody>
      </p:sp>
      <p:sp>
        <p:nvSpPr>
          <p:cNvPr id="32771" name="Text Box 1">
            <a:extLst>
              <a:ext uri="{FF2B5EF4-FFF2-40B4-BE49-F238E27FC236}">
                <a16:creationId xmlns:a16="http://schemas.microsoft.com/office/drawing/2014/main" id="{2C5F80EA-8C95-2440-AE02-820FE46D89B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EB1F17-4812-0C4D-9EFD-0539CDC2C0D1}"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2" name="Text Box 2">
            <a:extLst>
              <a:ext uri="{FF2B5EF4-FFF2-40B4-BE49-F238E27FC236}">
                <a16:creationId xmlns:a16="http://schemas.microsoft.com/office/drawing/2014/main" id="{4A185E64-4015-1F42-A358-D23D7A24E9D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81BC43-7C1A-F74F-93DC-8E3C909A93F0}"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3" name="Text Box 3">
            <a:extLst>
              <a:ext uri="{FF2B5EF4-FFF2-40B4-BE49-F238E27FC236}">
                <a16:creationId xmlns:a16="http://schemas.microsoft.com/office/drawing/2014/main" id="{6E8655EA-F62A-2644-B97F-80B9000872B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A2FC06-089B-404C-87F7-0CD9FDDE7AAF}"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4" name="Text Box 4">
            <a:extLst>
              <a:ext uri="{FF2B5EF4-FFF2-40B4-BE49-F238E27FC236}">
                <a16:creationId xmlns:a16="http://schemas.microsoft.com/office/drawing/2014/main" id="{5947C194-3AB5-0C40-8DC6-F3123EB7ED1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291294-9178-664B-8013-F6487C556417}"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5" name="Text Box 5">
            <a:extLst>
              <a:ext uri="{FF2B5EF4-FFF2-40B4-BE49-F238E27FC236}">
                <a16:creationId xmlns:a16="http://schemas.microsoft.com/office/drawing/2014/main" id="{2BFD842B-13C3-D944-84E2-7052F39A091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29A15E-4986-AC4C-AAC7-65CACF1D1B42}"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6" name="Text Box 6">
            <a:extLst>
              <a:ext uri="{FF2B5EF4-FFF2-40B4-BE49-F238E27FC236}">
                <a16:creationId xmlns:a16="http://schemas.microsoft.com/office/drawing/2014/main" id="{15C49206-541B-B145-8A1D-C8031109050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7587C8-935F-2E4A-96B8-EF507D7268BE}"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7" name="Text Box 7">
            <a:extLst>
              <a:ext uri="{FF2B5EF4-FFF2-40B4-BE49-F238E27FC236}">
                <a16:creationId xmlns:a16="http://schemas.microsoft.com/office/drawing/2014/main" id="{946D699B-FE85-3341-99CE-23AFE4F37A0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1CD4D5-14B5-5244-891C-79ED805DE821}"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8" name="Text Box 8">
            <a:extLst>
              <a:ext uri="{FF2B5EF4-FFF2-40B4-BE49-F238E27FC236}">
                <a16:creationId xmlns:a16="http://schemas.microsoft.com/office/drawing/2014/main" id="{EEB4AF07-A46F-C94F-9D55-4F49EADBE45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51DD55-7D51-3747-A88D-3D512661CA1E}"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79" name="Text Box 9">
            <a:extLst>
              <a:ext uri="{FF2B5EF4-FFF2-40B4-BE49-F238E27FC236}">
                <a16:creationId xmlns:a16="http://schemas.microsoft.com/office/drawing/2014/main" id="{32CFE20A-BB92-6344-8461-E5AB3F95A00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B4CA41-2CC4-CC45-8F56-1346498ECA21}"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32780" name="Text Box 10">
            <a:extLst>
              <a:ext uri="{FF2B5EF4-FFF2-40B4-BE49-F238E27FC236}">
                <a16:creationId xmlns:a16="http://schemas.microsoft.com/office/drawing/2014/main" id="{E8192EFA-792B-2D42-A4FB-0BBC8B73F17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E887BC-E2A7-3846-8C91-C35A550457CD}"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175117" name="Text Box 11">
            <a:extLst>
              <a:ext uri="{FF2B5EF4-FFF2-40B4-BE49-F238E27FC236}">
                <a16:creationId xmlns:a16="http://schemas.microsoft.com/office/drawing/2014/main" id="{CF439EA7-E7F1-C94B-B54E-87A283EAA5F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782" name="Text Box 12">
            <a:extLst>
              <a:ext uri="{FF2B5EF4-FFF2-40B4-BE49-F238E27FC236}">
                <a16:creationId xmlns:a16="http://schemas.microsoft.com/office/drawing/2014/main" id="{F81767D9-4721-B64A-98E3-DAA2E030BB2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Rectangle 92">
            <a:extLst>
              <a:ext uri="{FF2B5EF4-FFF2-40B4-BE49-F238E27FC236}">
                <a16:creationId xmlns:a16="http://schemas.microsoft.com/office/drawing/2014/main" id="{0C2F3DFE-FEF8-B144-90E4-6D2AB526D93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F6D4F2-FC80-2049-B1D8-0CDC65A5714B}" type="slidenum">
              <a:rPr lang="es-ES" altLang="es-ES_tradnl" sz="1400">
                <a:solidFill>
                  <a:srgbClr val="000000"/>
                </a:solidFill>
                <a:latin typeface="Times New Roman" panose="02020603050405020304" pitchFamily="18" charset="0"/>
              </a:rPr>
              <a:pPr/>
              <a:t>9</a:t>
            </a:fld>
            <a:endParaRPr lang="es-ES" altLang="es-ES_tradnl" sz="1400">
              <a:solidFill>
                <a:srgbClr val="000000"/>
              </a:solidFill>
              <a:latin typeface="Times New Roman" panose="02020603050405020304" pitchFamily="18" charset="0"/>
            </a:endParaRPr>
          </a:p>
        </p:txBody>
      </p:sp>
      <p:sp>
        <p:nvSpPr>
          <p:cNvPr id="366595" name="Text Box 1">
            <a:extLst>
              <a:ext uri="{FF2B5EF4-FFF2-40B4-BE49-F238E27FC236}">
                <a16:creationId xmlns:a16="http://schemas.microsoft.com/office/drawing/2014/main" id="{BE3EB7C0-0A56-F84D-957E-88E8E283C85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C05503-D327-F042-862A-4838F6DF0A27}"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596" name="Text Box 2">
            <a:extLst>
              <a:ext uri="{FF2B5EF4-FFF2-40B4-BE49-F238E27FC236}">
                <a16:creationId xmlns:a16="http://schemas.microsoft.com/office/drawing/2014/main" id="{23555879-2A6C-2047-B033-517A0265918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A8ADA6-AC6D-E643-B5D5-C4A3C6AD8FA1}"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597" name="Text Box 3">
            <a:extLst>
              <a:ext uri="{FF2B5EF4-FFF2-40B4-BE49-F238E27FC236}">
                <a16:creationId xmlns:a16="http://schemas.microsoft.com/office/drawing/2014/main" id="{BD1654D0-A873-0245-9E1F-55713D3E1F5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91D264-D7C3-A846-BA1B-CFCC6EAE7D5B}"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598" name="Text Box 4">
            <a:extLst>
              <a:ext uri="{FF2B5EF4-FFF2-40B4-BE49-F238E27FC236}">
                <a16:creationId xmlns:a16="http://schemas.microsoft.com/office/drawing/2014/main" id="{133555C1-3898-C74A-955A-558E403A9AD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6753DB-8AD4-9844-AAEB-A21764940138}"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599" name="Text Box 5">
            <a:extLst>
              <a:ext uri="{FF2B5EF4-FFF2-40B4-BE49-F238E27FC236}">
                <a16:creationId xmlns:a16="http://schemas.microsoft.com/office/drawing/2014/main" id="{5BA0702F-5C91-094F-87E8-01E219EE8A2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ADAC9B-ABEE-C94A-A67A-429CF1C21DD1}"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0" name="Text Box 6">
            <a:extLst>
              <a:ext uri="{FF2B5EF4-FFF2-40B4-BE49-F238E27FC236}">
                <a16:creationId xmlns:a16="http://schemas.microsoft.com/office/drawing/2014/main" id="{47366357-B7D1-654D-A982-8A5B48DE643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F04B18-65AA-C841-A870-9DEA51AF918A}"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1" name="Text Box 7">
            <a:extLst>
              <a:ext uri="{FF2B5EF4-FFF2-40B4-BE49-F238E27FC236}">
                <a16:creationId xmlns:a16="http://schemas.microsoft.com/office/drawing/2014/main" id="{39AC5AFA-AF74-0448-B0BA-5A103D7DC60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F42D04-EB20-9746-8F3B-5BA33FD7D69D}"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2" name="Text Box 8">
            <a:extLst>
              <a:ext uri="{FF2B5EF4-FFF2-40B4-BE49-F238E27FC236}">
                <a16:creationId xmlns:a16="http://schemas.microsoft.com/office/drawing/2014/main" id="{4AB626A4-A64B-EF4F-8D84-875F6E605C2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400FA4-745F-1746-B936-958EC6BE4845}"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3" name="Text Box 9">
            <a:extLst>
              <a:ext uri="{FF2B5EF4-FFF2-40B4-BE49-F238E27FC236}">
                <a16:creationId xmlns:a16="http://schemas.microsoft.com/office/drawing/2014/main" id="{8B244B2E-7386-6242-ABF8-A1F3EF51D02D}"/>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FB9594-2531-2E4E-82E7-D73DEDB962E6}"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4" name="Text Box 10">
            <a:extLst>
              <a:ext uri="{FF2B5EF4-FFF2-40B4-BE49-F238E27FC236}">
                <a16:creationId xmlns:a16="http://schemas.microsoft.com/office/drawing/2014/main" id="{D8F273B5-A6A1-3C4A-AA94-3800394D19E7}"/>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66AE53-2CD9-F544-97CD-8AB685C110A5}"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5" name="Text Box 11">
            <a:extLst>
              <a:ext uri="{FF2B5EF4-FFF2-40B4-BE49-F238E27FC236}">
                <a16:creationId xmlns:a16="http://schemas.microsoft.com/office/drawing/2014/main" id="{4B5CE0F4-2CCD-464D-B799-2253D1449C2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C11A07-0CA9-B24A-87AE-106A2DD03281}"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366606" name="Text Box 12">
            <a:extLst>
              <a:ext uri="{FF2B5EF4-FFF2-40B4-BE49-F238E27FC236}">
                <a16:creationId xmlns:a16="http://schemas.microsoft.com/office/drawing/2014/main" id="{02C6616E-383E-6149-8199-DE496AFED5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6607" name="Text Box 13">
            <a:extLst>
              <a:ext uri="{FF2B5EF4-FFF2-40B4-BE49-F238E27FC236}">
                <a16:creationId xmlns:a16="http://schemas.microsoft.com/office/drawing/2014/main" id="{A26D246B-E7EC-CC47-A6BD-41B5BC0C928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91485855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9794" name="Rectangle 92">
            <a:extLst>
              <a:ext uri="{FF2B5EF4-FFF2-40B4-BE49-F238E27FC236}">
                <a16:creationId xmlns:a16="http://schemas.microsoft.com/office/drawing/2014/main" id="{18F82E3F-F886-3648-A6A7-FD2973AF0959}"/>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2639D02-26CC-1440-92A3-0F6F9470DD2B}" type="slidenum">
              <a:rPr lang="es-ES" altLang="es-ES_tradnl" sz="1400">
                <a:solidFill>
                  <a:srgbClr val="000000"/>
                </a:solidFill>
                <a:latin typeface="Times New Roman" panose="02020603050405020304" pitchFamily="18" charset="0"/>
              </a:rPr>
              <a:pPr/>
              <a:t>90</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7452634E-2C3F-FE4A-A7C9-BECB34280BD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6B15E7-B309-0C49-BBCF-289856563A2C}"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7CA4F4E1-3A8A-2348-9A0E-A710FB53D6F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0E0E79-823F-2147-9353-F05397D18BF7}"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3A0B81C1-13E7-1B48-A89B-4CB437FB653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1BF3E8-C345-5C45-A3FF-ACEBFA6A2E25}"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7810786C-34DA-F94C-B051-6B43BBD395B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05389C-8FA3-EC4B-837F-9E9F8DB20652}"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87BD4651-13A9-AF47-9BAA-07E10A1DAB4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A9F516-8364-2644-8B7F-1FB74BAF36C8}"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A14398EE-2161-DB48-83FD-652E6D17538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B22A7D-3A53-764B-9795-2EE7AC1F8F72}"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CB31E5C7-8D23-C44F-9E6A-C194BDB4C5A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4745FF-7117-1745-832F-57DED19A9C8A}"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6A545A24-1ED2-8C4F-84B3-23638E68E96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9E7429-C29D-FF49-9A10-F359CD50996C}"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5B7FF49C-044C-E041-8DC8-157923B6B4A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6E00EE-0D23-5747-8FB7-A6294A578FB0}"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448D2E81-5E87-534C-A06B-33EBE845560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6A6DDC-BCA8-5F4A-A55A-1060E83224B2}"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289805" name="Text Box 11">
            <a:extLst>
              <a:ext uri="{FF2B5EF4-FFF2-40B4-BE49-F238E27FC236}">
                <a16:creationId xmlns:a16="http://schemas.microsoft.com/office/drawing/2014/main" id="{AF128B34-53D2-C448-ABAA-5BEF8F578F2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58" name="Text Box 12">
            <a:extLst>
              <a:ext uri="{FF2B5EF4-FFF2-40B4-BE49-F238E27FC236}">
                <a16:creationId xmlns:a16="http://schemas.microsoft.com/office/drawing/2014/main" id="{DA8B7287-7D3C-924E-91F0-11CF41024CD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3890" name="Rectangle 92">
            <a:extLst>
              <a:ext uri="{FF2B5EF4-FFF2-40B4-BE49-F238E27FC236}">
                <a16:creationId xmlns:a16="http://schemas.microsoft.com/office/drawing/2014/main" id="{37DA5653-3C15-C040-8584-C881CDEA58E5}"/>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204983A-9A82-184C-A112-406ABD5DE024}" type="slidenum">
              <a:rPr lang="es-ES" altLang="es-ES_tradnl" sz="1400">
                <a:solidFill>
                  <a:srgbClr val="000000"/>
                </a:solidFill>
                <a:latin typeface="Times New Roman" panose="02020603050405020304" pitchFamily="18" charset="0"/>
              </a:rPr>
              <a:pPr/>
              <a:t>91</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88A7F416-E6FE-0A4D-AABB-13678EABB7B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5E4AD1-9ED2-F641-814E-9C63DC8FC1AA}"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75436855-D9B5-824A-A7A9-E5D9CD79A87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FD5347-D6FD-8D4F-92E6-450A6347801D}"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16A9B309-CA09-1C44-8E53-40DBD3FC9C5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1FEDD3-7D8F-B44F-95A6-569465B4BC51}"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37E9EF57-DD7F-724F-A057-29A1608B65D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ABFD85-E99D-164A-A0BC-8061C1112BD8}"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9897841D-D681-AA42-B2C7-DE177E39944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89180C-798E-C44E-8D87-12AE0DBC83CA}"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91E23C31-80B5-A94C-ADA7-C17BB9712D1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2B6C80-EF1A-5243-8E8D-94010555AFB9}"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3B921FD8-8F82-1948-87C6-DAF34328BCE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D7B7E9-A754-334C-BFC2-E55E424D4C74}"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A7A001A2-2C9C-DF45-A3A6-0501E788805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D1C8E1-85C7-C345-B053-DE8A5714122B}"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8BCA284F-AB11-4543-AB8E-474046C55B9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DD8F13-6021-DD41-B21C-0AE32760C41E}"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3A94DB1E-3786-C84A-9D46-72271583A25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24DB2C-D21A-714B-8A6C-34678D21ED85}"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45986AF1-39F1-554D-A517-01FC599F87F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C65FBC4-C15F-4343-8A54-76185162FE6B}" type="slidenum">
              <a:rPr lang="es-ES" altLang="es-ES_tradnl" sz="1400">
                <a:solidFill>
                  <a:srgbClr val="000000"/>
                </a:solidFill>
                <a:latin typeface="Times New Roman" panose="02020603050405020304" pitchFamily="18" charset="0"/>
              </a:rPr>
              <a:pPr algn="r">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61454" name="Text Box 12">
            <a:extLst>
              <a:ext uri="{FF2B5EF4-FFF2-40B4-BE49-F238E27FC236}">
                <a16:creationId xmlns:a16="http://schemas.microsoft.com/office/drawing/2014/main" id="{803D5419-06F5-1F4F-8CD1-49148AED75C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8EAFA99-C4E9-944E-B0B9-3A00CD83D266}" type="slidenum">
              <a:rPr lang="es-ES" altLang="es-ES_tradnl" sz="1400">
                <a:solidFill>
                  <a:srgbClr val="000000"/>
                </a:solidFill>
                <a:latin typeface="Times New Roman" panose="02020603050405020304" pitchFamily="18" charset="0"/>
              </a:rPr>
              <a:pPr algn="r">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293903" name="Text Box 13">
            <a:extLst>
              <a:ext uri="{FF2B5EF4-FFF2-40B4-BE49-F238E27FC236}">
                <a16:creationId xmlns:a16="http://schemas.microsoft.com/office/drawing/2014/main" id="{8E082385-9C0B-0D48-843B-6FCA8E72DFE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6" name="Text Box 14">
            <a:extLst>
              <a:ext uri="{FF2B5EF4-FFF2-40B4-BE49-F238E27FC236}">
                <a16:creationId xmlns:a16="http://schemas.microsoft.com/office/drawing/2014/main" id="{FFEED5A4-788F-A042-80EB-BA079EAF89C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3890" name="Rectangle 92">
            <a:extLst>
              <a:ext uri="{FF2B5EF4-FFF2-40B4-BE49-F238E27FC236}">
                <a16:creationId xmlns:a16="http://schemas.microsoft.com/office/drawing/2014/main" id="{37DA5653-3C15-C040-8584-C881CDEA58E5}"/>
              </a:ext>
            </a:extLst>
          </p:cNvPr>
          <p:cNvSpPr>
            <a:spLocks noGrp="1" noChangeArrowheads="1"/>
          </p:cNvSpPr>
          <p:nvPr>
            <p:ph type="sldNum" sz="quarter"/>
          </p:nvPr>
        </p:nvSpPr>
        <p:spPr>
          <a:extLst>
            <a:ext uri="{909E8E84-426E-40dd-AFC4-6F175D3DCCD1}"/>
            <a:ext uri="{91240B29-F687-4f45-9708-019B960494DF}"/>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E4CE9D2-A3C1-124D-8160-53B1C6255B4A}" type="slidenum">
              <a:rPr lang="es-ES" altLang="es-ES_tradnl" sz="1400">
                <a:solidFill>
                  <a:srgbClr val="000000"/>
                </a:solidFill>
                <a:latin typeface="Times New Roman" panose="02020603050405020304" pitchFamily="18" charset="0"/>
              </a:rPr>
              <a:pPr/>
              <a:t>92</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070B3A32-8127-4742-BBAA-9F9C497F3BE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E0055C-A491-1B4D-8C34-A7B9D0F06B0C}"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B1FF8000-D0DC-284B-9711-0BB4673D923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C33258-5F58-CB45-BBBA-1EEA5F41F0AE}"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E9767BB9-5165-FF4D-A014-B72033ACCE1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8F9080-E207-9946-BFE1-ED8D284FA5B1}"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6093390C-9394-9E47-812C-F77AD800A76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E76A37-518B-AA4B-B86B-88D850D4064A}"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D31BBFF0-8FD4-6A4B-9812-09107B7F6AC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EED214-2B7A-9743-9147-95DD01F0CD29}"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A9C89CD2-8872-0245-812C-A8E39F7305A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EA3162-173F-8C4B-9260-96485BE2131C}"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0D94B7D8-5D89-AB4F-B32A-F272B83E492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C15BF4-CB5F-924F-9D50-051E3F53A2A7}"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F71010F8-7F87-4648-AFD3-27C9CFF1F22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8EBC56-4AC8-7145-B26F-B8DDA8AE1381}"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531AA36A-AA6D-5B47-81D9-0E8039EB00F0}"/>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FB50C9-82AF-F944-8D0E-401800C68BAD}"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C5A54CD1-B715-D046-B672-0052AE211EA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B61828-0AF1-F14F-9FAC-E5523BE419A5}"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877F416B-C872-2842-9010-1CA4A45A98F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1F11571-2969-6249-B1E7-49CADF11EFE2}" type="slidenum">
              <a:rPr lang="es-ES" altLang="es-ES_tradnl" sz="1400">
                <a:solidFill>
                  <a:srgbClr val="000000"/>
                </a:solidFill>
                <a:latin typeface="Times New Roman" panose="02020603050405020304" pitchFamily="18" charset="0"/>
              </a:rPr>
              <a:pPr algn="r">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63502" name="Text Box 12">
            <a:extLst>
              <a:ext uri="{FF2B5EF4-FFF2-40B4-BE49-F238E27FC236}">
                <a16:creationId xmlns:a16="http://schemas.microsoft.com/office/drawing/2014/main" id="{DDF907B2-9C2D-3A42-821F-D10EDA25991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349FC13-5713-9941-899C-DE37D7592F43}" type="slidenum">
              <a:rPr lang="es-ES" altLang="es-ES_tradnl" sz="1400">
                <a:solidFill>
                  <a:srgbClr val="000000"/>
                </a:solidFill>
                <a:latin typeface="Times New Roman" panose="02020603050405020304" pitchFamily="18" charset="0"/>
              </a:rPr>
              <a:pPr algn="r">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293903" name="Text Box 13">
            <a:extLst>
              <a:ext uri="{FF2B5EF4-FFF2-40B4-BE49-F238E27FC236}">
                <a16:creationId xmlns:a16="http://schemas.microsoft.com/office/drawing/2014/main" id="{8E082385-9C0B-0D48-843B-6FCA8E72DFE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4" name="Text Box 14">
            <a:extLst>
              <a:ext uri="{FF2B5EF4-FFF2-40B4-BE49-F238E27FC236}">
                <a16:creationId xmlns:a16="http://schemas.microsoft.com/office/drawing/2014/main" id="{2D1407E7-ED28-0A4E-B8F7-465C53DFD6F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7330" name="Rectangle 92">
            <a:extLst>
              <a:ext uri="{FF2B5EF4-FFF2-40B4-BE49-F238E27FC236}">
                <a16:creationId xmlns:a16="http://schemas.microsoft.com/office/drawing/2014/main" id="{C95D05C8-5E1D-A049-9385-4FBBEB40D84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52A35A2-FAB2-0348-94E9-0714F1F8B7C0}" type="slidenum">
              <a:rPr lang="es-ES" altLang="es-ES_tradnl" sz="1400">
                <a:solidFill>
                  <a:srgbClr val="000000"/>
                </a:solidFill>
                <a:latin typeface="Times New Roman" panose="02020603050405020304" pitchFamily="18" charset="0"/>
              </a:rPr>
              <a:pPr/>
              <a:t>93</a:t>
            </a:fld>
            <a:endParaRPr lang="es-ES" altLang="es-ES_tradnl" sz="1400">
              <a:solidFill>
                <a:srgbClr val="000000"/>
              </a:solidFill>
              <a:latin typeface="Times New Roman" panose="02020603050405020304" pitchFamily="18" charset="0"/>
            </a:endParaRPr>
          </a:p>
        </p:txBody>
      </p:sp>
      <p:sp>
        <p:nvSpPr>
          <p:cNvPr id="227331" name="Text Box 1">
            <a:extLst>
              <a:ext uri="{FF2B5EF4-FFF2-40B4-BE49-F238E27FC236}">
                <a16:creationId xmlns:a16="http://schemas.microsoft.com/office/drawing/2014/main" id="{6880D4C2-26DC-E04D-BC5B-BA0AB59BBF0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8320FF-B1D0-DF4B-956B-3B692D992478}"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2" name="Text Box 2">
            <a:extLst>
              <a:ext uri="{FF2B5EF4-FFF2-40B4-BE49-F238E27FC236}">
                <a16:creationId xmlns:a16="http://schemas.microsoft.com/office/drawing/2014/main" id="{E51D636F-9E4B-DF4B-A3B4-BBBDDD43BA4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78C2AE-A979-F742-A420-C963623A0D64}"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3" name="Text Box 3">
            <a:extLst>
              <a:ext uri="{FF2B5EF4-FFF2-40B4-BE49-F238E27FC236}">
                <a16:creationId xmlns:a16="http://schemas.microsoft.com/office/drawing/2014/main" id="{2C81754E-3E62-F047-9BC9-BF438CC32FD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7705BB-AC1B-AF40-90A9-8910F33125D3}"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4" name="Text Box 4">
            <a:extLst>
              <a:ext uri="{FF2B5EF4-FFF2-40B4-BE49-F238E27FC236}">
                <a16:creationId xmlns:a16="http://schemas.microsoft.com/office/drawing/2014/main" id="{A3A1B30E-6F2E-4C4D-AACC-9AAECD7BAB2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8ACA28-2599-AC44-AB35-CC173D870530}"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5" name="Text Box 5">
            <a:extLst>
              <a:ext uri="{FF2B5EF4-FFF2-40B4-BE49-F238E27FC236}">
                <a16:creationId xmlns:a16="http://schemas.microsoft.com/office/drawing/2014/main" id="{561FBDD6-3CF1-5347-B99F-1C90BD10E95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2890F3-7776-C140-B375-DBEDCB8CFBDC}"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6" name="Text Box 6">
            <a:extLst>
              <a:ext uri="{FF2B5EF4-FFF2-40B4-BE49-F238E27FC236}">
                <a16:creationId xmlns:a16="http://schemas.microsoft.com/office/drawing/2014/main" id="{E485464B-A3C2-E347-909B-428E962790E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29F981-7AF6-BD49-B841-7F4CAE671FEF}"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7" name="Text Box 7">
            <a:extLst>
              <a:ext uri="{FF2B5EF4-FFF2-40B4-BE49-F238E27FC236}">
                <a16:creationId xmlns:a16="http://schemas.microsoft.com/office/drawing/2014/main" id="{FF32033F-DCDD-314C-9E3A-2FD08E91BDA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EE4D78-B0B8-064C-B514-3A8EA62C87C2}"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8" name="Text Box 8">
            <a:extLst>
              <a:ext uri="{FF2B5EF4-FFF2-40B4-BE49-F238E27FC236}">
                <a16:creationId xmlns:a16="http://schemas.microsoft.com/office/drawing/2014/main" id="{B947ECE0-3889-234D-8974-F91FCCB30434}"/>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148346-F304-4D46-935A-F0730AD9782C}"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39" name="Text Box 9">
            <a:extLst>
              <a:ext uri="{FF2B5EF4-FFF2-40B4-BE49-F238E27FC236}">
                <a16:creationId xmlns:a16="http://schemas.microsoft.com/office/drawing/2014/main" id="{2F93CDCF-20AD-8E4A-9A15-636E215A5CFD}"/>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E56CC6-415C-4540-BED6-493AF285DBB0}"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40" name="Text Box 10">
            <a:extLst>
              <a:ext uri="{FF2B5EF4-FFF2-40B4-BE49-F238E27FC236}">
                <a16:creationId xmlns:a16="http://schemas.microsoft.com/office/drawing/2014/main" id="{36AB2504-C96E-0545-B949-9BEB058CC05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EADEB1-A722-F84F-AA96-886E1BD8D645}"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41" name="Text Box 11">
            <a:extLst>
              <a:ext uri="{FF2B5EF4-FFF2-40B4-BE49-F238E27FC236}">
                <a16:creationId xmlns:a16="http://schemas.microsoft.com/office/drawing/2014/main" id="{07B345DA-0575-EE4D-9C3E-0D768A3633E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711A8AB-6971-2F48-A6AD-80FD0EB44E5F}" type="slidenum">
              <a:rPr lang="es-ES" altLang="es-ES_tradnl" sz="1400">
                <a:solidFill>
                  <a:srgbClr val="000000"/>
                </a:solidFill>
                <a:latin typeface="Times New Roman" panose="02020603050405020304" pitchFamily="18" charset="0"/>
              </a:rPr>
              <a:pPr algn="r">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42" name="Text Box 12">
            <a:extLst>
              <a:ext uri="{FF2B5EF4-FFF2-40B4-BE49-F238E27FC236}">
                <a16:creationId xmlns:a16="http://schemas.microsoft.com/office/drawing/2014/main" id="{B541B318-F709-1E4C-A823-D4C4CCE6BE8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023DC91-68C9-CE46-AD2A-55F6B2BA6DBF}" type="slidenum">
              <a:rPr lang="es-ES" altLang="es-ES_tradnl" sz="1400">
                <a:solidFill>
                  <a:srgbClr val="000000"/>
                </a:solidFill>
                <a:latin typeface="Times New Roman" panose="02020603050405020304" pitchFamily="18" charset="0"/>
              </a:rPr>
              <a:pPr algn="r">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227343" name="Text Box 13">
            <a:extLst>
              <a:ext uri="{FF2B5EF4-FFF2-40B4-BE49-F238E27FC236}">
                <a16:creationId xmlns:a16="http://schemas.microsoft.com/office/drawing/2014/main" id="{D38005FD-BDD0-CB4A-B426-26874E439FA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7344" name="Text Box 14">
            <a:extLst>
              <a:ext uri="{FF2B5EF4-FFF2-40B4-BE49-F238E27FC236}">
                <a16:creationId xmlns:a16="http://schemas.microsoft.com/office/drawing/2014/main" id="{2806AC7C-5F45-464B-902E-606974BAEF5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9378" name="Rectangle 92">
            <a:extLst>
              <a:ext uri="{FF2B5EF4-FFF2-40B4-BE49-F238E27FC236}">
                <a16:creationId xmlns:a16="http://schemas.microsoft.com/office/drawing/2014/main" id="{E68AE643-B618-4D41-8A6B-4ED71D87C6F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5726554-4950-2240-BFB2-FBB0090EC79B}" type="slidenum">
              <a:rPr lang="es-ES" altLang="es-ES_tradnl" sz="1400">
                <a:solidFill>
                  <a:srgbClr val="000000"/>
                </a:solidFill>
                <a:latin typeface="Times New Roman" panose="02020603050405020304" pitchFamily="18" charset="0"/>
              </a:rPr>
              <a:pPr/>
              <a:t>94</a:t>
            </a:fld>
            <a:endParaRPr lang="es-ES" altLang="es-ES_tradnl" sz="1400">
              <a:solidFill>
                <a:srgbClr val="000000"/>
              </a:solidFill>
              <a:latin typeface="Times New Roman" panose="02020603050405020304" pitchFamily="18" charset="0"/>
            </a:endParaRPr>
          </a:p>
        </p:txBody>
      </p:sp>
      <p:sp>
        <p:nvSpPr>
          <p:cNvPr id="229379" name="Text Box 1">
            <a:extLst>
              <a:ext uri="{FF2B5EF4-FFF2-40B4-BE49-F238E27FC236}">
                <a16:creationId xmlns:a16="http://schemas.microsoft.com/office/drawing/2014/main" id="{99628546-B377-4C4C-93C9-48A2D93B690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A1216E-A427-9941-993D-FB6EF698CCD4}"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0" name="Text Box 2">
            <a:extLst>
              <a:ext uri="{FF2B5EF4-FFF2-40B4-BE49-F238E27FC236}">
                <a16:creationId xmlns:a16="http://schemas.microsoft.com/office/drawing/2014/main" id="{04933003-8868-D144-8F8E-51BA14785A5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EC895C-E324-5146-A431-317506E0F003}"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1" name="Text Box 3">
            <a:extLst>
              <a:ext uri="{FF2B5EF4-FFF2-40B4-BE49-F238E27FC236}">
                <a16:creationId xmlns:a16="http://schemas.microsoft.com/office/drawing/2014/main" id="{9051988F-A967-844D-AC11-8E54C4508EA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322952-FF11-764B-A07F-18C9D5AE5AD3}"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2" name="Text Box 4">
            <a:extLst>
              <a:ext uri="{FF2B5EF4-FFF2-40B4-BE49-F238E27FC236}">
                <a16:creationId xmlns:a16="http://schemas.microsoft.com/office/drawing/2014/main" id="{6E22BB3C-9293-A946-BE57-AFA304F854B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A56C1F-D390-5A44-A4BA-D211698FDF4C}"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3" name="Text Box 5">
            <a:extLst>
              <a:ext uri="{FF2B5EF4-FFF2-40B4-BE49-F238E27FC236}">
                <a16:creationId xmlns:a16="http://schemas.microsoft.com/office/drawing/2014/main" id="{AAD93F4F-8C68-EA4B-99D0-46D8E1A3B54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3FD7C1-DBA1-9A41-A9E2-61C43A25D65B}"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4" name="Text Box 6">
            <a:extLst>
              <a:ext uri="{FF2B5EF4-FFF2-40B4-BE49-F238E27FC236}">
                <a16:creationId xmlns:a16="http://schemas.microsoft.com/office/drawing/2014/main" id="{98C6D296-F0DB-DD47-BDF0-3FA95C43818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61C535-496D-AC4F-B84D-561EDDA4B739}"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5" name="Text Box 7">
            <a:extLst>
              <a:ext uri="{FF2B5EF4-FFF2-40B4-BE49-F238E27FC236}">
                <a16:creationId xmlns:a16="http://schemas.microsoft.com/office/drawing/2014/main" id="{BF97DF9A-B631-684B-8934-EC36195339D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0463BE-3EB7-BF41-AF1F-73D345596DDD}"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6" name="Text Box 8">
            <a:extLst>
              <a:ext uri="{FF2B5EF4-FFF2-40B4-BE49-F238E27FC236}">
                <a16:creationId xmlns:a16="http://schemas.microsoft.com/office/drawing/2014/main" id="{64493CBD-1EB1-734C-BC14-9B532E442A1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8F117F-5207-584E-B9E4-C2CD4E325252}"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7" name="Text Box 9">
            <a:extLst>
              <a:ext uri="{FF2B5EF4-FFF2-40B4-BE49-F238E27FC236}">
                <a16:creationId xmlns:a16="http://schemas.microsoft.com/office/drawing/2014/main" id="{38219FB6-DE98-5941-87E8-82EAD54C9B7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5A60A4-D26B-CD4D-8B98-2B08F80289F2}"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8" name="Text Box 10">
            <a:extLst>
              <a:ext uri="{FF2B5EF4-FFF2-40B4-BE49-F238E27FC236}">
                <a16:creationId xmlns:a16="http://schemas.microsoft.com/office/drawing/2014/main" id="{F5DA4843-4C15-6A41-A096-EDE6D5A0294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D35192-AE47-3F46-BB71-4CF391A8AC49}" type="slidenum">
              <a:rPr lang="es-ES" altLang="es-ES_tradnl" sz="1400">
                <a:solidFill>
                  <a:srgbClr val="000000"/>
                </a:solidFill>
                <a:latin typeface="Times New Roman" panose="02020603050405020304" pitchFamily="18" charset="0"/>
              </a:rPr>
              <a:pPr algn="r" eaLnBrk="1">
                <a:lnSpc>
                  <a:spcPct val="95000"/>
                </a:lnSpc>
                <a:buSzPct val="100000"/>
              </a:pPr>
              <a:t>94</a:t>
            </a:fld>
            <a:endParaRPr lang="es-ES" altLang="es-ES_tradnl" sz="1400">
              <a:solidFill>
                <a:srgbClr val="000000"/>
              </a:solidFill>
              <a:latin typeface="Times New Roman" panose="02020603050405020304" pitchFamily="18" charset="0"/>
            </a:endParaRPr>
          </a:p>
        </p:txBody>
      </p:sp>
      <p:sp>
        <p:nvSpPr>
          <p:cNvPr id="229389" name="Text Box 11">
            <a:extLst>
              <a:ext uri="{FF2B5EF4-FFF2-40B4-BE49-F238E27FC236}">
                <a16:creationId xmlns:a16="http://schemas.microsoft.com/office/drawing/2014/main" id="{8DC5A614-D404-2245-BF8F-592D3C510A5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9390" name="Text Box 12">
            <a:extLst>
              <a:ext uri="{FF2B5EF4-FFF2-40B4-BE49-F238E27FC236}">
                <a16:creationId xmlns:a16="http://schemas.microsoft.com/office/drawing/2014/main" id="{08368972-8EC1-DF42-A464-556DC5F18D2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1426" name="Rectangle 92">
            <a:extLst>
              <a:ext uri="{FF2B5EF4-FFF2-40B4-BE49-F238E27FC236}">
                <a16:creationId xmlns:a16="http://schemas.microsoft.com/office/drawing/2014/main" id="{CA418BB1-7C41-744E-B97D-6F3534F8BE9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2094109-9BFF-2A43-8C7B-B116AA388F74}" type="slidenum">
              <a:rPr lang="es-ES" altLang="es-ES_tradnl" sz="1400">
                <a:solidFill>
                  <a:srgbClr val="000000"/>
                </a:solidFill>
                <a:latin typeface="Times New Roman" panose="02020603050405020304" pitchFamily="18" charset="0"/>
              </a:rPr>
              <a:pPr/>
              <a:t>95</a:t>
            </a:fld>
            <a:endParaRPr lang="es-ES" altLang="es-ES_tradnl" sz="1400">
              <a:solidFill>
                <a:srgbClr val="000000"/>
              </a:solidFill>
              <a:latin typeface="Times New Roman" panose="02020603050405020304" pitchFamily="18" charset="0"/>
            </a:endParaRPr>
          </a:p>
        </p:txBody>
      </p:sp>
      <p:sp>
        <p:nvSpPr>
          <p:cNvPr id="231427" name="Text Box 1">
            <a:extLst>
              <a:ext uri="{FF2B5EF4-FFF2-40B4-BE49-F238E27FC236}">
                <a16:creationId xmlns:a16="http://schemas.microsoft.com/office/drawing/2014/main" id="{0D6850A9-F502-614E-B95C-3FFB9FE76DA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363842-3B53-A549-B738-AB6AEF3BFEB6}"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28" name="Text Box 2">
            <a:extLst>
              <a:ext uri="{FF2B5EF4-FFF2-40B4-BE49-F238E27FC236}">
                <a16:creationId xmlns:a16="http://schemas.microsoft.com/office/drawing/2014/main" id="{579352C5-6FF2-0544-88AE-4B31C63B931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DC9898-7034-0945-AF92-684316A57106}"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29" name="Text Box 3">
            <a:extLst>
              <a:ext uri="{FF2B5EF4-FFF2-40B4-BE49-F238E27FC236}">
                <a16:creationId xmlns:a16="http://schemas.microsoft.com/office/drawing/2014/main" id="{AE4AF313-D467-8840-A3A7-B3CE66DF3BF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3061B0-C92F-5A4D-8883-E53EA431E7CD}"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0" name="Text Box 4">
            <a:extLst>
              <a:ext uri="{FF2B5EF4-FFF2-40B4-BE49-F238E27FC236}">
                <a16:creationId xmlns:a16="http://schemas.microsoft.com/office/drawing/2014/main" id="{3BFA01D6-FBC6-254E-AB64-2290E18DCDC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098A7F-5B48-4D48-8A9B-29CD9D377BE8}"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1" name="Text Box 5">
            <a:extLst>
              <a:ext uri="{FF2B5EF4-FFF2-40B4-BE49-F238E27FC236}">
                <a16:creationId xmlns:a16="http://schemas.microsoft.com/office/drawing/2014/main" id="{972DC5D5-8BD9-1746-9098-40E0532BEBE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01148D-6529-9446-8B52-48341E338631}"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2" name="Text Box 6">
            <a:extLst>
              <a:ext uri="{FF2B5EF4-FFF2-40B4-BE49-F238E27FC236}">
                <a16:creationId xmlns:a16="http://schemas.microsoft.com/office/drawing/2014/main" id="{A8A6892A-659C-E747-94F5-CA818397E4D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F3E973-3C14-F841-A611-C55A177CFD5E}"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3" name="Text Box 7">
            <a:extLst>
              <a:ext uri="{FF2B5EF4-FFF2-40B4-BE49-F238E27FC236}">
                <a16:creationId xmlns:a16="http://schemas.microsoft.com/office/drawing/2014/main" id="{27C4F420-5841-9D4D-ACBF-8DC002A9701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42883E-936E-6148-AB09-54B52037DB9F}"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4" name="Text Box 8">
            <a:extLst>
              <a:ext uri="{FF2B5EF4-FFF2-40B4-BE49-F238E27FC236}">
                <a16:creationId xmlns:a16="http://schemas.microsoft.com/office/drawing/2014/main" id="{DD73A7DD-9771-0E4B-9695-E3D47AF6340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3B4CD8-57BA-8A43-8BEA-BED4276EFFF5}"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5" name="Text Box 9">
            <a:extLst>
              <a:ext uri="{FF2B5EF4-FFF2-40B4-BE49-F238E27FC236}">
                <a16:creationId xmlns:a16="http://schemas.microsoft.com/office/drawing/2014/main" id="{A0301E58-107C-3742-B9D5-44CC4FE9E63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B16E6B-8003-B346-8D13-37FCDE05C4E3}"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6" name="Text Box 10">
            <a:extLst>
              <a:ext uri="{FF2B5EF4-FFF2-40B4-BE49-F238E27FC236}">
                <a16:creationId xmlns:a16="http://schemas.microsoft.com/office/drawing/2014/main" id="{4C282D5D-DA75-8442-9E48-7521A907AC2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77C744-B8B3-CC4E-9C62-187A7C12891F}" type="slidenum">
              <a:rPr lang="es-ES" altLang="es-ES_tradnl" sz="1400">
                <a:solidFill>
                  <a:srgbClr val="000000"/>
                </a:solidFill>
                <a:latin typeface="Times New Roman" panose="02020603050405020304" pitchFamily="18" charset="0"/>
              </a:rPr>
              <a:pPr algn="r" eaLnBrk="1">
                <a:lnSpc>
                  <a:spcPct val="95000"/>
                </a:lnSpc>
                <a:buSzPct val="100000"/>
              </a:pPr>
              <a:t>95</a:t>
            </a:fld>
            <a:endParaRPr lang="es-ES" altLang="es-ES_tradnl" sz="1400">
              <a:solidFill>
                <a:srgbClr val="000000"/>
              </a:solidFill>
              <a:latin typeface="Times New Roman" panose="02020603050405020304" pitchFamily="18" charset="0"/>
            </a:endParaRPr>
          </a:p>
        </p:txBody>
      </p:sp>
      <p:sp>
        <p:nvSpPr>
          <p:cNvPr id="231437" name="Text Box 11">
            <a:extLst>
              <a:ext uri="{FF2B5EF4-FFF2-40B4-BE49-F238E27FC236}">
                <a16:creationId xmlns:a16="http://schemas.microsoft.com/office/drawing/2014/main" id="{5BE3F923-3D74-C349-8E34-37EC5ED5CEF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1438" name="Text Box 12">
            <a:extLst>
              <a:ext uri="{FF2B5EF4-FFF2-40B4-BE49-F238E27FC236}">
                <a16:creationId xmlns:a16="http://schemas.microsoft.com/office/drawing/2014/main" id="{E904F87F-2980-5141-AB2E-B992B57C0662}"/>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3474" name="Rectangle 92">
            <a:extLst>
              <a:ext uri="{FF2B5EF4-FFF2-40B4-BE49-F238E27FC236}">
                <a16:creationId xmlns:a16="http://schemas.microsoft.com/office/drawing/2014/main" id="{41710080-1E0B-9946-A8CB-45B1E4B5C22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39C6B34-7DD0-7842-B126-40068A14E340}" type="slidenum">
              <a:rPr lang="es-ES" altLang="es-ES_tradnl" sz="1400">
                <a:solidFill>
                  <a:srgbClr val="000000"/>
                </a:solidFill>
                <a:latin typeface="Times New Roman" panose="02020603050405020304" pitchFamily="18" charset="0"/>
              </a:rPr>
              <a:pPr/>
              <a:t>96</a:t>
            </a:fld>
            <a:endParaRPr lang="es-ES" altLang="es-ES_tradnl" sz="1400">
              <a:solidFill>
                <a:srgbClr val="000000"/>
              </a:solidFill>
              <a:latin typeface="Times New Roman" panose="02020603050405020304" pitchFamily="18" charset="0"/>
            </a:endParaRPr>
          </a:p>
        </p:txBody>
      </p:sp>
      <p:sp>
        <p:nvSpPr>
          <p:cNvPr id="233475" name="Text Box 1">
            <a:extLst>
              <a:ext uri="{FF2B5EF4-FFF2-40B4-BE49-F238E27FC236}">
                <a16:creationId xmlns:a16="http://schemas.microsoft.com/office/drawing/2014/main" id="{8F8248DB-ECD4-7347-BCB2-6282EDE2C27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5EB716-A529-DE48-9F36-04C46F7F7E92}"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76" name="Text Box 2">
            <a:extLst>
              <a:ext uri="{FF2B5EF4-FFF2-40B4-BE49-F238E27FC236}">
                <a16:creationId xmlns:a16="http://schemas.microsoft.com/office/drawing/2014/main" id="{E0FE7160-0BE1-8943-8878-8F804A8DED6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F01174-E885-694F-AF7B-36AF5B5DA9C6}"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77" name="Text Box 3">
            <a:extLst>
              <a:ext uri="{FF2B5EF4-FFF2-40B4-BE49-F238E27FC236}">
                <a16:creationId xmlns:a16="http://schemas.microsoft.com/office/drawing/2014/main" id="{A24C45B4-4DCE-5E48-BC40-42D89BA4692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4E6112-AAF0-FF4E-8F53-C36EAF953EF0}"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78" name="Text Box 4">
            <a:extLst>
              <a:ext uri="{FF2B5EF4-FFF2-40B4-BE49-F238E27FC236}">
                <a16:creationId xmlns:a16="http://schemas.microsoft.com/office/drawing/2014/main" id="{CAAF844C-603B-8242-86EA-C26B8A24FD3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E5CE78-8660-4941-8AAB-021AEFC9F044}"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79" name="Text Box 5">
            <a:extLst>
              <a:ext uri="{FF2B5EF4-FFF2-40B4-BE49-F238E27FC236}">
                <a16:creationId xmlns:a16="http://schemas.microsoft.com/office/drawing/2014/main" id="{5E07AB63-B758-B94B-A6A0-18D6FC87CE8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8A3069-650D-5C4F-A416-80A50842AD50}"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0" name="Text Box 6">
            <a:extLst>
              <a:ext uri="{FF2B5EF4-FFF2-40B4-BE49-F238E27FC236}">
                <a16:creationId xmlns:a16="http://schemas.microsoft.com/office/drawing/2014/main" id="{1C801D86-C268-5844-B3E1-B22CBED947E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D4CFCD-03F6-C946-B72B-A365FFF8731A}"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1" name="Text Box 7">
            <a:extLst>
              <a:ext uri="{FF2B5EF4-FFF2-40B4-BE49-F238E27FC236}">
                <a16:creationId xmlns:a16="http://schemas.microsoft.com/office/drawing/2014/main" id="{104E3EDE-34D4-884B-A86A-2FD9242B3FF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733D36-9E39-9943-8673-426B8CF370EB}"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2" name="Text Box 8">
            <a:extLst>
              <a:ext uri="{FF2B5EF4-FFF2-40B4-BE49-F238E27FC236}">
                <a16:creationId xmlns:a16="http://schemas.microsoft.com/office/drawing/2014/main" id="{EC95BD65-7613-1242-8113-D8CF23FCCDE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8AC4BA-BC8B-E440-A422-FBE70FF14857}"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3" name="Text Box 9">
            <a:extLst>
              <a:ext uri="{FF2B5EF4-FFF2-40B4-BE49-F238E27FC236}">
                <a16:creationId xmlns:a16="http://schemas.microsoft.com/office/drawing/2014/main" id="{31F56C95-3927-7942-B740-550D6DEA681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25F079-49B8-DA4D-A09F-42D435F3F1D0}"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4" name="Text Box 10">
            <a:extLst>
              <a:ext uri="{FF2B5EF4-FFF2-40B4-BE49-F238E27FC236}">
                <a16:creationId xmlns:a16="http://schemas.microsoft.com/office/drawing/2014/main" id="{A7957531-9682-BF49-B41D-373E603C45D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A81C7D-B467-864B-BD26-D8345607699A}" type="slidenum">
              <a:rPr lang="es-ES" altLang="es-ES_tradnl" sz="1400">
                <a:solidFill>
                  <a:srgbClr val="000000"/>
                </a:solidFill>
                <a:latin typeface="Times New Roman" panose="02020603050405020304" pitchFamily="18" charset="0"/>
              </a:rPr>
              <a:pPr algn="r" eaLnBrk="1">
                <a:lnSpc>
                  <a:spcPct val="95000"/>
                </a:lnSpc>
                <a:buSzPct val="100000"/>
              </a:pPr>
              <a:t>96</a:t>
            </a:fld>
            <a:endParaRPr lang="es-ES" altLang="es-ES_tradnl" sz="1400">
              <a:solidFill>
                <a:srgbClr val="000000"/>
              </a:solidFill>
              <a:latin typeface="Times New Roman" panose="02020603050405020304" pitchFamily="18" charset="0"/>
            </a:endParaRPr>
          </a:p>
        </p:txBody>
      </p:sp>
      <p:sp>
        <p:nvSpPr>
          <p:cNvPr id="233485" name="Text Box 11">
            <a:extLst>
              <a:ext uri="{FF2B5EF4-FFF2-40B4-BE49-F238E27FC236}">
                <a16:creationId xmlns:a16="http://schemas.microsoft.com/office/drawing/2014/main" id="{1CB38C82-DA8F-5F45-A3B8-285840FCA60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3486" name="Text Box 12">
            <a:extLst>
              <a:ext uri="{FF2B5EF4-FFF2-40B4-BE49-F238E27FC236}">
                <a16:creationId xmlns:a16="http://schemas.microsoft.com/office/drawing/2014/main" id="{4A0D00F3-6B43-FC42-BEB2-33FC71BEC2C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22" name="Rectangle 92">
            <a:extLst>
              <a:ext uri="{FF2B5EF4-FFF2-40B4-BE49-F238E27FC236}">
                <a16:creationId xmlns:a16="http://schemas.microsoft.com/office/drawing/2014/main" id="{8E8F8807-5C8B-FD45-ABF7-45E901F65C0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17D9090-FBBA-5140-A549-C71CE081269E}" type="slidenum">
              <a:rPr lang="es-ES" altLang="es-ES_tradnl" sz="1400">
                <a:solidFill>
                  <a:srgbClr val="000000"/>
                </a:solidFill>
                <a:latin typeface="Times New Roman" panose="02020603050405020304" pitchFamily="18" charset="0"/>
              </a:rPr>
              <a:pPr/>
              <a:t>97</a:t>
            </a:fld>
            <a:endParaRPr lang="es-ES" altLang="es-ES_tradnl" sz="1400">
              <a:solidFill>
                <a:srgbClr val="000000"/>
              </a:solidFill>
              <a:latin typeface="Times New Roman" panose="02020603050405020304" pitchFamily="18" charset="0"/>
            </a:endParaRPr>
          </a:p>
        </p:txBody>
      </p:sp>
      <p:sp>
        <p:nvSpPr>
          <p:cNvPr id="235523" name="Text Box 1">
            <a:extLst>
              <a:ext uri="{FF2B5EF4-FFF2-40B4-BE49-F238E27FC236}">
                <a16:creationId xmlns:a16="http://schemas.microsoft.com/office/drawing/2014/main" id="{E5AA50EA-2B38-8642-B110-E0DCD23A630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F6CC22-B512-8043-8B8E-5C9E07F17C4D}"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4" name="Text Box 2">
            <a:extLst>
              <a:ext uri="{FF2B5EF4-FFF2-40B4-BE49-F238E27FC236}">
                <a16:creationId xmlns:a16="http://schemas.microsoft.com/office/drawing/2014/main" id="{73895807-E844-8C46-B4C6-2F7160C9119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7ECD81-29A0-714F-857B-44C67E3F84F7}"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5" name="Text Box 3">
            <a:extLst>
              <a:ext uri="{FF2B5EF4-FFF2-40B4-BE49-F238E27FC236}">
                <a16:creationId xmlns:a16="http://schemas.microsoft.com/office/drawing/2014/main" id="{F1059B0A-C8E5-314A-B65D-96E9B553C61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614447-EF2F-FF41-B416-FD95E6845F05}"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6" name="Text Box 4">
            <a:extLst>
              <a:ext uri="{FF2B5EF4-FFF2-40B4-BE49-F238E27FC236}">
                <a16:creationId xmlns:a16="http://schemas.microsoft.com/office/drawing/2014/main" id="{EA5F032A-E6AD-1F45-960B-A77EB1E83DB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011DD4-B1FC-A143-A7CA-E09F3BE4736C}"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7" name="Text Box 5">
            <a:extLst>
              <a:ext uri="{FF2B5EF4-FFF2-40B4-BE49-F238E27FC236}">
                <a16:creationId xmlns:a16="http://schemas.microsoft.com/office/drawing/2014/main" id="{31F7D9BC-50E4-0945-B452-5911296EE1F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0CDBBC-D716-8242-8E99-5DF58C5AC4D2}"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8" name="Text Box 6">
            <a:extLst>
              <a:ext uri="{FF2B5EF4-FFF2-40B4-BE49-F238E27FC236}">
                <a16:creationId xmlns:a16="http://schemas.microsoft.com/office/drawing/2014/main" id="{32939988-4A66-A749-933B-107415B11DB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6C5056-3C99-BE49-BD0C-4B70247FAB3D}"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29" name="Text Box 7">
            <a:extLst>
              <a:ext uri="{FF2B5EF4-FFF2-40B4-BE49-F238E27FC236}">
                <a16:creationId xmlns:a16="http://schemas.microsoft.com/office/drawing/2014/main" id="{62A8B9BF-6DF8-ED47-92B2-9F02B9660EF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5D878E-412A-EB40-ACB3-57D1AA6534C8}"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30" name="Text Box 8">
            <a:extLst>
              <a:ext uri="{FF2B5EF4-FFF2-40B4-BE49-F238E27FC236}">
                <a16:creationId xmlns:a16="http://schemas.microsoft.com/office/drawing/2014/main" id="{89FFFBCC-3DD5-3248-A8A5-DC05E79D030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3F58CC-B762-3142-B9E5-D5FD17F293AA}"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31" name="Text Box 9">
            <a:extLst>
              <a:ext uri="{FF2B5EF4-FFF2-40B4-BE49-F238E27FC236}">
                <a16:creationId xmlns:a16="http://schemas.microsoft.com/office/drawing/2014/main" id="{90720DB7-7397-0146-977E-414C84E5B39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738C4D-C820-6947-B0B3-07DA6DFD1E2C}"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32" name="Text Box 10">
            <a:extLst>
              <a:ext uri="{FF2B5EF4-FFF2-40B4-BE49-F238E27FC236}">
                <a16:creationId xmlns:a16="http://schemas.microsoft.com/office/drawing/2014/main" id="{CF6B0E91-8752-7945-8A0D-9394176C6CC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F5F1F4-475A-4E4A-9D88-247C589F6305}" type="slidenum">
              <a:rPr lang="es-ES" altLang="es-ES_tradnl" sz="1400">
                <a:solidFill>
                  <a:srgbClr val="000000"/>
                </a:solidFill>
                <a:latin typeface="Times New Roman" panose="02020603050405020304" pitchFamily="18" charset="0"/>
              </a:rPr>
              <a:pPr algn="r" eaLnBrk="1">
                <a:lnSpc>
                  <a:spcPct val="95000"/>
                </a:lnSpc>
                <a:buSzPct val="100000"/>
              </a:pPr>
              <a:t>97</a:t>
            </a:fld>
            <a:endParaRPr lang="es-ES" altLang="es-ES_tradnl" sz="1400">
              <a:solidFill>
                <a:srgbClr val="000000"/>
              </a:solidFill>
              <a:latin typeface="Times New Roman" panose="02020603050405020304" pitchFamily="18" charset="0"/>
            </a:endParaRPr>
          </a:p>
        </p:txBody>
      </p:sp>
      <p:sp>
        <p:nvSpPr>
          <p:cNvPr id="235533" name="Text Box 11">
            <a:extLst>
              <a:ext uri="{FF2B5EF4-FFF2-40B4-BE49-F238E27FC236}">
                <a16:creationId xmlns:a16="http://schemas.microsoft.com/office/drawing/2014/main" id="{026CA592-F801-3F4B-B3CC-2206E99C1DB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5534" name="Text Box 12">
            <a:extLst>
              <a:ext uri="{FF2B5EF4-FFF2-40B4-BE49-F238E27FC236}">
                <a16:creationId xmlns:a16="http://schemas.microsoft.com/office/drawing/2014/main" id="{F609C67E-401D-F043-93F4-AB87BF3EE8C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4">
            <a:extLst>
              <a:ext uri="{FF2B5EF4-FFF2-40B4-BE49-F238E27FC236}">
                <a16:creationId xmlns:a16="http://schemas.microsoft.com/office/drawing/2014/main" id="{4AAB3C13-BFFC-F440-8056-D7B31B2DF65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5D3F0F9-19C4-EE4C-AA79-A1D51981FF8D}" type="slidenum">
              <a:rPr lang="es-ES" altLang="es-ES_tradnl" sz="1400" smtClean="0">
                <a:solidFill>
                  <a:srgbClr val="000000"/>
                </a:solidFill>
                <a:latin typeface="Times New Roman" panose="02020603050405020304" pitchFamily="18" charset="0"/>
              </a:rPr>
              <a:pPr/>
              <a:t>98</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7B84923D-BCC7-0C43-B6A2-758428FEE29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D95DC2-AA0F-094A-8CA7-E30E875A9762}"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303DFCC6-D7E5-2746-98B7-04DBC496DCA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17959C-F607-C948-90B8-6740D97A7CD6}"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184012AF-3838-434C-A2E1-6E76DF6D202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631DC1-FE41-0043-A1A5-B092B2A845F4}"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63375ABD-0F6A-2C4F-8BAA-F493830E8C4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6116B9-AA13-704D-973F-963EE715558A}"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AC0DA002-FED7-6344-AC81-EB00FEECC7B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AB7043-4809-524B-87DF-F0C8C33C0A44}"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9D97A8A3-D994-DB45-A93B-6A8319DFEC6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56E4B1-5A13-1745-B5CA-16082DC38C95}"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2BC549A5-50A3-E74D-B5A6-63E56875513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A04EEF-6F82-EA41-9CBC-1A49390CD217}"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6AB823D6-FDC2-5342-9B11-989E267D014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639BF1-9F1E-4242-A8D4-04A736BCACCD}"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F28C4B2D-AAD3-A947-9215-723F5CA976D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7172F2-AA05-9B49-868E-901E541AC61D}"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43F9E293-A446-3C41-A6D3-120F3C2A1FE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0BA0E6-14DE-6945-A803-604D3E362D71}"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AF43F417-D7F7-F848-8D00-62AB1A118A5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598" name="Text Box 12">
            <a:extLst>
              <a:ext uri="{FF2B5EF4-FFF2-40B4-BE49-F238E27FC236}">
                <a16:creationId xmlns:a16="http://schemas.microsoft.com/office/drawing/2014/main" id="{081A2385-A88D-2C4A-9E1E-81A8E85C1F5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4">
            <a:extLst>
              <a:ext uri="{FF2B5EF4-FFF2-40B4-BE49-F238E27FC236}">
                <a16:creationId xmlns:a16="http://schemas.microsoft.com/office/drawing/2014/main" id="{9C94E6B9-6827-0A4C-B423-969CAE1D9AB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E9FD85B-3167-9942-9C36-04136830AD33}" type="slidenum">
              <a:rPr lang="es-ES" altLang="es-ES_tradnl" sz="1400" smtClean="0">
                <a:solidFill>
                  <a:srgbClr val="000000"/>
                </a:solidFill>
                <a:latin typeface="Times New Roman" panose="02020603050405020304" pitchFamily="18" charset="0"/>
              </a:rPr>
              <a:pPr/>
              <a:t>99</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F61018F5-5E95-2D46-BB19-4F14537A1E1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591685-D6B0-6845-B6BD-15A0A7B43181}"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CF028A70-8ABF-924A-9933-B95F09B3E6F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2A7CFA-27E3-2C4D-B39C-44A04E9043AD}"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7222B4FB-CFF5-C54A-9F00-3DFBD554AA9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0C5B4F-3D08-8E43-9D84-E55DADC0B08C}"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FA91B6C1-5360-F34D-90B8-A1FF10B167C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33E052-5FDF-E146-B23B-05C9F24D3B47}"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ABC0CF21-CF6C-1847-BF3F-5BD1015B6C4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2E045D-17FE-6349-BB81-210A47D7E1B9}"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269CF980-69C0-4241-9065-2B5CFCD0AB5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359603-2DC6-4A40-B648-9E3676E6EA47}"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4561B3B3-02FC-D643-953D-C8CBBD3EE01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BE9E67-BAE5-7F48-A165-6798FB992630}"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5014243F-0039-6440-85FC-09A21A09FC0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0368DB-70C2-FE47-BC46-7C468647AC53}"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3D6C516A-841D-CC4B-8D5F-91D49A235E8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812F5A-2574-3B4B-94C2-B4A3216774FA}"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CC23F745-D04C-5C4B-B1BF-B6405874CA8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9140FF-3380-7643-B2BF-077CCD74415B}"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A3FEB07D-EB46-BF40-B24C-82FB606DFEB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6" name="Text Box 12">
            <a:extLst>
              <a:ext uri="{FF2B5EF4-FFF2-40B4-BE49-F238E27FC236}">
                <a16:creationId xmlns:a16="http://schemas.microsoft.com/office/drawing/2014/main" id="{802E0161-5BD3-E84B-886E-3CF4598EB19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466951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7096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3C7FE260-B30A-F64C-AFD4-3B38B66E5C96}" type="slidenum">
              <a:rPr lang="es-ES" altLang="es-ES_tradnl"/>
              <a:pPr>
                <a:defRPr/>
              </a:pPr>
              <a:t>‹Nº›</a:t>
            </a:fld>
            <a:endParaRPr lang="es-ES" altLang="es-ES_tradnl"/>
          </a:p>
        </p:txBody>
      </p:sp>
    </p:spTree>
    <p:extLst>
      <p:ext uri="{BB962C8B-B14F-4D97-AF65-F5344CB8AC3E}">
        <p14:creationId xmlns:p14="http://schemas.microsoft.com/office/powerpoint/2010/main" val="119430146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31050" y="301625"/>
            <a:ext cx="2144713" cy="47085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6500" cy="47085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C621ECB1-F815-9F4A-9A1B-95745A088F96}" type="slidenum">
              <a:rPr lang="es-ES" altLang="es-ES_tradnl"/>
              <a:pPr>
                <a:defRPr/>
              </a:pPr>
              <a:t>‹Nº›</a:t>
            </a:fld>
            <a:endParaRPr lang="es-ES" altLang="es-ES_tradnl"/>
          </a:p>
        </p:txBody>
      </p:sp>
    </p:spTree>
    <p:extLst>
      <p:ext uri="{BB962C8B-B14F-4D97-AF65-F5344CB8AC3E}">
        <p14:creationId xmlns:p14="http://schemas.microsoft.com/office/powerpoint/2010/main" val="9505693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04162405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08173019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4288228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00525"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5075" y="1509713"/>
            <a:ext cx="4202113"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552544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9197463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392536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45908651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105831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589838" y="0"/>
            <a:ext cx="1670050" cy="73612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2579688" y="0"/>
            <a:ext cx="4857750" cy="73612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285619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690815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7384563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8825" y="301625"/>
            <a:ext cx="2138363" cy="468788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64275" cy="468788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591273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8488248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6496675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324304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11637" cy="34925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4600" y="1509713"/>
            <a:ext cx="4211638" cy="34925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81876614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7478865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333973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869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2579688" y="0"/>
            <a:ext cx="6600825" cy="2801938"/>
          </a:xfrm>
        </p:spPr>
        <p:txBody>
          <a:bodyPr/>
          <a:lstStyle/>
          <a:p>
            <a:r>
              <a:rPr lang="es-ES_tradnl"/>
              <a:t>Clic para editar título</a:t>
            </a:r>
            <a:endParaRPr lang="es-ES"/>
          </a:p>
        </p:txBody>
      </p:sp>
    </p:spTree>
    <p:extLst>
      <p:ext uri="{BB962C8B-B14F-4D97-AF65-F5344CB8AC3E}">
        <p14:creationId xmlns:p14="http://schemas.microsoft.com/office/powerpoint/2010/main" val="195759771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694090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06177042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338596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3113" y="300038"/>
            <a:ext cx="2143125" cy="47021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80150" cy="47021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7321207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74475829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635315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06277484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8125"/>
            <a:ext cx="4205287" cy="3484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8250" y="1508125"/>
            <a:ext cx="4206875" cy="3484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352773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337101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954608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23351741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845084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21009550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050658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1182745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5175" y="300038"/>
            <a:ext cx="2139950" cy="4692650"/>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2212" cy="4692650"/>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4904400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8970368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6310239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8658145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11638"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6188" y="1509713"/>
            <a:ext cx="4213225"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8939895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503999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67566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7857212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8233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2487147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995252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0933152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6288" y="301625"/>
            <a:ext cx="2143125" cy="47101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1738" cy="47101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783562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70285850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2827954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87661171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05288" cy="3489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9838" y="1509713"/>
            <a:ext cx="4206875" cy="3489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082093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5258424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654417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488351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6397528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9070746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7605431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222932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6763" y="301625"/>
            <a:ext cx="2139950" cy="46974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72213" cy="46974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391555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4043067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452713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0626055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503238" y="1325563"/>
            <a:ext cx="4386262" cy="3617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1900" y="1325563"/>
            <a:ext cx="4387850" cy="3617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8082574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05287" cy="3481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8250" y="1509713"/>
            <a:ext cx="4206875" cy="3481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7382435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458119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5715828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220735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8030950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7711548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689130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5175" y="300038"/>
            <a:ext cx="2139950" cy="4691062"/>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2212" cy="4691062"/>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5296807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3965782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496306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418302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3278971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5762"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732361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4914761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2405418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5434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37487410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850410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0420313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0888" y="301625"/>
            <a:ext cx="2135187" cy="46767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6338" cy="46767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496908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3666248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4749697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52552658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71803575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11638"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6188" y="1509713"/>
            <a:ext cx="4213225"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632179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382675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929632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57891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1908036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3725933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215314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6288" y="301625"/>
            <a:ext cx="2143125" cy="47101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1738" cy="47101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15412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52762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36081363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939397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6202758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08462" cy="34861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1425" y="1509713"/>
            <a:ext cx="4208463" cy="34861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837182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487540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0405185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66550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2626109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5326325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363553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411016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92256891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8350" y="300038"/>
            <a:ext cx="2141538" cy="46958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5387" cy="46958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7682973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03622400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7200893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7122473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7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7350" cy="347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2571295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8616304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679274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579822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50548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245897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7837894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9272451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2475" y="301625"/>
            <a:ext cx="2135188" cy="467836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7925" cy="467836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917856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846122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99313" y="925513"/>
            <a:ext cx="2230437" cy="4017962"/>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503238" y="925513"/>
            <a:ext cx="6543675" cy="4017962"/>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202475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4085843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766441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211384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7350"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524103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9655011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5837480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466178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09369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386619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602977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223801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2475" y="301625"/>
            <a:ext cx="2135188" cy="46767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7925" cy="46767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222067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cSld name="Diseño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2579688" y="0"/>
            <a:ext cx="6600825" cy="2801938"/>
          </a:xfrm>
        </p:spPr>
        <p:txBody>
          <a:bodyPr/>
          <a:lstStyle/>
          <a:p>
            <a:r>
              <a:rPr lang="es-ES_tradnl"/>
              <a:t>Clic para editar título</a:t>
            </a:r>
            <a:endParaRPr lang="es-ES"/>
          </a:p>
        </p:txBody>
      </p:sp>
    </p:spTree>
    <p:extLst>
      <p:ext uri="{BB962C8B-B14F-4D97-AF65-F5344CB8AC3E}">
        <p14:creationId xmlns:p14="http://schemas.microsoft.com/office/powerpoint/2010/main" val="57222239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2156723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450293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5114068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7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5762" cy="3467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850701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2579688" y="3213100"/>
            <a:ext cx="3263900" cy="41481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995988" y="3213100"/>
            <a:ext cx="3263900" cy="41481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2831396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222401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419513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878538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82539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552380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025937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0888" y="301625"/>
            <a:ext cx="2135187" cy="467518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6338" cy="467518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5140955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00394351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9257028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2841733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93720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2588" cy="3460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37138" y="1509713"/>
            <a:ext cx="4192587" cy="3460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75095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134043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5724330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30967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9396303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9198175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3206920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096125" y="301625"/>
            <a:ext cx="2133600" cy="46688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1575" cy="46688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4485070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32954904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704064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10276165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201399951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2588" cy="34623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37138" y="1509713"/>
            <a:ext cx="4194175" cy="34623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525541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789499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3551931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8136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3386516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88624724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088793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097713" y="301625"/>
            <a:ext cx="2133600" cy="46704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3163" cy="46704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0454219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3D1769DF-472B-7749-A4B7-37B59AD92F07}" type="slidenum">
              <a:rPr lang="es-ES" altLang="es-ES_tradnl"/>
              <a:pPr>
                <a:defRPr/>
              </a:pPr>
              <a:t>‹Nº›</a:t>
            </a:fld>
            <a:endParaRPr lang="es-ES" altLang="es-ES_tradnl"/>
          </a:p>
        </p:txBody>
      </p:sp>
    </p:spTree>
    <p:extLst>
      <p:ext uri="{BB962C8B-B14F-4D97-AF65-F5344CB8AC3E}">
        <p14:creationId xmlns:p14="http://schemas.microsoft.com/office/powerpoint/2010/main" val="18431656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127878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6A037875-9EB4-C645-8DFC-EDB3B14221CE}" type="slidenum">
              <a:rPr lang="es-ES" altLang="es-ES_tradnl"/>
              <a:pPr>
                <a:defRPr/>
              </a:pPr>
              <a:t>‹Nº›</a:t>
            </a:fld>
            <a:endParaRPr lang="es-ES" altLang="es-ES_tradnl"/>
          </a:p>
        </p:txBody>
      </p:sp>
    </p:spTree>
    <p:extLst>
      <p:ext uri="{BB962C8B-B14F-4D97-AF65-F5344CB8AC3E}">
        <p14:creationId xmlns:p14="http://schemas.microsoft.com/office/powerpoint/2010/main" val="63284971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
        <p:nvSpPr>
          <p:cNvPr id="4" name="Rectangle 5"/>
          <p:cNvSpPr>
            <a:spLocks noGrp="1" noChangeArrowheads="1"/>
          </p:cNvSpPr>
          <p:nvPr>
            <p:ph type="sldNum" idx="10"/>
          </p:nvPr>
        </p:nvSpPr>
        <p:spPr>
          <a:ln/>
        </p:spPr>
        <p:txBody>
          <a:bodyPr/>
          <a:lstStyle>
            <a:lvl1pPr>
              <a:defRPr/>
            </a:lvl1pPr>
          </a:lstStyle>
          <a:p>
            <a:pPr>
              <a:defRPr/>
            </a:pPr>
            <a:fld id="{EDD016B3-4422-4A48-B43C-5E2860909671}" type="slidenum">
              <a:rPr lang="es-ES" altLang="es-ES_tradnl"/>
              <a:pPr>
                <a:defRPr/>
              </a:pPr>
              <a:t>‹Nº›</a:t>
            </a:fld>
            <a:endParaRPr lang="es-ES" altLang="es-ES_tradnl"/>
          </a:p>
        </p:txBody>
      </p:sp>
    </p:spTree>
    <p:extLst>
      <p:ext uri="{BB962C8B-B14F-4D97-AF65-F5344CB8AC3E}">
        <p14:creationId xmlns:p14="http://schemas.microsoft.com/office/powerpoint/2010/main" val="1966156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41800" cy="35369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86350" y="1509713"/>
            <a:ext cx="4241800" cy="35369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Rectangle 5"/>
          <p:cNvSpPr>
            <a:spLocks noGrp="1" noChangeArrowheads="1"/>
          </p:cNvSpPr>
          <p:nvPr>
            <p:ph type="sldNum" idx="10"/>
          </p:nvPr>
        </p:nvSpPr>
        <p:spPr>
          <a:ln/>
        </p:spPr>
        <p:txBody>
          <a:bodyPr/>
          <a:lstStyle>
            <a:lvl1pPr>
              <a:defRPr/>
            </a:lvl1pPr>
          </a:lstStyle>
          <a:p>
            <a:pPr>
              <a:defRPr/>
            </a:pPr>
            <a:fld id="{3B1DC633-AA39-FC48-869B-4CAB9130BEE2}" type="slidenum">
              <a:rPr lang="es-ES" altLang="es-ES_tradnl"/>
              <a:pPr>
                <a:defRPr/>
              </a:pPr>
              <a:t>‹Nº›</a:t>
            </a:fld>
            <a:endParaRPr lang="es-ES" altLang="es-ES_tradnl"/>
          </a:p>
        </p:txBody>
      </p:sp>
    </p:spTree>
    <p:extLst>
      <p:ext uri="{BB962C8B-B14F-4D97-AF65-F5344CB8AC3E}">
        <p14:creationId xmlns:p14="http://schemas.microsoft.com/office/powerpoint/2010/main" val="186760408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7" name="Rectangle 5"/>
          <p:cNvSpPr>
            <a:spLocks noGrp="1" noChangeArrowheads="1"/>
          </p:cNvSpPr>
          <p:nvPr>
            <p:ph type="sldNum" idx="10"/>
          </p:nvPr>
        </p:nvSpPr>
        <p:spPr>
          <a:ln/>
        </p:spPr>
        <p:txBody>
          <a:bodyPr/>
          <a:lstStyle>
            <a:lvl1pPr>
              <a:defRPr/>
            </a:lvl1pPr>
          </a:lstStyle>
          <a:p>
            <a:pPr>
              <a:defRPr/>
            </a:pPr>
            <a:fld id="{346B92B4-E565-B54E-AE38-87E41C1822E4}" type="slidenum">
              <a:rPr lang="es-ES" altLang="es-ES_tradnl"/>
              <a:pPr>
                <a:defRPr/>
              </a:pPr>
              <a:t>‹Nº›</a:t>
            </a:fld>
            <a:endParaRPr lang="es-ES" altLang="es-ES_tradnl"/>
          </a:p>
        </p:txBody>
      </p:sp>
    </p:spTree>
    <p:extLst>
      <p:ext uri="{BB962C8B-B14F-4D97-AF65-F5344CB8AC3E}">
        <p14:creationId xmlns:p14="http://schemas.microsoft.com/office/powerpoint/2010/main" val="120090565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Rectangle 5"/>
          <p:cNvSpPr>
            <a:spLocks noGrp="1" noChangeArrowheads="1"/>
          </p:cNvSpPr>
          <p:nvPr>
            <p:ph type="sldNum" idx="10"/>
          </p:nvPr>
        </p:nvSpPr>
        <p:spPr>
          <a:ln/>
        </p:spPr>
        <p:txBody>
          <a:bodyPr/>
          <a:lstStyle>
            <a:lvl1pPr>
              <a:defRPr/>
            </a:lvl1pPr>
          </a:lstStyle>
          <a:p>
            <a:pPr>
              <a:defRPr/>
            </a:pPr>
            <a:fld id="{EB383D54-8B45-2E46-8AEB-6114B63E5264}" type="slidenum">
              <a:rPr lang="es-ES" altLang="es-ES_tradnl"/>
              <a:pPr>
                <a:defRPr/>
              </a:pPr>
              <a:t>‹Nº›</a:t>
            </a:fld>
            <a:endParaRPr lang="es-ES" altLang="es-ES_tradnl"/>
          </a:p>
        </p:txBody>
      </p:sp>
    </p:spTree>
    <p:extLst>
      <p:ext uri="{BB962C8B-B14F-4D97-AF65-F5344CB8AC3E}">
        <p14:creationId xmlns:p14="http://schemas.microsoft.com/office/powerpoint/2010/main" val="157006269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56C164BF-1EEC-984B-B1C5-A60368BA4205}" type="slidenum">
              <a:rPr lang="es-ES" altLang="es-ES_tradnl"/>
              <a:pPr>
                <a:defRPr/>
              </a:pPr>
              <a:t>‹Nº›</a:t>
            </a:fld>
            <a:endParaRPr lang="es-ES" altLang="es-ES_tradnl"/>
          </a:p>
        </p:txBody>
      </p:sp>
    </p:spTree>
    <p:extLst>
      <p:ext uri="{BB962C8B-B14F-4D97-AF65-F5344CB8AC3E}">
        <p14:creationId xmlns:p14="http://schemas.microsoft.com/office/powerpoint/2010/main" val="19121105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A3364E74-028D-4C41-8DF9-FFFFEFD04AC5}" type="slidenum">
              <a:rPr lang="es-ES" altLang="es-ES_tradnl"/>
              <a:pPr>
                <a:defRPr/>
              </a:pPr>
              <a:t>‹Nº›</a:t>
            </a:fld>
            <a:endParaRPr lang="es-ES" altLang="es-ES_tradnl"/>
          </a:p>
        </p:txBody>
      </p:sp>
    </p:spTree>
    <p:extLst>
      <p:ext uri="{BB962C8B-B14F-4D97-AF65-F5344CB8AC3E}">
        <p14:creationId xmlns:p14="http://schemas.microsoft.com/office/powerpoint/2010/main" val="18969218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C795A5EA-567A-2E44-A346-AF2E248608A8}" type="slidenum">
              <a:rPr lang="es-ES" altLang="es-ES_tradnl"/>
              <a:pPr>
                <a:defRPr/>
              </a:pPr>
              <a:t>‹Nº›</a:t>
            </a:fld>
            <a:endParaRPr lang="es-ES" altLang="es-ES_tradnl"/>
          </a:p>
        </p:txBody>
      </p:sp>
    </p:spTree>
    <p:extLst>
      <p:ext uri="{BB962C8B-B14F-4D97-AF65-F5344CB8AC3E}">
        <p14:creationId xmlns:p14="http://schemas.microsoft.com/office/powerpoint/2010/main" val="229062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87973670-702B-5A4D-ABEB-5CC5BBF7D392}" type="slidenum">
              <a:rPr lang="es-ES" altLang="es-ES_tradnl"/>
              <a:pPr>
                <a:defRPr/>
              </a:pPr>
              <a:t>‹Nº›</a:t>
            </a:fld>
            <a:endParaRPr lang="es-ES" altLang="es-ES_tradnl"/>
          </a:p>
        </p:txBody>
      </p:sp>
    </p:spTree>
    <p:extLst>
      <p:ext uri="{BB962C8B-B14F-4D97-AF65-F5344CB8AC3E}">
        <p14:creationId xmlns:p14="http://schemas.microsoft.com/office/powerpoint/2010/main" val="5852667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69150" y="301625"/>
            <a:ext cx="2159000" cy="47450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324600" cy="47450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E48F6BC5-ABC6-B149-9F36-91D6B94EFB0E}" type="slidenum">
              <a:rPr lang="es-ES" altLang="es-ES_tradnl"/>
              <a:pPr>
                <a:defRPr/>
              </a:pPr>
              <a:t>‹Nº›</a:t>
            </a:fld>
            <a:endParaRPr lang="es-ES" altLang="es-ES_tradnl"/>
          </a:p>
        </p:txBody>
      </p:sp>
    </p:spTree>
    <p:extLst>
      <p:ext uri="{BB962C8B-B14F-4D97-AF65-F5344CB8AC3E}">
        <p14:creationId xmlns:p14="http://schemas.microsoft.com/office/powerpoint/2010/main" val="11027774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037098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59637559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7138958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7887269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8125"/>
            <a:ext cx="4203700"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6663" y="1508125"/>
            <a:ext cx="4203700"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2932487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7061454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19147423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98925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2947517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0560862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821726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82937621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0413" y="300038"/>
            <a:ext cx="2139950" cy="4687887"/>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67450" cy="4687887"/>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533931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E9AFC5C9-FF43-7644-8314-7678251CECE6}" type="slidenum">
              <a:rPr lang="es-ES" altLang="es-ES_tradnl"/>
              <a:pPr>
                <a:defRPr/>
              </a:pPr>
              <a:t>‹Nº›</a:t>
            </a:fld>
            <a:endParaRPr lang="es-ES" altLang="es-ES_tradnl"/>
          </a:p>
        </p:txBody>
      </p:sp>
    </p:spTree>
    <p:extLst>
      <p:ext uri="{BB962C8B-B14F-4D97-AF65-F5344CB8AC3E}">
        <p14:creationId xmlns:p14="http://schemas.microsoft.com/office/powerpoint/2010/main" val="7937235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C47453B2-1231-B642-868C-1431E1E63743}" type="slidenum">
              <a:rPr lang="es-ES" altLang="es-ES_tradnl"/>
              <a:pPr>
                <a:defRPr/>
              </a:pPr>
              <a:t>‹Nº›</a:t>
            </a:fld>
            <a:endParaRPr lang="es-ES" altLang="es-ES_tradnl"/>
          </a:p>
        </p:txBody>
      </p:sp>
    </p:spTree>
    <p:extLst>
      <p:ext uri="{BB962C8B-B14F-4D97-AF65-F5344CB8AC3E}">
        <p14:creationId xmlns:p14="http://schemas.microsoft.com/office/powerpoint/2010/main" val="209141199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
        <p:nvSpPr>
          <p:cNvPr id="4" name="Rectangle 11"/>
          <p:cNvSpPr>
            <a:spLocks noGrp="1" noChangeArrowheads="1"/>
          </p:cNvSpPr>
          <p:nvPr>
            <p:ph type="sldNum" idx="10"/>
          </p:nvPr>
        </p:nvSpPr>
        <p:spPr>
          <a:ln/>
        </p:spPr>
        <p:txBody>
          <a:bodyPr/>
          <a:lstStyle>
            <a:lvl1pPr>
              <a:defRPr/>
            </a:lvl1pPr>
          </a:lstStyle>
          <a:p>
            <a:pPr>
              <a:defRPr/>
            </a:pPr>
            <a:fld id="{6A684788-C4D1-B84B-9C81-54AB3311B168}" type="slidenum">
              <a:rPr lang="es-ES" altLang="es-ES_tradnl"/>
              <a:pPr>
                <a:defRPr/>
              </a:pPr>
              <a:t>‹Nº›</a:t>
            </a:fld>
            <a:endParaRPr lang="es-ES" altLang="es-ES_tradnl"/>
          </a:p>
        </p:txBody>
      </p:sp>
    </p:spTree>
    <p:extLst>
      <p:ext uri="{BB962C8B-B14F-4D97-AF65-F5344CB8AC3E}">
        <p14:creationId xmlns:p14="http://schemas.microsoft.com/office/powerpoint/2010/main" val="3491330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8125"/>
            <a:ext cx="4214813"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9363" y="1508125"/>
            <a:ext cx="4216400"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Rectangle 11"/>
          <p:cNvSpPr>
            <a:spLocks noGrp="1" noChangeArrowheads="1"/>
          </p:cNvSpPr>
          <p:nvPr>
            <p:ph type="sldNum" idx="10"/>
          </p:nvPr>
        </p:nvSpPr>
        <p:spPr>
          <a:ln/>
        </p:spPr>
        <p:txBody>
          <a:bodyPr/>
          <a:lstStyle>
            <a:lvl1pPr>
              <a:defRPr/>
            </a:lvl1pPr>
          </a:lstStyle>
          <a:p>
            <a:pPr>
              <a:defRPr/>
            </a:pPr>
            <a:fld id="{DF4DEF6D-95C3-A141-8460-97A084DB122F}" type="slidenum">
              <a:rPr lang="es-ES" altLang="es-ES_tradnl"/>
              <a:pPr>
                <a:defRPr/>
              </a:pPr>
              <a:t>‹Nº›</a:t>
            </a:fld>
            <a:endParaRPr lang="es-ES" altLang="es-ES_tradnl"/>
          </a:p>
        </p:txBody>
      </p:sp>
    </p:spTree>
    <p:extLst>
      <p:ext uri="{BB962C8B-B14F-4D97-AF65-F5344CB8AC3E}">
        <p14:creationId xmlns:p14="http://schemas.microsoft.com/office/powerpoint/2010/main" val="9546376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7" name="Rectangle 11"/>
          <p:cNvSpPr>
            <a:spLocks noGrp="1" noChangeArrowheads="1"/>
          </p:cNvSpPr>
          <p:nvPr>
            <p:ph type="sldNum" idx="10"/>
          </p:nvPr>
        </p:nvSpPr>
        <p:spPr>
          <a:ln/>
        </p:spPr>
        <p:txBody>
          <a:bodyPr/>
          <a:lstStyle>
            <a:lvl1pPr>
              <a:defRPr/>
            </a:lvl1pPr>
          </a:lstStyle>
          <a:p>
            <a:pPr>
              <a:defRPr/>
            </a:pPr>
            <a:fld id="{58726897-6643-8643-9DBD-F06979322EF1}" type="slidenum">
              <a:rPr lang="es-ES" altLang="es-ES_tradnl"/>
              <a:pPr>
                <a:defRPr/>
              </a:pPr>
              <a:t>‹Nº›</a:t>
            </a:fld>
            <a:endParaRPr lang="es-ES" altLang="es-ES_tradnl"/>
          </a:p>
        </p:txBody>
      </p:sp>
    </p:spTree>
    <p:extLst>
      <p:ext uri="{BB962C8B-B14F-4D97-AF65-F5344CB8AC3E}">
        <p14:creationId xmlns:p14="http://schemas.microsoft.com/office/powerpoint/2010/main" val="74507698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Rectangle 11"/>
          <p:cNvSpPr>
            <a:spLocks noGrp="1" noChangeArrowheads="1"/>
          </p:cNvSpPr>
          <p:nvPr>
            <p:ph type="sldNum" idx="10"/>
          </p:nvPr>
        </p:nvSpPr>
        <p:spPr>
          <a:ln/>
        </p:spPr>
        <p:txBody>
          <a:bodyPr/>
          <a:lstStyle>
            <a:lvl1pPr>
              <a:defRPr/>
            </a:lvl1pPr>
          </a:lstStyle>
          <a:p>
            <a:pPr>
              <a:defRPr/>
            </a:pPr>
            <a:fld id="{351A7AC0-48CF-4548-8FAE-9AA8EAD89F51}" type="slidenum">
              <a:rPr lang="es-ES" altLang="es-ES_tradnl"/>
              <a:pPr>
                <a:defRPr/>
              </a:pPr>
              <a:t>‹Nº›</a:t>
            </a:fld>
            <a:endParaRPr lang="es-ES" altLang="es-ES_tradnl"/>
          </a:p>
        </p:txBody>
      </p:sp>
    </p:spTree>
    <p:extLst>
      <p:ext uri="{BB962C8B-B14F-4D97-AF65-F5344CB8AC3E}">
        <p14:creationId xmlns:p14="http://schemas.microsoft.com/office/powerpoint/2010/main" val="5317916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11"/>
          <p:cNvSpPr>
            <a:spLocks noGrp="1" noChangeArrowheads="1"/>
          </p:cNvSpPr>
          <p:nvPr>
            <p:ph type="sldNum" idx="10"/>
          </p:nvPr>
        </p:nvSpPr>
        <p:spPr>
          <a:ln/>
        </p:spPr>
        <p:txBody>
          <a:bodyPr/>
          <a:lstStyle>
            <a:lvl1pPr>
              <a:defRPr/>
            </a:lvl1pPr>
          </a:lstStyle>
          <a:p>
            <a:pPr>
              <a:defRPr/>
            </a:pPr>
            <a:fld id="{B774D91B-E46D-AE4A-A495-8BC7454F6BF1}" type="slidenum">
              <a:rPr lang="es-ES" altLang="es-ES_tradnl"/>
              <a:pPr>
                <a:defRPr/>
              </a:pPr>
              <a:t>‹Nº›</a:t>
            </a:fld>
            <a:endParaRPr lang="es-ES" altLang="es-ES_tradnl"/>
          </a:p>
        </p:txBody>
      </p:sp>
    </p:spTree>
    <p:extLst>
      <p:ext uri="{BB962C8B-B14F-4D97-AF65-F5344CB8AC3E}">
        <p14:creationId xmlns:p14="http://schemas.microsoft.com/office/powerpoint/2010/main" val="214295764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11"/>
          <p:cNvSpPr>
            <a:spLocks noGrp="1" noChangeArrowheads="1"/>
          </p:cNvSpPr>
          <p:nvPr>
            <p:ph type="sldNum" idx="10"/>
          </p:nvPr>
        </p:nvSpPr>
        <p:spPr>
          <a:ln/>
        </p:spPr>
        <p:txBody>
          <a:bodyPr/>
          <a:lstStyle>
            <a:lvl1pPr>
              <a:defRPr/>
            </a:lvl1pPr>
          </a:lstStyle>
          <a:p>
            <a:pPr>
              <a:defRPr/>
            </a:pPr>
            <a:fld id="{3B5D7E54-52BA-D54A-B0A7-56A47D41D50B}" type="slidenum">
              <a:rPr lang="es-ES" altLang="es-ES_tradnl"/>
              <a:pPr>
                <a:defRPr/>
              </a:pPr>
              <a:t>‹Nº›</a:t>
            </a:fld>
            <a:endParaRPr lang="es-ES" altLang="es-ES_tradnl"/>
          </a:p>
        </p:txBody>
      </p:sp>
    </p:spTree>
    <p:extLst>
      <p:ext uri="{BB962C8B-B14F-4D97-AF65-F5344CB8AC3E}">
        <p14:creationId xmlns:p14="http://schemas.microsoft.com/office/powerpoint/2010/main" val="12409124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11"/>
          <p:cNvSpPr>
            <a:spLocks noGrp="1" noChangeArrowheads="1"/>
          </p:cNvSpPr>
          <p:nvPr>
            <p:ph type="sldNum" idx="10"/>
          </p:nvPr>
        </p:nvSpPr>
        <p:spPr>
          <a:ln/>
        </p:spPr>
        <p:txBody>
          <a:bodyPr/>
          <a:lstStyle>
            <a:lvl1pPr>
              <a:defRPr/>
            </a:lvl1pPr>
          </a:lstStyle>
          <a:p>
            <a:pPr>
              <a:defRPr/>
            </a:pPr>
            <a:fld id="{235622FB-0050-F842-A65A-E58B29718EE9}" type="slidenum">
              <a:rPr lang="es-ES" altLang="es-ES_tradnl"/>
              <a:pPr>
                <a:defRPr/>
              </a:pPr>
              <a:t>‹Nº›</a:t>
            </a:fld>
            <a:endParaRPr lang="es-ES" altLang="es-ES_tradnl"/>
          </a:p>
        </p:txBody>
      </p:sp>
    </p:spTree>
    <p:extLst>
      <p:ext uri="{BB962C8B-B14F-4D97-AF65-F5344CB8AC3E}">
        <p14:creationId xmlns:p14="http://schemas.microsoft.com/office/powerpoint/2010/main" val="18024393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2.jpe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0.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image" Target="../media/image3.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2.jpe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1.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image" Target="../media/image3.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2.jpe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2.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image" Target="../media/image3.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image" Target="../media/image2.jpeg"/><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3.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image" Target="../media/image3.jpe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2.jpe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4.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image" Target="../media/image3.jpe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image" Target="../media/image2.jpeg"/><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image" Target="../media/image3.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2.jpe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image" Target="../media/image3.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2.jpe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image" Target="../media/image3.jpe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2.jpeg"/><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3.jpe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2.jpe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3.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3.jpe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2.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3.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2.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3.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image" Target="../media/image3.jpe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2.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image" Target="../media/image3.jpe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2.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image" Target="../media/image3.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sp>
        <p:nvSpPr>
          <p:cNvPr id="1027" name="Line 2"/>
          <p:cNvSpPr>
            <a:spLocks noChangeShapeType="1"/>
          </p:cNvSpPr>
          <p:nvPr/>
        </p:nvSpPr>
        <p:spPr bwMode="auto">
          <a:xfrm>
            <a:off x="2576513" y="2900363"/>
            <a:ext cx="6908800" cy="3175"/>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pic>
        <p:nvPicPr>
          <p:cNvPr id="1028" name="Picture 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15938" y="512763"/>
            <a:ext cx="1501775" cy="468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9" name="Rectangle 4"/>
          <p:cNvSpPr>
            <a:spLocks noGrp="1" noChangeArrowheads="1"/>
          </p:cNvSpPr>
          <p:nvPr>
            <p:ph type="title"/>
          </p:nvPr>
        </p:nvSpPr>
        <p:spPr bwMode="auto">
          <a:xfrm>
            <a:off x="2579688" y="0"/>
            <a:ext cx="6600825" cy="28019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1030" name="Rectangle 5"/>
          <p:cNvSpPr>
            <a:spLocks noGrp="1" noChangeArrowheads="1"/>
          </p:cNvSpPr>
          <p:nvPr>
            <p:ph type="body" idx="1"/>
          </p:nvPr>
        </p:nvSpPr>
        <p:spPr bwMode="auto">
          <a:xfrm>
            <a:off x="2579688" y="3213100"/>
            <a:ext cx="6680200" cy="41481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686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6869" name="Group 4"/>
          <p:cNvGrpSpPr>
            <a:grpSpLocks/>
          </p:cNvGrpSpPr>
          <p:nvPr/>
        </p:nvGrpSpPr>
        <p:grpSpPr bwMode="auto">
          <a:xfrm>
            <a:off x="0" y="0"/>
            <a:ext cx="376238" cy="990600"/>
            <a:chOff x="0" y="0"/>
            <a:chExt cx="237" cy="624"/>
          </a:xfrm>
        </p:grpSpPr>
        <p:sp>
          <p:nvSpPr>
            <p:cNvPr id="36872" name="Freeform 5"/>
            <p:cNvSpPr>
              <a:spLocks noChangeArrowheads="1"/>
            </p:cNvSpPr>
            <p:nvPr/>
          </p:nvSpPr>
          <p:spPr bwMode="auto">
            <a:xfrm>
              <a:off x="0" y="0"/>
              <a:ext cx="237" cy="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687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7"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6870" name="Rectangle 7"/>
          <p:cNvSpPr>
            <a:spLocks noGrp="1" noChangeArrowheads="1"/>
          </p:cNvSpPr>
          <p:nvPr>
            <p:ph type="title"/>
          </p:nvPr>
        </p:nvSpPr>
        <p:spPr bwMode="auto">
          <a:xfrm>
            <a:off x="692150" y="301625"/>
            <a:ext cx="8555038" cy="9779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36871" name="Rectangle 8"/>
          <p:cNvSpPr>
            <a:spLocks noGrp="1" noChangeArrowheads="1"/>
          </p:cNvSpPr>
          <p:nvPr>
            <p:ph type="body" idx="1"/>
          </p:nvPr>
        </p:nvSpPr>
        <p:spPr bwMode="auto">
          <a:xfrm>
            <a:off x="692150" y="1509713"/>
            <a:ext cx="8555038" cy="3479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90"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7891"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2"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7893" name="Group 4"/>
          <p:cNvGrpSpPr>
            <a:grpSpLocks/>
          </p:cNvGrpSpPr>
          <p:nvPr/>
        </p:nvGrpSpPr>
        <p:grpSpPr bwMode="auto">
          <a:xfrm>
            <a:off x="0" y="0"/>
            <a:ext cx="396875" cy="1004888"/>
            <a:chOff x="0" y="0"/>
            <a:chExt cx="250" cy="633"/>
          </a:xfrm>
        </p:grpSpPr>
        <p:sp>
          <p:nvSpPr>
            <p:cNvPr id="37896" name="Freeform 5"/>
            <p:cNvSpPr>
              <a:spLocks noChangeArrowheads="1"/>
            </p:cNvSpPr>
            <p:nvPr/>
          </p:nvSpPr>
          <p:spPr bwMode="auto">
            <a:xfrm>
              <a:off x="0" y="0"/>
              <a:ext cx="250" cy="6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7897"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0" cy="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7894" name="Rectangle 7"/>
          <p:cNvSpPr>
            <a:spLocks noGrp="1" noChangeArrowheads="1"/>
          </p:cNvSpPr>
          <p:nvPr>
            <p:ph type="title"/>
          </p:nvPr>
        </p:nvSpPr>
        <p:spPr bwMode="auto">
          <a:xfrm>
            <a:off x="690563" y="300038"/>
            <a:ext cx="8575675" cy="9921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37895" name="Rectangle 8"/>
          <p:cNvSpPr>
            <a:spLocks noGrp="1" noChangeArrowheads="1"/>
          </p:cNvSpPr>
          <p:nvPr>
            <p:ph type="body" idx="1"/>
          </p:nvPr>
        </p:nvSpPr>
        <p:spPr bwMode="auto">
          <a:xfrm>
            <a:off x="690563" y="1509713"/>
            <a:ext cx="8575675" cy="34925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891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8917" name="Group 4"/>
          <p:cNvGrpSpPr>
            <a:grpSpLocks/>
          </p:cNvGrpSpPr>
          <p:nvPr/>
        </p:nvGrpSpPr>
        <p:grpSpPr bwMode="auto">
          <a:xfrm>
            <a:off x="0" y="0"/>
            <a:ext cx="387350" cy="995363"/>
            <a:chOff x="0" y="0"/>
            <a:chExt cx="244" cy="627"/>
          </a:xfrm>
        </p:grpSpPr>
        <p:sp>
          <p:nvSpPr>
            <p:cNvPr id="38920" name="Freeform 5"/>
            <p:cNvSpPr>
              <a:spLocks noChangeArrowheads="1"/>
            </p:cNvSpPr>
            <p:nvPr/>
          </p:nvSpPr>
          <p:spPr bwMode="auto">
            <a:xfrm>
              <a:off x="0" y="0"/>
              <a:ext cx="244" cy="62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892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4"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8918" name="Rectangle 7"/>
          <p:cNvSpPr>
            <a:spLocks noGrp="1" noChangeArrowheads="1"/>
          </p:cNvSpPr>
          <p:nvPr>
            <p:ph type="title"/>
          </p:nvPr>
        </p:nvSpPr>
        <p:spPr bwMode="auto">
          <a:xfrm>
            <a:off x="690563" y="300038"/>
            <a:ext cx="8564562" cy="9842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38919" name="Rectangle 8"/>
          <p:cNvSpPr>
            <a:spLocks noGrp="1" noChangeArrowheads="1"/>
          </p:cNvSpPr>
          <p:nvPr>
            <p:ph type="body" idx="1"/>
          </p:nvPr>
        </p:nvSpPr>
        <p:spPr bwMode="auto">
          <a:xfrm>
            <a:off x="690563" y="1508125"/>
            <a:ext cx="8564562" cy="3484563"/>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096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0965" name="Group 4"/>
          <p:cNvGrpSpPr>
            <a:grpSpLocks/>
          </p:cNvGrpSpPr>
          <p:nvPr/>
        </p:nvGrpSpPr>
        <p:grpSpPr bwMode="auto">
          <a:xfrm>
            <a:off x="0" y="0"/>
            <a:ext cx="398463" cy="1012825"/>
            <a:chOff x="0" y="0"/>
            <a:chExt cx="251" cy="638"/>
          </a:xfrm>
        </p:grpSpPr>
        <p:sp>
          <p:nvSpPr>
            <p:cNvPr id="40968" name="Freeform 5"/>
            <p:cNvSpPr>
              <a:spLocks noChangeArrowheads="1"/>
            </p:cNvSpPr>
            <p:nvPr/>
          </p:nvSpPr>
          <p:spPr bwMode="auto">
            <a:xfrm>
              <a:off x="0" y="0"/>
              <a:ext cx="251"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096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1"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7"/>
          <p:cNvSpPr>
            <a:spLocks noGrp="1" noChangeArrowheads="1"/>
          </p:cNvSpPr>
          <p:nvPr>
            <p:ph type="title"/>
          </p:nvPr>
        </p:nvSpPr>
        <p:spPr bwMode="auto">
          <a:xfrm>
            <a:off x="692150" y="301625"/>
            <a:ext cx="857726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0967" name="Rectangle 8"/>
          <p:cNvSpPr>
            <a:spLocks noGrp="1" noChangeArrowheads="1"/>
          </p:cNvSpPr>
          <p:nvPr>
            <p:ph type="body" idx="1"/>
          </p:nvPr>
        </p:nvSpPr>
        <p:spPr bwMode="auto">
          <a:xfrm>
            <a:off x="692150" y="1509713"/>
            <a:ext cx="857726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198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1989" name="Group 4"/>
          <p:cNvGrpSpPr>
            <a:grpSpLocks/>
          </p:cNvGrpSpPr>
          <p:nvPr/>
        </p:nvGrpSpPr>
        <p:grpSpPr bwMode="auto">
          <a:xfrm>
            <a:off x="0" y="0"/>
            <a:ext cx="385763" cy="1000125"/>
            <a:chOff x="0" y="0"/>
            <a:chExt cx="243" cy="630"/>
          </a:xfrm>
        </p:grpSpPr>
        <p:sp>
          <p:nvSpPr>
            <p:cNvPr id="41992" name="Freeform 5"/>
            <p:cNvSpPr>
              <a:spLocks noChangeArrowheads="1"/>
            </p:cNvSpPr>
            <p:nvPr/>
          </p:nvSpPr>
          <p:spPr bwMode="auto">
            <a:xfrm>
              <a:off x="0" y="0"/>
              <a:ext cx="243" cy="63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199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3" cy="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1990" name="Rectangle 7"/>
          <p:cNvSpPr>
            <a:spLocks noGrp="1" noChangeArrowheads="1"/>
          </p:cNvSpPr>
          <p:nvPr>
            <p:ph type="title"/>
          </p:nvPr>
        </p:nvSpPr>
        <p:spPr bwMode="auto">
          <a:xfrm>
            <a:off x="692150" y="301625"/>
            <a:ext cx="8564563" cy="9874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1991" name="Rectangle 8"/>
          <p:cNvSpPr>
            <a:spLocks noGrp="1" noChangeArrowheads="1"/>
          </p:cNvSpPr>
          <p:nvPr>
            <p:ph type="body" idx="1"/>
          </p:nvPr>
        </p:nvSpPr>
        <p:spPr bwMode="auto">
          <a:xfrm>
            <a:off x="692150" y="1509713"/>
            <a:ext cx="8564563" cy="34893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3011"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2"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3013" name="Group 4"/>
          <p:cNvGrpSpPr>
            <a:grpSpLocks/>
          </p:cNvGrpSpPr>
          <p:nvPr/>
        </p:nvGrpSpPr>
        <p:grpSpPr bwMode="auto">
          <a:xfrm>
            <a:off x="0" y="0"/>
            <a:ext cx="385763" cy="993775"/>
            <a:chOff x="0" y="0"/>
            <a:chExt cx="243" cy="626"/>
          </a:xfrm>
        </p:grpSpPr>
        <p:sp>
          <p:nvSpPr>
            <p:cNvPr id="43016" name="Freeform 5"/>
            <p:cNvSpPr>
              <a:spLocks noChangeArrowheads="1"/>
            </p:cNvSpPr>
            <p:nvPr/>
          </p:nvSpPr>
          <p:spPr bwMode="auto">
            <a:xfrm>
              <a:off x="0" y="0"/>
              <a:ext cx="243" cy="6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3017"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3"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014" name="Rectangle 7"/>
          <p:cNvSpPr>
            <a:spLocks noGrp="1" noChangeArrowheads="1"/>
          </p:cNvSpPr>
          <p:nvPr>
            <p:ph type="title"/>
          </p:nvPr>
        </p:nvSpPr>
        <p:spPr bwMode="auto">
          <a:xfrm>
            <a:off x="690563" y="300038"/>
            <a:ext cx="8564562" cy="9810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43015" name="Rectangle 8"/>
          <p:cNvSpPr>
            <a:spLocks noGrp="1" noChangeArrowheads="1"/>
          </p:cNvSpPr>
          <p:nvPr>
            <p:ph type="body" idx="1"/>
          </p:nvPr>
        </p:nvSpPr>
        <p:spPr bwMode="auto">
          <a:xfrm>
            <a:off x="690563" y="1509713"/>
            <a:ext cx="8564562" cy="34813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403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4037" name="Group 4"/>
          <p:cNvGrpSpPr>
            <a:grpSpLocks/>
          </p:cNvGrpSpPr>
          <p:nvPr/>
        </p:nvGrpSpPr>
        <p:grpSpPr bwMode="auto">
          <a:xfrm>
            <a:off x="0" y="0"/>
            <a:ext cx="365125" cy="979488"/>
            <a:chOff x="0" y="0"/>
            <a:chExt cx="230" cy="617"/>
          </a:xfrm>
        </p:grpSpPr>
        <p:sp>
          <p:nvSpPr>
            <p:cNvPr id="44040" name="Freeform 5"/>
            <p:cNvSpPr>
              <a:spLocks noChangeArrowheads="1"/>
            </p:cNvSpPr>
            <p:nvPr/>
          </p:nvSpPr>
          <p:spPr bwMode="auto">
            <a:xfrm>
              <a:off x="0" y="0"/>
              <a:ext cx="230" cy="6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404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0" cy="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4038" name="Rectangle 7"/>
          <p:cNvSpPr>
            <a:spLocks noGrp="1" noChangeArrowheads="1"/>
          </p:cNvSpPr>
          <p:nvPr>
            <p:ph type="title"/>
          </p:nvPr>
        </p:nvSpPr>
        <p:spPr bwMode="auto">
          <a:xfrm>
            <a:off x="692150" y="301625"/>
            <a:ext cx="8543925" cy="96678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4039" name="Rectangle 8"/>
          <p:cNvSpPr>
            <a:spLocks noGrp="1" noChangeArrowheads="1"/>
          </p:cNvSpPr>
          <p:nvPr>
            <p:ph type="body" idx="1"/>
          </p:nvPr>
        </p:nvSpPr>
        <p:spPr bwMode="auto">
          <a:xfrm>
            <a:off x="692150" y="1509713"/>
            <a:ext cx="8543925" cy="34686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5059"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0"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5061" name="Group 4"/>
          <p:cNvGrpSpPr>
            <a:grpSpLocks/>
          </p:cNvGrpSpPr>
          <p:nvPr/>
        </p:nvGrpSpPr>
        <p:grpSpPr bwMode="auto">
          <a:xfrm>
            <a:off x="0" y="0"/>
            <a:ext cx="398463" cy="1012825"/>
            <a:chOff x="0" y="0"/>
            <a:chExt cx="251" cy="638"/>
          </a:xfrm>
        </p:grpSpPr>
        <p:sp>
          <p:nvSpPr>
            <p:cNvPr id="45064" name="Freeform 5"/>
            <p:cNvSpPr>
              <a:spLocks noChangeArrowheads="1"/>
            </p:cNvSpPr>
            <p:nvPr/>
          </p:nvSpPr>
          <p:spPr bwMode="auto">
            <a:xfrm>
              <a:off x="0" y="0"/>
              <a:ext cx="251"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5065"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1"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5062" name="Rectangle 7"/>
          <p:cNvSpPr>
            <a:spLocks noGrp="1" noChangeArrowheads="1"/>
          </p:cNvSpPr>
          <p:nvPr>
            <p:ph type="title"/>
          </p:nvPr>
        </p:nvSpPr>
        <p:spPr bwMode="auto">
          <a:xfrm>
            <a:off x="692150" y="301625"/>
            <a:ext cx="857726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5063" name="Rectangle 8"/>
          <p:cNvSpPr>
            <a:spLocks noGrp="1" noChangeArrowheads="1"/>
          </p:cNvSpPr>
          <p:nvPr>
            <p:ph type="body" idx="1"/>
          </p:nvPr>
        </p:nvSpPr>
        <p:spPr bwMode="auto">
          <a:xfrm>
            <a:off x="692150" y="1509713"/>
            <a:ext cx="857726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2"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608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6085" name="Group 4"/>
          <p:cNvGrpSpPr>
            <a:grpSpLocks/>
          </p:cNvGrpSpPr>
          <p:nvPr/>
        </p:nvGrpSpPr>
        <p:grpSpPr bwMode="auto">
          <a:xfrm>
            <a:off x="0" y="0"/>
            <a:ext cx="390525" cy="998538"/>
            <a:chOff x="0" y="0"/>
            <a:chExt cx="246" cy="629"/>
          </a:xfrm>
        </p:grpSpPr>
        <p:sp>
          <p:nvSpPr>
            <p:cNvPr id="46088" name="Freeform 5"/>
            <p:cNvSpPr>
              <a:spLocks noChangeArrowheads="1"/>
            </p:cNvSpPr>
            <p:nvPr/>
          </p:nvSpPr>
          <p:spPr bwMode="auto">
            <a:xfrm>
              <a:off x="0" y="0"/>
              <a:ext cx="246" cy="62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608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6" cy="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6086" name="Rectangle 7"/>
          <p:cNvSpPr>
            <a:spLocks noGrp="1" noChangeArrowheads="1"/>
          </p:cNvSpPr>
          <p:nvPr>
            <p:ph type="title"/>
          </p:nvPr>
        </p:nvSpPr>
        <p:spPr bwMode="auto">
          <a:xfrm>
            <a:off x="690563" y="300038"/>
            <a:ext cx="8569325" cy="9858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46087" name="Rectangle 8"/>
          <p:cNvSpPr>
            <a:spLocks noGrp="1" noChangeArrowheads="1"/>
          </p:cNvSpPr>
          <p:nvPr>
            <p:ph type="body" idx="1"/>
          </p:nvPr>
        </p:nvSpPr>
        <p:spPr bwMode="auto">
          <a:xfrm>
            <a:off x="690563" y="1509713"/>
            <a:ext cx="8569325" cy="34861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710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7109" name="Group 4"/>
          <p:cNvGrpSpPr>
            <a:grpSpLocks/>
          </p:cNvGrpSpPr>
          <p:nvPr/>
        </p:nvGrpSpPr>
        <p:grpSpPr bwMode="auto">
          <a:xfrm>
            <a:off x="0" y="0"/>
            <a:ext cx="366713" cy="981075"/>
            <a:chOff x="0" y="0"/>
            <a:chExt cx="231" cy="618"/>
          </a:xfrm>
        </p:grpSpPr>
        <p:sp>
          <p:nvSpPr>
            <p:cNvPr id="47112" name="Freeform 5"/>
            <p:cNvSpPr>
              <a:spLocks noChangeArrowheads="1"/>
            </p:cNvSpPr>
            <p:nvPr/>
          </p:nvSpPr>
          <p:spPr bwMode="auto">
            <a:xfrm>
              <a:off x="0" y="0"/>
              <a:ext cx="231" cy="6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711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1"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7110" name="Rectangle 7"/>
          <p:cNvSpPr>
            <a:spLocks noGrp="1" noChangeArrowheads="1"/>
          </p:cNvSpPr>
          <p:nvPr>
            <p:ph type="title"/>
          </p:nvPr>
        </p:nvSpPr>
        <p:spPr bwMode="auto">
          <a:xfrm>
            <a:off x="692150" y="301625"/>
            <a:ext cx="8545513" cy="9683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7111" name="Rectangle 8"/>
          <p:cNvSpPr>
            <a:spLocks noGrp="1" noChangeArrowheads="1"/>
          </p:cNvSpPr>
          <p:nvPr>
            <p:ph type="body" idx="1"/>
          </p:nvPr>
        </p:nvSpPr>
        <p:spPr bwMode="auto">
          <a:xfrm>
            <a:off x="692150" y="1509713"/>
            <a:ext cx="8545513" cy="34702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7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077" name="Group 4"/>
          <p:cNvGrpSpPr>
            <a:grpSpLocks/>
          </p:cNvGrpSpPr>
          <p:nvPr/>
        </p:nvGrpSpPr>
        <p:grpSpPr bwMode="auto">
          <a:xfrm>
            <a:off x="0" y="0"/>
            <a:ext cx="369888" cy="984250"/>
            <a:chOff x="0" y="0"/>
            <a:chExt cx="233" cy="620"/>
          </a:xfrm>
        </p:grpSpPr>
        <p:sp>
          <p:nvSpPr>
            <p:cNvPr id="3080" name="Freeform 5"/>
            <p:cNvSpPr>
              <a:spLocks noChangeArrowheads="1"/>
            </p:cNvSpPr>
            <p:nvPr/>
          </p:nvSpPr>
          <p:spPr bwMode="auto">
            <a:xfrm>
              <a:off x="0" y="0"/>
              <a:ext cx="233" cy="6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08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3" cy="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78" name="Rectangle 7"/>
          <p:cNvSpPr>
            <a:spLocks noGrp="1" noChangeArrowheads="1"/>
          </p:cNvSpPr>
          <p:nvPr>
            <p:ph type="title"/>
          </p:nvPr>
        </p:nvSpPr>
        <p:spPr bwMode="auto">
          <a:xfrm>
            <a:off x="1260475" y="925513"/>
            <a:ext cx="7413625" cy="18494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b" anchorCtr="0" compatLnSpc="1">
            <a:prstTxWarp prst="textNoShape">
              <a:avLst/>
            </a:prstTxWarp>
          </a:bodyPr>
          <a:lstStyle/>
          <a:p>
            <a:pPr lvl="0"/>
            <a:r>
              <a:rPr lang="en-GB" altLang="es-ES_tradnl"/>
              <a:t>Pulse para editar el formato del texto de título</a:t>
            </a:r>
          </a:p>
        </p:txBody>
      </p:sp>
      <p:sp>
        <p:nvSpPr>
          <p:cNvPr id="3079" name="Rectangle 8"/>
          <p:cNvSpPr>
            <a:spLocks noGrp="1" noChangeArrowheads="1"/>
          </p:cNvSpPr>
          <p:nvPr>
            <p:ph type="body" idx="1"/>
          </p:nvPr>
        </p:nvSpPr>
        <p:spPr bwMode="auto">
          <a:xfrm>
            <a:off x="503238" y="1325563"/>
            <a:ext cx="8926512" cy="3617912"/>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099" name="Picture 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101" name="Group 4"/>
          <p:cNvGrpSpPr>
            <a:grpSpLocks/>
          </p:cNvGrpSpPr>
          <p:nvPr/>
        </p:nvGrpSpPr>
        <p:grpSpPr bwMode="auto">
          <a:xfrm>
            <a:off x="0" y="0"/>
            <a:ext cx="366713" cy="981075"/>
            <a:chOff x="0" y="0"/>
            <a:chExt cx="231" cy="618"/>
          </a:xfrm>
        </p:grpSpPr>
        <p:sp>
          <p:nvSpPr>
            <p:cNvPr id="4104" name="Freeform 5"/>
            <p:cNvSpPr>
              <a:spLocks noChangeArrowheads="1"/>
            </p:cNvSpPr>
            <p:nvPr/>
          </p:nvSpPr>
          <p:spPr bwMode="auto">
            <a:xfrm>
              <a:off x="0" y="0"/>
              <a:ext cx="231" cy="6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105" name="Picture 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3"/>
              <a:ext cx="231" cy="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102" name="Rectangle 7"/>
          <p:cNvSpPr>
            <a:spLocks noGrp="1" noChangeArrowheads="1"/>
          </p:cNvSpPr>
          <p:nvPr>
            <p:ph type="title"/>
          </p:nvPr>
        </p:nvSpPr>
        <p:spPr bwMode="auto">
          <a:xfrm>
            <a:off x="692150" y="301625"/>
            <a:ext cx="8545513" cy="96678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103" name="Rectangle 8"/>
          <p:cNvSpPr>
            <a:spLocks noGrp="1" noChangeArrowheads="1"/>
          </p:cNvSpPr>
          <p:nvPr>
            <p:ph type="body" idx="1"/>
          </p:nvPr>
        </p:nvSpPr>
        <p:spPr bwMode="auto">
          <a:xfrm>
            <a:off x="692150" y="1509713"/>
            <a:ext cx="8545513" cy="34686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940" r:id="rId12"/>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614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6149" name="Group 4"/>
          <p:cNvGrpSpPr>
            <a:grpSpLocks/>
          </p:cNvGrpSpPr>
          <p:nvPr/>
        </p:nvGrpSpPr>
        <p:grpSpPr bwMode="auto">
          <a:xfrm>
            <a:off x="0" y="0"/>
            <a:ext cx="365125" cy="979488"/>
            <a:chOff x="0" y="0"/>
            <a:chExt cx="230" cy="617"/>
          </a:xfrm>
        </p:grpSpPr>
        <p:sp>
          <p:nvSpPr>
            <p:cNvPr id="6152" name="Freeform 5"/>
            <p:cNvSpPr>
              <a:spLocks noChangeArrowheads="1"/>
            </p:cNvSpPr>
            <p:nvPr/>
          </p:nvSpPr>
          <p:spPr bwMode="auto">
            <a:xfrm>
              <a:off x="0" y="0"/>
              <a:ext cx="230" cy="6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615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0"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6150" name="Rectangle 7"/>
          <p:cNvSpPr>
            <a:spLocks noGrp="1" noChangeArrowheads="1"/>
          </p:cNvSpPr>
          <p:nvPr>
            <p:ph type="title"/>
          </p:nvPr>
        </p:nvSpPr>
        <p:spPr bwMode="auto">
          <a:xfrm>
            <a:off x="692150" y="301625"/>
            <a:ext cx="8543925" cy="9652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6151" name="Rectangle 8"/>
          <p:cNvSpPr>
            <a:spLocks noGrp="1" noChangeArrowheads="1"/>
          </p:cNvSpPr>
          <p:nvPr>
            <p:ph type="body" idx="1"/>
          </p:nvPr>
        </p:nvSpPr>
        <p:spPr bwMode="auto">
          <a:xfrm>
            <a:off x="692150" y="1509713"/>
            <a:ext cx="8543925" cy="34671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819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8197" name="Group 4"/>
          <p:cNvGrpSpPr>
            <a:grpSpLocks/>
          </p:cNvGrpSpPr>
          <p:nvPr/>
        </p:nvGrpSpPr>
        <p:grpSpPr bwMode="auto">
          <a:xfrm>
            <a:off x="0" y="0"/>
            <a:ext cx="358775" cy="973138"/>
            <a:chOff x="0" y="0"/>
            <a:chExt cx="226" cy="613"/>
          </a:xfrm>
        </p:grpSpPr>
        <p:sp>
          <p:nvSpPr>
            <p:cNvPr id="8200" name="Freeform 5"/>
            <p:cNvSpPr>
              <a:spLocks noChangeArrowheads="1"/>
            </p:cNvSpPr>
            <p:nvPr/>
          </p:nvSpPr>
          <p:spPr bwMode="auto">
            <a:xfrm>
              <a:off x="0" y="0"/>
              <a:ext cx="226" cy="61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820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26" cy="5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7"/>
          <p:cNvSpPr>
            <a:spLocks noGrp="1" noChangeArrowheads="1"/>
          </p:cNvSpPr>
          <p:nvPr>
            <p:ph type="title"/>
          </p:nvPr>
        </p:nvSpPr>
        <p:spPr bwMode="auto">
          <a:xfrm>
            <a:off x="692150" y="301625"/>
            <a:ext cx="8537575" cy="9588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8199" name="Rectangle 8"/>
          <p:cNvSpPr>
            <a:spLocks noGrp="1" noChangeArrowheads="1"/>
          </p:cNvSpPr>
          <p:nvPr>
            <p:ph type="body" idx="1"/>
          </p:nvPr>
        </p:nvSpPr>
        <p:spPr bwMode="auto">
          <a:xfrm>
            <a:off x="692150" y="1509713"/>
            <a:ext cx="8537575" cy="34607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1024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10245" name="Group 4"/>
          <p:cNvGrpSpPr>
            <a:grpSpLocks/>
          </p:cNvGrpSpPr>
          <p:nvPr/>
        </p:nvGrpSpPr>
        <p:grpSpPr bwMode="auto">
          <a:xfrm>
            <a:off x="0" y="0"/>
            <a:ext cx="360363" cy="974725"/>
            <a:chOff x="0" y="0"/>
            <a:chExt cx="227" cy="614"/>
          </a:xfrm>
        </p:grpSpPr>
        <p:sp>
          <p:nvSpPr>
            <p:cNvPr id="10248" name="Freeform 5"/>
            <p:cNvSpPr>
              <a:spLocks noChangeArrowheads="1"/>
            </p:cNvSpPr>
            <p:nvPr/>
          </p:nvSpPr>
          <p:spPr bwMode="auto">
            <a:xfrm>
              <a:off x="0" y="0"/>
              <a:ext cx="227" cy="6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1024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27" cy="5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46" name="Rectangle 7"/>
          <p:cNvSpPr>
            <a:spLocks noGrp="1" noChangeArrowheads="1"/>
          </p:cNvSpPr>
          <p:nvPr>
            <p:ph type="title"/>
          </p:nvPr>
        </p:nvSpPr>
        <p:spPr bwMode="auto">
          <a:xfrm>
            <a:off x="692150" y="301625"/>
            <a:ext cx="8539163" cy="9604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10247" name="Rectangle 8"/>
          <p:cNvSpPr>
            <a:spLocks noGrp="1" noChangeArrowheads="1"/>
          </p:cNvSpPr>
          <p:nvPr>
            <p:ph type="body" idx="1"/>
          </p:nvPr>
        </p:nvSpPr>
        <p:spPr bwMode="auto">
          <a:xfrm>
            <a:off x="692150" y="1509713"/>
            <a:ext cx="8539163" cy="34623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6" name="Rectangle 1"/>
          <p:cNvSpPr>
            <a:spLocks noGrp="1" noChangeArrowheads="1"/>
          </p:cNvSpPr>
          <p:nvPr>
            <p:ph type="title"/>
          </p:nvPr>
        </p:nvSpPr>
        <p:spPr bwMode="auto">
          <a:xfrm>
            <a:off x="692150" y="301625"/>
            <a:ext cx="8636000" cy="10366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6800" rIns="90000" bIns="46800" numCol="1" anchor="ctr" anchorCtr="0" compatLnSpc="1">
            <a:prstTxWarp prst="textNoShape">
              <a:avLst/>
            </a:prstTxWarp>
          </a:bodyPr>
          <a:lstStyle/>
          <a:p>
            <a:pPr lvl="0"/>
            <a:r>
              <a:rPr lang="en-GB" altLang="es-ES_tradnl"/>
              <a:t>Pulse para editar el formato del texto de título</a:t>
            </a:r>
          </a:p>
        </p:txBody>
      </p:sp>
      <p:sp>
        <p:nvSpPr>
          <p:cNvPr id="11267" name="Rectangle 2"/>
          <p:cNvSpPr>
            <a:spLocks noGrp="1" noChangeArrowheads="1"/>
          </p:cNvSpPr>
          <p:nvPr>
            <p:ph type="body" idx="1"/>
          </p:nvPr>
        </p:nvSpPr>
        <p:spPr bwMode="auto">
          <a:xfrm>
            <a:off x="692150" y="1509713"/>
            <a:ext cx="8636000" cy="35369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6800" rIns="90000" bIns="468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
        <p:nvSpPr>
          <p:cNvPr id="11268" name="Text Box 3"/>
          <p:cNvSpPr txBox="1">
            <a:spLocks noChangeArrowheads="1"/>
          </p:cNvSpPr>
          <p:nvPr/>
        </p:nvSpPr>
        <p:spPr bwMode="auto">
          <a:xfrm>
            <a:off x="692150" y="5253038"/>
            <a:ext cx="2266950" cy="301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1269" name="Text Box 4"/>
          <p:cNvSpPr txBox="1">
            <a:spLocks noChangeArrowheads="1"/>
          </p:cNvSpPr>
          <p:nvPr/>
        </p:nvSpPr>
        <p:spPr bwMode="auto">
          <a:xfrm>
            <a:off x="3338513" y="5253038"/>
            <a:ext cx="3402012" cy="30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2293" name="Rectangle 5"/>
          <p:cNvSpPr>
            <a:spLocks noGrp="1" noChangeArrowheads="1"/>
          </p:cNvSpPr>
          <p:nvPr>
            <p:ph type="sldNum"/>
          </p:nvPr>
        </p:nvSpPr>
        <p:spPr bwMode="auto">
          <a:xfrm>
            <a:off x="7118350" y="5253038"/>
            <a:ext cx="2209800" cy="244475"/>
          </a:xfrm>
          <a:prstGeom prst="rect">
            <a:avLst/>
          </a:prstGeom>
          <a:noFill/>
          <a:ln>
            <a:noFill/>
          </a:ln>
          <a:effectLst/>
          <a:extLs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r" eaLnBrk="1">
              <a:buSzPct val="100000"/>
              <a:tabLst>
                <a:tab pos="449263" algn="l"/>
                <a:tab pos="898525" algn="l"/>
                <a:tab pos="1347788" algn="l"/>
                <a:tab pos="1797050" algn="l"/>
              </a:tabLst>
              <a:defRPr sz="900" smtClean="0">
                <a:solidFill>
                  <a:srgbClr val="898989"/>
                </a:solidFill>
                <a:latin typeface="Times New Roman" charset="0"/>
              </a:defRPr>
            </a:lvl1pPr>
          </a:lstStyle>
          <a:p>
            <a:pPr>
              <a:defRPr/>
            </a:pPr>
            <a:fld id="{E9159831-3F33-3248-A2E4-229CCE20B9D4}" type="slidenum">
              <a:rPr lang="es-ES" altLang="es-ES_tradnl"/>
              <a:pPr>
                <a:defRPr/>
              </a:pPr>
              <a:t>‹Nº›</a:t>
            </a:fld>
            <a:endParaRPr lang="es-ES" altLang="es-ES_tradnl"/>
          </a:p>
        </p:txBody>
      </p:sp>
    </p:spTree>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mj-lt"/>
          <a:ea typeface="+mj-ea"/>
          <a:cs typeface="+mj-cs"/>
        </a:defRPr>
      </a:lvl1pPr>
      <a:lvl2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2pPr>
      <a:lvl3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3pPr>
      <a:lvl4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4pPr>
      <a:lvl5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5pPr>
      <a:lvl6pPr marL="25146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6pPr>
      <a:lvl7pPr marL="29718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7pPr>
      <a:lvl8pPr marL="34290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8pPr>
      <a:lvl9pPr marL="38862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9pPr>
    </p:titleStyle>
    <p:bodyStyle>
      <a:lvl1pPr marL="342900" indent="-342900" algn="l" defTabSz="449263" rtl="0" eaLnBrk="0" fontAlgn="base" hangingPunct="0">
        <a:lnSpc>
          <a:spcPct val="90000"/>
        </a:lnSpc>
        <a:spcBef>
          <a:spcPts val="825"/>
        </a:spcBef>
        <a:spcAft>
          <a:spcPct val="0"/>
        </a:spcAft>
        <a:buClr>
          <a:srgbClr val="000000"/>
        </a:buClr>
        <a:buSzPct val="100000"/>
        <a:buFont typeface="Times New Roman" charset="0"/>
        <a:defRPr sz="2300">
          <a:solidFill>
            <a:srgbClr val="000000"/>
          </a:solidFill>
          <a:latin typeface="+mn-lt"/>
          <a:ea typeface="+mn-ea"/>
          <a:cs typeface="+mn-cs"/>
        </a:defRPr>
      </a:lvl1pPr>
      <a:lvl2pPr marL="742950" indent="-285750" algn="l" defTabSz="449263" rtl="0" eaLnBrk="0" fontAlgn="base" hangingPunct="0">
        <a:lnSpc>
          <a:spcPct val="90000"/>
        </a:lnSpc>
        <a:spcBef>
          <a:spcPts val="413"/>
        </a:spcBef>
        <a:spcAft>
          <a:spcPct val="0"/>
        </a:spcAft>
        <a:buClr>
          <a:srgbClr val="000000"/>
        </a:buClr>
        <a:buSzPct val="100000"/>
        <a:buFont typeface="Times New Roman" charset="0"/>
        <a:defRPr sz="2000">
          <a:solidFill>
            <a:srgbClr val="000000"/>
          </a:solidFill>
          <a:latin typeface="+mn-lt"/>
          <a:ea typeface="+mn-ea"/>
          <a:cs typeface="+mn-cs"/>
        </a:defRPr>
      </a:lvl2pPr>
      <a:lvl3pPr marL="1143000" indent="-228600" algn="l" defTabSz="449263" rtl="0" eaLnBrk="0" fontAlgn="base" hangingPunct="0">
        <a:lnSpc>
          <a:spcPct val="90000"/>
        </a:lnSpc>
        <a:spcBef>
          <a:spcPts val="413"/>
        </a:spcBef>
        <a:spcAft>
          <a:spcPct val="0"/>
        </a:spcAft>
        <a:buClr>
          <a:srgbClr val="000000"/>
        </a:buClr>
        <a:buSzPct val="100000"/>
        <a:buFont typeface="Times New Roman" charset="0"/>
        <a:defRPr sz="1700">
          <a:solidFill>
            <a:srgbClr val="000000"/>
          </a:solidFill>
          <a:latin typeface="+mn-lt"/>
          <a:ea typeface="+mn-ea"/>
          <a:cs typeface="+mn-cs"/>
        </a:defRPr>
      </a:lvl3pPr>
      <a:lvl4pPr marL="16002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4pPr>
      <a:lvl5pPr marL="20574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5pPr>
      <a:lvl6pPr marL="25146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6pPr>
      <a:lvl7pPr marL="29718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7pPr>
      <a:lvl8pPr marL="34290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8pPr>
      <a:lvl9pPr marL="38862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4"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2355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23557" name="Group 4"/>
          <p:cNvGrpSpPr>
            <a:grpSpLocks/>
          </p:cNvGrpSpPr>
          <p:nvPr/>
        </p:nvGrpSpPr>
        <p:grpSpPr bwMode="auto">
          <a:xfrm>
            <a:off x="0" y="0"/>
            <a:ext cx="382588" cy="990600"/>
            <a:chOff x="0" y="0"/>
            <a:chExt cx="241" cy="624"/>
          </a:xfrm>
        </p:grpSpPr>
        <p:sp>
          <p:nvSpPr>
            <p:cNvPr id="23560" name="Freeform 5"/>
            <p:cNvSpPr>
              <a:spLocks noChangeArrowheads="1"/>
            </p:cNvSpPr>
            <p:nvPr/>
          </p:nvSpPr>
          <p:spPr bwMode="auto">
            <a:xfrm>
              <a:off x="0" y="0"/>
              <a:ext cx="241" cy="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2356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1"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558" name="Rectangle 7"/>
          <p:cNvSpPr>
            <a:spLocks noGrp="1" noChangeArrowheads="1"/>
          </p:cNvSpPr>
          <p:nvPr>
            <p:ph type="title"/>
          </p:nvPr>
        </p:nvSpPr>
        <p:spPr bwMode="auto">
          <a:xfrm>
            <a:off x="690563" y="300038"/>
            <a:ext cx="8559800" cy="9794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23559" name="Rectangle 8"/>
          <p:cNvSpPr>
            <a:spLocks noGrp="1" noChangeArrowheads="1"/>
          </p:cNvSpPr>
          <p:nvPr>
            <p:ph type="body" idx="1"/>
          </p:nvPr>
        </p:nvSpPr>
        <p:spPr bwMode="auto">
          <a:xfrm>
            <a:off x="690563" y="1508125"/>
            <a:ext cx="8559800" cy="3479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24579"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80" name="Line 3"/>
          <p:cNvSpPr>
            <a:spLocks noChangeShapeType="1"/>
          </p:cNvSpPr>
          <p:nvPr/>
        </p:nvSpPr>
        <p:spPr bwMode="auto">
          <a:xfrm>
            <a:off x="646113" y="1227138"/>
            <a:ext cx="8970962"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24581" name="Group 4"/>
          <p:cNvGrpSpPr>
            <a:grpSpLocks/>
          </p:cNvGrpSpPr>
          <p:nvPr/>
        </p:nvGrpSpPr>
        <p:grpSpPr bwMode="auto">
          <a:xfrm>
            <a:off x="0" y="0"/>
            <a:ext cx="404813" cy="1012825"/>
            <a:chOff x="0" y="0"/>
            <a:chExt cx="255" cy="638"/>
          </a:xfrm>
        </p:grpSpPr>
        <p:sp>
          <p:nvSpPr>
            <p:cNvPr id="24587" name="Freeform 5"/>
            <p:cNvSpPr>
              <a:spLocks noChangeArrowheads="1"/>
            </p:cNvSpPr>
            <p:nvPr/>
          </p:nvSpPr>
          <p:spPr bwMode="auto">
            <a:xfrm>
              <a:off x="0" y="0"/>
              <a:ext cx="255"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24588"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5"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582" name="Rectangle 7"/>
          <p:cNvSpPr>
            <a:spLocks noGrp="1" noChangeArrowheads="1"/>
          </p:cNvSpPr>
          <p:nvPr>
            <p:ph type="title"/>
          </p:nvPr>
        </p:nvSpPr>
        <p:spPr bwMode="auto">
          <a:xfrm>
            <a:off x="692150" y="301625"/>
            <a:ext cx="858361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24583" name="Rectangle 8"/>
          <p:cNvSpPr>
            <a:spLocks noGrp="1" noChangeArrowheads="1"/>
          </p:cNvSpPr>
          <p:nvPr>
            <p:ph type="body" idx="1"/>
          </p:nvPr>
        </p:nvSpPr>
        <p:spPr bwMode="auto">
          <a:xfrm>
            <a:off x="692150" y="1508125"/>
            <a:ext cx="858361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
        <p:nvSpPr>
          <p:cNvPr id="24584" name="Text Box 9"/>
          <p:cNvSpPr txBox="1">
            <a:spLocks noChangeArrowheads="1"/>
          </p:cNvSpPr>
          <p:nvPr/>
        </p:nvSpPr>
        <p:spPr bwMode="auto">
          <a:xfrm>
            <a:off x="503238" y="5164138"/>
            <a:ext cx="2327275"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24585" name="Text Box 10"/>
          <p:cNvSpPr txBox="1">
            <a:spLocks noChangeArrowheads="1"/>
          </p:cNvSpPr>
          <p:nvPr/>
        </p:nvSpPr>
        <p:spPr bwMode="auto">
          <a:xfrm>
            <a:off x="3448050" y="5164138"/>
            <a:ext cx="31750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4347" name="Rectangle 11"/>
          <p:cNvSpPr>
            <a:spLocks noGrp="1" noChangeArrowheads="1"/>
          </p:cNvSpPr>
          <p:nvPr>
            <p:ph type="sldNum"/>
          </p:nvPr>
        </p:nvSpPr>
        <p:spPr bwMode="auto">
          <a:xfrm>
            <a:off x="7227888" y="5164138"/>
            <a:ext cx="2271712" cy="320675"/>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lvl1pPr algn="r" eaLnBrk="1">
              <a:lnSpc>
                <a:spcPct val="95000"/>
              </a:lnSpc>
              <a:buSzPct val="100000"/>
              <a:tabLst>
                <a:tab pos="449263" algn="l"/>
                <a:tab pos="898525" algn="l"/>
                <a:tab pos="1347788" algn="l"/>
                <a:tab pos="1797050" algn="l"/>
                <a:tab pos="2246313" algn="l"/>
              </a:tabLst>
              <a:defRPr sz="1400" smtClean="0">
                <a:solidFill>
                  <a:srgbClr val="000000"/>
                </a:solidFill>
                <a:latin typeface="Times New Roman" charset="0"/>
              </a:defRPr>
            </a:lvl1pPr>
          </a:lstStyle>
          <a:p>
            <a:pPr>
              <a:defRPr/>
            </a:pPr>
            <a:fld id="{87EF5505-98CE-BD47-AEB8-9560BEC1A21E}" type="slidenum">
              <a:rPr lang="es-ES" altLang="es-ES_tradnl"/>
              <a:pPr>
                <a:defRPr/>
              </a:pPr>
              <a:t>‹Nº›</a:t>
            </a:fld>
            <a:endParaRPr lang="es-ES" altLang="es-ES_tradnl"/>
          </a:p>
        </p:txBody>
      </p:sp>
    </p:spTree>
  </p:cSld>
  <p:clrMap bg1="lt1" tx1="dk1" bg2="lt2" tx2="dk2" accent1="accent1" accent2="accent2" accent3="accent3" accent4="accent4" accent5="accent5" accent6="accent6" hlink="hlink" folHlink="folHlink"/>
  <p:sldLayoutIdLst>
    <p:sldLayoutId id="2147483808"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381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0.xml"/><Relationship Id="rId1" Type="http://schemas.openxmlformats.org/officeDocument/2006/relationships/slideLayout" Target="../slideLayouts/slideLayout30.xml"/></Relationships>
</file>

<file path=ppt/slides/_rels/slide1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1.xml"/><Relationship Id="rId1" Type="http://schemas.openxmlformats.org/officeDocument/2006/relationships/slideLayout" Target="../slideLayouts/slideLayout30.xml"/></Relationships>
</file>

<file path=ppt/slides/_rels/slide1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2.xml"/><Relationship Id="rId1" Type="http://schemas.openxmlformats.org/officeDocument/2006/relationships/slideLayout" Target="../slideLayouts/slideLayout30.xml"/></Relationships>
</file>

<file path=ppt/slides/_rels/slide10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3.xml"/><Relationship Id="rId1" Type="http://schemas.openxmlformats.org/officeDocument/2006/relationships/slideLayout" Target="../slideLayouts/slideLayout30.xml"/><Relationship Id="rId4" Type="http://schemas.openxmlformats.org/officeDocument/2006/relationships/image" Target="../media/image34.jpeg"/></Relationships>
</file>

<file path=ppt/slides/_rels/slide1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4.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5.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6.xml"/><Relationship Id="rId1" Type="http://schemas.openxmlformats.org/officeDocument/2006/relationships/slideLayout" Target="../slideLayouts/slideLayout30.xml"/></Relationships>
</file>

<file path=ppt/slides/_rels/slide1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7.xml"/><Relationship Id="rId1" Type="http://schemas.openxmlformats.org/officeDocument/2006/relationships/slideLayout" Target="../slideLayouts/slideLayout30.xml"/></Relationships>
</file>

<file path=ppt/slides/_rels/slide1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8.xml"/><Relationship Id="rId1" Type="http://schemas.openxmlformats.org/officeDocument/2006/relationships/slideLayout" Target="../slideLayouts/slideLayout30.xml"/></Relationships>
</file>

<file path=ppt/slides/_rels/slide1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9.xml"/><Relationship Id="rId1" Type="http://schemas.openxmlformats.org/officeDocument/2006/relationships/slideLayout" Target="../slideLayouts/slideLayout30.xml"/><Relationship Id="rId4" Type="http://schemas.openxmlformats.org/officeDocument/2006/relationships/image" Target="../media/image35.jpeg"/></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1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0.xml"/><Relationship Id="rId1" Type="http://schemas.openxmlformats.org/officeDocument/2006/relationships/slideLayout" Target="../slideLayouts/slideLayout30.xml"/></Relationships>
</file>

<file path=ppt/slides/_rels/slide1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1.xml"/><Relationship Id="rId1" Type="http://schemas.openxmlformats.org/officeDocument/2006/relationships/slideLayout" Target="../slideLayouts/slideLayout30.xml"/></Relationships>
</file>

<file path=ppt/slides/_rels/slide1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2.xml"/><Relationship Id="rId1" Type="http://schemas.openxmlformats.org/officeDocument/2006/relationships/slideLayout" Target="../slideLayouts/slideLayout30.xml"/></Relationships>
</file>

<file path=ppt/slides/_rels/slide1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3.xml"/><Relationship Id="rId1" Type="http://schemas.openxmlformats.org/officeDocument/2006/relationships/slideLayout" Target="../slideLayouts/slideLayout30.xml"/><Relationship Id="rId4" Type="http://schemas.openxmlformats.org/officeDocument/2006/relationships/image" Target="../media/image36.jpeg"/></Relationships>
</file>

<file path=ppt/slides/_rels/slide1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4.xml"/><Relationship Id="rId1" Type="http://schemas.openxmlformats.org/officeDocument/2006/relationships/slideLayout" Target="../slideLayouts/slideLayout30.xml"/></Relationships>
</file>

<file path=ppt/slides/_rels/slide1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5.xml"/><Relationship Id="rId1" Type="http://schemas.openxmlformats.org/officeDocument/2006/relationships/slideLayout" Target="../slideLayouts/slideLayout30.xml"/></Relationships>
</file>

<file path=ppt/slides/_rels/slide1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1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17.xml"/><Relationship Id="rId1" Type="http://schemas.openxmlformats.org/officeDocument/2006/relationships/slideLayout" Target="../slideLayouts/slideLayout30.xml"/><Relationship Id="rId4" Type="http://schemas.openxmlformats.org/officeDocument/2006/relationships/image" Target="../media/image38.jpeg"/></Relationships>
</file>

<file path=ppt/slides/_rels/slide1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8.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9.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1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0.xml"/><Relationship Id="rId1" Type="http://schemas.openxmlformats.org/officeDocument/2006/relationships/slideLayout" Target="../slideLayouts/slideLayout30.xml"/></Relationships>
</file>

<file path=ppt/slides/_rels/slide1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1.xml"/><Relationship Id="rId1" Type="http://schemas.openxmlformats.org/officeDocument/2006/relationships/slideLayout" Target="../slideLayouts/slideLayout30.xml"/></Relationships>
</file>

<file path=ppt/slides/_rels/slide1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2.xml"/><Relationship Id="rId1" Type="http://schemas.openxmlformats.org/officeDocument/2006/relationships/slideLayout" Target="../slideLayouts/slideLayout30.xml"/></Relationships>
</file>

<file path=ppt/slides/_rels/slide1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3.xml"/><Relationship Id="rId1" Type="http://schemas.openxmlformats.org/officeDocument/2006/relationships/slideLayout" Target="../slideLayouts/slideLayout30.xml"/></Relationships>
</file>

<file path=ppt/slides/_rels/slide1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30.xml"/></Relationships>
</file>

<file path=ppt/slides/_rels/slide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5.xml"/><Relationship Id="rId1" Type="http://schemas.openxmlformats.org/officeDocument/2006/relationships/slideLayout" Target="../slideLayouts/slideLayout30.xml"/></Relationships>
</file>

<file path=ppt/slides/_rels/slide1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6.xml"/><Relationship Id="rId1" Type="http://schemas.openxmlformats.org/officeDocument/2006/relationships/slideLayout" Target="../slideLayouts/slideLayout30.xml"/></Relationships>
</file>

<file path=ppt/slides/_rels/slide1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7.xml"/><Relationship Id="rId1" Type="http://schemas.openxmlformats.org/officeDocument/2006/relationships/slideLayout" Target="../slideLayouts/slideLayout30.xml"/></Relationships>
</file>

<file path=ppt/slides/_rels/slide1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29.xml"/><Relationship Id="rId1" Type="http://schemas.openxmlformats.org/officeDocument/2006/relationships/slideLayout" Target="../slideLayouts/slideLayout30.xml"/><Relationship Id="rId4" Type="http://schemas.openxmlformats.org/officeDocument/2006/relationships/image" Target="../media/image40.jpeg"/></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3.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0.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1.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5.xml"/><Relationship Id="rId1" Type="http://schemas.openxmlformats.org/officeDocument/2006/relationships/slideLayout" Target="../slideLayouts/slideLayout30.xml"/></Relationships>
</file>

<file path=ppt/slides/_rels/slide1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6.xml"/><Relationship Id="rId1" Type="http://schemas.openxmlformats.org/officeDocument/2006/relationships/slideLayout" Target="../slideLayouts/slideLayout30.xml"/></Relationships>
</file>

<file path=ppt/slides/_rels/slide1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7.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8.xml"/><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9.xm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xml"/><Relationship Id="rId1" Type="http://schemas.openxmlformats.org/officeDocument/2006/relationships/slideLayout" Target="../slideLayouts/slideLayout30.xml"/><Relationship Id="rId4" Type="http://schemas.openxmlformats.org/officeDocument/2006/relationships/image" Target="../media/image11.png"/></Relationships>
</file>

<file path=ppt/slides/_rels/slide14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0.xml"/><Relationship Id="rId1" Type="http://schemas.openxmlformats.org/officeDocument/2006/relationships/slideLayout" Target="../slideLayouts/slideLayout30.xml"/><Relationship Id="rId5" Type="http://schemas.openxmlformats.org/officeDocument/2006/relationships/image" Target="../media/image42.jpeg"/><Relationship Id="rId4" Type="http://schemas.openxmlformats.org/officeDocument/2006/relationships/image" Target="../media/image5.jpeg"/></Relationships>
</file>

<file path=ppt/slides/_rels/slide14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1.xml"/><Relationship Id="rId1" Type="http://schemas.openxmlformats.org/officeDocument/2006/relationships/slideLayout" Target="../slideLayouts/slideLayout30.xml"/><Relationship Id="rId5" Type="http://schemas.openxmlformats.org/officeDocument/2006/relationships/image" Target="../media/image42.jpeg"/><Relationship Id="rId4" Type="http://schemas.openxmlformats.org/officeDocument/2006/relationships/image" Target="../media/image5.jpeg"/></Relationships>
</file>

<file path=ppt/slides/_rels/slide1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2.xml"/><Relationship Id="rId1" Type="http://schemas.openxmlformats.org/officeDocument/2006/relationships/slideLayout" Target="../slideLayouts/slideLayout30.xml"/></Relationships>
</file>

<file path=ppt/slides/_rels/slide1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0.xml"/></Relationships>
</file>

<file path=ppt/slides/_rels/slide1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30.xml"/></Relationships>
</file>

<file path=ppt/slides/_rels/slide1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5.xml"/><Relationship Id="rId1" Type="http://schemas.openxmlformats.org/officeDocument/2006/relationships/slideLayout" Target="../slideLayouts/slideLayout30.xml"/></Relationships>
</file>

<file path=ppt/slides/_rels/slide1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6.xml"/><Relationship Id="rId1" Type="http://schemas.openxmlformats.org/officeDocument/2006/relationships/slideLayout" Target="../slideLayouts/slideLayout30.xml"/></Relationships>
</file>

<file path=ppt/slides/_rels/slide14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7.xml"/><Relationship Id="rId1" Type="http://schemas.openxmlformats.org/officeDocument/2006/relationships/slideLayout" Target="../slideLayouts/slideLayout30.xml"/><Relationship Id="rId4" Type="http://schemas.openxmlformats.org/officeDocument/2006/relationships/image" Target="../media/image44.jpeg"/></Relationships>
</file>

<file path=ppt/slides/_rels/slide1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8.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9.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xml"/><Relationship Id="rId1" Type="http://schemas.openxmlformats.org/officeDocument/2006/relationships/slideLayout" Target="../slideLayouts/slideLayout30.xml"/><Relationship Id="rId4" Type="http://schemas.openxmlformats.org/officeDocument/2006/relationships/image" Target="../media/image12.png"/></Relationships>
</file>

<file path=ppt/slides/_rels/slide1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0.xml"/><Relationship Id="rId1" Type="http://schemas.openxmlformats.org/officeDocument/2006/relationships/slideLayout" Target="../slideLayouts/slideLayout30.xml"/></Relationships>
</file>

<file path=ppt/slides/_rels/slide1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1.xml"/><Relationship Id="rId1" Type="http://schemas.openxmlformats.org/officeDocument/2006/relationships/slideLayout" Target="../slideLayouts/slideLayout30.xml"/></Relationships>
</file>

<file path=ppt/slides/_rels/slide1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2.xml"/><Relationship Id="rId1" Type="http://schemas.openxmlformats.org/officeDocument/2006/relationships/slideLayout" Target="../slideLayouts/slideLayout30.xml"/></Relationships>
</file>

<file path=ppt/slides/_rels/slide1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3.xml"/><Relationship Id="rId1" Type="http://schemas.openxmlformats.org/officeDocument/2006/relationships/slideLayout" Target="../slideLayouts/slideLayout30.xml"/></Relationships>
</file>

<file path=ppt/slides/_rels/slide154.xml.rels><?xml version="1.0" encoding="UTF-8" standalone="yes"?>
<Relationships xmlns="http://schemas.openxmlformats.org/package/2006/relationships"><Relationship Id="rId3" Type="http://schemas.openxmlformats.org/officeDocument/2006/relationships/image" Target="../media/image45.gif"/><Relationship Id="rId2" Type="http://schemas.openxmlformats.org/officeDocument/2006/relationships/notesSlide" Target="../notesSlides/notesSlide154.xml"/><Relationship Id="rId1" Type="http://schemas.openxmlformats.org/officeDocument/2006/relationships/slideLayout" Target="../slideLayouts/slideLayout35.xml"/><Relationship Id="rId5" Type="http://schemas.openxmlformats.org/officeDocument/2006/relationships/image" Target="../media/image46.jpeg"/><Relationship Id="rId4" Type="http://schemas.openxmlformats.org/officeDocument/2006/relationships/image" Target="../media/image5.jpeg"/></Relationships>
</file>

<file path=ppt/slides/_rels/slide1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5.xml"/><Relationship Id="rId1" Type="http://schemas.openxmlformats.org/officeDocument/2006/relationships/slideLayout" Target="../slideLayouts/slideLayout30.xml"/></Relationships>
</file>

<file path=ppt/slides/_rels/slide1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6.xml"/><Relationship Id="rId1" Type="http://schemas.openxmlformats.org/officeDocument/2006/relationships/slideLayout" Target="../slideLayouts/slideLayout30.xml"/><Relationship Id="rId4" Type="http://schemas.openxmlformats.org/officeDocument/2006/relationships/image" Target="../media/image47.jpeg"/></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7.xml"/><Relationship Id="rId1" Type="http://schemas.openxmlformats.org/officeDocument/2006/relationships/slideLayout" Target="../slideLayouts/slideLayout30.xml"/><Relationship Id="rId4" Type="http://schemas.openxmlformats.org/officeDocument/2006/relationships/image" Target="../media/image48.jpeg"/></Relationships>
</file>

<file path=ppt/slides/_rels/slide1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8.xml"/><Relationship Id="rId1" Type="http://schemas.openxmlformats.org/officeDocument/2006/relationships/slideLayout" Target="../slideLayouts/slideLayout30.xml"/></Relationships>
</file>

<file path=ppt/slides/_rels/slide1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9.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xml"/><Relationship Id="rId1" Type="http://schemas.openxmlformats.org/officeDocument/2006/relationships/slideLayout" Target="../slideLayouts/slideLayout30.xml"/><Relationship Id="rId4"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0.xml"/><Relationship Id="rId1" Type="http://schemas.openxmlformats.org/officeDocument/2006/relationships/slideLayout" Target="../slideLayouts/slideLayout30.xml"/></Relationships>
</file>

<file path=ppt/slides/_rels/slide16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61.xml"/><Relationship Id="rId1" Type="http://schemas.openxmlformats.org/officeDocument/2006/relationships/slideLayout" Target="../slideLayouts/slideLayout35.xml"/><Relationship Id="rId4" Type="http://schemas.openxmlformats.org/officeDocument/2006/relationships/image" Target="../media/image5.jpeg"/></Relationships>
</file>

<file path=ppt/slides/_rels/slide1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2.xml"/><Relationship Id="rId1" Type="http://schemas.openxmlformats.org/officeDocument/2006/relationships/slideLayout" Target="../slideLayouts/slideLayout30.xml"/></Relationships>
</file>

<file path=ppt/slides/_rels/slide1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3.xml"/><Relationship Id="rId1" Type="http://schemas.openxmlformats.org/officeDocument/2006/relationships/slideLayout" Target="../slideLayouts/slideLayout30.xml"/></Relationships>
</file>

<file path=ppt/slides/_rels/slide16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64.xml"/><Relationship Id="rId1" Type="http://schemas.openxmlformats.org/officeDocument/2006/relationships/slideLayout" Target="../slideLayouts/slideLayout30.xml"/><Relationship Id="rId5" Type="http://schemas.openxmlformats.org/officeDocument/2006/relationships/image" Target="../media/image5.jpeg"/><Relationship Id="rId4" Type="http://schemas.openxmlformats.org/officeDocument/2006/relationships/image" Target="../media/image51.png"/></Relationships>
</file>

<file path=ppt/slides/_rels/slide1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5.xml"/><Relationship Id="rId1" Type="http://schemas.openxmlformats.org/officeDocument/2006/relationships/slideLayout" Target="../slideLayouts/slideLayout30.xml"/></Relationships>
</file>

<file path=ppt/slides/_rels/slide16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66.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7.xml"/><Relationship Id="rId1" Type="http://schemas.openxmlformats.org/officeDocument/2006/relationships/slideLayout" Target="../slideLayouts/slideLayout30.xml"/><Relationship Id="rId4" Type="http://schemas.openxmlformats.org/officeDocument/2006/relationships/image" Target="../media/image53.png"/></Relationships>
</file>

<file path=ppt/slides/_rels/slide1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8.xml"/><Relationship Id="rId1" Type="http://schemas.openxmlformats.org/officeDocument/2006/relationships/slideLayout" Target="../slideLayouts/slideLayout30.xml"/><Relationship Id="rId4" Type="http://schemas.openxmlformats.org/officeDocument/2006/relationships/image" Target="../media/image54.png"/></Relationships>
</file>

<file path=ppt/slides/_rels/slide1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9.xml"/><Relationship Id="rId1" Type="http://schemas.openxmlformats.org/officeDocument/2006/relationships/slideLayout" Target="../slideLayouts/slideLayout30.xml"/><Relationship Id="rId4" Type="http://schemas.openxmlformats.org/officeDocument/2006/relationships/image" Target="../media/image55.png"/></Relationships>
</file>

<file path=ppt/slides/_rels/slide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xml"/><Relationship Id="rId1" Type="http://schemas.openxmlformats.org/officeDocument/2006/relationships/slideLayout" Target="../slideLayouts/slideLayout30.xml"/><Relationship Id="rId4" Type="http://schemas.openxmlformats.org/officeDocument/2006/relationships/image" Target="../media/image14.png"/></Relationships>
</file>

<file path=ppt/slides/_rels/slide1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0.xml"/><Relationship Id="rId1" Type="http://schemas.openxmlformats.org/officeDocument/2006/relationships/slideLayout" Target="../slideLayouts/slideLayout30.xml"/><Relationship Id="rId4" Type="http://schemas.openxmlformats.org/officeDocument/2006/relationships/image" Target="../media/image56.png"/></Relationships>
</file>

<file path=ppt/slides/_rels/slide1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1.xml"/><Relationship Id="rId1" Type="http://schemas.openxmlformats.org/officeDocument/2006/relationships/slideLayout" Target="../slideLayouts/slideLayout30.xml"/><Relationship Id="rId4" Type="http://schemas.openxmlformats.org/officeDocument/2006/relationships/image" Target="../media/image57.png"/></Relationships>
</file>

<file path=ppt/slides/_rels/slide1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2.xml"/><Relationship Id="rId1" Type="http://schemas.openxmlformats.org/officeDocument/2006/relationships/slideLayout" Target="../slideLayouts/slideLayout30.xml"/><Relationship Id="rId4" Type="http://schemas.openxmlformats.org/officeDocument/2006/relationships/image" Target="../media/image58.png"/></Relationships>
</file>

<file path=ppt/slides/_rels/slide1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3.xml"/><Relationship Id="rId1" Type="http://schemas.openxmlformats.org/officeDocument/2006/relationships/slideLayout" Target="../slideLayouts/slideLayout30.xml"/><Relationship Id="rId5" Type="http://schemas.openxmlformats.org/officeDocument/2006/relationships/image" Target="../media/image60.png"/><Relationship Id="rId4" Type="http://schemas.openxmlformats.org/officeDocument/2006/relationships/image" Target="../media/image59.png"/></Relationships>
</file>

<file path=ppt/slides/_rels/slide1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4.xml"/><Relationship Id="rId1" Type="http://schemas.openxmlformats.org/officeDocument/2006/relationships/slideLayout" Target="../slideLayouts/slideLayout30.xml"/><Relationship Id="rId4" Type="http://schemas.openxmlformats.org/officeDocument/2006/relationships/image" Target="../media/image61.png"/></Relationships>
</file>

<file path=ppt/slides/_rels/slide1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5.xml"/><Relationship Id="rId1" Type="http://schemas.openxmlformats.org/officeDocument/2006/relationships/slideLayout" Target="../slideLayouts/slideLayout30.xml"/><Relationship Id="rId4" Type="http://schemas.openxmlformats.org/officeDocument/2006/relationships/image" Target="../media/image62.png"/></Relationships>
</file>

<file path=ppt/slides/_rels/slide1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6.xml"/><Relationship Id="rId1" Type="http://schemas.openxmlformats.org/officeDocument/2006/relationships/slideLayout" Target="../slideLayouts/slideLayout30.xml"/><Relationship Id="rId4" Type="http://schemas.openxmlformats.org/officeDocument/2006/relationships/image" Target="../media/image63.png"/></Relationships>
</file>

<file path=ppt/slides/_rels/slide1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7.xml"/><Relationship Id="rId1" Type="http://schemas.openxmlformats.org/officeDocument/2006/relationships/slideLayout" Target="../slideLayouts/slideLayout30.xml"/><Relationship Id="rId4" Type="http://schemas.openxmlformats.org/officeDocument/2006/relationships/image" Target="../media/image64.jpeg"/></Relationships>
</file>

<file path=ppt/slides/_rels/slide1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8.xml"/><Relationship Id="rId1" Type="http://schemas.openxmlformats.org/officeDocument/2006/relationships/slideLayout" Target="../slideLayouts/slideLayout30.xml"/><Relationship Id="rId4" Type="http://schemas.openxmlformats.org/officeDocument/2006/relationships/image" Target="../media/image65.png"/></Relationships>
</file>

<file path=ppt/slides/_rels/slide1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9.xml"/><Relationship Id="rId1" Type="http://schemas.openxmlformats.org/officeDocument/2006/relationships/slideLayout" Target="../slideLayouts/slideLayout30.xml"/><Relationship Id="rId4" Type="http://schemas.openxmlformats.org/officeDocument/2006/relationships/image" Target="../media/image66.png"/></Relationships>
</file>

<file path=ppt/slides/_rels/slide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xml"/><Relationship Id="rId1" Type="http://schemas.openxmlformats.org/officeDocument/2006/relationships/slideLayout" Target="../slideLayouts/slideLayout30.xml"/><Relationship Id="rId4" Type="http://schemas.openxmlformats.org/officeDocument/2006/relationships/image" Target="../media/image15.png"/></Relationships>
</file>

<file path=ppt/slides/_rels/slide1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0.xml"/><Relationship Id="rId1" Type="http://schemas.openxmlformats.org/officeDocument/2006/relationships/slideLayout" Target="../slideLayouts/slideLayout30.xml"/><Relationship Id="rId4" Type="http://schemas.openxmlformats.org/officeDocument/2006/relationships/image" Target="../media/image67.png"/></Relationships>
</file>

<file path=ppt/slides/_rels/slide1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1.xml"/><Relationship Id="rId1" Type="http://schemas.openxmlformats.org/officeDocument/2006/relationships/slideLayout" Target="../slideLayouts/slideLayout30.xml"/><Relationship Id="rId4" Type="http://schemas.openxmlformats.org/officeDocument/2006/relationships/image" Target="../media/image68.png"/></Relationships>
</file>

<file path=ppt/slides/_rels/slide1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2.xml"/><Relationship Id="rId1" Type="http://schemas.openxmlformats.org/officeDocument/2006/relationships/slideLayout" Target="../slideLayouts/slideLayout30.xml"/><Relationship Id="rId4" Type="http://schemas.openxmlformats.org/officeDocument/2006/relationships/image" Target="../media/image69.png"/></Relationships>
</file>

<file path=ppt/slides/_rels/slide1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3.xml"/><Relationship Id="rId1" Type="http://schemas.openxmlformats.org/officeDocument/2006/relationships/slideLayout" Target="../slideLayouts/slideLayout30.xml"/><Relationship Id="rId4" Type="http://schemas.openxmlformats.org/officeDocument/2006/relationships/image" Target="../media/image70.png"/></Relationships>
</file>

<file path=ppt/slides/_rels/slide1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4.xml"/><Relationship Id="rId1" Type="http://schemas.openxmlformats.org/officeDocument/2006/relationships/slideLayout" Target="../slideLayouts/slideLayout30.xml"/><Relationship Id="rId4" Type="http://schemas.openxmlformats.org/officeDocument/2006/relationships/image" Target="../media/image71.png"/></Relationships>
</file>

<file path=ppt/slides/_rels/slide18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85.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6.xml"/><Relationship Id="rId1" Type="http://schemas.openxmlformats.org/officeDocument/2006/relationships/slideLayout" Target="../slideLayouts/slideLayout30.xml"/></Relationships>
</file>

<file path=ppt/slides/_rels/slide1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7.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1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8.xml"/><Relationship Id="rId1" Type="http://schemas.openxmlformats.org/officeDocument/2006/relationships/slideLayout" Target="../slideLayouts/slideLayout30.xml"/><Relationship Id="rId4" Type="http://schemas.openxmlformats.org/officeDocument/2006/relationships/image" Target="../media/image72.png"/></Relationships>
</file>

<file path=ppt/slides/_rels/slide1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9.xml"/><Relationship Id="rId1" Type="http://schemas.openxmlformats.org/officeDocument/2006/relationships/slideLayout" Target="../slideLayouts/slideLayout30.xml"/><Relationship Id="rId4" Type="http://schemas.openxmlformats.org/officeDocument/2006/relationships/image" Target="../media/image10.png"/></Relationships>
</file>

<file path=ppt/slides/_rels/slide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xml"/><Relationship Id="rId1" Type="http://schemas.openxmlformats.org/officeDocument/2006/relationships/slideLayout" Target="../slideLayouts/slideLayout30.xml"/><Relationship Id="rId4" Type="http://schemas.openxmlformats.org/officeDocument/2006/relationships/image" Target="../media/image16.png"/></Relationships>
</file>

<file path=ppt/slides/_rels/slide1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0.xml"/><Relationship Id="rId1" Type="http://schemas.openxmlformats.org/officeDocument/2006/relationships/slideLayout" Target="../slideLayouts/slideLayout30.xml"/><Relationship Id="rId4" Type="http://schemas.openxmlformats.org/officeDocument/2006/relationships/image" Target="../media/image73.png"/></Relationships>
</file>

<file path=ppt/slides/_rels/slide1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1.xml"/><Relationship Id="rId1" Type="http://schemas.openxmlformats.org/officeDocument/2006/relationships/slideLayout" Target="../slideLayouts/slideLayout30.xml"/><Relationship Id="rId4" Type="http://schemas.openxmlformats.org/officeDocument/2006/relationships/image" Target="../media/image74.png"/></Relationships>
</file>

<file path=ppt/slides/_rels/slide1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2.xml"/><Relationship Id="rId1" Type="http://schemas.openxmlformats.org/officeDocument/2006/relationships/slideLayout" Target="../slideLayouts/slideLayout30.xml"/><Relationship Id="rId4" Type="http://schemas.openxmlformats.org/officeDocument/2006/relationships/image" Target="../media/image75.png"/></Relationships>
</file>

<file path=ppt/slides/_rels/slide1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3.xml"/><Relationship Id="rId1" Type="http://schemas.openxmlformats.org/officeDocument/2006/relationships/slideLayout" Target="../slideLayouts/slideLayout30.xml"/><Relationship Id="rId4" Type="http://schemas.openxmlformats.org/officeDocument/2006/relationships/image" Target="../media/image76.png"/></Relationships>
</file>

<file path=ppt/slides/_rels/slide1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4.xml"/><Relationship Id="rId1" Type="http://schemas.openxmlformats.org/officeDocument/2006/relationships/slideLayout" Target="../slideLayouts/slideLayout30.xml"/><Relationship Id="rId4" Type="http://schemas.openxmlformats.org/officeDocument/2006/relationships/image" Target="../media/image77.png"/></Relationships>
</file>

<file path=ppt/slides/_rels/slide1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5.xml"/><Relationship Id="rId1" Type="http://schemas.openxmlformats.org/officeDocument/2006/relationships/slideLayout" Target="../slideLayouts/slideLayout30.xml"/><Relationship Id="rId4" Type="http://schemas.openxmlformats.org/officeDocument/2006/relationships/image" Target="../media/image78.png"/></Relationships>
</file>

<file path=ppt/slides/_rels/slide1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6.xml"/><Relationship Id="rId1" Type="http://schemas.openxmlformats.org/officeDocument/2006/relationships/slideLayout" Target="../slideLayouts/slideLayout30.xml"/><Relationship Id="rId4" Type="http://schemas.openxmlformats.org/officeDocument/2006/relationships/image" Target="../media/image79.png"/></Relationships>
</file>

<file path=ppt/slides/_rels/slide1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7.xml"/><Relationship Id="rId1" Type="http://schemas.openxmlformats.org/officeDocument/2006/relationships/slideLayout" Target="../slideLayouts/slideLayout30.xml"/><Relationship Id="rId4" Type="http://schemas.openxmlformats.org/officeDocument/2006/relationships/image" Target="../media/image80.png"/></Relationships>
</file>

<file path=ppt/slides/_rels/slide1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8.xml"/><Relationship Id="rId1" Type="http://schemas.openxmlformats.org/officeDocument/2006/relationships/slideLayout" Target="../slideLayouts/slideLayout30.xml"/><Relationship Id="rId4" Type="http://schemas.openxmlformats.org/officeDocument/2006/relationships/image" Target="../media/image81.png"/></Relationships>
</file>

<file path=ppt/slides/_rels/slide1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9.xml"/><Relationship Id="rId1" Type="http://schemas.openxmlformats.org/officeDocument/2006/relationships/slideLayout" Target="../slideLayouts/slideLayout30.xml"/><Relationship Id="rId4" Type="http://schemas.openxmlformats.org/officeDocument/2006/relationships/image" Target="../media/image82.jpg"/></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30.xml"/></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xml"/><Relationship Id="rId1" Type="http://schemas.openxmlformats.org/officeDocument/2006/relationships/slideLayout" Target="../slideLayouts/slideLayout30.xml"/><Relationship Id="rId4" Type="http://schemas.openxmlformats.org/officeDocument/2006/relationships/image" Target="../media/image17.png"/></Relationships>
</file>

<file path=ppt/slides/_rels/slide2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0.xml"/><Relationship Id="rId1" Type="http://schemas.openxmlformats.org/officeDocument/2006/relationships/slideLayout" Target="../slideLayouts/slideLayout30.xml"/><Relationship Id="rId4" Type="http://schemas.openxmlformats.org/officeDocument/2006/relationships/image" Target="../media/image83.png"/></Relationships>
</file>

<file path=ppt/slides/_rels/slide2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0.xml"/><Relationship Id="rId4" Type="http://schemas.openxmlformats.org/officeDocument/2006/relationships/image" Target="../media/image84.png"/></Relationships>
</file>

<file path=ppt/slides/_rels/slide2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2.xml"/><Relationship Id="rId1" Type="http://schemas.openxmlformats.org/officeDocument/2006/relationships/slideLayout" Target="../slideLayouts/slideLayout30.xml"/><Relationship Id="rId4" Type="http://schemas.openxmlformats.org/officeDocument/2006/relationships/image" Target="../media/image85.png"/></Relationships>
</file>

<file path=ppt/slides/_rels/slide2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3.xml"/><Relationship Id="rId1" Type="http://schemas.openxmlformats.org/officeDocument/2006/relationships/slideLayout" Target="../slideLayouts/slideLayout30.xml"/><Relationship Id="rId4" Type="http://schemas.openxmlformats.org/officeDocument/2006/relationships/image" Target="../media/image86.png"/></Relationships>
</file>

<file path=ppt/slides/_rels/slide2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4.xml"/><Relationship Id="rId1" Type="http://schemas.openxmlformats.org/officeDocument/2006/relationships/slideLayout" Target="../slideLayouts/slideLayout30.xml"/><Relationship Id="rId4" Type="http://schemas.openxmlformats.org/officeDocument/2006/relationships/image" Target="../media/image87.png"/></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5.xml"/><Relationship Id="rId1" Type="http://schemas.openxmlformats.org/officeDocument/2006/relationships/slideLayout" Target="../slideLayouts/slideLayout30.xml"/><Relationship Id="rId4" Type="http://schemas.openxmlformats.org/officeDocument/2006/relationships/image" Target="../media/image88.png"/></Relationships>
</file>

<file path=ppt/slides/_rels/slide2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6.xml"/><Relationship Id="rId1" Type="http://schemas.openxmlformats.org/officeDocument/2006/relationships/slideLayout" Target="../slideLayouts/slideLayout30.xml"/><Relationship Id="rId4" Type="http://schemas.openxmlformats.org/officeDocument/2006/relationships/image" Target="../media/image89.png"/></Relationships>
</file>

<file path=ppt/slides/_rels/slide20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07.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8.xml"/><Relationship Id="rId1" Type="http://schemas.openxmlformats.org/officeDocument/2006/relationships/slideLayout" Target="../slideLayouts/slideLayout30.xml"/><Relationship Id="rId4" Type="http://schemas.openxmlformats.org/officeDocument/2006/relationships/image" Target="../media/image91.png"/></Relationships>
</file>

<file path=ppt/slides/_rels/slide2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9.xml"/><Relationship Id="rId1" Type="http://schemas.openxmlformats.org/officeDocument/2006/relationships/slideLayout" Target="../slideLayouts/slideLayout30.xml"/><Relationship Id="rId4" Type="http://schemas.openxmlformats.org/officeDocument/2006/relationships/image" Target="../media/image92.png"/></Relationships>
</file>

<file path=ppt/slides/_rels/slide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2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0.xml"/><Relationship Id="rId1" Type="http://schemas.openxmlformats.org/officeDocument/2006/relationships/slideLayout" Target="../slideLayouts/slideLayout30.xml"/><Relationship Id="rId4" Type="http://schemas.openxmlformats.org/officeDocument/2006/relationships/image" Target="../media/image93.png"/></Relationships>
</file>

<file path=ppt/slides/_rels/slide2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1.xml"/><Relationship Id="rId1" Type="http://schemas.openxmlformats.org/officeDocument/2006/relationships/slideLayout" Target="../slideLayouts/slideLayout30.xml"/><Relationship Id="rId4" Type="http://schemas.openxmlformats.org/officeDocument/2006/relationships/image" Target="../media/image94.png"/></Relationships>
</file>

<file path=ppt/slides/_rels/slide2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2.xml"/><Relationship Id="rId1" Type="http://schemas.openxmlformats.org/officeDocument/2006/relationships/slideLayout" Target="../slideLayouts/slideLayout30.xml"/><Relationship Id="rId4" Type="http://schemas.openxmlformats.org/officeDocument/2006/relationships/image" Target="../media/image95.png"/></Relationships>
</file>

<file path=ppt/slides/_rels/slide2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3.xml"/><Relationship Id="rId1" Type="http://schemas.openxmlformats.org/officeDocument/2006/relationships/slideLayout" Target="../slideLayouts/slideLayout30.xml"/><Relationship Id="rId4" Type="http://schemas.openxmlformats.org/officeDocument/2006/relationships/image" Target="../media/image96.png"/></Relationships>
</file>

<file path=ppt/slides/_rels/slide2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4.xml"/><Relationship Id="rId1" Type="http://schemas.openxmlformats.org/officeDocument/2006/relationships/slideLayout" Target="../slideLayouts/slideLayout30.xml"/><Relationship Id="rId4" Type="http://schemas.openxmlformats.org/officeDocument/2006/relationships/image" Target="../media/image97.png"/></Relationships>
</file>

<file path=ppt/slides/_rels/slide2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5.xml"/><Relationship Id="rId1" Type="http://schemas.openxmlformats.org/officeDocument/2006/relationships/slideLayout" Target="../slideLayouts/slideLayout30.xml"/><Relationship Id="rId4" Type="http://schemas.openxmlformats.org/officeDocument/2006/relationships/image" Target="../media/image98.png"/></Relationships>
</file>

<file path=ppt/slides/_rels/slide2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6.xml"/><Relationship Id="rId1" Type="http://schemas.openxmlformats.org/officeDocument/2006/relationships/slideLayout" Target="../slideLayouts/slideLayout30.xml"/><Relationship Id="rId4" Type="http://schemas.openxmlformats.org/officeDocument/2006/relationships/image" Target="../media/image99.png"/></Relationships>
</file>

<file path=ppt/slides/_rels/slide2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7.xml"/><Relationship Id="rId1" Type="http://schemas.openxmlformats.org/officeDocument/2006/relationships/slideLayout" Target="../slideLayouts/slideLayout30.xml"/><Relationship Id="rId4" Type="http://schemas.openxmlformats.org/officeDocument/2006/relationships/image" Target="../media/image100.png"/></Relationships>
</file>

<file path=ppt/slides/_rels/slide2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8.xml"/><Relationship Id="rId1" Type="http://schemas.openxmlformats.org/officeDocument/2006/relationships/slideLayout" Target="../slideLayouts/slideLayout30.xml"/><Relationship Id="rId4" Type="http://schemas.openxmlformats.org/officeDocument/2006/relationships/image" Target="../media/image101.png"/></Relationships>
</file>

<file path=ppt/slides/_rels/slide2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9.xml"/><Relationship Id="rId1" Type="http://schemas.openxmlformats.org/officeDocument/2006/relationships/slideLayout" Target="../slideLayouts/slideLayout30.xml"/><Relationship Id="rId4" Type="http://schemas.openxmlformats.org/officeDocument/2006/relationships/image" Target="../media/image102.png"/></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0.xml"/><Relationship Id="rId1" Type="http://schemas.openxmlformats.org/officeDocument/2006/relationships/slideLayout" Target="../slideLayouts/slideLayout30.xml"/></Relationships>
</file>

<file path=ppt/slides/_rels/slide2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1.xml"/><Relationship Id="rId1" Type="http://schemas.openxmlformats.org/officeDocument/2006/relationships/slideLayout" Target="../slideLayouts/slideLayout30.xml"/></Relationships>
</file>

<file path=ppt/slides/_rels/slide2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2.xml"/><Relationship Id="rId1" Type="http://schemas.openxmlformats.org/officeDocument/2006/relationships/slideLayout" Target="../slideLayouts/slideLayout141.xml"/></Relationships>
</file>

<file path=ppt/slides/_rels/slide22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23.xml"/><Relationship Id="rId1" Type="http://schemas.openxmlformats.org/officeDocument/2006/relationships/slideLayout" Target="../slideLayouts/slideLayout141.xml"/><Relationship Id="rId4" Type="http://schemas.openxmlformats.org/officeDocument/2006/relationships/image" Target="../media/image5.jpeg"/></Relationships>
</file>

<file path=ppt/slides/_rels/slide2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4.xml"/><Relationship Id="rId1" Type="http://schemas.openxmlformats.org/officeDocument/2006/relationships/slideLayout" Target="../slideLayouts/slideLayout141.xml"/></Relationships>
</file>

<file path=ppt/slides/_rels/slide2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5.xml"/><Relationship Id="rId1" Type="http://schemas.openxmlformats.org/officeDocument/2006/relationships/slideLayout" Target="../slideLayouts/slideLayout141.xml"/></Relationships>
</file>

<file path=ppt/slides/_rels/slide2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6.xml"/><Relationship Id="rId1" Type="http://schemas.openxmlformats.org/officeDocument/2006/relationships/slideLayout" Target="../slideLayouts/slideLayout141.xml"/></Relationships>
</file>

<file path=ppt/slides/_rels/slide2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7.xml"/><Relationship Id="rId1" Type="http://schemas.openxmlformats.org/officeDocument/2006/relationships/slideLayout" Target="../slideLayouts/slideLayout141.xml"/></Relationships>
</file>

<file path=ppt/slides/_rels/slide2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8.xml"/><Relationship Id="rId1" Type="http://schemas.openxmlformats.org/officeDocument/2006/relationships/slideLayout" Target="../slideLayouts/slideLayout141.xml"/><Relationship Id="rId4" Type="http://schemas.openxmlformats.org/officeDocument/2006/relationships/image" Target="../media/image103.jpeg"/></Relationships>
</file>

<file path=ppt/slides/_rels/slide2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9.xml"/><Relationship Id="rId1" Type="http://schemas.openxmlformats.org/officeDocument/2006/relationships/slideLayout" Target="../slideLayouts/slideLayout141.xml"/></Relationships>
</file>

<file path=ppt/slides/_rels/slide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xml"/><Relationship Id="rId1" Type="http://schemas.openxmlformats.org/officeDocument/2006/relationships/slideLayout" Target="../slideLayouts/slideLayout30.xml"/><Relationship Id="rId4" Type="http://schemas.openxmlformats.org/officeDocument/2006/relationships/image" Target="../media/image19.jpeg"/></Relationships>
</file>

<file path=ppt/slides/_rels/slide2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0.xml"/><Relationship Id="rId1" Type="http://schemas.openxmlformats.org/officeDocument/2006/relationships/slideLayout" Target="../slideLayouts/slideLayout141.xml"/></Relationships>
</file>

<file path=ppt/slides/_rels/slide2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1.xml"/><Relationship Id="rId1" Type="http://schemas.openxmlformats.org/officeDocument/2006/relationships/slideLayout" Target="../slideLayouts/slideLayout141.xml"/></Relationships>
</file>

<file path=ppt/slides/_rels/slide2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2.xml"/><Relationship Id="rId1" Type="http://schemas.openxmlformats.org/officeDocument/2006/relationships/slideLayout" Target="../slideLayouts/slideLayout141.xml"/></Relationships>
</file>

<file path=ppt/slides/_rels/slide2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3.xml"/><Relationship Id="rId1" Type="http://schemas.openxmlformats.org/officeDocument/2006/relationships/slideLayout" Target="../slideLayouts/slideLayout141.xml"/></Relationships>
</file>

<file path=ppt/slides/_rels/slide2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4.xml"/><Relationship Id="rId1" Type="http://schemas.openxmlformats.org/officeDocument/2006/relationships/slideLayout" Target="../slideLayouts/slideLayout141.xml"/><Relationship Id="rId4" Type="http://schemas.openxmlformats.org/officeDocument/2006/relationships/image" Target="../media/image104.png"/></Relationships>
</file>

<file path=ppt/slides/_rels/slide2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5.xml"/><Relationship Id="rId1" Type="http://schemas.openxmlformats.org/officeDocument/2006/relationships/slideLayout" Target="../slideLayouts/slideLayout141.xml"/><Relationship Id="rId4" Type="http://schemas.openxmlformats.org/officeDocument/2006/relationships/image" Target="../media/image105.jpg"/></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5.xml"/><Relationship Id="rId1" Type="http://schemas.openxmlformats.org/officeDocument/2006/relationships/slideLayout" Target="../slideLayouts/slideLayout30.xml"/><Relationship Id="rId4" Type="http://schemas.openxmlformats.org/officeDocument/2006/relationships/image" Target="../media/image20.png"/></Relationships>
</file>

<file path=ppt/slides/_rels/slide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6.xml"/><Relationship Id="rId1" Type="http://schemas.openxmlformats.org/officeDocument/2006/relationships/slideLayout" Target="../slideLayouts/slideLayout30.xml"/><Relationship Id="rId4" Type="http://schemas.openxmlformats.org/officeDocument/2006/relationships/image" Target="../media/image21.png"/></Relationships>
</file>

<file path=ppt/slides/_rels/slide2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7.xml"/><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8.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9.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30.xml"/><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2.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3.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3.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4.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5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5.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6.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5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8.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9.xml"/><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30.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0.xml"/><Relationship Id="rId1" Type="http://schemas.openxmlformats.org/officeDocument/2006/relationships/slideLayout" Target="../slideLayouts/slideLayout30.xml"/><Relationship Id="rId4" Type="http://schemas.openxmlformats.org/officeDocument/2006/relationships/image" Target="../media/image26.jpeg"/></Relationships>
</file>

<file path=ppt/slides/_rels/slide6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2.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4.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5.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7.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8.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9.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30.xml"/><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0.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1.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2.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3.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4.xml"/><Relationship Id="rId1" Type="http://schemas.openxmlformats.org/officeDocument/2006/relationships/slideLayout" Target="../slideLayouts/slideLayout30.xml"/></Relationships>
</file>

<file path=ppt/slides/_rels/slide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7.xml"/><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8.xml"/><Relationship Id="rId1" Type="http://schemas.openxmlformats.org/officeDocument/2006/relationships/slideLayout" Target="../slideLayouts/slideLayout30.xml"/></Relationships>
</file>

<file path=ppt/slides/_rels/slide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9.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0.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8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81.xml"/><Relationship Id="rId1" Type="http://schemas.openxmlformats.org/officeDocument/2006/relationships/slideLayout" Target="../slideLayouts/slideLayout30.xml"/></Relationships>
</file>

<file path=ppt/slides/_rels/slide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2.xml"/><Relationship Id="rId1" Type="http://schemas.openxmlformats.org/officeDocument/2006/relationships/slideLayout" Target="../slideLayouts/slideLayout30.xml"/></Relationships>
</file>

<file path=ppt/slides/_rels/slide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3.xml"/><Relationship Id="rId1" Type="http://schemas.openxmlformats.org/officeDocument/2006/relationships/slideLayout" Target="../slideLayouts/slideLayout30.xml"/></Relationships>
</file>

<file path=ppt/slides/_rels/slide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4.xml"/><Relationship Id="rId1" Type="http://schemas.openxmlformats.org/officeDocument/2006/relationships/slideLayout" Target="../slideLayouts/slideLayout30.xml"/></Relationships>
</file>

<file path=ppt/slides/_rels/slide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5.xml"/><Relationship Id="rId1" Type="http://schemas.openxmlformats.org/officeDocument/2006/relationships/slideLayout" Target="../slideLayouts/slideLayout30.xml"/></Relationships>
</file>

<file path=ppt/slides/_rels/slide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6.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7.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8.xml"/><Relationship Id="rId1" Type="http://schemas.openxmlformats.org/officeDocument/2006/relationships/slideLayout" Target="../slideLayouts/slideLayout30.xml"/></Relationships>
</file>

<file path=ppt/slides/_rels/slide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9.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30.xml"/><Relationship Id="rId4" Type="http://schemas.openxmlformats.org/officeDocument/2006/relationships/image" Target="../media/image10.png"/></Relationships>
</file>

<file path=ppt/slides/_rels/slide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0.xml"/><Relationship Id="rId1" Type="http://schemas.openxmlformats.org/officeDocument/2006/relationships/slideLayout" Target="../slideLayouts/slideLayout30.xml"/></Relationships>
</file>

<file path=ppt/slides/_rels/slide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1.xml"/><Relationship Id="rId1" Type="http://schemas.openxmlformats.org/officeDocument/2006/relationships/slideLayout" Target="../slideLayouts/slideLayout30.xml"/></Relationships>
</file>

<file path=ppt/slides/_rels/slide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2.xml"/><Relationship Id="rId1" Type="http://schemas.openxmlformats.org/officeDocument/2006/relationships/slideLayout" Target="../slideLayouts/slideLayout30.xml"/></Relationships>
</file>

<file path=ppt/slides/_rels/slide9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93.xml"/><Relationship Id="rId1" Type="http://schemas.openxmlformats.org/officeDocument/2006/relationships/slideLayout" Target="../slideLayouts/slideLayout30.xml"/><Relationship Id="rId4" Type="http://schemas.openxmlformats.org/officeDocument/2006/relationships/image" Target="../media/image32.jpeg"/></Relationships>
</file>

<file path=ppt/slides/_rels/slide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4.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5.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6.xml"/><Relationship Id="rId1" Type="http://schemas.openxmlformats.org/officeDocument/2006/relationships/slideLayout" Target="../slideLayouts/slideLayout30.xml"/></Relationships>
</file>

<file path=ppt/slides/_rels/slide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7.xml"/><Relationship Id="rId1" Type="http://schemas.openxmlformats.org/officeDocument/2006/relationships/slideLayout" Target="../slideLayouts/slideLayout30.xml"/></Relationships>
</file>

<file path=ppt/slides/_rels/slide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8.xml"/><Relationship Id="rId1" Type="http://schemas.openxmlformats.org/officeDocument/2006/relationships/slideLayout" Target="../slideLayouts/slideLayout30.xml"/></Relationships>
</file>

<file path=ppt/slides/_rels/slide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ext Box 1"/>
          <p:cNvSpPr txBox="1">
            <a:spLocks noChangeArrowheads="1"/>
          </p:cNvSpPr>
          <p:nvPr/>
        </p:nvSpPr>
        <p:spPr bwMode="auto">
          <a:xfrm>
            <a:off x="5643563" y="5068888"/>
            <a:ext cx="6826250" cy="7064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eaLnBrk="1">
              <a:lnSpc>
                <a:spcPct val="80000"/>
              </a:lnSpc>
              <a:spcBef>
                <a:spcPts val="400"/>
              </a:spcBef>
              <a:buClrTx/>
              <a:buFontTx/>
              <a:buNone/>
            </a:pPr>
            <a:r>
              <a:rPr lang="es-ES" sz="1800">
                <a:solidFill>
                  <a:srgbClr val="000000"/>
                </a:solidFill>
              </a:rPr>
              <a:t>Antonio Herrero Hernández</a:t>
            </a:r>
          </a:p>
          <a:p>
            <a:pPr eaLnBrk="1">
              <a:lnSpc>
                <a:spcPct val="80000"/>
              </a:lnSpc>
              <a:spcBef>
                <a:spcPts val="400"/>
              </a:spcBef>
              <a:buClrTx/>
              <a:buFontTx/>
              <a:buNone/>
            </a:pPr>
            <a:r>
              <a:rPr lang="es-ES" sz="1500">
                <a:solidFill>
                  <a:srgbClr val="000000"/>
                </a:solidFill>
              </a:rPr>
              <a:t>www.clinicadeldoctorherrero.es</a:t>
            </a:r>
          </a:p>
        </p:txBody>
      </p:sp>
      <p:sp>
        <p:nvSpPr>
          <p:cNvPr id="38914" name="Freeform 2"/>
          <p:cNvSpPr>
            <a:spLocks noChangeArrowheads="1"/>
          </p:cNvSpPr>
          <p:nvPr/>
        </p:nvSpPr>
        <p:spPr bwMode="auto">
          <a:xfrm>
            <a:off x="0" y="0"/>
            <a:ext cx="1936750"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38916" name="AutoShape 4"/>
          <p:cNvSpPr>
            <a:spLocks noChangeArrowheads="1"/>
          </p:cNvSpPr>
          <p:nvPr/>
        </p:nvSpPr>
        <p:spPr bwMode="auto">
          <a:xfrm>
            <a:off x="1295896" y="-189061"/>
            <a:ext cx="8143875" cy="157480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60" tIns="50760" rIns="50760" bIns="50760" anchor="b"/>
          <a:lstStyle/>
          <a:p>
            <a:pP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br>
              <a:rPr lang="es-ES" sz="5400" dirty="0">
                <a:solidFill>
                  <a:srgbClr val="000000"/>
                </a:solidFill>
                <a:latin typeface="Palatino Linotype" charset="0"/>
              </a:rPr>
            </a:br>
            <a:r>
              <a:rPr lang="es-ES" sz="5400" dirty="0">
                <a:solidFill>
                  <a:srgbClr val="000000"/>
                </a:solidFill>
                <a:latin typeface="Palatino Linotype" charset="0"/>
              </a:rPr>
              <a:t>    </a:t>
            </a:r>
            <a:r>
              <a:rPr lang="es-ES" sz="3600" dirty="0">
                <a:solidFill>
                  <a:srgbClr val="000000"/>
                </a:solidFill>
                <a:latin typeface="Palatino Linotype" charset="0"/>
              </a:rPr>
              <a:t>Mindfulness y Astrología: </a:t>
            </a:r>
            <a:r>
              <a:rPr lang="es-ES" sz="3600">
                <a:solidFill>
                  <a:srgbClr val="000000"/>
                </a:solidFill>
                <a:latin typeface="Palatino Linotype" charset="0"/>
              </a:rPr>
              <a:t>Taller 6</a:t>
            </a:r>
            <a:endParaRPr lang="es-ES" sz="3600" dirty="0">
              <a:solidFill>
                <a:srgbClr val="000000"/>
              </a:solidFill>
              <a:latin typeface="Palatino Linotype" charset="0"/>
            </a:endParaRPr>
          </a:p>
        </p:txBody>
      </p:sp>
      <p:pic>
        <p:nvPicPr>
          <p:cNvPr id="38917" name="Picture 5"/>
          <p:cNvPicPr>
            <a:picLocks noChangeAspect="1" noChangeArrowheads="1"/>
          </p:cNvPicPr>
          <p:nvPr/>
        </p:nvPicPr>
        <p:blipFill>
          <a:blip r:embed="rId3"/>
          <a:srcRect/>
          <a:stretch/>
        </p:blipFill>
        <p:spPr bwMode="auto">
          <a:xfrm>
            <a:off x="4907481" y="1692275"/>
            <a:ext cx="2221063" cy="2447925"/>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3891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 y="-117053"/>
            <a:ext cx="1936750" cy="5812979"/>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8" name="AutoShape 4"/>
          <p:cNvSpPr>
            <a:spLocks noChangeArrowheads="1"/>
          </p:cNvSpPr>
          <p:nvPr/>
        </p:nvSpPr>
        <p:spPr bwMode="auto">
          <a:xfrm>
            <a:off x="2987675" y="3335338"/>
            <a:ext cx="6745288" cy="1574800"/>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60" tIns="50760" rIns="50760" bIns="50760" anchor="b"/>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9pPr>
          </a:lstStyle>
          <a:p>
            <a:pPr algn="l" eaLnBrk="1" hangingPunct="1">
              <a:lnSpc>
                <a:spcPct val="100000"/>
              </a:lnSpc>
              <a:spcAft>
                <a:spcPct val="0"/>
              </a:spcAft>
              <a:buClrTx/>
              <a:buFontTx/>
              <a:buNone/>
              <a:defRPr/>
            </a:pPr>
            <a:br>
              <a:rPr lang="es-ES" altLang="es-ES_tradnl" sz="4900" b="0" dirty="0">
                <a:solidFill>
                  <a:srgbClr val="000000"/>
                </a:solidFill>
                <a:latin typeface="Palatino Linotype" charset="0"/>
              </a:rPr>
            </a:br>
            <a:r>
              <a:rPr lang="es-ES" altLang="es-ES_tradnl" sz="3600" b="0" dirty="0">
                <a:solidFill>
                  <a:srgbClr val="000000"/>
                </a:solidFill>
                <a:latin typeface="Palatino Linotype" charset="0"/>
              </a:rPr>
              <a:t>“</a:t>
            </a:r>
            <a:r>
              <a:rPr lang="es-ES" altLang="es-ES_tradnl" sz="3600" b="0" dirty="0" err="1">
                <a:solidFill>
                  <a:srgbClr val="000000"/>
                </a:solidFill>
                <a:latin typeface="Palatino Linotype" charset="0"/>
              </a:rPr>
              <a:t>DespiérTame</a:t>
            </a:r>
            <a:r>
              <a:rPr lang="es-ES" altLang="es-ES_tradnl" sz="3600" b="0" dirty="0">
                <a:solidFill>
                  <a:srgbClr val="000000"/>
                </a:solidFill>
                <a:latin typeface="Palatino Linotype" charset="0"/>
              </a:rPr>
              <a:t> Quiero Sanarme”</a:t>
            </a:r>
          </a:p>
        </p:txBody>
      </p:sp>
    </p:spTree>
    <p:extLst>
      <p:ext uri="{BB962C8B-B14F-4D97-AF65-F5344CB8AC3E}">
        <p14:creationId xmlns:p14="http://schemas.microsoft.com/office/powerpoint/2010/main" val="165707563"/>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ext Box 1">
            <a:extLst>
              <a:ext uri="{FF2B5EF4-FFF2-40B4-BE49-F238E27FC236}">
                <a16:creationId xmlns:a16="http://schemas.microsoft.com/office/drawing/2014/main" id="{FDF8A3D4-BAC7-2842-86C4-6BF4A5562BAE}"/>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1378" name="Freeform 2">
            <a:extLst>
              <a:ext uri="{FF2B5EF4-FFF2-40B4-BE49-F238E27FC236}">
                <a16:creationId xmlns:a16="http://schemas.microsoft.com/office/drawing/2014/main" id="{EB4FB0E8-1060-BB40-8D31-75D035A7478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1379" name="Picture 3">
            <a:extLst>
              <a:ext uri="{FF2B5EF4-FFF2-40B4-BE49-F238E27FC236}">
                <a16:creationId xmlns:a16="http://schemas.microsoft.com/office/drawing/2014/main" id="{63780079-2C53-7A4C-86AB-D8736F5848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D6923E18-BAE6-DA4A-8E0B-E16A6FB960A4}"/>
              </a:ext>
            </a:extLst>
          </p:cNvPr>
          <p:cNvGraphicFramePr>
            <a:graphicFrameLocks noGrp="1"/>
          </p:cNvGraphicFramePr>
          <p:nvPr/>
        </p:nvGraphicFramePr>
        <p:xfrm>
          <a:off x="2711450" y="1574800"/>
          <a:ext cx="6721475" cy="3714750"/>
        </p:xfrm>
        <a:graphic>
          <a:graphicData uri="http://schemas.openxmlformats.org/drawingml/2006/table">
            <a:tbl>
              <a:tblPr/>
              <a:tblGrid>
                <a:gridCol w="3360738">
                  <a:extLst>
                    <a:ext uri="{9D8B030D-6E8A-4147-A177-3AD203B41FA5}">
                      <a16:colId xmlns:a16="http://schemas.microsoft.com/office/drawing/2014/main" val="20000"/>
                    </a:ext>
                  </a:extLst>
                </a:gridCol>
                <a:gridCol w="3360737">
                  <a:extLst>
                    <a:ext uri="{9D8B030D-6E8A-4147-A177-3AD203B41FA5}">
                      <a16:colId xmlns:a16="http://schemas.microsoft.com/office/drawing/2014/main" val="20001"/>
                    </a:ext>
                  </a:extLst>
                </a:gridCol>
              </a:tblGrid>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Luna</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28 días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extLst>
                  <a:ext uri="{0D108BD9-81ED-4DB2-BD59-A6C34878D82A}">
                    <a16:rowId xmlns:a16="http://schemas.microsoft.com/office/drawing/2014/main" val="10000"/>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Mercurio</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88 días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extLst>
                  <a:ext uri="{0D108BD9-81ED-4DB2-BD59-A6C34878D82A}">
                    <a16:rowId xmlns:a16="http://schemas.microsoft.com/office/drawing/2014/main" val="10001"/>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Venus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224 días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extLst>
                  <a:ext uri="{0D108BD9-81ED-4DB2-BD59-A6C34878D82A}">
                    <a16:rowId xmlns:a16="http://schemas.microsoft.com/office/drawing/2014/main" val="10002"/>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Verdana" charset="0"/>
                          <a:ea typeface="ＭＳ Ｐゴシック" charset="-128"/>
                        </a:rPr>
                        <a:t>Sol</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Verdana" charset="0"/>
                          <a:ea typeface="ＭＳ Ｐゴシック" charset="-128"/>
                        </a:rPr>
                        <a:t>365 días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extLst>
                  <a:ext uri="{0D108BD9-81ED-4DB2-BD59-A6C34878D82A}">
                    <a16:rowId xmlns:a16="http://schemas.microsoft.com/office/drawing/2014/main" val="10003"/>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Marte</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22 meses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extLst>
                  <a:ext uri="{0D108BD9-81ED-4DB2-BD59-A6C34878D82A}">
                    <a16:rowId xmlns:a16="http://schemas.microsoft.com/office/drawing/2014/main" val="10004"/>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Júpiter</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12 años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extLst>
                  <a:ext uri="{0D108BD9-81ED-4DB2-BD59-A6C34878D82A}">
                    <a16:rowId xmlns:a16="http://schemas.microsoft.com/office/drawing/2014/main" val="10005"/>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Saturno</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28 años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extLst>
                  <a:ext uri="{0D108BD9-81ED-4DB2-BD59-A6C34878D82A}">
                    <a16:rowId xmlns:a16="http://schemas.microsoft.com/office/drawing/2014/main" val="10006"/>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Urano</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84 años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extLst>
                  <a:ext uri="{0D108BD9-81ED-4DB2-BD59-A6C34878D82A}">
                    <a16:rowId xmlns:a16="http://schemas.microsoft.com/office/drawing/2014/main" val="10007"/>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Neptuno</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165 años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F1FAF6"/>
                    </a:solidFill>
                  </a:tcPr>
                </a:tc>
                <a:extLst>
                  <a:ext uri="{0D108BD9-81ED-4DB2-BD59-A6C34878D82A}">
                    <a16:rowId xmlns:a16="http://schemas.microsoft.com/office/drawing/2014/main" val="10008"/>
                  </a:ext>
                </a:extLst>
              </a:tr>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000000"/>
                          </a:solidFill>
                          <a:effectLst/>
                          <a:latin typeface="Verdana" charset="0"/>
                          <a:ea typeface="ＭＳ Ｐゴシック" charset="-128"/>
                        </a:rPr>
                        <a:t>Plutón</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dirty="0">
                          <a:ln>
                            <a:noFill/>
                          </a:ln>
                          <a:solidFill>
                            <a:srgbClr val="000000"/>
                          </a:solidFill>
                          <a:effectLst/>
                          <a:latin typeface="Verdana" charset="0"/>
                          <a:ea typeface="ＭＳ Ｐゴシック" charset="-128"/>
                        </a:rPr>
                        <a:t>248 años</a:t>
                      </a:r>
                    </a:p>
                  </a:txBody>
                  <a:tcPr marL="91454" marR="91454" horzOverflow="overflow">
                    <a:lnL w="12700" cap="flat" cmpd="sng" algn="ctr">
                      <a:solidFill>
                        <a:srgbClr val="AAE2CA"/>
                      </a:solidFill>
                      <a:prstDash val="solid"/>
                      <a:round/>
                      <a:headEnd type="none" w="med" len="med"/>
                      <a:tailEnd type="none" w="med" len="med"/>
                    </a:lnL>
                    <a:lnR w="12700" cap="flat" cmpd="sng" algn="ctr">
                      <a:solidFill>
                        <a:srgbClr val="AAE2CA"/>
                      </a:solidFill>
                      <a:prstDash val="solid"/>
                      <a:round/>
                      <a:headEnd type="none" w="med" len="med"/>
                      <a:tailEnd type="none" w="med" len="med"/>
                    </a:lnR>
                    <a:lnT w="12700" cap="flat" cmpd="sng" algn="ctr">
                      <a:solidFill>
                        <a:srgbClr val="AAE2CA"/>
                      </a:solidFill>
                      <a:prstDash val="solid"/>
                      <a:round/>
                      <a:headEnd type="none" w="med" len="med"/>
                      <a:tailEnd type="none" w="med" len="med"/>
                    </a:lnT>
                    <a:lnB w="12700" cap="flat" cmpd="sng" algn="ctr">
                      <a:solidFill>
                        <a:srgbClr val="AAE2CA"/>
                      </a:solidFill>
                      <a:prstDash val="solid"/>
                      <a:round/>
                      <a:headEnd type="none" w="med" len="med"/>
                      <a:tailEnd type="none" w="med" len="med"/>
                    </a:lnB>
                    <a:lnTlToBr>
                      <a:noFill/>
                    </a:lnTlToBr>
                    <a:lnBlToTr>
                      <a:noFill/>
                    </a:lnBlToTr>
                    <a:solidFill>
                      <a:srgbClr val="E2F4EC"/>
                    </a:solidFill>
                  </a:tcPr>
                </a:tc>
                <a:extLst>
                  <a:ext uri="{0D108BD9-81ED-4DB2-BD59-A6C34878D82A}">
                    <a16:rowId xmlns:a16="http://schemas.microsoft.com/office/drawing/2014/main" val="10009"/>
                  </a:ext>
                </a:extLst>
              </a:tr>
            </a:tbl>
          </a:graphicData>
        </a:graphic>
      </p:graphicFrame>
      <p:sp>
        <p:nvSpPr>
          <p:cNvPr id="101415" name="Text Box 4">
            <a:extLst>
              <a:ext uri="{FF2B5EF4-FFF2-40B4-BE49-F238E27FC236}">
                <a16:creationId xmlns:a16="http://schemas.microsoft.com/office/drawing/2014/main" id="{A4176D24-1428-B547-BFE1-55F1A0F3BDFD}"/>
              </a:ext>
            </a:extLst>
          </p:cNvPr>
          <p:cNvSpPr txBox="1">
            <a:spLocks noChangeArrowheads="1"/>
          </p:cNvSpPr>
          <p:nvPr/>
        </p:nvSpPr>
        <p:spPr bwMode="auto">
          <a:xfrm>
            <a:off x="36513" y="98425"/>
            <a:ext cx="9271000"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VELOCIDAD DE LOS PLANETAS:  </a:t>
            </a:r>
          </a:p>
          <a:p>
            <a:pPr algn="ctr" eaLnBrk="1">
              <a:buSzPct val="100000"/>
            </a:pPr>
            <a:r>
              <a:rPr lang="es-ES" altLang="es-ES_tradnl" sz="2800" b="1">
                <a:solidFill>
                  <a:srgbClr val="FF0000"/>
                </a:solidFill>
              </a:rPr>
              <a:t>                </a:t>
            </a:r>
            <a:r>
              <a:rPr lang="es-ES" altLang="es-ES" sz="2800" b="1">
                <a:solidFill>
                  <a:srgbClr val="FF0000"/>
                </a:solidFill>
              </a:rPr>
              <a:t>“</a:t>
            </a:r>
            <a:r>
              <a:rPr lang="es-ES" altLang="ja-JP" sz="2800" b="1">
                <a:solidFill>
                  <a:srgbClr val="FF0000"/>
                </a:solidFill>
              </a:rPr>
              <a:t>Tiempo en completar un ciclo completo</a:t>
            </a:r>
            <a:r>
              <a:rPr lang="es-ES" altLang="es-ES" sz="2800" b="1">
                <a:solidFill>
                  <a:srgbClr val="FF0000"/>
                </a:solidFill>
              </a:rPr>
              <a:t>”</a:t>
            </a:r>
            <a:r>
              <a:rPr lang="es-ES" altLang="ja-JP" sz="2800" b="1">
                <a:solidFill>
                  <a:srgbClr val="FF0000"/>
                </a:solidFill>
              </a:rPr>
              <a:t>   </a:t>
            </a:r>
            <a:endParaRPr lang="es-ES" altLang="es-ES_tradnl" sz="2800" b="1">
              <a:solidFill>
                <a:srgbClr val="FF0000"/>
              </a:solidFill>
            </a:endParaRPr>
          </a:p>
        </p:txBody>
      </p:sp>
      <p:sp>
        <p:nvSpPr>
          <p:cNvPr id="101416" name="AutoShape 8">
            <a:extLst>
              <a:ext uri="{FF2B5EF4-FFF2-40B4-BE49-F238E27FC236}">
                <a16:creationId xmlns:a16="http://schemas.microsoft.com/office/drawing/2014/main" id="{0772B472-5524-EC41-A23E-9B9FEB1D3C73}"/>
              </a:ext>
            </a:extLst>
          </p:cNvPr>
          <p:cNvSpPr>
            <a:spLocks noChangeArrowheads="1"/>
          </p:cNvSpPr>
          <p:nvPr/>
        </p:nvSpPr>
        <p:spPr bwMode="auto">
          <a:xfrm>
            <a:off x="0" y="3556000"/>
            <a:ext cx="3338513"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b="1">
                <a:solidFill>
                  <a:schemeClr val="tx1"/>
                </a:solidFill>
              </a:rPr>
              <a:t>Quirón</a:t>
            </a:r>
          </a:p>
        </p:txBody>
      </p:sp>
      <p:sp>
        <p:nvSpPr>
          <p:cNvPr id="101417" name="Flecha derecha 2">
            <a:extLst>
              <a:ext uri="{FF2B5EF4-FFF2-40B4-BE49-F238E27FC236}">
                <a16:creationId xmlns:a16="http://schemas.microsoft.com/office/drawing/2014/main" id="{07F3E58B-E643-B34E-9D62-4B52869C1206}"/>
              </a:ext>
            </a:extLst>
          </p:cNvPr>
          <p:cNvSpPr>
            <a:spLocks noChangeArrowheads="1"/>
          </p:cNvSpPr>
          <p:nvPr/>
        </p:nvSpPr>
        <p:spPr bwMode="auto">
          <a:xfrm>
            <a:off x="2232025" y="4059238"/>
            <a:ext cx="287338" cy="215900"/>
          </a:xfrm>
          <a:prstGeom prst="rightArrow">
            <a:avLst>
              <a:gd name="adj1" fmla="val 50000"/>
              <a:gd name="adj2" fmla="val 49908"/>
            </a:avLst>
          </a:prstGeom>
          <a:solidFill>
            <a:srgbClr val="00B8FF"/>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Tree>
  </p:cSld>
  <p:clrMapOvr>
    <a:masterClrMapping/>
  </p:clrMapOvr>
  <p:transition spd="med"/>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Freeform 2">
            <a:extLst>
              <a:ext uri="{FF2B5EF4-FFF2-40B4-BE49-F238E27FC236}">
                <a16:creationId xmlns:a16="http://schemas.microsoft.com/office/drawing/2014/main" id="{D50D4E60-6FA8-594D-8540-10DCDA41DBA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8" name="Picture 3">
            <a:extLst>
              <a:ext uri="{FF2B5EF4-FFF2-40B4-BE49-F238E27FC236}">
                <a16:creationId xmlns:a16="http://schemas.microsoft.com/office/drawing/2014/main" id="{3BA947F5-58C5-6B45-9F42-5F8538476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Text Box 4">
            <a:extLst>
              <a:ext uri="{FF2B5EF4-FFF2-40B4-BE49-F238E27FC236}">
                <a16:creationId xmlns:a16="http://schemas.microsoft.com/office/drawing/2014/main" id="{8736ED58-353D-E745-9173-610D09ADDDAB}"/>
              </a:ext>
            </a:extLst>
          </p:cNvPr>
          <p:cNvSpPr txBox="1">
            <a:spLocks noChangeArrowheads="1"/>
          </p:cNvSpPr>
          <p:nvPr/>
        </p:nvSpPr>
        <p:spPr bwMode="auto">
          <a:xfrm>
            <a:off x="714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sombra</a:t>
            </a:r>
            <a:r>
              <a:rPr lang="is-IS" altLang="es-ES_tradnl" sz="2800" b="1">
                <a:solidFill>
                  <a:srgbClr val="FF0000"/>
                </a:solidFill>
              </a:rPr>
              <a:t>…..</a:t>
            </a:r>
          </a:p>
          <a:p>
            <a:pPr algn="ctr" eaLnBrk="1">
              <a:buSzPct val="100000"/>
            </a:pPr>
            <a:r>
              <a:rPr lang="is-IS" altLang="es-ES_tradnl" sz="2800" b="1">
                <a:solidFill>
                  <a:srgbClr val="FF0000"/>
                </a:solidFill>
              </a:rPr>
              <a:t>La eXpansión</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76C38E4F-A93D-F542-930A-C54C215A066F}"/>
              </a:ext>
            </a:extLst>
          </p:cNvPr>
          <p:cNvSpPr>
            <a:spLocks noChangeArrowheads="1"/>
          </p:cNvSpPr>
          <p:nvPr/>
        </p:nvSpPr>
        <p:spPr bwMode="auto">
          <a:xfrm>
            <a:off x="1439863" y="1250950"/>
            <a:ext cx="7993062" cy="3540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0" lvl="1" indent="0" algn="ctr">
              <a:defRPr/>
            </a:pPr>
            <a:endParaRPr lang="es-ES" altLang="es-ES_tradnl" sz="2200" dirty="0">
              <a:solidFill>
                <a:srgbClr val="000000"/>
              </a:solidFill>
              <a:latin typeface="Times New Roman" charset="0"/>
              <a:ea typeface="Calibri" charset="0"/>
              <a:cs typeface="Times New Roman" charset="0"/>
            </a:endParaRPr>
          </a:p>
          <a:p>
            <a:pPr marL="342900" lvl="1" indent="-342900">
              <a:buFont typeface="Wingdings" charset="2"/>
              <a:buChar char="Ø"/>
              <a:defRPr/>
            </a:pPr>
            <a:r>
              <a:rPr lang="es-ES" altLang="es-ES_tradnl" sz="2200" dirty="0">
                <a:solidFill>
                  <a:srgbClr val="000000"/>
                </a:solidFill>
                <a:latin typeface="Times New Roman" charset="0"/>
                <a:ea typeface="Calibri" charset="0"/>
                <a:cs typeface="Times New Roman" charset="0"/>
              </a:rPr>
              <a:t>Me </a:t>
            </a:r>
            <a:r>
              <a:rPr lang="es-ES" altLang="es-ES_tradnl" sz="2200" b="1" dirty="0">
                <a:solidFill>
                  <a:srgbClr val="FF0000"/>
                </a:solidFill>
                <a:latin typeface="Times New Roman" charset="0"/>
                <a:ea typeface="Calibri" charset="0"/>
                <a:cs typeface="Times New Roman" charset="0"/>
              </a:rPr>
              <a:t>evado del presente</a:t>
            </a:r>
            <a:r>
              <a:rPr lang="es-ES" altLang="es-ES_tradnl" sz="2200" b="1" dirty="0">
                <a:solidFill>
                  <a:srgbClr val="000000"/>
                </a:solidFill>
                <a:latin typeface="Times New Roman" charset="0"/>
                <a:ea typeface="Calibri" charset="0"/>
                <a:cs typeface="Times New Roman" charset="0"/>
              </a:rPr>
              <a:t>: </a:t>
            </a:r>
            <a:r>
              <a:rPr lang="es-ES" altLang="es-ES_tradnl" sz="2200" dirty="0">
                <a:solidFill>
                  <a:srgbClr val="000000"/>
                </a:solidFill>
                <a:latin typeface="Times New Roman" charset="0"/>
                <a:ea typeface="Calibri" charset="0"/>
                <a:cs typeface="Times New Roman" charset="0"/>
              </a:rPr>
              <a:t>PLANIFICACIÓN </a:t>
            </a: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Idealista, Especulador, Irresponsable, Desconocimiento, Falsas expectativas, Falsos guías </a:t>
            </a: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defRPr/>
            </a:pPr>
            <a:r>
              <a:rPr lang="es-ES" altLang="es-ES_tradnl" sz="2200" dirty="0">
                <a:solidFill>
                  <a:srgbClr val="000000"/>
                </a:solidFill>
                <a:latin typeface="Times New Roman" charset="0"/>
                <a:ea typeface="Calibri" charset="0"/>
                <a:cs typeface="Times New Roman" charset="0"/>
              </a:rPr>
              <a:t>				Injusticias sociales y médicas</a:t>
            </a:r>
          </a:p>
          <a:p>
            <a:pPr algn="just">
              <a:defRPr/>
            </a:pPr>
            <a:endParaRPr lang="es-ES_tradnl" altLang="es-ES_tradnl" dirty="0">
              <a:solidFill>
                <a:schemeClr val="tx1"/>
              </a:solidFill>
              <a:latin typeface="Calibri" charset="0"/>
              <a:ea typeface="Calibri" charset="0"/>
              <a:cs typeface="Times New Roman" charset="0"/>
            </a:endParaRPr>
          </a:p>
          <a:p>
            <a:pPr algn="just">
              <a:defRPr/>
            </a:pPr>
            <a:r>
              <a:rPr lang="es-ES_tradnl" altLang="es-ES_tradnl" dirty="0">
                <a:solidFill>
                  <a:schemeClr val="tx1"/>
                </a:solidFill>
                <a:latin typeface="Calibri" charset="0"/>
                <a:ea typeface="Calibri" charset="0"/>
                <a:cs typeface="Times New Roman" charset="0"/>
              </a:rPr>
              <a:t>                       </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a:t>
            </a:r>
            <a:r>
              <a:rPr lang="es-ES_tradnl" altLang="es-ES_tradnl" b="1" dirty="0">
                <a:solidFill>
                  <a:srgbClr val="7030A0"/>
                </a:solidFill>
                <a:latin typeface="Times New Roman" panose="02020603050405020304" pitchFamily="18" charset="0"/>
                <a:ea typeface="Calibri" charset="0"/>
                <a:cs typeface="Times New Roman" panose="02020603050405020304" pitchFamily="18" charset="0"/>
              </a:rPr>
              <a:t>MENTE</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 EN EL </a:t>
            </a:r>
            <a:r>
              <a:rPr lang="es-ES_tradnl" altLang="es-ES_tradnl" b="1" dirty="0">
                <a:solidFill>
                  <a:srgbClr val="7030A0"/>
                </a:solidFill>
                <a:latin typeface="Times New Roman" panose="02020603050405020304" pitchFamily="18" charset="0"/>
                <a:ea typeface="Calibri" charset="0"/>
                <a:cs typeface="Times New Roman" panose="02020603050405020304" pitchFamily="18" charset="0"/>
              </a:rPr>
              <a:t>FUTURO</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a:t>
            </a:r>
          </a:p>
        </p:txBody>
      </p:sp>
      <p:sp>
        <p:nvSpPr>
          <p:cNvPr id="70661" name="Flecha abajo 5">
            <a:extLst>
              <a:ext uri="{FF2B5EF4-FFF2-40B4-BE49-F238E27FC236}">
                <a16:creationId xmlns:a16="http://schemas.microsoft.com/office/drawing/2014/main" id="{4BB8F058-430D-3147-AA1E-244B9BF60BE3}"/>
              </a:ext>
            </a:extLst>
          </p:cNvPr>
          <p:cNvSpPr>
            <a:spLocks noChangeArrowheads="1"/>
          </p:cNvSpPr>
          <p:nvPr/>
        </p:nvSpPr>
        <p:spPr bwMode="auto">
          <a:xfrm>
            <a:off x="4679950" y="3122613"/>
            <a:ext cx="576263" cy="504825"/>
          </a:xfrm>
          <a:prstGeom prst="downArrow">
            <a:avLst>
              <a:gd name="adj1" fmla="val 50000"/>
              <a:gd name="adj2" fmla="val 50000"/>
            </a:avLst>
          </a:prstGeom>
          <a:solidFill>
            <a:srgbClr val="7030A0"/>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ext Box 1">
            <a:extLst>
              <a:ext uri="{FF2B5EF4-FFF2-40B4-BE49-F238E27FC236}">
                <a16:creationId xmlns:a16="http://schemas.microsoft.com/office/drawing/2014/main" id="{67D64960-D654-AF47-97A0-1C7B9324D330}"/>
              </a:ext>
            </a:extLst>
          </p:cNvPr>
          <p:cNvSpPr txBox="1">
            <a:spLocks noChangeArrowheads="1"/>
          </p:cNvSpPr>
          <p:nvPr/>
        </p:nvSpPr>
        <p:spPr bwMode="auto">
          <a:xfrm>
            <a:off x="1319213" y="1250950"/>
            <a:ext cx="8401050" cy="2727325"/>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CONFIANZA, FE y ESPERANZA</a:t>
            </a:r>
          </a:p>
          <a:p>
            <a:pPr eaLnBrk="1">
              <a:spcAft>
                <a:spcPts val="850"/>
              </a:spcAft>
              <a:buClr>
                <a:srgbClr val="000000"/>
              </a:buClr>
              <a:buSzPct val="100000"/>
              <a:buFont typeface="Wingdings" pitchFamily="2" charset="2"/>
              <a:buChar char=""/>
              <a:defRPr/>
            </a:pPr>
            <a:r>
              <a:rPr lang="es-ES" altLang="es-ES_tradnl" dirty="0">
                <a:solidFill>
                  <a:srgbClr val="000000"/>
                </a:solidFill>
                <a:latin typeface="Times New Roman" panose="02020603050405020304" pitchFamily="18" charset="0"/>
              </a:rPr>
              <a:t>Comprometido y </a:t>
            </a:r>
            <a:r>
              <a:rPr lang="es-ES" altLang="es-ES_tradnl" b="1" dirty="0">
                <a:solidFill>
                  <a:srgbClr val="000000"/>
                </a:solidFill>
                <a:latin typeface="Times New Roman" panose="02020603050405020304" pitchFamily="18" charset="0"/>
              </a:rPr>
              <a:t>PROTECTOR </a:t>
            </a:r>
          </a:p>
          <a:p>
            <a:pPr eaLnBrk="1">
              <a:spcAft>
                <a:spcPts val="850"/>
              </a:spcAft>
              <a:buClr>
                <a:srgbClr val="000000"/>
              </a:buClr>
              <a:buSzPct val="100000"/>
              <a:buFont typeface="Wingdings" pitchFamily="2" charset="2"/>
              <a:buChar char=""/>
              <a:defRPr/>
            </a:pPr>
            <a:r>
              <a:rPr lang="es-ES" altLang="es-ES_tradnl" dirty="0">
                <a:solidFill>
                  <a:srgbClr val="000000"/>
                </a:solidFill>
                <a:latin typeface="Times New Roman" panose="02020603050405020304" pitchFamily="18" charset="0"/>
              </a:rPr>
              <a:t>Expansión</a:t>
            </a:r>
            <a:r>
              <a:rPr lang="es-ES" altLang="es-ES_tradnl" b="1" dirty="0">
                <a:solidFill>
                  <a:srgbClr val="000000"/>
                </a:solidFill>
                <a:latin typeface="Times New Roman" panose="02020603050405020304" pitchFamily="18" charset="0"/>
              </a:rPr>
              <a:t> COMPARTIDA, </a:t>
            </a:r>
            <a:r>
              <a:rPr lang="es-ES" altLang="es-ES_tradnl" dirty="0">
                <a:solidFill>
                  <a:srgbClr val="000000"/>
                </a:solidFill>
                <a:latin typeface="Times New Roman" panose="02020603050405020304" pitchFamily="18" charset="0"/>
              </a:rPr>
              <a:t>experiencias en </a:t>
            </a:r>
            <a:r>
              <a:rPr lang="es-ES" altLang="es-ES_tradnl" b="1" dirty="0">
                <a:solidFill>
                  <a:srgbClr val="000000"/>
                </a:solidFill>
                <a:latin typeface="Times New Roman" panose="02020603050405020304" pitchFamily="18" charset="0"/>
              </a:rPr>
              <a:t>GRUPOS</a:t>
            </a:r>
          </a:p>
          <a:p>
            <a:pPr eaLnBrk="1">
              <a:spcAft>
                <a:spcPts val="8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EXTROVERTIDO, BUEN HUMOR, SINCERO, DIRECTO</a:t>
            </a:r>
          </a:p>
          <a:p>
            <a:pPr marL="34925" indent="0" eaLnBrk="1">
              <a:spcAft>
                <a:spcPts val="850"/>
              </a:spcAft>
              <a:buClr>
                <a:srgbClr val="000000"/>
              </a:buClr>
              <a:buSzPct val="100000"/>
              <a:defRPr/>
            </a:pPr>
            <a:r>
              <a:rPr lang="es-ES" altLang="es-ES_tradnl" b="1" dirty="0">
                <a:solidFill>
                  <a:srgbClr val="FF0000"/>
                </a:solidFill>
                <a:latin typeface="Times New Roman" panose="02020603050405020304" pitchFamily="18" charset="0"/>
              </a:rPr>
              <a:t>                 “Más CONTRICCIÓN, NO DISPERSIÓN”</a:t>
            </a:r>
          </a:p>
          <a:p>
            <a:pPr eaLnBrk="1">
              <a:spcAft>
                <a:spcPts val="850"/>
              </a:spcAft>
              <a:buClr>
                <a:srgbClr val="000000"/>
              </a:buClr>
              <a:buSzPct val="100000"/>
              <a:buFont typeface="Wingdings" pitchFamily="2" charset="2"/>
              <a:buChar char=""/>
              <a:defRPr/>
            </a:pPr>
            <a:endParaRPr lang="es-ES" altLang="es-ES_tradnl" b="1" dirty="0">
              <a:solidFill>
                <a:srgbClr val="000000"/>
              </a:solidFill>
              <a:latin typeface="Times New Roman" panose="02020603050405020304" pitchFamily="18" charset="0"/>
            </a:endParaRPr>
          </a:p>
          <a:p>
            <a:pPr marL="34925" indent="0" eaLnBrk="1">
              <a:spcAft>
                <a:spcPts val="850"/>
              </a:spcAft>
              <a:buClr>
                <a:srgbClr val="000000"/>
              </a:buClr>
              <a:buSzPct val="100000"/>
              <a:defRPr/>
            </a:pPr>
            <a:endParaRPr lang="es-ES" altLang="es-ES_tradnl" b="1" dirty="0">
              <a:solidFill>
                <a:srgbClr val="000000"/>
              </a:solidFill>
              <a:latin typeface="Times New Roman" panose="02020603050405020304" pitchFamily="18" charset="0"/>
            </a:endParaRPr>
          </a:p>
          <a:p>
            <a:pPr eaLnBrk="1">
              <a:spcAft>
                <a:spcPts val="850"/>
              </a:spcAft>
              <a:buSzPct val="100000"/>
              <a:defRPr/>
            </a:pPr>
            <a:endParaRPr lang="es-ES" altLang="es-ES_tradnl" b="1" dirty="0">
              <a:solidFill>
                <a:srgbClr val="FF0000"/>
              </a:solidFill>
              <a:latin typeface="Times New Roman" panose="02020603050405020304" pitchFamily="18" charset="0"/>
            </a:endParaRPr>
          </a:p>
          <a:p>
            <a:pPr eaLnBrk="1">
              <a:spcAft>
                <a:spcPts val="850"/>
              </a:spcAft>
              <a:buSzPct val="100000"/>
              <a:defRPr/>
            </a:pPr>
            <a:r>
              <a:rPr lang="es-ES" altLang="es-ES_tradnl"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74754" name="Freeform 2">
            <a:extLst>
              <a:ext uri="{FF2B5EF4-FFF2-40B4-BE49-F238E27FC236}">
                <a16:creationId xmlns:a16="http://schemas.microsoft.com/office/drawing/2014/main" id="{2760CA58-DA5D-DC47-8D93-012F94CA992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4755" name="Picture 3">
            <a:extLst>
              <a:ext uri="{FF2B5EF4-FFF2-40B4-BE49-F238E27FC236}">
                <a16:creationId xmlns:a16="http://schemas.microsoft.com/office/drawing/2014/main" id="{1DBACD18-3521-714B-9FB3-3C5EC671F9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6" name="Text Box 5">
            <a:extLst>
              <a:ext uri="{FF2B5EF4-FFF2-40B4-BE49-F238E27FC236}">
                <a16:creationId xmlns:a16="http://schemas.microsoft.com/office/drawing/2014/main" id="{63882F9F-B5A3-8A4A-883C-9013C4D1CE3B}"/>
              </a:ext>
            </a:extLst>
          </p:cNvPr>
          <p:cNvSpPr txBox="1">
            <a:spLocks noChangeArrowheads="1"/>
          </p:cNvSpPr>
          <p:nvPr/>
        </p:nvSpPr>
        <p:spPr bwMode="auto">
          <a:xfrm>
            <a:off x="658813" y="161925"/>
            <a:ext cx="71183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luz….. </a:t>
            </a:r>
          </a:p>
        </p:txBody>
      </p:sp>
      <p:sp>
        <p:nvSpPr>
          <p:cNvPr id="74757" name="CuadroTexto 2">
            <a:extLst>
              <a:ext uri="{FF2B5EF4-FFF2-40B4-BE49-F238E27FC236}">
                <a16:creationId xmlns:a16="http://schemas.microsoft.com/office/drawing/2014/main" id="{F49B4EEC-3D5D-0340-8993-09E986AAFF8C}"/>
              </a:ext>
            </a:extLst>
          </p:cNvPr>
          <p:cNvSpPr txBox="1">
            <a:spLocks noChangeArrowheads="1"/>
          </p:cNvSpPr>
          <p:nvPr/>
        </p:nvSpPr>
        <p:spPr bwMode="auto">
          <a:xfrm>
            <a:off x="1439863" y="3627438"/>
            <a:ext cx="8489950"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a:solidFill>
                  <a:srgbClr val="7030A0"/>
                </a:solidFill>
                <a:latin typeface="Times New Roman" panose="02020603050405020304" pitchFamily="18" charset="0"/>
              </a:rPr>
              <a:t>“Cultivar </a:t>
            </a:r>
            <a:r>
              <a:rPr lang="es-ES" altLang="es-ES" sz="3200" b="1">
                <a:solidFill>
                  <a:srgbClr val="7030A0"/>
                </a:solidFill>
                <a:latin typeface="Times New Roman" panose="02020603050405020304" pitchFamily="18" charset="0"/>
              </a:rPr>
              <a:t>confianza en uno mismo </a:t>
            </a:r>
            <a:r>
              <a:rPr lang="es-ES" altLang="es-ES" sz="3200">
                <a:solidFill>
                  <a:srgbClr val="7030A0"/>
                </a:solidFill>
                <a:latin typeface="Times New Roman" panose="02020603050405020304" pitchFamily="18" charset="0"/>
              </a:rPr>
              <a:t>para no depender del apoyo de los demás” </a:t>
            </a:r>
          </a:p>
          <a:p>
            <a:pPr algn="ctr"/>
            <a:r>
              <a:rPr lang="es-ES" altLang="es-ES" sz="3200">
                <a:solidFill>
                  <a:srgbClr val="7030A0"/>
                </a:solidFill>
                <a:latin typeface="Times New Roman" panose="02020603050405020304" pitchFamily="18" charset="0"/>
              </a:rPr>
              <a:t>“Aprender a </a:t>
            </a:r>
            <a:r>
              <a:rPr lang="es-ES" altLang="es-ES" sz="3200" b="1">
                <a:solidFill>
                  <a:srgbClr val="7030A0"/>
                </a:solidFill>
                <a:latin typeface="Times New Roman" panose="02020603050405020304" pitchFamily="18" charset="0"/>
              </a:rPr>
              <a:t>protegerse a uno mismo </a:t>
            </a:r>
            <a:r>
              <a:rPr lang="es-ES" altLang="es-ES" sz="3200">
                <a:solidFill>
                  <a:srgbClr val="7030A0"/>
                </a:solidFill>
                <a:latin typeface="Times New Roman" panose="02020603050405020304" pitchFamily="18" charset="0"/>
              </a:rPr>
              <a:t>para no depender de la protección de los demás”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ext Box 1">
            <a:extLst>
              <a:ext uri="{FF2B5EF4-FFF2-40B4-BE49-F238E27FC236}">
                <a16:creationId xmlns:a16="http://schemas.microsoft.com/office/drawing/2014/main" id="{F9064780-D6F6-F642-BF20-58E0ACE1DA52}"/>
              </a:ext>
            </a:extLst>
          </p:cNvPr>
          <p:cNvSpPr txBox="1">
            <a:spLocks noChangeArrowheads="1"/>
          </p:cNvSpPr>
          <p:nvPr/>
        </p:nvSpPr>
        <p:spPr bwMode="auto">
          <a:xfrm>
            <a:off x="1414463" y="747713"/>
            <a:ext cx="8089900" cy="4973637"/>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50"/>
              </a:spcAft>
              <a:buClr>
                <a:srgbClr val="000000"/>
              </a:buClr>
              <a:buSzPct val="100000"/>
              <a:buFont typeface="Times New Roman" panose="02020603050405020304" pitchFamily="18" charset="0"/>
              <a:buNone/>
              <a:defRPr/>
            </a:pPr>
            <a:r>
              <a:rPr lang="es-ES" altLang="es-ES_tradnl" b="1" dirty="0">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CONOCIMIENTO </a:t>
            </a:r>
            <a:r>
              <a:rPr lang="es-ES" altLang="es-ES_tradnl" dirty="0">
                <a:solidFill>
                  <a:srgbClr val="000000"/>
                </a:solidFill>
                <a:latin typeface="Times New Roman" panose="02020603050405020304" pitchFamily="18" charset="0"/>
              </a:rPr>
              <a:t>filosófico</a:t>
            </a:r>
            <a:r>
              <a:rPr lang="es-ES" altLang="es-ES_tradnl" b="1" dirty="0">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GUÍA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PROGRAMADOR, PLANIFICADOR, ESTRATEGA</a:t>
            </a:r>
          </a:p>
          <a:p>
            <a:pPr marL="34925" indent="0" eaLnBrk="1">
              <a:spcAft>
                <a:spcPts val="1450"/>
              </a:spcAft>
              <a:buClr>
                <a:srgbClr val="000000"/>
              </a:buClr>
              <a:buSzPct val="100000"/>
              <a:defRPr/>
            </a:pPr>
            <a:r>
              <a:rPr lang="es-ES" altLang="es-ES_tradnl" b="1" dirty="0">
                <a:solidFill>
                  <a:srgbClr val="000000"/>
                </a:solidFill>
                <a:latin typeface="Times New Roman" panose="02020603050405020304" pitchFamily="18" charset="0"/>
              </a:rPr>
              <a:t>             </a:t>
            </a:r>
            <a:r>
              <a:rPr lang="es-ES" altLang="es-ES_tradnl" b="1" dirty="0">
                <a:solidFill>
                  <a:srgbClr val="FF0000"/>
                </a:solidFill>
                <a:latin typeface="Times New Roman" panose="02020603050405020304" pitchFamily="18" charset="0"/>
              </a:rPr>
              <a:t>“MENTE EN EL PRESENTE, CONCRETAR”</a:t>
            </a:r>
          </a:p>
          <a:p>
            <a:pPr eaLnBrk="1">
              <a:spcAft>
                <a:spcPts val="850"/>
              </a:spcAft>
              <a:buSzPct val="100000"/>
              <a:defRPr/>
            </a:pPr>
            <a:endParaRPr lang="es-ES" altLang="es-ES_tradnl" b="1" dirty="0">
              <a:solidFill>
                <a:srgbClr val="FF0000"/>
              </a:solidFill>
              <a:latin typeface="Times New Roman" panose="02020603050405020304" pitchFamily="18" charset="0"/>
            </a:endParaRPr>
          </a:p>
          <a:p>
            <a:pPr eaLnBrk="1">
              <a:spcAft>
                <a:spcPts val="850"/>
              </a:spcAft>
              <a:buSzPct val="100000"/>
              <a:defRPr/>
            </a:pPr>
            <a:r>
              <a:rPr lang="es-ES" altLang="es-ES_tradnl"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76802" name="Freeform 2">
            <a:extLst>
              <a:ext uri="{FF2B5EF4-FFF2-40B4-BE49-F238E27FC236}">
                <a16:creationId xmlns:a16="http://schemas.microsoft.com/office/drawing/2014/main" id="{AB7751EC-23D1-194F-B501-16109398D9E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6803" name="Picture 3">
            <a:extLst>
              <a:ext uri="{FF2B5EF4-FFF2-40B4-BE49-F238E27FC236}">
                <a16:creationId xmlns:a16="http://schemas.microsoft.com/office/drawing/2014/main" id="{14D2684E-A9CF-D64A-A738-B72CA7356E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4" name="Text Box 5">
            <a:extLst>
              <a:ext uri="{FF2B5EF4-FFF2-40B4-BE49-F238E27FC236}">
                <a16:creationId xmlns:a16="http://schemas.microsoft.com/office/drawing/2014/main" id="{F3E778B2-3F61-5E4B-B3DD-849FFE0DEBBC}"/>
              </a:ext>
            </a:extLst>
          </p:cNvPr>
          <p:cNvSpPr txBox="1">
            <a:spLocks noChangeArrowheads="1"/>
          </p:cNvSpPr>
          <p:nvPr/>
        </p:nvSpPr>
        <p:spPr bwMode="auto">
          <a:xfrm>
            <a:off x="658813" y="161925"/>
            <a:ext cx="71183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luz….. </a:t>
            </a:r>
          </a:p>
        </p:txBody>
      </p:sp>
      <p:sp>
        <p:nvSpPr>
          <p:cNvPr id="76805" name="CuadroTexto 6">
            <a:extLst>
              <a:ext uri="{FF2B5EF4-FFF2-40B4-BE49-F238E27FC236}">
                <a16:creationId xmlns:a16="http://schemas.microsoft.com/office/drawing/2014/main" id="{410F9692-25D1-C34F-9C59-1444D411F3AF}"/>
              </a:ext>
            </a:extLst>
          </p:cNvPr>
          <p:cNvSpPr txBox="1">
            <a:spLocks noChangeArrowheads="1"/>
          </p:cNvSpPr>
          <p:nvPr/>
        </p:nvSpPr>
        <p:spPr bwMode="auto">
          <a:xfrm>
            <a:off x="671513" y="3627438"/>
            <a:ext cx="9409112"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a:solidFill>
                  <a:srgbClr val="7030A0"/>
                </a:solidFill>
                <a:latin typeface="Times New Roman" panose="02020603050405020304" pitchFamily="18" charset="0"/>
              </a:rPr>
              <a:t>“VIVIR EN EL PRESENTE” </a:t>
            </a:r>
          </a:p>
          <a:p>
            <a:pPr algn="ctr"/>
            <a:r>
              <a:rPr lang="es-ES" altLang="es-ES" sz="3200">
                <a:solidFill>
                  <a:srgbClr val="7030A0"/>
                </a:solidFill>
                <a:latin typeface="Times New Roman" panose="02020603050405020304" pitchFamily="18" charset="0"/>
              </a:rPr>
              <a:t>“Buscar la VERDAD y el CONOCIMIENTO SUPERIOR, huir de la dispersión y las medias verdades”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Text Box 1">
            <a:extLst>
              <a:ext uri="{FF2B5EF4-FFF2-40B4-BE49-F238E27FC236}">
                <a16:creationId xmlns:a16="http://schemas.microsoft.com/office/drawing/2014/main" id="{D8ACDA18-A832-A34F-BD4C-1A8DC85AA2C0}"/>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responsable, disciplinado, ambicioso, distante emocional, trabajador, espíritu de realización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se cree imprescindible y no delega, rigidez de disciplina, exceso de ambición, frialdad emocional,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la vida es trabajo duro</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ambicioso</a:t>
            </a:r>
            <a:r>
              <a:rPr lang="es-ES" altLang="es-ES" sz="2200">
                <a:solidFill>
                  <a:srgbClr val="000000"/>
                </a:solidFill>
                <a:latin typeface="Times New Roman" panose="02020603050405020304" pitchFamily="18" charset="0"/>
              </a:rPr>
              <a:t>”</a:t>
            </a:r>
            <a:endParaRPr lang="es-ES" altLang="es-ES_tradnl" sz="2200">
              <a:solidFill>
                <a:srgbClr val="000000"/>
              </a:solidFill>
              <a:latin typeface="Times New Roman" panose="02020603050405020304" pitchFamily="18"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40642" name="Text Box 2">
            <a:extLst>
              <a:ext uri="{FF2B5EF4-FFF2-40B4-BE49-F238E27FC236}">
                <a16:creationId xmlns:a16="http://schemas.microsoft.com/office/drawing/2014/main" id="{87DF51F8-2057-C44C-9CE4-BC817CADACA6}"/>
              </a:ext>
            </a:extLst>
          </p:cNvPr>
          <p:cNvSpPr txBox="1">
            <a:spLocks noChangeArrowheads="1"/>
          </p:cNvSpPr>
          <p:nvPr/>
        </p:nvSpPr>
        <p:spPr bwMode="auto">
          <a:xfrm>
            <a:off x="708025" y="146050"/>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ESTRICTO-RÍGIDO</a:t>
            </a:r>
          </a:p>
          <a:p>
            <a:pPr algn="ctr">
              <a:buSzPct val="100000"/>
            </a:pPr>
            <a:r>
              <a:rPr lang="es-ES" altLang="es-ES_tradnl" sz="2300" b="1">
                <a:solidFill>
                  <a:srgbClr val="C00000"/>
                </a:solidFill>
              </a:rPr>
              <a:t>TIRANO-AMBICIOSO</a:t>
            </a:r>
          </a:p>
          <a:p>
            <a:pPr algn="ctr">
              <a:buSzPct val="100000"/>
            </a:pPr>
            <a:endParaRPr lang="es-ES" altLang="es-ES_tradnl" sz="2300" b="1">
              <a:solidFill>
                <a:srgbClr val="C00000"/>
              </a:solidFill>
            </a:endParaRPr>
          </a:p>
        </p:txBody>
      </p:sp>
      <p:sp>
        <p:nvSpPr>
          <p:cNvPr id="240643" name="Freeform 3">
            <a:extLst>
              <a:ext uri="{FF2B5EF4-FFF2-40B4-BE49-F238E27FC236}">
                <a16:creationId xmlns:a16="http://schemas.microsoft.com/office/drawing/2014/main" id="{A38859E0-B46C-EE42-8FC8-8B97BCE4AF3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40644" name="Text Box 4">
            <a:extLst>
              <a:ext uri="{FF2B5EF4-FFF2-40B4-BE49-F238E27FC236}">
                <a16:creationId xmlns:a16="http://schemas.microsoft.com/office/drawing/2014/main" id="{9FFFF4F1-881E-8E43-8DE1-C45B76CD353A}"/>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aprender a delegar, menor exigencia hacia los demás y hacia sí mismo, flexibilidad</a:t>
            </a:r>
          </a:p>
        </p:txBody>
      </p:sp>
      <p:pic>
        <p:nvPicPr>
          <p:cNvPr id="240645" name="Picture 5">
            <a:extLst>
              <a:ext uri="{FF2B5EF4-FFF2-40B4-BE49-F238E27FC236}">
                <a16:creationId xmlns:a16="http://schemas.microsoft.com/office/drawing/2014/main" id="{70D64661-9F38-B74B-852F-90ACDDCA5A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5" y="-12700"/>
            <a:ext cx="11528425" cy="662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646" name="Text Box 6">
            <a:extLst>
              <a:ext uri="{FF2B5EF4-FFF2-40B4-BE49-F238E27FC236}">
                <a16:creationId xmlns:a16="http://schemas.microsoft.com/office/drawing/2014/main" id="{CEE0436E-8A8E-0643-8D5E-307E602B545D}"/>
              </a:ext>
            </a:extLst>
          </p:cNvPr>
          <p:cNvSpPr txBox="1">
            <a:spLocks noChangeArrowheads="1"/>
          </p:cNvSpPr>
          <p:nvPr/>
        </p:nvSpPr>
        <p:spPr bwMode="auto">
          <a:xfrm>
            <a:off x="34925" y="3735388"/>
            <a:ext cx="41417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CAPRICORNIO</a:t>
            </a:r>
          </a:p>
        </p:txBody>
      </p:sp>
      <p:sp>
        <p:nvSpPr>
          <p:cNvPr id="240647" name="Text Box 7">
            <a:extLst>
              <a:ext uri="{FF2B5EF4-FFF2-40B4-BE49-F238E27FC236}">
                <a16:creationId xmlns:a16="http://schemas.microsoft.com/office/drawing/2014/main" id="{9A16C03B-5CC4-6A42-A78E-FF467F78DE87}"/>
              </a:ext>
            </a:extLst>
          </p:cNvPr>
          <p:cNvSpPr txBox="1">
            <a:spLocks noChangeArrowheads="1"/>
          </p:cNvSpPr>
          <p:nvPr/>
        </p:nvSpPr>
        <p:spPr bwMode="auto">
          <a:xfrm>
            <a:off x="36513" y="4824413"/>
            <a:ext cx="4895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ESTRUCTURO</a:t>
            </a:r>
          </a:p>
        </p:txBody>
      </p:sp>
      <p:sp>
        <p:nvSpPr>
          <p:cNvPr id="240648" name="Text Box 8">
            <a:extLst>
              <a:ext uri="{FF2B5EF4-FFF2-40B4-BE49-F238E27FC236}">
                <a16:creationId xmlns:a16="http://schemas.microsoft.com/office/drawing/2014/main" id="{E93D0F5D-673B-9944-8E29-099C3F5473EE}"/>
              </a:ext>
            </a:extLst>
          </p:cNvPr>
          <p:cNvSpPr txBox="1">
            <a:spLocks noChangeArrowheads="1"/>
          </p:cNvSpPr>
          <p:nvPr/>
        </p:nvSpPr>
        <p:spPr bwMode="auto">
          <a:xfrm>
            <a:off x="106363" y="531813"/>
            <a:ext cx="2773362"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SATURNO</a:t>
            </a:r>
          </a:p>
        </p:txBody>
      </p:sp>
      <p:sp>
        <p:nvSpPr>
          <p:cNvPr id="240649" name="Text Box 9">
            <a:extLst>
              <a:ext uri="{FF2B5EF4-FFF2-40B4-BE49-F238E27FC236}">
                <a16:creationId xmlns:a16="http://schemas.microsoft.com/office/drawing/2014/main" id="{59F0A1C2-CA31-6746-9AFD-A8F35BA8E26F}"/>
              </a:ext>
            </a:extLst>
          </p:cNvPr>
          <p:cNvSpPr txBox="1">
            <a:spLocks noChangeArrowheads="1"/>
          </p:cNvSpPr>
          <p:nvPr/>
        </p:nvSpPr>
        <p:spPr bwMode="auto">
          <a:xfrm>
            <a:off x="71438" y="2116138"/>
            <a:ext cx="3205162" cy="11953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TIERRA</a:t>
            </a:r>
          </a:p>
          <a:p>
            <a:pPr algn="ctr">
              <a:buSzPct val="100000"/>
            </a:pPr>
            <a:r>
              <a:rPr lang="es-ES" altLang="es-ES_tradnl" sz="4000" b="1">
                <a:solidFill>
                  <a:srgbClr val="000000"/>
                </a:solidFill>
              </a:rPr>
              <a:t>CARDINAL</a:t>
            </a:r>
          </a:p>
        </p:txBody>
      </p:sp>
      <p:pic>
        <p:nvPicPr>
          <p:cNvPr id="240650" name="Picture 10">
            <a:extLst>
              <a:ext uri="{FF2B5EF4-FFF2-40B4-BE49-F238E27FC236}">
                <a16:creationId xmlns:a16="http://schemas.microsoft.com/office/drawing/2014/main" id="{316851A8-3768-E440-AD48-7B9B2FAD83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4188" y="431800"/>
            <a:ext cx="115252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Freeform 2">
            <a:extLst>
              <a:ext uri="{FF2B5EF4-FFF2-40B4-BE49-F238E27FC236}">
                <a16:creationId xmlns:a16="http://schemas.microsoft.com/office/drawing/2014/main" id="{A4A37328-24A6-CC40-A1E4-BD16AACBC1B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42690" name="Picture 3">
            <a:extLst>
              <a:ext uri="{FF2B5EF4-FFF2-40B4-BE49-F238E27FC236}">
                <a16:creationId xmlns:a16="http://schemas.microsoft.com/office/drawing/2014/main" id="{259B5C90-3594-474C-B0C7-5F87EA00D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ángulo 1">
            <a:extLst>
              <a:ext uri="{FF2B5EF4-FFF2-40B4-BE49-F238E27FC236}">
                <a16:creationId xmlns:a16="http://schemas.microsoft.com/office/drawing/2014/main" id="{7F585390-CCC1-3240-9150-03452CE97EC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42692" name="Imagen 6">
            <a:extLst>
              <a:ext uri="{FF2B5EF4-FFF2-40B4-BE49-F238E27FC236}">
                <a16:creationId xmlns:a16="http://schemas.microsoft.com/office/drawing/2014/main" id="{7358997A-E8D0-DE46-BE8A-B380AFCA41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3" name="Text Box 5">
            <a:extLst>
              <a:ext uri="{FF2B5EF4-FFF2-40B4-BE49-F238E27FC236}">
                <a16:creationId xmlns:a16="http://schemas.microsoft.com/office/drawing/2014/main" id="{33044B6F-8419-3D43-8B00-5ABA642ECAAE}"/>
              </a:ext>
            </a:extLst>
          </p:cNvPr>
          <p:cNvSpPr txBox="1">
            <a:spLocks noChangeArrowheads="1"/>
          </p:cNvSpPr>
          <p:nvPr/>
        </p:nvSpPr>
        <p:spPr bwMode="auto">
          <a:xfrm>
            <a:off x="946150" y="2178050"/>
            <a:ext cx="279876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conStricción</a:t>
            </a:r>
          </a:p>
          <a:p>
            <a:pPr algn="ctr" eaLnBrk="1">
              <a:buSzPct val="100000"/>
            </a:pPr>
            <a:r>
              <a:rPr lang="es-ES" altLang="es-ES_tradnl" sz="2800" b="1">
                <a:solidFill>
                  <a:srgbClr val="7030A0"/>
                </a:solidFill>
              </a:rPr>
              <a:t>Estructuración</a:t>
            </a:r>
          </a:p>
          <a:p>
            <a:pPr algn="ctr" eaLnBrk="1">
              <a:buSzPct val="100000"/>
            </a:pPr>
            <a:r>
              <a:rPr lang="es-ES" altLang="es-ES_tradnl" sz="2800" b="1">
                <a:solidFill>
                  <a:srgbClr val="7030A0"/>
                </a:solidFill>
              </a:rPr>
              <a:t>Muerte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Freeform 2">
            <a:extLst>
              <a:ext uri="{FF2B5EF4-FFF2-40B4-BE49-F238E27FC236}">
                <a16:creationId xmlns:a16="http://schemas.microsoft.com/office/drawing/2014/main" id="{7534A63B-EEBB-EF4E-B132-C960CA25432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44738" name="Picture 3">
            <a:extLst>
              <a:ext uri="{FF2B5EF4-FFF2-40B4-BE49-F238E27FC236}">
                <a16:creationId xmlns:a16="http://schemas.microsoft.com/office/drawing/2014/main" id="{96B8B47D-DCF6-554A-B942-EE6F4245C4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39" name="Rectángulo 1">
            <a:extLst>
              <a:ext uri="{FF2B5EF4-FFF2-40B4-BE49-F238E27FC236}">
                <a16:creationId xmlns:a16="http://schemas.microsoft.com/office/drawing/2014/main" id="{2EB6E287-500C-2E40-B8A8-FBE9CF197BAE}"/>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44740" name="Imagen 6">
            <a:extLst>
              <a:ext uri="{FF2B5EF4-FFF2-40B4-BE49-F238E27FC236}">
                <a16:creationId xmlns:a16="http://schemas.microsoft.com/office/drawing/2014/main" id="{94576CC3-5312-F240-A330-F4B8ED50EF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41" name="Text Box 5">
            <a:extLst>
              <a:ext uri="{FF2B5EF4-FFF2-40B4-BE49-F238E27FC236}">
                <a16:creationId xmlns:a16="http://schemas.microsoft.com/office/drawing/2014/main" id="{E03A2693-A85A-C146-8D51-D4A7270BA33F}"/>
              </a:ext>
            </a:extLst>
          </p:cNvPr>
          <p:cNvSpPr txBox="1">
            <a:spLocks noChangeArrowheads="1"/>
          </p:cNvSpPr>
          <p:nvPr/>
        </p:nvSpPr>
        <p:spPr bwMode="auto">
          <a:xfrm>
            <a:off x="1017588" y="522288"/>
            <a:ext cx="30861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Limitación</a:t>
            </a:r>
          </a:p>
          <a:p>
            <a:pPr algn="ctr" eaLnBrk="1">
              <a:buSzPct val="100000"/>
            </a:pPr>
            <a:r>
              <a:rPr lang="es-ES" altLang="es-ES_tradnl" sz="2800" b="1">
                <a:solidFill>
                  <a:srgbClr val="FF0000"/>
                </a:solidFill>
              </a:rPr>
              <a:t>Dificultad</a:t>
            </a:r>
          </a:p>
          <a:p>
            <a:pPr algn="ctr" eaLnBrk="1">
              <a:buSzPct val="100000"/>
            </a:pPr>
            <a:r>
              <a:rPr lang="es-ES" altLang="es-ES_tradnl" sz="2800" b="1">
                <a:solidFill>
                  <a:srgbClr val="FF0000"/>
                </a:solidFill>
              </a:rPr>
              <a:t>Frialdad</a:t>
            </a:r>
          </a:p>
          <a:p>
            <a:pPr algn="ctr" eaLnBrk="1">
              <a:buSzPct val="100000"/>
            </a:pPr>
            <a:r>
              <a:rPr lang="es-ES" altLang="es-ES_tradnl" sz="2800" b="1">
                <a:solidFill>
                  <a:srgbClr val="FF0000"/>
                </a:solidFill>
              </a:rPr>
              <a:t>Responsabilidad</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1">
            <a:extLst>
              <a:ext uri="{FF2B5EF4-FFF2-40B4-BE49-F238E27FC236}">
                <a16:creationId xmlns:a16="http://schemas.microsoft.com/office/drawing/2014/main" id="{56A3CA2A-7A7A-874B-BA74-C57E6DECB044}"/>
              </a:ext>
            </a:extLst>
          </p:cNvPr>
          <p:cNvSpPr txBox="1">
            <a:spLocks noChangeArrowheads="1"/>
          </p:cNvSpPr>
          <p:nvPr/>
        </p:nvSpPr>
        <p:spPr bwMode="auto">
          <a:xfrm>
            <a:off x="863600" y="1260475"/>
            <a:ext cx="4491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Da forma y un tiempo a las cosas</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Conservador, precavido, ahorrador</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Responsable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Paciente, constante, trabajador, AMBICIOSO                                    </a:t>
            </a: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Estructurador perseverante, hace poco y bien (te aligera)</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2466" name="Freeform 2">
            <a:extLst>
              <a:ext uri="{FF2B5EF4-FFF2-40B4-BE49-F238E27FC236}">
                <a16:creationId xmlns:a16="http://schemas.microsoft.com/office/drawing/2014/main" id="{81E5FBEB-14DA-4A45-8A02-0C8F740DB30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7" name="Picture 3">
            <a:extLst>
              <a:ext uri="{FF2B5EF4-FFF2-40B4-BE49-F238E27FC236}">
                <a16:creationId xmlns:a16="http://schemas.microsoft.com/office/drawing/2014/main" id="{526DC4E4-6975-DA47-98DA-D6CFEA26AC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Text Box 4">
            <a:extLst>
              <a:ext uri="{FF2B5EF4-FFF2-40B4-BE49-F238E27FC236}">
                <a16:creationId xmlns:a16="http://schemas.microsoft.com/office/drawing/2014/main" id="{FF12C97B-813E-8C4C-B43C-C4A891E77A3D}"/>
              </a:ext>
            </a:extLst>
          </p:cNvPr>
          <p:cNvSpPr txBox="1">
            <a:spLocks noChangeArrowheads="1"/>
          </p:cNvSpPr>
          <p:nvPr/>
        </p:nvSpPr>
        <p:spPr bwMode="auto">
          <a:xfrm>
            <a:off x="5184775" y="803275"/>
            <a:ext cx="50752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Materialista. CONTROLADOR</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BARRERAS, LÍMITES, DIFICULTAD</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Excesivo Responsable o Irresponsable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CULPA (pasado), RESPONSABILIDADES (presente), OBLIGACIONES (futuro). Control, disciplina, sacrificio.</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AUTOEXIGENCIA Y EXIGENCIA    </a:t>
            </a:r>
            <a:r>
              <a:rPr lang="es-ES" altLang="es-ES_tradnl" sz="2200" b="1">
                <a:solidFill>
                  <a:srgbClr val="000000"/>
                </a:solidFill>
                <a:latin typeface="Times New Roman" panose="02020603050405020304" pitchFamily="18" charset="0"/>
              </a:rPr>
              <a:t>   </a:t>
            </a:r>
          </a:p>
          <a:p>
            <a:pPr eaLnBrk="1">
              <a:spcAft>
                <a:spcPts val="850"/>
              </a:spcAft>
              <a:buSzPct val="100000"/>
            </a:pPr>
            <a:endParaRPr lang="es-ES" altLang="es-ES_tradnl" sz="2200" b="1">
              <a:solidFill>
                <a:srgbClr val="000000"/>
              </a:solidFill>
              <a:latin typeface="Times New Roman" panose="02020603050405020304" pitchFamily="18" charset="0"/>
            </a:endParaRPr>
          </a:p>
        </p:txBody>
      </p:sp>
      <p:sp>
        <p:nvSpPr>
          <p:cNvPr id="62469" name="Text Box 5">
            <a:extLst>
              <a:ext uri="{FF2B5EF4-FFF2-40B4-BE49-F238E27FC236}">
                <a16:creationId xmlns:a16="http://schemas.microsoft.com/office/drawing/2014/main" id="{C794ED4B-2FB2-4945-9B43-423649C70D31}"/>
              </a:ext>
            </a:extLst>
          </p:cNvPr>
          <p:cNvSpPr txBox="1">
            <a:spLocks noChangeArrowheads="1"/>
          </p:cNvSpPr>
          <p:nvPr/>
        </p:nvSpPr>
        <p:spPr bwMode="auto">
          <a:xfrm>
            <a:off x="658813" y="161925"/>
            <a:ext cx="79819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a:t>
            </a:r>
          </a:p>
        </p:txBody>
      </p:sp>
    </p:spTree>
    <p:extLst>
      <p:ext uri="{BB962C8B-B14F-4D97-AF65-F5344CB8AC3E}">
        <p14:creationId xmlns:p14="http://schemas.microsoft.com/office/powerpoint/2010/main" val="73624598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a:extLst>
              <a:ext uri="{FF2B5EF4-FFF2-40B4-BE49-F238E27FC236}">
                <a16:creationId xmlns:a16="http://schemas.microsoft.com/office/drawing/2014/main" id="{45D0B5AE-5996-E343-B3F7-715567AC13F8}"/>
              </a:ext>
            </a:extLst>
          </p:cNvPr>
          <p:cNvSpPr txBox="1">
            <a:spLocks noChangeArrowheads="1"/>
          </p:cNvSpPr>
          <p:nvPr/>
        </p:nvSpPr>
        <p:spPr bwMode="auto">
          <a:xfrm>
            <a:off x="900113" y="1260475"/>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sz="2200" b="1">
              <a:solidFill>
                <a:srgbClr val="FF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Capaz de hacer</a:t>
            </a: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Muerte de lo viejo, lo que te pesa y no sirve en tu vida, las repeticiones (maestro)</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Respeto a la autoridad y figura paterna                                    </a:t>
            </a: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4514" name="Freeform 2">
            <a:extLst>
              <a:ext uri="{FF2B5EF4-FFF2-40B4-BE49-F238E27FC236}">
                <a16:creationId xmlns:a16="http://schemas.microsoft.com/office/drawing/2014/main" id="{E05C735E-A208-9E41-A3C5-1C864722A61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3">
            <a:extLst>
              <a:ext uri="{FF2B5EF4-FFF2-40B4-BE49-F238E27FC236}">
                <a16:creationId xmlns:a16="http://schemas.microsoft.com/office/drawing/2014/main" id="{7D18A476-72BB-1F45-9986-CC644BE6F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Text Box 4">
            <a:extLst>
              <a:ext uri="{FF2B5EF4-FFF2-40B4-BE49-F238E27FC236}">
                <a16:creationId xmlns:a16="http://schemas.microsoft.com/office/drawing/2014/main" id="{193BD7BB-AC85-2448-8496-2975F24FD594}"/>
              </a:ext>
            </a:extLst>
          </p:cNvPr>
          <p:cNvSpPr txBox="1">
            <a:spLocks noChangeArrowheads="1"/>
          </p:cNvSpPr>
          <p:nvPr/>
        </p:nvSpPr>
        <p:spPr bwMode="auto">
          <a:xfrm>
            <a:off x="5184775" y="803275"/>
            <a:ext cx="50752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INCAPACIDAD, desvalorización, compensa con exceso de trabajo</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Culpabilidad y repeticiones (pasado, familiar, tradición, dogmas) </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Exceso de obligación y obediencia hacia la autoridad y figura paterna</a:t>
            </a:r>
          </a:p>
        </p:txBody>
      </p:sp>
      <p:sp>
        <p:nvSpPr>
          <p:cNvPr id="64517" name="Text Box 5">
            <a:extLst>
              <a:ext uri="{FF2B5EF4-FFF2-40B4-BE49-F238E27FC236}">
                <a16:creationId xmlns:a16="http://schemas.microsoft.com/office/drawing/2014/main" id="{7A2F23DA-A261-8C42-AA3E-C6C9C654C313}"/>
              </a:ext>
            </a:extLst>
          </p:cNvPr>
          <p:cNvSpPr txBox="1">
            <a:spLocks noChangeArrowheads="1"/>
          </p:cNvSpPr>
          <p:nvPr/>
        </p:nvSpPr>
        <p:spPr bwMode="auto">
          <a:xfrm>
            <a:off x="658813" y="161925"/>
            <a:ext cx="7694612"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a:t>
            </a:r>
          </a:p>
        </p:txBody>
      </p:sp>
    </p:spTree>
    <p:extLst>
      <p:ext uri="{BB962C8B-B14F-4D97-AF65-F5344CB8AC3E}">
        <p14:creationId xmlns:p14="http://schemas.microsoft.com/office/powerpoint/2010/main" val="369209816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2">
            <a:extLst>
              <a:ext uri="{FF2B5EF4-FFF2-40B4-BE49-F238E27FC236}">
                <a16:creationId xmlns:a16="http://schemas.microsoft.com/office/drawing/2014/main" id="{D2F2FF2A-B5AC-174A-ABB5-914AAC395EB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3">
            <a:extLst>
              <a:ext uri="{FF2B5EF4-FFF2-40B4-BE49-F238E27FC236}">
                <a16:creationId xmlns:a16="http://schemas.microsoft.com/office/drawing/2014/main" id="{9069B27C-4298-8A4A-A765-BE5CF88E4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Text Box 4">
            <a:extLst>
              <a:ext uri="{FF2B5EF4-FFF2-40B4-BE49-F238E27FC236}">
                <a16:creationId xmlns:a16="http://schemas.microsoft.com/office/drawing/2014/main" id="{943781AC-EFBB-AB41-B186-A14E16342B3B}"/>
              </a:ext>
            </a:extLst>
          </p:cNvPr>
          <p:cNvSpPr txBox="1">
            <a:spLocks noChangeArrowheads="1"/>
          </p:cNvSpPr>
          <p:nvPr/>
        </p:nvSpPr>
        <p:spPr bwMode="auto">
          <a:xfrm>
            <a:off x="215900"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92164" name="Rectángulo 2">
            <a:extLst>
              <a:ext uri="{FF2B5EF4-FFF2-40B4-BE49-F238E27FC236}">
                <a16:creationId xmlns:a16="http://schemas.microsoft.com/office/drawing/2014/main" id="{B06C54F7-FCE7-4C49-8C1A-9E7135C8F756}"/>
              </a:ext>
            </a:extLst>
          </p:cNvPr>
          <p:cNvSpPr>
            <a:spLocks noChangeArrowheads="1"/>
          </p:cNvSpPr>
          <p:nvPr/>
        </p:nvSpPr>
        <p:spPr bwMode="auto">
          <a:xfrm>
            <a:off x="1439863" y="1239838"/>
            <a:ext cx="8353425" cy="3200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 en mi capacidad </a:t>
            </a:r>
            <a:r>
              <a:rPr lang="es-ES" altLang="es-ES_tradnl" sz="2200" dirty="0">
                <a:solidFill>
                  <a:srgbClr val="000000"/>
                </a:solidFill>
                <a:latin typeface="Times New Roman" charset="0"/>
                <a:ea typeface="Calibri" charset="0"/>
                <a:cs typeface="Times New Roman" charset="0"/>
              </a:rPr>
              <a:t>para hacer las cosas. </a:t>
            </a:r>
          </a:p>
          <a:p>
            <a:pPr marL="742950" lvl="2" indent="-342900" algn="just">
              <a:buFont typeface="Wingdings" pitchFamily="2" charset="2"/>
              <a:buChar char="ü"/>
              <a:defRPr/>
            </a:pPr>
            <a:r>
              <a:rPr lang="es-ES" altLang="es-ES_tradnl" sz="2200" dirty="0">
                <a:solidFill>
                  <a:srgbClr val="000000"/>
                </a:solidFill>
                <a:latin typeface="Times New Roman" charset="0"/>
                <a:ea typeface="Calibri" charset="0"/>
                <a:cs typeface="Times New Roman" charset="0"/>
              </a:rPr>
              <a:t>Con frecuencia me siento </a:t>
            </a:r>
            <a:r>
              <a:rPr lang="es-ES" altLang="es-ES_tradnl" sz="2200" b="1" dirty="0">
                <a:solidFill>
                  <a:srgbClr val="000000"/>
                </a:solidFill>
                <a:latin typeface="Times New Roman" charset="0"/>
                <a:ea typeface="Calibri" charset="0"/>
                <a:cs typeface="Times New Roman" charset="0"/>
              </a:rPr>
              <a:t>INCAPAZ.</a:t>
            </a:r>
          </a:p>
          <a:p>
            <a:pPr marL="742950" lvl="2" indent="-342900" algn="just">
              <a:buFont typeface="Wingdings" pitchFamily="2" charset="2"/>
              <a:buChar char="ü"/>
              <a:defRPr/>
            </a:pPr>
            <a:r>
              <a:rPr lang="es-ES" altLang="es-ES_tradnl" sz="2200" dirty="0">
                <a:solidFill>
                  <a:srgbClr val="000000"/>
                </a:solidFill>
                <a:latin typeface="Times New Roman" charset="0"/>
                <a:ea typeface="Calibri" charset="0"/>
                <a:cs typeface="Times New Roman" charset="0"/>
              </a:rPr>
              <a:t>Me frustra la</a:t>
            </a:r>
            <a:r>
              <a:rPr lang="es-ES" altLang="es-ES_tradnl" sz="2200" b="1" dirty="0">
                <a:solidFill>
                  <a:srgbClr val="000000"/>
                </a:solidFill>
                <a:latin typeface="Times New Roman" charset="0"/>
                <a:ea typeface="Calibri" charset="0"/>
                <a:cs typeface="Times New Roman" charset="0"/>
              </a:rPr>
              <a:t> COMPARACIÓN</a:t>
            </a:r>
            <a:r>
              <a:rPr lang="es-ES" altLang="es-ES_tradnl" sz="2200" dirty="0">
                <a:solidFill>
                  <a:srgbClr val="000000"/>
                </a:solidFill>
                <a:latin typeface="Times New Roman" charset="0"/>
                <a:ea typeface="Calibri" charset="0"/>
                <a:cs typeface="Times New Roman" charset="0"/>
              </a:rPr>
              <a:t> con los demás, </a:t>
            </a:r>
            <a:r>
              <a:rPr lang="es-ES" altLang="es-ES_tradnl" sz="2200" b="1" dirty="0">
                <a:solidFill>
                  <a:srgbClr val="000000"/>
                </a:solidFill>
                <a:latin typeface="Times New Roman" charset="0"/>
                <a:ea typeface="Calibri" charset="0"/>
                <a:cs typeface="Times New Roman" charset="0"/>
              </a:rPr>
              <a:t>ME SIENTO INFERIOR.  </a:t>
            </a:r>
          </a:p>
          <a:p>
            <a:pPr marL="0" lvl="1" indent="0" algn="just">
              <a:defRPr/>
            </a:pPr>
            <a:r>
              <a:rPr lang="es-ES" altLang="es-ES_tradnl" sz="2200" b="1" dirty="0">
                <a:solidFill>
                  <a:srgbClr val="000000"/>
                </a:solidFill>
                <a:latin typeface="Times New Roman" charset="0"/>
                <a:ea typeface="Calibri" charset="0"/>
                <a:cs typeface="Times New Roman" charset="0"/>
              </a:rPr>
              <a:t> </a:t>
            </a:r>
          </a:p>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Miedo al </a:t>
            </a:r>
            <a:r>
              <a:rPr lang="es-ES" altLang="es-ES_tradnl" sz="2200" b="1" dirty="0">
                <a:solidFill>
                  <a:srgbClr val="FF0000"/>
                </a:solidFill>
                <a:latin typeface="Times New Roman" charset="0"/>
                <a:ea typeface="Calibri" charset="0"/>
                <a:cs typeface="Times New Roman" charset="0"/>
              </a:rPr>
              <a:t>rechazo: </a:t>
            </a:r>
            <a:r>
              <a:rPr lang="es-ES" altLang="es-ES_tradnl" sz="2200" b="1" dirty="0">
                <a:solidFill>
                  <a:schemeClr val="tx1"/>
                </a:solidFill>
                <a:latin typeface="Times New Roman" charset="0"/>
                <a:ea typeface="Calibri" charset="0"/>
                <a:cs typeface="Times New Roman" charset="0"/>
              </a:rPr>
              <a:t>coraza de frio.                </a:t>
            </a:r>
            <a:endParaRPr lang="es-ES" altLang="es-ES_tradnl" sz="1300" b="1" dirty="0">
              <a:solidFill>
                <a:schemeClr val="tx1"/>
              </a:solidFill>
              <a:latin typeface="Verdana" charset="0"/>
              <a:ea typeface="Calibri" charset="0"/>
              <a:cs typeface="Times New Roman" charset="0"/>
            </a:endParaRPr>
          </a:p>
          <a:p>
            <a:pPr marL="0" lvl="1" indent="0" algn="just">
              <a:defRPr/>
            </a:pPr>
            <a:endParaRPr lang="es-ES" altLang="es-ES_tradnl" sz="2200" dirty="0">
              <a:solidFill>
                <a:srgbClr val="000000"/>
              </a:solidFill>
              <a:latin typeface="Times New Roman" charset="0"/>
              <a:ea typeface="Calibri" charset="0"/>
              <a:cs typeface="Times New Roman" charset="0"/>
            </a:endParaRPr>
          </a:p>
          <a:p>
            <a:pPr algn="just">
              <a:defRPr/>
            </a:pPr>
            <a:endParaRPr lang="es-ES_tradnl" altLang="es-ES_tradnl" dirty="0">
              <a:solidFill>
                <a:schemeClr val="tx1"/>
              </a:solidFill>
              <a:latin typeface="Calibri" charset="0"/>
              <a:ea typeface="Calibri" charset="0"/>
              <a:cs typeface="Times New Roman" charset="0"/>
            </a:endParaRPr>
          </a:p>
        </p:txBody>
      </p:sp>
      <p:sp>
        <p:nvSpPr>
          <p:cNvPr id="6" name="CuadroTexto 1">
            <a:extLst>
              <a:ext uri="{FF2B5EF4-FFF2-40B4-BE49-F238E27FC236}">
                <a16:creationId xmlns:a16="http://schemas.microsoft.com/office/drawing/2014/main" id="{A0C32FE2-803A-C447-B44A-44636AE19926}"/>
              </a:ext>
            </a:extLst>
          </p:cNvPr>
          <p:cNvSpPr txBox="1">
            <a:spLocks noChangeArrowheads="1"/>
          </p:cNvSpPr>
          <p:nvPr/>
        </p:nvSpPr>
        <p:spPr bwMode="auto">
          <a:xfrm>
            <a:off x="1079500" y="3914775"/>
            <a:ext cx="878522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Freeform 2">
            <a:extLst>
              <a:ext uri="{FF2B5EF4-FFF2-40B4-BE49-F238E27FC236}">
                <a16:creationId xmlns:a16="http://schemas.microsoft.com/office/drawing/2014/main" id="{2B5D4748-1135-DD44-852D-6BA9A73C0D9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8" name="Picture 3">
            <a:extLst>
              <a:ext uri="{FF2B5EF4-FFF2-40B4-BE49-F238E27FC236}">
                <a16:creationId xmlns:a16="http://schemas.microsoft.com/office/drawing/2014/main" id="{E53700EC-BA05-C049-82A3-911E5512CF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Text Box 4">
            <a:extLst>
              <a:ext uri="{FF2B5EF4-FFF2-40B4-BE49-F238E27FC236}">
                <a16:creationId xmlns:a16="http://schemas.microsoft.com/office/drawing/2014/main" id="{B961AB1D-E0BE-894F-9D43-B20D2E4BCCB7}"/>
              </a:ext>
            </a:extLst>
          </p:cNvPr>
          <p:cNvSpPr txBox="1">
            <a:spLocks noChangeArrowheads="1"/>
          </p:cNvSpPr>
          <p:nvPr/>
        </p:nvSpPr>
        <p:spPr bwMode="auto">
          <a:xfrm>
            <a:off x="215900"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92164" name="Rectángulo 2">
            <a:extLst>
              <a:ext uri="{FF2B5EF4-FFF2-40B4-BE49-F238E27FC236}">
                <a16:creationId xmlns:a16="http://schemas.microsoft.com/office/drawing/2014/main" id="{DEA1DB32-A2ED-1A45-BA40-7CE5426FBEE3}"/>
              </a:ext>
            </a:extLst>
          </p:cNvPr>
          <p:cNvSpPr>
            <a:spLocks noChangeArrowheads="1"/>
          </p:cNvSpPr>
          <p:nvPr/>
        </p:nvSpPr>
        <p:spPr bwMode="auto">
          <a:xfrm>
            <a:off x="1079500" y="2043113"/>
            <a:ext cx="2376488"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MIS NECESIDADES                                     </a:t>
            </a:r>
          </a:p>
          <a:p>
            <a:pPr algn="just">
              <a:defRPr/>
            </a:pPr>
            <a:endParaRPr lang="es-ES_tradnl" altLang="es-ES_tradnl" dirty="0">
              <a:solidFill>
                <a:schemeClr val="tx1"/>
              </a:solidFill>
              <a:latin typeface="Calibri" charset="0"/>
              <a:ea typeface="Calibri" charset="0"/>
              <a:cs typeface="Times New Roman" charset="0"/>
            </a:endParaRPr>
          </a:p>
        </p:txBody>
      </p:sp>
      <p:pic>
        <p:nvPicPr>
          <p:cNvPr id="60421" name="Imagen 2">
            <a:extLst>
              <a:ext uri="{FF2B5EF4-FFF2-40B4-BE49-F238E27FC236}">
                <a16:creationId xmlns:a16="http://schemas.microsoft.com/office/drawing/2014/main" id="{80617DDF-89A6-1C44-BB01-50AE72139D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0813" y="1589088"/>
            <a:ext cx="2327275"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2" name="Rectángulo 2">
            <a:extLst>
              <a:ext uri="{FF2B5EF4-FFF2-40B4-BE49-F238E27FC236}">
                <a16:creationId xmlns:a16="http://schemas.microsoft.com/office/drawing/2014/main" id="{45F96098-9715-174C-BFF5-C60AD5869E65}"/>
              </a:ext>
            </a:extLst>
          </p:cNvPr>
          <p:cNvSpPr>
            <a:spLocks noChangeArrowheads="1"/>
          </p:cNvSpPr>
          <p:nvPr/>
        </p:nvSpPr>
        <p:spPr bwMode="auto">
          <a:xfrm>
            <a:off x="7056438" y="3487738"/>
            <a:ext cx="237648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ctr">
              <a:buFont typeface="Wingdings" pitchFamily="2" charset="2"/>
              <a:buChar char="Ø"/>
            </a:pPr>
            <a:r>
              <a:rPr lang="es-ES_tradnl" altLang="es-ES_tradnl" b="1">
                <a:latin typeface="Calibri" panose="020F0502020204030204" pitchFamily="34" charset="0"/>
                <a:ea typeface="Calibri" panose="020F0502020204030204" pitchFamily="34" charset="0"/>
                <a:cs typeface="Times New Roman" panose="02020603050405020304" pitchFamily="18" charset="0"/>
              </a:rPr>
              <a:t>	</a:t>
            </a:r>
            <a:r>
              <a:rPr lang="es-ES" altLang="es-ES_tradnl" sz="22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VALORACIÓN EXTERNA</a:t>
            </a:r>
          </a:p>
          <a:p>
            <a:pPr algn="just"/>
            <a:endParaRPr lang="es-ES_tradnl" altLang="es-ES_tradnl">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60423" name="CuadroTexto 1">
            <a:extLst>
              <a:ext uri="{FF2B5EF4-FFF2-40B4-BE49-F238E27FC236}">
                <a16:creationId xmlns:a16="http://schemas.microsoft.com/office/drawing/2014/main" id="{5142BDF4-3A36-A84A-9264-E09A04A97827}"/>
              </a:ext>
            </a:extLst>
          </p:cNvPr>
          <p:cNvSpPr txBox="1">
            <a:spLocks noChangeArrowheads="1"/>
          </p:cNvSpPr>
          <p:nvPr/>
        </p:nvSpPr>
        <p:spPr bwMode="auto">
          <a:xfrm rot="10800000" flipV="1">
            <a:off x="1079500" y="4524375"/>
            <a:ext cx="36004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b="1" i="1">
                <a:solidFill>
                  <a:srgbClr val="7030A0"/>
                </a:solidFill>
                <a:latin typeface="Times New Roman" panose="02020603050405020304" pitchFamily="18" charset="0"/>
              </a:rPr>
              <a:t>“Me </a:t>
            </a:r>
            <a:r>
              <a:rPr lang="es-ES" altLang="es-ES" b="1" i="1">
                <a:solidFill>
                  <a:srgbClr val="FF0000"/>
                </a:solidFill>
                <a:latin typeface="Times New Roman" panose="02020603050405020304" pitchFamily="18" charset="0"/>
              </a:rPr>
              <a:t>rechazo, no me gusto porque no soy capaz</a:t>
            </a:r>
            <a:endParaRPr lang="es-ES" altLang="es-ES" b="1" i="1">
              <a:solidFill>
                <a:srgbClr val="7030A0"/>
              </a:solidFill>
              <a:latin typeface="Times New Roman" panose="02020603050405020304" pitchFamily="18" charset="0"/>
            </a:endParaRPr>
          </a:p>
        </p:txBody>
      </p:sp>
      <p:sp>
        <p:nvSpPr>
          <p:cNvPr id="60424" name="CuadroTexto 1">
            <a:extLst>
              <a:ext uri="{FF2B5EF4-FFF2-40B4-BE49-F238E27FC236}">
                <a16:creationId xmlns:a16="http://schemas.microsoft.com/office/drawing/2014/main" id="{86649471-0935-324B-9BDD-4FEC2CAB5A39}"/>
              </a:ext>
            </a:extLst>
          </p:cNvPr>
          <p:cNvSpPr txBox="1">
            <a:spLocks noChangeArrowheads="1"/>
          </p:cNvSpPr>
          <p:nvPr/>
        </p:nvSpPr>
        <p:spPr bwMode="auto">
          <a:xfrm rot="10800000" flipV="1">
            <a:off x="6119813" y="4524375"/>
            <a:ext cx="39608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b="1" i="1">
                <a:solidFill>
                  <a:srgbClr val="7030A0"/>
                </a:solidFill>
                <a:latin typeface="Times New Roman" panose="02020603050405020304" pitchFamily="18" charset="0"/>
              </a:rPr>
              <a:t>“amor = </a:t>
            </a:r>
            <a:r>
              <a:rPr lang="es-ES" altLang="es-ES" b="1" i="1">
                <a:solidFill>
                  <a:srgbClr val="FF0000"/>
                </a:solidFill>
                <a:latin typeface="Times New Roman" panose="02020603050405020304" pitchFamily="18" charset="0"/>
              </a:rPr>
              <a:t>“tengo que”, “debo de”, “tienes que”, “debes de”</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Text Box 1">
            <a:extLst>
              <a:ext uri="{FF2B5EF4-FFF2-40B4-BE49-F238E27FC236}">
                <a16:creationId xmlns:a16="http://schemas.microsoft.com/office/drawing/2014/main" id="{E7645B89-1BA6-B74A-A333-28DA5213147D}"/>
              </a:ext>
            </a:extLst>
          </p:cNvPr>
          <p:cNvSpPr txBox="1">
            <a:spLocks noChangeArrowheads="1"/>
          </p:cNvSpPr>
          <p:nvPr/>
        </p:nvSpPr>
        <p:spPr bwMode="auto">
          <a:xfrm>
            <a:off x="1079500" y="1390650"/>
            <a:ext cx="86518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88925">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algn="just"/>
            <a:r>
              <a:rPr lang="es-ES_tradnl" altLang="es-ES_tradnl">
                <a:solidFill>
                  <a:schemeClr val="tx1"/>
                </a:solidFill>
                <a:latin typeface="Times New Roman" panose="02020603050405020304" pitchFamily="18" charset="0"/>
              </a:rPr>
              <a:t>Hay un método </a:t>
            </a:r>
            <a:r>
              <a:rPr lang="es-ES_tradnl" altLang="es-ES_tradnl" b="1">
                <a:solidFill>
                  <a:schemeClr val="tx1"/>
                </a:solidFill>
                <a:latin typeface="Times New Roman" panose="02020603050405020304" pitchFamily="18" charset="0"/>
              </a:rPr>
              <a:t>manual o artesanal</a:t>
            </a:r>
            <a:r>
              <a:rPr lang="es-ES_tradnl" altLang="es-ES_tradnl">
                <a:solidFill>
                  <a:schemeClr val="tx1"/>
                </a:solidFill>
                <a:latin typeface="Times New Roman" panose="02020603050405020304" pitchFamily="18" charset="0"/>
              </a:rPr>
              <a:t>:</a:t>
            </a:r>
          </a:p>
          <a:p>
            <a:pPr algn="just">
              <a:buFont typeface="Arial" panose="020B0604020202020204" pitchFamily="34" charset="0"/>
              <a:buChar char="•"/>
            </a:pPr>
            <a:r>
              <a:rPr lang="es-ES_tradnl" altLang="es-ES_tradnl">
                <a:solidFill>
                  <a:schemeClr val="tx1"/>
                </a:solidFill>
                <a:latin typeface="Times New Roman" panose="02020603050405020304" pitchFamily="18" charset="0"/>
              </a:rPr>
              <a:t>Buscar la posición exacta de cada planeta en las efemérides (libros de efemérides), o buscar en internet (ej: astro.com)</a:t>
            </a:r>
          </a:p>
          <a:p>
            <a:pPr algn="just">
              <a:buFont typeface="Arial" panose="020B0604020202020204" pitchFamily="34" charset="0"/>
              <a:buChar char="•"/>
            </a:pPr>
            <a:r>
              <a:rPr lang="es-ES_tradnl" altLang="es-ES_tradnl">
                <a:solidFill>
                  <a:schemeClr val="tx1"/>
                </a:solidFill>
                <a:latin typeface="Times New Roman" panose="02020603050405020304" pitchFamily="18" charset="0"/>
              </a:rPr>
              <a:t>Situar el planeta en tr</a:t>
            </a:r>
            <a:r>
              <a:rPr lang="es-ES" altLang="es-ES_tradnl">
                <a:solidFill>
                  <a:schemeClr val="tx1"/>
                </a:solidFill>
                <a:latin typeface="Times New Roman" panose="02020603050405020304" pitchFamily="18" charset="0"/>
              </a:rPr>
              <a:t>ánsito</a:t>
            </a:r>
            <a:r>
              <a:rPr lang="es-ES_tradnl" altLang="es-ES_tradnl">
                <a:solidFill>
                  <a:schemeClr val="tx1"/>
                </a:solidFill>
                <a:latin typeface="Times New Roman" panose="02020603050405020304" pitchFamily="18" charset="0"/>
              </a:rPr>
              <a:t> en nuestra carta natal, y comprobamos los aspectos que puede tener con nuestros planetas o casas. Puede ser útil en este caso usar </a:t>
            </a:r>
            <a:r>
              <a:rPr lang="es-ES_tradnl" altLang="es-ES_tradnl">
                <a:solidFill>
                  <a:srgbClr val="FF0000"/>
                </a:solidFill>
                <a:latin typeface="Times New Roman" panose="02020603050405020304" pitchFamily="18" charset="0"/>
              </a:rPr>
              <a:t>esferas</a:t>
            </a:r>
            <a:r>
              <a:rPr lang="es-ES_tradnl" altLang="es-ES_tradnl">
                <a:solidFill>
                  <a:schemeClr val="tx1"/>
                </a:solidFill>
                <a:latin typeface="Times New Roman" panose="02020603050405020304" pitchFamily="18" charset="0"/>
              </a:rPr>
              <a:t> adecuadas para tránsitos. </a:t>
            </a:r>
          </a:p>
          <a:p>
            <a:pPr algn="just"/>
            <a:endParaRPr lang="es-ES_tradnl" altLang="es-ES_tradnl">
              <a:solidFill>
                <a:schemeClr val="tx1"/>
              </a:solidFill>
              <a:latin typeface="Times New Roman" panose="02020603050405020304" pitchFamily="18" charset="0"/>
            </a:endParaRPr>
          </a:p>
          <a:p>
            <a:pPr algn="just"/>
            <a:r>
              <a:rPr lang="es-ES_tradnl" altLang="es-ES_tradnl">
                <a:solidFill>
                  <a:schemeClr val="tx1"/>
                </a:solidFill>
                <a:latin typeface="Times New Roman" panose="02020603050405020304" pitchFamily="18" charset="0"/>
              </a:rPr>
              <a:t>Hay otro método </a:t>
            </a:r>
            <a:r>
              <a:rPr lang="es-ES_tradnl" altLang="es-ES_tradnl" b="1">
                <a:solidFill>
                  <a:schemeClr val="tx1"/>
                </a:solidFill>
                <a:latin typeface="Times New Roman" panose="02020603050405020304" pitchFamily="18" charset="0"/>
              </a:rPr>
              <a:t>digital</a:t>
            </a:r>
            <a:r>
              <a:rPr lang="es-ES_tradnl" altLang="es-ES_tradnl">
                <a:solidFill>
                  <a:schemeClr val="tx1"/>
                </a:solidFill>
                <a:latin typeface="Times New Roman" panose="02020603050405020304" pitchFamily="18" charset="0"/>
              </a:rPr>
              <a:t> (web de carta natal): seleccionar en herramientas el apartado de tránsitos. Esta opción nos pide los datos natales y nos permite mirar los tránsitos para un día o para un año.</a:t>
            </a:r>
          </a:p>
          <a:p>
            <a:pPr algn="just" eaLnBrk="1">
              <a:lnSpc>
                <a:spcPct val="115000"/>
              </a:lnSpc>
              <a:spcAft>
                <a:spcPts val="850"/>
              </a:spcAft>
              <a:buClr>
                <a:srgbClr val="000000"/>
              </a:buClr>
              <a:buSzPct val="100000"/>
            </a:pPr>
            <a:endParaRPr lang="es-ES" altLang="es-ES_tradnl">
              <a:solidFill>
                <a:srgbClr val="221E1F"/>
              </a:solidFill>
              <a:latin typeface="Times New Roman" panose="02020603050405020304" pitchFamily="18" charset="0"/>
            </a:endParaRPr>
          </a:p>
          <a:p>
            <a:pPr algn="just" eaLnBrk="1">
              <a:lnSpc>
                <a:spcPct val="115000"/>
              </a:lnSpc>
              <a:spcAft>
                <a:spcPts val="250"/>
              </a:spcAft>
              <a:buClr>
                <a:srgbClr val="000000"/>
              </a:buClr>
              <a:buSzPct val="100000"/>
            </a:pPr>
            <a:endParaRPr lang="es-ES" altLang="es-ES_tradnl">
              <a:solidFill>
                <a:srgbClr val="221E1F"/>
              </a:solidFill>
              <a:latin typeface="Times New Roman" panose="02020603050405020304" pitchFamily="18" charset="0"/>
            </a:endParaRPr>
          </a:p>
        </p:txBody>
      </p:sp>
      <p:sp>
        <p:nvSpPr>
          <p:cNvPr id="103426" name="Freeform 3">
            <a:extLst>
              <a:ext uri="{FF2B5EF4-FFF2-40B4-BE49-F238E27FC236}">
                <a16:creationId xmlns:a16="http://schemas.microsoft.com/office/drawing/2014/main" id="{C50EADB0-1C82-2841-96A5-48FFB0C3165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3427" name="Picture 4">
            <a:extLst>
              <a:ext uri="{FF2B5EF4-FFF2-40B4-BE49-F238E27FC236}">
                <a16:creationId xmlns:a16="http://schemas.microsoft.com/office/drawing/2014/main" id="{75411802-6DFE-0E4B-9C1A-8105C903EB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8" name="Text Box 2">
            <a:extLst>
              <a:ext uri="{FF2B5EF4-FFF2-40B4-BE49-F238E27FC236}">
                <a16:creationId xmlns:a16="http://schemas.microsoft.com/office/drawing/2014/main" id="{E069643F-4697-5C49-AA3C-DB3AA76BD5A8}"/>
              </a:ext>
            </a:extLst>
          </p:cNvPr>
          <p:cNvSpPr txBox="1">
            <a:spLocks noChangeArrowheads="1"/>
          </p:cNvSpPr>
          <p:nvPr/>
        </p:nvSpPr>
        <p:spPr bwMode="auto">
          <a:xfrm>
            <a:off x="1511300" y="171450"/>
            <a:ext cx="8066088"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spTree>
  </p:cSld>
  <p:clrMapOvr>
    <a:masterClrMapping/>
  </p:clrMapOvr>
  <p:transition spd="med">
    <p:random/>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Freeform 2">
            <a:extLst>
              <a:ext uri="{FF2B5EF4-FFF2-40B4-BE49-F238E27FC236}">
                <a16:creationId xmlns:a16="http://schemas.microsoft.com/office/drawing/2014/main" id="{925F1825-872C-1B44-9AC8-A6B4DF9875C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4274" name="Picture 3">
            <a:extLst>
              <a:ext uri="{FF2B5EF4-FFF2-40B4-BE49-F238E27FC236}">
                <a16:creationId xmlns:a16="http://schemas.microsoft.com/office/drawing/2014/main" id="{61C248A6-04CB-2D4F-B5B1-F81ACBDCAA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Text Box 4">
            <a:extLst>
              <a:ext uri="{FF2B5EF4-FFF2-40B4-BE49-F238E27FC236}">
                <a16:creationId xmlns:a16="http://schemas.microsoft.com/office/drawing/2014/main" id="{85E31557-93AE-F54C-9145-491A46D7CB7E}"/>
              </a:ext>
            </a:extLst>
          </p:cNvPr>
          <p:cNvSpPr txBox="1">
            <a:spLocks noChangeArrowheads="1"/>
          </p:cNvSpPr>
          <p:nvPr/>
        </p:nvSpPr>
        <p:spPr bwMode="auto">
          <a:xfrm>
            <a:off x="2873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9B1D4519-CA65-8747-A8D2-9AD701DE16D3}"/>
              </a:ext>
            </a:extLst>
          </p:cNvPr>
          <p:cNvSpPr/>
          <p:nvPr/>
        </p:nvSpPr>
        <p:spPr>
          <a:xfrm>
            <a:off x="215900" y="1371600"/>
            <a:ext cx="9763125" cy="1389063"/>
          </a:xfrm>
          <a:prstGeom prst="rect">
            <a:avLst/>
          </a:prstGeom>
        </p:spPr>
        <p:txBody>
          <a:bodyPr>
            <a:spAutoFit/>
          </a:bodyPr>
          <a:lstStyle/>
          <a:p>
            <a:pPr marL="457200" lvl="1" indent="0">
              <a:lnSpc>
                <a:spcPct val="115000"/>
              </a:lnSpc>
              <a:buClr>
                <a:srgbClr val="000000"/>
              </a:buClr>
              <a:buSzPct val="100000"/>
              <a:defRPr/>
            </a:pPr>
            <a:r>
              <a:rPr lang="es-ES" altLang="es-ES_tradnl" sz="2200" dirty="0">
                <a:solidFill>
                  <a:srgbClr val="000000"/>
                </a:solidFill>
                <a:latin typeface="Times New Roman" charset="0"/>
                <a:ea typeface="ＭＳ Ｐゴシック" charset="-128"/>
              </a:rPr>
              <a:t>	</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54277" name="CuadroTexto 1">
            <a:extLst>
              <a:ext uri="{FF2B5EF4-FFF2-40B4-BE49-F238E27FC236}">
                <a16:creationId xmlns:a16="http://schemas.microsoft.com/office/drawing/2014/main" id="{C5EF72AA-3302-CB47-97B4-D1D818C875F4}"/>
              </a:ext>
            </a:extLst>
          </p:cNvPr>
          <p:cNvSpPr txBox="1">
            <a:spLocks noChangeArrowheads="1"/>
          </p:cNvSpPr>
          <p:nvPr/>
        </p:nvSpPr>
        <p:spPr bwMode="auto">
          <a:xfrm>
            <a:off x="1079500" y="1395413"/>
            <a:ext cx="878522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VENUS: “Me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endulzo a los demás para recibir amor” </a:t>
            </a:r>
          </a:p>
          <a:p>
            <a:pPr algn="ctr"/>
            <a:r>
              <a:rPr lang="es-ES" altLang="es-ES" sz="3200" b="1" i="1">
                <a:solidFill>
                  <a:srgbClr val="7030A0"/>
                </a:solidFill>
                <a:latin typeface="Times New Roman" panose="02020603050405020304" pitchFamily="18" charset="0"/>
              </a:rPr>
              <a:t>Modales </a:t>
            </a:r>
            <a:r>
              <a:rPr lang="es-ES" altLang="es-ES" sz="3200" b="1" i="1">
                <a:solidFill>
                  <a:srgbClr val="FF0000"/>
                </a:solidFill>
                <a:latin typeface="Times New Roman" panose="02020603050405020304" pitchFamily="18" charset="0"/>
              </a:rPr>
              <a:t>“amorosos”</a:t>
            </a:r>
          </a:p>
        </p:txBody>
      </p:sp>
      <p:sp>
        <p:nvSpPr>
          <p:cNvPr id="7" name="CuadroTexto 1">
            <a:extLst>
              <a:ext uri="{FF2B5EF4-FFF2-40B4-BE49-F238E27FC236}">
                <a16:creationId xmlns:a16="http://schemas.microsoft.com/office/drawing/2014/main" id="{9F4786AA-D637-084D-B01D-44BBE2A764CB}"/>
              </a:ext>
            </a:extLst>
          </p:cNvPr>
          <p:cNvSpPr txBox="1">
            <a:spLocks noChangeArrowheads="1"/>
          </p:cNvSpPr>
          <p:nvPr/>
        </p:nvSpPr>
        <p:spPr bwMode="auto">
          <a:xfrm>
            <a:off x="1079500" y="3354388"/>
            <a:ext cx="8785225"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SATURNO: “Me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 </a:t>
            </a:r>
          </a:p>
          <a:p>
            <a:pPr algn="ctr"/>
            <a:r>
              <a:rPr lang="es-ES" altLang="es-ES" sz="3200" b="1" i="1">
                <a:solidFill>
                  <a:srgbClr val="7030A0"/>
                </a:solidFill>
                <a:latin typeface="Times New Roman" panose="02020603050405020304" pitchFamily="18" charset="0"/>
              </a:rPr>
              <a:t>Modales </a:t>
            </a:r>
            <a:r>
              <a:rPr lang="es-ES" altLang="es-ES" sz="3200" b="1" i="1">
                <a:solidFill>
                  <a:srgbClr val="FF0000"/>
                </a:solidFill>
                <a:latin typeface="Times New Roman" panose="02020603050405020304" pitchFamily="18" charset="0"/>
              </a:rPr>
              <a:t>“fríos y distantes”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ext Box 1">
            <a:extLst>
              <a:ext uri="{FF2B5EF4-FFF2-40B4-BE49-F238E27FC236}">
                <a16:creationId xmlns:a16="http://schemas.microsoft.com/office/drawing/2014/main" id="{39DBA511-9A41-9843-8D6C-0CD32E380221}"/>
              </a:ext>
            </a:extLst>
          </p:cNvPr>
          <p:cNvSpPr txBox="1">
            <a:spLocks noChangeArrowheads="1"/>
          </p:cNvSpPr>
          <p:nvPr/>
        </p:nvSpPr>
        <p:spPr bwMode="auto">
          <a:xfrm>
            <a:off x="811213" y="204788"/>
            <a:ext cx="73977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FF0000"/>
                </a:solidFill>
              </a:rPr>
              <a:t>LUZ DE CAPRICORNIO</a:t>
            </a:r>
          </a:p>
        </p:txBody>
      </p:sp>
      <p:sp>
        <p:nvSpPr>
          <p:cNvPr id="70658" name="Freeform 2">
            <a:extLst>
              <a:ext uri="{FF2B5EF4-FFF2-40B4-BE49-F238E27FC236}">
                <a16:creationId xmlns:a16="http://schemas.microsoft.com/office/drawing/2014/main" id="{7C4143D0-4FB8-5F4F-94BE-67473FB9C5C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9" name="Picture 3">
            <a:extLst>
              <a:ext uri="{FF2B5EF4-FFF2-40B4-BE49-F238E27FC236}">
                <a16:creationId xmlns:a16="http://schemas.microsoft.com/office/drawing/2014/main" id="{3A3B4810-F91F-F145-AA45-55A9FCDCF3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4B7FE918-FB3A-D149-8356-E3757FCB1CC2}"/>
              </a:ext>
            </a:extLst>
          </p:cNvPr>
          <p:cNvSpPr txBox="1">
            <a:spLocks noChangeArrowheads="1"/>
          </p:cNvSpPr>
          <p:nvPr/>
        </p:nvSpPr>
        <p:spPr bwMode="auto">
          <a:xfrm>
            <a:off x="1619250" y="1751013"/>
            <a:ext cx="82454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Reconocer el sentimiento de INCAPACIDAD e INFERIORIDAD.</a:t>
            </a:r>
          </a:p>
          <a:p>
            <a:pPr marL="69850" indent="0" algn="just">
              <a:lnSpc>
                <a:spcPct val="115000"/>
              </a:lnSpc>
              <a:buClr>
                <a:srgbClr val="000000"/>
              </a:buClr>
              <a:buSzPct val="100000"/>
              <a:defRPr/>
            </a:pPr>
            <a:r>
              <a:rPr lang="es-ES" altLang="es-ES_tradnl" sz="2200" dirty="0">
                <a:solidFill>
                  <a:srgbClr val="000000"/>
                </a:solidFill>
                <a:latin typeface="Times New Roman" panose="02020603050405020304" pitchFamily="18" charset="0"/>
              </a:rPr>
              <a:t> </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Trabajar el miedo AL RECHAZO: “yo valgo”.</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 Box 1">
            <a:extLst>
              <a:ext uri="{FF2B5EF4-FFF2-40B4-BE49-F238E27FC236}">
                <a16:creationId xmlns:a16="http://schemas.microsoft.com/office/drawing/2014/main" id="{24A1FD84-3037-8D4A-8284-E02F49E6DEC6}"/>
              </a:ext>
            </a:extLst>
          </p:cNvPr>
          <p:cNvSpPr txBox="1">
            <a:spLocks noChangeArrowheads="1"/>
          </p:cNvSpPr>
          <p:nvPr/>
        </p:nvSpPr>
        <p:spPr bwMode="auto">
          <a:xfrm>
            <a:off x="811213" y="204788"/>
            <a:ext cx="74691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FF0000"/>
                </a:solidFill>
              </a:rPr>
              <a:t>LUZ DE CAPRICORNIO</a:t>
            </a:r>
          </a:p>
        </p:txBody>
      </p:sp>
      <p:sp>
        <p:nvSpPr>
          <p:cNvPr id="72706" name="Freeform 2">
            <a:extLst>
              <a:ext uri="{FF2B5EF4-FFF2-40B4-BE49-F238E27FC236}">
                <a16:creationId xmlns:a16="http://schemas.microsoft.com/office/drawing/2014/main" id="{CF861F2E-631D-994F-8D83-0D88D75DDE05}"/>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2707" name="Picture 3">
            <a:extLst>
              <a:ext uri="{FF2B5EF4-FFF2-40B4-BE49-F238E27FC236}">
                <a16:creationId xmlns:a16="http://schemas.microsoft.com/office/drawing/2014/main" id="{B45642E9-72DF-194B-B58C-665B15788D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BF7F1718-E7EC-A344-AFCB-FF56D9CEBB2E}"/>
              </a:ext>
            </a:extLst>
          </p:cNvPr>
          <p:cNvSpPr txBox="1">
            <a:spLocks noChangeArrowheads="1"/>
          </p:cNvSpPr>
          <p:nvPr/>
        </p:nvSpPr>
        <p:spPr bwMode="auto">
          <a:xfrm>
            <a:off x="1690688" y="3624263"/>
            <a:ext cx="82454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“Soy capaz porque yo ME VALORO Y VALGO”</a:t>
            </a:r>
          </a:p>
          <a:p>
            <a:pPr marL="69850" indent="0" algn="just">
              <a:lnSpc>
                <a:spcPct val="115000"/>
              </a:lnSpc>
              <a:buClr>
                <a:srgbClr val="000000"/>
              </a:buClr>
              <a:buSzPct val="100000"/>
              <a:defRPr/>
            </a:pPr>
            <a:r>
              <a:rPr lang="es-ES" altLang="es-ES_tradnl" sz="2200" dirty="0">
                <a:solidFill>
                  <a:srgbClr val="000000"/>
                </a:solidFill>
                <a:latin typeface="Times New Roman" panose="02020603050405020304" pitchFamily="18" charset="0"/>
              </a:rPr>
              <a:t> </a:t>
            </a: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“NO SOY INFERIOR a los demás, no me da miedo el rechazo”</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
        <p:nvSpPr>
          <p:cNvPr id="130053" name="CuadroTexto 1">
            <a:extLst>
              <a:ext uri="{FF2B5EF4-FFF2-40B4-BE49-F238E27FC236}">
                <a16:creationId xmlns:a16="http://schemas.microsoft.com/office/drawing/2014/main" id="{AF10F1BA-8706-0C4F-8A09-4590A8882DCE}"/>
              </a:ext>
            </a:extLst>
          </p:cNvPr>
          <p:cNvSpPr txBox="1">
            <a:spLocks noChangeArrowheads="1"/>
          </p:cNvSpPr>
          <p:nvPr/>
        </p:nvSpPr>
        <p:spPr bwMode="auto">
          <a:xfrm>
            <a:off x="863600" y="1035050"/>
            <a:ext cx="8785225" cy="3097213"/>
          </a:xfrm>
          <a:prstGeom prst="rect">
            <a:avLst/>
          </a:prstGeom>
          <a:noFill/>
          <a:ln>
            <a:noFill/>
          </a:ln>
        </p:spPr>
        <p:txBody>
          <a:bodyPr>
            <a:spAutoFit/>
          </a:bodyP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marL="1828800">
              <a:defRPr sz="2400">
                <a:solidFill>
                  <a:schemeClr val="bg1"/>
                </a:solidFill>
                <a:latin typeface="Arial" panose="020B0604020202020204" pitchFamily="34" charset="0"/>
                <a:ea typeface="ＭＳ Ｐゴシック" panose="020B0600070205080204" pitchFamily="34" charset="-128"/>
              </a:defRPr>
            </a:lvl5pPr>
            <a:lvl6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4" indent="0">
              <a:lnSpc>
                <a:spcPct val="150000"/>
              </a:lnSpc>
              <a:buClr>
                <a:srgbClr val="000000"/>
              </a:buClr>
              <a:buSzPct val="100000"/>
              <a:defRPr/>
            </a:pPr>
            <a:r>
              <a:rPr lang="es-ES" altLang="es-ES" sz="3200" b="1" i="1" dirty="0">
                <a:solidFill>
                  <a:srgbClr val="7030A0"/>
                </a:solidFill>
                <a:latin typeface="Times New Roman" panose="02020603050405020304" pitchFamily="18" charset="0"/>
              </a:rPr>
              <a:t>“Sanar la herida de la infancia: </a:t>
            </a:r>
            <a:r>
              <a:rPr lang="es-ES" altLang="es-ES_tradnl" sz="2200" dirty="0">
                <a:solidFill>
                  <a:srgbClr val="FF0000"/>
                </a:solidFill>
                <a:latin typeface="Times New Roman" panose="02020603050405020304" pitchFamily="18" charset="0"/>
              </a:rPr>
              <a:t> </a:t>
            </a:r>
          </a:p>
          <a:p>
            <a:pPr marL="2171700" lvl="4" indent="-342900">
              <a:lnSpc>
                <a:spcPct val="150000"/>
              </a:lnSpc>
              <a:buClr>
                <a:srgbClr val="000000"/>
              </a:buClr>
              <a:buSzPct val="100000"/>
              <a:buFont typeface="Wingdings" pitchFamily="2" charset="2"/>
              <a:buChar char="q"/>
              <a:defRPr/>
            </a:pPr>
            <a:r>
              <a:rPr lang="es-ES" altLang="es-ES_tradnl" sz="2200" dirty="0">
                <a:solidFill>
                  <a:srgbClr val="FF0000"/>
                </a:solidFill>
                <a:latin typeface="Times New Roman" panose="02020603050405020304" pitchFamily="18" charset="0"/>
              </a:rPr>
              <a:t>     amor = normas y exigencia. “tengo que”, “debo de”, “tienes que”, “debes de”</a:t>
            </a:r>
          </a:p>
          <a:p>
            <a:pPr marL="2171700" lvl="4" indent="-342900">
              <a:lnSpc>
                <a:spcPct val="150000"/>
              </a:lnSpc>
              <a:buClr>
                <a:srgbClr val="000000"/>
              </a:buClr>
              <a:buSzPct val="100000"/>
              <a:buFont typeface="Wingdings" pitchFamily="2" charset="2"/>
              <a:buChar char="q"/>
              <a:defRPr/>
            </a:pPr>
            <a:r>
              <a:rPr lang="es-ES" altLang="es-ES" dirty="0">
                <a:solidFill>
                  <a:srgbClr val="7030A0"/>
                </a:solidFill>
                <a:latin typeface="Times New Roman" panose="02020603050405020304" pitchFamily="18" charset="0"/>
              </a:rPr>
              <a:t>“Me </a:t>
            </a:r>
            <a:r>
              <a:rPr lang="es-ES" altLang="es-ES" dirty="0">
                <a:solidFill>
                  <a:srgbClr val="FF0000"/>
                </a:solidFill>
                <a:latin typeface="Times New Roman" panose="02020603050405020304" pitchFamily="18" charset="0"/>
              </a:rPr>
              <a:t>rechazo, no me gusto porque no soy capaz</a:t>
            </a:r>
            <a:endParaRPr lang="es-ES" altLang="es-ES" dirty="0">
              <a:solidFill>
                <a:srgbClr val="7030A0"/>
              </a:solidFill>
              <a:latin typeface="Times New Roman" panose="02020603050405020304" pitchFamily="18" charset="0"/>
            </a:endParaRPr>
          </a:p>
          <a:p>
            <a:pPr lvl="4" indent="0">
              <a:lnSpc>
                <a:spcPct val="150000"/>
              </a:lnSpc>
              <a:buClr>
                <a:srgbClr val="000000"/>
              </a:buClr>
              <a:buSzPct val="100000"/>
              <a:defRPr/>
            </a:pPr>
            <a:endParaRPr lang="es-ES" altLang="es-ES" sz="3200" b="1" i="1" dirty="0">
              <a:solidFill>
                <a:srgbClr val="7030A0"/>
              </a:solidFill>
              <a:latin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26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Freeform 2">
            <a:extLst>
              <a:ext uri="{FF2B5EF4-FFF2-40B4-BE49-F238E27FC236}">
                <a16:creationId xmlns:a16="http://schemas.microsoft.com/office/drawing/2014/main" id="{9F58DDF7-266F-6545-AEEF-BF435C1C3E7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4754" name="Picture 3">
            <a:extLst>
              <a:ext uri="{FF2B5EF4-FFF2-40B4-BE49-F238E27FC236}">
                <a16:creationId xmlns:a16="http://schemas.microsoft.com/office/drawing/2014/main" id="{97748C7A-C9BB-0040-A57F-D764BDA8AE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 Box 4">
            <a:extLst>
              <a:ext uri="{FF2B5EF4-FFF2-40B4-BE49-F238E27FC236}">
                <a16:creationId xmlns:a16="http://schemas.microsoft.com/office/drawing/2014/main" id="{734AD0B3-43D4-FC48-8C77-33CF97D18813}"/>
              </a:ext>
            </a:extLst>
          </p:cNvPr>
          <p:cNvSpPr txBox="1">
            <a:spLocks noChangeArrowheads="1"/>
          </p:cNvSpPr>
          <p:nvPr/>
        </p:nvSpPr>
        <p:spPr bwMode="auto">
          <a:xfrm>
            <a:off x="708025" y="98425"/>
            <a:ext cx="742791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b="1">
                <a:solidFill>
                  <a:srgbClr val="FF0000"/>
                </a:solidFill>
              </a:rPr>
              <a:t>LUZ DE CAPRICORNIO</a:t>
            </a:r>
            <a:endParaRPr lang="is-IS" altLang="es-ES_tradnl" b="1">
              <a:solidFill>
                <a:srgbClr val="FF0000"/>
              </a:solidFill>
            </a:endParaRPr>
          </a:p>
          <a:p>
            <a:pPr algn="ctr" eaLnBrk="1">
              <a:buSzPct val="100000"/>
            </a:pPr>
            <a:r>
              <a:rPr lang="is-IS" altLang="es-ES_tradnl" b="1">
                <a:solidFill>
                  <a:srgbClr val="FF0000"/>
                </a:solidFill>
              </a:rPr>
              <a:t>“Equilibrar necesidades propias y responsabilidades hacia los demás”</a:t>
            </a:r>
            <a:r>
              <a:rPr lang="es-ES" altLang="es-ES_tradnl" b="1">
                <a:solidFill>
                  <a:srgbClr val="FF0000"/>
                </a:solidFill>
              </a:rPr>
              <a:t>   </a:t>
            </a:r>
          </a:p>
        </p:txBody>
      </p:sp>
      <p:sp>
        <p:nvSpPr>
          <p:cNvPr id="92164" name="Rectángulo 2">
            <a:extLst>
              <a:ext uri="{FF2B5EF4-FFF2-40B4-BE49-F238E27FC236}">
                <a16:creationId xmlns:a16="http://schemas.microsoft.com/office/drawing/2014/main" id="{91B69E79-E7E4-4049-8EFE-83BA05C5F525}"/>
              </a:ext>
            </a:extLst>
          </p:cNvPr>
          <p:cNvSpPr>
            <a:spLocks noChangeArrowheads="1"/>
          </p:cNvSpPr>
          <p:nvPr/>
        </p:nvSpPr>
        <p:spPr bwMode="auto">
          <a:xfrm>
            <a:off x="1079500" y="2406650"/>
            <a:ext cx="2376488"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MIS NECESIDADES                                     </a:t>
            </a:r>
          </a:p>
          <a:p>
            <a:pPr algn="just">
              <a:defRPr/>
            </a:pPr>
            <a:endParaRPr lang="es-ES_tradnl" altLang="es-ES_tradnl" dirty="0">
              <a:solidFill>
                <a:schemeClr val="tx1"/>
              </a:solidFill>
              <a:latin typeface="Calibri" charset="0"/>
              <a:ea typeface="Calibri" charset="0"/>
              <a:cs typeface="Times New Roman" charset="0"/>
            </a:endParaRPr>
          </a:p>
        </p:txBody>
      </p:sp>
      <p:pic>
        <p:nvPicPr>
          <p:cNvPr id="74757" name="Imagen 2">
            <a:extLst>
              <a:ext uri="{FF2B5EF4-FFF2-40B4-BE49-F238E27FC236}">
                <a16:creationId xmlns:a16="http://schemas.microsoft.com/office/drawing/2014/main" id="{A7F774C0-5A45-3C4B-8323-58FB7961E0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0813" y="1768475"/>
            <a:ext cx="2327275" cy="232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8" name="Rectángulo 2">
            <a:extLst>
              <a:ext uri="{FF2B5EF4-FFF2-40B4-BE49-F238E27FC236}">
                <a16:creationId xmlns:a16="http://schemas.microsoft.com/office/drawing/2014/main" id="{3301AA3B-CB2B-9542-9472-4FFF71E7483A}"/>
              </a:ext>
            </a:extLst>
          </p:cNvPr>
          <p:cNvSpPr>
            <a:spLocks noChangeArrowheads="1"/>
          </p:cNvSpPr>
          <p:nvPr/>
        </p:nvSpPr>
        <p:spPr bwMode="auto">
          <a:xfrm>
            <a:off x="7056438" y="2547938"/>
            <a:ext cx="237648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ctr">
              <a:buFont typeface="Wingdings" pitchFamily="2" charset="2"/>
              <a:buChar char="Ø"/>
            </a:pPr>
            <a:r>
              <a:rPr lang="es-ES_tradnl" altLang="es-ES_tradnl" b="1">
                <a:latin typeface="Calibri" panose="020F0502020204030204" pitchFamily="34" charset="0"/>
                <a:ea typeface="Calibri" panose="020F0502020204030204" pitchFamily="34" charset="0"/>
                <a:cs typeface="Times New Roman" panose="02020603050405020304" pitchFamily="18" charset="0"/>
              </a:rPr>
              <a:t>	</a:t>
            </a:r>
            <a:r>
              <a:rPr lang="es-ES" altLang="es-ES_tradnl" sz="22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VALORACIÓN EXTERNA</a:t>
            </a:r>
          </a:p>
          <a:p>
            <a:pPr algn="just"/>
            <a:endParaRPr lang="es-ES_tradnl" altLang="es-ES_tradnl">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ext Box 1">
            <a:extLst>
              <a:ext uri="{FF2B5EF4-FFF2-40B4-BE49-F238E27FC236}">
                <a16:creationId xmlns:a16="http://schemas.microsoft.com/office/drawing/2014/main" id="{35D970CF-3765-CA4C-8C8F-01BBFB04A7D4}"/>
              </a:ext>
            </a:extLst>
          </p:cNvPr>
          <p:cNvSpPr txBox="1">
            <a:spLocks noChangeArrowheads="1"/>
          </p:cNvSpPr>
          <p:nvPr/>
        </p:nvSpPr>
        <p:spPr bwMode="auto">
          <a:xfrm>
            <a:off x="708025" y="225425"/>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r>
              <a:rPr lang="es-ES" altLang="es-ES_tradnl" b="1">
                <a:solidFill>
                  <a:srgbClr val="FF0000"/>
                </a:solidFill>
              </a:rPr>
              <a:t>“Relajar la exigencia y obligaciones”</a:t>
            </a:r>
          </a:p>
          <a:p>
            <a:pPr algn="ctr">
              <a:buSzPct val="100000"/>
            </a:pPr>
            <a:endParaRPr lang="es-ES" altLang="es-ES_tradnl" sz="2300" b="1">
              <a:solidFill>
                <a:srgbClr val="C00000"/>
              </a:solidFill>
            </a:endParaRPr>
          </a:p>
        </p:txBody>
      </p:sp>
      <p:sp>
        <p:nvSpPr>
          <p:cNvPr id="76802" name="Freeform 2">
            <a:extLst>
              <a:ext uri="{FF2B5EF4-FFF2-40B4-BE49-F238E27FC236}">
                <a16:creationId xmlns:a16="http://schemas.microsoft.com/office/drawing/2014/main" id="{CD26859C-320F-A148-84F1-B1317D0F3CB8}"/>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6803" name="Picture 3">
            <a:extLst>
              <a:ext uri="{FF2B5EF4-FFF2-40B4-BE49-F238E27FC236}">
                <a16:creationId xmlns:a16="http://schemas.microsoft.com/office/drawing/2014/main" id="{0885A3F2-46B0-C449-BADE-B3C2801E63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18E167D4-3EA3-A449-A7BE-9C3AF9CD2035}"/>
              </a:ext>
            </a:extLst>
          </p:cNvPr>
          <p:cNvSpPr txBox="1">
            <a:spLocks noChangeArrowheads="1"/>
          </p:cNvSpPr>
          <p:nvPr/>
        </p:nvSpPr>
        <p:spPr bwMode="auto">
          <a:xfrm>
            <a:off x="1757363" y="1319213"/>
            <a:ext cx="7675562"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50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Aprender a delegar </a:t>
            </a:r>
            <a:r>
              <a:rPr lang="es-ES" altLang="es-ES_tradnl" sz="2200" dirty="0">
                <a:solidFill>
                  <a:srgbClr val="000000"/>
                </a:solidFill>
                <a:latin typeface="Times New Roman" panose="02020603050405020304" pitchFamily="18" charset="0"/>
              </a:rPr>
              <a:t>¡No eres imprescindible!, ceder en responsabilidades y obligaciones.</a:t>
            </a:r>
          </a:p>
          <a:p>
            <a:pPr marL="69850" indent="0" algn="just">
              <a:lnSpc>
                <a:spcPct val="150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50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No exigir </a:t>
            </a:r>
            <a:r>
              <a:rPr lang="es-ES" altLang="es-ES_tradnl" sz="2200" dirty="0">
                <a:solidFill>
                  <a:srgbClr val="000000"/>
                </a:solidFill>
                <a:latin typeface="Times New Roman" panose="02020603050405020304" pitchFamily="18" charset="0"/>
              </a:rPr>
              <a:t>tanto a otros, </a:t>
            </a:r>
            <a:r>
              <a:rPr lang="es-ES" altLang="es-ES_tradnl" sz="2200" b="1" dirty="0">
                <a:solidFill>
                  <a:srgbClr val="000000"/>
                </a:solidFill>
                <a:latin typeface="Times New Roman" panose="02020603050405020304" pitchFamily="18" charset="0"/>
              </a:rPr>
              <a:t>no exigirse </a:t>
            </a:r>
            <a:r>
              <a:rPr lang="es-ES" altLang="es-ES_tradnl" sz="2200" dirty="0">
                <a:solidFill>
                  <a:srgbClr val="000000"/>
                </a:solidFill>
                <a:latin typeface="Times New Roman" panose="02020603050405020304" pitchFamily="18" charset="0"/>
              </a:rPr>
              <a:t>tanto a ellos mismos.</a:t>
            </a:r>
          </a:p>
          <a:p>
            <a:pPr marL="69850" indent="0" algn="just">
              <a:lnSpc>
                <a:spcPct val="150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Ser saciable, </a:t>
            </a:r>
            <a:r>
              <a:rPr lang="es-ES" altLang="es-ES_tradnl" sz="2200" b="1" dirty="0">
                <a:solidFill>
                  <a:srgbClr val="000000"/>
                </a:solidFill>
                <a:latin typeface="Times New Roman" panose="02020603050405020304" pitchFamily="18" charset="0"/>
              </a:rPr>
              <a:t>parar la ambición o escalar más lento</a:t>
            </a:r>
            <a:r>
              <a:rPr lang="es-ES" altLang="es-ES_tradnl" sz="2200" dirty="0">
                <a:solidFill>
                  <a:srgbClr val="000000"/>
                </a:solidFill>
                <a:latin typeface="Times New Roman" panose="02020603050405020304" pitchFamily="18" charset="0"/>
              </a:rPr>
              <a:t>.</a:t>
            </a:r>
          </a:p>
          <a:p>
            <a:pPr marL="412750" indent="-342900" algn="just">
              <a:lnSpc>
                <a:spcPct val="150000"/>
              </a:lnSpc>
              <a:buClr>
                <a:srgbClr val="000000"/>
              </a:buClr>
              <a:buSzPct val="100000"/>
              <a:buFont typeface="Wingdings" pitchFamily="2" charset="2"/>
              <a:buChar char="Ø"/>
              <a:defRPr/>
            </a:pPr>
            <a:endParaRPr lang="es-ES" altLang="es-ES_tradnl" sz="2200" b="1"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endParaRPr lang="es-ES" altLang="es-ES_tradnl" sz="2200" b="1"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ext Box 1">
            <a:extLst>
              <a:ext uri="{FF2B5EF4-FFF2-40B4-BE49-F238E27FC236}">
                <a16:creationId xmlns:a16="http://schemas.microsoft.com/office/drawing/2014/main" id="{A734EEC2-13B7-7342-A422-1A904383F88F}"/>
              </a:ext>
            </a:extLst>
          </p:cNvPr>
          <p:cNvSpPr txBox="1">
            <a:spLocks noChangeArrowheads="1"/>
          </p:cNvSpPr>
          <p:nvPr/>
        </p:nvSpPr>
        <p:spPr bwMode="auto">
          <a:xfrm>
            <a:off x="708025" y="225425"/>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r>
              <a:rPr lang="es-ES" altLang="es-ES_tradnl" b="1">
                <a:solidFill>
                  <a:srgbClr val="FF0000"/>
                </a:solidFill>
              </a:rPr>
              <a:t>“Sentir placer sin culpabilidad”</a:t>
            </a:r>
          </a:p>
          <a:p>
            <a:pPr algn="ctr">
              <a:buSzPct val="100000"/>
            </a:pPr>
            <a:endParaRPr lang="es-ES" altLang="es-ES_tradnl" sz="2300" b="1">
              <a:solidFill>
                <a:srgbClr val="C00000"/>
              </a:solidFill>
            </a:endParaRPr>
          </a:p>
        </p:txBody>
      </p:sp>
      <p:sp>
        <p:nvSpPr>
          <p:cNvPr id="78850" name="Freeform 2">
            <a:extLst>
              <a:ext uri="{FF2B5EF4-FFF2-40B4-BE49-F238E27FC236}">
                <a16:creationId xmlns:a16="http://schemas.microsoft.com/office/drawing/2014/main" id="{14E7BD9A-48FA-064A-BD48-0D2BBDB4CA9F}"/>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8851" name="Picture 3">
            <a:extLst>
              <a:ext uri="{FF2B5EF4-FFF2-40B4-BE49-F238E27FC236}">
                <a16:creationId xmlns:a16="http://schemas.microsoft.com/office/drawing/2014/main" id="{BC29417C-4C9A-5F4E-87EC-1CD316773B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3E9EC657-B853-504C-80DF-E2D90D151315}"/>
              </a:ext>
            </a:extLst>
          </p:cNvPr>
          <p:cNvSpPr txBox="1">
            <a:spLocks noChangeArrowheads="1"/>
          </p:cNvSpPr>
          <p:nvPr/>
        </p:nvSpPr>
        <p:spPr bwMode="auto">
          <a:xfrm>
            <a:off x="1800225" y="1247775"/>
            <a:ext cx="782002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endParaRPr lang="es-ES" altLang="es-ES_tradnl" sz="2200"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Entregarse a actividades espontáneas de </a:t>
            </a:r>
            <a:r>
              <a:rPr lang="es-ES" altLang="es-ES_tradnl" sz="2200" b="1" dirty="0">
                <a:solidFill>
                  <a:srgbClr val="000000"/>
                </a:solidFill>
                <a:latin typeface="Times New Roman" panose="02020603050405020304" pitchFamily="18" charset="0"/>
              </a:rPr>
              <a:t>disfrutar, </a:t>
            </a:r>
            <a:r>
              <a:rPr lang="es-ES" altLang="es-ES_tradnl" sz="2200" dirty="0">
                <a:solidFill>
                  <a:srgbClr val="000000"/>
                </a:solidFill>
                <a:latin typeface="Times New Roman" panose="02020603050405020304" pitchFamily="18" charset="0"/>
              </a:rPr>
              <a:t>sin sentir culpa.</a:t>
            </a:r>
          </a:p>
          <a:p>
            <a:pPr marL="69850" indent="0" algn="just">
              <a:lnSpc>
                <a:spcPct val="115000"/>
              </a:lnSpc>
              <a:buClr>
                <a:srgbClr val="000000"/>
              </a:buClr>
              <a:buSzPct val="100000"/>
              <a:defRPr/>
            </a:pPr>
            <a:endParaRPr lang="es-ES" altLang="es-ES_tradnl" sz="2200" b="1"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Expresar lo que sientes</a:t>
            </a:r>
            <a:r>
              <a:rPr lang="es-ES" altLang="es-ES_tradnl" sz="2200" dirty="0">
                <a:solidFill>
                  <a:srgbClr val="000000"/>
                </a:solidFill>
                <a:latin typeface="Times New Roman" panose="02020603050405020304" pitchFamily="18" charset="0"/>
              </a:rPr>
              <a:t>, no reprimir. </a:t>
            </a:r>
            <a:r>
              <a:rPr lang="es-ES" altLang="es-ES_tradnl" sz="2200" b="1" dirty="0">
                <a:solidFill>
                  <a:srgbClr val="000000"/>
                </a:solidFill>
                <a:latin typeface="Times New Roman" panose="02020603050405020304" pitchFamily="18" charset="0"/>
              </a:rPr>
              <a:t>Flexibilidad.</a:t>
            </a: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ext Box 1">
            <a:extLst>
              <a:ext uri="{FF2B5EF4-FFF2-40B4-BE49-F238E27FC236}">
                <a16:creationId xmlns:a16="http://schemas.microsoft.com/office/drawing/2014/main" id="{4697D0AA-4364-FF4C-91F5-60EC5E40D279}"/>
              </a:ext>
            </a:extLst>
          </p:cNvPr>
          <p:cNvSpPr txBox="1">
            <a:spLocks noChangeArrowheads="1"/>
          </p:cNvSpPr>
          <p:nvPr/>
        </p:nvSpPr>
        <p:spPr bwMode="auto">
          <a:xfrm>
            <a:off x="708025" y="376238"/>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endParaRPr lang="es-ES" altLang="es-ES_tradnl" b="1">
              <a:solidFill>
                <a:srgbClr val="FF0000"/>
              </a:solidFill>
            </a:endParaRPr>
          </a:p>
          <a:p>
            <a:pPr algn="ctr">
              <a:buSzPct val="100000"/>
            </a:pPr>
            <a:endParaRPr lang="es-ES" altLang="es-ES_tradnl" sz="2300" b="1">
              <a:solidFill>
                <a:srgbClr val="C00000"/>
              </a:solidFill>
            </a:endParaRPr>
          </a:p>
        </p:txBody>
      </p:sp>
      <p:sp>
        <p:nvSpPr>
          <p:cNvPr id="80898" name="Freeform 2">
            <a:extLst>
              <a:ext uri="{FF2B5EF4-FFF2-40B4-BE49-F238E27FC236}">
                <a16:creationId xmlns:a16="http://schemas.microsoft.com/office/drawing/2014/main" id="{19F16633-E8D8-BA4B-B392-A90D082B5505}"/>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0899" name="Picture 3">
            <a:extLst>
              <a:ext uri="{FF2B5EF4-FFF2-40B4-BE49-F238E27FC236}">
                <a16:creationId xmlns:a16="http://schemas.microsoft.com/office/drawing/2014/main" id="{45CB679C-92E5-464C-A2E7-173E5F9BF2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0" name="CuadroTexto 1">
            <a:extLst>
              <a:ext uri="{FF2B5EF4-FFF2-40B4-BE49-F238E27FC236}">
                <a16:creationId xmlns:a16="http://schemas.microsoft.com/office/drawing/2014/main" id="{E25A4549-F936-2849-AFE9-2FFD9CCC6084}"/>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la exigencia y obligaciones”</a:t>
            </a:r>
          </a:p>
        </p:txBody>
      </p:sp>
      <p:sp>
        <p:nvSpPr>
          <p:cNvPr id="7" name="CuadroTexto 1">
            <a:extLst>
              <a:ext uri="{FF2B5EF4-FFF2-40B4-BE49-F238E27FC236}">
                <a16:creationId xmlns:a16="http://schemas.microsoft.com/office/drawing/2014/main" id="{A2C59419-D9E2-A84A-A5F8-C69E4B5FF90C}"/>
              </a:ext>
            </a:extLst>
          </p:cNvPr>
          <p:cNvSpPr txBox="1">
            <a:spLocks noChangeArrowheads="1"/>
          </p:cNvSpPr>
          <p:nvPr/>
        </p:nvSpPr>
        <p:spPr bwMode="auto">
          <a:xfrm>
            <a:off x="1079500"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“Siento placer, disfruto”</a:t>
            </a:r>
          </a:p>
        </p:txBody>
      </p:sp>
      <p:sp>
        <p:nvSpPr>
          <p:cNvPr id="8" name="CuadroTexto 1">
            <a:extLst>
              <a:ext uri="{FF2B5EF4-FFF2-40B4-BE49-F238E27FC236}">
                <a16:creationId xmlns:a16="http://schemas.microsoft.com/office/drawing/2014/main" id="{08D22706-06AB-9E44-9D42-194DE4AE3C65}"/>
              </a:ext>
            </a:extLst>
          </p:cNvPr>
          <p:cNvSpPr txBox="1">
            <a:spLocks noChangeArrowheads="1"/>
          </p:cNvSpPr>
          <p:nvPr/>
        </p:nvSpPr>
        <p:spPr bwMode="auto">
          <a:xfrm>
            <a:off x="1231900" y="2763838"/>
            <a:ext cx="8272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ext Box 1">
            <a:extLst>
              <a:ext uri="{FF2B5EF4-FFF2-40B4-BE49-F238E27FC236}">
                <a16:creationId xmlns:a16="http://schemas.microsoft.com/office/drawing/2014/main" id="{63DE98C9-AE94-3246-BB50-34D3F9D5C38B}"/>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original, inventivo, humanitario, trabajo en grupos, solidario, espíritu de verdad.</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rebelde, obstinado (ideas fijas), revolucionario caótico, poco calor humano,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opresor</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(falsa idea de libertad).</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57026" name="Text Box 2">
            <a:extLst>
              <a:ext uri="{FF2B5EF4-FFF2-40B4-BE49-F238E27FC236}">
                <a16:creationId xmlns:a16="http://schemas.microsoft.com/office/drawing/2014/main" id="{93EAF63D-D7A2-EF4F-BFDA-8E49F2105695}"/>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REBELDE-EXTREMISTA</a:t>
            </a:r>
          </a:p>
          <a:p>
            <a:pPr algn="ctr">
              <a:buSzPct val="100000"/>
            </a:pPr>
            <a:r>
              <a:rPr lang="es-ES" altLang="es-ES_tradnl" sz="2300" b="1">
                <a:solidFill>
                  <a:srgbClr val="C00000"/>
                </a:solidFill>
              </a:rPr>
              <a:t>LIBERTARIO</a:t>
            </a:r>
          </a:p>
          <a:p>
            <a:pPr algn="ctr">
              <a:buSzPct val="100000"/>
            </a:pPr>
            <a:endParaRPr lang="es-ES" altLang="es-ES_tradnl" sz="2300" b="1">
              <a:solidFill>
                <a:srgbClr val="C00000"/>
              </a:solidFill>
            </a:endParaRPr>
          </a:p>
        </p:txBody>
      </p:sp>
      <p:sp>
        <p:nvSpPr>
          <p:cNvPr id="257027" name="Freeform 3">
            <a:extLst>
              <a:ext uri="{FF2B5EF4-FFF2-40B4-BE49-F238E27FC236}">
                <a16:creationId xmlns:a16="http://schemas.microsoft.com/office/drawing/2014/main" id="{944343EE-2F4A-8841-9AEB-5C187A81886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57028" name="Text Box 4">
            <a:extLst>
              <a:ext uri="{FF2B5EF4-FFF2-40B4-BE49-F238E27FC236}">
                <a16:creationId xmlns:a16="http://schemas.microsoft.com/office/drawing/2014/main" id="{90F68E07-8AF9-1243-B5F6-815A3F93D8F3}"/>
              </a:ext>
            </a:extLst>
          </p:cNvPr>
          <p:cNvSpPr txBox="1">
            <a:spLocks noChangeArrowheads="1"/>
          </p:cNvSpPr>
          <p:nvPr/>
        </p:nvSpPr>
        <p:spPr bwMode="auto">
          <a:xfrm>
            <a:off x="827088" y="3778250"/>
            <a:ext cx="90011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comprometerse con los demás sin perder libertad ni identidad, no imponer dogmas, aportar visiones nuevas</a:t>
            </a:r>
          </a:p>
        </p:txBody>
      </p:sp>
      <p:pic>
        <p:nvPicPr>
          <p:cNvPr id="257029" name="Picture 5">
            <a:extLst>
              <a:ext uri="{FF2B5EF4-FFF2-40B4-BE49-F238E27FC236}">
                <a16:creationId xmlns:a16="http://schemas.microsoft.com/office/drawing/2014/main" id="{9EAD5E87-A107-E749-8B54-C64AB1ABD1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0475" y="-17463"/>
            <a:ext cx="11333163" cy="649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30" name="Text Box 6">
            <a:extLst>
              <a:ext uri="{FF2B5EF4-FFF2-40B4-BE49-F238E27FC236}">
                <a16:creationId xmlns:a16="http://schemas.microsoft.com/office/drawing/2014/main" id="{CB3B94BD-11BE-7548-9CA3-47317E52A177}"/>
              </a:ext>
            </a:extLst>
          </p:cNvPr>
          <p:cNvSpPr txBox="1">
            <a:spLocks noChangeArrowheads="1"/>
          </p:cNvSpPr>
          <p:nvPr/>
        </p:nvSpPr>
        <p:spPr bwMode="auto">
          <a:xfrm>
            <a:off x="142875" y="472281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ACUARIO</a:t>
            </a:r>
          </a:p>
        </p:txBody>
      </p:sp>
      <p:sp>
        <p:nvSpPr>
          <p:cNvPr id="257031" name="Text Box 7">
            <a:extLst>
              <a:ext uri="{FF2B5EF4-FFF2-40B4-BE49-F238E27FC236}">
                <a16:creationId xmlns:a16="http://schemas.microsoft.com/office/drawing/2014/main" id="{51B90E52-ADA3-D34C-BF6D-7E379BB7CA7E}"/>
              </a:ext>
            </a:extLst>
          </p:cNvPr>
          <p:cNvSpPr txBox="1">
            <a:spLocks noChangeArrowheads="1"/>
          </p:cNvSpPr>
          <p:nvPr/>
        </p:nvSpPr>
        <p:spPr bwMode="auto">
          <a:xfrm>
            <a:off x="4464050" y="4716463"/>
            <a:ext cx="4895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INNOVADOR</a:t>
            </a:r>
          </a:p>
        </p:txBody>
      </p:sp>
      <p:sp>
        <p:nvSpPr>
          <p:cNvPr id="257032" name="Text Box 8">
            <a:extLst>
              <a:ext uri="{FF2B5EF4-FFF2-40B4-BE49-F238E27FC236}">
                <a16:creationId xmlns:a16="http://schemas.microsoft.com/office/drawing/2014/main" id="{FD087B95-6F3D-534C-A082-20F749115EBA}"/>
              </a:ext>
            </a:extLst>
          </p:cNvPr>
          <p:cNvSpPr txBox="1">
            <a:spLocks noChangeArrowheads="1"/>
          </p:cNvSpPr>
          <p:nvPr/>
        </p:nvSpPr>
        <p:spPr bwMode="auto">
          <a:xfrm>
            <a:off x="142875" y="655638"/>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URANO</a:t>
            </a:r>
          </a:p>
        </p:txBody>
      </p:sp>
      <p:sp>
        <p:nvSpPr>
          <p:cNvPr id="257033" name="Text Box 9">
            <a:extLst>
              <a:ext uri="{FF2B5EF4-FFF2-40B4-BE49-F238E27FC236}">
                <a16:creationId xmlns:a16="http://schemas.microsoft.com/office/drawing/2014/main" id="{70A2B79C-CD79-0C43-B57A-67B8BAFA6250}"/>
              </a:ext>
            </a:extLst>
          </p:cNvPr>
          <p:cNvSpPr txBox="1">
            <a:spLocks noChangeArrowheads="1"/>
          </p:cNvSpPr>
          <p:nvPr/>
        </p:nvSpPr>
        <p:spPr bwMode="auto">
          <a:xfrm>
            <a:off x="6264275" y="612775"/>
            <a:ext cx="2303463" cy="13319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AIRE</a:t>
            </a:r>
          </a:p>
          <a:p>
            <a:pPr algn="ctr">
              <a:buSzPct val="100000"/>
            </a:pPr>
            <a:r>
              <a:rPr lang="es-ES" altLang="es-ES_tradnl" sz="4000" b="1">
                <a:solidFill>
                  <a:srgbClr val="000000"/>
                </a:solidFill>
              </a:rPr>
              <a:t>FIJO</a:t>
            </a:r>
          </a:p>
        </p:txBody>
      </p:sp>
      <p:pic>
        <p:nvPicPr>
          <p:cNvPr id="257034" name="Picture 10">
            <a:extLst>
              <a:ext uri="{FF2B5EF4-FFF2-40B4-BE49-F238E27FC236}">
                <a16:creationId xmlns:a16="http://schemas.microsoft.com/office/drawing/2014/main" id="{2E80BB5C-A3F3-484D-ABE8-0E965F28D5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1933575"/>
            <a:ext cx="15113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Freeform 2">
            <a:extLst>
              <a:ext uri="{FF2B5EF4-FFF2-40B4-BE49-F238E27FC236}">
                <a16:creationId xmlns:a16="http://schemas.microsoft.com/office/drawing/2014/main" id="{463FD0FA-FB10-8645-A2BC-58478F19CFE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59074" name="Picture 3">
            <a:extLst>
              <a:ext uri="{FF2B5EF4-FFF2-40B4-BE49-F238E27FC236}">
                <a16:creationId xmlns:a16="http://schemas.microsoft.com/office/drawing/2014/main" id="{3693706A-19C2-474F-B6F6-ED8A1F896D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5" name="Rectángulo 1">
            <a:extLst>
              <a:ext uri="{FF2B5EF4-FFF2-40B4-BE49-F238E27FC236}">
                <a16:creationId xmlns:a16="http://schemas.microsoft.com/office/drawing/2014/main" id="{A15E29BE-AFA2-1347-9E3C-2E8E75CFEA88}"/>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59076" name="Imagen 6">
            <a:extLst>
              <a:ext uri="{FF2B5EF4-FFF2-40B4-BE49-F238E27FC236}">
                <a16:creationId xmlns:a16="http://schemas.microsoft.com/office/drawing/2014/main" id="{26BA7C2E-D38E-E644-853F-E2F3B17385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63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7" name="Text Box 5">
            <a:extLst>
              <a:ext uri="{FF2B5EF4-FFF2-40B4-BE49-F238E27FC236}">
                <a16:creationId xmlns:a16="http://schemas.microsoft.com/office/drawing/2014/main" id="{1C9C2B0E-4B40-E545-A19A-6392AC7C8A27}"/>
              </a:ext>
            </a:extLst>
          </p:cNvPr>
          <p:cNvSpPr txBox="1">
            <a:spLocks noChangeArrowheads="1"/>
          </p:cNvSpPr>
          <p:nvPr/>
        </p:nvSpPr>
        <p:spPr bwMode="auto">
          <a:xfrm>
            <a:off x="946150" y="2322513"/>
            <a:ext cx="27987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Cambios</a:t>
            </a:r>
          </a:p>
          <a:p>
            <a:pPr algn="ctr" eaLnBrk="1">
              <a:buSzPct val="100000"/>
            </a:pPr>
            <a:r>
              <a:rPr lang="es-ES" altLang="es-ES_tradnl" sz="2800" b="1">
                <a:solidFill>
                  <a:srgbClr val="7030A0"/>
                </a:solidFill>
              </a:rPr>
              <a:t>Innovación</a:t>
            </a:r>
          </a:p>
          <a:p>
            <a:pPr algn="ctr" eaLnBrk="1">
              <a:buSzPct val="100000"/>
            </a:pPr>
            <a:r>
              <a:rPr lang="es-ES" altLang="es-ES_tradnl" sz="2800" b="1">
                <a:solidFill>
                  <a:srgbClr val="7030A0"/>
                </a:solidFill>
              </a:rPr>
              <a:t>Grupos</a:t>
            </a:r>
          </a:p>
          <a:p>
            <a:pPr algn="ctr" eaLnBrk="1">
              <a:buSzPct val="100000"/>
            </a:pPr>
            <a:r>
              <a:rPr lang="es-ES" altLang="es-ES_tradnl" sz="2800" b="1">
                <a:solidFill>
                  <a:srgbClr val="7030A0"/>
                </a:solidFill>
              </a:rPr>
              <a:t>Consciencia</a:t>
            </a:r>
          </a:p>
          <a:p>
            <a:pPr algn="ctr" eaLnBrk="1">
              <a:buSzPct val="100000"/>
            </a:pPr>
            <a:r>
              <a:rPr lang="es-ES" altLang="es-ES_tradnl" sz="2800" b="1">
                <a:solidFill>
                  <a:srgbClr val="7030A0"/>
                </a:solidFill>
              </a:rPr>
              <a:t>Verdad</a:t>
            </a:r>
          </a:p>
          <a:p>
            <a:pPr algn="ctr" eaLnBrk="1">
              <a:buSzPct val="100000"/>
            </a:pPr>
            <a:r>
              <a:rPr lang="es-ES" altLang="es-ES_tradnl" sz="2800" b="1">
                <a:solidFill>
                  <a:srgbClr val="7030A0"/>
                </a:solidFill>
              </a:rPr>
              <a:t>Independencia</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Freeform 2">
            <a:extLst>
              <a:ext uri="{FF2B5EF4-FFF2-40B4-BE49-F238E27FC236}">
                <a16:creationId xmlns:a16="http://schemas.microsoft.com/office/drawing/2014/main" id="{EEEFF568-1F5C-0F4B-BA48-E34787AE63F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61122" name="Picture 3">
            <a:extLst>
              <a:ext uri="{FF2B5EF4-FFF2-40B4-BE49-F238E27FC236}">
                <a16:creationId xmlns:a16="http://schemas.microsoft.com/office/drawing/2014/main" id="{EDDC9F13-8468-304B-B20B-4B26501F31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3" name="Rectángulo 1">
            <a:extLst>
              <a:ext uri="{FF2B5EF4-FFF2-40B4-BE49-F238E27FC236}">
                <a16:creationId xmlns:a16="http://schemas.microsoft.com/office/drawing/2014/main" id="{A28339E6-799C-B741-996A-0BBDB106D92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61124" name="Imagen 6">
            <a:extLst>
              <a:ext uri="{FF2B5EF4-FFF2-40B4-BE49-F238E27FC236}">
                <a16:creationId xmlns:a16="http://schemas.microsoft.com/office/drawing/2014/main" id="{A0A4CB11-8297-5949-875D-8244F7947E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63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5" name="Text Box 5">
            <a:extLst>
              <a:ext uri="{FF2B5EF4-FFF2-40B4-BE49-F238E27FC236}">
                <a16:creationId xmlns:a16="http://schemas.microsoft.com/office/drawing/2014/main" id="{7134845B-F299-7F43-A3EF-7806E568661F}"/>
              </a:ext>
            </a:extLst>
          </p:cNvPr>
          <p:cNvSpPr txBox="1">
            <a:spLocks noChangeArrowheads="1"/>
          </p:cNvSpPr>
          <p:nvPr/>
        </p:nvSpPr>
        <p:spPr bwMode="auto">
          <a:xfrm>
            <a:off x="946150" y="2322513"/>
            <a:ext cx="27987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No cambios o muchos cambios</a:t>
            </a:r>
          </a:p>
          <a:p>
            <a:pPr algn="ctr" eaLnBrk="1">
              <a:buSzPct val="100000"/>
            </a:pPr>
            <a:r>
              <a:rPr lang="es-ES" altLang="es-ES_tradnl" sz="2800" b="1">
                <a:solidFill>
                  <a:srgbClr val="FF0000"/>
                </a:solidFill>
              </a:rPr>
              <a:t>No Innovación</a:t>
            </a:r>
          </a:p>
          <a:p>
            <a:pPr algn="ctr" eaLnBrk="1">
              <a:buSzPct val="100000"/>
            </a:pPr>
            <a:r>
              <a:rPr lang="es-ES" altLang="es-ES_tradnl" sz="2800" b="1">
                <a:solidFill>
                  <a:srgbClr val="FF0000"/>
                </a:solidFill>
              </a:rPr>
              <a:t>No grupos</a:t>
            </a:r>
          </a:p>
          <a:p>
            <a:pPr algn="ctr" eaLnBrk="1">
              <a:buSzPct val="100000"/>
            </a:pPr>
            <a:r>
              <a:rPr lang="es-ES" altLang="es-ES_tradnl" sz="2800" b="1">
                <a:solidFill>
                  <a:srgbClr val="FF0000"/>
                </a:solidFill>
              </a:rPr>
              <a:t>Inconsciencia</a:t>
            </a:r>
          </a:p>
          <a:p>
            <a:pPr algn="ctr" eaLnBrk="1">
              <a:buSzPct val="100000"/>
            </a:pPr>
            <a:r>
              <a:rPr lang="es-ES" altLang="es-ES_tradnl" sz="2800" b="1">
                <a:solidFill>
                  <a:srgbClr val="FF0000"/>
                </a:solidFill>
              </a:rPr>
              <a:t>No Verdad</a:t>
            </a:r>
          </a:p>
          <a:p>
            <a:pPr algn="ctr" eaLnBrk="1">
              <a:buSzPct val="100000"/>
            </a:pPr>
            <a:r>
              <a:rPr lang="es-ES" altLang="es-ES_tradnl" sz="2800" b="1">
                <a:solidFill>
                  <a:srgbClr val="FF0000"/>
                </a:solidFill>
              </a:rPr>
              <a:t>dependencia</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1">
            <a:extLst>
              <a:ext uri="{FF2B5EF4-FFF2-40B4-BE49-F238E27FC236}">
                <a16:creationId xmlns:a16="http://schemas.microsoft.com/office/drawing/2014/main" id="{87D97B4F-446D-374A-BBE2-7329A718617C}"/>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5474" name="Freeform 2">
            <a:extLst>
              <a:ext uri="{FF2B5EF4-FFF2-40B4-BE49-F238E27FC236}">
                <a16:creationId xmlns:a16="http://schemas.microsoft.com/office/drawing/2014/main" id="{1C553397-6357-624D-82CA-18E67FBC65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5475" name="Picture 3">
            <a:extLst>
              <a:ext uri="{FF2B5EF4-FFF2-40B4-BE49-F238E27FC236}">
                <a16:creationId xmlns:a16="http://schemas.microsoft.com/office/drawing/2014/main" id="{5751FB1D-73D6-7A4C-934C-61E45C5F63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Picture 4">
            <a:extLst>
              <a:ext uri="{FF2B5EF4-FFF2-40B4-BE49-F238E27FC236}">
                <a16:creationId xmlns:a16="http://schemas.microsoft.com/office/drawing/2014/main" id="{3D793C35-3B87-8243-B746-390FF61EC8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6163"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7" name="Rectangle 5">
            <a:extLst>
              <a:ext uri="{FF2B5EF4-FFF2-40B4-BE49-F238E27FC236}">
                <a16:creationId xmlns:a16="http://schemas.microsoft.com/office/drawing/2014/main" id="{BB0E89F0-6D3B-024C-839C-D79DD838BE09}"/>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8" name="Rectangle 6">
            <a:extLst>
              <a:ext uri="{FF2B5EF4-FFF2-40B4-BE49-F238E27FC236}">
                <a16:creationId xmlns:a16="http://schemas.microsoft.com/office/drawing/2014/main" id="{394A8678-A204-6D48-8D95-7602B3C34CD3}"/>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9" name="AutoShape 7">
            <a:extLst>
              <a:ext uri="{FF2B5EF4-FFF2-40B4-BE49-F238E27FC236}">
                <a16:creationId xmlns:a16="http://schemas.microsoft.com/office/drawing/2014/main" id="{BACA6A2F-D746-E442-84F6-23F033A79568}"/>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5481" name="Rectángulo 1">
            <a:extLst>
              <a:ext uri="{FF2B5EF4-FFF2-40B4-BE49-F238E27FC236}">
                <a16:creationId xmlns:a16="http://schemas.microsoft.com/office/drawing/2014/main" id="{A7397590-97A8-2C4B-B7DF-0B54E179E8B8}"/>
              </a:ext>
            </a:extLst>
          </p:cNvPr>
          <p:cNvSpPr>
            <a:spLocks noChangeArrowheads="1"/>
          </p:cNvSpPr>
          <p:nvPr/>
        </p:nvSpPr>
        <p:spPr bwMode="auto">
          <a:xfrm>
            <a:off x="5256213" y="5283200"/>
            <a:ext cx="1296987" cy="315913"/>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1" name="Text Box 1">
            <a:extLst>
              <a:ext uri="{FF2B5EF4-FFF2-40B4-BE49-F238E27FC236}">
                <a16:creationId xmlns:a16="http://schemas.microsoft.com/office/drawing/2014/main" id="{7E704EF0-5A7C-9F47-9018-A2A42C45F4E0}"/>
              </a:ext>
            </a:extLst>
          </p:cNvPr>
          <p:cNvSpPr txBox="1">
            <a:spLocks noChangeArrowheads="1"/>
          </p:cNvSpPr>
          <p:nvPr/>
        </p:nvSpPr>
        <p:spPr bwMode="auto">
          <a:xfrm>
            <a:off x="6553200" y="171450"/>
            <a:ext cx="3455988" cy="5256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1313" indent="-3429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Sol </a:t>
            </a:r>
            <a:r>
              <a:rPr lang="es-ES" altLang="es-ES_tradnl" dirty="0">
                <a:solidFill>
                  <a:srgbClr val="FF0000"/>
                </a:solidFill>
                <a:latin typeface="Times New Roman" panose="02020603050405020304" pitchFamily="18" charset="0"/>
              </a:rPr>
              <a:t>07º 21’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Luna </a:t>
            </a:r>
            <a:r>
              <a:rPr lang="es-ES" altLang="es-ES_tradnl" dirty="0">
                <a:solidFill>
                  <a:srgbClr val="FF0000"/>
                </a:solidFill>
                <a:latin typeface="Times New Roman" panose="02020603050405020304" pitchFamily="18" charset="0"/>
              </a:rPr>
              <a:t>27º 03’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Mercurio </a:t>
            </a:r>
            <a:r>
              <a:rPr lang="es-ES" altLang="es-ES_tradnl" dirty="0">
                <a:solidFill>
                  <a:srgbClr val="FF0000"/>
                </a:solidFill>
                <a:latin typeface="Times New Roman" panose="02020603050405020304" pitchFamily="18" charset="0"/>
              </a:rPr>
              <a:t>21º 39’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Venus </a:t>
            </a:r>
            <a:r>
              <a:rPr lang="es-ES" altLang="es-ES_tradnl" dirty="0">
                <a:solidFill>
                  <a:srgbClr val="FF0000"/>
                </a:solidFill>
                <a:latin typeface="Times New Roman" panose="02020603050405020304" pitchFamily="18" charset="0"/>
              </a:rPr>
              <a:t>15º 05’ cáncer</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Marte </a:t>
            </a:r>
            <a:r>
              <a:rPr lang="es-ES" altLang="es-ES_tradnl" dirty="0">
                <a:solidFill>
                  <a:srgbClr val="FF0000"/>
                </a:solidFill>
                <a:latin typeface="Times New Roman" panose="02020603050405020304" pitchFamily="18" charset="0"/>
              </a:rPr>
              <a:t>17º 07’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Júpiter </a:t>
            </a:r>
            <a:r>
              <a:rPr lang="es-ES" altLang="es-ES_tradnl" dirty="0">
                <a:solidFill>
                  <a:srgbClr val="FF0000"/>
                </a:solidFill>
                <a:latin typeface="Times New Roman" panose="02020603050405020304" pitchFamily="18" charset="0"/>
              </a:rPr>
              <a:t>08º 42’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Saturno </a:t>
            </a:r>
            <a:r>
              <a:rPr lang="es-ES" altLang="es-ES_tradnl" dirty="0">
                <a:solidFill>
                  <a:srgbClr val="FF0000"/>
                </a:solidFill>
                <a:latin typeface="Times New Roman" panose="02020603050405020304" pitchFamily="18" charset="0"/>
              </a:rPr>
              <a:t>23º 00’ acuario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Urano </a:t>
            </a:r>
            <a:r>
              <a:rPr lang="es-ES" altLang="es-ES_tradnl" dirty="0">
                <a:solidFill>
                  <a:srgbClr val="FF0000"/>
                </a:solidFill>
                <a:latin typeface="Times New Roman" panose="02020603050405020304" pitchFamily="18" charset="0"/>
              </a:rPr>
              <a:t>18º 39’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Neptuno </a:t>
            </a:r>
            <a:r>
              <a:rPr lang="es-ES" altLang="es-ES_tradnl" dirty="0">
                <a:solidFill>
                  <a:srgbClr val="FF0000"/>
                </a:solidFill>
                <a:latin typeface="Times New Roman" panose="02020603050405020304" pitchFamily="18" charset="0"/>
              </a:rPr>
              <a:t>26º 44’ piscis</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Plutón </a:t>
            </a:r>
            <a:r>
              <a:rPr lang="es-ES" altLang="es-ES_tradnl" dirty="0">
                <a:solidFill>
                  <a:srgbClr val="FF0000"/>
                </a:solidFill>
                <a:latin typeface="Times New Roman" panose="02020603050405020304" pitchFamily="18" charset="0"/>
              </a:rPr>
              <a:t>27º 06’ </a:t>
            </a:r>
            <a:r>
              <a:rPr lang="es-ES" altLang="es-ES_tradnl" dirty="0" err="1">
                <a:solidFill>
                  <a:srgbClr val="FF0000"/>
                </a:solidFill>
                <a:latin typeface="Times New Roman" panose="02020603050405020304" pitchFamily="18" charset="0"/>
              </a:rPr>
              <a:t>capricor</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002060"/>
                </a:solidFill>
                <a:latin typeface="Times New Roman" panose="02020603050405020304" pitchFamily="18" charset="0"/>
              </a:rPr>
              <a:t>Quirón</a:t>
            </a:r>
            <a:r>
              <a:rPr lang="es-ES" altLang="es-ES_tradnl" dirty="0">
                <a:solidFill>
                  <a:srgbClr val="FF0000"/>
                </a:solidFill>
                <a:latin typeface="Times New Roman" panose="02020603050405020304" pitchFamily="18" charset="0"/>
              </a:rPr>
              <a:t> 16 º22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p:txBody>
      </p:sp>
    </p:spTree>
  </p:cSld>
  <p:clrMapOvr>
    <a:masterClrMapping/>
  </p:clrMapOvr>
  <p:transition spd="med"/>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EEA1F704-A2D9-0344-AAFA-4670726E9870}"/>
              </a:ext>
            </a:extLst>
          </p:cNvPr>
          <p:cNvSpPr txBox="1">
            <a:spLocks noChangeArrowheads="1"/>
          </p:cNvSpPr>
          <p:nvPr/>
        </p:nvSpPr>
        <p:spPr bwMode="auto">
          <a:xfrm>
            <a:off x="909638" y="1187450"/>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Mente sabia, mente conSciente, la VERDAD, la clarividencia</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Los CAMBIOS, situaciones INESPERADAS</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Apertura a los GRUPOS y a los SOCIAL (líder compartido), MEDIO AMBIENTE, CÍVICO, ALTRUISTA, SOLIDARIO</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LIBERTAD, INDEPENDENCIA, SOLIDARIDAD, AMISTAD,</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INNOVACIÓN, VANGUARDIA, ORIGINAL, INVENTIVO</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AQUÍ Y AHORA</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Terapias ENERGÉTICAS</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2226" name="Freeform 2">
            <a:extLst>
              <a:ext uri="{FF2B5EF4-FFF2-40B4-BE49-F238E27FC236}">
                <a16:creationId xmlns:a16="http://schemas.microsoft.com/office/drawing/2014/main" id="{67044BD5-AF8D-774E-9E21-737C6F90947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7" name="Picture 3">
            <a:extLst>
              <a:ext uri="{FF2B5EF4-FFF2-40B4-BE49-F238E27FC236}">
                <a16:creationId xmlns:a16="http://schemas.microsoft.com/office/drawing/2014/main" id="{19B5B9C1-EC1F-034C-AA1F-4CB06A966B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Text Box 4">
            <a:extLst>
              <a:ext uri="{FF2B5EF4-FFF2-40B4-BE49-F238E27FC236}">
                <a16:creationId xmlns:a16="http://schemas.microsoft.com/office/drawing/2014/main" id="{FAD8FE64-B08D-8346-B14E-8F8CEC141FED}"/>
              </a:ext>
            </a:extLst>
          </p:cNvPr>
          <p:cNvSpPr txBox="1">
            <a:spLocks noChangeArrowheads="1"/>
          </p:cNvSpPr>
          <p:nvPr/>
        </p:nvSpPr>
        <p:spPr bwMode="auto">
          <a:xfrm>
            <a:off x="5184775" y="741363"/>
            <a:ext cx="5075238"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Mente dormida, la mentira,  TENSIÓN MENTAL</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los cambios o excesivos cambios</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Aislamiento social (SOLITARIO), muy liberal y dogmático, maníaco, radical , IMPOSITOR</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INDIVIDUALISTA, EXCÉNTRICO, POCO CALOR HUMANO                       </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la innovación, o muy moderno.</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Mente automática: pasado y futuro</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Dificultad terapias energéticas   </a:t>
            </a:r>
            <a:r>
              <a:rPr lang="es-ES" altLang="es-ES_tradnl" sz="1800" b="1">
                <a:solidFill>
                  <a:srgbClr val="000000"/>
                </a:solidFill>
                <a:latin typeface="Times New Roman" panose="02020603050405020304" pitchFamily="18" charset="0"/>
              </a:rPr>
              <a:t>  </a:t>
            </a:r>
          </a:p>
          <a:p>
            <a:pPr eaLnBrk="1">
              <a:spcAft>
                <a:spcPts val="850"/>
              </a:spcAft>
              <a:buSzPct val="100000"/>
            </a:pPr>
            <a:endParaRPr lang="es-ES" altLang="es-ES_tradnl" sz="2200" b="1">
              <a:solidFill>
                <a:srgbClr val="000000"/>
              </a:solidFill>
              <a:latin typeface="Times New Roman" panose="02020603050405020304" pitchFamily="18" charset="0"/>
            </a:endParaRPr>
          </a:p>
        </p:txBody>
      </p:sp>
      <p:sp>
        <p:nvSpPr>
          <p:cNvPr id="52229" name="Text Box 5">
            <a:extLst>
              <a:ext uri="{FF2B5EF4-FFF2-40B4-BE49-F238E27FC236}">
                <a16:creationId xmlns:a16="http://schemas.microsoft.com/office/drawing/2014/main" id="{D102B27C-FCE6-234E-92C6-4F13500BD1A3}"/>
              </a:ext>
            </a:extLst>
          </p:cNvPr>
          <p:cNvSpPr txBox="1">
            <a:spLocks noChangeArrowheads="1"/>
          </p:cNvSpPr>
          <p:nvPr/>
        </p:nvSpPr>
        <p:spPr bwMode="auto">
          <a:xfrm>
            <a:off x="7938" y="188913"/>
            <a:ext cx="913606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conSciencia, la Mente Sabia</a:t>
            </a:r>
          </a:p>
          <a:p>
            <a:pPr algn="ctr" eaLnBrk="1">
              <a:buSzPct val="100000"/>
            </a:pPr>
            <a:r>
              <a:rPr lang="es-ES" altLang="es-ES_tradnl" sz="2800" b="1">
                <a:solidFill>
                  <a:srgbClr val="FF0000"/>
                </a:solidFill>
              </a:rPr>
              <a:t>Luz                                    Sombra</a:t>
            </a:r>
          </a:p>
        </p:txBody>
      </p:sp>
    </p:spTree>
    <p:extLst>
      <p:ext uri="{BB962C8B-B14F-4D97-AF65-F5344CB8AC3E}">
        <p14:creationId xmlns:p14="http://schemas.microsoft.com/office/powerpoint/2010/main" val="428593821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Freeform 2">
            <a:extLst>
              <a:ext uri="{FF2B5EF4-FFF2-40B4-BE49-F238E27FC236}">
                <a16:creationId xmlns:a16="http://schemas.microsoft.com/office/drawing/2014/main" id="{C858CE5C-7503-9743-883A-519D8BE0FD8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4" name="Picture 3">
            <a:extLst>
              <a:ext uri="{FF2B5EF4-FFF2-40B4-BE49-F238E27FC236}">
                <a16:creationId xmlns:a16="http://schemas.microsoft.com/office/drawing/2014/main" id="{077328D6-EC37-DE41-94F8-5B98AF5154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Text Box 4">
            <a:extLst>
              <a:ext uri="{FF2B5EF4-FFF2-40B4-BE49-F238E27FC236}">
                <a16:creationId xmlns:a16="http://schemas.microsoft.com/office/drawing/2014/main" id="{B6433007-D682-D945-BA86-FC50A3347B54}"/>
              </a:ext>
            </a:extLst>
          </p:cNvPr>
          <p:cNvSpPr txBox="1">
            <a:spLocks noChangeArrowheads="1"/>
          </p:cNvSpPr>
          <p:nvPr/>
        </p:nvSpPr>
        <p:spPr bwMode="auto">
          <a:xfrm>
            <a:off x="708025" y="195263"/>
            <a:ext cx="75723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1236A232-E963-324A-8CD0-6987FC3FB486}"/>
              </a:ext>
            </a:extLst>
          </p:cNvPr>
          <p:cNvSpPr/>
          <p:nvPr/>
        </p:nvSpPr>
        <p:spPr>
          <a:xfrm>
            <a:off x="1079500" y="1466850"/>
            <a:ext cx="8424863" cy="5010150"/>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1.- “</a:t>
            </a:r>
            <a:r>
              <a:rPr lang="es-ES" altLang="es-ES_tradnl" sz="2200" b="1" dirty="0">
                <a:solidFill>
                  <a:srgbClr val="7030A0"/>
                </a:solidFill>
                <a:latin typeface="Times New Roman" charset="0"/>
                <a:ea typeface="ＭＳ Ｐゴシック" charset="-128"/>
              </a:rPr>
              <a:t>Miedo al cambio”</a:t>
            </a:r>
            <a:r>
              <a:rPr lang="es-ES" altLang="es-ES_tradnl" sz="2200" b="1" dirty="0">
                <a:solidFill>
                  <a:srgbClr val="000000"/>
                </a:solidFill>
                <a:latin typeface="Times New Roman" charset="0"/>
                <a:ea typeface="ＭＳ Ｐゴシック" charset="-128"/>
              </a:rPr>
              <a:t>: me falta disciplina y fuerza para conseguir mi independencia</a:t>
            </a:r>
            <a:r>
              <a:rPr lang="es-ES" altLang="es-ES_tradnl" sz="2200" dirty="0">
                <a:solidFill>
                  <a:srgbClr val="000000"/>
                </a:solidFill>
                <a:latin typeface="Times New Roman" charset="0"/>
                <a:ea typeface="ＭＳ Ｐゴシック" charset="-128"/>
              </a:rPr>
              <a:t>. He tenido que sacrificarme para adaptarme a los demás, y me he sentido dependiente, culpable y con obligaciones. Me he adaptado a las necesidades de los otros sin quererlo.</a:t>
            </a:r>
          </a:p>
          <a:p>
            <a:pPr marL="457200" lvl="1" indent="0" algn="just">
              <a:lnSpc>
                <a:spcPct val="115000"/>
              </a:lnSpc>
              <a:spcAft>
                <a:spcPts val="1138"/>
              </a:spcAft>
              <a:buClr>
                <a:srgbClr val="000000"/>
              </a:buClr>
              <a:buSzPct val="100000"/>
              <a:defRPr/>
            </a:pPr>
            <a:r>
              <a:rPr lang="es-ES" altLang="es-ES_tradnl" sz="2200" dirty="0">
                <a:solidFill>
                  <a:srgbClr val="000000"/>
                </a:solidFill>
                <a:latin typeface="Times New Roman" charset="0"/>
                <a:ea typeface="ＭＳ Ｐゴシック" charset="-128"/>
              </a:rPr>
              <a:t>	</a:t>
            </a:r>
          </a:p>
          <a:p>
            <a:pPr marL="457200" lvl="1" indent="0" algn="just">
              <a:lnSpc>
                <a:spcPct val="115000"/>
              </a:lnSpc>
              <a:spcAft>
                <a:spcPts val="1138"/>
              </a:spcAft>
              <a:buClr>
                <a:srgbClr val="000000"/>
              </a:buClr>
              <a:buSzPct val="100000"/>
              <a:defRPr/>
            </a:pPr>
            <a:r>
              <a:rPr lang="es-ES" altLang="es-ES_tradnl" sz="2200" dirty="0">
                <a:solidFill>
                  <a:srgbClr val="000000"/>
                </a:solidFill>
                <a:latin typeface="Times New Roman" charset="0"/>
                <a:ea typeface="ＭＳ Ｐゴシック" charset="-128"/>
              </a:rPr>
              <a:t>	</a:t>
            </a:r>
            <a:r>
              <a:rPr lang="es-ES" altLang="es-ES_tradnl" sz="2200" b="1" dirty="0">
                <a:solidFill>
                  <a:srgbClr val="000000"/>
                </a:solidFill>
                <a:latin typeface="Times New Roman" charset="0"/>
                <a:ea typeface="ＭＳ Ｐゴシック" charset="-128"/>
              </a:rPr>
              <a:t>                     </a:t>
            </a:r>
            <a:r>
              <a:rPr lang="es-ES" altLang="es-ES_tradnl" sz="2200" b="1" i="1" dirty="0">
                <a:solidFill>
                  <a:srgbClr val="FF0000"/>
                </a:solidFill>
                <a:latin typeface="Times New Roman" charset="0"/>
                <a:ea typeface="ＭＳ Ｐゴシック" charset="-128"/>
              </a:rPr>
              <a:t>“No me alejo de capricornio”</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“Me quedo en lo estable, en lo tradicional”</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“no soy capaz de hacer algo nuevo y diferente”</a:t>
            </a:r>
            <a:endParaRPr lang="es-ES" altLang="es-ES_tradnl" sz="1300" b="1" i="1" dirty="0">
              <a:solidFill>
                <a:srgbClr val="FF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Freeform 2">
            <a:extLst>
              <a:ext uri="{FF2B5EF4-FFF2-40B4-BE49-F238E27FC236}">
                <a16:creationId xmlns:a16="http://schemas.microsoft.com/office/drawing/2014/main" id="{7E5B2BEF-F0EB-CF45-A669-4BC11ABB17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2" name="Picture 3">
            <a:extLst>
              <a:ext uri="{FF2B5EF4-FFF2-40B4-BE49-F238E27FC236}">
                <a16:creationId xmlns:a16="http://schemas.microsoft.com/office/drawing/2014/main" id="{5F572303-0A6E-C54B-A82C-C26B431FB7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4">
            <a:extLst>
              <a:ext uri="{FF2B5EF4-FFF2-40B4-BE49-F238E27FC236}">
                <a16:creationId xmlns:a16="http://schemas.microsoft.com/office/drawing/2014/main" id="{2A408F0F-F7CB-D843-B036-4D13768BF4EE}"/>
              </a:ext>
            </a:extLst>
          </p:cNvPr>
          <p:cNvSpPr txBox="1">
            <a:spLocks noChangeArrowheads="1"/>
          </p:cNvSpPr>
          <p:nvPr/>
        </p:nvSpPr>
        <p:spPr bwMode="auto">
          <a:xfrm>
            <a:off x="708025" y="195263"/>
            <a:ext cx="793273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6FA1BF58-DC00-9142-BF84-A5AA6DB17B2D}"/>
              </a:ext>
            </a:extLst>
          </p:cNvPr>
          <p:cNvSpPr/>
          <p:nvPr/>
        </p:nvSpPr>
        <p:spPr>
          <a:xfrm>
            <a:off x="1079500" y="1466850"/>
            <a:ext cx="8785225" cy="3937000"/>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2.- “</a:t>
            </a:r>
            <a:r>
              <a:rPr lang="es-ES" altLang="es-ES_tradnl" sz="2200" b="1" dirty="0">
                <a:solidFill>
                  <a:srgbClr val="7030A0"/>
                </a:solidFill>
                <a:latin typeface="Times New Roman" charset="0"/>
                <a:ea typeface="ＭＳ Ｐゴシック" charset="-128"/>
              </a:rPr>
              <a:t>Miedo a la seguridad, a lo estable</a:t>
            </a:r>
            <a:r>
              <a:rPr lang="es-ES" altLang="es-ES_tradnl" sz="2200" b="1" dirty="0">
                <a:solidFill>
                  <a:srgbClr val="000000"/>
                </a:solidFill>
                <a:latin typeface="Times New Roman" charset="0"/>
                <a:ea typeface="ＭＳ Ｐゴシック" charset="-128"/>
              </a:rPr>
              <a:t>”</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“Demasiados cambios bruscos e inesperados”</a:t>
            </a:r>
            <a:endParaRPr lang="es-ES" altLang="es-ES_tradnl" sz="1300" b="1" i="1" dirty="0">
              <a:solidFill>
                <a:srgbClr val="FF0000"/>
              </a:solidFill>
              <a:latin typeface="Verdana" charset="0"/>
              <a:ea typeface="ＭＳ Ｐゴシック" charset="-128"/>
            </a:endParaRPr>
          </a:p>
          <a:p>
            <a:pPr marL="457200" lvl="1" indent="0" algn="just">
              <a:lnSpc>
                <a:spcPct val="115000"/>
              </a:lnSpc>
              <a:spcAft>
                <a:spcPts val="1138"/>
              </a:spcAft>
              <a:buClr>
                <a:srgbClr val="000000"/>
              </a:buClr>
              <a:buSzPct val="100000"/>
              <a:defRPr/>
            </a:pPr>
            <a:endParaRPr lang="es-ES" altLang="es-ES_tradnl" sz="2200" b="1" dirty="0">
              <a:solidFill>
                <a:srgbClr val="000000"/>
              </a:solidFill>
              <a:latin typeface="Times New Roman" charset="0"/>
              <a:ea typeface="ＭＳ Ｐゴシック" charset="-128"/>
            </a:endParaRP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endParaRPr lang="es-ES" altLang="es-ES_tradnl" sz="1300" dirty="0">
              <a:solidFill>
                <a:srgbClr val="000000"/>
              </a:solidFill>
              <a:latin typeface="Verdana" charset="0"/>
              <a:ea typeface="ＭＳ Ｐゴシック" charset="-128"/>
            </a:endParaRPr>
          </a:p>
          <a:p>
            <a:pPr marL="0" lvl="1" indent="0" algn="just">
              <a:spcAft>
                <a:spcPts val="0"/>
              </a:spcAft>
              <a:defRPr/>
            </a:pPr>
            <a:r>
              <a:rPr lang="es-ES" altLang="es-ES_tradnl" sz="2200" dirty="0">
                <a:solidFill>
                  <a:srgbClr val="000000"/>
                </a:solidFill>
                <a:latin typeface="Times New Roman" charset="0"/>
                <a:ea typeface="ＭＳ Ｐゴシック" charset="-128"/>
              </a:rPr>
              <a:t>               Lucha entre la</a:t>
            </a:r>
            <a:r>
              <a:rPr lang="es-ES" altLang="es-ES_tradnl" sz="2200" b="1" dirty="0">
                <a:solidFill>
                  <a:srgbClr val="000000"/>
                </a:solidFill>
                <a:latin typeface="Times New Roman" charset="0"/>
                <a:ea typeface="ＭＳ Ｐゴシック" charset="-128"/>
              </a:rPr>
              <a:t> “estabilidad” versus la “libertad”</a:t>
            </a:r>
          </a:p>
          <a:p>
            <a:pPr marL="0" lvl="1" indent="0" algn="just">
              <a:spcAft>
                <a:spcPts val="0"/>
              </a:spcAft>
              <a:defRPr/>
            </a:pPr>
            <a:r>
              <a:rPr lang="es-ES" altLang="es-ES_tradnl" sz="2200" b="1" dirty="0">
                <a:solidFill>
                  <a:srgbClr val="000000"/>
                </a:solidFill>
                <a:latin typeface="Times New Roman" charset="0"/>
                <a:ea typeface="ＭＳ Ｐゴシック" charset="-128"/>
              </a:rPr>
              <a:t>				MIEDO AL </a:t>
            </a:r>
            <a:r>
              <a:rPr lang="es-ES" altLang="es-ES_tradnl" sz="2200" b="1" dirty="0">
                <a:solidFill>
                  <a:srgbClr val="FF0000"/>
                </a:solidFill>
                <a:latin typeface="Times New Roman" charset="0"/>
                <a:ea typeface="ＭＳ Ｐゴシック" charset="-128"/>
              </a:rPr>
              <a:t>CAMBIO</a:t>
            </a:r>
          </a:p>
          <a:p>
            <a:pPr marL="0" lvl="1" indent="0" algn="just">
              <a:spcAft>
                <a:spcPts val="0"/>
              </a:spcAft>
              <a:defRPr/>
            </a:pPr>
            <a:r>
              <a:rPr lang="es-ES" altLang="es-ES_tradnl" sz="2200" b="1" dirty="0">
                <a:solidFill>
                  <a:srgbClr val="000000"/>
                </a:solidFill>
                <a:latin typeface="Times New Roman" charset="0"/>
                <a:ea typeface="ＭＳ Ｐゴシック" charset="-128"/>
              </a:rPr>
              <a:t>				MIEDO A LA </a:t>
            </a:r>
            <a:r>
              <a:rPr lang="es-ES" altLang="es-ES_tradnl" sz="2200" b="1" dirty="0">
                <a:solidFill>
                  <a:srgbClr val="FF0000"/>
                </a:solidFill>
                <a:latin typeface="Times New Roman" charset="0"/>
                <a:ea typeface="ＭＳ Ｐゴシック" charset="-128"/>
              </a:rPr>
              <a:t>ESTABILIDAD</a:t>
            </a: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2">
            <a:extLst>
              <a:ext uri="{FF2B5EF4-FFF2-40B4-BE49-F238E27FC236}">
                <a16:creationId xmlns:a16="http://schemas.microsoft.com/office/drawing/2014/main" id="{49FAA6C2-E6D0-4243-8377-96D37EB21F70}"/>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3">
            <a:extLst>
              <a:ext uri="{FF2B5EF4-FFF2-40B4-BE49-F238E27FC236}">
                <a16:creationId xmlns:a16="http://schemas.microsoft.com/office/drawing/2014/main" id="{4B07532A-BC4F-3C4F-B0D0-E747B19576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6479E9C6-8A7A-254C-8057-FAE87D8CD615}"/>
              </a:ext>
            </a:extLst>
          </p:cNvPr>
          <p:cNvSpPr/>
          <p:nvPr/>
        </p:nvSpPr>
        <p:spPr>
          <a:xfrm>
            <a:off x="215900" y="1371600"/>
            <a:ext cx="9763125" cy="1389063"/>
          </a:xfrm>
          <a:prstGeom prst="rect">
            <a:avLst/>
          </a:prstGeom>
        </p:spPr>
        <p:txBody>
          <a:bodyPr>
            <a:spAutoFit/>
          </a:bodyPr>
          <a:lstStyle/>
          <a:p>
            <a:pPr marL="457200" lvl="1" indent="0">
              <a:lnSpc>
                <a:spcPct val="115000"/>
              </a:lnSpc>
              <a:buClr>
                <a:srgbClr val="000000"/>
              </a:buClr>
              <a:buSzPct val="100000"/>
              <a:defRPr/>
            </a:pPr>
            <a:r>
              <a:rPr lang="es-ES" altLang="es-ES_tradnl" sz="2200" dirty="0">
                <a:solidFill>
                  <a:srgbClr val="000000"/>
                </a:solidFill>
                <a:latin typeface="Times New Roman" charset="0"/>
                <a:ea typeface="ＭＳ Ｐゴシック" charset="-128"/>
              </a:rPr>
              <a:t>	</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48132" name="CuadroTexto 1">
            <a:extLst>
              <a:ext uri="{FF2B5EF4-FFF2-40B4-BE49-F238E27FC236}">
                <a16:creationId xmlns:a16="http://schemas.microsoft.com/office/drawing/2014/main" id="{AB1DCFBE-2E70-3A46-92BD-42A234E72D81}"/>
              </a:ext>
            </a:extLst>
          </p:cNvPr>
          <p:cNvSpPr txBox="1">
            <a:spLocks noChangeArrowheads="1"/>
          </p:cNvSpPr>
          <p:nvPr/>
        </p:nvSpPr>
        <p:spPr bwMode="auto">
          <a:xfrm>
            <a:off x="2087563" y="1890713"/>
            <a:ext cx="6121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“Miedo al cambio”</a:t>
            </a:r>
            <a:endParaRPr lang="es-ES" altLang="es-ES" sz="3200" b="1" i="1">
              <a:solidFill>
                <a:srgbClr val="FF0000"/>
              </a:solidFill>
              <a:latin typeface="Times New Roman" panose="02020603050405020304" pitchFamily="18" charset="0"/>
            </a:endParaRPr>
          </a:p>
        </p:txBody>
      </p:sp>
      <p:sp>
        <p:nvSpPr>
          <p:cNvPr id="7" name="CuadroTexto 1">
            <a:extLst>
              <a:ext uri="{FF2B5EF4-FFF2-40B4-BE49-F238E27FC236}">
                <a16:creationId xmlns:a16="http://schemas.microsoft.com/office/drawing/2014/main" id="{85064062-6D9A-2145-994E-5EE97906BCAF}"/>
              </a:ext>
            </a:extLst>
          </p:cNvPr>
          <p:cNvSpPr txBox="1">
            <a:spLocks noChangeArrowheads="1"/>
          </p:cNvSpPr>
          <p:nvPr/>
        </p:nvSpPr>
        <p:spPr bwMode="auto">
          <a:xfrm>
            <a:off x="1079500" y="3354388"/>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“Miedo a la seguridad, a lo estable”</a:t>
            </a:r>
            <a:endParaRPr lang="es-ES" altLang="es-ES" sz="3200" b="1" i="1">
              <a:solidFill>
                <a:srgbClr val="FF0000"/>
              </a:solidFill>
              <a:latin typeface="Times New Roman" panose="02020603050405020304" pitchFamily="18" charset="0"/>
            </a:endParaRPr>
          </a:p>
        </p:txBody>
      </p:sp>
      <p:sp>
        <p:nvSpPr>
          <p:cNvPr id="48134" name="Text Box 4">
            <a:extLst>
              <a:ext uri="{FF2B5EF4-FFF2-40B4-BE49-F238E27FC236}">
                <a16:creationId xmlns:a16="http://schemas.microsoft.com/office/drawing/2014/main" id="{F7131B07-DEF0-C944-822F-57F9C30DEFDE}"/>
              </a:ext>
            </a:extLst>
          </p:cNvPr>
          <p:cNvSpPr txBox="1">
            <a:spLocks noChangeArrowheads="1"/>
          </p:cNvSpPr>
          <p:nvPr/>
        </p:nvSpPr>
        <p:spPr bwMode="auto">
          <a:xfrm>
            <a:off x="708025" y="377825"/>
            <a:ext cx="69246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p>
          <a:p>
            <a:pPr algn="ctr" eaLnBrk="1">
              <a:buSzPct val="100000"/>
            </a:pPr>
            <a:r>
              <a:rPr lang="es-ES" altLang="es-ES_tradnl" sz="2800">
                <a:solidFill>
                  <a:srgbClr val="000000"/>
                </a:solidFill>
                <a:latin typeface="Times New Roman" panose="02020603050405020304" pitchFamily="18" charset="0"/>
              </a:rPr>
              <a:t> </a:t>
            </a:r>
            <a:r>
              <a:rPr lang="es-ES" altLang="es-ES_tradnl">
                <a:solidFill>
                  <a:srgbClr val="000000"/>
                </a:solidFill>
                <a:latin typeface="Times New Roman" panose="02020603050405020304" pitchFamily="18" charset="0"/>
              </a:rPr>
              <a:t>Lucha entre la</a:t>
            </a:r>
            <a:r>
              <a:rPr lang="es-ES" altLang="es-ES_tradnl" b="1">
                <a:solidFill>
                  <a:srgbClr val="000000"/>
                </a:solidFill>
                <a:latin typeface="Times New Roman" panose="02020603050405020304" pitchFamily="18" charset="0"/>
              </a:rPr>
              <a:t> “estabilidad” versus la “libertad”</a:t>
            </a:r>
          </a:p>
          <a:p>
            <a:pPr algn="ctr" eaLnBrk="1">
              <a:buSzPct val="100000"/>
            </a:pPr>
            <a:r>
              <a:rPr lang="es-ES" altLang="es-ES_tradnl" sz="2800" b="1">
                <a:solidFill>
                  <a:srgbClr val="FF0000"/>
                </a:solidFill>
              </a:rPr>
              <a:t>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Freeform 2">
            <a:extLst>
              <a:ext uri="{FF2B5EF4-FFF2-40B4-BE49-F238E27FC236}">
                <a16:creationId xmlns:a16="http://schemas.microsoft.com/office/drawing/2014/main" id="{5552C774-42B7-1B49-80F6-E4763502319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8" name="Picture 3">
            <a:extLst>
              <a:ext uri="{FF2B5EF4-FFF2-40B4-BE49-F238E27FC236}">
                <a16:creationId xmlns:a16="http://schemas.microsoft.com/office/drawing/2014/main" id="{C302EAB0-C22B-3541-8535-3B072A6945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ext Box 4">
            <a:extLst>
              <a:ext uri="{FF2B5EF4-FFF2-40B4-BE49-F238E27FC236}">
                <a16:creationId xmlns:a16="http://schemas.microsoft.com/office/drawing/2014/main" id="{347FE01A-C8DA-0C4C-8446-F2D2F2F29B6C}"/>
              </a:ext>
            </a:extLst>
          </p:cNvPr>
          <p:cNvSpPr txBox="1">
            <a:spLocks noChangeArrowheads="1"/>
          </p:cNvSpPr>
          <p:nvPr/>
        </p:nvSpPr>
        <p:spPr bwMode="auto">
          <a:xfrm>
            <a:off x="708025" y="195263"/>
            <a:ext cx="64928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2A965E4C-7EC0-6D4D-B356-46DFC639BA45}"/>
              </a:ext>
            </a:extLst>
          </p:cNvPr>
          <p:cNvSpPr/>
          <p:nvPr/>
        </p:nvSpPr>
        <p:spPr>
          <a:xfrm>
            <a:off x="1079500" y="1466850"/>
            <a:ext cx="8785225" cy="4183063"/>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Cuando se activan los miedos</a:t>
            </a:r>
            <a:r>
              <a:rPr lang="es-ES" altLang="es-ES_tradnl" sz="2200" b="1" dirty="0">
                <a:solidFill>
                  <a:srgbClr val="000000"/>
                </a:solidFill>
                <a:latin typeface="Times New Roman" charset="0"/>
                <a:ea typeface="ＭＳ Ｐゴシック" charset="-128"/>
              </a:rPr>
              <a:t>: </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1.- </a:t>
            </a:r>
            <a:r>
              <a:rPr lang="es-ES" altLang="es-ES_tradnl" sz="2200" b="1" dirty="0" err="1">
                <a:solidFill>
                  <a:srgbClr val="000000"/>
                </a:solidFill>
                <a:latin typeface="Times New Roman" charset="0"/>
                <a:ea typeface="ＭＳ Ｐゴシック" charset="-128"/>
              </a:rPr>
              <a:t>Hiperrazonador</a:t>
            </a:r>
            <a:r>
              <a:rPr lang="es-ES" altLang="es-ES_tradnl" sz="2200" b="1" dirty="0">
                <a:solidFill>
                  <a:srgbClr val="000000"/>
                </a:solidFill>
                <a:latin typeface="Times New Roman" charset="0"/>
                <a:ea typeface="ＭＳ Ｐゴシック" charset="-128"/>
              </a:rPr>
              <a:t>:    </a:t>
            </a:r>
            <a:r>
              <a:rPr lang="es-ES" altLang="es-ES_tradnl" sz="2200" b="1" dirty="0">
                <a:solidFill>
                  <a:srgbClr val="7030A0"/>
                </a:solidFill>
                <a:latin typeface="Times New Roman" charset="0"/>
                <a:ea typeface="ＭＳ Ｐゴシック" charset="-128"/>
              </a:rPr>
              <a:t>TIRANO</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“El más cabezota del zodiaco”, “maniático”, “impositor”</a:t>
            </a:r>
          </a:p>
          <a:p>
            <a:pPr marL="457200" lvl="1" indent="0" algn="just">
              <a:lnSpc>
                <a:spcPct val="115000"/>
              </a:lnSpc>
              <a:spcAft>
                <a:spcPts val="1138"/>
              </a:spcAft>
              <a:buClr>
                <a:srgbClr val="000000"/>
              </a:buClr>
              <a:buSzPct val="100000"/>
              <a:defRPr/>
            </a:pPr>
            <a:endParaRPr lang="es-ES" altLang="es-ES_tradnl" sz="2200" b="1" dirty="0">
              <a:solidFill>
                <a:srgbClr val="000000"/>
              </a:solidFill>
              <a:latin typeface="Times New Roman" charset="0"/>
              <a:ea typeface="ＭＳ Ｐゴシック" charset="-128"/>
            </a:endParaRP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2.- Desconexión emocional:   </a:t>
            </a:r>
            <a:r>
              <a:rPr lang="es-ES" altLang="es-ES_tradnl" sz="2200" b="1" dirty="0">
                <a:solidFill>
                  <a:srgbClr val="7030A0"/>
                </a:solidFill>
                <a:latin typeface="Times New Roman" charset="0"/>
                <a:ea typeface="ＭＳ Ｐゴシック" charset="-128"/>
              </a:rPr>
              <a:t>FRÍO</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Negación” (bloqueo de las emociones): frialdad.</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2370859F-0A27-C447-85B2-AAB8AC8AFC8F}"/>
              </a:ext>
            </a:extLst>
          </p:cNvPr>
          <p:cNvSpPr txBox="1">
            <a:spLocks noChangeArrowheads="1"/>
          </p:cNvSpPr>
          <p:nvPr/>
        </p:nvSpPr>
        <p:spPr bwMode="auto">
          <a:xfrm>
            <a:off x="708025" y="265113"/>
            <a:ext cx="8077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4274" name="Freeform 2">
            <a:extLst>
              <a:ext uri="{FF2B5EF4-FFF2-40B4-BE49-F238E27FC236}">
                <a16:creationId xmlns:a16="http://schemas.microsoft.com/office/drawing/2014/main" id="{33F0658F-8999-4647-B233-E51A1DEB2D6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4275" name="Picture 3">
            <a:extLst>
              <a:ext uri="{FF2B5EF4-FFF2-40B4-BE49-F238E27FC236}">
                <a16:creationId xmlns:a16="http://schemas.microsoft.com/office/drawing/2014/main" id="{8063D6CE-C488-ED4E-850D-68954B27F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3" name="Text Box 4">
            <a:extLst>
              <a:ext uri="{FF2B5EF4-FFF2-40B4-BE49-F238E27FC236}">
                <a16:creationId xmlns:a16="http://schemas.microsoft.com/office/drawing/2014/main" id="{16DF1E19-D4D5-D44B-931D-D8BACD5DEBE9}"/>
              </a:ext>
            </a:extLst>
          </p:cNvPr>
          <p:cNvSpPr txBox="1">
            <a:spLocks noChangeArrowheads="1"/>
          </p:cNvSpPr>
          <p:nvPr/>
        </p:nvSpPr>
        <p:spPr bwMode="auto">
          <a:xfrm>
            <a:off x="1397000" y="1317625"/>
            <a:ext cx="8580438" cy="4973638"/>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FF0000"/>
                </a:solidFill>
                <a:latin typeface="Times New Roman" charset="0"/>
              </a:rPr>
              <a:t>“Me alejo de capricornio”</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Mi esencia es </a:t>
            </a:r>
            <a:r>
              <a:rPr lang="es-ES" altLang="es-ES" sz="2200" dirty="0">
                <a:solidFill>
                  <a:srgbClr val="000000"/>
                </a:solidFill>
                <a:latin typeface="Times New Roman" charset="0"/>
              </a:rPr>
              <a:t>“</a:t>
            </a:r>
            <a:r>
              <a:rPr lang="es-ES" altLang="ja-JP" sz="2200" b="1" dirty="0">
                <a:solidFill>
                  <a:srgbClr val="000000"/>
                </a:solidFill>
                <a:latin typeface="Times New Roman" charset="0"/>
              </a:rPr>
              <a:t>liberarme de responsabilidades, culpas, obligaciones, miedos y restricciones</a:t>
            </a:r>
            <a:r>
              <a:rPr lang="es-ES" altLang="es-ES" sz="2200" dirty="0">
                <a:solidFill>
                  <a:srgbClr val="000000"/>
                </a:solidFill>
                <a:latin typeface="Times New Roman" charset="0"/>
              </a:rPr>
              <a:t>”</a:t>
            </a:r>
            <a:r>
              <a:rPr lang="es-ES" altLang="ja-JP" sz="2200" dirty="0">
                <a:solidFill>
                  <a:srgbClr val="000000"/>
                </a:solidFill>
                <a:latin typeface="Times New Roman" charset="0"/>
              </a:rPr>
              <a:t>. Mi luz es abrir caminos nuevos, por eso elijo separarme de los demás para crear nuevos espacios y visiones.</a:t>
            </a:r>
          </a:p>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FF0000"/>
                </a:solidFill>
                <a:latin typeface="Times New Roman" charset="0"/>
              </a:rPr>
              <a:t>“Me alejo de la radicalidad, del individualismo, de la excesiva independencia” </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Es importante sanar la herida </a:t>
            </a:r>
            <a:r>
              <a:rPr lang="es-ES" altLang="es-ES" sz="2200" dirty="0">
                <a:solidFill>
                  <a:srgbClr val="000000"/>
                </a:solidFill>
                <a:latin typeface="Times New Roman" charset="0"/>
              </a:rPr>
              <a:t>“</a:t>
            </a:r>
            <a:r>
              <a:rPr lang="es-ES" altLang="ja-JP" sz="2200" b="1" dirty="0">
                <a:solidFill>
                  <a:srgbClr val="000000"/>
                </a:solidFill>
                <a:latin typeface="Times New Roman" charset="0"/>
              </a:rPr>
              <a:t>libertad versus estabilidad</a:t>
            </a:r>
            <a:r>
              <a:rPr lang="es-ES" altLang="es-ES" sz="2200" dirty="0">
                <a:solidFill>
                  <a:srgbClr val="000000"/>
                </a:solidFill>
                <a:latin typeface="Times New Roman" charset="0"/>
              </a:rPr>
              <a:t>”. Aceptar la existencia de ambas necesidades y que estén en equilibrio.</a:t>
            </a:r>
            <a:endParaRPr lang="es-ES" altLang="es-ES_tradnl" sz="2200" dirty="0">
              <a:solidFill>
                <a:srgbClr val="000000"/>
              </a:solidFill>
              <a:latin typeface="Times New Roman"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ext Box 1">
            <a:extLst>
              <a:ext uri="{FF2B5EF4-FFF2-40B4-BE49-F238E27FC236}">
                <a16:creationId xmlns:a16="http://schemas.microsoft.com/office/drawing/2014/main" id="{E715C5D2-826C-B347-B0D0-1F752EE16380}"/>
              </a:ext>
            </a:extLst>
          </p:cNvPr>
          <p:cNvSpPr txBox="1">
            <a:spLocks noChangeArrowheads="1"/>
          </p:cNvSpPr>
          <p:nvPr/>
        </p:nvSpPr>
        <p:spPr bwMode="auto">
          <a:xfrm>
            <a:off x="708025" y="26511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6322" name="Freeform 2">
            <a:extLst>
              <a:ext uri="{FF2B5EF4-FFF2-40B4-BE49-F238E27FC236}">
                <a16:creationId xmlns:a16="http://schemas.microsoft.com/office/drawing/2014/main" id="{0471BF03-B32D-2640-8B5B-6C418525D929}"/>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6323" name="Picture 3">
            <a:extLst>
              <a:ext uri="{FF2B5EF4-FFF2-40B4-BE49-F238E27FC236}">
                <a16:creationId xmlns:a16="http://schemas.microsoft.com/office/drawing/2014/main" id="{8DD873C4-551F-2D4B-881A-E18B0354A7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1" name="Text Box 4">
            <a:extLst>
              <a:ext uri="{FF2B5EF4-FFF2-40B4-BE49-F238E27FC236}">
                <a16:creationId xmlns:a16="http://schemas.microsoft.com/office/drawing/2014/main" id="{2FCF4FA9-6C6C-0740-A34A-8164620591EA}"/>
              </a:ext>
            </a:extLst>
          </p:cNvPr>
          <p:cNvSpPr txBox="1">
            <a:spLocks noChangeArrowheads="1"/>
          </p:cNvSpPr>
          <p:nvPr/>
        </p:nvSpPr>
        <p:spPr bwMode="auto">
          <a:xfrm>
            <a:off x="1474788" y="819150"/>
            <a:ext cx="8102600" cy="4973638"/>
          </a:xfrm>
          <a:prstGeom prst="rect">
            <a:avLst/>
          </a:prstGeom>
          <a:noFill/>
          <a:ln>
            <a:noFill/>
          </a:ln>
        </p:spPr>
        <p:txBody>
          <a:bodyPr lIns="41040" tIns="41040" rIns="41040" bIns="41040"/>
          <a:lstStyle>
            <a:lvl1pPr marL="322263" indent="-238125">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1pPr>
            <a:lvl2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2pPr>
            <a:lvl3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3pPr>
            <a:lvl4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4pPr>
            <a:lvl5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9pPr>
          </a:lstStyle>
          <a:p>
            <a:pPr algn="just">
              <a:lnSpc>
                <a:spcPct val="115000"/>
              </a:lnSpc>
              <a:spcAft>
                <a:spcPts val="1138"/>
              </a:spcAft>
              <a:buSzPct val="100000"/>
              <a:defRPr/>
            </a:pPr>
            <a:endParaRPr lang="es-ES" altLang="es-ES_tradnl" sz="2200" dirty="0">
              <a:solidFill>
                <a:srgbClr val="000000"/>
              </a:solidFill>
              <a:latin typeface="Times New Roman" charset="0"/>
            </a:endParaRPr>
          </a:p>
          <a:p>
            <a:pPr marL="427038" indent="-342900" algn="just">
              <a:lnSpc>
                <a:spcPct val="115000"/>
              </a:lnSpc>
              <a:spcAft>
                <a:spcPts val="1138"/>
              </a:spcAft>
              <a:buClr>
                <a:srgbClr val="000000"/>
              </a:buClr>
              <a:buSzPct val="100000"/>
              <a:buFont typeface="Wingdings" charset="2"/>
              <a:buChar char="Ø"/>
              <a:defRPr/>
            </a:pPr>
            <a:r>
              <a:rPr lang="es-ES" altLang="es-ES_tradnl" sz="2200" b="1" dirty="0">
                <a:solidFill>
                  <a:srgbClr val="000000"/>
                </a:solidFill>
                <a:latin typeface="Times New Roman" charset="0"/>
              </a:rPr>
              <a:t>Dejar de imponer </a:t>
            </a:r>
            <a:r>
              <a:rPr lang="es-ES" altLang="es-ES_tradnl" sz="2200" dirty="0">
                <a:solidFill>
                  <a:srgbClr val="000000"/>
                </a:solidFill>
                <a:latin typeface="Times New Roman" charset="0"/>
              </a:rPr>
              <a:t>mi criterio por muy justificado que pueda parecer. </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b="1" dirty="0">
                <a:solidFill>
                  <a:srgbClr val="000000"/>
                </a:solidFill>
                <a:latin typeface="Times New Roman" charset="0"/>
              </a:rPr>
              <a:t>Permito acciones y otras ideas.</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b="1" dirty="0">
                <a:solidFill>
                  <a:srgbClr val="000000"/>
                </a:solidFill>
                <a:latin typeface="Times New Roman" charset="0"/>
              </a:rPr>
              <a:t>Compartir espacios con los demás</a:t>
            </a:r>
            <a:r>
              <a:rPr lang="es-ES" altLang="es-ES_tradnl" sz="2200" dirty="0">
                <a:solidFill>
                  <a:srgbClr val="000000"/>
                </a:solidFill>
                <a:latin typeface="Times New Roman" charset="0"/>
              </a:rPr>
              <a:t>, sin perder la independencia, con compromiso. Libertad sin individualismos egocéntricos.</a:t>
            </a:r>
          </a:p>
          <a:p>
            <a:pPr marL="847725" lvl="1" indent="-342900" algn="just">
              <a:lnSpc>
                <a:spcPct val="115000"/>
              </a:lnSpc>
              <a:spcAft>
                <a:spcPts val="1138"/>
              </a:spcAft>
              <a:buClr>
                <a:srgbClr val="000000"/>
              </a:buClr>
              <a:buSzPct val="100000"/>
              <a:buFont typeface="Wingdings" pitchFamily="2" charset="2"/>
              <a:buChar char="v"/>
              <a:defRPr/>
            </a:pPr>
            <a:r>
              <a:rPr lang="es-ES" altLang="es-ES" sz="2200" dirty="0">
                <a:solidFill>
                  <a:srgbClr val="000000"/>
                </a:solidFill>
                <a:latin typeface="Times New Roman" charset="0"/>
              </a:rPr>
              <a:t>“</a:t>
            </a:r>
            <a:r>
              <a:rPr lang="es-ES" altLang="es-ES_tradnl" sz="2200" b="1" dirty="0">
                <a:solidFill>
                  <a:srgbClr val="000000"/>
                </a:solidFill>
                <a:latin typeface="Times New Roman" charset="0"/>
              </a:rPr>
              <a:t>Te amo más cuando eres quien eres, incluso si eso significa que tengas que dejarme</a:t>
            </a:r>
            <a:r>
              <a:rPr lang="es-ES" altLang="es-ES" sz="2200" dirty="0">
                <a:solidFill>
                  <a:srgbClr val="000000"/>
                </a:solidFill>
                <a:latin typeface="Times New Roman" charset="0"/>
              </a:rPr>
              <a:t>”.</a:t>
            </a:r>
            <a:endParaRPr lang="es-ES" altLang="es-ES_tradnl" sz="2200" dirty="0">
              <a:solidFill>
                <a:srgbClr val="000000"/>
              </a:solidFill>
              <a:latin typeface="Times New Roman"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a:extLst>
              <a:ext uri="{FF2B5EF4-FFF2-40B4-BE49-F238E27FC236}">
                <a16:creationId xmlns:a16="http://schemas.microsoft.com/office/drawing/2014/main" id="{5B188C37-F902-4844-A83D-68B598AD282D}"/>
              </a:ext>
            </a:extLst>
          </p:cNvPr>
          <p:cNvSpPr txBox="1">
            <a:spLocks noChangeArrowheads="1"/>
          </p:cNvSpPr>
          <p:nvPr/>
        </p:nvSpPr>
        <p:spPr bwMode="auto">
          <a:xfrm>
            <a:off x="708025" y="26511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8370" name="Freeform 2">
            <a:extLst>
              <a:ext uri="{FF2B5EF4-FFF2-40B4-BE49-F238E27FC236}">
                <a16:creationId xmlns:a16="http://schemas.microsoft.com/office/drawing/2014/main" id="{F9C07F06-E566-A843-A42F-CB466BAE57FD}"/>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8371" name="Picture 3">
            <a:extLst>
              <a:ext uri="{FF2B5EF4-FFF2-40B4-BE49-F238E27FC236}">
                <a16:creationId xmlns:a16="http://schemas.microsoft.com/office/drawing/2014/main" id="{DFA37A51-7F6B-6143-8F8B-7204FEB26C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3" name="Text Box 4">
            <a:extLst>
              <a:ext uri="{FF2B5EF4-FFF2-40B4-BE49-F238E27FC236}">
                <a16:creationId xmlns:a16="http://schemas.microsoft.com/office/drawing/2014/main" id="{302004CA-0A31-F645-AF60-293771590B62}"/>
              </a:ext>
            </a:extLst>
          </p:cNvPr>
          <p:cNvSpPr txBox="1">
            <a:spLocks noChangeArrowheads="1"/>
          </p:cNvSpPr>
          <p:nvPr/>
        </p:nvSpPr>
        <p:spPr bwMode="auto">
          <a:xfrm>
            <a:off x="1397000" y="1317625"/>
            <a:ext cx="8580438" cy="4973638"/>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000000"/>
                </a:solidFill>
                <a:latin typeface="Times New Roman" charset="0"/>
              </a:rPr>
              <a:t>Libertad individual para pensar y actuar:</a:t>
            </a:r>
            <a:endParaRPr lang="es-ES" altLang="es-ES_tradnl" sz="2200" dirty="0">
              <a:solidFill>
                <a:srgbClr val="000000"/>
              </a:solidFill>
              <a:latin typeface="Times New Roman" charset="0"/>
            </a:endParaRPr>
          </a:p>
          <a:p>
            <a:pPr marL="847725" lvl="1" indent="-342900">
              <a:lnSpc>
                <a:spcPct val="115000"/>
              </a:lnSpc>
              <a:spcAft>
                <a:spcPts val="1138"/>
              </a:spcAft>
              <a:buClr>
                <a:srgbClr val="000000"/>
              </a:buClr>
              <a:buSzPct val="100000"/>
              <a:buFont typeface="Wingdings" pitchFamily="2" charset="2"/>
              <a:buChar char="v"/>
              <a:defRPr/>
            </a:pPr>
            <a:r>
              <a:rPr lang="es-ES" altLang="es-ES" sz="2200" dirty="0">
                <a:solidFill>
                  <a:srgbClr val="000000"/>
                </a:solidFill>
                <a:latin typeface="Times New Roman" charset="0"/>
              </a:rPr>
              <a:t>“</a:t>
            </a:r>
            <a:r>
              <a:rPr lang="es-ES" altLang="es-ES_tradnl" sz="2200" dirty="0">
                <a:solidFill>
                  <a:srgbClr val="000000"/>
                </a:solidFill>
                <a:latin typeface="Times New Roman" charset="0"/>
              </a:rPr>
              <a:t>Tenemos que experimentar destinos individuales  que nos hacen evolucionar”.</a:t>
            </a:r>
          </a:p>
          <a:p>
            <a:pPr marL="847725" lvl="1" indent="-342900">
              <a:lnSpc>
                <a:spcPct val="115000"/>
              </a:lnSpc>
              <a:spcAft>
                <a:spcPts val="1138"/>
              </a:spcAft>
              <a:buClr>
                <a:srgbClr val="000000"/>
              </a:buClr>
              <a:buSzPct val="100000"/>
              <a:buFont typeface="Wingdings" pitchFamily="2" charset="2"/>
              <a:buChar char="v"/>
              <a:defRPr/>
            </a:pPr>
            <a:r>
              <a:rPr lang="es-ES" altLang="es-ES" sz="2200" b="1" dirty="0">
                <a:solidFill>
                  <a:srgbClr val="000000"/>
                </a:solidFill>
                <a:latin typeface="Times New Roman" charset="0"/>
              </a:rPr>
              <a:t>Abro caminos nuevos</a:t>
            </a:r>
            <a:r>
              <a:rPr lang="es-ES" altLang="es-ES" sz="2200" dirty="0">
                <a:solidFill>
                  <a:srgbClr val="000000"/>
                </a:solidFill>
                <a:latin typeface="Times New Roman" charset="0"/>
              </a:rPr>
              <a:t>, me separo de los demás para crear nuevos espacios y visiones. </a:t>
            </a:r>
          </a:p>
          <a:p>
            <a:pPr marL="847725" lvl="1" indent="-342900">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Aplicar </a:t>
            </a:r>
            <a:r>
              <a:rPr lang="es-ES" altLang="es-ES_tradnl" sz="2200" b="1" dirty="0">
                <a:solidFill>
                  <a:srgbClr val="000000"/>
                </a:solidFill>
                <a:latin typeface="Times New Roman" charset="0"/>
              </a:rPr>
              <a:t>tus ideas a ti mismo</a:t>
            </a:r>
            <a:r>
              <a:rPr lang="es-ES" altLang="es-ES_tradnl" sz="2200" dirty="0">
                <a:solidFill>
                  <a:srgbClr val="000000"/>
                </a:solidFill>
                <a:latin typeface="Times New Roman" charset="0"/>
              </a:rPr>
              <a:t>, con disciplina, sin evadir tus compromisos, sin ser un libertario. </a:t>
            </a:r>
          </a:p>
          <a:p>
            <a:pPr marL="847725" lvl="1" indent="-342900">
              <a:lnSpc>
                <a:spcPct val="115000"/>
              </a:lnSpc>
              <a:spcAft>
                <a:spcPts val="1138"/>
              </a:spcAft>
              <a:buClr>
                <a:srgbClr val="000000"/>
              </a:buClr>
              <a:buSzPct val="100000"/>
              <a:buFont typeface="Wingdings" pitchFamily="2" charset="2"/>
              <a:buChar char="v"/>
              <a:defRPr/>
            </a:pPr>
            <a:r>
              <a:rPr lang="es-ES" altLang="ja-JP" sz="2200" dirty="0">
                <a:solidFill>
                  <a:srgbClr val="000000"/>
                </a:solidFill>
                <a:latin typeface="Times New Roman" charset="0"/>
              </a:rPr>
              <a:t>No entres en </a:t>
            </a:r>
            <a:r>
              <a:rPr lang="es-ES" altLang="es-ES" sz="2200" dirty="0">
                <a:solidFill>
                  <a:srgbClr val="000000"/>
                </a:solidFill>
                <a:latin typeface="Times New Roman" charset="0"/>
              </a:rPr>
              <a:t>“</a:t>
            </a:r>
            <a:r>
              <a:rPr lang="es-ES" altLang="ja-JP" sz="2200" dirty="0" err="1">
                <a:solidFill>
                  <a:srgbClr val="000000"/>
                </a:solidFill>
                <a:latin typeface="Times New Roman" charset="0"/>
              </a:rPr>
              <a:t>hiperrazonar</a:t>
            </a:r>
            <a:r>
              <a:rPr lang="es-ES" altLang="ja-JP" sz="2200" dirty="0">
                <a:solidFill>
                  <a:srgbClr val="000000"/>
                </a:solidFill>
                <a:latin typeface="Times New Roman" charset="0"/>
              </a:rPr>
              <a:t> y sigue conectado a tus sentimientos</a:t>
            </a:r>
            <a:r>
              <a:rPr lang="es-ES" altLang="es-ES" sz="2200" dirty="0">
                <a:solidFill>
                  <a:srgbClr val="000000"/>
                </a:solidFill>
                <a:latin typeface="Times New Roman" charset="0"/>
              </a:rPr>
              <a:t>”: </a:t>
            </a:r>
            <a:r>
              <a:rPr lang="es-ES" altLang="es-ES" sz="2200" b="1" dirty="0">
                <a:solidFill>
                  <a:srgbClr val="000000"/>
                </a:solidFill>
                <a:latin typeface="Times New Roman" charset="0"/>
              </a:rPr>
              <a:t>calma </a:t>
            </a:r>
            <a:r>
              <a:rPr lang="es-ES" altLang="es-ES" sz="2200" dirty="0">
                <a:solidFill>
                  <a:srgbClr val="000000"/>
                </a:solidFill>
                <a:latin typeface="Times New Roman" charset="0"/>
              </a:rPr>
              <a:t>mental y </a:t>
            </a:r>
            <a:r>
              <a:rPr lang="es-ES" altLang="es-ES" sz="2200" b="1" dirty="0">
                <a:solidFill>
                  <a:srgbClr val="000000"/>
                </a:solidFill>
                <a:latin typeface="Times New Roman" charset="0"/>
              </a:rPr>
              <a:t>no bloquees </a:t>
            </a:r>
            <a:r>
              <a:rPr lang="es-ES" altLang="es-ES" sz="2200" dirty="0">
                <a:solidFill>
                  <a:srgbClr val="000000"/>
                </a:solidFill>
                <a:latin typeface="Times New Roman" charset="0"/>
              </a:rPr>
              <a:t>los sentimientos.</a:t>
            </a: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ext Box 1">
            <a:extLst>
              <a:ext uri="{FF2B5EF4-FFF2-40B4-BE49-F238E27FC236}">
                <a16:creationId xmlns:a16="http://schemas.microsoft.com/office/drawing/2014/main" id="{C075A85B-CA5C-4049-8321-276E7FE97CD9}"/>
              </a:ext>
            </a:extLst>
          </p:cNvPr>
          <p:cNvSpPr txBox="1">
            <a:spLocks noChangeArrowheads="1"/>
          </p:cNvSpPr>
          <p:nvPr/>
        </p:nvSpPr>
        <p:spPr bwMode="auto">
          <a:xfrm>
            <a:off x="708025" y="376238"/>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ACUARIO</a:t>
            </a:r>
          </a:p>
          <a:p>
            <a:pPr algn="ctr">
              <a:buSzPct val="100000"/>
            </a:pPr>
            <a:endParaRPr lang="es-ES" altLang="es-ES_tradnl" b="1">
              <a:solidFill>
                <a:srgbClr val="FF0000"/>
              </a:solidFill>
            </a:endParaRPr>
          </a:p>
          <a:p>
            <a:pPr algn="ctr">
              <a:buSzPct val="100000"/>
            </a:pPr>
            <a:endParaRPr lang="es-ES" altLang="es-ES_tradnl" sz="2300" b="1">
              <a:solidFill>
                <a:srgbClr val="C00000"/>
              </a:solidFill>
            </a:endParaRPr>
          </a:p>
        </p:txBody>
      </p:sp>
      <p:sp>
        <p:nvSpPr>
          <p:cNvPr id="60418" name="Freeform 2">
            <a:extLst>
              <a:ext uri="{FF2B5EF4-FFF2-40B4-BE49-F238E27FC236}">
                <a16:creationId xmlns:a16="http://schemas.microsoft.com/office/drawing/2014/main" id="{96F9CC39-7AEB-1249-A360-EDC4057EA13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9" name="Picture 3">
            <a:extLst>
              <a:ext uri="{FF2B5EF4-FFF2-40B4-BE49-F238E27FC236}">
                <a16:creationId xmlns:a16="http://schemas.microsoft.com/office/drawing/2014/main" id="{C6343593-8388-1E41-BCD2-3D207E1710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CuadroTexto 1">
            <a:extLst>
              <a:ext uri="{FF2B5EF4-FFF2-40B4-BE49-F238E27FC236}">
                <a16:creationId xmlns:a16="http://schemas.microsoft.com/office/drawing/2014/main" id="{E96DADC2-64A5-8142-9868-98E886BAFE6D}"/>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el IMPOSITOR”</a:t>
            </a:r>
          </a:p>
        </p:txBody>
      </p:sp>
      <p:sp>
        <p:nvSpPr>
          <p:cNvPr id="7" name="CuadroTexto 1">
            <a:extLst>
              <a:ext uri="{FF2B5EF4-FFF2-40B4-BE49-F238E27FC236}">
                <a16:creationId xmlns:a16="http://schemas.microsoft.com/office/drawing/2014/main" id="{D7B30410-5BBB-5F4A-81BD-4069DF53DD3A}"/>
              </a:ext>
            </a:extLst>
          </p:cNvPr>
          <p:cNvSpPr txBox="1">
            <a:spLocks noChangeArrowheads="1"/>
          </p:cNvSpPr>
          <p:nvPr/>
        </p:nvSpPr>
        <p:spPr bwMode="auto">
          <a:xfrm>
            <a:off x="1223963"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“Soy INDEPENDIENTE, HAGO LO NUEVO”</a:t>
            </a:r>
          </a:p>
        </p:txBody>
      </p:sp>
      <p:sp>
        <p:nvSpPr>
          <p:cNvPr id="8" name="CuadroTexto 1">
            <a:extLst>
              <a:ext uri="{FF2B5EF4-FFF2-40B4-BE49-F238E27FC236}">
                <a16:creationId xmlns:a16="http://schemas.microsoft.com/office/drawing/2014/main" id="{EA7B80DA-84DB-424B-9B0D-62D7B3859523}"/>
              </a:ext>
            </a:extLst>
          </p:cNvPr>
          <p:cNvSpPr txBox="1">
            <a:spLocks noChangeArrowheads="1"/>
          </p:cNvSpPr>
          <p:nvPr/>
        </p:nvSpPr>
        <p:spPr bwMode="auto">
          <a:xfrm>
            <a:off x="1231900" y="2763838"/>
            <a:ext cx="8272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ext Box 1">
            <a:extLst>
              <a:ext uri="{FF2B5EF4-FFF2-40B4-BE49-F238E27FC236}">
                <a16:creationId xmlns:a16="http://schemas.microsoft.com/office/drawing/2014/main" id="{44162695-834A-C446-AD0B-1CB6E9BDCD84}"/>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compasivo, ayuda desinteresada, inspirado, intuitivo, tolerancia máxima: amor incondicional</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se funde con los demás, escapismo, fantasia desbordante, miente por miedo a enfrentarse a los demás, falta de disciplina, desconfía de los demás, miedo a la unión</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71362" name="Text Box 2">
            <a:extLst>
              <a:ext uri="{FF2B5EF4-FFF2-40B4-BE49-F238E27FC236}">
                <a16:creationId xmlns:a16="http://schemas.microsoft.com/office/drawing/2014/main" id="{7B1341AE-5834-C048-9177-6EE0D018E1C8}"/>
              </a:ext>
            </a:extLst>
          </p:cNvPr>
          <p:cNvSpPr txBox="1">
            <a:spLocks noChangeArrowheads="1"/>
          </p:cNvSpPr>
          <p:nvPr/>
        </p:nvSpPr>
        <p:spPr bwMode="auto">
          <a:xfrm>
            <a:off x="709613" y="147638"/>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SALVADOR-VÍCTIMA</a:t>
            </a:r>
          </a:p>
          <a:p>
            <a:pPr algn="ctr">
              <a:buSzPct val="100000"/>
            </a:pPr>
            <a:endParaRPr lang="es-ES" altLang="es-ES_tradnl" sz="2300" b="1">
              <a:solidFill>
                <a:srgbClr val="C00000"/>
              </a:solidFill>
            </a:endParaRPr>
          </a:p>
        </p:txBody>
      </p:sp>
      <p:sp>
        <p:nvSpPr>
          <p:cNvPr id="271363" name="Freeform 3">
            <a:extLst>
              <a:ext uri="{FF2B5EF4-FFF2-40B4-BE49-F238E27FC236}">
                <a16:creationId xmlns:a16="http://schemas.microsoft.com/office/drawing/2014/main" id="{75082EC7-B04E-3049-BB7B-0BCCDCF0BB5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71364" name="Text Box 4">
            <a:extLst>
              <a:ext uri="{FF2B5EF4-FFF2-40B4-BE49-F238E27FC236}">
                <a16:creationId xmlns:a16="http://schemas.microsoft.com/office/drawing/2014/main" id="{12DE6C54-7A3A-9C47-B404-7168406A3956}"/>
              </a:ext>
            </a:extLst>
          </p:cNvPr>
          <p:cNvSpPr txBox="1">
            <a:spLocks noChangeArrowheads="1"/>
          </p:cNvSpPr>
          <p:nvPr/>
        </p:nvSpPr>
        <p:spPr bwMode="auto">
          <a:xfrm>
            <a:off x="827088" y="3779838"/>
            <a:ext cx="899953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valentia, deteminación, sentido práctico, discernimiento (demasiados sentimientos)</a:t>
            </a:r>
          </a:p>
        </p:txBody>
      </p:sp>
      <p:pic>
        <p:nvPicPr>
          <p:cNvPr id="271365" name="Picture 5">
            <a:extLst>
              <a:ext uri="{FF2B5EF4-FFF2-40B4-BE49-F238E27FC236}">
                <a16:creationId xmlns:a16="http://schemas.microsoft.com/office/drawing/2014/main" id="{EF7B0B00-E325-834D-9B10-8B38E6ADC7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11358563" cy="6762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1366" name="Text Box 6">
            <a:extLst>
              <a:ext uri="{FF2B5EF4-FFF2-40B4-BE49-F238E27FC236}">
                <a16:creationId xmlns:a16="http://schemas.microsoft.com/office/drawing/2014/main" id="{A81FFDDD-0819-7548-995D-ED72D9E0D8EF}"/>
              </a:ext>
            </a:extLst>
          </p:cNvPr>
          <p:cNvSpPr txBox="1">
            <a:spLocks noChangeArrowheads="1"/>
          </p:cNvSpPr>
          <p:nvPr/>
        </p:nvSpPr>
        <p:spPr bwMode="auto">
          <a:xfrm>
            <a:off x="71438" y="4598988"/>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PISCIS</a:t>
            </a:r>
          </a:p>
        </p:txBody>
      </p:sp>
      <p:sp>
        <p:nvSpPr>
          <p:cNvPr id="271367" name="Text Box 7">
            <a:extLst>
              <a:ext uri="{FF2B5EF4-FFF2-40B4-BE49-F238E27FC236}">
                <a16:creationId xmlns:a16="http://schemas.microsoft.com/office/drawing/2014/main" id="{EFFB3220-C368-3E4A-BFD4-7F5AA0393D46}"/>
              </a:ext>
            </a:extLst>
          </p:cNvPr>
          <p:cNvSpPr txBox="1">
            <a:spLocks noChangeArrowheads="1"/>
          </p:cNvSpPr>
          <p:nvPr/>
        </p:nvSpPr>
        <p:spPr bwMode="auto">
          <a:xfrm>
            <a:off x="5400675" y="4608513"/>
            <a:ext cx="45354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COMPASIVO</a:t>
            </a:r>
          </a:p>
        </p:txBody>
      </p:sp>
      <p:sp>
        <p:nvSpPr>
          <p:cNvPr id="271368" name="Text Box 8">
            <a:extLst>
              <a:ext uri="{FF2B5EF4-FFF2-40B4-BE49-F238E27FC236}">
                <a16:creationId xmlns:a16="http://schemas.microsoft.com/office/drawing/2014/main" id="{BD1F3B90-602C-3043-A5B6-D2D5C45D8612}"/>
              </a:ext>
            </a:extLst>
          </p:cNvPr>
          <p:cNvSpPr txBox="1">
            <a:spLocks noChangeArrowheads="1"/>
          </p:cNvSpPr>
          <p:nvPr/>
        </p:nvSpPr>
        <p:spPr bwMode="auto">
          <a:xfrm>
            <a:off x="5868988" y="612775"/>
            <a:ext cx="3311525" cy="1258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AGUA</a:t>
            </a:r>
          </a:p>
          <a:p>
            <a:pPr algn="ctr">
              <a:buSzPct val="100000"/>
            </a:pPr>
            <a:r>
              <a:rPr lang="es-ES" altLang="es-ES_tradnl" sz="4000" b="1">
                <a:solidFill>
                  <a:srgbClr val="000000"/>
                </a:solidFill>
              </a:rPr>
              <a:t>MUTABLE</a:t>
            </a:r>
          </a:p>
        </p:txBody>
      </p:sp>
      <p:sp>
        <p:nvSpPr>
          <p:cNvPr id="271369" name="Text Box 9">
            <a:extLst>
              <a:ext uri="{FF2B5EF4-FFF2-40B4-BE49-F238E27FC236}">
                <a16:creationId xmlns:a16="http://schemas.microsoft.com/office/drawing/2014/main" id="{2C05C551-9F4D-C643-A69D-98F7D3F21A98}"/>
              </a:ext>
            </a:extLst>
          </p:cNvPr>
          <p:cNvSpPr txBox="1">
            <a:spLocks noChangeArrowheads="1"/>
          </p:cNvSpPr>
          <p:nvPr/>
        </p:nvSpPr>
        <p:spPr bwMode="auto">
          <a:xfrm>
            <a:off x="71438" y="279400"/>
            <a:ext cx="27368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NEPTUNO</a:t>
            </a:r>
          </a:p>
        </p:txBody>
      </p:sp>
      <p:pic>
        <p:nvPicPr>
          <p:cNvPr id="271370" name="Picture 10">
            <a:extLst>
              <a:ext uri="{FF2B5EF4-FFF2-40B4-BE49-F238E27FC236}">
                <a16:creationId xmlns:a16="http://schemas.microsoft.com/office/drawing/2014/main" id="{F5A4215E-5984-3C4C-8E64-3D645846D4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1824038"/>
            <a:ext cx="2160588"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1">
            <a:extLst>
              <a:ext uri="{FF2B5EF4-FFF2-40B4-BE49-F238E27FC236}">
                <a16:creationId xmlns:a16="http://schemas.microsoft.com/office/drawing/2014/main" id="{DDEF6E41-88D0-BB45-B605-3423900B11DD}"/>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7522" name="Freeform 2">
            <a:extLst>
              <a:ext uri="{FF2B5EF4-FFF2-40B4-BE49-F238E27FC236}">
                <a16:creationId xmlns:a16="http://schemas.microsoft.com/office/drawing/2014/main" id="{34459C86-3B96-BD4E-A553-48547A2DF0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7523" name="Picture 4">
            <a:extLst>
              <a:ext uri="{FF2B5EF4-FFF2-40B4-BE49-F238E27FC236}">
                <a16:creationId xmlns:a16="http://schemas.microsoft.com/office/drawing/2014/main" id="{467738D6-9053-1342-B284-FDAB2F62F81B}"/>
              </a:ext>
            </a:extLst>
          </p:cNvPr>
          <p:cNvPicPr>
            <a:picLocks noChangeAspect="1" noChangeArrowheads="1"/>
          </p:cNvPicPr>
          <p:nvPr/>
        </p:nvPicPr>
        <p:blipFill>
          <a:blip r:embed="rId3"/>
          <a:srcRect/>
          <a:stretch/>
        </p:blipFill>
        <p:spPr bwMode="auto">
          <a:xfrm>
            <a:off x="940322" y="-117053"/>
            <a:ext cx="5629819" cy="591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4" name="Picture 3">
            <a:extLst>
              <a:ext uri="{FF2B5EF4-FFF2-40B4-BE49-F238E27FC236}">
                <a16:creationId xmlns:a16="http://schemas.microsoft.com/office/drawing/2014/main" id="{86C6AF30-1AF5-1C4D-BDF7-046F1B76A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Rectangle 6">
            <a:extLst>
              <a:ext uri="{FF2B5EF4-FFF2-40B4-BE49-F238E27FC236}">
                <a16:creationId xmlns:a16="http://schemas.microsoft.com/office/drawing/2014/main" id="{44AC43FB-4193-BF4C-B113-1CC70AD1C389}"/>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7527" name="AutoShape 7">
            <a:extLst>
              <a:ext uri="{FF2B5EF4-FFF2-40B4-BE49-F238E27FC236}">
                <a16:creationId xmlns:a16="http://schemas.microsoft.com/office/drawing/2014/main" id="{403F05A7-9C64-604E-9C8C-70D641A710C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7528" name="Rectángulo 9">
            <a:extLst>
              <a:ext uri="{FF2B5EF4-FFF2-40B4-BE49-F238E27FC236}">
                <a16:creationId xmlns:a16="http://schemas.microsoft.com/office/drawing/2014/main" id="{311BD5C0-C5EF-2142-8C65-CF478FD66E4E}"/>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07529" name="Text Box 1">
            <a:extLst>
              <a:ext uri="{FF2B5EF4-FFF2-40B4-BE49-F238E27FC236}">
                <a16:creationId xmlns:a16="http://schemas.microsoft.com/office/drawing/2014/main" id="{31E00142-BF26-F74B-992C-4697A779835F}"/>
              </a:ext>
            </a:extLst>
          </p:cNvPr>
          <p:cNvSpPr txBox="1">
            <a:spLocks noChangeArrowheads="1"/>
          </p:cNvSpPr>
          <p:nvPr/>
        </p:nvSpPr>
        <p:spPr bwMode="auto">
          <a:xfrm>
            <a:off x="6553200" y="171450"/>
            <a:ext cx="3455988" cy="5256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1313" indent="-3429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Sol </a:t>
            </a:r>
            <a:r>
              <a:rPr lang="es-ES" altLang="es-ES_tradnl" dirty="0">
                <a:solidFill>
                  <a:srgbClr val="FF0000"/>
                </a:solidFill>
                <a:latin typeface="Times New Roman" panose="02020603050405020304" pitchFamily="18" charset="0"/>
              </a:rPr>
              <a:t>07º 21’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Luna </a:t>
            </a:r>
            <a:r>
              <a:rPr lang="es-ES" altLang="es-ES_tradnl" dirty="0">
                <a:solidFill>
                  <a:srgbClr val="FF0000"/>
                </a:solidFill>
                <a:latin typeface="Times New Roman" panose="02020603050405020304" pitchFamily="18" charset="0"/>
              </a:rPr>
              <a:t>27º 03’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Mercurio </a:t>
            </a:r>
            <a:r>
              <a:rPr lang="es-ES" altLang="es-ES_tradnl" dirty="0">
                <a:solidFill>
                  <a:srgbClr val="FF0000"/>
                </a:solidFill>
                <a:latin typeface="Times New Roman" panose="02020603050405020304" pitchFamily="18" charset="0"/>
              </a:rPr>
              <a:t>21º 39’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Venus </a:t>
            </a:r>
            <a:r>
              <a:rPr lang="es-ES" altLang="es-ES_tradnl" dirty="0">
                <a:solidFill>
                  <a:srgbClr val="FF0000"/>
                </a:solidFill>
                <a:latin typeface="Times New Roman" panose="02020603050405020304" pitchFamily="18" charset="0"/>
              </a:rPr>
              <a:t>15º 05’ cáncer</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Marte </a:t>
            </a:r>
            <a:r>
              <a:rPr lang="es-ES" altLang="es-ES_tradnl" dirty="0">
                <a:solidFill>
                  <a:srgbClr val="FF0000"/>
                </a:solidFill>
                <a:latin typeface="Times New Roman" panose="02020603050405020304" pitchFamily="18" charset="0"/>
              </a:rPr>
              <a:t>17º 07’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Júpiter </a:t>
            </a:r>
            <a:r>
              <a:rPr lang="es-ES" altLang="es-ES_tradnl" dirty="0">
                <a:solidFill>
                  <a:srgbClr val="FF0000"/>
                </a:solidFill>
                <a:latin typeface="Times New Roman" panose="02020603050405020304" pitchFamily="18" charset="0"/>
              </a:rPr>
              <a:t>08º 42’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Saturno </a:t>
            </a:r>
            <a:r>
              <a:rPr lang="es-ES" altLang="es-ES_tradnl" dirty="0">
                <a:solidFill>
                  <a:srgbClr val="FF0000"/>
                </a:solidFill>
                <a:latin typeface="Times New Roman" panose="02020603050405020304" pitchFamily="18" charset="0"/>
              </a:rPr>
              <a:t>23º 00’ acuario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Urano </a:t>
            </a:r>
            <a:r>
              <a:rPr lang="es-ES" altLang="es-ES_tradnl" dirty="0">
                <a:solidFill>
                  <a:srgbClr val="FF0000"/>
                </a:solidFill>
                <a:latin typeface="Times New Roman" panose="02020603050405020304" pitchFamily="18" charset="0"/>
              </a:rPr>
              <a:t>18º 39’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Neptuno </a:t>
            </a:r>
            <a:r>
              <a:rPr lang="es-ES" altLang="es-ES_tradnl" dirty="0">
                <a:solidFill>
                  <a:srgbClr val="FF0000"/>
                </a:solidFill>
                <a:latin typeface="Times New Roman" panose="02020603050405020304" pitchFamily="18" charset="0"/>
              </a:rPr>
              <a:t>26º 44’ piscis</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Plutón </a:t>
            </a:r>
            <a:r>
              <a:rPr lang="es-ES" altLang="es-ES_tradnl" dirty="0">
                <a:solidFill>
                  <a:srgbClr val="FF0000"/>
                </a:solidFill>
                <a:latin typeface="Times New Roman" panose="02020603050405020304" pitchFamily="18" charset="0"/>
              </a:rPr>
              <a:t>27º 06’ </a:t>
            </a:r>
            <a:r>
              <a:rPr lang="es-ES" altLang="es-ES_tradnl" dirty="0" err="1">
                <a:solidFill>
                  <a:srgbClr val="FF0000"/>
                </a:solidFill>
                <a:latin typeface="Times New Roman" panose="02020603050405020304" pitchFamily="18" charset="0"/>
              </a:rPr>
              <a:t>capricor</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002060"/>
                </a:solidFill>
                <a:latin typeface="Times New Roman" panose="02020603050405020304" pitchFamily="18" charset="0"/>
              </a:rPr>
              <a:t>Quirón</a:t>
            </a:r>
            <a:r>
              <a:rPr lang="es-ES" altLang="es-ES_tradnl" dirty="0">
                <a:solidFill>
                  <a:srgbClr val="FF0000"/>
                </a:solidFill>
                <a:latin typeface="Times New Roman" panose="02020603050405020304" pitchFamily="18" charset="0"/>
              </a:rPr>
              <a:t> 16 º22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p:txBody>
      </p:sp>
    </p:spTree>
  </p:cSld>
  <p:clrMapOvr>
    <a:masterClrMapping/>
  </p:clrMapOvr>
  <p:transition spd="med"/>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Freeform 2">
            <a:extLst>
              <a:ext uri="{FF2B5EF4-FFF2-40B4-BE49-F238E27FC236}">
                <a16:creationId xmlns:a16="http://schemas.microsoft.com/office/drawing/2014/main" id="{4D319372-0A4B-9046-88EA-A537238186C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73410" name="Picture 3">
            <a:extLst>
              <a:ext uri="{FF2B5EF4-FFF2-40B4-BE49-F238E27FC236}">
                <a16:creationId xmlns:a16="http://schemas.microsoft.com/office/drawing/2014/main" id="{8CB79E55-D8CE-E54A-807A-BC30C24C2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1" name="Rectángulo 1">
            <a:extLst>
              <a:ext uri="{FF2B5EF4-FFF2-40B4-BE49-F238E27FC236}">
                <a16:creationId xmlns:a16="http://schemas.microsoft.com/office/drawing/2014/main" id="{3715DE4C-275D-3E43-A5C2-9A1F0E35E04B}"/>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73412" name="Imagen 6">
            <a:extLst>
              <a:ext uri="{FF2B5EF4-FFF2-40B4-BE49-F238E27FC236}">
                <a16:creationId xmlns:a16="http://schemas.microsoft.com/office/drawing/2014/main" id="{CA80131C-9996-8D4C-8585-17DB053E2D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4913" y="171450"/>
            <a:ext cx="5903912"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3" name="Text Box 5">
            <a:extLst>
              <a:ext uri="{FF2B5EF4-FFF2-40B4-BE49-F238E27FC236}">
                <a16:creationId xmlns:a16="http://schemas.microsoft.com/office/drawing/2014/main" id="{1FC75E99-F5F4-CB42-9399-0AFAA15F90B0}"/>
              </a:ext>
            </a:extLst>
          </p:cNvPr>
          <p:cNvSpPr txBox="1">
            <a:spLocks noChangeArrowheads="1"/>
          </p:cNvSpPr>
          <p:nvPr/>
        </p:nvSpPr>
        <p:spPr bwMode="auto">
          <a:xfrm>
            <a:off x="946150" y="2466975"/>
            <a:ext cx="279876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Sensibilidad</a:t>
            </a:r>
          </a:p>
          <a:p>
            <a:pPr algn="ctr" eaLnBrk="1">
              <a:buSzPct val="100000"/>
            </a:pPr>
            <a:r>
              <a:rPr lang="es-ES" altLang="es-ES_tradnl" sz="2800" b="1">
                <a:solidFill>
                  <a:srgbClr val="7030A0"/>
                </a:solidFill>
              </a:rPr>
              <a:t>Inspiración</a:t>
            </a:r>
          </a:p>
          <a:p>
            <a:pPr algn="ctr" eaLnBrk="1">
              <a:buSzPct val="100000"/>
            </a:pPr>
            <a:r>
              <a:rPr lang="es-ES" altLang="es-ES_tradnl" sz="2800" b="1">
                <a:solidFill>
                  <a:srgbClr val="7030A0"/>
                </a:solidFill>
              </a:rPr>
              <a:t>Creatividad</a:t>
            </a:r>
          </a:p>
          <a:p>
            <a:pPr algn="ctr" eaLnBrk="1">
              <a:buSzPct val="100000"/>
            </a:pPr>
            <a:r>
              <a:rPr lang="es-ES" altLang="es-ES_tradnl" sz="2800" b="1">
                <a:solidFill>
                  <a:srgbClr val="7030A0"/>
                </a:solidFill>
              </a:rPr>
              <a:t>Espiritualidad</a:t>
            </a:r>
          </a:p>
          <a:p>
            <a:pPr algn="ctr" eaLnBrk="1">
              <a:buSzPct val="100000"/>
            </a:pPr>
            <a:r>
              <a:rPr lang="es-ES" altLang="es-ES_tradnl" sz="2800" b="1">
                <a:solidFill>
                  <a:srgbClr val="7030A0"/>
                </a:solidFill>
              </a:rPr>
              <a:t>Unidad</a:t>
            </a:r>
          </a:p>
          <a:p>
            <a:pPr algn="ctr" eaLnBrk="1">
              <a:buSzPct val="100000"/>
            </a:pPr>
            <a:r>
              <a:rPr lang="es-ES" altLang="es-ES_tradnl" sz="2800" b="1">
                <a:solidFill>
                  <a:srgbClr val="7030A0"/>
                </a:solidFill>
              </a:rPr>
              <a:t>Ayuda al otro</a:t>
            </a:r>
          </a:p>
          <a:p>
            <a:pPr algn="ctr" eaLnBrk="1">
              <a:buSzPct val="100000"/>
            </a:pPr>
            <a:endParaRPr lang="es-ES" altLang="es-ES_tradnl" sz="2800" b="1">
              <a:solidFill>
                <a:srgbClr val="FF0000"/>
              </a:solidFill>
            </a:endParaRP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Freeform 2">
            <a:extLst>
              <a:ext uri="{FF2B5EF4-FFF2-40B4-BE49-F238E27FC236}">
                <a16:creationId xmlns:a16="http://schemas.microsoft.com/office/drawing/2014/main" id="{1F385E19-BC88-3642-807B-D4CDBB22C4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75458" name="Picture 3">
            <a:extLst>
              <a:ext uri="{FF2B5EF4-FFF2-40B4-BE49-F238E27FC236}">
                <a16:creationId xmlns:a16="http://schemas.microsoft.com/office/drawing/2014/main" id="{15859A2C-55E2-B944-BD02-F7679D544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9" name="Rectángulo 1">
            <a:extLst>
              <a:ext uri="{FF2B5EF4-FFF2-40B4-BE49-F238E27FC236}">
                <a16:creationId xmlns:a16="http://schemas.microsoft.com/office/drawing/2014/main" id="{591EB18C-D3CB-3644-8681-D28A9418DB9A}"/>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75460" name="Imagen 6">
            <a:extLst>
              <a:ext uri="{FF2B5EF4-FFF2-40B4-BE49-F238E27FC236}">
                <a16:creationId xmlns:a16="http://schemas.microsoft.com/office/drawing/2014/main" id="{835720CE-34F4-544D-ACB8-6D07E404FC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4913" y="171450"/>
            <a:ext cx="5903912"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61" name="Text Box 5">
            <a:extLst>
              <a:ext uri="{FF2B5EF4-FFF2-40B4-BE49-F238E27FC236}">
                <a16:creationId xmlns:a16="http://schemas.microsoft.com/office/drawing/2014/main" id="{646EE6FF-DD39-E146-928A-B4776CEEFAAD}"/>
              </a:ext>
            </a:extLst>
          </p:cNvPr>
          <p:cNvSpPr txBox="1">
            <a:spLocks noChangeArrowheads="1"/>
          </p:cNvSpPr>
          <p:nvPr/>
        </p:nvSpPr>
        <p:spPr bwMode="auto">
          <a:xfrm>
            <a:off x="946150" y="2466975"/>
            <a:ext cx="279876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Muy Sensible</a:t>
            </a:r>
          </a:p>
          <a:p>
            <a:pPr algn="ctr" eaLnBrk="1">
              <a:buSzPct val="100000"/>
            </a:pPr>
            <a:r>
              <a:rPr lang="es-ES" altLang="es-ES_tradnl" sz="2800" b="1">
                <a:solidFill>
                  <a:srgbClr val="FF0000"/>
                </a:solidFill>
              </a:rPr>
              <a:t>Perdido</a:t>
            </a:r>
          </a:p>
          <a:p>
            <a:pPr algn="ctr" eaLnBrk="1">
              <a:buSzPct val="100000"/>
            </a:pPr>
            <a:r>
              <a:rPr lang="es-ES" altLang="es-ES_tradnl" sz="2800" b="1">
                <a:solidFill>
                  <a:srgbClr val="FF0000"/>
                </a:solidFill>
              </a:rPr>
              <a:t>Dudas</a:t>
            </a:r>
          </a:p>
          <a:p>
            <a:pPr algn="ctr" eaLnBrk="1">
              <a:buSzPct val="100000"/>
            </a:pPr>
            <a:r>
              <a:rPr lang="es-ES" altLang="es-ES_tradnl" sz="2800" b="1">
                <a:solidFill>
                  <a:srgbClr val="FF0000"/>
                </a:solidFill>
              </a:rPr>
              <a:t>Miedos</a:t>
            </a:r>
          </a:p>
          <a:p>
            <a:pPr algn="ctr" eaLnBrk="1">
              <a:buSzPct val="100000"/>
            </a:pPr>
            <a:r>
              <a:rPr lang="es-ES" altLang="es-ES_tradnl" sz="2800" b="1">
                <a:solidFill>
                  <a:srgbClr val="FF0000"/>
                </a:solidFill>
              </a:rPr>
              <a:t>Sacrificado</a:t>
            </a:r>
          </a:p>
          <a:p>
            <a:pPr algn="ctr" eaLnBrk="1">
              <a:buSzPct val="100000"/>
            </a:pPr>
            <a:endParaRPr lang="es-ES" altLang="es-ES_tradnl" sz="2800" b="1">
              <a:solidFill>
                <a:srgbClr val="FF0000"/>
              </a:solidFill>
            </a:endParaRPr>
          </a:p>
          <a:p>
            <a:pPr algn="ctr" eaLnBrk="1">
              <a:buSzPct val="100000"/>
            </a:pPr>
            <a:endParaRPr lang="es-ES" altLang="es-ES_tradnl" sz="2800" b="1">
              <a:solidFill>
                <a:srgbClr val="FF0000"/>
              </a:solidFill>
            </a:endParaRP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Text Box 1">
            <a:extLst>
              <a:ext uri="{FF2B5EF4-FFF2-40B4-BE49-F238E27FC236}">
                <a16:creationId xmlns:a16="http://schemas.microsoft.com/office/drawing/2014/main" id="{6F988263-D74C-E54D-B80A-0D92F65F3F62}"/>
              </a:ext>
            </a:extLst>
          </p:cNvPr>
          <p:cNvSpPr txBox="1">
            <a:spLocks noChangeArrowheads="1"/>
          </p:cNvSpPr>
          <p:nvPr/>
        </p:nvSpPr>
        <p:spPr bwMode="auto">
          <a:xfrm>
            <a:off x="2736850" y="1533525"/>
            <a:ext cx="5616575" cy="4973638"/>
          </a:xfrm>
          <a:prstGeom prst="rect">
            <a:avLst/>
          </a:prstGeom>
          <a:noFill/>
          <a:ln>
            <a:noFill/>
          </a:ln>
        </p:spPr>
        <p:txBody>
          <a:bodyPr lIns="50760" tIns="50760" rIns="50760" bIns="50760"/>
          <a:lstStyle>
            <a:lvl1pPr marL="292100" indent="-257175">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1pPr>
            <a:lvl2pPr>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2pPr>
            <a:lvl3pPr>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3pPr>
            <a:lvl4pPr>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4pPr>
            <a:lvl5pPr>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2100" algn="l"/>
                <a:tab pos="739775" algn="l"/>
                <a:tab pos="1189038" algn="l"/>
                <a:tab pos="1638300" algn="l"/>
                <a:tab pos="2087563" algn="l"/>
                <a:tab pos="2536825" algn="l"/>
                <a:tab pos="2986088" algn="l"/>
                <a:tab pos="3435350" algn="l"/>
                <a:tab pos="3884613" algn="l"/>
                <a:tab pos="4333875" algn="l"/>
                <a:tab pos="4783138" algn="l"/>
                <a:tab pos="5232400" algn="l"/>
                <a:tab pos="5681663" algn="l"/>
                <a:tab pos="6130925" algn="l"/>
                <a:tab pos="6580188" algn="l"/>
                <a:tab pos="7029450" algn="l"/>
                <a:tab pos="7478713" algn="l"/>
                <a:tab pos="7927975" algn="l"/>
                <a:tab pos="8377238" algn="l"/>
                <a:tab pos="8826500" algn="l"/>
                <a:tab pos="9275763" algn="l"/>
              </a:tabLst>
              <a:defRPr sz="2400">
                <a:solidFill>
                  <a:schemeClr val="bg1"/>
                </a:solidFill>
                <a:latin typeface="Arial" charset="0"/>
                <a:ea typeface="ＭＳ Ｐゴシック" charset="-128"/>
              </a:defRPr>
            </a:lvl9pPr>
          </a:lstStyle>
          <a:p>
            <a:pPr marL="377825" indent="-342900" algn="just" eaLnBrk="1">
              <a:lnSpc>
                <a:spcPct val="115000"/>
              </a:lnSpc>
              <a:spcAft>
                <a:spcPts val="1425"/>
              </a:spcAft>
              <a:buSzPct val="100000"/>
              <a:buFont typeface="Arial" charset="0"/>
              <a:buChar char="•"/>
              <a:defRPr/>
            </a:pPr>
            <a:r>
              <a:rPr lang="es-ES" altLang="es-ES_tradnl" sz="2800" dirty="0">
                <a:solidFill>
                  <a:srgbClr val="000000"/>
                </a:solidFill>
                <a:latin typeface="Times New Roman" charset="0"/>
              </a:rPr>
              <a:t>Pasivo</a:t>
            </a:r>
          </a:p>
          <a:p>
            <a:pPr marL="377825" indent="-342900" algn="just" eaLnBrk="1">
              <a:lnSpc>
                <a:spcPct val="115000"/>
              </a:lnSpc>
              <a:spcAft>
                <a:spcPts val="1425"/>
              </a:spcAft>
              <a:buSzPct val="100000"/>
              <a:buFont typeface="Arial" charset="0"/>
              <a:buChar char="•"/>
              <a:defRPr/>
            </a:pPr>
            <a:r>
              <a:rPr lang="es-ES" altLang="es-ES_tradnl" sz="2800" dirty="0">
                <a:solidFill>
                  <a:srgbClr val="000000"/>
                </a:solidFill>
                <a:latin typeface="Times New Roman" charset="0"/>
              </a:rPr>
              <a:t>Fantasía (“gafas de la felicidad”)</a:t>
            </a:r>
          </a:p>
          <a:p>
            <a:pPr marL="377825" indent="-342900" algn="just" eaLnBrk="1">
              <a:lnSpc>
                <a:spcPct val="115000"/>
              </a:lnSpc>
              <a:spcAft>
                <a:spcPts val="1425"/>
              </a:spcAft>
              <a:buSzPct val="100000"/>
              <a:buFont typeface="Arial" charset="0"/>
              <a:buChar char="•"/>
              <a:defRPr/>
            </a:pPr>
            <a:r>
              <a:rPr lang="es-ES" altLang="es-ES_tradnl" sz="2800" dirty="0">
                <a:solidFill>
                  <a:srgbClr val="000000"/>
                </a:solidFill>
                <a:latin typeface="Times New Roman" charset="0"/>
              </a:rPr>
              <a:t>Víctima</a:t>
            </a:r>
          </a:p>
          <a:p>
            <a:pPr marL="377825" indent="-342900" algn="just" eaLnBrk="1">
              <a:lnSpc>
                <a:spcPct val="115000"/>
              </a:lnSpc>
              <a:spcAft>
                <a:spcPts val="1425"/>
              </a:spcAft>
              <a:buSzPct val="100000"/>
              <a:buFont typeface="Arial" charset="0"/>
              <a:buChar char="•"/>
              <a:defRPr/>
            </a:pPr>
            <a:r>
              <a:rPr lang="es-ES" altLang="es-ES_tradnl" sz="2800" dirty="0">
                <a:solidFill>
                  <a:srgbClr val="000000"/>
                </a:solidFill>
                <a:latin typeface="Times New Roman" charset="0"/>
              </a:rPr>
              <a:t>El salvador de los demás</a:t>
            </a:r>
          </a:p>
          <a:p>
            <a:pPr algn="just" eaLnBrk="1">
              <a:lnSpc>
                <a:spcPct val="115000"/>
              </a:lnSpc>
              <a:spcAft>
                <a:spcPts val="1425"/>
              </a:spcAft>
              <a:buSzPct val="100000"/>
              <a:defRPr/>
            </a:pPr>
            <a:endParaRPr lang="es-ES" altLang="es-ES_tradnl" sz="1800" dirty="0">
              <a:solidFill>
                <a:srgbClr val="000000"/>
              </a:solidFill>
              <a:latin typeface="Verdana" charset="0"/>
            </a:endParaRPr>
          </a:p>
          <a:p>
            <a:pPr algn="just" eaLnBrk="1">
              <a:lnSpc>
                <a:spcPct val="115000"/>
              </a:lnSpc>
              <a:spcAft>
                <a:spcPts val="1425"/>
              </a:spcAft>
              <a:buSzPct val="100000"/>
              <a:defRPr/>
            </a:pPr>
            <a:endParaRPr lang="es-ES" altLang="es-ES_tradnl" sz="1800" dirty="0">
              <a:solidFill>
                <a:srgbClr val="000000"/>
              </a:solidFill>
              <a:latin typeface="Verdana" charset="0"/>
            </a:endParaRPr>
          </a:p>
        </p:txBody>
      </p:sp>
      <p:sp>
        <p:nvSpPr>
          <p:cNvPr id="41986" name="Freeform 3">
            <a:extLst>
              <a:ext uri="{FF2B5EF4-FFF2-40B4-BE49-F238E27FC236}">
                <a16:creationId xmlns:a16="http://schemas.microsoft.com/office/drawing/2014/main" id="{465D6F00-F343-434A-B8A1-60874C96A0D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7" name="Picture 4">
            <a:extLst>
              <a:ext uri="{FF2B5EF4-FFF2-40B4-BE49-F238E27FC236}">
                <a16:creationId xmlns:a16="http://schemas.microsoft.com/office/drawing/2014/main" id="{93C97387-6680-6E4E-A461-C01D30B87E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Text Box 5">
            <a:extLst>
              <a:ext uri="{FF2B5EF4-FFF2-40B4-BE49-F238E27FC236}">
                <a16:creationId xmlns:a16="http://schemas.microsoft.com/office/drawing/2014/main" id="{44F32669-7A84-0044-8851-37D22B443671}"/>
              </a:ext>
            </a:extLst>
          </p:cNvPr>
          <p:cNvSpPr txBox="1">
            <a:spLocks noChangeArrowheads="1"/>
          </p:cNvSpPr>
          <p:nvPr/>
        </p:nvSpPr>
        <p:spPr bwMode="auto">
          <a:xfrm>
            <a:off x="-149225" y="188913"/>
            <a:ext cx="835818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Sombras de NEPTUNO-PISCIS-CASA 12</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Freeform 2">
            <a:extLst>
              <a:ext uri="{FF2B5EF4-FFF2-40B4-BE49-F238E27FC236}">
                <a16:creationId xmlns:a16="http://schemas.microsoft.com/office/drawing/2014/main" id="{BB82504F-3D85-4449-91DE-929EB5EF37F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9938" name="Picture 3">
            <a:extLst>
              <a:ext uri="{FF2B5EF4-FFF2-40B4-BE49-F238E27FC236}">
                <a16:creationId xmlns:a16="http://schemas.microsoft.com/office/drawing/2014/main" id="{13E716B8-21DD-794D-96B2-7AE01B5692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4">
            <a:extLst>
              <a:ext uri="{FF2B5EF4-FFF2-40B4-BE49-F238E27FC236}">
                <a16:creationId xmlns:a16="http://schemas.microsoft.com/office/drawing/2014/main" id="{85E24630-17A2-214E-9FFD-D3F7E706A8E4}"/>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PISCIS: la raíz</a:t>
            </a:r>
            <a:r>
              <a:rPr lang="is-IS" altLang="es-ES_tradnl" sz="2800" b="1">
                <a:solidFill>
                  <a:srgbClr val="FF0000"/>
                </a:solidFill>
              </a:rPr>
              <a:t>…..</a:t>
            </a:r>
            <a:r>
              <a:rPr lang="es-ES" altLang="es-ES_tradnl" sz="2800" b="1">
                <a:solidFill>
                  <a:srgbClr val="FF0000"/>
                </a:solidFill>
              </a:rPr>
              <a:t>   </a:t>
            </a:r>
          </a:p>
        </p:txBody>
      </p:sp>
      <p:sp>
        <p:nvSpPr>
          <p:cNvPr id="165892" name="Rectángulo 2">
            <a:extLst>
              <a:ext uri="{FF2B5EF4-FFF2-40B4-BE49-F238E27FC236}">
                <a16:creationId xmlns:a16="http://schemas.microsoft.com/office/drawing/2014/main" id="{B47E000A-3F1E-1140-A39F-61DDE2D8F991}"/>
              </a:ext>
            </a:extLst>
          </p:cNvPr>
          <p:cNvSpPr>
            <a:spLocks noChangeArrowheads="1"/>
          </p:cNvSpPr>
          <p:nvPr/>
        </p:nvSpPr>
        <p:spPr bwMode="auto">
          <a:xfrm>
            <a:off x="1079500" y="1466850"/>
            <a:ext cx="8785225" cy="3170238"/>
          </a:xfrm>
          <a:prstGeom prst="rect">
            <a:avLst/>
          </a:prstGeom>
          <a:noFill/>
          <a:ln>
            <a:noFill/>
          </a:ln>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marL="342900" indent="-342900" algn="just">
              <a:lnSpc>
                <a:spcPct val="115000"/>
              </a:lnSpc>
              <a:spcAft>
                <a:spcPts val="1138"/>
              </a:spcAf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	MIEDO A </a:t>
            </a:r>
            <a:r>
              <a:rPr lang="es-ES" altLang="es-ES_tradnl" sz="2200" b="1" dirty="0">
                <a:solidFill>
                  <a:srgbClr val="FF0000"/>
                </a:solidFill>
                <a:latin typeface="Times New Roman" panose="02020603050405020304" pitchFamily="18" charset="0"/>
              </a:rPr>
              <a:t>HACER DAÑO </a:t>
            </a:r>
            <a:r>
              <a:rPr lang="es-ES" altLang="es-ES_tradnl" sz="2200" b="1" dirty="0">
                <a:solidFill>
                  <a:srgbClr val="000000"/>
                </a:solidFill>
                <a:latin typeface="Times New Roman" panose="02020603050405020304" pitchFamily="18" charset="0"/>
              </a:rPr>
              <a:t>A LOS DEMÁS</a:t>
            </a:r>
            <a:r>
              <a:rPr lang="es-ES" altLang="es-ES_tradnl" sz="2200" dirty="0">
                <a:solidFill>
                  <a:srgbClr val="000000"/>
                </a:solidFill>
                <a:latin typeface="Times New Roman" panose="02020603050405020304" pitchFamily="18" charset="0"/>
              </a:rPr>
              <a:t>. Cuando siento miedo me paralizo, me bloqueo, apago mis sentidos extraordinarios y niego mis capacidades. </a:t>
            </a:r>
          </a:p>
          <a:p>
            <a:pPr marL="342900" indent="-342900" algn="just">
              <a:lnSpc>
                <a:spcPct val="115000"/>
              </a:lnSpc>
              <a:spcAft>
                <a:spcPts val="1138"/>
              </a:spcAft>
              <a:buSzPct val="100000"/>
              <a:buFont typeface="Wingdings" pitchFamily="2" charset="2"/>
              <a:buChar char="Ø"/>
              <a:defRPr/>
            </a:pPr>
            <a:r>
              <a:rPr lang="es-ES" altLang="es-ES_tradnl" sz="2200" dirty="0">
                <a:solidFill>
                  <a:srgbClr val="000000"/>
                </a:solidFill>
                <a:latin typeface="Times New Roman" panose="02020603050405020304" pitchFamily="18" charset="0"/>
              </a:rPr>
              <a:t>	</a:t>
            </a:r>
            <a:r>
              <a:rPr lang="es-ES" altLang="es-ES_tradnl" sz="2200" b="1" dirty="0">
                <a:solidFill>
                  <a:srgbClr val="000000"/>
                </a:solidFill>
                <a:latin typeface="Times New Roman" panose="02020603050405020304" pitchFamily="18" charset="0"/>
              </a:rPr>
              <a:t>MIEDO A </a:t>
            </a:r>
            <a:r>
              <a:rPr lang="es-ES" altLang="es-ES_tradnl" sz="2200" b="1" dirty="0">
                <a:solidFill>
                  <a:srgbClr val="FF0000"/>
                </a:solidFill>
                <a:latin typeface="Times New Roman" panose="02020603050405020304" pitchFamily="18" charset="0"/>
              </a:rPr>
              <a:t>PONER FIN </a:t>
            </a:r>
            <a:r>
              <a:rPr lang="es-ES" altLang="es-ES_tradnl" sz="2200" b="1" dirty="0">
                <a:solidFill>
                  <a:srgbClr val="000000"/>
                </a:solidFill>
                <a:latin typeface="Times New Roman" panose="02020603050405020304" pitchFamily="18" charset="0"/>
              </a:rPr>
              <a:t>A </a:t>
            </a:r>
            <a:r>
              <a:rPr lang="es-ES" altLang="es-ES_tradnl" sz="2200" dirty="0">
                <a:solidFill>
                  <a:srgbClr val="000000"/>
                </a:solidFill>
                <a:latin typeface="Times New Roman" panose="02020603050405020304" pitchFamily="18" charset="0"/>
              </a:rPr>
              <a:t>SITUACIONES O RELACIONES</a:t>
            </a:r>
            <a:r>
              <a:rPr lang="is-IS" altLang="es-ES_tradnl"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 </a:t>
            </a:r>
          </a:p>
          <a:p>
            <a:pPr marL="342900" indent="-342900" algn="just">
              <a:lnSpc>
                <a:spcPct val="115000"/>
              </a:lnSpc>
              <a:spcAft>
                <a:spcPts val="1138"/>
              </a:spcAft>
              <a:buSzPct val="100000"/>
              <a:buFont typeface="Wingdings" pitchFamily="2" charset="2"/>
              <a:buChar char="Ø"/>
              <a:defRPr/>
            </a:pPr>
            <a:r>
              <a:rPr lang="es-ES" altLang="es-ES_tradnl" sz="2200" b="1" dirty="0">
                <a:solidFill>
                  <a:srgbClr val="000000"/>
                </a:solidFill>
                <a:latin typeface="Times New Roman" panose="02020603050405020304" pitchFamily="18" charset="0"/>
              </a:rPr>
              <a:t>	</a:t>
            </a:r>
            <a:r>
              <a:rPr lang="es-ES" altLang="es-ES_tradnl" sz="2200" dirty="0">
                <a:solidFill>
                  <a:srgbClr val="000000"/>
                </a:solidFill>
                <a:latin typeface="Times New Roman" panose="02020603050405020304" pitchFamily="18" charset="0"/>
              </a:rPr>
              <a:t>OTROS GRANDES MIEDOS: </a:t>
            </a:r>
            <a:r>
              <a:rPr lang="es-ES" altLang="es-ES_tradnl" sz="2200" b="1" dirty="0">
                <a:solidFill>
                  <a:srgbClr val="000000"/>
                </a:solidFill>
                <a:latin typeface="Times New Roman" panose="02020603050405020304" pitchFamily="18" charset="0"/>
              </a:rPr>
              <a:t>la muerte, el sufrimiento</a:t>
            </a:r>
            <a:r>
              <a:rPr lang="is-IS" altLang="es-ES_tradnl" sz="2200" dirty="0">
                <a:solidFill>
                  <a:srgbClr val="000000"/>
                </a:solidFill>
                <a:latin typeface="Times New Roman" panose="02020603050405020304" pitchFamily="18" charset="0"/>
              </a:rPr>
              <a:t>….</a:t>
            </a:r>
            <a:endParaRPr lang="es-ES" altLang="es-ES_tradnl" sz="1300" dirty="0">
              <a:solidFill>
                <a:srgbClr val="000000"/>
              </a:solidFill>
              <a:latin typeface="Verdana" panose="020B0604030504040204" pitchFamily="34" charset="0"/>
            </a:endParaRPr>
          </a:p>
          <a:p>
            <a:pPr marL="0" lvl="1" indent="0" algn="just">
              <a:defRPr/>
            </a:pPr>
            <a:endParaRPr lang="es-ES" altLang="es-ES_tradnl" sz="2200" dirty="0">
              <a:solidFill>
                <a:srgbClr val="000000"/>
              </a:solidFill>
              <a:latin typeface="Times New Roman" panose="02020603050405020304" pitchFamily="18" charset="0"/>
            </a:endParaRPr>
          </a:p>
          <a:p>
            <a:pPr algn="just">
              <a:defRPr/>
            </a:pPr>
            <a:endParaRPr lang="es-ES_tradnl" altLang="es-ES_tradnl"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9941" name="CuadroTexto 1">
            <a:extLst>
              <a:ext uri="{FF2B5EF4-FFF2-40B4-BE49-F238E27FC236}">
                <a16:creationId xmlns:a16="http://schemas.microsoft.com/office/drawing/2014/main" id="{22F0AE51-65B2-1F41-BF1C-85B253CE301D}"/>
              </a:ext>
            </a:extLst>
          </p:cNvPr>
          <p:cNvSpPr txBox="1">
            <a:spLocks noChangeArrowheads="1"/>
          </p:cNvSpPr>
          <p:nvPr/>
        </p:nvSpPr>
        <p:spPr bwMode="auto">
          <a:xfrm>
            <a:off x="2447925" y="4275138"/>
            <a:ext cx="561657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“Miedos más irracionales con intenso sufrimiento”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78BFACA4-A8FD-7146-9F1B-20AD35AA316C}"/>
              </a:ext>
            </a:extLst>
          </p:cNvPr>
          <p:cNvSpPr txBox="1">
            <a:spLocks noChangeArrowheads="1"/>
          </p:cNvSpPr>
          <p:nvPr/>
        </p:nvSpPr>
        <p:spPr bwMode="auto">
          <a:xfrm>
            <a:off x="1008063" y="214313"/>
            <a:ext cx="5976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0000"/>
                </a:solidFill>
              </a:rPr>
              <a:t>PASIVO</a:t>
            </a:r>
          </a:p>
        </p:txBody>
      </p:sp>
      <p:sp>
        <p:nvSpPr>
          <p:cNvPr id="44034" name="Freeform 2">
            <a:extLst>
              <a:ext uri="{FF2B5EF4-FFF2-40B4-BE49-F238E27FC236}">
                <a16:creationId xmlns:a16="http://schemas.microsoft.com/office/drawing/2014/main" id="{AAF58A35-472B-8743-BF2E-0D23D274B69F}"/>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5" name="Picture 3">
            <a:extLst>
              <a:ext uri="{FF2B5EF4-FFF2-40B4-BE49-F238E27FC236}">
                <a16:creationId xmlns:a16="http://schemas.microsoft.com/office/drawing/2014/main" id="{E40A1612-5D36-E341-90EB-9088790B6F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Text Box 4">
            <a:extLst>
              <a:ext uri="{FF2B5EF4-FFF2-40B4-BE49-F238E27FC236}">
                <a16:creationId xmlns:a16="http://schemas.microsoft.com/office/drawing/2014/main" id="{DF9951CC-0664-0244-B34C-30069235E763}"/>
              </a:ext>
            </a:extLst>
          </p:cNvPr>
          <p:cNvSpPr txBox="1">
            <a:spLocks noChangeArrowheads="1"/>
          </p:cNvSpPr>
          <p:nvPr/>
        </p:nvSpPr>
        <p:spPr bwMode="auto">
          <a:xfrm>
            <a:off x="1944688" y="1392238"/>
            <a:ext cx="84613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Falta de Disciplina</a:t>
            </a:r>
          </a:p>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Dejadez</a:t>
            </a:r>
          </a:p>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Pasividad</a:t>
            </a:r>
          </a:p>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No acción </a:t>
            </a:r>
          </a:p>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Desconfía de los demás, miedo a la unión</a:t>
            </a:r>
          </a:p>
          <a:p>
            <a:pPr marL="412750" indent="-342900" algn="just">
              <a:spcAft>
                <a:spcPts val="1138"/>
              </a:spcAft>
              <a:buClr>
                <a:srgbClr val="000000"/>
              </a:buClr>
              <a:buSzPct val="100000"/>
              <a:buFont typeface="Wingdings" charset="2"/>
              <a:buChar char="Ø"/>
              <a:defRPr/>
            </a:pPr>
            <a:r>
              <a:rPr lang="es-ES" altLang="es-ES_tradnl" dirty="0">
                <a:solidFill>
                  <a:schemeClr val="tx1"/>
                </a:solidFill>
                <a:latin typeface="Times New Roman" charset="0"/>
              </a:rPr>
              <a:t>Oculto, miento a los demás, engaña (para no hacer </a:t>
            </a:r>
          </a:p>
          <a:p>
            <a:pPr marL="69850" indent="0" algn="just">
              <a:spcAft>
                <a:spcPts val="1138"/>
              </a:spcAft>
              <a:buClr>
                <a:srgbClr val="000000"/>
              </a:buClr>
              <a:buSzPct val="100000"/>
              <a:defRPr/>
            </a:pPr>
            <a:r>
              <a:rPr lang="es-ES" altLang="es-ES_tradnl" dirty="0">
                <a:solidFill>
                  <a:schemeClr val="tx1"/>
                </a:solidFill>
                <a:latin typeface="Times New Roman" charset="0"/>
              </a:rPr>
              <a:t>     sufrir al </a:t>
            </a:r>
            <a:r>
              <a:rPr lang="es-ES" altLang="es-ES_tradnl">
                <a:solidFill>
                  <a:schemeClr val="tx1"/>
                </a:solidFill>
                <a:latin typeface="Times New Roman" charset="0"/>
              </a:rPr>
              <a:t>otro)</a:t>
            </a:r>
            <a:endParaRPr lang="es-ES" altLang="es-ES_tradnl" dirty="0">
              <a:solidFill>
                <a:schemeClr val="tx1"/>
              </a:solidFill>
              <a:latin typeface="Times New Roman" charset="0"/>
            </a:endParaRPr>
          </a:p>
          <a:p>
            <a:pPr marL="69850" indent="0" algn="just">
              <a:spcAft>
                <a:spcPts val="1138"/>
              </a:spcAft>
              <a:buClr>
                <a:srgbClr val="000000"/>
              </a:buClr>
              <a:buSzPct val="100000"/>
              <a:defRPr/>
            </a:pPr>
            <a:r>
              <a:rPr lang="es-ES" altLang="es-ES_tradnl" sz="2800" b="1" i="1" dirty="0">
                <a:solidFill>
                  <a:srgbClr val="7030A0"/>
                </a:solidFill>
                <a:latin typeface="Times New Roman" charset="0"/>
              </a:rPr>
              <a:t>           “No hago nada para no sufrir”                                                                                               </a:t>
            </a: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sz="1300" dirty="0">
              <a:solidFill>
                <a:srgbClr val="000000"/>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E2220F71-2F74-B140-9E7B-C0F151A9F58D}"/>
              </a:ext>
            </a:extLst>
          </p:cNvPr>
          <p:cNvSpPr txBox="1">
            <a:spLocks noChangeArrowheads="1"/>
          </p:cNvSpPr>
          <p:nvPr/>
        </p:nvSpPr>
        <p:spPr bwMode="auto">
          <a:xfrm>
            <a:off x="1008063" y="214313"/>
            <a:ext cx="5976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0000"/>
                </a:solidFill>
              </a:rPr>
              <a:t>FANTASÍA</a:t>
            </a:r>
          </a:p>
          <a:p>
            <a:pPr algn="ctr">
              <a:buSzPct val="100000"/>
            </a:pPr>
            <a:r>
              <a:rPr lang="es-ES" altLang="es-ES_tradnl" sz="2800" b="1">
                <a:solidFill>
                  <a:srgbClr val="FF0000"/>
                </a:solidFill>
              </a:rPr>
              <a:t>“Gafas de la felicidad”</a:t>
            </a:r>
          </a:p>
        </p:txBody>
      </p:sp>
      <p:sp>
        <p:nvSpPr>
          <p:cNvPr id="46082" name="Freeform 2">
            <a:extLst>
              <a:ext uri="{FF2B5EF4-FFF2-40B4-BE49-F238E27FC236}">
                <a16:creationId xmlns:a16="http://schemas.microsoft.com/office/drawing/2014/main" id="{42B9B0EA-7270-4340-A995-AF2834251058}"/>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3" name="Picture 3">
            <a:extLst>
              <a:ext uri="{FF2B5EF4-FFF2-40B4-BE49-F238E27FC236}">
                <a16:creationId xmlns:a16="http://schemas.microsoft.com/office/drawing/2014/main" id="{81925CD1-C8BD-5D46-BC51-FD7ADEAB78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Text Box 4">
            <a:extLst>
              <a:ext uri="{FF2B5EF4-FFF2-40B4-BE49-F238E27FC236}">
                <a16:creationId xmlns:a16="http://schemas.microsoft.com/office/drawing/2014/main" id="{DE20620D-CD30-0C43-B560-040CFDFBBE3B}"/>
              </a:ext>
            </a:extLst>
          </p:cNvPr>
          <p:cNvSpPr txBox="1">
            <a:spLocks noChangeArrowheads="1"/>
          </p:cNvSpPr>
          <p:nvPr/>
        </p:nvSpPr>
        <p:spPr bwMode="auto">
          <a:xfrm>
            <a:off x="1763713" y="1319213"/>
            <a:ext cx="84613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Fantasía desbordante</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Ilusiones</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Divagaciones</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Imprecisiones</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Escapismo, adicciones (drogas, alcohol, tabaco….) </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Confusión</a:t>
            </a:r>
          </a:p>
          <a:p>
            <a:pPr marL="69850" indent="0">
              <a:spcAft>
                <a:spcPts val="1138"/>
              </a:spcAft>
              <a:buClr>
                <a:srgbClr val="000000"/>
              </a:buClr>
              <a:buSzPct val="100000"/>
              <a:defRPr/>
            </a:pPr>
            <a:endParaRPr lang="es-ES" altLang="es-ES_tradnl" dirty="0">
              <a:solidFill>
                <a:schemeClr val="tx1"/>
              </a:solidFill>
              <a:latin typeface="Times New Roman" charset="0"/>
            </a:endParaRPr>
          </a:p>
          <a:p>
            <a:pPr marL="69850" indent="0">
              <a:spcAft>
                <a:spcPts val="1138"/>
              </a:spcAft>
              <a:buClr>
                <a:srgbClr val="000000"/>
              </a:buClr>
              <a:buSzPct val="100000"/>
              <a:defRPr/>
            </a:pPr>
            <a:r>
              <a:rPr lang="es-ES" altLang="es-ES_tradnl" dirty="0">
                <a:solidFill>
                  <a:schemeClr val="tx1"/>
                </a:solidFill>
                <a:latin typeface="Times New Roman" charset="0"/>
              </a:rPr>
              <a:t> </a:t>
            </a:r>
            <a:r>
              <a:rPr lang="es-ES" altLang="es-ES_tradnl" sz="2800" b="1" i="1" dirty="0">
                <a:solidFill>
                  <a:srgbClr val="7030A0"/>
                </a:solidFill>
                <a:latin typeface="Times New Roman" charset="0"/>
              </a:rPr>
              <a:t>“Me evado para no sufrir, mi realidad no me gusta”</a:t>
            </a: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B8B0B54D-3154-9241-B0DD-5E7A8E8F3641}"/>
              </a:ext>
            </a:extLst>
          </p:cNvPr>
          <p:cNvSpPr txBox="1">
            <a:spLocks noChangeArrowheads="1"/>
          </p:cNvSpPr>
          <p:nvPr/>
        </p:nvSpPr>
        <p:spPr bwMode="auto">
          <a:xfrm>
            <a:off x="1008063" y="214313"/>
            <a:ext cx="5976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0000"/>
                </a:solidFill>
              </a:rPr>
              <a:t>VÍCTIMA</a:t>
            </a:r>
          </a:p>
        </p:txBody>
      </p:sp>
      <p:sp>
        <p:nvSpPr>
          <p:cNvPr id="48130" name="Freeform 2">
            <a:extLst>
              <a:ext uri="{FF2B5EF4-FFF2-40B4-BE49-F238E27FC236}">
                <a16:creationId xmlns:a16="http://schemas.microsoft.com/office/drawing/2014/main" id="{164C7A58-C40A-0F4C-B2DD-1706E126F628}"/>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1" name="Picture 3">
            <a:extLst>
              <a:ext uri="{FF2B5EF4-FFF2-40B4-BE49-F238E27FC236}">
                <a16:creationId xmlns:a16="http://schemas.microsoft.com/office/drawing/2014/main" id="{7220E443-86F1-BC43-9E21-53E2E52BC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Text Box 4">
            <a:extLst>
              <a:ext uri="{FF2B5EF4-FFF2-40B4-BE49-F238E27FC236}">
                <a16:creationId xmlns:a16="http://schemas.microsoft.com/office/drawing/2014/main" id="{86184E1B-33F9-354E-B673-3E5F10C9E638}"/>
              </a:ext>
            </a:extLst>
          </p:cNvPr>
          <p:cNvSpPr txBox="1">
            <a:spLocks noChangeArrowheads="1"/>
          </p:cNvSpPr>
          <p:nvPr/>
        </p:nvSpPr>
        <p:spPr bwMode="auto">
          <a:xfrm>
            <a:off x="1865313" y="1392238"/>
            <a:ext cx="6704012"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Se funde con los demás </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Dependiente de los demás</a:t>
            </a:r>
          </a:p>
          <a:p>
            <a:pPr marL="69850" indent="0">
              <a:spcAft>
                <a:spcPts val="1138"/>
              </a:spcAft>
              <a:buClr>
                <a:srgbClr val="000000"/>
              </a:buClr>
              <a:buSzPct val="100000"/>
              <a:defRPr/>
            </a:pPr>
            <a:endParaRPr lang="es-ES" altLang="es-ES_tradnl" dirty="0">
              <a:solidFill>
                <a:schemeClr val="tx1"/>
              </a:solidFill>
              <a:latin typeface="Times New Roman" charset="0"/>
            </a:endParaRPr>
          </a:p>
          <a:p>
            <a:pPr marL="69850" indent="0">
              <a:spcAft>
                <a:spcPts val="1138"/>
              </a:spcAft>
              <a:buClr>
                <a:srgbClr val="000000"/>
              </a:buClr>
              <a:buSzPct val="100000"/>
              <a:defRPr/>
            </a:pPr>
            <a:r>
              <a:rPr lang="es-ES" altLang="es-ES_tradnl" dirty="0">
                <a:solidFill>
                  <a:schemeClr val="tx1"/>
                </a:solidFill>
                <a:latin typeface="Times New Roman" charset="0"/>
              </a:rPr>
              <a:t>            </a:t>
            </a:r>
            <a:r>
              <a:rPr lang="es-ES" altLang="es-ES_tradnl" sz="2800" b="1" i="1" dirty="0">
                <a:solidFill>
                  <a:srgbClr val="7030A0"/>
                </a:solidFill>
                <a:latin typeface="Times New Roman" charset="0"/>
              </a:rPr>
              <a:t>“Sacrificado por los demás”</a:t>
            </a:r>
          </a:p>
          <a:p>
            <a:pPr marL="69850" indent="0">
              <a:spcAft>
                <a:spcPts val="1138"/>
              </a:spcAft>
              <a:buClr>
                <a:srgbClr val="000000"/>
              </a:buClr>
              <a:buSzPct val="100000"/>
              <a:defRPr/>
            </a:pPr>
            <a:r>
              <a:rPr lang="es-ES" altLang="es-ES_tradnl" sz="2800" b="1" i="1" dirty="0">
                <a:solidFill>
                  <a:srgbClr val="7030A0"/>
                </a:solidFill>
                <a:latin typeface="Times New Roman" charset="0"/>
              </a:rPr>
              <a:t>  Y se queja, se queja, se queja………</a:t>
            </a:r>
          </a:p>
          <a:p>
            <a:pPr marL="69850" indent="0">
              <a:spcAft>
                <a:spcPts val="1138"/>
              </a:spcAft>
              <a:buClr>
                <a:srgbClr val="000000"/>
              </a:buClr>
              <a:buSzPct val="100000"/>
              <a:defRPr/>
            </a:pPr>
            <a:r>
              <a:rPr lang="es-ES" altLang="es-ES_tradnl" sz="2800" b="1" i="1" dirty="0">
                <a:solidFill>
                  <a:srgbClr val="7030A0"/>
                </a:solidFill>
                <a:latin typeface="Times New Roman" charset="0"/>
              </a:rPr>
              <a:t>          (necesita recibir compasión)  </a:t>
            </a:r>
            <a:endParaRPr lang="es-ES" altLang="es-ES_tradnl" b="1" i="1" dirty="0">
              <a:solidFill>
                <a:srgbClr val="7030A0"/>
              </a:solidFill>
              <a:latin typeface="Times New Roman" charset="0"/>
            </a:endParaRPr>
          </a:p>
          <a:p>
            <a:pPr marL="412750" indent="-342900">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1E517988-E5FB-D048-8018-2547BFEAB6F6}"/>
              </a:ext>
            </a:extLst>
          </p:cNvPr>
          <p:cNvSpPr txBox="1">
            <a:spLocks noChangeArrowheads="1"/>
          </p:cNvSpPr>
          <p:nvPr/>
        </p:nvSpPr>
        <p:spPr bwMode="auto">
          <a:xfrm>
            <a:off x="1008063" y="214313"/>
            <a:ext cx="5976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0000"/>
                </a:solidFill>
              </a:rPr>
              <a:t>SALVADOR</a:t>
            </a:r>
          </a:p>
        </p:txBody>
      </p:sp>
      <p:sp>
        <p:nvSpPr>
          <p:cNvPr id="50178" name="Freeform 2">
            <a:extLst>
              <a:ext uri="{FF2B5EF4-FFF2-40B4-BE49-F238E27FC236}">
                <a16:creationId xmlns:a16="http://schemas.microsoft.com/office/drawing/2014/main" id="{7D3B0289-472A-4C44-B87B-418296E0E634}"/>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9" name="Picture 3">
            <a:extLst>
              <a:ext uri="{FF2B5EF4-FFF2-40B4-BE49-F238E27FC236}">
                <a16:creationId xmlns:a16="http://schemas.microsoft.com/office/drawing/2014/main" id="{7933F6B3-5021-0F41-95C6-DDA8FACB55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Text Box 4">
            <a:extLst>
              <a:ext uri="{FF2B5EF4-FFF2-40B4-BE49-F238E27FC236}">
                <a16:creationId xmlns:a16="http://schemas.microsoft.com/office/drawing/2014/main" id="{5B57E66E-7541-2F4E-B436-F03B1222FA53}"/>
              </a:ext>
            </a:extLst>
          </p:cNvPr>
          <p:cNvSpPr txBox="1">
            <a:spLocks noChangeArrowheads="1"/>
          </p:cNvSpPr>
          <p:nvPr/>
        </p:nvSpPr>
        <p:spPr bwMode="auto">
          <a:xfrm>
            <a:off x="1504950" y="1392238"/>
            <a:ext cx="84613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Se funde con los demás</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Dependiente, se olvida de sí mismo</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Entregado “al otro” para aliviar el sufrimiento</a:t>
            </a:r>
          </a:p>
          <a:p>
            <a:pPr marL="412750" indent="-342900">
              <a:spcAft>
                <a:spcPts val="1138"/>
              </a:spcAft>
              <a:buClr>
                <a:srgbClr val="000000"/>
              </a:buClr>
              <a:buSzPct val="100000"/>
              <a:buFont typeface="Wingdings" charset="2"/>
              <a:buChar char="Ø"/>
              <a:defRPr/>
            </a:pPr>
            <a:r>
              <a:rPr lang="es-ES" altLang="es-ES_tradnl" dirty="0">
                <a:solidFill>
                  <a:schemeClr val="tx1"/>
                </a:solidFill>
                <a:latin typeface="Times New Roman" charset="0"/>
              </a:rPr>
              <a:t>Amor dependiente y sacrificado</a:t>
            </a:r>
          </a:p>
          <a:p>
            <a:pPr marL="69850" indent="0">
              <a:spcAft>
                <a:spcPts val="1138"/>
              </a:spcAft>
              <a:buClr>
                <a:srgbClr val="000000"/>
              </a:buClr>
              <a:buSzPct val="100000"/>
              <a:defRPr/>
            </a:pPr>
            <a:endParaRPr lang="es-ES" altLang="es-ES_tradnl" sz="2800" dirty="0">
              <a:solidFill>
                <a:schemeClr val="tx1"/>
              </a:solidFill>
              <a:latin typeface="Times New Roman" charset="0"/>
            </a:endParaRPr>
          </a:p>
          <a:p>
            <a:pPr marL="69850" indent="0" algn="ctr">
              <a:spcAft>
                <a:spcPts val="1138"/>
              </a:spcAft>
              <a:buClr>
                <a:srgbClr val="000000"/>
              </a:buClr>
              <a:buSzPct val="100000"/>
              <a:defRPr/>
            </a:pPr>
            <a:r>
              <a:rPr lang="es-ES" altLang="es-ES_tradnl" sz="2800" dirty="0">
                <a:solidFill>
                  <a:schemeClr val="tx1"/>
                </a:solidFill>
                <a:latin typeface="Times New Roman" charset="0"/>
              </a:rPr>
              <a:t> </a:t>
            </a:r>
            <a:r>
              <a:rPr lang="es-ES" altLang="es-ES_tradnl" sz="2800" b="1" i="1" dirty="0">
                <a:solidFill>
                  <a:srgbClr val="7030A0"/>
                </a:solidFill>
                <a:latin typeface="Times New Roman" charset="0"/>
              </a:rPr>
              <a:t>“Abandona su cuerpo, su vida, para ayudar al otro olvidándose (o no queriendo ver) que él también sufre”  </a:t>
            </a:r>
          </a:p>
          <a:p>
            <a:pPr marL="412750" indent="-342900">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Times New Roman" charset="0"/>
            </a:endParaRPr>
          </a:p>
          <a:p>
            <a:pPr marL="412750" indent="-342900" algn="just">
              <a:spcAft>
                <a:spcPts val="1138"/>
              </a:spcAft>
              <a:buClr>
                <a:srgbClr val="000000"/>
              </a:buClr>
              <a:buSzPct val="100000"/>
              <a:buFont typeface="Wingdings" charset="2"/>
              <a:buChar char="Ø"/>
              <a:defRPr/>
            </a:pPr>
            <a:endParaRPr lang="es-ES" altLang="es-ES_tradnl" dirty="0">
              <a:solidFill>
                <a:schemeClr val="tx1"/>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ext Box 1">
            <a:extLst>
              <a:ext uri="{FF2B5EF4-FFF2-40B4-BE49-F238E27FC236}">
                <a16:creationId xmlns:a16="http://schemas.microsoft.com/office/drawing/2014/main" id="{F6F50C4E-B139-7E4B-830E-0C1CF6C9DEBF}"/>
              </a:ext>
            </a:extLst>
          </p:cNvPr>
          <p:cNvSpPr txBox="1">
            <a:spLocks noChangeArrowheads="1"/>
          </p:cNvSpPr>
          <p:nvPr/>
        </p:nvSpPr>
        <p:spPr bwMode="auto">
          <a:xfrm>
            <a:off x="1260475" y="1390650"/>
            <a:ext cx="7667625" cy="4973638"/>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defRPr/>
            </a:pPr>
            <a:r>
              <a:rPr lang="es-ES" altLang="es-ES_tradnl" sz="2200" b="1" dirty="0">
                <a:solidFill>
                  <a:srgbClr val="FF0000"/>
                </a:solidFill>
                <a:latin typeface="Times New Roman" panose="02020603050405020304" pitchFamily="18" charset="0"/>
              </a:rPr>
              <a:t>INSPIRACIÓN- INTUICIÓN</a:t>
            </a:r>
          </a:p>
          <a:p>
            <a:pPr marL="34925" indent="0" eaLnBrk="1">
              <a:spcAft>
                <a:spcPts val="1425"/>
              </a:spcAft>
              <a:buClr>
                <a:srgbClr val="000000"/>
              </a:buClr>
              <a:buSzPct val="100000"/>
              <a:defRPr/>
            </a:pPr>
            <a:r>
              <a:rPr lang="es-ES" altLang="es-ES_tradnl" sz="2200" b="1" dirty="0">
                <a:solidFill>
                  <a:srgbClr val="000000"/>
                </a:solidFill>
                <a:latin typeface="Times New Roman" panose="02020603050405020304" pitchFamily="18" charset="0"/>
              </a:rPr>
              <a:t>   </a:t>
            </a:r>
            <a:r>
              <a:rPr lang="es-ES" altLang="es-ES_tradnl" sz="2200" dirty="0">
                <a:solidFill>
                  <a:srgbClr val="000000"/>
                </a:solidFill>
                <a:latin typeface="Times New Roman" panose="02020603050405020304" pitchFamily="18" charset="0"/>
              </a:rPr>
              <a:t>Creatividad, artista, conectado al “más allá”</a:t>
            </a:r>
          </a:p>
          <a:p>
            <a:pPr eaLnBrk="1">
              <a:spcAft>
                <a:spcPts val="1425"/>
              </a:spcAft>
              <a:buClr>
                <a:srgbClr val="000000"/>
              </a:buClr>
              <a:buSzPct val="100000"/>
              <a:buFont typeface="Wingdings" pitchFamily="2" charset="2"/>
              <a:buChar char=""/>
              <a:defRPr/>
            </a:pPr>
            <a:r>
              <a:rPr lang="es-ES" altLang="es-ES_tradnl" sz="2200" b="1" dirty="0">
                <a:solidFill>
                  <a:srgbClr val="FF0000"/>
                </a:solidFill>
                <a:latin typeface="Times New Roman" panose="02020603050405020304" pitchFamily="18" charset="0"/>
              </a:rPr>
              <a:t>EL AMOR INCONDICIONAL</a:t>
            </a:r>
          </a:p>
          <a:p>
            <a:pPr marL="34925" indent="0" eaLnBrk="1">
              <a:spcAft>
                <a:spcPts val="1425"/>
              </a:spcAft>
              <a:buClr>
                <a:srgbClr val="000000"/>
              </a:buClr>
              <a:buSzPct val="100000"/>
              <a:defRPr/>
            </a:pPr>
            <a:r>
              <a:rPr lang="es-ES" altLang="es-ES_tradnl" sz="2200" dirty="0">
                <a:solidFill>
                  <a:schemeClr val="tx1"/>
                </a:solidFill>
                <a:latin typeface="Times New Roman" panose="02020603050405020304" pitchFamily="18" charset="0"/>
              </a:rPr>
              <a:t>   Amor desinteresado</a:t>
            </a:r>
          </a:p>
          <a:p>
            <a:pPr eaLnBrk="1">
              <a:spcAft>
                <a:spcPts val="1425"/>
              </a:spcAft>
              <a:buClr>
                <a:srgbClr val="000000"/>
              </a:buClr>
              <a:buSzPct val="100000"/>
              <a:buFont typeface="Wingdings" pitchFamily="2" charset="2"/>
              <a:buChar char=""/>
              <a:defRPr/>
            </a:pPr>
            <a:r>
              <a:rPr lang="es-ES" altLang="es-ES_tradnl" sz="2200" b="1" dirty="0">
                <a:solidFill>
                  <a:srgbClr val="FF0000"/>
                </a:solidFill>
                <a:latin typeface="Times New Roman" panose="02020603050405020304" pitchFamily="18" charset="0"/>
              </a:rPr>
              <a:t>COMPASIVO </a:t>
            </a:r>
          </a:p>
          <a:p>
            <a:pPr marL="34925" indent="0" eaLnBrk="1">
              <a:spcAft>
                <a:spcPts val="1425"/>
              </a:spcAft>
              <a:buClr>
                <a:srgbClr val="000000"/>
              </a:buClr>
              <a:buSzPct val="100000"/>
              <a:defRPr/>
            </a:pPr>
            <a:r>
              <a:rPr lang="es-ES" altLang="es-ES_tradnl" sz="2200" dirty="0">
                <a:solidFill>
                  <a:srgbClr val="000000"/>
                </a:solidFill>
                <a:latin typeface="Times New Roman" panose="02020603050405020304" pitchFamily="18" charset="0"/>
              </a:rPr>
              <a:t>  Sensible a las necesidades de los demás  + hace algo (acción)</a:t>
            </a:r>
          </a:p>
          <a:p>
            <a:pPr marL="34925" indent="0" eaLnBrk="1">
              <a:spcAft>
                <a:spcPts val="1425"/>
              </a:spcAft>
              <a:buClr>
                <a:srgbClr val="000000"/>
              </a:buClr>
              <a:buSzPct val="100000"/>
              <a:defRPr/>
            </a:pPr>
            <a:r>
              <a:rPr lang="es-ES" altLang="es-ES_tradnl" sz="2200" dirty="0">
                <a:solidFill>
                  <a:srgbClr val="000000"/>
                </a:solidFill>
                <a:latin typeface="Times New Roman" panose="02020603050405020304" pitchFamily="18" charset="0"/>
              </a:rPr>
              <a:t>          CURADOR O SALVADOR</a:t>
            </a:r>
          </a:p>
          <a:p>
            <a:pPr marL="34925" indent="0" eaLnBrk="1">
              <a:spcAft>
                <a:spcPts val="1425"/>
              </a:spcAft>
              <a:buClr>
                <a:srgbClr val="000000"/>
              </a:buClr>
              <a:buSzPct val="100000"/>
              <a:defRPr/>
            </a:pPr>
            <a:r>
              <a:rPr lang="es-ES" altLang="es-ES_tradnl" sz="2200" dirty="0">
                <a:solidFill>
                  <a:srgbClr val="000000"/>
                </a:solidFill>
                <a:latin typeface="Times New Roman" panose="02020603050405020304" pitchFamily="18" charset="0"/>
              </a:rPr>
              <a:t>  </a:t>
            </a:r>
            <a:r>
              <a:rPr lang="es-ES" altLang="es-ES_tradnl" sz="2200" b="1" dirty="0">
                <a:solidFill>
                  <a:srgbClr val="000000"/>
                </a:solidFill>
                <a:latin typeface="Times New Roman" panose="02020603050405020304" pitchFamily="18" charset="0"/>
              </a:rPr>
              <a:t> </a:t>
            </a:r>
            <a:r>
              <a:rPr lang="es-ES" altLang="es-ES_tradnl" sz="2200" b="1" i="1" dirty="0">
                <a:solidFill>
                  <a:srgbClr val="7030A0"/>
                </a:solidFill>
                <a:latin typeface="Times New Roman" panose="02020603050405020304" pitchFamily="18" charset="0"/>
              </a:rPr>
              <a:t>¡Más autocompasivo y más compasivo!</a:t>
            </a:r>
          </a:p>
          <a:p>
            <a:pPr eaLnBrk="1">
              <a:spcAft>
                <a:spcPts val="1425"/>
              </a:spcAft>
              <a:buClr>
                <a:srgbClr val="000000"/>
              </a:buClr>
              <a:buSzPct val="100000"/>
              <a:buFont typeface="Wingdings" pitchFamily="2" charset="2"/>
              <a:buChar char=""/>
              <a:defRPr/>
            </a:pPr>
            <a:endParaRPr lang="es-ES" altLang="es-ES_tradnl" sz="2200" b="1" dirty="0">
              <a:solidFill>
                <a:srgbClr val="FF0000"/>
              </a:solidFill>
              <a:latin typeface="Times New Roman" panose="02020603050405020304" pitchFamily="18" charset="0"/>
            </a:endParaRPr>
          </a:p>
          <a:p>
            <a:pPr marL="34925" indent="0" eaLnBrk="1">
              <a:spcAft>
                <a:spcPts val="1425"/>
              </a:spcAft>
              <a:buClr>
                <a:srgbClr val="000000"/>
              </a:buClr>
              <a:buSzPct val="100000"/>
              <a:defRPr/>
            </a:pPr>
            <a:r>
              <a:rPr lang="es-ES" altLang="es-ES_tradnl" sz="2200" b="1" dirty="0">
                <a:solidFill>
                  <a:srgbClr val="FF0000"/>
                </a:solidFill>
                <a:latin typeface="Times New Roman" panose="02020603050405020304" pitchFamily="18" charset="0"/>
              </a:rPr>
              <a:t>  </a:t>
            </a:r>
            <a:endParaRPr lang="es-ES" altLang="es-ES_tradnl" sz="2200" b="1" dirty="0">
              <a:solidFill>
                <a:srgbClr val="000000"/>
              </a:solidFill>
              <a:latin typeface="Times New Roman" panose="02020603050405020304" pitchFamily="18" charset="0"/>
            </a:endParaRP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r>
              <a:rPr lang="es-ES" altLang="es-ES_tradnl" sz="2200"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52226" name="Freeform 2">
            <a:extLst>
              <a:ext uri="{FF2B5EF4-FFF2-40B4-BE49-F238E27FC236}">
                <a16:creationId xmlns:a16="http://schemas.microsoft.com/office/drawing/2014/main" id="{5D90EDED-9B63-7A43-91D7-64568A43EAD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7" name="Picture 3">
            <a:extLst>
              <a:ext uri="{FF2B5EF4-FFF2-40B4-BE49-F238E27FC236}">
                <a16:creationId xmlns:a16="http://schemas.microsoft.com/office/drawing/2014/main" id="{51D80359-DD5A-0A40-B1A2-5B57C78E3C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Text Box 5">
            <a:extLst>
              <a:ext uri="{FF2B5EF4-FFF2-40B4-BE49-F238E27FC236}">
                <a16:creationId xmlns:a16="http://schemas.microsoft.com/office/drawing/2014/main" id="{DF3BCD4E-6088-A242-9DC7-963D83073DD8}"/>
              </a:ext>
            </a:extLst>
          </p:cNvPr>
          <p:cNvSpPr txBox="1">
            <a:spLocks noChangeArrowheads="1"/>
          </p:cNvSpPr>
          <p:nvPr/>
        </p:nvSpPr>
        <p:spPr bwMode="auto">
          <a:xfrm>
            <a:off x="-149225" y="188913"/>
            <a:ext cx="72771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NEPTUNO EN LUZ</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EA52B24E-DDE4-BE49-9D13-6A6F5F694028}"/>
              </a:ext>
            </a:extLst>
          </p:cNvPr>
          <p:cNvSpPr txBox="1">
            <a:spLocks noChangeArrowheads="1"/>
          </p:cNvSpPr>
          <p:nvPr/>
        </p:nvSpPr>
        <p:spPr bwMode="auto">
          <a:xfrm>
            <a:off x="1017588" y="631825"/>
            <a:ext cx="86518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4488" indent="-269875">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spcAft>
                <a:spcPts val="1100"/>
              </a:spcAft>
              <a:buSzPct val="100000"/>
            </a:pPr>
            <a:endParaRPr lang="en-GB" altLang="es-ES_tradnl" b="1">
              <a:solidFill>
                <a:srgbClr val="000000"/>
              </a:solidFill>
              <a:latin typeface="Times New Roman" panose="02020603050405020304" pitchFamily="18" charset="0"/>
            </a:endParaRPr>
          </a:p>
          <a:p>
            <a:pPr>
              <a:spcAft>
                <a:spcPts val="1100"/>
              </a:spcAft>
              <a:buSzPct val="100000"/>
            </a:pPr>
            <a:r>
              <a:rPr lang="en-GB" altLang="es-ES_tradnl" b="1">
                <a:solidFill>
                  <a:srgbClr val="000000"/>
                </a:solidFill>
                <a:latin typeface="Times New Roman" panose="02020603050405020304" pitchFamily="18" charset="0"/>
              </a:rPr>
              <a:t>                    </a:t>
            </a:r>
            <a:r>
              <a:rPr lang="en-GB" altLang="es-ES_tradnl" b="1">
                <a:solidFill>
                  <a:srgbClr val="FF0000"/>
                </a:solidFill>
                <a:latin typeface="Times New Roman" panose="02020603050405020304" pitchFamily="18" charset="0"/>
              </a:rPr>
              <a:t>Empatía</a:t>
            </a:r>
            <a:r>
              <a:rPr lang="en-GB" altLang="es-ES_tradnl" b="1">
                <a:solidFill>
                  <a:srgbClr val="000000"/>
                </a:solidFill>
                <a:latin typeface="Times New Roman" panose="02020603050405020304" pitchFamily="18" charset="0"/>
              </a:rPr>
              <a:t> (cognición y sentimiento)</a:t>
            </a:r>
          </a:p>
          <a:p>
            <a:pPr>
              <a:spcAft>
                <a:spcPts val="1100"/>
              </a:spcAft>
              <a:buSzPct val="100000"/>
            </a:pPr>
            <a:endParaRPr lang="en-GB" altLang="es-ES_tradnl" b="1">
              <a:solidFill>
                <a:srgbClr val="000000"/>
              </a:solidFill>
              <a:latin typeface="Times New Roman" panose="02020603050405020304" pitchFamily="18" charset="0"/>
            </a:endParaRPr>
          </a:p>
          <a:p>
            <a:pPr>
              <a:spcAft>
                <a:spcPts val="1100"/>
              </a:spcAft>
              <a:buSzPct val="100000"/>
            </a:pPr>
            <a:r>
              <a:rPr lang="en-GB" altLang="es-ES_tradnl" b="1">
                <a:solidFill>
                  <a:srgbClr val="000000"/>
                </a:solidFill>
                <a:latin typeface="Times New Roman" panose="02020603050405020304" pitchFamily="18" charset="0"/>
              </a:rPr>
              <a:t>                        Bondad amorosa (metta)</a:t>
            </a:r>
          </a:p>
          <a:p>
            <a:pPr>
              <a:spcAft>
                <a:spcPts val="1100"/>
              </a:spcAft>
              <a:buSzPct val="100000"/>
            </a:pPr>
            <a:r>
              <a:rPr lang="en-GB" altLang="es-ES_tradnl" b="1">
                <a:solidFill>
                  <a:srgbClr val="000000"/>
                </a:solidFill>
                <a:latin typeface="Times New Roman" panose="02020603050405020304" pitchFamily="18" charset="0"/>
              </a:rPr>
              <a:t>                                            </a:t>
            </a:r>
            <a:r>
              <a:rPr lang="en-GB" altLang="es-ES_tradnl" b="1" i="1">
                <a:solidFill>
                  <a:srgbClr val="FF0000"/>
                </a:solidFill>
                <a:latin typeface="Times New Roman" panose="02020603050405020304" pitchFamily="18" charset="0"/>
              </a:rPr>
              <a:t>Tolerancia al malestar</a:t>
            </a:r>
          </a:p>
          <a:p>
            <a:pPr>
              <a:spcAft>
                <a:spcPts val="1100"/>
              </a:spcAft>
              <a:buSzPct val="100000"/>
            </a:pPr>
            <a:r>
              <a:rPr lang="en-GB" altLang="es-ES_tradnl" b="1" i="1">
                <a:solidFill>
                  <a:srgbClr val="000000"/>
                </a:solidFill>
                <a:latin typeface="Times New Roman" panose="02020603050405020304" pitchFamily="18" charset="0"/>
              </a:rPr>
              <a:t>                                            </a:t>
            </a:r>
            <a:r>
              <a:rPr lang="en-GB" altLang="es-ES_tradnl" b="1" i="1">
                <a:solidFill>
                  <a:srgbClr val="FF0000"/>
                </a:solidFill>
                <a:latin typeface="Times New Roman" panose="02020603050405020304" pitchFamily="18" charset="0"/>
              </a:rPr>
              <a:t>Suspensión del juicio</a:t>
            </a:r>
          </a:p>
          <a:p>
            <a:pPr>
              <a:spcAft>
                <a:spcPts val="1100"/>
              </a:spcAft>
              <a:buSzPct val="100000"/>
            </a:pPr>
            <a:r>
              <a:rPr lang="en-GB" altLang="es-ES_tradnl" b="1" i="1">
                <a:solidFill>
                  <a:srgbClr val="000000"/>
                </a:solidFill>
                <a:latin typeface="Times New Roman" panose="02020603050405020304" pitchFamily="18" charset="0"/>
              </a:rPr>
              <a:t>                                            </a:t>
            </a:r>
            <a:r>
              <a:rPr lang="en-GB" altLang="es-ES_tradnl" b="1" i="1">
                <a:solidFill>
                  <a:srgbClr val="FF0000"/>
                </a:solidFill>
                <a:latin typeface="Times New Roman" panose="02020603050405020304" pitchFamily="18" charset="0"/>
              </a:rPr>
              <a:t>Motivación para ayudar</a:t>
            </a:r>
          </a:p>
          <a:p>
            <a:pPr>
              <a:spcAft>
                <a:spcPts val="1100"/>
              </a:spcAft>
              <a:buSzPct val="100000"/>
            </a:pPr>
            <a:r>
              <a:rPr lang="en-GB" altLang="es-ES_tradnl" b="1">
                <a:solidFill>
                  <a:srgbClr val="000000"/>
                </a:solidFill>
                <a:latin typeface="Times New Roman" panose="02020603050405020304" pitchFamily="18" charset="0"/>
              </a:rPr>
              <a:t>                      </a:t>
            </a:r>
            <a:r>
              <a:rPr lang="en-GB" altLang="es-ES_tradnl" b="1">
                <a:solidFill>
                  <a:srgbClr val="FF0000"/>
                </a:solidFill>
                <a:latin typeface="Times New Roman" panose="02020603050405020304" pitchFamily="18" charset="0"/>
              </a:rPr>
              <a:t> Acción </a:t>
            </a:r>
            <a:r>
              <a:rPr lang="en-GB" altLang="es-ES_tradnl" b="1">
                <a:solidFill>
                  <a:srgbClr val="000000"/>
                </a:solidFill>
                <a:latin typeface="Times New Roman" panose="02020603050405020304" pitchFamily="18" charset="0"/>
              </a:rPr>
              <a:t>compasiva</a:t>
            </a:r>
          </a:p>
          <a:p>
            <a:pPr>
              <a:spcAft>
                <a:spcPts val="1100"/>
              </a:spcAft>
              <a:buSzPct val="100000"/>
            </a:pPr>
            <a:endParaRPr lang="en-GB" altLang="es-ES_tradnl" b="1">
              <a:solidFill>
                <a:srgbClr val="000000"/>
              </a:solidFill>
              <a:latin typeface="Times New Roman" panose="02020603050405020304" pitchFamily="18" charset="0"/>
            </a:endParaRPr>
          </a:p>
          <a:p>
            <a:pPr>
              <a:spcAft>
                <a:spcPts val="1100"/>
              </a:spcAft>
              <a:buSzPct val="100000"/>
            </a:pPr>
            <a:r>
              <a:rPr lang="en-GB" altLang="es-ES_tradnl" b="1">
                <a:solidFill>
                  <a:srgbClr val="000000"/>
                </a:solidFill>
                <a:latin typeface="Times New Roman" panose="02020603050405020304" pitchFamily="18" charset="0"/>
              </a:rPr>
              <a:t>              Alegría de poder aliviar el sufrimiento</a:t>
            </a:r>
          </a:p>
          <a:p>
            <a:pPr>
              <a:lnSpc>
                <a:spcPct val="115000"/>
              </a:lnSpc>
              <a:spcAft>
                <a:spcPts val="1400"/>
              </a:spcAft>
              <a:buSzPct val="100000"/>
            </a:pPr>
            <a:endParaRPr lang="en-GB" altLang="es-ES_tradnl" b="1">
              <a:solidFill>
                <a:srgbClr val="000000"/>
              </a:solidFill>
              <a:latin typeface="Times New Roman" panose="02020603050405020304" pitchFamily="18" charset="0"/>
            </a:endParaRPr>
          </a:p>
          <a:p>
            <a:pPr algn="ctr">
              <a:lnSpc>
                <a:spcPct val="115000"/>
              </a:lnSpc>
              <a:spcAft>
                <a:spcPts val="1400"/>
              </a:spcAft>
              <a:buSzPct val="100000"/>
            </a:pPr>
            <a:endParaRPr lang="en-GB" altLang="es-ES_tradnl" sz="1600" b="1">
              <a:solidFill>
                <a:srgbClr val="000000"/>
              </a:solidFill>
              <a:latin typeface="Verdana" panose="020B0604030504040204" pitchFamily="34" charset="0"/>
            </a:endParaRPr>
          </a:p>
          <a:p>
            <a:pPr algn="ctr">
              <a:lnSpc>
                <a:spcPct val="115000"/>
              </a:lnSpc>
              <a:spcAft>
                <a:spcPts val="1400"/>
              </a:spcAft>
              <a:buSzPct val="100000"/>
            </a:pPr>
            <a:endParaRPr lang="en-GB" altLang="es-ES_tradnl" sz="1600" b="1">
              <a:solidFill>
                <a:srgbClr val="000000"/>
              </a:solidFill>
              <a:latin typeface="Verdana" panose="020B0604030504040204" pitchFamily="34" charset="0"/>
            </a:endParaRPr>
          </a:p>
        </p:txBody>
      </p:sp>
      <p:sp>
        <p:nvSpPr>
          <p:cNvPr id="54274" name="Text Box 2">
            <a:extLst>
              <a:ext uri="{FF2B5EF4-FFF2-40B4-BE49-F238E27FC236}">
                <a16:creationId xmlns:a16="http://schemas.microsoft.com/office/drawing/2014/main" id="{EB0FAC78-2117-DF41-B11A-523087859230}"/>
              </a:ext>
            </a:extLst>
          </p:cNvPr>
          <p:cNvSpPr txBox="1">
            <a:spLocks noChangeArrowheads="1"/>
          </p:cNvSpPr>
          <p:nvPr/>
        </p:nvSpPr>
        <p:spPr bwMode="auto">
          <a:xfrm>
            <a:off x="709613" y="147638"/>
            <a:ext cx="72834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n-GB" altLang="es-ES_tradnl" sz="2800" b="1">
                <a:solidFill>
                  <a:srgbClr val="C00000"/>
                </a:solidFill>
              </a:rPr>
              <a:t>COMPASIÓN</a:t>
            </a:r>
          </a:p>
        </p:txBody>
      </p:sp>
      <p:sp>
        <p:nvSpPr>
          <p:cNvPr id="54275" name="Freeform 3">
            <a:extLst>
              <a:ext uri="{FF2B5EF4-FFF2-40B4-BE49-F238E27FC236}">
                <a16:creationId xmlns:a16="http://schemas.microsoft.com/office/drawing/2014/main" id="{D468120A-AAB9-6F43-BBC6-DDC5CC16162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cmpd="sng">
            <a:solidFill>
              <a:srgbClr val="004798"/>
            </a:solidFill>
            <a:round/>
            <a:headEnd type="none" w="med" len="med"/>
            <a:tailEnd type="none" w="med" len="med"/>
          </a:ln>
        </p:spPr>
        <p:txBody>
          <a:bodyPr wrap="none" anchor="ctr"/>
          <a:lstStyle/>
          <a:p>
            <a:endParaRPr lang="es-ES"/>
          </a:p>
        </p:txBody>
      </p:sp>
      <p:pic>
        <p:nvPicPr>
          <p:cNvPr id="54276" name="Picture 4">
            <a:extLst>
              <a:ext uri="{FF2B5EF4-FFF2-40B4-BE49-F238E27FC236}">
                <a16:creationId xmlns:a16="http://schemas.microsoft.com/office/drawing/2014/main" id="{A5B443BD-4910-284F-86FF-763F615493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7" name="AutoShape 5">
            <a:extLst>
              <a:ext uri="{FF2B5EF4-FFF2-40B4-BE49-F238E27FC236}">
                <a16:creationId xmlns:a16="http://schemas.microsoft.com/office/drawing/2014/main" id="{042CF7FF-CBB7-C84A-8E4F-4F727EB47340}"/>
              </a:ext>
            </a:extLst>
          </p:cNvPr>
          <p:cNvSpPr>
            <a:spLocks noChangeArrowheads="1"/>
          </p:cNvSpPr>
          <p:nvPr/>
        </p:nvSpPr>
        <p:spPr bwMode="auto">
          <a:xfrm>
            <a:off x="3959225" y="1728788"/>
            <a:ext cx="360363" cy="431800"/>
          </a:xfrm>
          <a:prstGeom prst="downArrow">
            <a:avLst>
              <a:gd name="adj1" fmla="val 50000"/>
              <a:gd name="adj2" fmla="val 29956"/>
            </a:avLst>
          </a:prstGeom>
          <a:solidFill>
            <a:srgbClr val="729FCF"/>
          </a:solidFill>
          <a:ln w="9360" cap="sq">
            <a:solidFill>
              <a:srgbClr val="3465A4"/>
            </a:solidFill>
            <a:round/>
            <a:headEnd/>
            <a:tailEnd/>
          </a:ln>
        </p:spPr>
        <p:txBody>
          <a:bodyPr wrap="none" anchor="ctr"/>
          <a:lstStyle/>
          <a:p>
            <a:pPr>
              <a:buClr>
                <a:srgbClr val="000000"/>
              </a:buClr>
              <a:buFont typeface="Times New Roman" panose="02020603050405020304" pitchFamily="18" charset="0"/>
              <a:buNone/>
            </a:pPr>
            <a:endParaRPr lang="es-ES" altLang="es-ES_tradnl"/>
          </a:p>
        </p:txBody>
      </p:sp>
      <p:sp>
        <p:nvSpPr>
          <p:cNvPr id="54278" name="AutoShape 6">
            <a:extLst>
              <a:ext uri="{FF2B5EF4-FFF2-40B4-BE49-F238E27FC236}">
                <a16:creationId xmlns:a16="http://schemas.microsoft.com/office/drawing/2014/main" id="{15328483-AD48-B04A-87DB-B998DC4F57D7}"/>
              </a:ext>
            </a:extLst>
          </p:cNvPr>
          <p:cNvSpPr>
            <a:spLocks noChangeArrowheads="1"/>
          </p:cNvSpPr>
          <p:nvPr/>
        </p:nvSpPr>
        <p:spPr bwMode="auto">
          <a:xfrm>
            <a:off x="3960813" y="3203575"/>
            <a:ext cx="360362" cy="431800"/>
          </a:xfrm>
          <a:prstGeom prst="downArrow">
            <a:avLst>
              <a:gd name="adj1" fmla="val 50000"/>
              <a:gd name="adj2" fmla="val 29956"/>
            </a:avLst>
          </a:prstGeom>
          <a:solidFill>
            <a:srgbClr val="729FCF"/>
          </a:solidFill>
          <a:ln w="9360" cap="sq">
            <a:solidFill>
              <a:srgbClr val="3465A4"/>
            </a:solidFill>
            <a:round/>
            <a:headEnd/>
            <a:tailEnd/>
          </a:ln>
        </p:spPr>
        <p:txBody>
          <a:bodyPr wrap="none" anchor="ctr"/>
          <a:lstStyle/>
          <a:p>
            <a:pPr>
              <a:buClr>
                <a:srgbClr val="000000"/>
              </a:buClr>
              <a:buFont typeface="Times New Roman" panose="02020603050405020304" pitchFamily="18" charset="0"/>
              <a:buNone/>
            </a:pPr>
            <a:endParaRPr lang="es-ES" altLang="es-ES_tradnl"/>
          </a:p>
        </p:txBody>
      </p:sp>
      <p:sp>
        <p:nvSpPr>
          <p:cNvPr id="54279" name="AutoShape 7">
            <a:extLst>
              <a:ext uri="{FF2B5EF4-FFF2-40B4-BE49-F238E27FC236}">
                <a16:creationId xmlns:a16="http://schemas.microsoft.com/office/drawing/2014/main" id="{71DB41CC-71CF-8A4C-A33A-4AB9EBEB25CA}"/>
              </a:ext>
            </a:extLst>
          </p:cNvPr>
          <p:cNvSpPr>
            <a:spLocks noChangeArrowheads="1"/>
          </p:cNvSpPr>
          <p:nvPr/>
        </p:nvSpPr>
        <p:spPr bwMode="auto">
          <a:xfrm>
            <a:off x="3960813" y="4716463"/>
            <a:ext cx="360362" cy="431800"/>
          </a:xfrm>
          <a:prstGeom prst="downArrow">
            <a:avLst>
              <a:gd name="adj1" fmla="val 50000"/>
              <a:gd name="adj2" fmla="val 29956"/>
            </a:avLst>
          </a:prstGeom>
          <a:solidFill>
            <a:srgbClr val="729FCF"/>
          </a:solidFill>
          <a:ln w="9360" cap="sq">
            <a:solidFill>
              <a:srgbClr val="3465A4"/>
            </a:solidFill>
            <a:round/>
            <a:headEnd/>
            <a:tailEnd/>
          </a:ln>
        </p:spPr>
        <p:txBody>
          <a:bodyPr wrap="none" anchor="ctr"/>
          <a:lstStyle/>
          <a:p>
            <a:pPr>
              <a:buClr>
                <a:srgbClr val="000000"/>
              </a:buClr>
              <a:buFont typeface="Times New Roman" panose="02020603050405020304" pitchFamily="18" charset="0"/>
              <a:buNone/>
            </a:pPr>
            <a:endParaRPr lang="es-ES" altLang="es-ES_tradnl"/>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Freeform 2">
            <a:extLst>
              <a:ext uri="{FF2B5EF4-FFF2-40B4-BE49-F238E27FC236}">
                <a16:creationId xmlns:a16="http://schemas.microsoft.com/office/drawing/2014/main" id="{6481E575-4B3D-7443-A257-1436E623DDE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9570" name="Picture 3">
            <a:extLst>
              <a:ext uri="{FF2B5EF4-FFF2-40B4-BE49-F238E27FC236}">
                <a16:creationId xmlns:a16="http://schemas.microsoft.com/office/drawing/2014/main" id="{F0516AA9-F3EA-AC4C-A757-F0D950F69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1" name="Rectangle 5">
            <a:extLst>
              <a:ext uri="{FF2B5EF4-FFF2-40B4-BE49-F238E27FC236}">
                <a16:creationId xmlns:a16="http://schemas.microsoft.com/office/drawing/2014/main" id="{6CA5F8B3-3F97-BE45-B4EE-CD292FACA4B0}"/>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9572" name="Rectangle 6">
            <a:extLst>
              <a:ext uri="{FF2B5EF4-FFF2-40B4-BE49-F238E27FC236}">
                <a16:creationId xmlns:a16="http://schemas.microsoft.com/office/drawing/2014/main" id="{0FE8999E-6D39-6242-BF9D-30FDD7462A75}"/>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109573" name="Imagen 1">
            <a:extLst>
              <a:ext uri="{FF2B5EF4-FFF2-40B4-BE49-F238E27FC236}">
                <a16:creationId xmlns:a16="http://schemas.microsoft.com/office/drawing/2014/main" id="{CE015958-F013-A64B-8614-84E3467F991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24188" y="20638"/>
            <a:ext cx="4645025" cy="606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Imagen 1">
            <a:extLst>
              <a:ext uri="{FF2B5EF4-FFF2-40B4-BE49-F238E27FC236}">
                <a16:creationId xmlns:a16="http://schemas.microsoft.com/office/drawing/2014/main" id="{4015DCC5-3CB9-1F41-8F49-803AB4A981A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6625" y="855663"/>
            <a:ext cx="9144000" cy="481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Text Box 1">
            <a:extLst>
              <a:ext uri="{FF2B5EF4-FFF2-40B4-BE49-F238E27FC236}">
                <a16:creationId xmlns:a16="http://schemas.microsoft.com/office/drawing/2014/main" id="{6C94E2D4-85A3-664C-A082-B0786941B419}"/>
              </a:ext>
            </a:extLst>
          </p:cNvPr>
          <p:cNvSpPr txBox="1">
            <a:spLocks noChangeArrowheads="1"/>
          </p:cNvSpPr>
          <p:nvPr/>
        </p:nvSpPr>
        <p:spPr bwMode="auto">
          <a:xfrm>
            <a:off x="781050" y="531813"/>
            <a:ext cx="9444038"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4488" indent="-269875">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spcAft>
                <a:spcPts val="1100"/>
              </a:spcAft>
              <a:buSzPct val="100000"/>
            </a:pPr>
            <a:endParaRPr lang="en-GB" altLang="es-ES_tradnl" b="1">
              <a:latin typeface="Times New Roman" panose="02020603050405020304" pitchFamily="18" charset="0"/>
            </a:endParaRPr>
          </a:p>
          <a:p>
            <a:pPr>
              <a:spcAft>
                <a:spcPts val="1100"/>
              </a:spcAft>
              <a:buSzPct val="100000"/>
            </a:pPr>
            <a:r>
              <a:rPr lang="en-GB" altLang="es-ES_tradnl" b="1">
                <a:latin typeface="Times New Roman" panose="02020603050405020304" pitchFamily="18" charset="0"/>
              </a:rPr>
              <a:t>                  Empatía                                                    Acción compasiva</a:t>
            </a:r>
          </a:p>
          <a:p>
            <a:pPr>
              <a:spcAft>
                <a:spcPts val="1100"/>
              </a:spcAft>
              <a:buSzPct val="100000"/>
            </a:pPr>
            <a:endParaRPr lang="en-GB" altLang="es-ES_tradnl" b="1">
              <a:latin typeface="Times New Roman" panose="02020603050405020304" pitchFamily="18" charset="0"/>
            </a:endParaRPr>
          </a:p>
          <a:p>
            <a:pPr>
              <a:lnSpc>
                <a:spcPct val="115000"/>
              </a:lnSpc>
              <a:spcAft>
                <a:spcPts val="1400"/>
              </a:spcAft>
              <a:buSzPct val="100000"/>
            </a:pPr>
            <a:endParaRPr lang="en-GB" altLang="es-ES_tradnl" b="1">
              <a:latin typeface="Times New Roman" panose="02020603050405020304" pitchFamily="18" charset="0"/>
            </a:endParaRPr>
          </a:p>
          <a:p>
            <a:pPr algn="ctr">
              <a:lnSpc>
                <a:spcPct val="115000"/>
              </a:lnSpc>
              <a:spcAft>
                <a:spcPts val="1400"/>
              </a:spcAft>
              <a:buSzPct val="100000"/>
            </a:pPr>
            <a:endParaRPr lang="en-GB" altLang="es-ES_tradnl" sz="1600" b="1">
              <a:latin typeface="Verdana" panose="020B0604030504040204" pitchFamily="34" charset="0"/>
            </a:endParaRPr>
          </a:p>
          <a:p>
            <a:pPr algn="ctr">
              <a:lnSpc>
                <a:spcPct val="115000"/>
              </a:lnSpc>
              <a:spcAft>
                <a:spcPts val="1400"/>
              </a:spcAft>
              <a:buSzPct val="100000"/>
            </a:pPr>
            <a:endParaRPr lang="en-GB" altLang="es-ES_tradnl" sz="1600" b="1">
              <a:latin typeface="Verdana" panose="020B0604030504040204" pitchFamily="34" charset="0"/>
            </a:endParaRPr>
          </a:p>
        </p:txBody>
      </p:sp>
      <p:sp>
        <p:nvSpPr>
          <p:cNvPr id="56323" name="Text Box 2">
            <a:extLst>
              <a:ext uri="{FF2B5EF4-FFF2-40B4-BE49-F238E27FC236}">
                <a16:creationId xmlns:a16="http://schemas.microsoft.com/office/drawing/2014/main" id="{931A3FD9-5802-6B4B-8FB0-04C3717056B2}"/>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n-GB" altLang="es-ES_tradnl" sz="2800" b="1">
                <a:solidFill>
                  <a:srgbClr val="C00000"/>
                </a:solidFill>
              </a:rPr>
              <a:t>COMPASIÓN</a:t>
            </a:r>
          </a:p>
        </p:txBody>
      </p:sp>
      <p:sp>
        <p:nvSpPr>
          <p:cNvPr id="56324" name="Freeform 3">
            <a:extLst>
              <a:ext uri="{FF2B5EF4-FFF2-40B4-BE49-F238E27FC236}">
                <a16:creationId xmlns:a16="http://schemas.microsoft.com/office/drawing/2014/main" id="{714C1B3B-E37A-AD43-BEED-6608FDD6EE7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cmpd="sng">
            <a:solidFill>
              <a:srgbClr val="004798"/>
            </a:solidFill>
            <a:round/>
            <a:headEnd type="none" w="med" len="med"/>
            <a:tailEnd type="none" w="med" len="med"/>
          </a:ln>
        </p:spPr>
        <p:txBody>
          <a:bodyPr wrap="none" anchor="ctr"/>
          <a:lstStyle/>
          <a:p>
            <a:endParaRPr lang="es-ES"/>
          </a:p>
        </p:txBody>
      </p:sp>
      <p:pic>
        <p:nvPicPr>
          <p:cNvPr id="56325" name="Picture 4">
            <a:extLst>
              <a:ext uri="{FF2B5EF4-FFF2-40B4-BE49-F238E27FC236}">
                <a16:creationId xmlns:a16="http://schemas.microsoft.com/office/drawing/2014/main" id="{1A90C062-E1A3-F347-8E1C-8FA86A3E6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Imagen 3">
            <a:extLst>
              <a:ext uri="{FF2B5EF4-FFF2-40B4-BE49-F238E27FC236}">
                <a16:creationId xmlns:a16="http://schemas.microsoft.com/office/drawing/2014/main" id="{30929477-56FC-134B-AD0F-4AB9EEB5EB1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016125" y="1439863"/>
            <a:ext cx="7127875" cy="426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9" name="Imagen 1">
            <a:extLst>
              <a:ext uri="{FF2B5EF4-FFF2-40B4-BE49-F238E27FC236}">
                <a16:creationId xmlns:a16="http://schemas.microsoft.com/office/drawing/2014/main" id="{70BEB0CC-B155-FC46-B822-F0F58306E06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6625" y="855663"/>
            <a:ext cx="9144000" cy="481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Text Box 1">
            <a:extLst>
              <a:ext uri="{FF2B5EF4-FFF2-40B4-BE49-F238E27FC236}">
                <a16:creationId xmlns:a16="http://schemas.microsoft.com/office/drawing/2014/main" id="{4DBD8488-F9C4-9D49-AD23-60728AD1788E}"/>
              </a:ext>
            </a:extLst>
          </p:cNvPr>
          <p:cNvSpPr txBox="1">
            <a:spLocks noChangeArrowheads="1"/>
          </p:cNvSpPr>
          <p:nvPr/>
        </p:nvSpPr>
        <p:spPr bwMode="auto">
          <a:xfrm>
            <a:off x="704850" y="669925"/>
            <a:ext cx="9444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4488" indent="-269875">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spcAft>
                <a:spcPts val="1100"/>
              </a:spcAft>
              <a:buSzPct val="100000"/>
            </a:pPr>
            <a:endParaRPr lang="en-GB" altLang="es-ES_tradnl" b="1">
              <a:latin typeface="Times New Roman" panose="02020603050405020304" pitchFamily="18" charset="0"/>
            </a:endParaRPr>
          </a:p>
          <a:p>
            <a:pPr>
              <a:spcAft>
                <a:spcPts val="1100"/>
              </a:spcAft>
              <a:buSzPct val="100000"/>
            </a:pPr>
            <a:r>
              <a:rPr lang="en-GB" altLang="es-ES_tradnl" b="1">
                <a:latin typeface="Times New Roman" panose="02020603050405020304" pitchFamily="18" charset="0"/>
              </a:rPr>
              <a:t>                  AUTOCOMPASIVO                             COMPASIVO</a:t>
            </a:r>
          </a:p>
          <a:p>
            <a:pPr>
              <a:spcAft>
                <a:spcPts val="1100"/>
              </a:spcAft>
              <a:buSzPct val="100000"/>
            </a:pPr>
            <a:endParaRPr lang="en-GB" altLang="es-ES_tradnl" b="1">
              <a:latin typeface="Times New Roman" panose="02020603050405020304" pitchFamily="18" charset="0"/>
            </a:endParaRPr>
          </a:p>
          <a:p>
            <a:pPr>
              <a:lnSpc>
                <a:spcPct val="115000"/>
              </a:lnSpc>
              <a:spcAft>
                <a:spcPts val="1400"/>
              </a:spcAft>
              <a:buSzPct val="100000"/>
            </a:pPr>
            <a:endParaRPr lang="en-GB" altLang="es-ES_tradnl" b="1">
              <a:latin typeface="Times New Roman" panose="02020603050405020304" pitchFamily="18" charset="0"/>
            </a:endParaRPr>
          </a:p>
          <a:p>
            <a:pPr algn="ctr">
              <a:lnSpc>
                <a:spcPct val="115000"/>
              </a:lnSpc>
              <a:spcAft>
                <a:spcPts val="1400"/>
              </a:spcAft>
              <a:buSzPct val="100000"/>
            </a:pPr>
            <a:endParaRPr lang="en-GB" altLang="es-ES_tradnl" sz="1600" b="1">
              <a:latin typeface="Verdana" panose="020B0604030504040204" pitchFamily="34" charset="0"/>
            </a:endParaRPr>
          </a:p>
          <a:p>
            <a:pPr algn="ctr">
              <a:lnSpc>
                <a:spcPct val="115000"/>
              </a:lnSpc>
              <a:spcAft>
                <a:spcPts val="1400"/>
              </a:spcAft>
              <a:buSzPct val="100000"/>
            </a:pPr>
            <a:endParaRPr lang="en-GB" altLang="es-ES_tradnl" sz="1600" b="1">
              <a:latin typeface="Verdana" panose="020B0604030504040204" pitchFamily="34" charset="0"/>
            </a:endParaRPr>
          </a:p>
        </p:txBody>
      </p:sp>
      <p:sp>
        <p:nvSpPr>
          <p:cNvPr id="58371" name="Text Box 2">
            <a:extLst>
              <a:ext uri="{FF2B5EF4-FFF2-40B4-BE49-F238E27FC236}">
                <a16:creationId xmlns:a16="http://schemas.microsoft.com/office/drawing/2014/main" id="{A2EDE861-5F1A-E74F-A62E-102AA062A79A}"/>
              </a:ext>
            </a:extLst>
          </p:cNvPr>
          <p:cNvSpPr txBox="1">
            <a:spLocks noChangeArrowheads="1"/>
          </p:cNvSpPr>
          <p:nvPr/>
        </p:nvSpPr>
        <p:spPr bwMode="auto">
          <a:xfrm>
            <a:off x="431800" y="26988"/>
            <a:ext cx="63373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n-GB" altLang="es-ES_tradnl" sz="2800" b="1">
                <a:solidFill>
                  <a:srgbClr val="C00000"/>
                </a:solidFill>
              </a:rPr>
              <a:t>PISCIS EN LUZ</a:t>
            </a:r>
          </a:p>
        </p:txBody>
      </p:sp>
      <p:sp>
        <p:nvSpPr>
          <p:cNvPr id="58372" name="Freeform 3">
            <a:extLst>
              <a:ext uri="{FF2B5EF4-FFF2-40B4-BE49-F238E27FC236}">
                <a16:creationId xmlns:a16="http://schemas.microsoft.com/office/drawing/2014/main" id="{30EAFE7D-493C-5446-9AF6-5E83C7B6CCB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cmpd="sng">
            <a:solidFill>
              <a:srgbClr val="004798"/>
            </a:solidFill>
            <a:round/>
            <a:headEnd type="none" w="med" len="med"/>
            <a:tailEnd type="none" w="med" len="med"/>
          </a:ln>
        </p:spPr>
        <p:txBody>
          <a:bodyPr wrap="none" anchor="ctr"/>
          <a:lstStyle/>
          <a:p>
            <a:endParaRPr lang="es-ES"/>
          </a:p>
        </p:txBody>
      </p:sp>
      <p:pic>
        <p:nvPicPr>
          <p:cNvPr id="58373" name="Picture 4">
            <a:extLst>
              <a:ext uri="{FF2B5EF4-FFF2-40B4-BE49-F238E27FC236}">
                <a16:creationId xmlns:a16="http://schemas.microsoft.com/office/drawing/2014/main" id="{3706F0B9-0B99-9E41-8D54-D6DC0E607D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Imagen 3">
            <a:extLst>
              <a:ext uri="{FF2B5EF4-FFF2-40B4-BE49-F238E27FC236}">
                <a16:creationId xmlns:a16="http://schemas.microsoft.com/office/drawing/2014/main" id="{119C45C1-0B55-1B48-96D8-EB868ED801A9}"/>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016125" y="2173288"/>
            <a:ext cx="7127875" cy="426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Freeform 2">
            <a:extLst>
              <a:ext uri="{FF2B5EF4-FFF2-40B4-BE49-F238E27FC236}">
                <a16:creationId xmlns:a16="http://schemas.microsoft.com/office/drawing/2014/main" id="{89FCC8EF-17E7-2642-881E-6AFEBE2AA8D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6" name="Picture 3">
            <a:extLst>
              <a:ext uri="{FF2B5EF4-FFF2-40B4-BE49-F238E27FC236}">
                <a16:creationId xmlns:a16="http://schemas.microsoft.com/office/drawing/2014/main" id="{2B884142-1292-CF49-9580-B793B89008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7" name="Text Box 4">
            <a:extLst>
              <a:ext uri="{FF2B5EF4-FFF2-40B4-BE49-F238E27FC236}">
                <a16:creationId xmlns:a16="http://schemas.microsoft.com/office/drawing/2014/main" id="{F9BFD214-62D7-3F4F-BEDB-2FE984E60A2D}"/>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PISCIS: LA LUZ   </a:t>
            </a:r>
          </a:p>
        </p:txBody>
      </p:sp>
      <p:sp>
        <p:nvSpPr>
          <p:cNvPr id="62468" name="CuadroTexto 1">
            <a:extLst>
              <a:ext uri="{FF2B5EF4-FFF2-40B4-BE49-F238E27FC236}">
                <a16:creationId xmlns:a16="http://schemas.microsoft.com/office/drawing/2014/main" id="{B7C0B685-3A28-CE42-ADD9-11A635A6DF0A}"/>
              </a:ext>
            </a:extLst>
          </p:cNvPr>
          <p:cNvSpPr txBox="1">
            <a:spLocks noChangeArrowheads="1"/>
          </p:cNvSpPr>
          <p:nvPr/>
        </p:nvSpPr>
        <p:spPr bwMode="auto">
          <a:xfrm>
            <a:off x="2160588" y="1539875"/>
            <a:ext cx="669607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“Fuerza, Valentía, Discernimiento, Distancia emocional”</a:t>
            </a:r>
          </a:p>
        </p:txBody>
      </p:sp>
      <p:sp>
        <p:nvSpPr>
          <p:cNvPr id="62469" name="CuadroTexto 6">
            <a:extLst>
              <a:ext uri="{FF2B5EF4-FFF2-40B4-BE49-F238E27FC236}">
                <a16:creationId xmlns:a16="http://schemas.microsoft.com/office/drawing/2014/main" id="{8E895073-D3AD-B44E-8674-7AEC8666D3DF}"/>
              </a:ext>
            </a:extLst>
          </p:cNvPr>
          <p:cNvSpPr txBox="1">
            <a:spLocks noChangeArrowheads="1"/>
          </p:cNvSpPr>
          <p:nvPr/>
        </p:nvSpPr>
        <p:spPr bwMode="auto">
          <a:xfrm>
            <a:off x="2160588" y="3557588"/>
            <a:ext cx="669607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“Separarse de la UNIDAD para centrarse en UNO MISMO”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Freeform 2">
            <a:extLst>
              <a:ext uri="{FF2B5EF4-FFF2-40B4-BE49-F238E27FC236}">
                <a16:creationId xmlns:a16="http://schemas.microsoft.com/office/drawing/2014/main" id="{3627574F-A4B3-EC4C-9030-3E6C4D94467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6562" name="Picture 3">
            <a:extLst>
              <a:ext uri="{FF2B5EF4-FFF2-40B4-BE49-F238E27FC236}">
                <a16:creationId xmlns:a16="http://schemas.microsoft.com/office/drawing/2014/main" id="{83617CD3-ED07-CD43-AC83-49F4FB864E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Text Box 4">
            <a:extLst>
              <a:ext uri="{FF2B5EF4-FFF2-40B4-BE49-F238E27FC236}">
                <a16:creationId xmlns:a16="http://schemas.microsoft.com/office/drawing/2014/main" id="{56ADE1FB-FA1F-414A-A033-6A538E861D71}"/>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PASIVO: LA LUZ   </a:t>
            </a:r>
          </a:p>
        </p:txBody>
      </p:sp>
      <p:sp>
        <p:nvSpPr>
          <p:cNvPr id="66564" name="CuadroTexto 1">
            <a:extLst>
              <a:ext uri="{FF2B5EF4-FFF2-40B4-BE49-F238E27FC236}">
                <a16:creationId xmlns:a16="http://schemas.microsoft.com/office/drawing/2014/main" id="{803D16E4-006A-4C4E-85CD-E28E50ACEC01}"/>
              </a:ext>
            </a:extLst>
          </p:cNvPr>
          <p:cNvSpPr txBox="1">
            <a:spLocks noChangeArrowheads="1"/>
          </p:cNvSpPr>
          <p:nvPr/>
        </p:nvSpPr>
        <p:spPr bwMode="auto">
          <a:xfrm>
            <a:off x="2160588" y="1781175"/>
            <a:ext cx="6696075"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“Disciplina, Orden, Control, Exigencia (Virgo….)”</a:t>
            </a:r>
          </a:p>
          <a:p>
            <a:pPr algn="ctr"/>
            <a:endParaRPr lang="es-ES" altLang="es-ES" sz="3200" b="1" i="1">
              <a:solidFill>
                <a:srgbClr val="7030A0"/>
              </a:solidFill>
              <a:latin typeface="Times New Roman" panose="02020603050405020304" pitchFamily="18" charset="0"/>
            </a:endParaRPr>
          </a:p>
          <a:p>
            <a:pPr algn="ctr"/>
            <a:r>
              <a:rPr lang="es-ES" altLang="es-ES" sz="3200" b="1" i="1">
                <a:solidFill>
                  <a:srgbClr val="7030A0"/>
                </a:solidFill>
                <a:latin typeface="Times New Roman" panose="02020603050405020304" pitchFamily="18" charset="0"/>
              </a:rPr>
              <a:t>“Dejar de esconder, Dejar de mentir”</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Freeform 2">
            <a:extLst>
              <a:ext uri="{FF2B5EF4-FFF2-40B4-BE49-F238E27FC236}">
                <a16:creationId xmlns:a16="http://schemas.microsoft.com/office/drawing/2014/main" id="{51B5F7A8-F052-F14C-B3B3-E91CE186670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8" name="Picture 3">
            <a:extLst>
              <a:ext uri="{FF2B5EF4-FFF2-40B4-BE49-F238E27FC236}">
                <a16:creationId xmlns:a16="http://schemas.microsoft.com/office/drawing/2014/main" id="{0C252BC0-BB2E-1C40-B8CA-69E4FA7346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Text Box 4">
            <a:extLst>
              <a:ext uri="{FF2B5EF4-FFF2-40B4-BE49-F238E27FC236}">
                <a16:creationId xmlns:a16="http://schemas.microsoft.com/office/drawing/2014/main" id="{850BE766-5493-0742-B60A-F5487BC63679}"/>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FANTASÍA: LA LUZ   </a:t>
            </a:r>
          </a:p>
        </p:txBody>
      </p:sp>
      <p:sp>
        <p:nvSpPr>
          <p:cNvPr id="70660" name="CuadroTexto 1">
            <a:extLst>
              <a:ext uri="{FF2B5EF4-FFF2-40B4-BE49-F238E27FC236}">
                <a16:creationId xmlns:a16="http://schemas.microsoft.com/office/drawing/2014/main" id="{29591C0C-5DA5-B542-98CE-48D6AA851341}"/>
              </a:ext>
            </a:extLst>
          </p:cNvPr>
          <p:cNvSpPr txBox="1">
            <a:spLocks noChangeArrowheads="1"/>
          </p:cNvSpPr>
          <p:nvPr/>
        </p:nvSpPr>
        <p:spPr bwMode="auto">
          <a:xfrm>
            <a:off x="2160588" y="1890713"/>
            <a:ext cx="6696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“Sentido práctico, Tocar tierra”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Freeform 2">
            <a:extLst>
              <a:ext uri="{FF2B5EF4-FFF2-40B4-BE49-F238E27FC236}">
                <a16:creationId xmlns:a16="http://schemas.microsoft.com/office/drawing/2014/main" id="{003C7C03-8CA7-0B41-BCDD-6952476176E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4754" name="Picture 3">
            <a:extLst>
              <a:ext uri="{FF2B5EF4-FFF2-40B4-BE49-F238E27FC236}">
                <a16:creationId xmlns:a16="http://schemas.microsoft.com/office/drawing/2014/main" id="{098B9105-A69A-0740-A487-D3EDE5C12F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 Box 4">
            <a:extLst>
              <a:ext uri="{FF2B5EF4-FFF2-40B4-BE49-F238E27FC236}">
                <a16:creationId xmlns:a16="http://schemas.microsoft.com/office/drawing/2014/main" id="{A8112872-3E0B-0B40-B123-84B8F3E74C08}"/>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VÍCTIMA: LA LUZ   </a:t>
            </a:r>
          </a:p>
        </p:txBody>
      </p:sp>
      <p:sp>
        <p:nvSpPr>
          <p:cNvPr id="74756" name="CuadroTexto 1">
            <a:extLst>
              <a:ext uri="{FF2B5EF4-FFF2-40B4-BE49-F238E27FC236}">
                <a16:creationId xmlns:a16="http://schemas.microsoft.com/office/drawing/2014/main" id="{F9A1A97F-3B57-D34C-89EB-7BDFE2E16394}"/>
              </a:ext>
            </a:extLst>
          </p:cNvPr>
          <p:cNvSpPr txBox="1">
            <a:spLocks noChangeArrowheads="1"/>
          </p:cNvSpPr>
          <p:nvPr/>
        </p:nvSpPr>
        <p:spPr bwMode="auto">
          <a:xfrm>
            <a:off x="2160588" y="1974850"/>
            <a:ext cx="669607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“CORTAR el sufrimiento, PONER FIN a lo que me hacer sufrir”</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Freeform 2">
            <a:extLst>
              <a:ext uri="{FF2B5EF4-FFF2-40B4-BE49-F238E27FC236}">
                <a16:creationId xmlns:a16="http://schemas.microsoft.com/office/drawing/2014/main" id="{98453445-B866-3D43-BDF5-C8A592639F4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8850" name="Picture 3">
            <a:extLst>
              <a:ext uri="{FF2B5EF4-FFF2-40B4-BE49-F238E27FC236}">
                <a16:creationId xmlns:a16="http://schemas.microsoft.com/office/drawing/2014/main" id="{5C747167-0353-EB46-B8F5-61034A4269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1" name="Text Box 4">
            <a:extLst>
              <a:ext uri="{FF2B5EF4-FFF2-40B4-BE49-F238E27FC236}">
                <a16:creationId xmlns:a16="http://schemas.microsoft.com/office/drawing/2014/main" id="{58A19D9E-C9E0-2A4E-83CA-D88DD8C141DD}"/>
              </a:ext>
            </a:extLst>
          </p:cNvPr>
          <p:cNvSpPr txBox="1">
            <a:spLocks noChangeArrowheads="1"/>
          </p:cNvSpPr>
          <p:nvPr/>
        </p:nvSpPr>
        <p:spPr bwMode="auto">
          <a:xfrm>
            <a:off x="708025" y="195263"/>
            <a:ext cx="663575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SALVADOR: LA LUZ   </a:t>
            </a:r>
          </a:p>
        </p:txBody>
      </p:sp>
      <p:sp>
        <p:nvSpPr>
          <p:cNvPr id="78852" name="CuadroTexto 1">
            <a:extLst>
              <a:ext uri="{FF2B5EF4-FFF2-40B4-BE49-F238E27FC236}">
                <a16:creationId xmlns:a16="http://schemas.microsoft.com/office/drawing/2014/main" id="{E7FF7836-0A32-EA47-955B-C177119B566E}"/>
              </a:ext>
            </a:extLst>
          </p:cNvPr>
          <p:cNvSpPr txBox="1">
            <a:spLocks noChangeArrowheads="1"/>
          </p:cNvSpPr>
          <p:nvPr/>
        </p:nvSpPr>
        <p:spPr bwMode="auto">
          <a:xfrm>
            <a:off x="2160588" y="1903413"/>
            <a:ext cx="669607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“PENSAR EN MI, en mi cuerpo, en mi mente, en mis emociones”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ext Box 1">
            <a:extLst>
              <a:ext uri="{FF2B5EF4-FFF2-40B4-BE49-F238E27FC236}">
                <a16:creationId xmlns:a16="http://schemas.microsoft.com/office/drawing/2014/main" id="{1FFE36D9-5DE1-9442-B4A3-6953B173D319}"/>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85698" name="Text Box 2">
            <a:extLst>
              <a:ext uri="{FF2B5EF4-FFF2-40B4-BE49-F238E27FC236}">
                <a16:creationId xmlns:a16="http://schemas.microsoft.com/office/drawing/2014/main" id="{652DDBFD-4BC3-D44B-AD5F-16AFFE87664A}"/>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CONTROLADOR EMOTIVO (MANIPULADOR)</a:t>
            </a:r>
          </a:p>
          <a:p>
            <a:pPr algn="ctr">
              <a:buSzPct val="100000"/>
            </a:pPr>
            <a:r>
              <a:rPr lang="es-ES" altLang="es-ES_tradnl" sz="2300" b="1">
                <a:solidFill>
                  <a:srgbClr val="C00000"/>
                </a:solidFill>
              </a:rPr>
              <a:t>PODER</a:t>
            </a:r>
          </a:p>
          <a:p>
            <a:pPr algn="ctr">
              <a:buSzPct val="100000"/>
            </a:pPr>
            <a:endParaRPr lang="es-ES" altLang="es-ES_tradnl" sz="2300" b="1">
              <a:solidFill>
                <a:srgbClr val="C00000"/>
              </a:solidFill>
            </a:endParaRPr>
          </a:p>
        </p:txBody>
      </p:sp>
      <p:sp>
        <p:nvSpPr>
          <p:cNvPr id="285699" name="Freeform 3">
            <a:extLst>
              <a:ext uri="{FF2B5EF4-FFF2-40B4-BE49-F238E27FC236}">
                <a16:creationId xmlns:a16="http://schemas.microsoft.com/office/drawing/2014/main" id="{F6653A31-1D7D-5940-B5E4-E53939C8D33A}"/>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85700" name="Text Box 4">
            <a:extLst>
              <a:ext uri="{FF2B5EF4-FFF2-40B4-BE49-F238E27FC236}">
                <a16:creationId xmlns:a16="http://schemas.microsoft.com/office/drawing/2014/main" id="{07B5CEDB-0236-4B47-9BD1-926ADC3DEC9A}"/>
              </a:ext>
            </a:extLst>
          </p:cNvPr>
          <p:cNvSpPr txBox="1">
            <a:spLocks noChangeArrowheads="1"/>
          </p:cNvSpPr>
          <p:nvPr/>
        </p:nvSpPr>
        <p:spPr bwMode="auto">
          <a:xfrm>
            <a:off x="636588" y="3846513"/>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depuración emocional, trasformación interactuante, desapego, eficiencia emocional</a:t>
            </a:r>
          </a:p>
        </p:txBody>
      </p:sp>
      <p:pic>
        <p:nvPicPr>
          <p:cNvPr id="285701" name="Picture 5">
            <a:extLst>
              <a:ext uri="{FF2B5EF4-FFF2-40B4-BE49-F238E27FC236}">
                <a16:creationId xmlns:a16="http://schemas.microsoft.com/office/drawing/2014/main" id="{2E039B57-FA53-C74D-A860-54E2CBA6B5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1520488" cy="674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02" name="Text Box 6">
            <a:extLst>
              <a:ext uri="{FF2B5EF4-FFF2-40B4-BE49-F238E27FC236}">
                <a16:creationId xmlns:a16="http://schemas.microsoft.com/office/drawing/2014/main" id="{265A2CE8-D42D-1B4D-8EB9-EC76063DECD8}"/>
              </a:ext>
            </a:extLst>
          </p:cNvPr>
          <p:cNvSpPr txBox="1">
            <a:spLocks noChangeArrowheads="1"/>
          </p:cNvSpPr>
          <p:nvPr/>
        </p:nvSpPr>
        <p:spPr bwMode="auto">
          <a:xfrm>
            <a:off x="33338" y="4564063"/>
            <a:ext cx="327818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ESCORPIÓN</a:t>
            </a:r>
          </a:p>
        </p:txBody>
      </p:sp>
      <p:sp>
        <p:nvSpPr>
          <p:cNvPr id="285703" name="Text Box 7">
            <a:extLst>
              <a:ext uri="{FF2B5EF4-FFF2-40B4-BE49-F238E27FC236}">
                <a16:creationId xmlns:a16="http://schemas.microsoft.com/office/drawing/2014/main" id="{A597AA46-9776-3549-BEEA-ECA26CEB68F0}"/>
              </a:ext>
            </a:extLst>
          </p:cNvPr>
          <p:cNvSpPr txBox="1">
            <a:spLocks noChangeArrowheads="1"/>
          </p:cNvSpPr>
          <p:nvPr/>
        </p:nvSpPr>
        <p:spPr bwMode="auto">
          <a:xfrm>
            <a:off x="6551613" y="4608513"/>
            <a:ext cx="33845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INTENSO</a:t>
            </a:r>
          </a:p>
        </p:txBody>
      </p:sp>
      <p:sp>
        <p:nvSpPr>
          <p:cNvPr id="285704" name="Text Box 8">
            <a:extLst>
              <a:ext uri="{FF2B5EF4-FFF2-40B4-BE49-F238E27FC236}">
                <a16:creationId xmlns:a16="http://schemas.microsoft.com/office/drawing/2014/main" id="{6F141FFD-0A99-0747-9D87-2096AC71930C}"/>
              </a:ext>
            </a:extLst>
          </p:cNvPr>
          <p:cNvSpPr txBox="1">
            <a:spLocks noChangeArrowheads="1"/>
          </p:cNvSpPr>
          <p:nvPr/>
        </p:nvSpPr>
        <p:spPr bwMode="auto">
          <a:xfrm>
            <a:off x="141288" y="928688"/>
            <a:ext cx="27749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PLUTÓN</a:t>
            </a:r>
          </a:p>
        </p:txBody>
      </p:sp>
      <p:sp>
        <p:nvSpPr>
          <p:cNvPr id="285705" name="Text Box 9">
            <a:extLst>
              <a:ext uri="{FF2B5EF4-FFF2-40B4-BE49-F238E27FC236}">
                <a16:creationId xmlns:a16="http://schemas.microsoft.com/office/drawing/2014/main" id="{55A45786-3ACA-404C-AFD5-22D1FD3E092C}"/>
              </a:ext>
            </a:extLst>
          </p:cNvPr>
          <p:cNvSpPr txBox="1">
            <a:spLocks noChangeArrowheads="1"/>
          </p:cNvSpPr>
          <p:nvPr/>
        </p:nvSpPr>
        <p:spPr bwMode="auto">
          <a:xfrm>
            <a:off x="7054850" y="3240088"/>
            <a:ext cx="2305050" cy="1196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AGUA</a:t>
            </a:r>
          </a:p>
          <a:p>
            <a:pPr algn="ctr">
              <a:buSzPct val="100000"/>
            </a:pPr>
            <a:r>
              <a:rPr lang="es-ES" altLang="es-ES_tradnl" sz="4000" b="1">
                <a:solidFill>
                  <a:srgbClr val="000000"/>
                </a:solidFill>
              </a:rPr>
              <a:t>FIJO</a:t>
            </a:r>
          </a:p>
        </p:txBody>
      </p:sp>
      <p:pic>
        <p:nvPicPr>
          <p:cNvPr id="285706" name="Picture 10">
            <a:extLst>
              <a:ext uri="{FF2B5EF4-FFF2-40B4-BE49-F238E27FC236}">
                <a16:creationId xmlns:a16="http://schemas.microsoft.com/office/drawing/2014/main" id="{6DB33719-77DD-1E49-96BB-6BEDA996B5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1538" y="2303463"/>
            <a:ext cx="1289050"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Freeform 2">
            <a:extLst>
              <a:ext uri="{FF2B5EF4-FFF2-40B4-BE49-F238E27FC236}">
                <a16:creationId xmlns:a16="http://schemas.microsoft.com/office/drawing/2014/main" id="{ABA663F6-2C41-2D4E-B56C-CDC758C72BA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87746" name="Picture 3">
            <a:extLst>
              <a:ext uri="{FF2B5EF4-FFF2-40B4-BE49-F238E27FC236}">
                <a16:creationId xmlns:a16="http://schemas.microsoft.com/office/drawing/2014/main" id="{64FDF912-2337-BF41-9785-6648E09A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47" name="Rectángulo 1">
            <a:extLst>
              <a:ext uri="{FF2B5EF4-FFF2-40B4-BE49-F238E27FC236}">
                <a16:creationId xmlns:a16="http://schemas.microsoft.com/office/drawing/2014/main" id="{9D9339C8-D390-6A46-AA54-72E41B6E6E33}"/>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87748" name="Imagen 6">
            <a:extLst>
              <a:ext uri="{FF2B5EF4-FFF2-40B4-BE49-F238E27FC236}">
                <a16:creationId xmlns:a16="http://schemas.microsoft.com/office/drawing/2014/main" id="{ADF1448F-A42D-4A4A-A31D-7F60FD6660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5">
            <a:extLst>
              <a:ext uri="{FF2B5EF4-FFF2-40B4-BE49-F238E27FC236}">
                <a16:creationId xmlns:a16="http://schemas.microsoft.com/office/drawing/2014/main" id="{DFAE426D-E1B0-9E41-AA16-9A4F9F5D5702}"/>
              </a:ext>
            </a:extLst>
          </p:cNvPr>
          <p:cNvSpPr txBox="1">
            <a:spLocks noChangeArrowheads="1"/>
          </p:cNvSpPr>
          <p:nvPr/>
        </p:nvSpPr>
        <p:spPr bwMode="auto">
          <a:xfrm>
            <a:off x="1017588" y="2611438"/>
            <a:ext cx="2943225" cy="944562"/>
          </a:xfrm>
          <a:prstGeom prst="rect">
            <a:avLst/>
          </a:prstGeom>
          <a:noFill/>
          <a:ln>
            <a:noFill/>
          </a:ln>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800" b="1" dirty="0">
                <a:solidFill>
                  <a:srgbClr val="7030A0"/>
                </a:solidFill>
              </a:rPr>
              <a:t>Profundizar</a:t>
            </a:r>
          </a:p>
          <a:p>
            <a:pPr algn="ctr" eaLnBrk="1">
              <a:buSzPct val="100000"/>
              <a:defRPr/>
            </a:pPr>
            <a:r>
              <a:rPr lang="es-ES" altLang="es-ES_tradnl" sz="2800" b="1" dirty="0">
                <a:solidFill>
                  <a:srgbClr val="7030A0"/>
                </a:solidFill>
              </a:rPr>
              <a:t>Perdonar</a:t>
            </a:r>
          </a:p>
          <a:p>
            <a:pPr algn="ctr" eaLnBrk="1">
              <a:buSzPct val="100000"/>
              <a:defRPr/>
            </a:pPr>
            <a:r>
              <a:rPr lang="es-ES" altLang="es-ES_tradnl" sz="2800" b="1" dirty="0">
                <a:solidFill>
                  <a:srgbClr val="7030A0"/>
                </a:solidFill>
              </a:rPr>
              <a:t>Transformación:</a:t>
            </a:r>
          </a:p>
          <a:p>
            <a:pPr marL="457200" indent="-457200" eaLnBrk="1">
              <a:buSzPct val="100000"/>
              <a:buFont typeface="Arial" charset="0"/>
              <a:buChar char="•"/>
              <a:defRPr/>
            </a:pPr>
            <a:r>
              <a:rPr lang="es-ES" altLang="es-ES_tradnl" sz="2800" b="1" dirty="0">
                <a:solidFill>
                  <a:srgbClr val="7030A0"/>
                </a:solidFill>
              </a:rPr>
              <a:t>Destrucción</a:t>
            </a:r>
          </a:p>
          <a:p>
            <a:pPr marL="457200" indent="-457200" eaLnBrk="1">
              <a:buSzPct val="100000"/>
              <a:buFont typeface="Arial" charset="0"/>
              <a:buChar char="•"/>
              <a:defRPr/>
            </a:pPr>
            <a:r>
              <a:rPr lang="es-ES" altLang="es-ES_tradnl" sz="2800" b="1" dirty="0">
                <a:solidFill>
                  <a:srgbClr val="7030A0"/>
                </a:solidFill>
              </a:rPr>
              <a:t>Renacer</a:t>
            </a:r>
          </a:p>
          <a:p>
            <a:pPr algn="ctr" eaLnBrk="1">
              <a:buSzPct val="100000"/>
              <a:defRPr/>
            </a:pPr>
            <a:endParaRPr lang="es-ES" altLang="es-ES_tradnl" sz="2800" b="1" dirty="0">
              <a:solidFill>
                <a:srgbClr val="FF0000"/>
              </a:solidFill>
            </a:endParaRPr>
          </a:p>
          <a:p>
            <a:pPr algn="ctr" eaLnBrk="1">
              <a:buSzPct val="100000"/>
              <a:defRPr/>
            </a:pPr>
            <a:endParaRPr lang="es-ES" altLang="es-ES_tradnl" sz="2800" b="1" dirty="0">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Freeform 2">
            <a:extLst>
              <a:ext uri="{FF2B5EF4-FFF2-40B4-BE49-F238E27FC236}">
                <a16:creationId xmlns:a16="http://schemas.microsoft.com/office/drawing/2014/main" id="{71472AFC-9A65-BD48-9D10-D4226C736F0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89794" name="Picture 3">
            <a:extLst>
              <a:ext uri="{FF2B5EF4-FFF2-40B4-BE49-F238E27FC236}">
                <a16:creationId xmlns:a16="http://schemas.microsoft.com/office/drawing/2014/main" id="{1631F98C-6508-6B4F-A947-218F23DAAA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5" name="Rectángulo 1">
            <a:extLst>
              <a:ext uri="{FF2B5EF4-FFF2-40B4-BE49-F238E27FC236}">
                <a16:creationId xmlns:a16="http://schemas.microsoft.com/office/drawing/2014/main" id="{1EF8446F-0454-B844-95C6-80437662821E}"/>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89796" name="Imagen 6">
            <a:extLst>
              <a:ext uri="{FF2B5EF4-FFF2-40B4-BE49-F238E27FC236}">
                <a16:creationId xmlns:a16="http://schemas.microsoft.com/office/drawing/2014/main" id="{1FDD1270-653A-6244-8CFF-71D5CA4AF1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7" name="Text Box 5">
            <a:extLst>
              <a:ext uri="{FF2B5EF4-FFF2-40B4-BE49-F238E27FC236}">
                <a16:creationId xmlns:a16="http://schemas.microsoft.com/office/drawing/2014/main" id="{9393C7C7-1FA9-6E4E-9D02-A451FC7FCD07}"/>
              </a:ext>
            </a:extLst>
          </p:cNvPr>
          <p:cNvSpPr txBox="1">
            <a:spLocks noChangeArrowheads="1"/>
          </p:cNvSpPr>
          <p:nvPr/>
        </p:nvSpPr>
        <p:spPr bwMode="auto">
          <a:xfrm>
            <a:off x="1017588" y="2403475"/>
            <a:ext cx="29432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Dramas</a:t>
            </a:r>
          </a:p>
          <a:p>
            <a:pPr algn="ctr" eaLnBrk="1">
              <a:buSzPct val="100000"/>
            </a:pPr>
            <a:r>
              <a:rPr lang="es-ES" altLang="es-ES_tradnl" sz="2800" b="1">
                <a:solidFill>
                  <a:srgbClr val="FF0000"/>
                </a:solidFill>
              </a:rPr>
              <a:t>Manipulación</a:t>
            </a:r>
          </a:p>
          <a:p>
            <a:pPr algn="ctr" eaLnBrk="1">
              <a:buSzPct val="100000"/>
            </a:pPr>
            <a:r>
              <a:rPr lang="es-ES" altLang="es-ES_tradnl" sz="2800" b="1">
                <a:solidFill>
                  <a:srgbClr val="FF0000"/>
                </a:solidFill>
              </a:rPr>
              <a:t>Rencor</a:t>
            </a:r>
          </a:p>
          <a:p>
            <a:pPr algn="ctr" eaLnBrk="1">
              <a:buSzPct val="100000"/>
            </a:pPr>
            <a:r>
              <a:rPr lang="es-ES" altLang="es-ES_tradnl" sz="2800" b="1">
                <a:solidFill>
                  <a:srgbClr val="FF0000"/>
                </a:solidFill>
              </a:rPr>
              <a:t>Odio</a:t>
            </a:r>
          </a:p>
          <a:p>
            <a:pPr algn="ctr" eaLnBrk="1">
              <a:buSzPct val="100000"/>
            </a:pPr>
            <a:r>
              <a:rPr lang="es-ES" altLang="es-ES_tradnl" sz="2800" b="1">
                <a:solidFill>
                  <a:srgbClr val="FF0000"/>
                </a:solidFill>
              </a:rPr>
              <a:t>Resentimiento</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1">
            <a:extLst>
              <a:ext uri="{FF2B5EF4-FFF2-40B4-BE49-F238E27FC236}">
                <a16:creationId xmlns:a16="http://schemas.microsoft.com/office/drawing/2014/main" id="{B7C15B25-FE8C-8543-95E2-A7FCC2F80025}"/>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1618" name="Freeform 2">
            <a:extLst>
              <a:ext uri="{FF2B5EF4-FFF2-40B4-BE49-F238E27FC236}">
                <a16:creationId xmlns:a16="http://schemas.microsoft.com/office/drawing/2014/main" id="{1D8BDA4A-D067-964F-855E-F256342CF84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1619" name="Picture 3">
            <a:extLst>
              <a:ext uri="{FF2B5EF4-FFF2-40B4-BE49-F238E27FC236}">
                <a16:creationId xmlns:a16="http://schemas.microsoft.com/office/drawing/2014/main" id="{37938182-B6D1-4848-A0C2-504C293EC3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0" name="Rectangle 5">
            <a:extLst>
              <a:ext uri="{FF2B5EF4-FFF2-40B4-BE49-F238E27FC236}">
                <a16:creationId xmlns:a16="http://schemas.microsoft.com/office/drawing/2014/main" id="{27298E4E-D0A1-9E42-81B3-96BD25A6D7F1}"/>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1621" name="Rectangle 6">
            <a:extLst>
              <a:ext uri="{FF2B5EF4-FFF2-40B4-BE49-F238E27FC236}">
                <a16:creationId xmlns:a16="http://schemas.microsoft.com/office/drawing/2014/main" id="{F241E4B8-A4D4-0547-AC75-11BF5933FF3B}"/>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111622" name="Imagen 1">
            <a:extLst>
              <a:ext uri="{FF2B5EF4-FFF2-40B4-BE49-F238E27FC236}">
                <a16:creationId xmlns:a16="http://schemas.microsoft.com/office/drawing/2014/main" id="{F793F8D3-8B0B-914E-BE59-C251B33D27E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735263" y="0"/>
            <a:ext cx="5113337" cy="554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1">
            <a:extLst>
              <a:ext uri="{FF2B5EF4-FFF2-40B4-BE49-F238E27FC236}">
                <a16:creationId xmlns:a16="http://schemas.microsoft.com/office/drawing/2014/main" id="{F6801EFF-32AC-3744-A02B-DB04F7EE8208}"/>
              </a:ext>
            </a:extLst>
          </p:cNvPr>
          <p:cNvSpPr txBox="1">
            <a:spLocks noChangeArrowheads="1"/>
          </p:cNvSpPr>
          <p:nvPr/>
        </p:nvSpPr>
        <p:spPr bwMode="auto">
          <a:xfrm>
            <a:off x="900113" y="814388"/>
            <a:ext cx="4146550" cy="4973637"/>
          </a:xfrm>
          <a:prstGeom prst="rect">
            <a:avLst/>
          </a:prstGeom>
          <a:noFill/>
          <a:ln>
            <a:noFill/>
          </a:ln>
        </p:spPr>
        <p:txBody>
          <a:bodyPr lIns="50760" tIns="50760" rIns="50760" bIns="50760"/>
          <a:lstStyle>
            <a:lvl1pPr marL="376238" indent="-315913">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1pPr>
            <a:lvl2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2pPr>
            <a:lvl3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3pPr>
            <a:lvl4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4pPr>
            <a:lvl5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SzPct val="100000"/>
              <a:defRPr/>
            </a:pPr>
            <a:endParaRPr lang="es-ES" altLang="es-ES_tradnl" sz="2200" b="1" dirty="0">
              <a:solidFill>
                <a:srgbClr val="FF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PODER, AUTOCONTROL y EFICACIA, determinación firme, LÍDER encubierto. </a:t>
            </a:r>
          </a:p>
          <a:p>
            <a:pPr marL="60325" indent="0" eaLnBrk="1">
              <a:spcAft>
                <a:spcPts val="1138"/>
              </a:spcAft>
              <a:buClr>
                <a:srgbClr val="000000"/>
              </a:buClr>
              <a:buSzPct val="100000"/>
              <a:defRPr/>
            </a:pPr>
            <a:endParaRPr lang="es-ES" altLang="es-ES_tradnl" sz="1800" b="1" dirty="0">
              <a:solidFill>
                <a:srgbClr val="00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INVESTIGADOR, astuto, tenaz. Interés por ocultismo, SEXO-VIDA-MUERTE</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BUEN CONSEJERO.     </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INTENSO, profundo, apasionado, DESAPEGO.        </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Maestro </a:t>
            </a:r>
            <a:r>
              <a:rPr lang="es-ES" altLang="es-ES_tradnl" sz="1800" b="1" dirty="0" err="1">
                <a:solidFill>
                  <a:srgbClr val="000000"/>
                </a:solidFill>
                <a:latin typeface="Times New Roman" panose="02020603050405020304" pitchFamily="18" charset="0"/>
              </a:rPr>
              <a:t>renacedor</a:t>
            </a:r>
            <a:r>
              <a:rPr lang="es-ES" altLang="es-ES_tradnl" sz="1800" b="1" dirty="0">
                <a:solidFill>
                  <a:srgbClr val="000000"/>
                </a:solidFill>
                <a:latin typeface="Times New Roman" panose="02020603050405020304" pitchFamily="18" charset="0"/>
              </a:rPr>
              <a:t> que cambia TRANSFORMANDO.</a:t>
            </a: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r>
              <a:rPr lang="es-ES" altLang="es-ES_tradnl" sz="2200"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25602" name="Freeform 2">
            <a:extLst>
              <a:ext uri="{FF2B5EF4-FFF2-40B4-BE49-F238E27FC236}">
                <a16:creationId xmlns:a16="http://schemas.microsoft.com/office/drawing/2014/main" id="{836A9A76-FD23-DF4D-BC83-7F2FAC20959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5603" name="Picture 3">
            <a:extLst>
              <a:ext uri="{FF2B5EF4-FFF2-40B4-BE49-F238E27FC236}">
                <a16:creationId xmlns:a16="http://schemas.microsoft.com/office/drawing/2014/main" id="{BAAE96D8-9E92-2748-932A-AE0DEBCD61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a:extLst>
              <a:ext uri="{FF2B5EF4-FFF2-40B4-BE49-F238E27FC236}">
                <a16:creationId xmlns:a16="http://schemas.microsoft.com/office/drawing/2014/main" id="{F657C3C2-3B00-CE45-BFBE-15C4B84ECF95}"/>
              </a:ext>
            </a:extLst>
          </p:cNvPr>
          <p:cNvSpPr txBox="1">
            <a:spLocks noChangeArrowheads="1"/>
          </p:cNvSpPr>
          <p:nvPr/>
        </p:nvSpPr>
        <p:spPr bwMode="auto">
          <a:xfrm>
            <a:off x="5346700" y="741363"/>
            <a:ext cx="451802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Abusos de poder, crueldad, manipulador, obsesiones, liderazgo encubierto, resentimiento, dramatismo, desamor, odio, sarcasmo, irónico, vengativo,  celoso, dependencias psicológicas.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APEGO, tragedia, vicios intensos, “lo oculto”.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Busca defectos en el otro para engordar su Ego.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Impositor intenso o sumiso intenso.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profundizar en las experiencias, DESTRUCTOR INSTINTIVO INTENSO</a:t>
            </a:r>
          </a:p>
          <a:p>
            <a:pPr eaLnBrk="1">
              <a:spcAft>
                <a:spcPts val="850"/>
              </a:spcAft>
              <a:buSzPct val="100000"/>
            </a:pPr>
            <a:endParaRPr lang="es-ES" altLang="es-ES_tradnl" sz="2200" b="1">
              <a:solidFill>
                <a:srgbClr val="FF0000"/>
              </a:solidFill>
              <a:latin typeface="Times New Roman" panose="02020603050405020304" pitchFamily="18" charset="0"/>
            </a:endParaRPr>
          </a:p>
        </p:txBody>
      </p:sp>
      <p:sp>
        <p:nvSpPr>
          <p:cNvPr id="25605" name="Text Box 3">
            <a:extLst>
              <a:ext uri="{FF2B5EF4-FFF2-40B4-BE49-F238E27FC236}">
                <a16:creationId xmlns:a16="http://schemas.microsoft.com/office/drawing/2014/main" id="{D92C6845-AC54-CE42-BEA0-0C0D29D65787}"/>
              </a:ext>
            </a:extLst>
          </p:cNvPr>
          <p:cNvSpPr txBox="1">
            <a:spLocks noChangeArrowheads="1"/>
          </p:cNvSpPr>
          <p:nvPr/>
        </p:nvSpPr>
        <p:spPr bwMode="auto">
          <a:xfrm>
            <a:off x="-936625" y="323850"/>
            <a:ext cx="9269413" cy="85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a:t>
            </a:r>
            <a:r>
              <a:rPr lang="es-ES" altLang="es-ES_tradnl" sz="2300" b="1">
                <a:solidFill>
                  <a:srgbClr val="FF4500"/>
                </a:solidFill>
              </a:rPr>
              <a:t>CONTROLADOR EMOTIVO </a:t>
            </a:r>
          </a:p>
          <a:p>
            <a:pPr algn="ctr">
              <a:buSzPct val="100000"/>
            </a:pPr>
            <a:r>
              <a:rPr lang="es-ES" altLang="es-ES_tradnl" sz="2300" b="1">
                <a:solidFill>
                  <a:srgbClr val="FF4500"/>
                </a:solidFill>
              </a:rPr>
              <a:t>(MANIPULADOR)</a:t>
            </a:r>
          </a:p>
          <a:p>
            <a:pPr algn="ctr">
              <a:buSzPct val="100000"/>
            </a:pPr>
            <a:r>
              <a:rPr lang="es-ES" altLang="es-ES_tradnl" sz="2300" b="1">
                <a:solidFill>
                  <a:srgbClr val="C00000"/>
                </a:solidFill>
              </a:rPr>
              <a:t>EGO </a:t>
            </a:r>
            <a:r>
              <a:rPr lang="es-ES" altLang="es-ES_tradnl" sz="2300" b="1">
                <a:solidFill>
                  <a:srgbClr val="FF4500"/>
                </a:solidFill>
              </a:rPr>
              <a:t>DEL PODER</a:t>
            </a:r>
          </a:p>
          <a:p>
            <a:pPr algn="ctr">
              <a:buSzPct val="100000"/>
            </a:pPr>
            <a:endParaRPr lang="es-ES" altLang="es-ES_tradnl" sz="2300" b="1">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Freeform 2">
            <a:extLst>
              <a:ext uri="{FF2B5EF4-FFF2-40B4-BE49-F238E27FC236}">
                <a16:creationId xmlns:a16="http://schemas.microsoft.com/office/drawing/2014/main" id="{E2C1B1DB-2A01-5448-9A42-4ADFEAD9C9D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458" name="Picture 3">
            <a:extLst>
              <a:ext uri="{FF2B5EF4-FFF2-40B4-BE49-F238E27FC236}">
                <a16:creationId xmlns:a16="http://schemas.microsoft.com/office/drawing/2014/main" id="{F9B345C1-6D44-1044-BB15-9E3A38FE72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ext Box 4">
            <a:extLst>
              <a:ext uri="{FF2B5EF4-FFF2-40B4-BE49-F238E27FC236}">
                <a16:creationId xmlns:a16="http://schemas.microsoft.com/office/drawing/2014/main" id="{48DD525C-DE52-4C4C-B7EE-1564883A3EBB}"/>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ESCORPIO: la raíz</a:t>
            </a:r>
            <a:r>
              <a:rPr lang="is-IS" altLang="es-ES_tradnl" sz="2800" b="1">
                <a:solidFill>
                  <a:srgbClr val="FF0000"/>
                </a:solidFill>
              </a:rPr>
              <a:t>…..</a:t>
            </a:r>
            <a:r>
              <a:rPr lang="es-ES" altLang="es-ES_tradnl" sz="2800" b="1">
                <a:solidFill>
                  <a:srgbClr val="FF0000"/>
                </a:solidFill>
              </a:rPr>
              <a:t>   </a:t>
            </a:r>
          </a:p>
        </p:txBody>
      </p:sp>
      <p:sp>
        <p:nvSpPr>
          <p:cNvPr id="190468" name="Rectángulo 2">
            <a:extLst>
              <a:ext uri="{FF2B5EF4-FFF2-40B4-BE49-F238E27FC236}">
                <a16:creationId xmlns:a16="http://schemas.microsoft.com/office/drawing/2014/main" id="{AB130FB4-CE55-2C49-9A96-D0435445D6A5}"/>
              </a:ext>
            </a:extLst>
          </p:cNvPr>
          <p:cNvSpPr>
            <a:spLocks noChangeArrowheads="1"/>
          </p:cNvSpPr>
          <p:nvPr/>
        </p:nvSpPr>
        <p:spPr bwMode="auto">
          <a:xfrm>
            <a:off x="1079500" y="1466850"/>
            <a:ext cx="8785225" cy="4530725"/>
          </a:xfrm>
          <a:prstGeom prst="rect">
            <a:avLst/>
          </a:prstGeom>
          <a:noFill/>
          <a:ln>
            <a:noFill/>
          </a:ln>
        </p:spPr>
        <p:txBody>
          <a:bodyPr>
            <a:spAutoFit/>
          </a:bodyPr>
          <a:lstStyle/>
          <a:p>
            <a:pPr marL="342900" indent="-342900" algn="just">
              <a:lnSpc>
                <a:spcPct val="115000"/>
              </a:lnSpc>
              <a:spcAft>
                <a:spcPts val="1138"/>
              </a:spcAf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	MIEDO A ESTAR SOLO</a:t>
            </a:r>
            <a:r>
              <a:rPr lang="es-ES" altLang="es-ES_tradnl" sz="2200" dirty="0">
                <a:solidFill>
                  <a:srgbClr val="000000"/>
                </a:solidFill>
                <a:latin typeface="Times New Roman" panose="02020603050405020304" pitchFamily="18" charset="0"/>
              </a:rPr>
              <a:t>, separado de la unidad. Herida de </a:t>
            </a:r>
            <a:r>
              <a:rPr lang="es-ES" altLang="es-ES_tradnl" sz="2200" b="1" dirty="0">
                <a:solidFill>
                  <a:srgbClr val="000000"/>
                </a:solidFill>
                <a:latin typeface="Times New Roman" panose="02020603050405020304" pitchFamily="18" charset="0"/>
              </a:rPr>
              <a:t>miedo al</a:t>
            </a:r>
            <a:r>
              <a:rPr lang="es-ES" altLang="es-ES_tradnl" sz="2200" dirty="0">
                <a:solidFill>
                  <a:srgbClr val="000000"/>
                </a:solidFill>
                <a:latin typeface="Times New Roman" panose="02020603050405020304" pitchFamily="18" charset="0"/>
              </a:rPr>
              <a:t> </a:t>
            </a:r>
            <a:r>
              <a:rPr lang="es-ES" altLang="es-ES_tradnl" sz="2200" b="1" dirty="0">
                <a:solidFill>
                  <a:srgbClr val="000000"/>
                </a:solidFill>
                <a:latin typeface="Times New Roman" panose="02020603050405020304" pitchFamily="18" charset="0"/>
              </a:rPr>
              <a:t>abandono</a:t>
            </a:r>
            <a:r>
              <a:rPr lang="es-ES" altLang="es-ES_tradnl" sz="2200" dirty="0">
                <a:solidFill>
                  <a:srgbClr val="000000"/>
                </a:solidFill>
                <a:latin typeface="Times New Roman" panose="02020603050405020304" pitchFamily="18" charset="0"/>
              </a:rPr>
              <a:t>: </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no puedo ser abandonado</a:t>
            </a:r>
            <a:r>
              <a:rPr lang="es-ES" altLang="es-ES" sz="2200" dirty="0">
                <a:solidFill>
                  <a:srgbClr val="000000"/>
                </a:solidFill>
                <a:latin typeface="Times New Roman" panose="02020603050405020304" pitchFamily="18" charset="0"/>
              </a:rPr>
              <a:t>” (como el miedo de la luna pero muchísimo más intenso).</a:t>
            </a:r>
            <a:r>
              <a:rPr lang="es-ES" altLang="es-ES_tradnl" sz="2200" dirty="0">
                <a:solidFill>
                  <a:srgbClr val="000000"/>
                </a:solidFill>
                <a:latin typeface="Times New Roman" panose="02020603050405020304" pitchFamily="18" charset="0"/>
              </a:rPr>
              <a:t> </a:t>
            </a:r>
          </a:p>
          <a:p>
            <a:pPr marL="342900" indent="-342900" algn="just">
              <a:lnSpc>
                <a:spcPct val="115000"/>
              </a:lnSpc>
              <a:spcAft>
                <a:spcPts val="1138"/>
              </a:spcAf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 Y que nadie descubra mi miedo e inseguridad a  mostrar mi poder, mi lado débil.</a:t>
            </a:r>
            <a:r>
              <a:rPr lang="es-ES" altLang="es-ES_tradnl" sz="2200" dirty="0">
                <a:solidFill>
                  <a:srgbClr val="000000"/>
                </a:solidFill>
                <a:latin typeface="Times New Roman" panose="02020603050405020304" pitchFamily="18" charset="0"/>
              </a:rPr>
              <a:t> NECESITO MOSTRARME FUERTE Y PODEROSO, por eso escondo mi parte vulnerable que compenso con una necesidad de CONTROLAR e IMPONER.</a:t>
            </a:r>
          </a:p>
          <a:p>
            <a:pPr algn="just">
              <a:lnSpc>
                <a:spcPct val="115000"/>
              </a:lnSpc>
              <a:spcAft>
                <a:spcPts val="1138"/>
              </a:spcAft>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spcAft>
                <a:spcPts val="1138"/>
              </a:spcAft>
              <a:buClr>
                <a:srgbClr val="000000"/>
              </a:buClr>
              <a:buSzPct val="100000"/>
              <a:defRPr/>
            </a:pPr>
            <a:endParaRPr lang="es-ES" altLang="es-ES_tradnl" sz="2200" dirty="0">
              <a:solidFill>
                <a:srgbClr val="000000"/>
              </a:solidFill>
              <a:latin typeface="Times New Roman" panose="02020603050405020304" pitchFamily="18" charset="0"/>
            </a:endParaRPr>
          </a:p>
          <a:p>
            <a:pPr algn="just">
              <a:defRPr/>
            </a:pPr>
            <a:endParaRPr lang="es-ES_tradnl" altLang="es-ES_tradnl"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9461" name="CuadroTexto 1">
            <a:extLst>
              <a:ext uri="{FF2B5EF4-FFF2-40B4-BE49-F238E27FC236}">
                <a16:creationId xmlns:a16="http://schemas.microsoft.com/office/drawing/2014/main" id="{7B1E44AE-8076-D84F-8ED8-6BA199F13106}"/>
              </a:ext>
            </a:extLst>
          </p:cNvPr>
          <p:cNvSpPr txBox="1">
            <a:spLocks noChangeArrowheads="1"/>
          </p:cNvSpPr>
          <p:nvPr/>
        </p:nvSpPr>
        <p:spPr bwMode="auto">
          <a:xfrm>
            <a:off x="3194050" y="4564063"/>
            <a:ext cx="4438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 altLang="es-ES" b="1" i="1">
                <a:solidFill>
                  <a:srgbClr val="7030A0"/>
                </a:solidFill>
              </a:rPr>
              <a:t>¡Relaciones de dependencia!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Freeform 2">
            <a:extLst>
              <a:ext uri="{FF2B5EF4-FFF2-40B4-BE49-F238E27FC236}">
                <a16:creationId xmlns:a16="http://schemas.microsoft.com/office/drawing/2014/main" id="{AA804E49-3489-1040-8B7D-1FA61FE545C6}"/>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1506" name="Text Box 3">
            <a:extLst>
              <a:ext uri="{FF2B5EF4-FFF2-40B4-BE49-F238E27FC236}">
                <a16:creationId xmlns:a16="http://schemas.microsoft.com/office/drawing/2014/main" id="{8072F95C-45BC-7843-8DF0-2D2B4660B09C}"/>
              </a:ext>
            </a:extLst>
          </p:cNvPr>
          <p:cNvSpPr txBox="1">
            <a:spLocks noChangeArrowheads="1"/>
          </p:cNvSpPr>
          <p:nvPr/>
        </p:nvSpPr>
        <p:spPr bwMode="auto">
          <a:xfrm>
            <a:off x="1727200" y="1466850"/>
            <a:ext cx="7993063" cy="662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12738" indent="-277813">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1pPr>
            <a:lvl2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2pPr>
            <a:lvl3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3pPr>
            <a:lvl4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4pPr>
            <a:lvl5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Clr>
                <a:srgbClr val="000000"/>
              </a:buClr>
              <a:buSzPct val="100000"/>
              <a:buFont typeface="Wingdings" pitchFamily="2" charset="2"/>
              <a:buChar char=""/>
            </a:pPr>
            <a:r>
              <a:rPr lang="es-ES_tradnl" altLang="es-ES_tradnl" b="1">
                <a:solidFill>
                  <a:schemeClr val="tx1"/>
                </a:solidFill>
                <a:latin typeface="Times New Roman" panose="02020603050405020304" pitchFamily="18" charset="0"/>
              </a:rPr>
              <a:t>Observan</a:t>
            </a:r>
            <a:r>
              <a:rPr lang="es-ES_tradnl" altLang="es-ES_tradnl">
                <a:solidFill>
                  <a:schemeClr val="tx1"/>
                </a:solidFill>
                <a:latin typeface="Times New Roman" panose="02020603050405020304" pitchFamily="18" charset="0"/>
              </a:rPr>
              <a:t> muy bien al objeto, situación o persona de apego. Son muy audaces para detectar sus </a:t>
            </a:r>
            <a:r>
              <a:rPr lang="es-ES_tradnl" altLang="es-ES_tradnl" b="1">
                <a:solidFill>
                  <a:schemeClr val="tx1"/>
                </a:solidFill>
                <a:latin typeface="Times New Roman" panose="02020603050405020304" pitchFamily="18" charset="0"/>
              </a:rPr>
              <a:t>puntos débiles</a:t>
            </a:r>
            <a:r>
              <a:rPr lang="es-ES_tradnl" altLang="es-ES_tradnl">
                <a:solidFill>
                  <a:schemeClr val="tx1"/>
                </a:solidFill>
                <a:latin typeface="Times New Roman" panose="02020603050405020304" pitchFamily="18" charset="0"/>
              </a:rPr>
              <a:t>. </a:t>
            </a:r>
          </a:p>
          <a:p>
            <a:pPr algn="just" eaLnBrk="1">
              <a:lnSpc>
                <a:spcPct val="115000"/>
              </a:lnSpc>
              <a:spcAft>
                <a:spcPts val="1288"/>
              </a:spcAft>
              <a:buClr>
                <a:srgbClr val="000000"/>
              </a:buClr>
              <a:buSzPct val="100000"/>
              <a:buFont typeface="Wingdings" pitchFamily="2" charset="2"/>
              <a:buChar char=""/>
            </a:pPr>
            <a:r>
              <a:rPr lang="es-ES_tradnl" altLang="es-ES_tradnl">
                <a:solidFill>
                  <a:schemeClr val="tx1"/>
                </a:solidFill>
                <a:latin typeface="Times New Roman" panose="02020603050405020304" pitchFamily="18" charset="0"/>
              </a:rPr>
              <a:t>Ahora que los conoce, se dedican a </a:t>
            </a:r>
            <a:r>
              <a:rPr lang="es-ES_tradnl" altLang="es-ES_tradnl" b="1">
                <a:solidFill>
                  <a:schemeClr val="tx1"/>
                </a:solidFill>
                <a:latin typeface="Times New Roman" panose="02020603050405020304" pitchFamily="18" charset="0"/>
              </a:rPr>
              <a:t>satisfacer al otro en sus puntos débiles,</a:t>
            </a:r>
            <a:r>
              <a:rPr lang="es-ES_tradnl" altLang="es-ES_tradnl">
                <a:solidFill>
                  <a:schemeClr val="tx1"/>
                </a:solidFill>
                <a:latin typeface="Times New Roman" panose="02020603050405020304" pitchFamily="18" charset="0"/>
              </a:rPr>
              <a:t> así crean una </a:t>
            </a:r>
            <a:r>
              <a:rPr lang="es-ES_tradnl" altLang="es-ES_tradnl" b="1">
                <a:solidFill>
                  <a:schemeClr val="tx1"/>
                </a:solidFill>
                <a:latin typeface="Times New Roman" panose="02020603050405020304" pitchFamily="18" charset="0"/>
              </a:rPr>
              <a:t>relación de dependencia</a:t>
            </a:r>
            <a:r>
              <a:rPr lang="es-ES_tradnl" altLang="es-ES_tradnl">
                <a:solidFill>
                  <a:schemeClr val="tx1"/>
                </a:solidFill>
                <a:latin typeface="Times New Roman" panose="02020603050405020304" pitchFamily="18" charset="0"/>
              </a:rPr>
              <a:t>, y se aseguran de que no les dejarán. </a:t>
            </a:r>
          </a:p>
          <a:p>
            <a:pPr algn="just" eaLnBrk="1">
              <a:lnSpc>
                <a:spcPct val="115000"/>
              </a:lnSpc>
              <a:spcAft>
                <a:spcPts val="1288"/>
              </a:spcAft>
              <a:buClr>
                <a:srgbClr val="000000"/>
              </a:buClr>
              <a:buSzPct val="100000"/>
              <a:buFont typeface="Wingdings" pitchFamily="2" charset="2"/>
              <a:buChar char=""/>
            </a:pPr>
            <a:r>
              <a:rPr lang="es-ES_tradnl" altLang="es-ES_tradnl">
                <a:solidFill>
                  <a:schemeClr val="tx1"/>
                </a:solidFill>
                <a:latin typeface="Times New Roman" panose="02020603050405020304" pitchFamily="18" charset="0"/>
              </a:rPr>
              <a:t>Si ocurriese una crisis, habrá </a:t>
            </a:r>
            <a:r>
              <a:rPr lang="es-ES_tradnl" altLang="es-ES_tradnl" b="1">
                <a:solidFill>
                  <a:schemeClr val="tx1"/>
                </a:solidFill>
                <a:latin typeface="Times New Roman" panose="02020603050405020304" pitchFamily="18" charset="0"/>
              </a:rPr>
              <a:t>manipulación</a:t>
            </a:r>
            <a:r>
              <a:rPr lang="es-ES_tradnl" altLang="es-ES_tradnl">
                <a:solidFill>
                  <a:schemeClr val="tx1"/>
                </a:solidFill>
                <a:latin typeface="Times New Roman" panose="02020603050405020304" pitchFamily="18" charset="0"/>
              </a:rPr>
              <a:t> muy intensa para que no se rompa la relación. Y por supuesto “yo soy fuerte”, que el otro no sepa lo débil que soy cuando me siento solo.</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21507" name="Picture 4">
            <a:extLst>
              <a:ext uri="{FF2B5EF4-FFF2-40B4-BE49-F238E27FC236}">
                <a16:creationId xmlns:a16="http://schemas.microsoft.com/office/drawing/2014/main" id="{B52006AE-1EB7-E947-A577-6C7650ADF7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a:extLst>
              <a:ext uri="{FF2B5EF4-FFF2-40B4-BE49-F238E27FC236}">
                <a16:creationId xmlns:a16="http://schemas.microsoft.com/office/drawing/2014/main" id="{02DA13C3-64A0-8445-9F2E-46C75C2D6D4A}"/>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ESCORPIO: la raíz</a:t>
            </a:r>
            <a:r>
              <a:rPr lang="is-IS" altLang="es-ES_tradnl" sz="2800" b="1">
                <a:solidFill>
                  <a:srgbClr val="FF0000"/>
                </a:solidFill>
              </a:rPr>
              <a:t>…..</a:t>
            </a:r>
          </a:p>
          <a:p>
            <a:pPr algn="ctr" eaLnBrk="1">
              <a:buSzPct val="100000"/>
            </a:pPr>
            <a:r>
              <a:rPr lang="is-IS" altLang="es-ES_tradnl" sz="2800" b="1">
                <a:solidFill>
                  <a:srgbClr val="FF0000"/>
                </a:solidFill>
              </a:rPr>
              <a:t>El controlador..... El manipulador...</a:t>
            </a:r>
            <a:r>
              <a:rPr lang="es-ES" altLang="es-ES_tradnl" sz="2800" b="1">
                <a:solidFill>
                  <a:srgbClr val="FF0000"/>
                </a:solidFill>
              </a:rPr>
              <a:t>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A81EA2D0-E3E4-AF47-9E7D-0969C896E3D4}"/>
              </a:ext>
            </a:extLst>
          </p:cNvPr>
          <p:cNvSpPr txBox="1">
            <a:spLocks noChangeArrowheads="1"/>
          </p:cNvSpPr>
          <p:nvPr/>
        </p:nvSpPr>
        <p:spPr bwMode="auto">
          <a:xfrm>
            <a:off x="1584325" y="2657475"/>
            <a:ext cx="2619375"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chemeClr val="tx1"/>
                </a:solidFill>
                <a:latin typeface="Times New Roman" charset="0"/>
              </a:rPr>
              <a:t>Autoritarismo</a:t>
            </a:r>
          </a:p>
          <a:p>
            <a:pPr marL="34925" indent="0" eaLnBrk="1">
              <a:spcAft>
                <a:spcPts val="850"/>
              </a:spcAft>
              <a:buClr>
                <a:srgbClr val="000000"/>
              </a:buClr>
              <a:buSzPct val="100000"/>
              <a:defRPr/>
            </a:pPr>
            <a:r>
              <a:rPr lang="es-ES" altLang="es-ES_tradnl" sz="2800" b="1" dirty="0">
                <a:solidFill>
                  <a:schemeClr val="tx1"/>
                </a:solidFill>
                <a:latin typeface="Times New Roman" charset="0"/>
              </a:rPr>
              <a:t>Impositor grave</a:t>
            </a:r>
          </a:p>
          <a:p>
            <a:pPr marL="34925" indent="0" eaLnBrk="1">
              <a:spcAft>
                <a:spcPts val="850"/>
              </a:spcAft>
              <a:buClr>
                <a:srgbClr val="000000"/>
              </a:buClr>
              <a:buSzPct val="100000"/>
              <a:defRPr/>
            </a:pPr>
            <a:endParaRPr lang="es-ES" altLang="es-ES_tradnl" sz="2800" b="1" dirty="0">
              <a:solidFill>
                <a:srgbClr val="FF0000"/>
              </a:solidFill>
              <a:latin typeface="Times New Roman" charset="0"/>
            </a:endParaRP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23554" name="Freeform 2">
            <a:extLst>
              <a:ext uri="{FF2B5EF4-FFF2-40B4-BE49-F238E27FC236}">
                <a16:creationId xmlns:a16="http://schemas.microsoft.com/office/drawing/2014/main" id="{78ECBB20-7574-8A48-9383-6EF7715887B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555" name="Picture 3">
            <a:extLst>
              <a:ext uri="{FF2B5EF4-FFF2-40B4-BE49-F238E27FC236}">
                <a16:creationId xmlns:a16="http://schemas.microsoft.com/office/drawing/2014/main" id="{D8115A09-1058-394E-8126-886D409A5D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a:extLst>
              <a:ext uri="{FF2B5EF4-FFF2-40B4-BE49-F238E27FC236}">
                <a16:creationId xmlns:a16="http://schemas.microsoft.com/office/drawing/2014/main" id="{CF82DEBB-D124-A143-9CF6-76A5878AA9E0}"/>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PLUTÓN: las caras en sombra</a:t>
            </a:r>
            <a:r>
              <a:rPr lang="is-IS" altLang="es-ES_tradnl" sz="2800" b="1">
                <a:solidFill>
                  <a:srgbClr val="FF0000"/>
                </a:solidFill>
              </a:rPr>
              <a:t>….</a:t>
            </a:r>
            <a:r>
              <a:rPr lang="es-ES" altLang="es-ES_tradnl" sz="2800" b="1">
                <a:solidFill>
                  <a:srgbClr val="FF0000"/>
                </a:solidFill>
              </a:rPr>
              <a:t>   </a:t>
            </a:r>
          </a:p>
        </p:txBody>
      </p:sp>
      <p:sp>
        <p:nvSpPr>
          <p:cNvPr id="6" name="Text Box 1">
            <a:extLst>
              <a:ext uri="{FF2B5EF4-FFF2-40B4-BE49-F238E27FC236}">
                <a16:creationId xmlns:a16="http://schemas.microsoft.com/office/drawing/2014/main" id="{AD391A59-46FF-6A41-B0C7-029CC87A1DC5}"/>
              </a:ext>
            </a:extLst>
          </p:cNvPr>
          <p:cNvSpPr txBox="1">
            <a:spLocks noChangeArrowheads="1"/>
          </p:cNvSpPr>
          <p:nvPr/>
        </p:nvSpPr>
        <p:spPr bwMode="auto">
          <a:xfrm>
            <a:off x="6526213" y="2657475"/>
            <a:ext cx="2617787"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rgbClr val="FF0000"/>
                </a:solidFill>
                <a:latin typeface="Times New Roman" charset="0"/>
              </a:rPr>
              <a:t>Sumisión</a:t>
            </a:r>
          </a:p>
          <a:p>
            <a:pPr marL="34925" indent="0" eaLnBrk="1">
              <a:spcAft>
                <a:spcPts val="850"/>
              </a:spcAft>
              <a:buClr>
                <a:srgbClr val="000000"/>
              </a:buClr>
              <a:buSzPct val="100000"/>
              <a:defRPr/>
            </a:pPr>
            <a:r>
              <a:rPr lang="es-ES" altLang="es-ES_tradnl" sz="2800" b="1" dirty="0">
                <a:solidFill>
                  <a:srgbClr val="FF0000"/>
                </a:solidFill>
                <a:latin typeface="Times New Roman" charset="0"/>
              </a:rPr>
              <a:t>grave</a:t>
            </a: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23558" name="Flecha izquierda y derecha 1">
            <a:extLst>
              <a:ext uri="{FF2B5EF4-FFF2-40B4-BE49-F238E27FC236}">
                <a16:creationId xmlns:a16="http://schemas.microsoft.com/office/drawing/2014/main" id="{DD49BDA2-43C9-544D-A310-5C1A951B6A68}"/>
              </a:ext>
            </a:extLst>
          </p:cNvPr>
          <p:cNvSpPr>
            <a:spLocks noChangeArrowheads="1"/>
          </p:cNvSpPr>
          <p:nvPr/>
        </p:nvSpPr>
        <p:spPr bwMode="auto">
          <a:xfrm>
            <a:off x="4248150" y="2763838"/>
            <a:ext cx="1584325" cy="503237"/>
          </a:xfrm>
          <a:prstGeom prst="leftRightArrow">
            <a:avLst>
              <a:gd name="adj1" fmla="val 50000"/>
              <a:gd name="adj2" fmla="val 50081"/>
            </a:avLst>
          </a:prstGeom>
          <a:solidFill>
            <a:schemeClr val="accent2"/>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Freeform 2">
            <a:extLst>
              <a:ext uri="{FF2B5EF4-FFF2-40B4-BE49-F238E27FC236}">
                <a16:creationId xmlns:a16="http://schemas.microsoft.com/office/drawing/2014/main" id="{D1B0047C-ED5A-AA40-AED1-91BA6D43B7F8}"/>
              </a:ext>
            </a:extLst>
          </p:cNvPr>
          <p:cNvSpPr>
            <a:spLocks noChangeArrowheads="1"/>
          </p:cNvSpPr>
          <p:nvPr/>
        </p:nvSpPr>
        <p:spPr bwMode="auto">
          <a:xfrm>
            <a:off x="0" y="0"/>
            <a:ext cx="1936750"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7890" name="AutoShape 3">
            <a:extLst>
              <a:ext uri="{FF2B5EF4-FFF2-40B4-BE49-F238E27FC236}">
                <a16:creationId xmlns:a16="http://schemas.microsoft.com/office/drawing/2014/main" id="{B8341D5E-9392-8B47-AE16-566260A313AF}"/>
              </a:ext>
            </a:extLst>
          </p:cNvPr>
          <p:cNvSpPr>
            <a:spLocks noChangeArrowheads="1"/>
          </p:cNvSpPr>
          <p:nvPr/>
        </p:nvSpPr>
        <p:spPr bwMode="auto">
          <a:xfrm>
            <a:off x="431800" y="26988"/>
            <a:ext cx="8783638" cy="157480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4000">
                <a:solidFill>
                  <a:srgbClr val="000000"/>
                </a:solidFill>
                <a:latin typeface="Palatino Linotype" panose="02040502050505030304" pitchFamily="18" charset="0"/>
              </a:rPr>
              <a:t>DESAPEGO: protocolo</a:t>
            </a:r>
            <a:br>
              <a:rPr lang="es-ES" altLang="es-ES_tradnl" sz="4000">
                <a:solidFill>
                  <a:srgbClr val="000000"/>
                </a:solidFill>
                <a:latin typeface="Palatino Linotype" panose="02040502050505030304" pitchFamily="18" charset="0"/>
              </a:rPr>
            </a:br>
            <a:endParaRPr lang="es-ES" altLang="es-ES_tradnl" sz="4000">
              <a:solidFill>
                <a:srgbClr val="000000"/>
              </a:solidFill>
              <a:latin typeface="Palatino Linotype" panose="02040502050505030304" pitchFamily="18" charset="0"/>
            </a:endParaRPr>
          </a:p>
        </p:txBody>
      </p:sp>
      <p:pic>
        <p:nvPicPr>
          <p:cNvPr id="37891" name="Picture 5">
            <a:extLst>
              <a:ext uri="{FF2B5EF4-FFF2-40B4-BE49-F238E27FC236}">
                <a16:creationId xmlns:a16="http://schemas.microsoft.com/office/drawing/2014/main" id="{2B8D9D35-8360-CC45-9FAB-0A6790865B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21138" y="1692275"/>
            <a:ext cx="37353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6">
            <a:extLst>
              <a:ext uri="{FF2B5EF4-FFF2-40B4-BE49-F238E27FC236}">
                <a16:creationId xmlns:a16="http://schemas.microsoft.com/office/drawing/2014/main" id="{7CAA5DE5-C1E1-9240-ADD3-67479BC180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0"/>
            <a:ext cx="1504950"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3" name="Imagen 2">
            <a:extLst>
              <a:ext uri="{FF2B5EF4-FFF2-40B4-BE49-F238E27FC236}">
                <a16:creationId xmlns:a16="http://schemas.microsoft.com/office/drawing/2014/main" id="{2E72A6A5-7A79-DC48-BB4D-6C2D0E56056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663825" y="1347788"/>
            <a:ext cx="6553200" cy="4367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3F5ECD0F-414E-094F-9E9E-A9417A6965FD}"/>
              </a:ext>
            </a:extLst>
          </p:cNvPr>
          <p:cNvSpPr txBox="1">
            <a:spLocks noChangeArrowheads="1"/>
          </p:cNvSpPr>
          <p:nvPr/>
        </p:nvSpPr>
        <p:spPr bwMode="auto">
          <a:xfrm>
            <a:off x="642938" y="0"/>
            <a:ext cx="5981700"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39938" name="Freeform 2">
            <a:extLst>
              <a:ext uri="{FF2B5EF4-FFF2-40B4-BE49-F238E27FC236}">
                <a16:creationId xmlns:a16="http://schemas.microsoft.com/office/drawing/2014/main" id="{FF873F44-EC66-C74F-BA9C-ABDB4DE9FB3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9939" name="Text Box 3">
            <a:extLst>
              <a:ext uri="{FF2B5EF4-FFF2-40B4-BE49-F238E27FC236}">
                <a16:creationId xmlns:a16="http://schemas.microsoft.com/office/drawing/2014/main" id="{77774918-9678-C443-926A-B3BB830FA339}"/>
              </a:ext>
            </a:extLst>
          </p:cNvPr>
          <p:cNvSpPr txBox="1">
            <a:spLocks noChangeArrowheads="1"/>
          </p:cNvSpPr>
          <p:nvPr/>
        </p:nvSpPr>
        <p:spPr bwMode="auto">
          <a:xfrm>
            <a:off x="889000" y="1246188"/>
            <a:ext cx="883126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88938" indent="-211138">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1pPr>
            <a:lvl2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2pPr>
            <a:lvl3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3pPr>
            <a:lvl4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4pPr>
            <a:lvl5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138"/>
              </a:spcAft>
              <a:buSzPct val="100000"/>
            </a:pPr>
            <a:r>
              <a:rPr lang="es-ES" altLang="es-ES_tradnl" sz="2200">
                <a:solidFill>
                  <a:srgbClr val="000000"/>
                </a:solidFill>
                <a:latin typeface="Times New Roman" panose="02020603050405020304" pitchFamily="18" charset="0"/>
              </a:rPr>
              <a:t>1.- Ser conSciente de nuestro </a:t>
            </a:r>
            <a:r>
              <a:rPr lang="es-ES" altLang="es-ES_tradnl" sz="2200" b="1">
                <a:solidFill>
                  <a:srgbClr val="000000"/>
                </a:solidFill>
                <a:latin typeface="Times New Roman" panose="02020603050405020304" pitchFamily="18" charset="0"/>
              </a:rPr>
              <a:t>apego a la emoción (por un miedo al abandono)</a:t>
            </a:r>
            <a:r>
              <a:rPr lang="es-ES" altLang="es-ES_tradnl" sz="2200">
                <a:solidFill>
                  <a:srgbClr val="000000"/>
                </a:solidFill>
                <a:latin typeface="Times New Roman" panose="02020603050405020304" pitchFamily="18" charset="0"/>
              </a:rPr>
              <a:t>, no es la persona/objeto/situación.</a:t>
            </a:r>
          </a:p>
          <a:p>
            <a:pPr algn="just" eaLnBrk="1">
              <a:lnSpc>
                <a:spcPct val="115000"/>
              </a:lnSpc>
              <a:spcAft>
                <a:spcPts val="1138"/>
              </a:spcAft>
              <a:buSzPct val="100000"/>
            </a:pPr>
            <a:r>
              <a:rPr lang="es-ES" altLang="es-ES_tradnl" sz="2200">
                <a:solidFill>
                  <a:srgbClr val="000000"/>
                </a:solidFill>
                <a:latin typeface="Times New Roman" panose="02020603050405020304" pitchFamily="18" charset="0"/>
              </a:rPr>
              <a:t>2.- Justo cuando percibimos </a:t>
            </a:r>
            <a:r>
              <a:rPr lang="es-ES" altLang="es-ES_tradnl" sz="2200" b="1">
                <a:solidFill>
                  <a:srgbClr val="000000"/>
                </a:solidFill>
                <a:latin typeface="Times New Roman" panose="02020603050405020304" pitchFamily="18" charset="0"/>
              </a:rPr>
              <a:t>la emoción positiva</a:t>
            </a:r>
            <a:r>
              <a:rPr lang="es-ES" altLang="es-ES_tradnl" sz="2200">
                <a:solidFill>
                  <a:srgbClr val="000000"/>
                </a:solidFill>
                <a:latin typeface="Times New Roman" panose="02020603050405020304" pitchFamily="18" charset="0"/>
              </a:rPr>
              <a:t> del apego (la pasión), ser conSciente de la otra cara del apego: </a:t>
            </a:r>
            <a:r>
              <a:rPr lang="es-ES" altLang="es-ES_tradnl" sz="2200" b="1">
                <a:solidFill>
                  <a:srgbClr val="000000"/>
                </a:solidFill>
                <a:latin typeface="Times New Roman" panose="02020603050405020304" pitchFamily="18" charset="0"/>
              </a:rPr>
              <a:t>la emoción negativa</a:t>
            </a:r>
            <a:r>
              <a:rPr lang="es-ES" altLang="es-ES_tradnl" sz="2200">
                <a:solidFill>
                  <a:srgbClr val="000000"/>
                </a:solidFill>
                <a:latin typeface="Times New Roman" panose="02020603050405020304" pitchFamily="18" charset="0"/>
              </a:rPr>
              <a:t> cuando ocurre/ocurra la separación/pérdida (desamor, absorbencia, victimismo, despecho, resentimiento, posesión, ira, dependencia, ironía, venganza, tragedia, odio, obsesiones, manipulación, celos  miedo...) </a:t>
            </a:r>
          </a:p>
          <a:p>
            <a:pPr algn="just" eaLnBrk="1">
              <a:lnSpc>
                <a:spcPct val="115000"/>
              </a:lnSpc>
              <a:spcAft>
                <a:spcPts val="1138"/>
              </a:spcAft>
              <a:buSzPct val="100000"/>
            </a:pPr>
            <a:r>
              <a:rPr lang="es-ES" altLang="es-ES_tradnl" sz="2200" b="1" i="1">
                <a:solidFill>
                  <a:srgbClr val="000000"/>
                </a:solidFill>
                <a:latin typeface="Times New Roman" panose="02020603050405020304" pitchFamily="18" charset="0"/>
              </a:rPr>
              <a:t>   </a:t>
            </a:r>
            <a:r>
              <a:rPr lang="es-ES" altLang="es-ES_tradnl" sz="2200" b="1" i="1">
                <a:solidFill>
                  <a:srgbClr val="7030A0"/>
                </a:solidFill>
                <a:latin typeface="Times New Roman" panose="02020603050405020304" pitchFamily="18" charset="0"/>
              </a:rPr>
              <a:t> ¡Intentar no “subir” ni ”bajar” tanto en nuestro estado emocional!</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39940" name="Picture 4">
            <a:extLst>
              <a:ext uri="{FF2B5EF4-FFF2-40B4-BE49-F238E27FC236}">
                <a16:creationId xmlns:a16="http://schemas.microsoft.com/office/drawing/2014/main" id="{196AF631-07DC-664F-9322-885057EF28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1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1" name="Freeform 5">
            <a:extLst>
              <a:ext uri="{FF2B5EF4-FFF2-40B4-BE49-F238E27FC236}">
                <a16:creationId xmlns:a16="http://schemas.microsoft.com/office/drawing/2014/main" id="{5F5B3F68-12D1-F645-8C4E-8D462C5EB062}"/>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8E30E58B-5C6F-BB4A-8E2E-646663DFDAF3}"/>
              </a:ext>
            </a:extLst>
          </p:cNvPr>
          <p:cNvSpPr txBox="1">
            <a:spLocks noChangeArrowheads="1"/>
          </p:cNvSpPr>
          <p:nvPr/>
        </p:nvSpPr>
        <p:spPr bwMode="auto">
          <a:xfrm>
            <a:off x="708025" y="-12700"/>
            <a:ext cx="627697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a:t>
            </a:r>
            <a:r>
              <a:rPr lang="es-ES" altLang="es-ES_tradnl" sz="2500" b="1">
                <a:solidFill>
                  <a:srgbClr val="FF0000"/>
                </a:solidFill>
              </a:rPr>
              <a:t>LAS DOS CARAS</a:t>
            </a:r>
          </a:p>
          <a:p>
            <a:pPr algn="ctr" eaLnBrk="1">
              <a:buSzPct val="100000"/>
            </a:pPr>
            <a:endParaRPr lang="es-ES" altLang="es-ES_tradnl" sz="2500" b="1">
              <a:solidFill>
                <a:srgbClr val="C00000"/>
              </a:solidFill>
            </a:endParaRPr>
          </a:p>
        </p:txBody>
      </p:sp>
      <p:sp>
        <p:nvSpPr>
          <p:cNvPr id="41986" name="Freeform 2">
            <a:extLst>
              <a:ext uri="{FF2B5EF4-FFF2-40B4-BE49-F238E27FC236}">
                <a16:creationId xmlns:a16="http://schemas.microsoft.com/office/drawing/2014/main" id="{F6374A98-FA47-C641-9B4A-A59A6362D012}"/>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7" name="Picture 4">
            <a:extLst>
              <a:ext uri="{FF2B5EF4-FFF2-40B4-BE49-F238E27FC236}">
                <a16:creationId xmlns:a16="http://schemas.microsoft.com/office/drawing/2014/main" id="{8F675FED-2B4A-2D4D-83EA-E78E5B084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Freeform 5">
            <a:extLst>
              <a:ext uri="{FF2B5EF4-FFF2-40B4-BE49-F238E27FC236}">
                <a16:creationId xmlns:a16="http://schemas.microsoft.com/office/drawing/2014/main" id="{D76D8946-70DD-014E-9200-29DC75E38D4E}"/>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pic>
        <p:nvPicPr>
          <p:cNvPr id="41989" name="Imagen 1">
            <a:extLst>
              <a:ext uri="{FF2B5EF4-FFF2-40B4-BE49-F238E27FC236}">
                <a16:creationId xmlns:a16="http://schemas.microsoft.com/office/drawing/2014/main" id="{9A010AAB-F5C6-6548-A6B9-2108E96F51B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270000"/>
            <a:ext cx="9036050" cy="444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6ADF17D9-6862-BA48-9D35-A2A887443BB4}"/>
              </a:ext>
            </a:extLst>
          </p:cNvPr>
          <p:cNvSpPr txBox="1">
            <a:spLocks noChangeArrowheads="1"/>
          </p:cNvSpPr>
          <p:nvPr/>
        </p:nvSpPr>
        <p:spPr bwMode="auto">
          <a:xfrm>
            <a:off x="708025" y="-12700"/>
            <a:ext cx="6348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a:t>
            </a:r>
            <a:r>
              <a:rPr lang="es-ES" altLang="es-ES_tradnl" sz="2500" b="1">
                <a:solidFill>
                  <a:srgbClr val="FF0000"/>
                </a:solidFill>
              </a:rPr>
              <a:t>LAS DOS CARAS</a:t>
            </a:r>
          </a:p>
          <a:p>
            <a:pPr algn="ctr" eaLnBrk="1">
              <a:buSzPct val="100000"/>
            </a:pPr>
            <a:endParaRPr lang="es-ES" altLang="es-ES_tradnl" sz="2500" b="1">
              <a:solidFill>
                <a:srgbClr val="C00000"/>
              </a:solidFill>
            </a:endParaRPr>
          </a:p>
        </p:txBody>
      </p:sp>
      <p:sp>
        <p:nvSpPr>
          <p:cNvPr id="44034" name="Freeform 2">
            <a:extLst>
              <a:ext uri="{FF2B5EF4-FFF2-40B4-BE49-F238E27FC236}">
                <a16:creationId xmlns:a16="http://schemas.microsoft.com/office/drawing/2014/main" id="{90525F88-2B5B-EE45-A209-4CC2FCFEE6B7}"/>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5" name="Picture 4">
            <a:extLst>
              <a:ext uri="{FF2B5EF4-FFF2-40B4-BE49-F238E27FC236}">
                <a16:creationId xmlns:a16="http://schemas.microsoft.com/office/drawing/2014/main" id="{A569AFE9-21C7-C14F-9D06-C42DDE8483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Freeform 5">
            <a:extLst>
              <a:ext uri="{FF2B5EF4-FFF2-40B4-BE49-F238E27FC236}">
                <a16:creationId xmlns:a16="http://schemas.microsoft.com/office/drawing/2014/main" id="{10142206-55A0-464E-AF80-3CBD9B8DA36D}"/>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pic>
        <p:nvPicPr>
          <p:cNvPr id="44037" name="Imagen 2">
            <a:extLst>
              <a:ext uri="{FF2B5EF4-FFF2-40B4-BE49-F238E27FC236}">
                <a16:creationId xmlns:a16="http://schemas.microsoft.com/office/drawing/2014/main" id="{C5F9DBFA-567E-9443-AE6D-F9A9D94AA6C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265238"/>
            <a:ext cx="9036050" cy="470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9A7CFCB7-1969-644C-9B89-BE9EA33EB012}"/>
              </a:ext>
            </a:extLst>
          </p:cNvPr>
          <p:cNvSpPr txBox="1">
            <a:spLocks noChangeArrowheads="1"/>
          </p:cNvSpPr>
          <p:nvPr/>
        </p:nvSpPr>
        <p:spPr bwMode="auto">
          <a:xfrm>
            <a:off x="349250" y="122238"/>
            <a:ext cx="6275388"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46082" name="Freeform 2">
            <a:extLst>
              <a:ext uri="{FF2B5EF4-FFF2-40B4-BE49-F238E27FC236}">
                <a16:creationId xmlns:a16="http://schemas.microsoft.com/office/drawing/2014/main" id="{7970B3DB-02CF-5341-98DD-B6A94191634B}"/>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46083" name="Text Box 3">
            <a:extLst>
              <a:ext uri="{FF2B5EF4-FFF2-40B4-BE49-F238E27FC236}">
                <a16:creationId xmlns:a16="http://schemas.microsoft.com/office/drawing/2014/main" id="{300FFE29-C4E0-0146-842F-BAD7F642EBEA}"/>
              </a:ext>
            </a:extLst>
          </p:cNvPr>
          <p:cNvSpPr txBox="1">
            <a:spLocks noChangeArrowheads="1"/>
          </p:cNvSpPr>
          <p:nvPr/>
        </p:nvSpPr>
        <p:spPr bwMode="auto">
          <a:xfrm>
            <a:off x="720725" y="1238250"/>
            <a:ext cx="907256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88938" indent="-211138">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1pPr>
            <a:lvl2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2pPr>
            <a:lvl3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3pPr>
            <a:lvl4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4pPr>
            <a:lvl5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spcAft>
                <a:spcPts val="88"/>
              </a:spcAft>
              <a:buSzPct val="100000"/>
            </a:pPr>
            <a:endParaRPr lang="es-ES" altLang="es-ES_tradnl">
              <a:solidFill>
                <a:srgbClr val="000000"/>
              </a:solidFill>
              <a:latin typeface="Times New Roman" panose="02020603050405020304" pitchFamily="18" charset="0"/>
            </a:endParaRPr>
          </a:p>
          <a:p>
            <a:pPr algn="just" eaLnBrk="1">
              <a:spcAft>
                <a:spcPts val="1988"/>
              </a:spcAft>
              <a:buSzPct val="100000"/>
            </a:pPr>
            <a:r>
              <a:rPr lang="es-ES" altLang="es-ES_tradnl">
                <a:solidFill>
                  <a:srgbClr val="000000"/>
                </a:solidFill>
                <a:latin typeface="Times New Roman" panose="02020603050405020304" pitchFamily="18" charset="0"/>
              </a:rPr>
              <a:t>3.- Ser conSciente que </a:t>
            </a:r>
            <a:r>
              <a:rPr lang="es-ES" altLang="es-ES_tradnl" b="1">
                <a:solidFill>
                  <a:srgbClr val="000000"/>
                </a:solidFill>
                <a:latin typeface="Times New Roman" panose="02020603050405020304" pitchFamily="18" charset="0"/>
              </a:rPr>
              <a:t>no tenemos personas/objetos/situaciones asignadas concretas.</a:t>
            </a:r>
          </a:p>
          <a:p>
            <a:pPr algn="just" eaLnBrk="1">
              <a:spcAft>
                <a:spcPts val="1988"/>
              </a:spcAft>
              <a:buSzPct val="100000"/>
            </a:pPr>
            <a:r>
              <a:rPr lang="es-ES" altLang="es-ES_tradnl">
                <a:solidFill>
                  <a:srgbClr val="000000"/>
                </a:solidFill>
                <a:latin typeface="Times New Roman" panose="02020603050405020304" pitchFamily="18" charset="0"/>
              </a:rPr>
              <a:t>4.- Ser conSciente que estamos </a:t>
            </a:r>
            <a:r>
              <a:rPr lang="es-ES" altLang="es-ES_tradnl" b="1">
                <a:solidFill>
                  <a:srgbClr val="000000"/>
                </a:solidFill>
                <a:latin typeface="Times New Roman" panose="02020603050405020304" pitchFamily="18" charset="0"/>
              </a:rPr>
              <a:t>Solos</a:t>
            </a:r>
            <a:r>
              <a:rPr lang="es-ES" altLang="es-ES_tradnl">
                <a:solidFill>
                  <a:srgbClr val="000000"/>
                </a:solidFill>
                <a:latin typeface="Times New Roman" panose="02020603050405020304" pitchFamily="18" charset="0"/>
              </a:rPr>
              <a:t> </a:t>
            </a:r>
            <a:r>
              <a:rPr lang="es-ES" altLang="es-ES_tradnl" b="1">
                <a:solidFill>
                  <a:srgbClr val="000000"/>
                </a:solidFill>
                <a:latin typeface="Times New Roman" panose="02020603050405020304" pitchFamily="18" charset="0"/>
              </a:rPr>
              <a:t>para decidir</a:t>
            </a:r>
            <a:r>
              <a:rPr lang="es-ES" altLang="es-ES_tradnl">
                <a:solidFill>
                  <a:srgbClr val="000000"/>
                </a:solidFill>
                <a:latin typeface="Times New Roman" panose="02020603050405020304" pitchFamily="18" charset="0"/>
              </a:rPr>
              <a:t> por nuestra vida, MI PROYECTO DE VIDA ES ÚNICO E INTRANSFERIBLE.</a:t>
            </a:r>
          </a:p>
          <a:p>
            <a:pPr algn="just" eaLnBrk="1">
              <a:spcAft>
                <a:spcPts val="1988"/>
              </a:spcAft>
              <a:buSzPct val="100000"/>
            </a:pPr>
            <a:r>
              <a:rPr lang="es-ES" altLang="es-ES_tradnl">
                <a:solidFill>
                  <a:srgbClr val="000000"/>
                </a:solidFill>
                <a:latin typeface="Times New Roman" panose="02020603050405020304" pitchFamily="18" charset="0"/>
              </a:rPr>
              <a:t>5.- AUTOCONTROL: Yo soy responsable de mi vida.</a:t>
            </a:r>
          </a:p>
          <a:p>
            <a:pPr algn="just" eaLnBrk="1">
              <a:spcAft>
                <a:spcPts val="1988"/>
              </a:spcAft>
              <a:buSzPct val="100000"/>
            </a:pPr>
            <a:r>
              <a:rPr lang="es-ES" altLang="es-ES_tradnl">
                <a:solidFill>
                  <a:srgbClr val="000000"/>
                </a:solidFill>
                <a:latin typeface="Times New Roman" panose="02020603050405020304" pitchFamily="18" charset="0"/>
              </a:rPr>
              <a:t>     Autoobservación + Autocorrección                   Transformación</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46084" name="Picture 4">
            <a:extLst>
              <a:ext uri="{FF2B5EF4-FFF2-40B4-BE49-F238E27FC236}">
                <a16:creationId xmlns:a16="http://schemas.microsoft.com/office/drawing/2014/main" id="{185051B5-2BAB-4844-ACA3-73EF45C2C6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600"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Freeform 5">
            <a:extLst>
              <a:ext uri="{FF2B5EF4-FFF2-40B4-BE49-F238E27FC236}">
                <a16:creationId xmlns:a16="http://schemas.microsoft.com/office/drawing/2014/main" id="{5C2D5424-A486-564F-A931-F214734DC22F}"/>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
        <p:nvSpPr>
          <p:cNvPr id="46086" name="Flecha derecha 1">
            <a:extLst>
              <a:ext uri="{FF2B5EF4-FFF2-40B4-BE49-F238E27FC236}">
                <a16:creationId xmlns:a16="http://schemas.microsoft.com/office/drawing/2014/main" id="{989E6ECF-5393-CA42-8107-8E6C3A5F9856}"/>
              </a:ext>
            </a:extLst>
          </p:cNvPr>
          <p:cNvSpPr>
            <a:spLocks noChangeArrowheads="1"/>
          </p:cNvSpPr>
          <p:nvPr/>
        </p:nvSpPr>
        <p:spPr bwMode="auto">
          <a:xfrm>
            <a:off x="5976938" y="4348163"/>
            <a:ext cx="719137" cy="287337"/>
          </a:xfrm>
          <a:prstGeom prst="rightArrow">
            <a:avLst>
              <a:gd name="adj1" fmla="val 50000"/>
              <a:gd name="adj2" fmla="val 50055"/>
            </a:avLst>
          </a:prstGeom>
          <a:solidFill>
            <a:srgbClr val="FF0000"/>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81A7DDE7-41A7-4349-B115-AAE193F94904}"/>
              </a:ext>
            </a:extLst>
          </p:cNvPr>
          <p:cNvSpPr txBox="1">
            <a:spLocks noChangeArrowheads="1"/>
          </p:cNvSpPr>
          <p:nvPr/>
        </p:nvSpPr>
        <p:spPr bwMode="auto">
          <a:xfrm>
            <a:off x="708025" y="160338"/>
            <a:ext cx="6132513"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48130" name="Freeform 2">
            <a:extLst>
              <a:ext uri="{FF2B5EF4-FFF2-40B4-BE49-F238E27FC236}">
                <a16:creationId xmlns:a16="http://schemas.microsoft.com/office/drawing/2014/main" id="{7217C946-A763-3E46-8E8E-BD2A82DEC17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84676" name="Text Box 3">
            <a:extLst>
              <a:ext uri="{FF2B5EF4-FFF2-40B4-BE49-F238E27FC236}">
                <a16:creationId xmlns:a16="http://schemas.microsoft.com/office/drawing/2014/main" id="{B1A5F6E3-518D-814D-A9A9-3A12328BA771}"/>
              </a:ext>
            </a:extLst>
          </p:cNvPr>
          <p:cNvSpPr txBox="1">
            <a:spLocks noChangeArrowheads="1"/>
          </p:cNvSpPr>
          <p:nvPr/>
        </p:nvSpPr>
        <p:spPr bwMode="auto">
          <a:xfrm>
            <a:off x="1116013" y="1030288"/>
            <a:ext cx="9109075" cy="6629400"/>
          </a:xfrm>
          <a:prstGeom prst="rect">
            <a:avLst/>
          </a:prstGeom>
          <a:noFill/>
          <a:ln>
            <a:noFill/>
          </a:ln>
        </p:spPr>
        <p:txBody>
          <a:bodyPr lIns="46080" tIns="46080" rIns="46080" bIns="46080"/>
          <a:lstStyle>
            <a:lvl1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1pPr>
            <a:lvl2pPr marL="708025" indent="-25082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2pPr>
            <a:lvl3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3pPr>
            <a:lvl4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4pPr>
            <a:lvl5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9pPr>
          </a:lstStyle>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r>
              <a:rPr lang="es-ES" altLang="es-ES_tradnl" b="1" dirty="0">
                <a:solidFill>
                  <a:srgbClr val="000000"/>
                </a:solidFill>
                <a:latin typeface="Times New Roman" charset="0"/>
              </a:rPr>
              <a:t>6.- Vive experiencias intensamente</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tengas miedo al pasado</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tiene porqué repetirse el pasado</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huyas, no niegues, no rechaces</a:t>
            </a:r>
          </a:p>
          <a:p>
            <a:pPr marL="457200" lvl="1" indent="0" eaLnBrk="1">
              <a:lnSpc>
                <a:spcPct val="115000"/>
              </a:lnSpc>
              <a:spcAft>
                <a:spcPts val="1288"/>
              </a:spcAft>
              <a:buClr>
                <a:srgbClr val="000000"/>
              </a:buClr>
              <a:buSzPct val="100000"/>
              <a:defRPr/>
            </a:pPr>
            <a:r>
              <a:rPr lang="es-ES" altLang="es-ES_tradnl" b="1" dirty="0">
                <a:solidFill>
                  <a:srgbClr val="000000"/>
                </a:solidFill>
                <a:latin typeface="Times New Roman" charset="0"/>
              </a:rPr>
              <a:t>7.- ¡No te anules!</a:t>
            </a:r>
            <a:r>
              <a:rPr lang="es-ES" altLang="es-ES_tradnl" dirty="0">
                <a:solidFill>
                  <a:srgbClr val="000000"/>
                </a:solidFill>
                <a:latin typeface="Times New Roman" charset="0"/>
              </a:rPr>
              <a:t> no te inhibas, no seas pasivo, no seas sumiso..…</a:t>
            </a:r>
          </a:p>
          <a:p>
            <a:pPr marL="457200" lvl="1" indent="0" eaLnBrk="1">
              <a:lnSpc>
                <a:spcPct val="115000"/>
              </a:lnSpc>
              <a:spcAft>
                <a:spcPts val="1288"/>
              </a:spcAft>
              <a:buClr>
                <a:srgbClr val="000000"/>
              </a:buClr>
              <a:buSzPct val="100000"/>
              <a:defRPr/>
            </a:pPr>
            <a:r>
              <a:rPr lang="es-ES" altLang="es-ES_tradnl" b="1" dirty="0">
                <a:solidFill>
                  <a:srgbClr val="000000"/>
                </a:solidFill>
                <a:latin typeface="Times New Roman" charset="0"/>
              </a:rPr>
              <a:t>8.- ¡No impongas!</a:t>
            </a:r>
          </a:p>
          <a:p>
            <a:pPr lvl="1" eaLnBrk="1">
              <a:lnSpc>
                <a:spcPct val="115000"/>
              </a:lnSpc>
              <a:spcAft>
                <a:spcPts val="1288"/>
              </a:spcAft>
              <a:buClr>
                <a:srgbClr val="000000"/>
              </a:buClr>
              <a:buSzPct val="100000"/>
              <a:buFont typeface="Times New Roman" charset="0"/>
              <a:buChar char="•"/>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p:txBody>
      </p:sp>
      <p:pic>
        <p:nvPicPr>
          <p:cNvPr id="48132" name="Picture 4">
            <a:extLst>
              <a:ext uri="{FF2B5EF4-FFF2-40B4-BE49-F238E27FC236}">
                <a16:creationId xmlns:a16="http://schemas.microsoft.com/office/drawing/2014/main" id="{3E2E889C-18CF-CA4F-90A6-48D0FA7AFD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Freeform 5">
            <a:extLst>
              <a:ext uri="{FF2B5EF4-FFF2-40B4-BE49-F238E27FC236}">
                <a16:creationId xmlns:a16="http://schemas.microsoft.com/office/drawing/2014/main" id="{00ADC585-63E8-374D-9BA1-FF6AA01E4D9C}"/>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1">
            <a:extLst>
              <a:ext uri="{FF2B5EF4-FFF2-40B4-BE49-F238E27FC236}">
                <a16:creationId xmlns:a16="http://schemas.microsoft.com/office/drawing/2014/main" id="{796F4593-85A5-DF45-BAD4-DBE1CC25195E}"/>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3666" name="Freeform 2">
            <a:extLst>
              <a:ext uri="{FF2B5EF4-FFF2-40B4-BE49-F238E27FC236}">
                <a16:creationId xmlns:a16="http://schemas.microsoft.com/office/drawing/2014/main" id="{D30060B1-D975-D240-B9FC-018F18E3E53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3667" name="Picture 3">
            <a:extLst>
              <a:ext uri="{FF2B5EF4-FFF2-40B4-BE49-F238E27FC236}">
                <a16:creationId xmlns:a16="http://schemas.microsoft.com/office/drawing/2014/main" id="{8096211A-723B-3B4D-964E-36E5EDF965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8" name="Rectangle 5">
            <a:extLst>
              <a:ext uri="{FF2B5EF4-FFF2-40B4-BE49-F238E27FC236}">
                <a16:creationId xmlns:a16="http://schemas.microsoft.com/office/drawing/2014/main" id="{951BD12F-626D-B74D-A812-23E89A3EDBFC}"/>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3669" name="Rectangle 6">
            <a:extLst>
              <a:ext uri="{FF2B5EF4-FFF2-40B4-BE49-F238E27FC236}">
                <a16:creationId xmlns:a16="http://schemas.microsoft.com/office/drawing/2014/main" id="{0EDA6B81-937B-8445-9DCB-DE9977894AE1}"/>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113670" name="Imagen 1">
            <a:extLst>
              <a:ext uri="{FF2B5EF4-FFF2-40B4-BE49-F238E27FC236}">
                <a16:creationId xmlns:a16="http://schemas.microsoft.com/office/drawing/2014/main" id="{F0DDF429-A748-8447-90C0-9F39E4F917F4}"/>
              </a:ext>
            </a:extLst>
          </p:cNvPr>
          <p:cNvPicPr>
            <a:picLocks noChangeAspect="1"/>
          </p:cNvPicPr>
          <p:nvPr/>
        </p:nvPicPr>
        <p:blipFill>
          <a:blip r:embed="rId4"/>
          <a:srcRect/>
          <a:stretch/>
        </p:blipFill>
        <p:spPr bwMode="auto">
          <a:xfrm>
            <a:off x="1417636" y="52257"/>
            <a:ext cx="8227456" cy="5159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43255643-158B-BF40-9C95-A8FD2B657E3A}"/>
              </a:ext>
            </a:extLst>
          </p:cNvPr>
          <p:cNvSpPr>
            <a:spLocks noChangeArrowheads="1"/>
          </p:cNvSpPr>
          <p:nvPr/>
        </p:nvSpPr>
        <p:spPr bwMode="auto">
          <a:xfrm>
            <a:off x="4824610" y="4563021"/>
            <a:ext cx="4248150" cy="144462"/>
          </a:xfrm>
          <a:prstGeom prst="rect">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b="1"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A50510ED-AFE6-CF40-9CC0-1DAA341BD534}"/>
              </a:ext>
            </a:extLst>
          </p:cNvPr>
          <p:cNvSpPr txBox="1">
            <a:spLocks noChangeArrowheads="1"/>
          </p:cNvSpPr>
          <p:nvPr/>
        </p:nvSpPr>
        <p:spPr bwMode="auto">
          <a:xfrm>
            <a:off x="708025" y="160338"/>
            <a:ext cx="5556250"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50178" name="Freeform 2">
            <a:extLst>
              <a:ext uri="{FF2B5EF4-FFF2-40B4-BE49-F238E27FC236}">
                <a16:creationId xmlns:a16="http://schemas.microsoft.com/office/drawing/2014/main" id="{4601AB18-A63B-B748-8803-C184AE7D04B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27331" name="Text Box 3">
            <a:extLst>
              <a:ext uri="{FF2B5EF4-FFF2-40B4-BE49-F238E27FC236}">
                <a16:creationId xmlns:a16="http://schemas.microsoft.com/office/drawing/2014/main" id="{D375A333-E9FF-EA43-BCEA-AB0F88EDB41A}"/>
              </a:ext>
            </a:extLst>
          </p:cNvPr>
          <p:cNvSpPr txBox="1">
            <a:spLocks noChangeArrowheads="1"/>
          </p:cNvSpPr>
          <p:nvPr/>
        </p:nvSpPr>
        <p:spPr bwMode="auto">
          <a:xfrm>
            <a:off x="1174750" y="-333375"/>
            <a:ext cx="8402638" cy="5213350"/>
          </a:xfrm>
          <a:prstGeom prst="rect">
            <a:avLst/>
          </a:prstGeom>
          <a:noFill/>
          <a:ln>
            <a:noFill/>
          </a:ln>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marL="711200" indent="-122238">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r>
              <a:rPr lang="es-ES" altLang="es-ES_tradnl" dirty="0">
                <a:solidFill>
                  <a:srgbClr val="000000"/>
                </a:solidFill>
                <a:latin typeface="Times New Roman" charset="0"/>
              </a:rPr>
              <a:t> </a:t>
            </a:r>
          </a:p>
          <a:p>
            <a:pPr lvl="1"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r>
              <a:rPr lang="es-ES" altLang="es-ES_tradnl" b="1" dirty="0">
                <a:solidFill>
                  <a:srgbClr val="000000"/>
                </a:solidFill>
                <a:latin typeface="Times New Roman" charset="0"/>
              </a:rPr>
              <a:t>9.- Ejerce tu voluntad:</a:t>
            </a:r>
          </a:p>
          <a:p>
            <a:pPr marL="1762125" lvl="3" indent="-342900" algn="just" eaLnBrk="1">
              <a:lnSpc>
                <a:spcPct val="115000"/>
              </a:lnSpc>
              <a:spcAft>
                <a:spcPts val="1288"/>
              </a:spcAft>
              <a:buSzPct val="100000"/>
              <a:buFont typeface="Wingdings" pitchFamily="2" charset="2"/>
              <a:buChar char="Ø"/>
              <a:defRPr/>
            </a:pPr>
            <a:r>
              <a:rPr lang="es-ES" altLang="es-ES_tradnl" b="1" dirty="0">
                <a:solidFill>
                  <a:srgbClr val="000000"/>
                </a:solidFill>
                <a:latin typeface="Times New Roman" charset="0"/>
              </a:rPr>
              <a:t>	Decide.</a:t>
            </a:r>
            <a:endParaRPr lang="es-ES" altLang="es-ES_tradnl" dirty="0">
              <a:solidFill>
                <a:srgbClr val="000000"/>
              </a:solidFill>
              <a:latin typeface="Times New Roman" charset="0"/>
            </a:endParaRPr>
          </a:p>
          <a:p>
            <a:pPr marL="1762125" lvl="3" indent="-342900" algn="just" eaLnBrk="1">
              <a:lnSpc>
                <a:spcPct val="115000"/>
              </a:lnSpc>
              <a:spcAft>
                <a:spcPts val="1288"/>
              </a:spcAft>
              <a:buSzPct val="100000"/>
              <a:buFont typeface="Wingdings" pitchFamily="2" charset="2"/>
              <a:buChar char="Ø"/>
              <a:defRPr/>
            </a:pPr>
            <a:r>
              <a:rPr lang="es-ES" altLang="es-ES_tradnl" b="1" dirty="0">
                <a:solidFill>
                  <a:srgbClr val="000000"/>
                </a:solidFill>
                <a:latin typeface="Times New Roman" charset="0"/>
              </a:rPr>
              <a:t>Intención depurada libre de Ego:</a:t>
            </a:r>
          </a:p>
          <a:p>
            <a:pPr marL="1371600" lvl="3" indent="0" algn="just" eaLnBrk="1">
              <a:lnSpc>
                <a:spcPct val="115000"/>
              </a:lnSpc>
              <a:spcAft>
                <a:spcPts val="1288"/>
              </a:spcAft>
              <a:buClr>
                <a:srgbClr val="000000"/>
              </a:buClr>
              <a:buSzPct val="100000"/>
              <a:defRPr/>
            </a:pPr>
            <a:r>
              <a:rPr lang="es-ES" altLang="es-ES" i="1" dirty="0">
                <a:solidFill>
                  <a:srgbClr val="FF0000"/>
                </a:solidFill>
                <a:latin typeface="Times New Roman" charset="0"/>
              </a:rPr>
              <a:t>“</a:t>
            </a:r>
            <a:r>
              <a:rPr lang="es-ES" altLang="es-ES_tradnl" i="1" dirty="0">
                <a:solidFill>
                  <a:srgbClr val="FF0000"/>
                </a:solidFill>
                <a:latin typeface="Times New Roman" charset="0"/>
              </a:rPr>
              <a:t>no hagas nada que no te gustaría que te hicieran</a:t>
            </a:r>
            <a:r>
              <a:rPr lang="es-ES" altLang="es-ES" i="1" dirty="0">
                <a:solidFill>
                  <a:srgbClr val="FF0000"/>
                </a:solidFill>
                <a:latin typeface="Times New Roman" charset="0"/>
              </a:rPr>
              <a:t>”</a:t>
            </a:r>
          </a:p>
          <a:p>
            <a:pPr lvl="2" algn="just" eaLnBrk="1">
              <a:lnSpc>
                <a:spcPct val="115000"/>
              </a:lnSpc>
              <a:spcAft>
                <a:spcPts val="1288"/>
              </a:spcAft>
              <a:buSzPct val="100000"/>
              <a:defRPr/>
            </a:pPr>
            <a:r>
              <a:rPr lang="es-ES" altLang="es-ES_tradnl" b="1" dirty="0">
                <a:solidFill>
                  <a:srgbClr val="000000"/>
                </a:solidFill>
                <a:latin typeface="Times New Roman" charset="0"/>
              </a:rPr>
              <a:t>10.- No controles los resultados</a:t>
            </a:r>
            <a:r>
              <a:rPr lang="es-ES" altLang="es-ES_tradnl" dirty="0">
                <a:solidFill>
                  <a:srgbClr val="000000"/>
                </a:solidFill>
                <a:latin typeface="Times New Roman" charset="0"/>
              </a:rPr>
              <a:t>, no intentes conseguir y forzar un resultado concreto para tu ego: tanto si es una emoción positiva como si es negativa, aprende a aceptarla. </a:t>
            </a:r>
            <a:r>
              <a:rPr lang="is-IS" altLang="es-ES_tradnl" dirty="0">
                <a:solidFill>
                  <a:srgbClr val="000000"/>
                </a:solidFill>
                <a:latin typeface="Times New Roman" charset="0"/>
              </a:rPr>
              <a:t>Suelta....suelta.....         </a:t>
            </a:r>
            <a:r>
              <a:rPr lang="is-IS" altLang="es-ES_tradnl" i="1" dirty="0">
                <a:solidFill>
                  <a:srgbClr val="FF0000"/>
                </a:solidFill>
                <a:latin typeface="Times New Roman" charset="0"/>
              </a:rPr>
              <a:t>¡Lo que se resiste....suéltalo....!</a:t>
            </a:r>
            <a:endParaRPr lang="es-ES" altLang="es-ES_tradnl" i="1" dirty="0">
              <a:solidFill>
                <a:srgbClr val="FF0000"/>
              </a:solidFill>
              <a:latin typeface="Times New Roman" charset="0"/>
            </a:endParaRPr>
          </a:p>
          <a:p>
            <a:pPr lvl="2"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sz="1400" dirty="0">
              <a:solidFill>
                <a:srgbClr val="000000"/>
              </a:solidFill>
              <a:latin typeface="Verdana" charset="0"/>
            </a:endParaRPr>
          </a:p>
          <a:p>
            <a:pPr algn="just" eaLnBrk="1">
              <a:lnSpc>
                <a:spcPct val="115000"/>
              </a:lnSpc>
              <a:spcAft>
                <a:spcPts val="1288"/>
              </a:spcAft>
              <a:buSzPct val="100000"/>
              <a:defRPr/>
            </a:pPr>
            <a:endParaRPr lang="es-ES" altLang="es-ES_tradnl" sz="1400" dirty="0">
              <a:solidFill>
                <a:srgbClr val="000000"/>
              </a:solidFill>
              <a:latin typeface="Verdana" charset="0"/>
            </a:endParaRPr>
          </a:p>
        </p:txBody>
      </p:sp>
      <p:pic>
        <p:nvPicPr>
          <p:cNvPr id="50180" name="Picture 4">
            <a:extLst>
              <a:ext uri="{FF2B5EF4-FFF2-40B4-BE49-F238E27FC236}">
                <a16:creationId xmlns:a16="http://schemas.microsoft.com/office/drawing/2014/main" id="{930076F0-82F1-4740-BA4F-5C4C4B2763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1" name="Freeform 5">
            <a:extLst>
              <a:ext uri="{FF2B5EF4-FFF2-40B4-BE49-F238E27FC236}">
                <a16:creationId xmlns:a16="http://schemas.microsoft.com/office/drawing/2014/main" id="{FB4AD042-0BD0-724F-858D-1C117046E110}"/>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Freeform 2">
            <a:extLst>
              <a:ext uri="{FF2B5EF4-FFF2-40B4-BE49-F238E27FC236}">
                <a16:creationId xmlns:a16="http://schemas.microsoft.com/office/drawing/2014/main" id="{D7C5B037-BA6D-2D43-8EB8-FFDFB08C7F05}"/>
              </a:ext>
            </a:extLst>
          </p:cNvPr>
          <p:cNvSpPr>
            <a:spLocks noChangeArrowheads="1"/>
          </p:cNvSpPr>
          <p:nvPr/>
        </p:nvSpPr>
        <p:spPr bwMode="auto">
          <a:xfrm>
            <a:off x="0" y="0"/>
            <a:ext cx="1936750"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2226" name="AutoShape 3">
            <a:extLst>
              <a:ext uri="{FF2B5EF4-FFF2-40B4-BE49-F238E27FC236}">
                <a16:creationId xmlns:a16="http://schemas.microsoft.com/office/drawing/2014/main" id="{E931DFB2-95DE-C340-9A82-2C9951278450}"/>
              </a:ext>
            </a:extLst>
          </p:cNvPr>
          <p:cNvSpPr>
            <a:spLocks noChangeArrowheads="1"/>
          </p:cNvSpPr>
          <p:nvPr/>
        </p:nvSpPr>
        <p:spPr bwMode="auto">
          <a:xfrm>
            <a:off x="1512888" y="242888"/>
            <a:ext cx="6696075" cy="157480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4000">
                <a:solidFill>
                  <a:srgbClr val="000000"/>
                </a:solidFill>
                <a:latin typeface="Palatino Linotype" panose="02040502050505030304" pitchFamily="18" charset="0"/>
              </a:rPr>
              <a:t>DESAPEGO: entrando </a:t>
            </a:r>
          </a:p>
          <a:p>
            <a:pPr algn="ctr" eaLnBrk="1" hangingPunct="1">
              <a:buSzPct val="100000"/>
            </a:pPr>
            <a:r>
              <a:rPr lang="es-ES" altLang="es-ES_tradnl" sz="4000">
                <a:solidFill>
                  <a:srgbClr val="000000"/>
                </a:solidFill>
                <a:latin typeface="Palatino Linotype" panose="02040502050505030304" pitchFamily="18" charset="0"/>
              </a:rPr>
              <a:t>en la emoción negativa.</a:t>
            </a:r>
            <a:br>
              <a:rPr lang="es-ES" altLang="es-ES_tradnl" sz="4000">
                <a:solidFill>
                  <a:srgbClr val="000000"/>
                </a:solidFill>
                <a:latin typeface="Palatino Linotype" panose="02040502050505030304" pitchFamily="18" charset="0"/>
              </a:rPr>
            </a:br>
            <a:endParaRPr lang="es-ES" altLang="es-ES_tradnl" sz="4000">
              <a:solidFill>
                <a:srgbClr val="000000"/>
              </a:solidFill>
              <a:latin typeface="Palatino Linotype" panose="02040502050505030304" pitchFamily="18" charset="0"/>
            </a:endParaRPr>
          </a:p>
        </p:txBody>
      </p:sp>
      <p:pic>
        <p:nvPicPr>
          <p:cNvPr id="52227" name="Picture 5">
            <a:extLst>
              <a:ext uri="{FF2B5EF4-FFF2-40B4-BE49-F238E27FC236}">
                <a16:creationId xmlns:a16="http://schemas.microsoft.com/office/drawing/2014/main" id="{59680450-D674-0E46-9494-FB4766F7B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5388" y="1365250"/>
            <a:ext cx="7038975"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8" name="Picture 6">
            <a:extLst>
              <a:ext uri="{FF2B5EF4-FFF2-40B4-BE49-F238E27FC236}">
                <a16:creationId xmlns:a16="http://schemas.microsoft.com/office/drawing/2014/main" id="{5B6AE668-BAEE-F144-AE55-53FD81B621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0"/>
            <a:ext cx="1504950"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8988F01E-3430-E649-BBB5-74B5F674B88C}"/>
              </a:ext>
            </a:extLst>
          </p:cNvPr>
          <p:cNvSpPr txBox="1">
            <a:spLocks noChangeArrowheads="1"/>
          </p:cNvSpPr>
          <p:nvPr/>
        </p:nvSpPr>
        <p:spPr bwMode="auto">
          <a:xfrm>
            <a:off x="708025" y="314325"/>
            <a:ext cx="59166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54274" name="Freeform 2">
            <a:extLst>
              <a:ext uri="{FF2B5EF4-FFF2-40B4-BE49-F238E27FC236}">
                <a16:creationId xmlns:a16="http://schemas.microsoft.com/office/drawing/2014/main" id="{12A7C118-AAE9-974A-9A12-7A1AB089544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4275" name="Text Box 3">
            <a:extLst>
              <a:ext uri="{FF2B5EF4-FFF2-40B4-BE49-F238E27FC236}">
                <a16:creationId xmlns:a16="http://schemas.microsoft.com/office/drawing/2014/main" id="{C6F2C6C9-6E72-0B45-A4DA-32F39D725EE9}"/>
              </a:ext>
            </a:extLst>
          </p:cNvPr>
          <p:cNvSpPr txBox="1">
            <a:spLocks noChangeArrowheads="1"/>
          </p:cNvSpPr>
          <p:nvPr/>
        </p:nvSpPr>
        <p:spPr bwMode="auto">
          <a:xfrm>
            <a:off x="503238" y="1322388"/>
            <a:ext cx="9863137" cy="522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2pPr>
            <a:lvl3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3pPr>
            <a:lvl4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4pPr>
            <a:lvl5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9pPr>
          </a:lstStyle>
          <a:p>
            <a:pPr lvl="1" eaLnBrk="1">
              <a:lnSpc>
                <a:spcPct val="115000"/>
              </a:lnSpc>
              <a:spcAft>
                <a:spcPts val="1288"/>
              </a:spcAft>
              <a:buSzPct val="100000"/>
            </a:pPr>
            <a:r>
              <a:rPr lang="es-ES" altLang="es-ES_tradnl">
                <a:solidFill>
                  <a:srgbClr val="000000"/>
                </a:solidFill>
                <a:latin typeface="Times New Roman" panose="02020603050405020304" pitchFamily="18" charset="0"/>
              </a:rPr>
              <a:t>    </a:t>
            </a:r>
            <a:r>
              <a:rPr lang="es-ES" altLang="es-ES_tradnl" b="1">
                <a:solidFill>
                  <a:srgbClr val="000000"/>
                </a:solidFill>
                <a:latin typeface="Times New Roman" panose="02020603050405020304" pitchFamily="18" charset="0"/>
              </a:rPr>
              <a:t> 1.- </a:t>
            </a:r>
            <a:r>
              <a:rPr lang="es-ES" altLang="es-ES_tradnl">
                <a:solidFill>
                  <a:srgbClr val="000000"/>
                </a:solidFill>
                <a:latin typeface="Times New Roman" panose="02020603050405020304" pitchFamily="18" charset="0"/>
              </a:rPr>
              <a:t>Si entras en emociones negativa INTENSA: </a:t>
            </a:r>
          </a:p>
          <a:p>
            <a:pPr lvl="1" eaLnBrk="1">
              <a:lnSpc>
                <a:spcPct val="115000"/>
              </a:lnSpc>
              <a:spcAft>
                <a:spcPts val="1288"/>
              </a:spcAft>
              <a:buSzPct val="100000"/>
            </a:pPr>
            <a:r>
              <a:rPr lang="es-ES" altLang="es-ES_tradnl">
                <a:solidFill>
                  <a:srgbClr val="000000"/>
                </a:solidFill>
                <a:latin typeface="Times New Roman" panose="02020603050405020304" pitchFamily="18" charset="0"/>
              </a:rPr>
              <a:t>                             </a:t>
            </a:r>
            <a:r>
              <a:rPr lang="es-ES" altLang="es-ES">
                <a:solidFill>
                  <a:srgbClr val="000000"/>
                </a:solidFill>
                <a:latin typeface="Times New Roman" panose="02020603050405020304" pitchFamily="18" charset="0"/>
              </a:rPr>
              <a:t>“</a:t>
            </a:r>
            <a:r>
              <a:rPr lang="es-ES" altLang="ja-JP" b="1">
                <a:solidFill>
                  <a:srgbClr val="000000"/>
                </a:solidFill>
                <a:latin typeface="Times New Roman" panose="02020603050405020304" pitchFamily="18" charset="0"/>
              </a:rPr>
              <a:t>NO PRETENDAS RAZONAR</a:t>
            </a:r>
            <a:r>
              <a:rPr lang="es-ES" altLang="es-ES">
                <a:solidFill>
                  <a:srgbClr val="000000"/>
                </a:solidFill>
                <a:latin typeface="Times New Roman" panose="02020603050405020304" pitchFamily="18" charset="0"/>
              </a:rPr>
              <a:t>”</a:t>
            </a:r>
            <a:endParaRPr lang="es-ES" altLang="ja-JP">
              <a:solidFill>
                <a:srgbClr val="000000"/>
              </a:solidFill>
              <a:latin typeface="Times New Roman" panose="02020603050405020304" pitchFamily="18" charset="0"/>
            </a:endParaRP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288"/>
              </a:spcAft>
              <a:buSzPct val="100000"/>
            </a:pPr>
            <a:r>
              <a:rPr lang="es-ES" altLang="es-ES_tradnl" b="1">
                <a:solidFill>
                  <a:srgbClr val="000000"/>
                </a:solidFill>
                <a:latin typeface="Times New Roman" panose="02020603050405020304" pitchFamily="18" charset="0"/>
              </a:rPr>
              <a:t>     2.- </a:t>
            </a:r>
            <a:r>
              <a:rPr lang="es-ES" altLang="es-ES" b="1">
                <a:solidFill>
                  <a:srgbClr val="000000"/>
                </a:solidFill>
                <a:latin typeface="Times New Roman" panose="02020603050405020304" pitchFamily="18" charset="0"/>
              </a:rPr>
              <a:t>“</a:t>
            </a:r>
            <a:r>
              <a:rPr lang="es-ES" altLang="es-ES_tradnl" b="1">
                <a:solidFill>
                  <a:srgbClr val="000000"/>
                </a:solidFill>
                <a:latin typeface="Times New Roman" panose="02020603050405020304" pitchFamily="18" charset="0"/>
              </a:rPr>
              <a:t>AUTOCONTROL</a:t>
            </a:r>
            <a:r>
              <a:rPr lang="es-ES" altLang="es-ES" b="1">
                <a:solidFill>
                  <a:srgbClr val="000000"/>
                </a:solidFill>
                <a:latin typeface="Times New Roman" panose="02020603050405020304" pitchFamily="18" charset="0"/>
              </a:rPr>
              <a:t>”</a:t>
            </a:r>
            <a:r>
              <a:rPr lang="es-ES" altLang="ja-JP">
                <a:solidFill>
                  <a:srgbClr val="000000"/>
                </a:solidFill>
                <a:latin typeface="Times New Roman" panose="02020603050405020304" pitchFamily="18" charset="0"/>
              </a:rPr>
              <a:t>: </a:t>
            </a:r>
          </a:p>
          <a:p>
            <a:pPr lvl="1" eaLnBrk="1">
              <a:lnSpc>
                <a:spcPct val="115000"/>
              </a:lnSpc>
              <a:spcAft>
                <a:spcPts val="1288"/>
              </a:spcAft>
              <a:buSzPct val="100000"/>
            </a:pPr>
            <a:r>
              <a:rPr lang="es-ES" altLang="ja-JP">
                <a:solidFill>
                  <a:srgbClr val="000000"/>
                </a:solidFill>
                <a:latin typeface="Times New Roman" panose="02020603050405020304" pitchFamily="18" charset="0"/>
              </a:rPr>
              <a:t>		- BUSCA ACCIONES PARA  NO DAÑAR A LOS DEMÁS CON TUS IMPULSOS: meditación, ejercicio, respiración, distracción</a:t>
            </a:r>
            <a:r>
              <a:rPr lang="is-IS" altLang="ja-JP">
                <a:solidFill>
                  <a:srgbClr val="000000"/>
                </a:solidFill>
                <a:latin typeface="Times New Roman" panose="02020603050405020304" pitchFamily="18" charset="0"/>
              </a:rPr>
              <a:t>….. “actividades de bajo yo”</a:t>
            </a:r>
            <a:endParaRPr lang="es-ES" altLang="ja-JP">
              <a:solidFill>
                <a:srgbClr val="000000"/>
              </a:solidFill>
              <a:latin typeface="Times New Roman" panose="02020603050405020304" pitchFamily="18" charset="0"/>
            </a:endParaRPr>
          </a:p>
          <a:p>
            <a:pPr lvl="1" eaLnBrk="1">
              <a:lnSpc>
                <a:spcPct val="115000"/>
              </a:lnSpc>
              <a:spcAft>
                <a:spcPts val="1288"/>
              </a:spcAft>
              <a:buSzPct val="100000"/>
            </a:pPr>
            <a:r>
              <a:rPr lang="es-ES" altLang="ja-JP">
                <a:solidFill>
                  <a:srgbClr val="000000"/>
                </a:solidFill>
                <a:latin typeface="Times New Roman" panose="02020603050405020304" pitchFamily="18" charset="0"/>
              </a:rPr>
              <a:t>        - BUSCA “DESARMARTE”</a:t>
            </a: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288"/>
              </a:spcAft>
              <a:buSzPct val="100000"/>
            </a:pPr>
            <a:r>
              <a:rPr lang="es-ES" altLang="es-ES_tradnl" b="1">
                <a:solidFill>
                  <a:srgbClr val="000000"/>
                </a:solidFill>
                <a:latin typeface="Times New Roman" panose="02020603050405020304" pitchFamily="18" charset="0"/>
              </a:rPr>
              <a:t>    </a:t>
            </a:r>
            <a:r>
              <a:rPr lang="es-ES" altLang="es-ES_tradnl">
                <a:solidFill>
                  <a:srgbClr val="000000"/>
                </a:solidFill>
                <a:latin typeface="Times New Roman" panose="02020603050405020304" pitchFamily="18" charset="0"/>
              </a:rPr>
              <a:t> </a:t>
            </a: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54276" name="Picture 4">
            <a:extLst>
              <a:ext uri="{FF2B5EF4-FFF2-40B4-BE49-F238E27FC236}">
                <a16:creationId xmlns:a16="http://schemas.microsoft.com/office/drawing/2014/main" id="{BF90D38E-D4C0-404E-8D91-CAFFE3ADE0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7" name="Freeform 5">
            <a:extLst>
              <a:ext uri="{FF2B5EF4-FFF2-40B4-BE49-F238E27FC236}">
                <a16:creationId xmlns:a16="http://schemas.microsoft.com/office/drawing/2014/main" id="{391CD65E-5DBF-C445-AB90-51AD78AFA34C}"/>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Freeform 2">
            <a:extLst>
              <a:ext uri="{FF2B5EF4-FFF2-40B4-BE49-F238E27FC236}">
                <a16:creationId xmlns:a16="http://schemas.microsoft.com/office/drawing/2014/main" id="{09AF249E-C8FD-0F48-B2E3-D63CA875A4B2}"/>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6322" name="Text Box 3">
            <a:extLst>
              <a:ext uri="{FF2B5EF4-FFF2-40B4-BE49-F238E27FC236}">
                <a16:creationId xmlns:a16="http://schemas.microsoft.com/office/drawing/2014/main" id="{7019F193-824A-694B-A5D9-AB3F980D97DF}"/>
              </a:ext>
            </a:extLst>
          </p:cNvPr>
          <p:cNvSpPr txBox="1">
            <a:spLocks noChangeArrowheads="1"/>
          </p:cNvSpPr>
          <p:nvPr/>
        </p:nvSpPr>
        <p:spPr bwMode="auto">
          <a:xfrm>
            <a:off x="511175" y="166688"/>
            <a:ext cx="928211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2pPr>
            <a:lvl3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4pPr>
            <a:lvl5pPr marL="2171700" indent="-3429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5pPr>
            <a:lvl6pPr marL="26289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6pPr>
            <a:lvl7pPr marL="30861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7pPr>
            <a:lvl8pPr marL="35433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8pPr>
            <a:lvl9pPr marL="40005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r>
              <a:rPr lang="es-ES" altLang="es-ES_tradnl">
                <a:solidFill>
                  <a:srgbClr val="000000"/>
                </a:solidFill>
                <a:latin typeface="Times New Roman" panose="02020603050405020304" pitchFamily="18" charset="0"/>
              </a:rPr>
              <a:t> </a:t>
            </a: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88"/>
              </a:spcAft>
              <a:buSzPct val="100000"/>
            </a:pPr>
            <a:r>
              <a:rPr lang="es-ES" altLang="es-ES_tradnl" b="1">
                <a:solidFill>
                  <a:srgbClr val="000000"/>
                </a:solidFill>
                <a:latin typeface="Times New Roman" panose="02020603050405020304" pitchFamily="18" charset="0"/>
              </a:rPr>
              <a:t> 3.- DEPÚRATE DE LAS EMOCIONES NEGATIVAS </a:t>
            </a:r>
            <a:r>
              <a:rPr lang="es-ES" altLang="es-ES_tradnl">
                <a:solidFill>
                  <a:srgbClr val="000000"/>
                </a:solidFill>
                <a:latin typeface="Times New Roman" panose="02020603050405020304" pitchFamily="18" charset="0"/>
              </a:rPr>
              <a:t>(implosión/explosión): Terapia emocional: </a:t>
            </a:r>
          </a:p>
          <a:p>
            <a:pPr lvl="2" eaLnBrk="1">
              <a:lnSpc>
                <a:spcPct val="115000"/>
              </a:lnSpc>
              <a:spcAft>
                <a:spcPts val="88"/>
              </a:spcAft>
              <a:buClr>
                <a:srgbClr val="000000"/>
              </a:buClr>
              <a:buSzPct val="100000"/>
              <a:buFont typeface="Times New Roman" panose="02020603050405020304" pitchFamily="18" charset="0"/>
              <a:buChar char="•"/>
            </a:pPr>
            <a:r>
              <a:rPr lang="es-ES" altLang="es-ES_tradnl">
                <a:solidFill>
                  <a:srgbClr val="000000"/>
                </a:solidFill>
                <a:latin typeface="Times New Roman" panose="02020603050405020304" pitchFamily="18" charset="0"/>
              </a:rPr>
              <a:t>Meditación:</a:t>
            </a:r>
          </a:p>
          <a:p>
            <a:pPr lvl="4" eaLnBrk="1">
              <a:lnSpc>
                <a:spcPct val="115000"/>
              </a:lnSpc>
              <a:spcAft>
                <a:spcPts val="88"/>
              </a:spcAft>
              <a:buClr>
                <a:srgbClr val="000000"/>
              </a:buClr>
              <a:buSzPct val="100000"/>
              <a:buFont typeface="Wingdings" pitchFamily="2" charset="2"/>
              <a:buChar char="Ø"/>
            </a:pPr>
            <a:r>
              <a:rPr lang="es-ES" altLang="es-ES_tradnl">
                <a:solidFill>
                  <a:srgbClr val="000000"/>
                </a:solidFill>
                <a:latin typeface="Times New Roman" panose="02020603050405020304" pitchFamily="18" charset="0"/>
              </a:rPr>
              <a:t>Mindfulness e Invitar a la dificultad y trabajar con ella con la ayuda del cuerpo.</a:t>
            </a:r>
          </a:p>
          <a:p>
            <a:pPr lvl="4" eaLnBrk="1">
              <a:lnSpc>
                <a:spcPct val="115000"/>
              </a:lnSpc>
              <a:spcAft>
                <a:spcPts val="88"/>
              </a:spcAft>
              <a:buClr>
                <a:srgbClr val="000000"/>
              </a:buClr>
              <a:buSzPct val="100000"/>
              <a:buFont typeface="Wingdings" pitchFamily="2" charset="2"/>
              <a:buChar char="Ø"/>
            </a:pPr>
            <a:r>
              <a:rPr lang="es-ES" altLang="es-ES_tradnl">
                <a:solidFill>
                  <a:srgbClr val="000000"/>
                </a:solidFill>
                <a:latin typeface="Times New Roman" panose="02020603050405020304" pitchFamily="18" charset="0"/>
              </a:rPr>
              <a:t>Meditación de conexión y creación con el Ego de Escorpio (meditación corta o larga). </a:t>
            </a:r>
          </a:p>
          <a:p>
            <a:pPr lvl="2" algn="ctr" eaLnBrk="1">
              <a:lnSpc>
                <a:spcPct val="115000"/>
              </a:lnSpc>
              <a:spcAft>
                <a:spcPts val="88"/>
              </a:spcAft>
              <a:buSzPct val="100000"/>
            </a:pPr>
            <a:r>
              <a:rPr lang="es-ES" altLang="es-ES" b="1">
                <a:solidFill>
                  <a:srgbClr val="7030A0"/>
                </a:solidFill>
                <a:latin typeface="Times New Roman" panose="02020603050405020304" pitchFamily="18" charset="0"/>
              </a:rPr>
              <a:t>“</a:t>
            </a:r>
            <a:r>
              <a:rPr lang="es-ES" altLang="es-ES_tradnl" b="1">
                <a:solidFill>
                  <a:srgbClr val="7030A0"/>
                </a:solidFill>
                <a:latin typeface="Times New Roman" panose="02020603050405020304" pitchFamily="18" charset="0"/>
              </a:rPr>
              <a:t>Permítete sentir tus emociones negativas, no las rechaces, siéntelas y trátalas con benevolencia</a:t>
            </a:r>
            <a:r>
              <a:rPr lang="es-ES" altLang="es-ES" b="1">
                <a:solidFill>
                  <a:srgbClr val="7030A0"/>
                </a:solidFill>
                <a:latin typeface="Times New Roman" panose="02020603050405020304" pitchFamily="18" charset="0"/>
              </a:rPr>
              <a:t>”</a:t>
            </a:r>
            <a:endParaRPr lang="es-ES" altLang="es-ES_tradnl" b="1">
              <a:solidFill>
                <a:srgbClr val="7030A0"/>
              </a:solidFill>
              <a:latin typeface="Times New Roman" panose="02020603050405020304" pitchFamily="18" charset="0"/>
            </a:endParaRPr>
          </a:p>
          <a:p>
            <a:pPr lvl="1" eaLnBrk="1">
              <a:lnSpc>
                <a:spcPct val="115000"/>
              </a:lnSpc>
              <a:spcAft>
                <a:spcPts val="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56323" name="Picture 4">
            <a:extLst>
              <a:ext uri="{FF2B5EF4-FFF2-40B4-BE49-F238E27FC236}">
                <a16:creationId xmlns:a16="http://schemas.microsoft.com/office/drawing/2014/main" id="{B4B11AF8-F6EB-4148-A66C-4A8D063B44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1">
            <a:extLst>
              <a:ext uri="{FF2B5EF4-FFF2-40B4-BE49-F238E27FC236}">
                <a16:creationId xmlns:a16="http://schemas.microsoft.com/office/drawing/2014/main" id="{6CABE030-820D-B948-AB47-A2E6DF6D0D8B}"/>
              </a:ext>
            </a:extLst>
          </p:cNvPr>
          <p:cNvSpPr txBox="1">
            <a:spLocks noChangeArrowheads="1"/>
          </p:cNvSpPr>
          <p:nvPr/>
        </p:nvSpPr>
        <p:spPr bwMode="auto">
          <a:xfrm>
            <a:off x="708025" y="314325"/>
            <a:ext cx="57007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56325" name="Freeform 5">
            <a:extLst>
              <a:ext uri="{FF2B5EF4-FFF2-40B4-BE49-F238E27FC236}">
                <a16:creationId xmlns:a16="http://schemas.microsoft.com/office/drawing/2014/main" id="{504E2C9B-F486-0241-A5A9-2ADF86CBE4D8}"/>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a:extLst>
              <a:ext uri="{FF2B5EF4-FFF2-40B4-BE49-F238E27FC236}">
                <a16:creationId xmlns:a16="http://schemas.microsoft.com/office/drawing/2014/main" id="{A3CF9825-31BE-6146-A81A-1C7D6311B4CD}"/>
              </a:ext>
            </a:extLst>
          </p:cNvPr>
          <p:cNvSpPr txBox="1">
            <a:spLocks noChangeArrowheads="1"/>
          </p:cNvSpPr>
          <p:nvPr/>
        </p:nvSpPr>
        <p:spPr bwMode="auto">
          <a:xfrm>
            <a:off x="873125" y="127793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430213" indent="-204788">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1pPr>
            <a:lvl2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2pPr>
            <a:lvl3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3pPr>
            <a:lvl4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4pPr>
            <a:lvl5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8370" name="Text Box 2">
            <a:extLst>
              <a:ext uri="{FF2B5EF4-FFF2-40B4-BE49-F238E27FC236}">
                <a16:creationId xmlns:a16="http://schemas.microsoft.com/office/drawing/2014/main" id="{6E0E1AEB-E2A7-974F-9C7D-4A2544DD9962}"/>
              </a:ext>
            </a:extLst>
          </p:cNvPr>
          <p:cNvSpPr txBox="1">
            <a:spLocks noChangeArrowheads="1"/>
          </p:cNvSpPr>
          <p:nvPr/>
        </p:nvSpPr>
        <p:spPr bwMode="auto">
          <a:xfrm>
            <a:off x="668338" y="-9525"/>
            <a:ext cx="6532562"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LOS TRES CEREBROS</a:t>
            </a:r>
          </a:p>
        </p:txBody>
      </p:sp>
      <p:sp>
        <p:nvSpPr>
          <p:cNvPr id="58371" name="Freeform 3">
            <a:extLst>
              <a:ext uri="{FF2B5EF4-FFF2-40B4-BE49-F238E27FC236}">
                <a16:creationId xmlns:a16="http://schemas.microsoft.com/office/drawing/2014/main" id="{E4867754-3B39-0249-B842-4197648D27F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8372" name="Oval 4">
            <a:extLst>
              <a:ext uri="{FF2B5EF4-FFF2-40B4-BE49-F238E27FC236}">
                <a16:creationId xmlns:a16="http://schemas.microsoft.com/office/drawing/2014/main" id="{B266886C-C3B0-2448-90BC-81C5CC8F485E}"/>
              </a:ext>
            </a:extLst>
          </p:cNvPr>
          <p:cNvSpPr>
            <a:spLocks noChangeArrowheads="1"/>
          </p:cNvSpPr>
          <p:nvPr/>
        </p:nvSpPr>
        <p:spPr bwMode="auto">
          <a:xfrm>
            <a:off x="1746250" y="1725613"/>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a:solidFill>
                  <a:srgbClr val="000000"/>
                </a:solidFill>
              </a:rPr>
              <a:t>ACCIÓN</a:t>
            </a:r>
          </a:p>
        </p:txBody>
      </p:sp>
      <p:sp>
        <p:nvSpPr>
          <p:cNvPr id="58373" name="Oval 5">
            <a:extLst>
              <a:ext uri="{FF2B5EF4-FFF2-40B4-BE49-F238E27FC236}">
                <a16:creationId xmlns:a16="http://schemas.microsoft.com/office/drawing/2014/main" id="{674EA92B-B902-F147-B053-A228403A1F8B}"/>
              </a:ext>
            </a:extLst>
          </p:cNvPr>
          <p:cNvSpPr>
            <a:spLocks noChangeArrowheads="1"/>
          </p:cNvSpPr>
          <p:nvPr/>
        </p:nvSpPr>
        <p:spPr bwMode="auto">
          <a:xfrm>
            <a:off x="4841875" y="1697038"/>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sz="2000">
                <a:solidFill>
                  <a:srgbClr val="000000"/>
                </a:solidFill>
              </a:rPr>
              <a:t>PENSAR</a:t>
            </a:r>
          </a:p>
        </p:txBody>
      </p:sp>
      <p:sp>
        <p:nvSpPr>
          <p:cNvPr id="58374" name="Oval 6">
            <a:extLst>
              <a:ext uri="{FF2B5EF4-FFF2-40B4-BE49-F238E27FC236}">
                <a16:creationId xmlns:a16="http://schemas.microsoft.com/office/drawing/2014/main" id="{3E2327C3-1267-3F49-8B6A-D7F859BB99F3}"/>
              </a:ext>
            </a:extLst>
          </p:cNvPr>
          <p:cNvSpPr>
            <a:spLocks noChangeArrowheads="1"/>
          </p:cNvSpPr>
          <p:nvPr/>
        </p:nvSpPr>
        <p:spPr bwMode="auto">
          <a:xfrm>
            <a:off x="3294063" y="2589213"/>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sz="2000">
                <a:solidFill>
                  <a:srgbClr val="000000"/>
                </a:solidFill>
              </a:rPr>
              <a:t>SENTIR</a:t>
            </a:r>
          </a:p>
        </p:txBody>
      </p:sp>
      <p:pic>
        <p:nvPicPr>
          <p:cNvPr id="207879" name="Picture 7">
            <a:extLst>
              <a:ext uri="{FF2B5EF4-FFF2-40B4-BE49-F238E27FC236}">
                <a16:creationId xmlns:a16="http://schemas.microsoft.com/office/drawing/2014/main" id="{3CD3B2D0-E60C-4A46-9441-0E6727A2E5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9425" y="3621088"/>
            <a:ext cx="13843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80" name="Freeform 8">
            <a:extLst>
              <a:ext uri="{FF2B5EF4-FFF2-40B4-BE49-F238E27FC236}">
                <a16:creationId xmlns:a16="http://schemas.microsoft.com/office/drawing/2014/main" id="{6067A1BF-D0CE-744F-8641-5DD768C9BD17}"/>
              </a:ext>
            </a:extLst>
          </p:cNvPr>
          <p:cNvSpPr>
            <a:spLocks/>
          </p:cNvSpPr>
          <p:nvPr/>
        </p:nvSpPr>
        <p:spPr bwMode="auto">
          <a:xfrm>
            <a:off x="2886075" y="2740025"/>
            <a:ext cx="1349375" cy="833438"/>
          </a:xfrm>
          <a:custGeom>
            <a:avLst/>
            <a:gdLst>
              <a:gd name="T0" fmla="*/ 0 w 3749"/>
              <a:gd name="T1" fmla="*/ 0 h 2316"/>
              <a:gd name="T2" fmla="*/ 2147483646 w 3749"/>
              <a:gd name="T3" fmla="*/ 2147483646 h 2316"/>
              <a:gd name="T4" fmla="*/ 0 60000 65536"/>
              <a:gd name="T5" fmla="*/ 0 60000 65536"/>
            </a:gdLst>
            <a:ahLst/>
            <a:cxnLst>
              <a:cxn ang="T4">
                <a:pos x="T0" y="T1"/>
              </a:cxn>
              <a:cxn ang="T5">
                <a:pos x="T2" y="T3"/>
              </a:cxn>
            </a:cxnLst>
            <a:rect l="0" t="0" r="r" b="b"/>
            <a:pathLst>
              <a:path w="3749" h="2316">
                <a:moveTo>
                  <a:pt x="0" y="0"/>
                </a:moveTo>
                <a:lnTo>
                  <a:pt x="3748" y="2315"/>
                </a:lnTo>
              </a:path>
            </a:pathLst>
          </a:custGeom>
          <a:noFill/>
          <a:ln w="9360" cap="sq">
            <a:solidFill>
              <a:srgbClr val="FF0000"/>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s-ES"/>
          </a:p>
        </p:txBody>
      </p:sp>
      <p:pic>
        <p:nvPicPr>
          <p:cNvPr id="207881" name="Picture 9">
            <a:extLst>
              <a:ext uri="{FF2B5EF4-FFF2-40B4-BE49-F238E27FC236}">
                <a16:creationId xmlns:a16="http://schemas.microsoft.com/office/drawing/2014/main" id="{9B66927A-68FD-9248-8579-C1BECA6256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40625" y="1846263"/>
            <a:ext cx="1506538" cy="113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78" name="Picture 10">
            <a:extLst>
              <a:ext uri="{FF2B5EF4-FFF2-40B4-BE49-F238E27FC236}">
                <a16:creationId xmlns:a16="http://schemas.microsoft.com/office/drawing/2014/main" id="{5D01804E-1EDF-2349-8DCC-E214E23BC3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9" name="Freeform 5">
            <a:extLst>
              <a:ext uri="{FF2B5EF4-FFF2-40B4-BE49-F238E27FC236}">
                <a16:creationId xmlns:a16="http://schemas.microsoft.com/office/drawing/2014/main" id="{A3F48802-1506-0449-95C7-559341071741}"/>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20787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207880"/>
                                        </p:tgtEl>
                                        <p:attrNameLst>
                                          <p:attrName>style.visibility</p:attrName>
                                        </p:attrNameLst>
                                      </p:cBhvr>
                                      <p:to>
                                        <p:strVal val="visible"/>
                                      </p:to>
                                    </p:set>
                                  </p:childTnLst>
                                </p:cTn>
                              </p:par>
                              <p:par>
                                <p:cTn id="9" presetID="1" presetClass="entr" fill="hold" nodeType="withEffect">
                                  <p:stCondLst>
                                    <p:cond delay="0"/>
                                  </p:stCondLst>
                                  <p:childTnLst>
                                    <p:set>
                                      <p:cBhvr additive="repl">
                                        <p:cTn id="10" dur="1" fill="hold">
                                          <p:stCondLst>
                                            <p:cond delay="0"/>
                                          </p:stCondLst>
                                        </p:cTn>
                                        <p:tgtEl>
                                          <p:spTgt spid="2078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Freeform 2">
            <a:extLst>
              <a:ext uri="{FF2B5EF4-FFF2-40B4-BE49-F238E27FC236}">
                <a16:creationId xmlns:a16="http://schemas.microsoft.com/office/drawing/2014/main" id="{DA86013A-925B-714A-98E6-721339C0A25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18786" name="Text Box 3">
            <a:extLst>
              <a:ext uri="{FF2B5EF4-FFF2-40B4-BE49-F238E27FC236}">
                <a16:creationId xmlns:a16="http://schemas.microsoft.com/office/drawing/2014/main" id="{21C6FC2B-5CD1-D044-AFC1-C86DB8231830}"/>
              </a:ext>
            </a:extLst>
          </p:cNvPr>
          <p:cNvSpPr txBox="1">
            <a:spLocks noChangeArrowheads="1"/>
          </p:cNvSpPr>
          <p:nvPr/>
        </p:nvSpPr>
        <p:spPr bwMode="auto">
          <a:xfrm>
            <a:off x="1044575" y="242888"/>
            <a:ext cx="8969375" cy="6627812"/>
          </a:xfrm>
          <a:prstGeom prst="rect">
            <a:avLst/>
          </a:prstGeom>
          <a:noFill/>
          <a:ln>
            <a:noFill/>
          </a:ln>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2pPr>
            <a:lvl3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defRPr/>
            </a:pPr>
            <a:r>
              <a:rPr lang="es-ES" altLang="es-ES_tradnl" dirty="0">
                <a:solidFill>
                  <a:srgbClr val="000000"/>
                </a:solidFill>
                <a:latin typeface="Times New Roman" panose="02020603050405020304" pitchFamily="18" charset="0"/>
              </a:rPr>
              <a:t> </a:t>
            </a:r>
          </a:p>
          <a:p>
            <a:pPr lvl="1"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lvl="1" eaLnBrk="1">
              <a:lnSpc>
                <a:spcPct val="115000"/>
              </a:lnSpc>
              <a:spcAft>
                <a:spcPts val="1288"/>
              </a:spcAft>
              <a:buSzPct val="100000"/>
              <a:defRPr/>
            </a:pPr>
            <a:r>
              <a:rPr lang="es-ES" altLang="es-ES_tradnl" b="1" dirty="0">
                <a:solidFill>
                  <a:srgbClr val="000000"/>
                </a:solidFill>
                <a:latin typeface="Times New Roman" panose="02020603050405020304" pitchFamily="18" charset="0"/>
              </a:rPr>
              <a:t>4.- TRANSFORMACIÓN INTERACTUANTE</a:t>
            </a:r>
            <a:r>
              <a:rPr lang="es-ES" altLang="es-ES_tradnl" dirty="0">
                <a:solidFill>
                  <a:srgbClr val="000000"/>
                </a:solidFill>
                <a:latin typeface="Times New Roman" panose="02020603050405020304" pitchFamily="18" charset="0"/>
              </a:rPr>
              <a:t>: </a:t>
            </a: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Practica la comunicación emocional asertiva.</a:t>
            </a: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Busca el aprendizaje de la experiencia (Egos), busca la luz de Escorpio.</a:t>
            </a:r>
          </a:p>
          <a:p>
            <a:pPr marL="1371600" lvl="2" indent="0" eaLnBrk="1">
              <a:lnSpc>
                <a:spcPct val="115000"/>
              </a:lnSpc>
              <a:spcAft>
                <a:spcPts val="1288"/>
              </a:spcAft>
              <a:buClr>
                <a:srgbClr val="000000"/>
              </a:buClr>
              <a:buSzPct val="100000"/>
              <a:defRPr/>
            </a:pPr>
            <a:r>
              <a:rPr lang="es-ES" altLang="es-ES_tradnl" dirty="0">
                <a:solidFill>
                  <a:srgbClr val="000000"/>
                </a:solidFill>
                <a:latin typeface="Times New Roman" panose="02020603050405020304" pitchFamily="18" charset="0"/>
              </a:rPr>
              <a:t>      LUZ DE ESCORPIO: </a:t>
            </a:r>
            <a:r>
              <a:rPr lang="es-ES" altLang="es-ES_tradnl" i="1" dirty="0">
                <a:solidFill>
                  <a:srgbClr val="FF0000"/>
                </a:solidFill>
                <a:latin typeface="Times New Roman" panose="02020603050405020304" pitchFamily="18" charset="0"/>
              </a:rPr>
              <a:t>DESAPEGO</a:t>
            </a:r>
            <a:r>
              <a:rPr lang="es-ES" altLang="es-ES_tradnl" dirty="0">
                <a:solidFill>
                  <a:srgbClr val="000000"/>
                </a:solidFill>
                <a:latin typeface="Times New Roman" panose="02020603050405020304" pitchFamily="18" charset="0"/>
              </a:rPr>
              <a:t> + </a:t>
            </a:r>
            <a:r>
              <a:rPr lang="es-ES" altLang="es-ES_tradnl" i="1" dirty="0">
                <a:solidFill>
                  <a:srgbClr val="FF0000"/>
                </a:solidFill>
                <a:latin typeface="Times New Roman" panose="02020603050405020304" pitchFamily="18" charset="0"/>
              </a:rPr>
              <a:t>PERDÓN</a:t>
            </a:r>
            <a:endParaRPr lang="es-ES" altLang="es-ES_tradnl" dirty="0">
              <a:solidFill>
                <a:srgbClr val="000000"/>
              </a:solidFill>
              <a:latin typeface="Times New Roman" panose="02020603050405020304" pitchFamily="18" charset="0"/>
            </a:endParaRP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Aplica la cuántica: pide la expresión evolutiva positiva             de tus aspectos negativos.</a:t>
            </a: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288"/>
              </a:spcAft>
              <a:buSzPct val="100000"/>
              <a:defRPr/>
            </a:pPr>
            <a:endParaRPr lang="es-ES" altLang="es-ES_tradnl" sz="1400" dirty="0">
              <a:solidFill>
                <a:srgbClr val="000000"/>
              </a:solidFill>
              <a:latin typeface="Verdana" panose="020B0604030504040204" pitchFamily="34" charset="0"/>
            </a:endParaRPr>
          </a:p>
          <a:p>
            <a:pPr algn="ctr" eaLnBrk="1">
              <a:lnSpc>
                <a:spcPct val="115000"/>
              </a:lnSpc>
              <a:spcAft>
                <a:spcPts val="1288"/>
              </a:spcAft>
              <a:buSzPct val="100000"/>
              <a:defRPr/>
            </a:pPr>
            <a:endParaRPr lang="es-ES" altLang="es-ES_tradnl" sz="1400" dirty="0">
              <a:solidFill>
                <a:srgbClr val="000000"/>
              </a:solidFill>
              <a:latin typeface="Verdana" panose="020B0604030504040204" pitchFamily="34" charset="0"/>
            </a:endParaRPr>
          </a:p>
        </p:txBody>
      </p:sp>
      <p:pic>
        <p:nvPicPr>
          <p:cNvPr id="60419" name="Picture 4">
            <a:extLst>
              <a:ext uri="{FF2B5EF4-FFF2-40B4-BE49-F238E27FC236}">
                <a16:creationId xmlns:a16="http://schemas.microsoft.com/office/drawing/2014/main" id="{1D617BE7-3E73-6843-A976-976F9CDE66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Text Box 1">
            <a:extLst>
              <a:ext uri="{FF2B5EF4-FFF2-40B4-BE49-F238E27FC236}">
                <a16:creationId xmlns:a16="http://schemas.microsoft.com/office/drawing/2014/main" id="{E946A66D-2FF7-494B-A280-F27AC9F58C5D}"/>
              </a:ext>
            </a:extLst>
          </p:cNvPr>
          <p:cNvSpPr txBox="1">
            <a:spLocks noChangeArrowheads="1"/>
          </p:cNvSpPr>
          <p:nvPr/>
        </p:nvSpPr>
        <p:spPr bwMode="auto">
          <a:xfrm>
            <a:off x="708025" y="314325"/>
            <a:ext cx="57007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60421" name="Freeform 5">
            <a:extLst>
              <a:ext uri="{FF2B5EF4-FFF2-40B4-BE49-F238E27FC236}">
                <a16:creationId xmlns:a16="http://schemas.microsoft.com/office/drawing/2014/main" id="{545BFC99-89C8-C942-AC53-54B74330F40C}"/>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a:extLst>
              <a:ext uri="{FF2B5EF4-FFF2-40B4-BE49-F238E27FC236}">
                <a16:creationId xmlns:a16="http://schemas.microsoft.com/office/drawing/2014/main" id="{522926A2-C9F6-A54E-9F6A-BF20F3EE53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6" name="Text Box 2">
            <a:extLst>
              <a:ext uri="{FF2B5EF4-FFF2-40B4-BE49-F238E27FC236}">
                <a16:creationId xmlns:a16="http://schemas.microsoft.com/office/drawing/2014/main" id="{B39CE8C7-D488-7B42-8428-4891F2AE7C1F}"/>
              </a:ext>
            </a:extLst>
          </p:cNvPr>
          <p:cNvSpPr txBox="1">
            <a:spLocks noChangeArrowheads="1"/>
          </p:cNvSpPr>
          <p:nvPr/>
        </p:nvSpPr>
        <p:spPr bwMode="auto">
          <a:xfrm>
            <a:off x="2087563" y="1549400"/>
            <a:ext cx="5257005" cy="7098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r>
              <a:rPr lang="es-ES" altLang="es-ES_tradnl" dirty="0">
                <a:solidFill>
                  <a:schemeClr val="tx1"/>
                </a:solidFill>
                <a:latin typeface="Times New Roman" panose="02020603050405020304" pitchFamily="18" charset="0"/>
              </a:rPr>
              <a:t>   Práctica: Ejemplos de tránsitos</a:t>
            </a:r>
          </a:p>
        </p:txBody>
      </p:sp>
      <p:sp>
        <p:nvSpPr>
          <p:cNvPr id="318467" name="Freeform 3">
            <a:extLst>
              <a:ext uri="{FF2B5EF4-FFF2-40B4-BE49-F238E27FC236}">
                <a16:creationId xmlns:a16="http://schemas.microsoft.com/office/drawing/2014/main" id="{2D2BB77A-FC31-E147-92EA-84A54E445DA0}"/>
              </a:ext>
            </a:extLst>
          </p:cNvPr>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318468" name="AutoShape 4">
            <a:extLst>
              <a:ext uri="{FF2B5EF4-FFF2-40B4-BE49-F238E27FC236}">
                <a16:creationId xmlns:a16="http://schemas.microsoft.com/office/drawing/2014/main" id="{8620230A-AA69-CC42-A16D-1DE7707D8687}"/>
              </a:ext>
            </a:extLst>
          </p:cNvPr>
          <p:cNvSpPr>
            <a:spLocks noChangeArrowheads="1"/>
          </p:cNvSpPr>
          <p:nvPr/>
        </p:nvSpPr>
        <p:spPr bwMode="auto">
          <a:xfrm>
            <a:off x="673100" y="-158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3C8C93"/>
                </a:solidFill>
              </a:rPr>
              <a:t>Despertar a la Consciencia</a:t>
            </a:r>
          </a:p>
        </p:txBody>
      </p:sp>
      <p:sp>
        <p:nvSpPr>
          <p:cNvPr id="318469" name="Freeform 5">
            <a:extLst>
              <a:ext uri="{FF2B5EF4-FFF2-40B4-BE49-F238E27FC236}">
                <a16:creationId xmlns:a16="http://schemas.microsoft.com/office/drawing/2014/main" id="{9D983F4B-B99C-594D-9D8A-ED49327CC60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18470" name="Text Box 6">
            <a:extLst>
              <a:ext uri="{FF2B5EF4-FFF2-40B4-BE49-F238E27FC236}">
                <a16:creationId xmlns:a16="http://schemas.microsoft.com/office/drawing/2014/main" id="{E1EAE3FA-567D-B74C-9014-A287D4539C52}"/>
              </a:ext>
            </a:extLst>
          </p:cNvPr>
          <p:cNvSpPr txBox="1">
            <a:spLocks noChangeArrowheads="1"/>
          </p:cNvSpPr>
          <p:nvPr/>
        </p:nvSpPr>
        <p:spPr bwMode="auto">
          <a:xfrm>
            <a:off x="1096963" y="952500"/>
            <a:ext cx="20002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318471" name="Picture 7">
            <a:extLst>
              <a:ext uri="{FF2B5EF4-FFF2-40B4-BE49-F238E27FC236}">
                <a16:creationId xmlns:a16="http://schemas.microsoft.com/office/drawing/2014/main" id="{0DB46004-F92E-0642-8526-7E4A271570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477838"/>
            <a:ext cx="1727201" cy="651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Freeform 2">
            <a:extLst>
              <a:ext uri="{FF2B5EF4-FFF2-40B4-BE49-F238E27FC236}">
                <a16:creationId xmlns:a16="http://schemas.microsoft.com/office/drawing/2014/main" id="{9BD12323-BBEA-F74B-B5B7-6C9F6B416858}"/>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20514" name="Picture 4">
            <a:extLst>
              <a:ext uri="{FF2B5EF4-FFF2-40B4-BE49-F238E27FC236}">
                <a16:creationId xmlns:a16="http://schemas.microsoft.com/office/drawing/2014/main" id="{683D78F4-9BCE-7143-8ED9-4A84A596C4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F251B227-0B9E-D741-8048-A951837E7E42}"/>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20516" name="Imagen 1">
            <a:extLst>
              <a:ext uri="{FF2B5EF4-FFF2-40B4-BE49-F238E27FC236}">
                <a16:creationId xmlns:a16="http://schemas.microsoft.com/office/drawing/2014/main" id="{5065D0EB-C989-8043-91FD-9783F2F0EC2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51113" y="460375"/>
            <a:ext cx="5592762" cy="532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517" name="Text Box 1">
            <a:extLst>
              <a:ext uri="{FF2B5EF4-FFF2-40B4-BE49-F238E27FC236}">
                <a16:creationId xmlns:a16="http://schemas.microsoft.com/office/drawing/2014/main" id="{2B8B2A7A-D724-044B-84A5-043245A893C1}"/>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11-2009. DIETA LÍQUIDA EN TARRASA</a:t>
            </a:r>
          </a:p>
          <a:p>
            <a:pPr algn="ctr" eaLnBrk="1">
              <a:buSzPct val="100000"/>
            </a:pPr>
            <a:endParaRPr lang="es-ES" altLang="es-ES_tradnl" sz="2500" b="1">
              <a:solidFill>
                <a:srgbClr val="C00000"/>
              </a:solidFill>
            </a:endParaRPr>
          </a:p>
        </p:txBody>
      </p:sp>
      <p:sp>
        <p:nvSpPr>
          <p:cNvPr id="320518" name="Elipse 6">
            <a:extLst>
              <a:ext uri="{FF2B5EF4-FFF2-40B4-BE49-F238E27FC236}">
                <a16:creationId xmlns:a16="http://schemas.microsoft.com/office/drawing/2014/main" id="{EF05D469-D2C6-1245-A387-492F5B38B635}"/>
              </a:ext>
            </a:extLst>
          </p:cNvPr>
          <p:cNvSpPr>
            <a:spLocks noChangeArrowheads="1"/>
          </p:cNvSpPr>
          <p:nvPr/>
        </p:nvSpPr>
        <p:spPr bwMode="auto">
          <a:xfrm>
            <a:off x="6553200" y="4706938"/>
            <a:ext cx="503238" cy="649287"/>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cxnSp>
        <p:nvCxnSpPr>
          <p:cNvPr id="320519" name="Conector recto 2">
            <a:extLst>
              <a:ext uri="{FF2B5EF4-FFF2-40B4-BE49-F238E27FC236}">
                <a16:creationId xmlns:a16="http://schemas.microsoft.com/office/drawing/2014/main" id="{EF5A6E59-3F3B-DE45-B46D-FA5FA4ECA1A6}"/>
              </a:ext>
            </a:extLst>
          </p:cNvPr>
          <p:cNvCxnSpPr>
            <a:cxnSpLocks noChangeShapeType="1"/>
          </p:cNvCxnSpPr>
          <p:nvPr/>
        </p:nvCxnSpPr>
        <p:spPr bwMode="auto">
          <a:xfrm flipH="1">
            <a:off x="4248150" y="2690813"/>
            <a:ext cx="1871663" cy="1081087"/>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320520" name="Conector recto 10">
            <a:extLst>
              <a:ext uri="{FF2B5EF4-FFF2-40B4-BE49-F238E27FC236}">
                <a16:creationId xmlns:a16="http://schemas.microsoft.com/office/drawing/2014/main" id="{92C42F76-18D0-9E4E-B1DF-8CFCFA53CF02}"/>
              </a:ext>
            </a:extLst>
          </p:cNvPr>
          <p:cNvCxnSpPr>
            <a:cxnSpLocks/>
          </p:cNvCxnSpPr>
          <p:nvPr/>
        </p:nvCxnSpPr>
        <p:spPr bwMode="auto">
          <a:xfrm flipH="1">
            <a:off x="4400550" y="2690813"/>
            <a:ext cx="1719263" cy="1233487"/>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320521" name="Elipse 6">
            <a:extLst>
              <a:ext uri="{FF2B5EF4-FFF2-40B4-BE49-F238E27FC236}">
                <a16:creationId xmlns:a16="http://schemas.microsoft.com/office/drawing/2014/main" id="{DCE5FF5A-0F36-8A49-AEDE-E744E0F50E27}"/>
              </a:ext>
            </a:extLst>
          </p:cNvPr>
          <p:cNvSpPr>
            <a:spLocks noChangeArrowheads="1"/>
          </p:cNvSpPr>
          <p:nvPr/>
        </p:nvSpPr>
        <p:spPr bwMode="auto">
          <a:xfrm>
            <a:off x="3240088" y="4564063"/>
            <a:ext cx="503237" cy="649287"/>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20522" name="Elipse 6">
            <a:extLst>
              <a:ext uri="{FF2B5EF4-FFF2-40B4-BE49-F238E27FC236}">
                <a16:creationId xmlns:a16="http://schemas.microsoft.com/office/drawing/2014/main" id="{BE0B6721-ED02-EC4F-937D-87290055EBA8}"/>
              </a:ext>
            </a:extLst>
          </p:cNvPr>
          <p:cNvSpPr>
            <a:spLocks noChangeArrowheads="1"/>
          </p:cNvSpPr>
          <p:nvPr/>
        </p:nvSpPr>
        <p:spPr bwMode="auto">
          <a:xfrm>
            <a:off x="6264275" y="2114550"/>
            <a:ext cx="503238" cy="649288"/>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Freeform 2">
            <a:extLst>
              <a:ext uri="{FF2B5EF4-FFF2-40B4-BE49-F238E27FC236}">
                <a16:creationId xmlns:a16="http://schemas.microsoft.com/office/drawing/2014/main" id="{69674805-0E65-9245-BE2C-333DE31DF319}"/>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22562" name="Picture 4">
            <a:extLst>
              <a:ext uri="{FF2B5EF4-FFF2-40B4-BE49-F238E27FC236}">
                <a16:creationId xmlns:a16="http://schemas.microsoft.com/office/drawing/2014/main" id="{A017902D-001E-EC44-B16A-6675877337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9F007693-2EBE-7643-8065-C52A5D10C572}"/>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22564" name="Imagen 1">
            <a:extLst>
              <a:ext uri="{FF2B5EF4-FFF2-40B4-BE49-F238E27FC236}">
                <a16:creationId xmlns:a16="http://schemas.microsoft.com/office/drawing/2014/main" id="{F80FC106-8E2E-3244-BE27-7F5C5A40DD7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51113" y="476250"/>
            <a:ext cx="5592762" cy="52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5" name="Text Box 1">
            <a:extLst>
              <a:ext uri="{FF2B5EF4-FFF2-40B4-BE49-F238E27FC236}">
                <a16:creationId xmlns:a16="http://schemas.microsoft.com/office/drawing/2014/main" id="{128116CE-2086-C842-914A-03903112B7F4}"/>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2010. CAMBIO LABORAL: DEJO EL HMI</a:t>
            </a:r>
          </a:p>
          <a:p>
            <a:pPr algn="ctr" eaLnBrk="1">
              <a:buSzPct val="100000"/>
            </a:pPr>
            <a:endParaRPr lang="es-ES" altLang="es-ES_tradnl" sz="2500" b="1">
              <a:solidFill>
                <a:srgbClr val="C00000"/>
              </a:solidFill>
            </a:endParaRPr>
          </a:p>
        </p:txBody>
      </p:sp>
      <p:sp>
        <p:nvSpPr>
          <p:cNvPr id="322566" name="Elipse 7">
            <a:extLst>
              <a:ext uri="{FF2B5EF4-FFF2-40B4-BE49-F238E27FC236}">
                <a16:creationId xmlns:a16="http://schemas.microsoft.com/office/drawing/2014/main" id="{311B6EC7-73FD-304B-BF76-8F614E6FE454}"/>
              </a:ext>
            </a:extLst>
          </p:cNvPr>
          <p:cNvSpPr>
            <a:spLocks noChangeArrowheads="1"/>
          </p:cNvSpPr>
          <p:nvPr/>
        </p:nvSpPr>
        <p:spPr bwMode="auto">
          <a:xfrm>
            <a:off x="7272338" y="3411538"/>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Freeform 2">
            <a:extLst>
              <a:ext uri="{FF2B5EF4-FFF2-40B4-BE49-F238E27FC236}">
                <a16:creationId xmlns:a16="http://schemas.microsoft.com/office/drawing/2014/main" id="{E4B9E814-FF3D-C54F-9BAA-C3AD448C864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24610" name="Picture 4">
            <a:extLst>
              <a:ext uri="{FF2B5EF4-FFF2-40B4-BE49-F238E27FC236}">
                <a16:creationId xmlns:a16="http://schemas.microsoft.com/office/drawing/2014/main" id="{D49D145B-57DA-F64B-8FBC-09D4C6B093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68FC044D-2445-084C-9A31-14898E9EBA3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24612" name="Imagen 1">
            <a:extLst>
              <a:ext uri="{FF2B5EF4-FFF2-40B4-BE49-F238E27FC236}">
                <a16:creationId xmlns:a16="http://schemas.microsoft.com/office/drawing/2014/main" id="{B983C9D2-35CD-164B-8176-CCD008F8090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51113" y="487363"/>
            <a:ext cx="5592762" cy="527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3" name="Text Box 1">
            <a:extLst>
              <a:ext uri="{FF2B5EF4-FFF2-40B4-BE49-F238E27FC236}">
                <a16:creationId xmlns:a16="http://schemas.microsoft.com/office/drawing/2014/main" id="{74BAB391-19B8-2149-8287-C576124D5FD3}"/>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23 AGOSTO 2011: MUERTE DE MI PADRE</a:t>
            </a:r>
          </a:p>
          <a:p>
            <a:pPr algn="ctr" eaLnBrk="1">
              <a:buSzPct val="100000"/>
            </a:pPr>
            <a:endParaRPr lang="es-ES" altLang="es-ES_tradnl" sz="2500" b="1">
              <a:solidFill>
                <a:srgbClr val="C00000"/>
              </a:solidFill>
            </a:endParaRPr>
          </a:p>
        </p:txBody>
      </p:sp>
      <p:sp>
        <p:nvSpPr>
          <p:cNvPr id="324614" name="Elipse 6">
            <a:extLst>
              <a:ext uri="{FF2B5EF4-FFF2-40B4-BE49-F238E27FC236}">
                <a16:creationId xmlns:a16="http://schemas.microsoft.com/office/drawing/2014/main" id="{8D55FC4F-5508-5645-ACAF-3A5C8CF8E33E}"/>
              </a:ext>
            </a:extLst>
          </p:cNvPr>
          <p:cNvSpPr>
            <a:spLocks noChangeArrowheads="1"/>
          </p:cNvSpPr>
          <p:nvPr/>
        </p:nvSpPr>
        <p:spPr bwMode="auto">
          <a:xfrm>
            <a:off x="2735263" y="3122613"/>
            <a:ext cx="504825" cy="649287"/>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24615" name="Elipse 7">
            <a:extLst>
              <a:ext uri="{FF2B5EF4-FFF2-40B4-BE49-F238E27FC236}">
                <a16:creationId xmlns:a16="http://schemas.microsoft.com/office/drawing/2014/main" id="{EFDD8DA2-DAD2-E442-89D2-D63C570CDC9E}"/>
              </a:ext>
            </a:extLst>
          </p:cNvPr>
          <p:cNvSpPr>
            <a:spLocks noChangeArrowheads="1"/>
          </p:cNvSpPr>
          <p:nvPr/>
        </p:nvSpPr>
        <p:spPr bwMode="auto">
          <a:xfrm>
            <a:off x="5040313" y="674688"/>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1">
            <a:extLst>
              <a:ext uri="{FF2B5EF4-FFF2-40B4-BE49-F238E27FC236}">
                <a16:creationId xmlns:a16="http://schemas.microsoft.com/office/drawing/2014/main" id="{65E46791-C859-B44D-9239-114DBC3E39E3}"/>
              </a:ext>
            </a:extLst>
          </p:cNvPr>
          <p:cNvSpPr txBox="1">
            <a:spLocks noChangeArrowheads="1"/>
          </p:cNvSpPr>
          <p:nvPr/>
        </p:nvSpPr>
        <p:spPr bwMode="auto">
          <a:xfrm>
            <a:off x="1046855" y="836613"/>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5714" name="Freeform 2">
            <a:extLst>
              <a:ext uri="{FF2B5EF4-FFF2-40B4-BE49-F238E27FC236}">
                <a16:creationId xmlns:a16="http://schemas.microsoft.com/office/drawing/2014/main" id="{4E0886AE-5903-AF4E-A722-B90D880AF68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5715" name="Picture 3">
            <a:extLst>
              <a:ext uri="{FF2B5EF4-FFF2-40B4-BE49-F238E27FC236}">
                <a16:creationId xmlns:a16="http://schemas.microsoft.com/office/drawing/2014/main" id="{0F72C666-ABAB-0443-BB7B-C68B5BD40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5">
            <a:extLst>
              <a:ext uri="{FF2B5EF4-FFF2-40B4-BE49-F238E27FC236}">
                <a16:creationId xmlns:a16="http://schemas.microsoft.com/office/drawing/2014/main" id="{2F90629A-4087-A040-9424-6429BF1EFED6}"/>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5717" name="Rectangle 6">
            <a:extLst>
              <a:ext uri="{FF2B5EF4-FFF2-40B4-BE49-F238E27FC236}">
                <a16:creationId xmlns:a16="http://schemas.microsoft.com/office/drawing/2014/main" id="{760D47D8-D5DB-3B43-A863-FC200DE7C6B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5718" name="Rectángulo 9">
            <a:extLst>
              <a:ext uri="{FF2B5EF4-FFF2-40B4-BE49-F238E27FC236}">
                <a16:creationId xmlns:a16="http://schemas.microsoft.com/office/drawing/2014/main" id="{25618115-41A1-A54D-9F5D-DF4459D01BCC}"/>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15719" name="Imagen 2">
            <a:extLst>
              <a:ext uri="{FF2B5EF4-FFF2-40B4-BE49-F238E27FC236}">
                <a16:creationId xmlns:a16="http://schemas.microsoft.com/office/drawing/2014/main" id="{FE914B3B-D3EE-004A-ACB2-64DCCBE98CC8}"/>
              </a:ext>
            </a:extLst>
          </p:cNvPr>
          <p:cNvPicPr>
            <a:picLocks noChangeAspect="1" noChangeArrowheads="1"/>
          </p:cNvPicPr>
          <p:nvPr/>
        </p:nvPicPr>
        <p:blipFill>
          <a:blip r:embed="rId4"/>
          <a:srcRect/>
          <a:stretch/>
        </p:blipFill>
        <p:spPr bwMode="auto">
          <a:xfrm>
            <a:off x="1763948" y="-45045"/>
            <a:ext cx="6552728" cy="575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lipse 9">
            <a:extLst>
              <a:ext uri="{FF2B5EF4-FFF2-40B4-BE49-F238E27FC236}">
                <a16:creationId xmlns:a16="http://schemas.microsoft.com/office/drawing/2014/main" id="{2F1FAA49-827C-9E40-B2D7-021484C57CAB}"/>
              </a:ext>
            </a:extLst>
          </p:cNvPr>
          <p:cNvSpPr>
            <a:spLocks noChangeArrowheads="1"/>
          </p:cNvSpPr>
          <p:nvPr/>
        </p:nvSpPr>
        <p:spPr bwMode="auto">
          <a:xfrm>
            <a:off x="1871960" y="4554537"/>
            <a:ext cx="1512168" cy="512986"/>
          </a:xfrm>
          <a:prstGeom prst="ellipse">
            <a:avLst/>
          </a:prstGeom>
          <a:noFill/>
          <a:ln w="34925"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dirty="0">
              <a:solidFill>
                <a:srgbClr val="7030A0"/>
              </a:solidFill>
            </a:endParaRPr>
          </a:p>
        </p:txBody>
      </p:sp>
    </p:spTree>
  </p:cSld>
  <p:clrMapOvr>
    <a:masterClrMapping/>
  </p:clrMapOvr>
  <p:transition spd="med"/>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Freeform 2">
            <a:extLst>
              <a:ext uri="{FF2B5EF4-FFF2-40B4-BE49-F238E27FC236}">
                <a16:creationId xmlns:a16="http://schemas.microsoft.com/office/drawing/2014/main" id="{5D4B81B3-A746-7D43-A360-45690E1F87E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26658" name="Picture 4">
            <a:extLst>
              <a:ext uri="{FF2B5EF4-FFF2-40B4-BE49-F238E27FC236}">
                <a16:creationId xmlns:a16="http://schemas.microsoft.com/office/drawing/2014/main" id="{B2A31C5A-2EEA-084A-B92B-2D7A45C7C1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AD3BCA15-68E2-3C4F-ADCD-DFAD4E67AF72}"/>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26660" name="Imagen 1">
            <a:extLst>
              <a:ext uri="{FF2B5EF4-FFF2-40B4-BE49-F238E27FC236}">
                <a16:creationId xmlns:a16="http://schemas.microsoft.com/office/drawing/2014/main" id="{84C7ED21-9D27-524D-8B01-05E58A617E5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51113" y="585788"/>
            <a:ext cx="5592762" cy="5075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661" name="Text Box 1">
            <a:extLst>
              <a:ext uri="{FF2B5EF4-FFF2-40B4-BE49-F238E27FC236}">
                <a16:creationId xmlns:a16="http://schemas.microsoft.com/office/drawing/2014/main" id="{2655E79F-57CC-6342-B9A7-1361CA6B7373}"/>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dirty="0">
                <a:solidFill>
                  <a:srgbClr val="C00000"/>
                </a:solidFill>
              </a:rPr>
              <a:t> </a:t>
            </a:r>
          </a:p>
          <a:p>
            <a:pPr algn="ctr" eaLnBrk="1">
              <a:buSzPct val="100000"/>
            </a:pPr>
            <a:r>
              <a:rPr lang="es-ES" altLang="es-ES_tradnl" sz="2500" b="1" dirty="0">
                <a:solidFill>
                  <a:srgbClr val="FF0000"/>
                </a:solidFill>
              </a:rPr>
              <a:t>26 NOVIEMBRE 2011: MUERTE DE MI MADRE</a:t>
            </a:r>
          </a:p>
          <a:p>
            <a:pPr algn="ctr" eaLnBrk="1">
              <a:buSzPct val="100000"/>
            </a:pPr>
            <a:endParaRPr lang="es-ES" altLang="es-ES_tradnl" sz="2500" b="1" dirty="0">
              <a:solidFill>
                <a:srgbClr val="C00000"/>
              </a:solidFill>
            </a:endParaRPr>
          </a:p>
        </p:txBody>
      </p:sp>
      <p:sp>
        <p:nvSpPr>
          <p:cNvPr id="326662" name="Elipse 6">
            <a:extLst>
              <a:ext uri="{FF2B5EF4-FFF2-40B4-BE49-F238E27FC236}">
                <a16:creationId xmlns:a16="http://schemas.microsoft.com/office/drawing/2014/main" id="{B828AFBA-32B6-1346-B074-D644551560D4}"/>
              </a:ext>
            </a:extLst>
          </p:cNvPr>
          <p:cNvSpPr>
            <a:spLocks noChangeArrowheads="1"/>
          </p:cNvSpPr>
          <p:nvPr/>
        </p:nvSpPr>
        <p:spPr bwMode="auto">
          <a:xfrm>
            <a:off x="7272338" y="2114550"/>
            <a:ext cx="504825" cy="649288"/>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26663" name="Elipse 7">
            <a:extLst>
              <a:ext uri="{FF2B5EF4-FFF2-40B4-BE49-F238E27FC236}">
                <a16:creationId xmlns:a16="http://schemas.microsoft.com/office/drawing/2014/main" id="{E7032ADC-34C2-AA41-9217-7437290F0C25}"/>
              </a:ext>
            </a:extLst>
          </p:cNvPr>
          <p:cNvSpPr>
            <a:spLocks noChangeArrowheads="1"/>
          </p:cNvSpPr>
          <p:nvPr/>
        </p:nvSpPr>
        <p:spPr bwMode="auto">
          <a:xfrm>
            <a:off x="2808288" y="3482975"/>
            <a:ext cx="503237"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Freeform 2">
            <a:extLst>
              <a:ext uri="{FF2B5EF4-FFF2-40B4-BE49-F238E27FC236}">
                <a16:creationId xmlns:a16="http://schemas.microsoft.com/office/drawing/2014/main" id="{B0B2DD46-0FC7-DA4F-B30A-34DD1CF3C026}"/>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28706" name="Picture 4">
            <a:extLst>
              <a:ext uri="{FF2B5EF4-FFF2-40B4-BE49-F238E27FC236}">
                <a16:creationId xmlns:a16="http://schemas.microsoft.com/office/drawing/2014/main" id="{A9A9DF47-74AF-4247-BDE2-90C8DCD626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8A0EE6AA-EDEE-CE4A-BD0C-032D0A70DE77}"/>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28708" name="Imagen 1">
            <a:extLst>
              <a:ext uri="{FF2B5EF4-FFF2-40B4-BE49-F238E27FC236}">
                <a16:creationId xmlns:a16="http://schemas.microsoft.com/office/drawing/2014/main" id="{B0E7EC37-6E56-B34A-853A-AFB15332276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79700" y="585788"/>
            <a:ext cx="5335588" cy="5075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709" name="Text Box 1">
            <a:extLst>
              <a:ext uri="{FF2B5EF4-FFF2-40B4-BE49-F238E27FC236}">
                <a16:creationId xmlns:a16="http://schemas.microsoft.com/office/drawing/2014/main" id="{4D108DFE-050D-644E-9280-658DC7473D49}"/>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18 DE OCTUBRE 2012: MUERTE DE TRINI</a:t>
            </a:r>
          </a:p>
          <a:p>
            <a:pPr algn="ctr" eaLnBrk="1">
              <a:buSzPct val="100000"/>
            </a:pPr>
            <a:endParaRPr lang="es-ES" altLang="es-ES_tradnl" sz="2500" b="1">
              <a:solidFill>
                <a:srgbClr val="C00000"/>
              </a:solidFill>
            </a:endParaRPr>
          </a:p>
        </p:txBody>
      </p:sp>
      <p:cxnSp>
        <p:nvCxnSpPr>
          <p:cNvPr id="328710" name="Conector recto 6">
            <a:extLst>
              <a:ext uri="{FF2B5EF4-FFF2-40B4-BE49-F238E27FC236}">
                <a16:creationId xmlns:a16="http://schemas.microsoft.com/office/drawing/2014/main" id="{8F3709A4-E50B-F146-B382-3DCED69D011F}"/>
              </a:ext>
            </a:extLst>
          </p:cNvPr>
          <p:cNvCxnSpPr>
            <a:cxnSpLocks/>
          </p:cNvCxnSpPr>
          <p:nvPr/>
        </p:nvCxnSpPr>
        <p:spPr bwMode="auto">
          <a:xfrm flipH="1">
            <a:off x="4248150" y="2979738"/>
            <a:ext cx="2016125" cy="647700"/>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328711" name="Elipse 9">
            <a:extLst>
              <a:ext uri="{FF2B5EF4-FFF2-40B4-BE49-F238E27FC236}">
                <a16:creationId xmlns:a16="http://schemas.microsoft.com/office/drawing/2014/main" id="{1785F1B1-8E2C-6E44-A676-1F5B0BD6F12E}"/>
              </a:ext>
            </a:extLst>
          </p:cNvPr>
          <p:cNvSpPr>
            <a:spLocks noChangeArrowheads="1"/>
          </p:cNvSpPr>
          <p:nvPr/>
        </p:nvSpPr>
        <p:spPr bwMode="auto">
          <a:xfrm>
            <a:off x="2808288" y="3771900"/>
            <a:ext cx="503237"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Freeform 2">
            <a:extLst>
              <a:ext uri="{FF2B5EF4-FFF2-40B4-BE49-F238E27FC236}">
                <a16:creationId xmlns:a16="http://schemas.microsoft.com/office/drawing/2014/main" id="{E681FD69-A429-EC43-AFC7-76E04DF2E65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0754" name="Picture 4">
            <a:extLst>
              <a:ext uri="{FF2B5EF4-FFF2-40B4-BE49-F238E27FC236}">
                <a16:creationId xmlns:a16="http://schemas.microsoft.com/office/drawing/2014/main" id="{563C74EC-E83A-F448-AD6C-3BEF4314A8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DD6C8037-91E0-CF4E-A880-F2EA9C992A0A}"/>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30756" name="Imagen 1">
            <a:extLst>
              <a:ext uri="{FF2B5EF4-FFF2-40B4-BE49-F238E27FC236}">
                <a16:creationId xmlns:a16="http://schemas.microsoft.com/office/drawing/2014/main" id="{278FC1F1-238A-E14F-9F5C-0C40A49A346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79700" y="657225"/>
            <a:ext cx="5335588" cy="493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0757" name="Text Box 1">
            <a:extLst>
              <a:ext uri="{FF2B5EF4-FFF2-40B4-BE49-F238E27FC236}">
                <a16:creationId xmlns:a16="http://schemas.microsoft.com/office/drawing/2014/main" id="{3A7EDBC1-177B-A844-9544-9D5A634C902E}"/>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22 DE NOVIEMBRE 2013: DIVORCIO</a:t>
            </a:r>
          </a:p>
          <a:p>
            <a:pPr algn="ctr" eaLnBrk="1">
              <a:buSzPct val="100000"/>
            </a:pPr>
            <a:endParaRPr lang="es-ES" altLang="es-ES_tradnl" sz="2500" b="1">
              <a:solidFill>
                <a:srgbClr val="C00000"/>
              </a:solidFill>
            </a:endParaRPr>
          </a:p>
        </p:txBody>
      </p:sp>
      <p:cxnSp>
        <p:nvCxnSpPr>
          <p:cNvPr id="330758" name="Conector recto 6">
            <a:extLst>
              <a:ext uri="{FF2B5EF4-FFF2-40B4-BE49-F238E27FC236}">
                <a16:creationId xmlns:a16="http://schemas.microsoft.com/office/drawing/2014/main" id="{8EEBD1DB-BBDE-224D-BE59-6E9C89EDB51C}"/>
              </a:ext>
            </a:extLst>
          </p:cNvPr>
          <p:cNvCxnSpPr>
            <a:cxnSpLocks/>
          </p:cNvCxnSpPr>
          <p:nvPr/>
        </p:nvCxnSpPr>
        <p:spPr bwMode="auto">
          <a:xfrm flipH="1">
            <a:off x="4608513" y="2619375"/>
            <a:ext cx="1511300" cy="1223963"/>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330759" name="Elipse 9">
            <a:extLst>
              <a:ext uri="{FF2B5EF4-FFF2-40B4-BE49-F238E27FC236}">
                <a16:creationId xmlns:a16="http://schemas.microsoft.com/office/drawing/2014/main" id="{8CA9FD7D-50CF-1746-8054-AA336227B8A3}"/>
              </a:ext>
            </a:extLst>
          </p:cNvPr>
          <p:cNvSpPr>
            <a:spLocks noChangeArrowheads="1"/>
          </p:cNvSpPr>
          <p:nvPr/>
        </p:nvSpPr>
        <p:spPr bwMode="auto">
          <a:xfrm>
            <a:off x="3168650" y="4059238"/>
            <a:ext cx="503238"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Freeform 2">
            <a:extLst>
              <a:ext uri="{FF2B5EF4-FFF2-40B4-BE49-F238E27FC236}">
                <a16:creationId xmlns:a16="http://schemas.microsoft.com/office/drawing/2014/main" id="{10ECE9CB-8441-2D4F-9AF3-7A9D66A8881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2802" name="Picture 4">
            <a:extLst>
              <a:ext uri="{FF2B5EF4-FFF2-40B4-BE49-F238E27FC236}">
                <a16:creationId xmlns:a16="http://schemas.microsoft.com/office/drawing/2014/main" id="{9AF6A0C9-4533-D74E-A954-8EDFED3C41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D7CE5C6F-5B44-AB45-AB32-75055FE99820}"/>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32804" name="Imagen 1">
            <a:extLst>
              <a:ext uri="{FF2B5EF4-FFF2-40B4-BE49-F238E27FC236}">
                <a16:creationId xmlns:a16="http://schemas.microsoft.com/office/drawing/2014/main" id="{98E21032-1300-284F-B5E8-80DE4CCE894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87638" y="657225"/>
            <a:ext cx="5319712" cy="493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2805" name="Imagen 1">
            <a:extLst>
              <a:ext uri="{FF2B5EF4-FFF2-40B4-BE49-F238E27FC236}">
                <a16:creationId xmlns:a16="http://schemas.microsoft.com/office/drawing/2014/main" id="{0B50F49B-0E48-054C-9078-DA7AC6061D2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679700" y="723900"/>
            <a:ext cx="5335588" cy="486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806" name="Text Box 1">
            <a:extLst>
              <a:ext uri="{FF2B5EF4-FFF2-40B4-BE49-F238E27FC236}">
                <a16:creationId xmlns:a16="http://schemas.microsoft.com/office/drawing/2014/main" id="{54FFE14E-421D-704A-BADB-2888DD596048}"/>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2 DE OCTUBRE 2016: ELA Y LOS BARROTES: </a:t>
            </a:r>
          </a:p>
          <a:p>
            <a:pPr algn="ctr" eaLnBrk="1">
              <a:buSzPct val="100000"/>
            </a:pPr>
            <a:r>
              <a:rPr lang="es-ES" altLang="es-ES_tradnl" sz="2500" b="1">
                <a:solidFill>
                  <a:srgbClr val="FF0000"/>
                </a:solidFill>
              </a:rPr>
              <a:t>ESTRECHEZ ECONÓMICA</a:t>
            </a:r>
          </a:p>
          <a:p>
            <a:pPr algn="ctr" eaLnBrk="1">
              <a:buSzPct val="100000"/>
            </a:pPr>
            <a:endParaRPr lang="es-ES" altLang="es-ES_tradnl" sz="2500" b="1">
              <a:solidFill>
                <a:srgbClr val="C00000"/>
              </a:solidFill>
            </a:endParaRPr>
          </a:p>
        </p:txBody>
      </p:sp>
      <p:cxnSp>
        <p:nvCxnSpPr>
          <p:cNvPr id="332807" name="Conector recto 7">
            <a:extLst>
              <a:ext uri="{FF2B5EF4-FFF2-40B4-BE49-F238E27FC236}">
                <a16:creationId xmlns:a16="http://schemas.microsoft.com/office/drawing/2014/main" id="{B72F5389-1ECB-2D4F-8F99-828F3A7EBF58}"/>
              </a:ext>
            </a:extLst>
          </p:cNvPr>
          <p:cNvCxnSpPr>
            <a:cxnSpLocks/>
          </p:cNvCxnSpPr>
          <p:nvPr/>
        </p:nvCxnSpPr>
        <p:spPr bwMode="auto">
          <a:xfrm flipH="1">
            <a:off x="4600575" y="2619375"/>
            <a:ext cx="1519238" cy="1079500"/>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332808" name="Elipse 8">
            <a:extLst>
              <a:ext uri="{FF2B5EF4-FFF2-40B4-BE49-F238E27FC236}">
                <a16:creationId xmlns:a16="http://schemas.microsoft.com/office/drawing/2014/main" id="{0557EDFF-018D-1A4E-BD93-EFAB4B2E3ADE}"/>
              </a:ext>
            </a:extLst>
          </p:cNvPr>
          <p:cNvSpPr>
            <a:spLocks noChangeArrowheads="1"/>
          </p:cNvSpPr>
          <p:nvPr/>
        </p:nvSpPr>
        <p:spPr bwMode="auto">
          <a:xfrm>
            <a:off x="3168650" y="4059238"/>
            <a:ext cx="503238"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cxnSp>
        <p:nvCxnSpPr>
          <p:cNvPr id="332809" name="Conector recto 9">
            <a:extLst>
              <a:ext uri="{FF2B5EF4-FFF2-40B4-BE49-F238E27FC236}">
                <a16:creationId xmlns:a16="http://schemas.microsoft.com/office/drawing/2014/main" id="{E6B65FE8-4E42-EE4D-8995-76AD013EA6BB}"/>
              </a:ext>
            </a:extLst>
          </p:cNvPr>
          <p:cNvCxnSpPr>
            <a:cxnSpLocks/>
          </p:cNvCxnSpPr>
          <p:nvPr/>
        </p:nvCxnSpPr>
        <p:spPr bwMode="auto">
          <a:xfrm flipH="1">
            <a:off x="4679950" y="2619375"/>
            <a:ext cx="1447800" cy="1223963"/>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Freeform 2">
            <a:extLst>
              <a:ext uri="{FF2B5EF4-FFF2-40B4-BE49-F238E27FC236}">
                <a16:creationId xmlns:a16="http://schemas.microsoft.com/office/drawing/2014/main" id="{9280127C-A2CD-0244-8C94-38659AC55C8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4850" name="Picture 4">
            <a:extLst>
              <a:ext uri="{FF2B5EF4-FFF2-40B4-BE49-F238E27FC236}">
                <a16:creationId xmlns:a16="http://schemas.microsoft.com/office/drawing/2014/main" id="{7726D94F-17FA-CD49-99C0-E40B1DF14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8BADD871-C098-314C-973D-340532EB9A38}"/>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34852" name="Imagen 1">
            <a:extLst>
              <a:ext uri="{FF2B5EF4-FFF2-40B4-BE49-F238E27FC236}">
                <a16:creationId xmlns:a16="http://schemas.microsoft.com/office/drawing/2014/main" id="{67CB92BF-618B-9444-B306-D3334819771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798763" y="728663"/>
            <a:ext cx="5097462" cy="478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4853" name="Text Box 1">
            <a:extLst>
              <a:ext uri="{FF2B5EF4-FFF2-40B4-BE49-F238E27FC236}">
                <a16:creationId xmlns:a16="http://schemas.microsoft.com/office/drawing/2014/main" id="{F3F01B05-1665-204E-AE65-8F48FB238F3E}"/>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2018: ESTRUCTURO MIS LIBROS Y WEB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334854" name="Elipse 6">
            <a:extLst>
              <a:ext uri="{FF2B5EF4-FFF2-40B4-BE49-F238E27FC236}">
                <a16:creationId xmlns:a16="http://schemas.microsoft.com/office/drawing/2014/main" id="{7AA803DD-65AA-A140-8758-5312FA0A15AC}"/>
              </a:ext>
            </a:extLst>
          </p:cNvPr>
          <p:cNvSpPr>
            <a:spLocks noChangeArrowheads="1"/>
          </p:cNvSpPr>
          <p:nvPr/>
        </p:nvSpPr>
        <p:spPr bwMode="auto">
          <a:xfrm>
            <a:off x="4968875" y="5067300"/>
            <a:ext cx="503238" cy="576263"/>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Freeform 2">
            <a:extLst>
              <a:ext uri="{FF2B5EF4-FFF2-40B4-BE49-F238E27FC236}">
                <a16:creationId xmlns:a16="http://schemas.microsoft.com/office/drawing/2014/main" id="{A782F2D1-EE2F-6F4A-8206-2D29B6141BD0}"/>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6898" name="Picture 4">
            <a:extLst>
              <a:ext uri="{FF2B5EF4-FFF2-40B4-BE49-F238E27FC236}">
                <a16:creationId xmlns:a16="http://schemas.microsoft.com/office/drawing/2014/main" id="{77D765B2-03D6-724F-9EF2-BCED0953CD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252067FB-3511-C640-9680-08FC0EC1A04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36900" name="Imagen 1">
            <a:extLst>
              <a:ext uri="{FF2B5EF4-FFF2-40B4-BE49-F238E27FC236}">
                <a16:creationId xmlns:a16="http://schemas.microsoft.com/office/drawing/2014/main" id="{43967BF5-5D72-1E41-B9D2-A275E5DFE87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87638" y="728663"/>
            <a:ext cx="5319712" cy="478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901" name="Text Box 1">
            <a:extLst>
              <a:ext uri="{FF2B5EF4-FFF2-40B4-BE49-F238E27FC236}">
                <a16:creationId xmlns:a16="http://schemas.microsoft.com/office/drawing/2014/main" id="{4080C32C-2FA4-524A-B2F5-04C26D62CD75}"/>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JULIO 2018: SEPARACIÓN FRANCIS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cxnSp>
        <p:nvCxnSpPr>
          <p:cNvPr id="336902" name="Conector recto 7">
            <a:extLst>
              <a:ext uri="{FF2B5EF4-FFF2-40B4-BE49-F238E27FC236}">
                <a16:creationId xmlns:a16="http://schemas.microsoft.com/office/drawing/2014/main" id="{589E9228-DD5E-134F-B233-0663715014FF}"/>
              </a:ext>
            </a:extLst>
          </p:cNvPr>
          <p:cNvCxnSpPr>
            <a:cxnSpLocks/>
          </p:cNvCxnSpPr>
          <p:nvPr/>
        </p:nvCxnSpPr>
        <p:spPr bwMode="auto">
          <a:xfrm flipH="1">
            <a:off x="4600575" y="2619375"/>
            <a:ext cx="1519238" cy="1079500"/>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336903" name="Conector recto 8">
            <a:extLst>
              <a:ext uri="{FF2B5EF4-FFF2-40B4-BE49-F238E27FC236}">
                <a16:creationId xmlns:a16="http://schemas.microsoft.com/office/drawing/2014/main" id="{66EBDD17-0B26-D743-9652-87B6611FF158}"/>
              </a:ext>
            </a:extLst>
          </p:cNvPr>
          <p:cNvCxnSpPr>
            <a:cxnSpLocks/>
          </p:cNvCxnSpPr>
          <p:nvPr/>
        </p:nvCxnSpPr>
        <p:spPr bwMode="auto">
          <a:xfrm flipH="1">
            <a:off x="4679950" y="2619375"/>
            <a:ext cx="1447800" cy="1223963"/>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336904" name="Elipse 9">
            <a:extLst>
              <a:ext uri="{FF2B5EF4-FFF2-40B4-BE49-F238E27FC236}">
                <a16:creationId xmlns:a16="http://schemas.microsoft.com/office/drawing/2014/main" id="{84CFC5A4-A28A-8848-89B4-57B3691120C6}"/>
              </a:ext>
            </a:extLst>
          </p:cNvPr>
          <p:cNvSpPr>
            <a:spLocks noChangeArrowheads="1"/>
          </p:cNvSpPr>
          <p:nvPr/>
        </p:nvSpPr>
        <p:spPr bwMode="auto">
          <a:xfrm>
            <a:off x="7200900" y="2187575"/>
            <a:ext cx="503238"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Freeform 2">
            <a:extLst>
              <a:ext uri="{FF2B5EF4-FFF2-40B4-BE49-F238E27FC236}">
                <a16:creationId xmlns:a16="http://schemas.microsoft.com/office/drawing/2014/main" id="{92B74133-3CD8-324A-90D2-D744BA19F24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8946" name="Picture 4">
            <a:extLst>
              <a:ext uri="{FF2B5EF4-FFF2-40B4-BE49-F238E27FC236}">
                <a16:creationId xmlns:a16="http://schemas.microsoft.com/office/drawing/2014/main" id="{BADFBBF0-517D-B644-943A-FD187858F5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D5DC3684-4F09-0C4A-9E3E-46795D65DC1C}"/>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38948" name="Imagen 1">
            <a:extLst>
              <a:ext uri="{FF2B5EF4-FFF2-40B4-BE49-F238E27FC236}">
                <a16:creationId xmlns:a16="http://schemas.microsoft.com/office/drawing/2014/main" id="{6AC95BEB-6FC8-8D42-88EA-70BACBA84A9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92400" y="728663"/>
            <a:ext cx="5310188" cy="478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49" name="Text Box 1">
            <a:extLst>
              <a:ext uri="{FF2B5EF4-FFF2-40B4-BE49-F238E27FC236}">
                <a16:creationId xmlns:a16="http://schemas.microsoft.com/office/drawing/2014/main" id="{0C501DB2-D5FD-214E-9D43-6D92502351A9}"/>
              </a:ext>
            </a:extLst>
          </p:cNvPr>
          <p:cNvSpPr txBox="1">
            <a:spLocks noChangeArrowheads="1"/>
          </p:cNvSpPr>
          <p:nvPr/>
        </p:nvSpPr>
        <p:spPr bwMode="auto">
          <a:xfrm>
            <a:off x="955675" y="-44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ABRIL 2019: RETIRO DISPENZA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338950" name="Elipse 6">
            <a:extLst>
              <a:ext uri="{FF2B5EF4-FFF2-40B4-BE49-F238E27FC236}">
                <a16:creationId xmlns:a16="http://schemas.microsoft.com/office/drawing/2014/main" id="{40C55D8A-4398-0045-B429-82D1D9DAEFA6}"/>
              </a:ext>
            </a:extLst>
          </p:cNvPr>
          <p:cNvSpPr>
            <a:spLocks noChangeArrowheads="1"/>
          </p:cNvSpPr>
          <p:nvPr/>
        </p:nvSpPr>
        <p:spPr bwMode="auto">
          <a:xfrm>
            <a:off x="7056438" y="2187575"/>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Freeform 2">
            <a:extLst>
              <a:ext uri="{FF2B5EF4-FFF2-40B4-BE49-F238E27FC236}">
                <a16:creationId xmlns:a16="http://schemas.microsoft.com/office/drawing/2014/main" id="{3F74CC8D-BE99-F64A-8611-7AACBACC6C1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40994" name="Picture 4">
            <a:extLst>
              <a:ext uri="{FF2B5EF4-FFF2-40B4-BE49-F238E27FC236}">
                <a16:creationId xmlns:a16="http://schemas.microsoft.com/office/drawing/2014/main" id="{3C2B3C82-CB95-BC45-8F8D-FC704283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94D80E3D-DE83-0242-BE58-65427809891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40996" name="Imagen 1">
            <a:extLst>
              <a:ext uri="{FF2B5EF4-FFF2-40B4-BE49-F238E27FC236}">
                <a16:creationId xmlns:a16="http://schemas.microsoft.com/office/drawing/2014/main" id="{FDCD0BED-65DA-364C-B8DF-790201BB74B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86025" y="260350"/>
            <a:ext cx="5722938" cy="567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0997" name="Text Box 1">
            <a:extLst>
              <a:ext uri="{FF2B5EF4-FFF2-40B4-BE49-F238E27FC236}">
                <a16:creationId xmlns:a16="http://schemas.microsoft.com/office/drawing/2014/main" id="{593D452D-856F-6F4F-8D15-7B4D780DEFF1}"/>
              </a:ext>
            </a:extLst>
          </p:cNvPr>
          <p:cNvSpPr txBox="1">
            <a:spLocks noChangeArrowheads="1"/>
          </p:cNvSpPr>
          <p:nvPr/>
        </p:nvSpPr>
        <p:spPr bwMode="auto">
          <a:xfrm>
            <a:off x="708025" y="171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QUEMADURA EN MANO IZQUIERDA DE MI HERMANA</a:t>
            </a:r>
          </a:p>
          <a:p>
            <a:pPr algn="ctr" eaLnBrk="1">
              <a:buSzPct val="100000"/>
            </a:pPr>
            <a:r>
              <a:rPr lang="es-ES" altLang="es-ES_tradnl" sz="2500" b="1">
                <a:solidFill>
                  <a:srgbClr val="FF0000"/>
                </a:solidFill>
              </a:rPr>
              <a:t>19-4-2020</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340998" name="Elipse 6">
            <a:extLst>
              <a:ext uri="{FF2B5EF4-FFF2-40B4-BE49-F238E27FC236}">
                <a16:creationId xmlns:a16="http://schemas.microsoft.com/office/drawing/2014/main" id="{8797D0FE-DFE7-2C40-8A91-F9AA13203E50}"/>
              </a:ext>
            </a:extLst>
          </p:cNvPr>
          <p:cNvSpPr>
            <a:spLocks noChangeArrowheads="1"/>
          </p:cNvSpPr>
          <p:nvPr/>
        </p:nvSpPr>
        <p:spPr bwMode="auto">
          <a:xfrm>
            <a:off x="4824413" y="4995863"/>
            <a:ext cx="503237"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40999" name="Elipse 7">
            <a:extLst>
              <a:ext uri="{FF2B5EF4-FFF2-40B4-BE49-F238E27FC236}">
                <a16:creationId xmlns:a16="http://schemas.microsoft.com/office/drawing/2014/main" id="{CDC6079A-EB3C-9A48-BD8B-FF8BD49870DF}"/>
              </a:ext>
            </a:extLst>
          </p:cNvPr>
          <p:cNvSpPr>
            <a:spLocks noChangeArrowheads="1"/>
          </p:cNvSpPr>
          <p:nvPr/>
        </p:nvSpPr>
        <p:spPr bwMode="auto">
          <a:xfrm>
            <a:off x="6480175" y="2979738"/>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Freeform 2">
            <a:extLst>
              <a:ext uri="{FF2B5EF4-FFF2-40B4-BE49-F238E27FC236}">
                <a16:creationId xmlns:a16="http://schemas.microsoft.com/office/drawing/2014/main" id="{FD022040-AC67-B94F-9B25-B735E1968355}"/>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43042" name="Picture 4">
            <a:extLst>
              <a:ext uri="{FF2B5EF4-FFF2-40B4-BE49-F238E27FC236}">
                <a16:creationId xmlns:a16="http://schemas.microsoft.com/office/drawing/2014/main" id="{2634999A-47E6-8A40-B41C-685B9E99B5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E8706390-8AB9-0245-B457-D3EA1668A145}"/>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43044" name="Imagen 1">
            <a:extLst>
              <a:ext uri="{FF2B5EF4-FFF2-40B4-BE49-F238E27FC236}">
                <a16:creationId xmlns:a16="http://schemas.microsoft.com/office/drawing/2014/main" id="{D6EBC890-57C9-C84C-8E1F-EF133D54BA1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86025" y="603250"/>
            <a:ext cx="5722938"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5" name="Text Box 1">
            <a:extLst>
              <a:ext uri="{FF2B5EF4-FFF2-40B4-BE49-F238E27FC236}">
                <a16:creationId xmlns:a16="http://schemas.microsoft.com/office/drawing/2014/main" id="{0B77618E-3D0E-9C4B-B00C-519833F1C5A4}"/>
              </a:ext>
            </a:extLst>
          </p:cNvPr>
          <p:cNvSpPr txBox="1">
            <a:spLocks noChangeArrowheads="1"/>
          </p:cNvSpPr>
          <p:nvPr/>
        </p:nvSpPr>
        <p:spPr bwMode="auto">
          <a:xfrm>
            <a:off x="955675" y="171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QUEMADURA EN HEMICARA IZQUIERDA DE UN PACIENTE</a:t>
            </a:r>
          </a:p>
          <a:p>
            <a:pPr algn="ctr" eaLnBrk="1">
              <a:buSzPct val="100000"/>
            </a:pPr>
            <a:r>
              <a:rPr lang="es-ES" altLang="es-ES_tradnl" sz="2500" b="1">
                <a:solidFill>
                  <a:srgbClr val="FF0000"/>
                </a:solidFill>
              </a:rPr>
              <a:t>26-4-2020</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343046" name="Elipse 6">
            <a:extLst>
              <a:ext uri="{FF2B5EF4-FFF2-40B4-BE49-F238E27FC236}">
                <a16:creationId xmlns:a16="http://schemas.microsoft.com/office/drawing/2014/main" id="{BDDDAE6A-7F64-C145-A3C5-1B9D0C074AE0}"/>
              </a:ext>
            </a:extLst>
          </p:cNvPr>
          <p:cNvSpPr>
            <a:spLocks noChangeArrowheads="1"/>
          </p:cNvSpPr>
          <p:nvPr/>
        </p:nvSpPr>
        <p:spPr bwMode="auto">
          <a:xfrm>
            <a:off x="3455988" y="4706938"/>
            <a:ext cx="504825" cy="649287"/>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43047" name="Elipse 7">
            <a:extLst>
              <a:ext uri="{FF2B5EF4-FFF2-40B4-BE49-F238E27FC236}">
                <a16:creationId xmlns:a16="http://schemas.microsoft.com/office/drawing/2014/main" id="{39D87151-CE29-3340-8E86-8D4F8F563826}"/>
              </a:ext>
            </a:extLst>
          </p:cNvPr>
          <p:cNvSpPr>
            <a:spLocks noChangeArrowheads="1"/>
          </p:cNvSpPr>
          <p:nvPr/>
        </p:nvSpPr>
        <p:spPr bwMode="auto">
          <a:xfrm>
            <a:off x="6264275" y="1827213"/>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ext Box 1">
            <a:extLst>
              <a:ext uri="{FF2B5EF4-FFF2-40B4-BE49-F238E27FC236}">
                <a16:creationId xmlns:a16="http://schemas.microsoft.com/office/drawing/2014/main" id="{44D17390-6F7F-054C-8DB2-2DB48A79E238}"/>
              </a:ext>
            </a:extLst>
          </p:cNvPr>
          <p:cNvSpPr txBox="1">
            <a:spLocks noChangeArrowheads="1"/>
          </p:cNvSpPr>
          <p:nvPr/>
        </p:nvSpPr>
        <p:spPr bwMode="auto">
          <a:xfrm>
            <a:off x="1103313" y="225425"/>
            <a:ext cx="9266237" cy="946150"/>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0000"/>
                </a:solidFill>
              </a:rPr>
              <a:t>2-2-2021: DESPROTEGIDO con mi asesor, cambio a “Agustín”. </a:t>
            </a:r>
          </a:p>
          <a:p>
            <a:pPr algn="ctr">
              <a:buSzPct val="100000"/>
              <a:defRPr/>
            </a:pPr>
            <a:r>
              <a:rPr lang="es-ES" altLang="es-ES_tradnl" sz="2299" b="1" dirty="0">
                <a:solidFill>
                  <a:srgbClr val="FF0000"/>
                </a:solidFill>
              </a:rPr>
              <a:t>Cajero se queda con mi dinero.  </a:t>
            </a:r>
          </a:p>
          <a:p>
            <a:pPr algn="ctr">
              <a:buSzPct val="100000"/>
              <a:defRPr/>
            </a:pPr>
            <a:endParaRPr lang="es-ES" altLang="es-ES_tradnl" sz="2299" b="1" dirty="0">
              <a:solidFill>
                <a:srgbClr val="C00000"/>
              </a:solidFill>
            </a:endParaRPr>
          </a:p>
        </p:txBody>
      </p:sp>
      <p:sp>
        <p:nvSpPr>
          <p:cNvPr id="99330" name="Freeform 2">
            <a:extLst>
              <a:ext uri="{FF2B5EF4-FFF2-40B4-BE49-F238E27FC236}">
                <a16:creationId xmlns:a16="http://schemas.microsoft.com/office/drawing/2014/main" id="{682B5797-A1EE-8F4C-9583-B75FF86E372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349187" name="Picture 3">
            <a:extLst>
              <a:ext uri="{FF2B5EF4-FFF2-40B4-BE49-F238E27FC236}">
                <a16:creationId xmlns:a16="http://schemas.microsoft.com/office/drawing/2014/main" id="{52F2D862-8A77-CC4D-9D60-459D280E70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188" name="Imagen 2">
            <a:extLst>
              <a:ext uri="{FF2B5EF4-FFF2-40B4-BE49-F238E27FC236}">
                <a16:creationId xmlns:a16="http://schemas.microsoft.com/office/drawing/2014/main" id="{CB21F3B8-B043-B047-88CD-57681A9533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08288" y="925513"/>
            <a:ext cx="5111750" cy="473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89" name="Elipse 5">
            <a:extLst>
              <a:ext uri="{FF2B5EF4-FFF2-40B4-BE49-F238E27FC236}">
                <a16:creationId xmlns:a16="http://schemas.microsoft.com/office/drawing/2014/main" id="{811D3B1B-D180-A149-B91B-4131423D8F75}"/>
              </a:ext>
            </a:extLst>
          </p:cNvPr>
          <p:cNvSpPr>
            <a:spLocks noChangeArrowheads="1"/>
          </p:cNvSpPr>
          <p:nvPr/>
        </p:nvSpPr>
        <p:spPr bwMode="auto">
          <a:xfrm>
            <a:off x="6192838" y="5067300"/>
            <a:ext cx="431800" cy="4318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49190" name="Elipse 6">
            <a:extLst>
              <a:ext uri="{FF2B5EF4-FFF2-40B4-BE49-F238E27FC236}">
                <a16:creationId xmlns:a16="http://schemas.microsoft.com/office/drawing/2014/main" id="{582C9976-4D04-0146-9D40-670F708C691F}"/>
              </a:ext>
            </a:extLst>
          </p:cNvPr>
          <p:cNvSpPr>
            <a:spLocks noChangeArrowheads="1"/>
          </p:cNvSpPr>
          <p:nvPr/>
        </p:nvSpPr>
        <p:spPr bwMode="auto">
          <a:xfrm>
            <a:off x="3960813" y="3771900"/>
            <a:ext cx="431800" cy="4318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1">
            <a:extLst>
              <a:ext uri="{FF2B5EF4-FFF2-40B4-BE49-F238E27FC236}">
                <a16:creationId xmlns:a16="http://schemas.microsoft.com/office/drawing/2014/main" id="{65E46791-C859-B44D-9239-114DBC3E39E3}"/>
              </a:ext>
            </a:extLst>
          </p:cNvPr>
          <p:cNvSpPr txBox="1">
            <a:spLocks noChangeArrowheads="1"/>
          </p:cNvSpPr>
          <p:nvPr/>
        </p:nvSpPr>
        <p:spPr bwMode="auto">
          <a:xfrm>
            <a:off x="1044575" y="871580"/>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5714" name="Freeform 2">
            <a:extLst>
              <a:ext uri="{FF2B5EF4-FFF2-40B4-BE49-F238E27FC236}">
                <a16:creationId xmlns:a16="http://schemas.microsoft.com/office/drawing/2014/main" id="{4E0886AE-5903-AF4E-A722-B90D880AF68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5715" name="Picture 3">
            <a:extLst>
              <a:ext uri="{FF2B5EF4-FFF2-40B4-BE49-F238E27FC236}">
                <a16:creationId xmlns:a16="http://schemas.microsoft.com/office/drawing/2014/main" id="{0F72C666-ABAB-0443-BB7B-C68B5BD40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6" name="Rectangle 5">
            <a:extLst>
              <a:ext uri="{FF2B5EF4-FFF2-40B4-BE49-F238E27FC236}">
                <a16:creationId xmlns:a16="http://schemas.microsoft.com/office/drawing/2014/main" id="{2F90629A-4087-A040-9424-6429BF1EFED6}"/>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5717" name="Rectangle 6">
            <a:extLst>
              <a:ext uri="{FF2B5EF4-FFF2-40B4-BE49-F238E27FC236}">
                <a16:creationId xmlns:a16="http://schemas.microsoft.com/office/drawing/2014/main" id="{760D47D8-D5DB-3B43-A863-FC200DE7C6B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5718" name="Rectángulo 9">
            <a:extLst>
              <a:ext uri="{FF2B5EF4-FFF2-40B4-BE49-F238E27FC236}">
                <a16:creationId xmlns:a16="http://schemas.microsoft.com/office/drawing/2014/main" id="{25618115-41A1-A54D-9F5D-DF4459D01BCC}"/>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15719" name="Imagen 2">
            <a:extLst>
              <a:ext uri="{FF2B5EF4-FFF2-40B4-BE49-F238E27FC236}">
                <a16:creationId xmlns:a16="http://schemas.microsoft.com/office/drawing/2014/main" id="{FE914B3B-D3EE-004A-ACB2-64DCCBE98CC8}"/>
              </a:ext>
            </a:extLst>
          </p:cNvPr>
          <p:cNvPicPr>
            <a:picLocks noChangeAspect="1" noChangeArrowheads="1"/>
          </p:cNvPicPr>
          <p:nvPr/>
        </p:nvPicPr>
        <p:blipFill>
          <a:blip r:embed="rId4"/>
          <a:srcRect/>
          <a:stretch/>
        </p:blipFill>
        <p:spPr bwMode="auto">
          <a:xfrm>
            <a:off x="1417637" y="76200"/>
            <a:ext cx="7511107" cy="551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7347651"/>
      </p:ext>
    </p:extLst>
  </p:cSld>
  <p:clrMapOvr>
    <a:masterClrMapping/>
  </p:clrMapOvr>
  <p:transition spd="med"/>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Freeform 2">
            <a:extLst>
              <a:ext uri="{FF2B5EF4-FFF2-40B4-BE49-F238E27FC236}">
                <a16:creationId xmlns:a16="http://schemas.microsoft.com/office/drawing/2014/main" id="{0231BD71-E9E5-AA45-AADF-A3C2BB2F012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51234" name="Picture 4">
            <a:extLst>
              <a:ext uri="{FF2B5EF4-FFF2-40B4-BE49-F238E27FC236}">
                <a16:creationId xmlns:a16="http://schemas.microsoft.com/office/drawing/2014/main" id="{9F166156-C99A-3B45-B271-BCB7E56444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FB1D3AD4-BCEE-3A42-9658-5F8530B1182C}"/>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51236" name="Imagen 1">
            <a:extLst>
              <a:ext uri="{FF2B5EF4-FFF2-40B4-BE49-F238E27FC236}">
                <a16:creationId xmlns:a16="http://schemas.microsoft.com/office/drawing/2014/main" id="{CE065CC8-3BC8-114C-B328-4E6683CE4F3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51113" y="387350"/>
            <a:ext cx="5592762"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237" name="Text Box 1">
            <a:extLst>
              <a:ext uri="{FF2B5EF4-FFF2-40B4-BE49-F238E27FC236}">
                <a16:creationId xmlns:a16="http://schemas.microsoft.com/office/drawing/2014/main" id="{1085EF7A-0FD8-8F49-A84F-F96A071360D0}"/>
              </a:ext>
            </a:extLst>
          </p:cNvPr>
          <p:cNvSpPr txBox="1">
            <a:spLocks noChangeArrowheads="1"/>
          </p:cNvSpPr>
          <p:nvPr/>
        </p:nvSpPr>
        <p:spPr bwMode="auto">
          <a:xfrm>
            <a:off x="955675" y="1714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14-3-2021. DÍA DE MERCURIO QUE NO FLUYE (ordenadores, wifi, archivos…) + paciente difícil de tragar.</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351238" name="Elipse 6">
            <a:extLst>
              <a:ext uri="{FF2B5EF4-FFF2-40B4-BE49-F238E27FC236}">
                <a16:creationId xmlns:a16="http://schemas.microsoft.com/office/drawing/2014/main" id="{65DCF83F-57E1-9C47-AA19-83E4BBCEE4CD}"/>
              </a:ext>
            </a:extLst>
          </p:cNvPr>
          <p:cNvSpPr>
            <a:spLocks noChangeArrowheads="1"/>
          </p:cNvSpPr>
          <p:nvPr/>
        </p:nvSpPr>
        <p:spPr bwMode="auto">
          <a:xfrm>
            <a:off x="6192838" y="5138738"/>
            <a:ext cx="503237" cy="649287"/>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51239" name="Elipse 7">
            <a:extLst>
              <a:ext uri="{FF2B5EF4-FFF2-40B4-BE49-F238E27FC236}">
                <a16:creationId xmlns:a16="http://schemas.microsoft.com/office/drawing/2014/main" id="{0AE478BD-126A-844B-B29D-186FC57F6CF0}"/>
              </a:ext>
            </a:extLst>
          </p:cNvPr>
          <p:cNvSpPr>
            <a:spLocks noChangeArrowheads="1"/>
          </p:cNvSpPr>
          <p:nvPr/>
        </p:nvSpPr>
        <p:spPr bwMode="auto">
          <a:xfrm>
            <a:off x="7488238" y="3195638"/>
            <a:ext cx="504825"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ext Box 1">
            <a:extLst>
              <a:ext uri="{FF2B5EF4-FFF2-40B4-BE49-F238E27FC236}">
                <a16:creationId xmlns:a16="http://schemas.microsoft.com/office/drawing/2014/main" id="{B3ED128F-436A-204D-BD0D-287B58E5F427}"/>
              </a:ext>
            </a:extLst>
          </p:cNvPr>
          <p:cNvSpPr txBox="1">
            <a:spLocks noChangeArrowheads="1"/>
          </p:cNvSpPr>
          <p:nvPr/>
        </p:nvSpPr>
        <p:spPr bwMode="auto">
          <a:xfrm>
            <a:off x="709613" y="225425"/>
            <a:ext cx="9266237" cy="946150"/>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0000"/>
                </a:solidFill>
              </a:rPr>
              <a:t>19-2-2021: contacto con expareja a los 7 años. </a:t>
            </a:r>
          </a:p>
          <a:p>
            <a:pPr algn="ctr">
              <a:buSzPct val="100000"/>
              <a:defRPr/>
            </a:pPr>
            <a:r>
              <a:rPr lang="es-ES" altLang="es-ES_tradnl" sz="2299" b="1" dirty="0">
                <a:solidFill>
                  <a:srgbClr val="FF0000"/>
                </a:solidFill>
              </a:rPr>
              <a:t>CICLOS DE SATURNO</a:t>
            </a:r>
          </a:p>
          <a:p>
            <a:pPr algn="ctr">
              <a:buSzPct val="100000"/>
              <a:defRPr/>
            </a:pPr>
            <a:endParaRPr lang="es-ES" altLang="es-ES_tradnl" sz="2299" b="1" dirty="0">
              <a:solidFill>
                <a:srgbClr val="C00000"/>
              </a:solidFill>
            </a:endParaRPr>
          </a:p>
        </p:txBody>
      </p:sp>
      <p:sp>
        <p:nvSpPr>
          <p:cNvPr id="99330" name="Freeform 2">
            <a:extLst>
              <a:ext uri="{FF2B5EF4-FFF2-40B4-BE49-F238E27FC236}">
                <a16:creationId xmlns:a16="http://schemas.microsoft.com/office/drawing/2014/main" id="{7E3BF423-1969-9F43-8378-D3DB9C782ECC}"/>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353283" name="Picture 3">
            <a:extLst>
              <a:ext uri="{FF2B5EF4-FFF2-40B4-BE49-F238E27FC236}">
                <a16:creationId xmlns:a16="http://schemas.microsoft.com/office/drawing/2014/main" id="{7C4A2FBB-916F-5440-9EEE-4A3573103B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284" name="Imagen 2">
            <a:extLst>
              <a:ext uri="{FF2B5EF4-FFF2-40B4-BE49-F238E27FC236}">
                <a16:creationId xmlns:a16="http://schemas.microsoft.com/office/drawing/2014/main" id="{FCBC134E-7D94-B74D-915C-7D038EB6E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08288" y="833438"/>
            <a:ext cx="5111750" cy="498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5" name="Elipse 3">
            <a:extLst>
              <a:ext uri="{FF2B5EF4-FFF2-40B4-BE49-F238E27FC236}">
                <a16:creationId xmlns:a16="http://schemas.microsoft.com/office/drawing/2014/main" id="{D7D229CC-D49F-2B4A-9AB1-9357688DBFF1}"/>
              </a:ext>
            </a:extLst>
          </p:cNvPr>
          <p:cNvSpPr>
            <a:spLocks noChangeArrowheads="1"/>
          </p:cNvSpPr>
          <p:nvPr/>
        </p:nvSpPr>
        <p:spPr bwMode="auto">
          <a:xfrm>
            <a:off x="5976938" y="4995863"/>
            <a:ext cx="792162"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53286" name="Elipse 8">
            <a:extLst>
              <a:ext uri="{FF2B5EF4-FFF2-40B4-BE49-F238E27FC236}">
                <a16:creationId xmlns:a16="http://schemas.microsoft.com/office/drawing/2014/main" id="{B0883358-1428-3248-BE36-B023E79AF3DF}"/>
              </a:ext>
            </a:extLst>
          </p:cNvPr>
          <p:cNvSpPr>
            <a:spLocks noChangeArrowheads="1"/>
          </p:cNvSpPr>
          <p:nvPr/>
        </p:nvSpPr>
        <p:spPr bwMode="auto">
          <a:xfrm>
            <a:off x="6408738" y="1611313"/>
            <a:ext cx="792162"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53287" name="Elipse 3">
            <a:extLst>
              <a:ext uri="{FF2B5EF4-FFF2-40B4-BE49-F238E27FC236}">
                <a16:creationId xmlns:a16="http://schemas.microsoft.com/office/drawing/2014/main" id="{494D09B0-6E72-B746-989F-D7122249C9A2}"/>
              </a:ext>
            </a:extLst>
          </p:cNvPr>
          <p:cNvSpPr>
            <a:spLocks noChangeArrowheads="1"/>
          </p:cNvSpPr>
          <p:nvPr/>
        </p:nvSpPr>
        <p:spPr bwMode="auto">
          <a:xfrm>
            <a:off x="3671888" y="3771900"/>
            <a:ext cx="792162"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ext Box 1">
            <a:extLst>
              <a:ext uri="{FF2B5EF4-FFF2-40B4-BE49-F238E27FC236}">
                <a16:creationId xmlns:a16="http://schemas.microsoft.com/office/drawing/2014/main" id="{C676099E-DC01-9F40-B74D-78A546E22F2C}"/>
              </a:ext>
            </a:extLst>
          </p:cNvPr>
          <p:cNvSpPr txBox="1">
            <a:spLocks noChangeArrowheads="1"/>
          </p:cNvSpPr>
          <p:nvPr/>
        </p:nvSpPr>
        <p:spPr bwMode="auto">
          <a:xfrm>
            <a:off x="709613" y="225425"/>
            <a:ext cx="9266237" cy="946150"/>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0000"/>
                </a:solidFill>
              </a:rPr>
              <a:t>1-4-2021: Esther pierde su gato </a:t>
            </a:r>
          </a:p>
          <a:p>
            <a:pPr algn="ctr">
              <a:buSzPct val="100000"/>
              <a:defRPr/>
            </a:pPr>
            <a:endParaRPr lang="es-ES" altLang="es-ES_tradnl" sz="2299" b="1" dirty="0">
              <a:solidFill>
                <a:srgbClr val="C00000"/>
              </a:solidFill>
            </a:endParaRPr>
          </a:p>
        </p:txBody>
      </p:sp>
      <p:sp>
        <p:nvSpPr>
          <p:cNvPr id="99330" name="Freeform 2">
            <a:extLst>
              <a:ext uri="{FF2B5EF4-FFF2-40B4-BE49-F238E27FC236}">
                <a16:creationId xmlns:a16="http://schemas.microsoft.com/office/drawing/2014/main" id="{71BB782F-1343-9341-AA1E-419B7890D02C}"/>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355331" name="Picture 3">
            <a:extLst>
              <a:ext uri="{FF2B5EF4-FFF2-40B4-BE49-F238E27FC236}">
                <a16:creationId xmlns:a16="http://schemas.microsoft.com/office/drawing/2014/main" id="{58F99572-1A25-5D47-9199-7DBFFFD8FD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332" name="Imagen 2">
            <a:extLst>
              <a:ext uri="{FF2B5EF4-FFF2-40B4-BE49-F238E27FC236}">
                <a16:creationId xmlns:a16="http://schemas.microsoft.com/office/drawing/2014/main" id="{18F2814E-15DA-F943-AFAB-8A2B01D3CB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86063" y="890588"/>
            <a:ext cx="5111750"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33" name="Elipse 3">
            <a:extLst>
              <a:ext uri="{FF2B5EF4-FFF2-40B4-BE49-F238E27FC236}">
                <a16:creationId xmlns:a16="http://schemas.microsoft.com/office/drawing/2014/main" id="{41EF2BCF-3EE4-424F-BC55-A9E4371DE13F}"/>
              </a:ext>
            </a:extLst>
          </p:cNvPr>
          <p:cNvSpPr>
            <a:spLocks noChangeArrowheads="1"/>
          </p:cNvSpPr>
          <p:nvPr/>
        </p:nvSpPr>
        <p:spPr bwMode="auto">
          <a:xfrm>
            <a:off x="3168650" y="4779963"/>
            <a:ext cx="792163"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55334" name="Elipse 8">
            <a:extLst>
              <a:ext uri="{FF2B5EF4-FFF2-40B4-BE49-F238E27FC236}">
                <a16:creationId xmlns:a16="http://schemas.microsoft.com/office/drawing/2014/main" id="{DB655421-7B5C-924F-8201-86E6B4E178D5}"/>
              </a:ext>
            </a:extLst>
          </p:cNvPr>
          <p:cNvSpPr>
            <a:spLocks noChangeArrowheads="1"/>
          </p:cNvSpPr>
          <p:nvPr/>
        </p:nvSpPr>
        <p:spPr bwMode="auto">
          <a:xfrm>
            <a:off x="5976938" y="2259013"/>
            <a:ext cx="792162"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355335" name="Elipse 3">
            <a:extLst>
              <a:ext uri="{FF2B5EF4-FFF2-40B4-BE49-F238E27FC236}">
                <a16:creationId xmlns:a16="http://schemas.microsoft.com/office/drawing/2014/main" id="{F8996FC7-2D33-D749-8E23-FE648009C3F6}"/>
              </a:ext>
            </a:extLst>
          </p:cNvPr>
          <p:cNvSpPr>
            <a:spLocks noChangeArrowheads="1"/>
          </p:cNvSpPr>
          <p:nvPr/>
        </p:nvSpPr>
        <p:spPr bwMode="auto">
          <a:xfrm>
            <a:off x="3321050" y="1682750"/>
            <a:ext cx="792163"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7" name="Freeform 2">
            <a:extLst>
              <a:ext uri="{FF2B5EF4-FFF2-40B4-BE49-F238E27FC236}">
                <a16:creationId xmlns:a16="http://schemas.microsoft.com/office/drawing/2014/main" id="{6F777583-C459-8B46-9D85-8EDB2D6BFFC0}"/>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56322" name="Picture 3">
            <a:extLst>
              <a:ext uri="{FF2B5EF4-FFF2-40B4-BE49-F238E27FC236}">
                <a16:creationId xmlns:a16="http://schemas.microsoft.com/office/drawing/2014/main" id="{DC186CDC-24E9-5940-BDEE-AF98324C21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3" name="Imagen 2">
            <a:extLst>
              <a:ext uri="{FF2B5EF4-FFF2-40B4-BE49-F238E27FC236}">
                <a16:creationId xmlns:a16="http://schemas.microsoft.com/office/drawing/2014/main" id="{DFEBF74D-A458-784C-A72E-4F05D9696B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2040" y="314995"/>
            <a:ext cx="5688012" cy="568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Elipse 8">
            <a:extLst>
              <a:ext uri="{FF2B5EF4-FFF2-40B4-BE49-F238E27FC236}">
                <a16:creationId xmlns:a16="http://schemas.microsoft.com/office/drawing/2014/main" id="{A1A38C26-F24C-2E4C-8957-EDEF5925F802}"/>
              </a:ext>
            </a:extLst>
          </p:cNvPr>
          <p:cNvSpPr>
            <a:spLocks noChangeArrowheads="1"/>
          </p:cNvSpPr>
          <p:nvPr/>
        </p:nvSpPr>
        <p:spPr bwMode="auto">
          <a:xfrm flipH="1">
            <a:off x="6624638" y="2259136"/>
            <a:ext cx="1439862" cy="792163"/>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6" name="Text Box 1">
            <a:extLst>
              <a:ext uri="{FF2B5EF4-FFF2-40B4-BE49-F238E27FC236}">
                <a16:creationId xmlns:a16="http://schemas.microsoft.com/office/drawing/2014/main" id="{58D7955F-2788-FD4C-838B-3E7B83D4D4F3}"/>
              </a:ext>
            </a:extLst>
          </p:cNvPr>
          <p:cNvSpPr txBox="1">
            <a:spLocks noChangeArrowheads="1"/>
          </p:cNvSpPr>
          <p:nvPr/>
        </p:nvSpPr>
        <p:spPr bwMode="auto">
          <a:xfrm>
            <a:off x="709613" y="225425"/>
            <a:ext cx="9266237" cy="946150"/>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0000"/>
                </a:solidFill>
              </a:rPr>
              <a:t>1-7-2022: Blefaroplastia </a:t>
            </a:r>
          </a:p>
          <a:p>
            <a:pPr algn="ctr">
              <a:buSzPct val="100000"/>
              <a:defRPr/>
            </a:pPr>
            <a:endParaRPr lang="es-ES" altLang="es-ES_tradnl" sz="2299" b="1" dirty="0">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62985AD7-8194-9E4A-AB6B-6D1C0CA2F1AA}"/>
              </a:ext>
            </a:extLst>
          </p:cNvPr>
          <p:cNvSpPr txBox="1">
            <a:spLocks noChangeArrowheads="1"/>
          </p:cNvSpPr>
          <p:nvPr/>
        </p:nvSpPr>
        <p:spPr bwMode="auto">
          <a:xfrm>
            <a:off x="792163" y="136525"/>
            <a:ext cx="6769100"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PROFESIONES DE ARIES</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AB0D01FF-0F96-F240-9D04-24A7DD0A939D}"/>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54275" name="Picture 3">
            <a:extLst>
              <a:ext uri="{FF2B5EF4-FFF2-40B4-BE49-F238E27FC236}">
                <a16:creationId xmlns:a16="http://schemas.microsoft.com/office/drawing/2014/main" id="{7562493E-C965-8648-B7CB-57C6D4CE66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6" name="Imagen 2">
            <a:extLst>
              <a:ext uri="{FF2B5EF4-FFF2-40B4-BE49-F238E27FC236}">
                <a16:creationId xmlns:a16="http://schemas.microsoft.com/office/drawing/2014/main" id="{38508B56-2190-1949-9666-6442EF9369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000" y="-188913"/>
            <a:ext cx="8682038" cy="809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a:extLst>
              <a:ext uri="{FF2B5EF4-FFF2-40B4-BE49-F238E27FC236}">
                <a16:creationId xmlns:a16="http://schemas.microsoft.com/office/drawing/2014/main" id="{522926A2-C9F6-A54E-9F6A-BF20F3EE53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6" name="Text Box 2">
            <a:extLst>
              <a:ext uri="{FF2B5EF4-FFF2-40B4-BE49-F238E27FC236}">
                <a16:creationId xmlns:a16="http://schemas.microsoft.com/office/drawing/2014/main" id="{B39CE8C7-D488-7B42-8428-4891F2AE7C1F}"/>
              </a:ext>
            </a:extLst>
          </p:cNvPr>
          <p:cNvSpPr txBox="1">
            <a:spLocks noChangeArrowheads="1"/>
          </p:cNvSpPr>
          <p:nvPr/>
        </p:nvSpPr>
        <p:spPr bwMode="auto">
          <a:xfrm>
            <a:off x="2087563" y="1549400"/>
            <a:ext cx="6985197" cy="7098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r>
              <a:rPr lang="es-ES" altLang="es-ES_tradnl" dirty="0">
                <a:solidFill>
                  <a:schemeClr val="tx1"/>
                </a:solidFill>
                <a:latin typeface="Times New Roman" panose="02020603050405020304" pitchFamily="18" charset="0"/>
              </a:rPr>
              <a:t>   Práctica: vuestros tránsitos covid-19 y 30-07-2022</a:t>
            </a:r>
          </a:p>
        </p:txBody>
      </p:sp>
      <p:sp>
        <p:nvSpPr>
          <p:cNvPr id="318467" name="Freeform 3">
            <a:extLst>
              <a:ext uri="{FF2B5EF4-FFF2-40B4-BE49-F238E27FC236}">
                <a16:creationId xmlns:a16="http://schemas.microsoft.com/office/drawing/2014/main" id="{2D2BB77A-FC31-E147-92EA-84A54E445DA0}"/>
              </a:ext>
            </a:extLst>
          </p:cNvPr>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318468" name="AutoShape 4">
            <a:extLst>
              <a:ext uri="{FF2B5EF4-FFF2-40B4-BE49-F238E27FC236}">
                <a16:creationId xmlns:a16="http://schemas.microsoft.com/office/drawing/2014/main" id="{8620230A-AA69-CC42-A16D-1DE7707D8687}"/>
              </a:ext>
            </a:extLst>
          </p:cNvPr>
          <p:cNvSpPr>
            <a:spLocks noChangeArrowheads="1"/>
          </p:cNvSpPr>
          <p:nvPr/>
        </p:nvSpPr>
        <p:spPr bwMode="auto">
          <a:xfrm>
            <a:off x="673100" y="-158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3C8C93"/>
                </a:solidFill>
              </a:rPr>
              <a:t>Despertar a la Consciencia</a:t>
            </a:r>
          </a:p>
        </p:txBody>
      </p:sp>
      <p:sp>
        <p:nvSpPr>
          <p:cNvPr id="318469" name="Freeform 5">
            <a:extLst>
              <a:ext uri="{FF2B5EF4-FFF2-40B4-BE49-F238E27FC236}">
                <a16:creationId xmlns:a16="http://schemas.microsoft.com/office/drawing/2014/main" id="{9D983F4B-B99C-594D-9D8A-ED49327CC60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18470" name="Text Box 6">
            <a:extLst>
              <a:ext uri="{FF2B5EF4-FFF2-40B4-BE49-F238E27FC236}">
                <a16:creationId xmlns:a16="http://schemas.microsoft.com/office/drawing/2014/main" id="{E1EAE3FA-567D-B74C-9014-A287D4539C52}"/>
              </a:ext>
            </a:extLst>
          </p:cNvPr>
          <p:cNvSpPr txBox="1">
            <a:spLocks noChangeArrowheads="1"/>
          </p:cNvSpPr>
          <p:nvPr/>
        </p:nvSpPr>
        <p:spPr bwMode="auto">
          <a:xfrm>
            <a:off x="1096963" y="952500"/>
            <a:ext cx="20002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318471" name="Picture 7">
            <a:extLst>
              <a:ext uri="{FF2B5EF4-FFF2-40B4-BE49-F238E27FC236}">
                <a16:creationId xmlns:a16="http://schemas.microsoft.com/office/drawing/2014/main" id="{0DB46004-F92E-0642-8526-7E4A271570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477838"/>
            <a:ext cx="1727201" cy="651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499536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81A7DDE7-41A7-4349-B115-AAE193F94904}"/>
              </a:ext>
            </a:extLst>
          </p:cNvPr>
          <p:cNvSpPr txBox="1">
            <a:spLocks noChangeArrowheads="1"/>
          </p:cNvSpPr>
          <p:nvPr/>
        </p:nvSpPr>
        <p:spPr bwMode="auto">
          <a:xfrm>
            <a:off x="708025" y="160338"/>
            <a:ext cx="6132513"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dirty="0">
                <a:solidFill>
                  <a:srgbClr val="C00000"/>
                </a:solidFill>
              </a:rPr>
              <a:t>PLANETA EN TRÁNSITO </a:t>
            </a:r>
            <a:endParaRPr lang="es-ES" altLang="es-ES_tradnl" sz="2500" b="1" dirty="0">
              <a:solidFill>
                <a:srgbClr val="FF0000"/>
              </a:solidFill>
            </a:endParaRPr>
          </a:p>
          <a:p>
            <a:pPr algn="ctr" eaLnBrk="1">
              <a:buSzPct val="100000"/>
            </a:pPr>
            <a:endParaRPr lang="es-ES" altLang="es-ES_tradnl" sz="2500" b="1" dirty="0">
              <a:solidFill>
                <a:srgbClr val="C00000"/>
              </a:solidFill>
            </a:endParaRPr>
          </a:p>
        </p:txBody>
      </p:sp>
      <p:sp>
        <p:nvSpPr>
          <p:cNvPr id="48130" name="Freeform 2">
            <a:extLst>
              <a:ext uri="{FF2B5EF4-FFF2-40B4-BE49-F238E27FC236}">
                <a16:creationId xmlns:a16="http://schemas.microsoft.com/office/drawing/2014/main" id="{7217C946-A763-3E46-8E8E-BD2A82DEC17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84676" name="Text Box 3">
            <a:extLst>
              <a:ext uri="{FF2B5EF4-FFF2-40B4-BE49-F238E27FC236}">
                <a16:creationId xmlns:a16="http://schemas.microsoft.com/office/drawing/2014/main" id="{B1A5F6E3-518D-814D-A9A9-3A12328BA771}"/>
              </a:ext>
            </a:extLst>
          </p:cNvPr>
          <p:cNvSpPr txBox="1">
            <a:spLocks noChangeArrowheads="1"/>
          </p:cNvSpPr>
          <p:nvPr/>
        </p:nvSpPr>
        <p:spPr bwMode="auto">
          <a:xfrm>
            <a:off x="1116013" y="1030288"/>
            <a:ext cx="8676827" cy="6629400"/>
          </a:xfrm>
          <a:prstGeom prst="rect">
            <a:avLst/>
          </a:prstGeom>
          <a:noFill/>
          <a:ln>
            <a:noFill/>
          </a:ln>
        </p:spPr>
        <p:txBody>
          <a:bodyPr lIns="46080" tIns="46080" rIns="46080" bIns="46080"/>
          <a:lstStyle>
            <a:lvl1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1pPr>
            <a:lvl2pPr marL="708025" indent="-25082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2pPr>
            <a:lvl3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3pPr>
            <a:lvl4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4pPr>
            <a:lvl5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9pPr>
          </a:lstStyle>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r>
              <a:rPr lang="es-ES" altLang="es-ES_tradnl" dirty="0">
                <a:solidFill>
                  <a:srgbClr val="000000"/>
                </a:solidFill>
                <a:latin typeface="Times New Roman" charset="0"/>
              </a:rPr>
              <a:t>1.- Planeta regente del signo donde está el planeta en tránsito (y el signo y la casa), está vinculado con el planeta en tránsito.</a:t>
            </a:r>
          </a:p>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marL="457200" lvl="1" indent="0" eaLnBrk="1">
              <a:lnSpc>
                <a:spcPct val="115000"/>
              </a:lnSpc>
              <a:spcAft>
                <a:spcPts val="1288"/>
              </a:spcAft>
              <a:buClr>
                <a:srgbClr val="000000"/>
              </a:buClr>
              <a:buSzPct val="100000"/>
              <a:defRPr/>
            </a:pPr>
            <a:r>
              <a:rPr lang="es-ES" altLang="es-ES_tradnl" dirty="0">
                <a:solidFill>
                  <a:srgbClr val="000000"/>
                </a:solidFill>
                <a:latin typeface="Times New Roman" charset="0"/>
              </a:rPr>
              <a:t> 2.- Planeta en tránsito, y el mismo planeta natal están vinculados.</a:t>
            </a:r>
          </a:p>
          <a:p>
            <a:pPr lvl="1" eaLnBrk="1">
              <a:lnSpc>
                <a:spcPct val="115000"/>
              </a:lnSpc>
              <a:spcAft>
                <a:spcPts val="1288"/>
              </a:spcAft>
              <a:buClr>
                <a:srgbClr val="000000"/>
              </a:buClr>
              <a:buSzPct val="100000"/>
              <a:buFont typeface="Times New Roman" charset="0"/>
              <a:buChar char="•"/>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p:txBody>
      </p:sp>
      <p:pic>
        <p:nvPicPr>
          <p:cNvPr id="48132" name="Picture 4">
            <a:extLst>
              <a:ext uri="{FF2B5EF4-FFF2-40B4-BE49-F238E27FC236}">
                <a16:creationId xmlns:a16="http://schemas.microsoft.com/office/drawing/2014/main" id="{3E2E889C-18CF-CA4F-90A6-48D0FA7AFD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Freeform 5">
            <a:extLst>
              <a:ext uri="{FF2B5EF4-FFF2-40B4-BE49-F238E27FC236}">
                <a16:creationId xmlns:a16="http://schemas.microsoft.com/office/drawing/2014/main" id="{00ADC585-63E8-374D-9BA1-FF6AA01E4D9C}"/>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extLst>
      <p:ext uri="{BB962C8B-B14F-4D97-AF65-F5344CB8AC3E}">
        <p14:creationId xmlns:p14="http://schemas.microsoft.com/office/powerpoint/2010/main" val="42809432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1">
            <a:extLst>
              <a:ext uri="{FF2B5EF4-FFF2-40B4-BE49-F238E27FC236}">
                <a16:creationId xmlns:a16="http://schemas.microsoft.com/office/drawing/2014/main" id="{47AB463C-EB2C-0F41-B349-29AB0B7023EF}"/>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2402" name="Freeform 2">
            <a:extLst>
              <a:ext uri="{FF2B5EF4-FFF2-40B4-BE49-F238E27FC236}">
                <a16:creationId xmlns:a16="http://schemas.microsoft.com/office/drawing/2014/main" id="{ACDB90DC-3954-524D-98ED-3D7B95C5BA8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2403" name="Picture 3">
            <a:extLst>
              <a:ext uri="{FF2B5EF4-FFF2-40B4-BE49-F238E27FC236}">
                <a16:creationId xmlns:a16="http://schemas.microsoft.com/office/drawing/2014/main" id="{3D83E74E-2228-0140-BE70-607263195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04" name="Picture 4">
            <a:extLst>
              <a:ext uri="{FF2B5EF4-FFF2-40B4-BE49-F238E27FC236}">
                <a16:creationId xmlns:a16="http://schemas.microsoft.com/office/drawing/2014/main" id="{CB08621E-AEC9-FA46-AA1E-292C52C702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146050"/>
            <a:ext cx="5867400"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5" name="Rectangle 5">
            <a:extLst>
              <a:ext uri="{FF2B5EF4-FFF2-40B4-BE49-F238E27FC236}">
                <a16:creationId xmlns:a16="http://schemas.microsoft.com/office/drawing/2014/main" id="{25E64BDF-0F4B-F74C-847F-F42DADC147FF}"/>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2406" name="Rectangle 6">
            <a:extLst>
              <a:ext uri="{FF2B5EF4-FFF2-40B4-BE49-F238E27FC236}">
                <a16:creationId xmlns:a16="http://schemas.microsoft.com/office/drawing/2014/main" id="{D6048A16-E8DD-464B-B095-85631E2D64E7}"/>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2407" name="AutoShape 7">
            <a:extLst>
              <a:ext uri="{FF2B5EF4-FFF2-40B4-BE49-F238E27FC236}">
                <a16:creationId xmlns:a16="http://schemas.microsoft.com/office/drawing/2014/main" id="{4AA7B283-1B96-B64F-80EA-0826BDE1286B}"/>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Tree>
    <p:extLst>
      <p:ext uri="{BB962C8B-B14F-4D97-AF65-F5344CB8AC3E}">
        <p14:creationId xmlns:p14="http://schemas.microsoft.com/office/powerpoint/2010/main" val="117592803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Freeform 2">
            <a:extLst>
              <a:ext uri="{FF2B5EF4-FFF2-40B4-BE49-F238E27FC236}">
                <a16:creationId xmlns:a16="http://schemas.microsoft.com/office/drawing/2014/main" id="{B86652C5-588A-B446-AC9B-BE0D4E5AF07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65570" name="Picture 4">
            <a:extLst>
              <a:ext uri="{FF2B5EF4-FFF2-40B4-BE49-F238E27FC236}">
                <a16:creationId xmlns:a16="http://schemas.microsoft.com/office/drawing/2014/main" id="{DFD64C51-9C3D-6549-88D6-5DA2B5C3A2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270B5338-B40A-694C-9F55-78C28959A33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pic>
        <p:nvPicPr>
          <p:cNvPr id="365572" name="Imagen 1">
            <a:extLst>
              <a:ext uri="{FF2B5EF4-FFF2-40B4-BE49-F238E27FC236}">
                <a16:creationId xmlns:a16="http://schemas.microsoft.com/office/drawing/2014/main" id="{A6D68EC4-6E6D-484C-A147-6C935F440A9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651125" y="387350"/>
            <a:ext cx="5392738" cy="547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573" name="Text Box 1">
            <a:extLst>
              <a:ext uri="{FF2B5EF4-FFF2-40B4-BE49-F238E27FC236}">
                <a16:creationId xmlns:a16="http://schemas.microsoft.com/office/drawing/2014/main" id="{FABCBA4F-B0FD-364C-A47D-0A79D6166EB6}"/>
              </a:ext>
            </a:extLst>
          </p:cNvPr>
          <p:cNvSpPr txBox="1">
            <a:spLocks noChangeArrowheads="1"/>
          </p:cNvSpPr>
          <p:nvPr/>
        </p:nvSpPr>
        <p:spPr bwMode="auto">
          <a:xfrm>
            <a:off x="955675" y="352425"/>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 </a:t>
            </a:r>
          </a:p>
          <a:p>
            <a:pPr algn="ctr" eaLnBrk="1">
              <a:buSzPct val="100000"/>
            </a:pPr>
            <a:r>
              <a:rPr lang="es-ES" altLang="es-ES_tradnl" sz="2500" b="1">
                <a:solidFill>
                  <a:srgbClr val="FF0000"/>
                </a:solidFill>
              </a:rPr>
              <a:t>APRENDIZAJE COVID-19</a:t>
            </a:r>
          </a:p>
          <a:p>
            <a:pPr algn="ctr" eaLnBrk="1">
              <a:buSzPct val="100000"/>
            </a:pPr>
            <a:r>
              <a:rPr lang="es-ES" altLang="es-ES_tradnl" sz="2500" b="1">
                <a:solidFill>
                  <a:srgbClr val="FF0000"/>
                </a:solidFill>
              </a:rPr>
              <a:t>14-03-2020</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cxnSp>
        <p:nvCxnSpPr>
          <p:cNvPr id="365574" name="Conector recto 6">
            <a:extLst>
              <a:ext uri="{FF2B5EF4-FFF2-40B4-BE49-F238E27FC236}">
                <a16:creationId xmlns:a16="http://schemas.microsoft.com/office/drawing/2014/main" id="{418AE046-9C48-FF4B-9454-167ECBA20E45}"/>
              </a:ext>
            </a:extLst>
          </p:cNvPr>
          <p:cNvCxnSpPr>
            <a:cxnSpLocks/>
          </p:cNvCxnSpPr>
          <p:nvPr/>
        </p:nvCxnSpPr>
        <p:spPr bwMode="auto">
          <a:xfrm flipH="1">
            <a:off x="4464050" y="2520950"/>
            <a:ext cx="1624013" cy="1106488"/>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365575" name="Conector recto 7">
            <a:extLst>
              <a:ext uri="{FF2B5EF4-FFF2-40B4-BE49-F238E27FC236}">
                <a16:creationId xmlns:a16="http://schemas.microsoft.com/office/drawing/2014/main" id="{6185579F-7B1E-604C-8A31-6CADA4FB91FB}"/>
              </a:ext>
            </a:extLst>
          </p:cNvPr>
          <p:cNvCxnSpPr>
            <a:cxnSpLocks/>
          </p:cNvCxnSpPr>
          <p:nvPr/>
        </p:nvCxnSpPr>
        <p:spPr bwMode="auto">
          <a:xfrm flipH="1">
            <a:off x="4568825" y="2474913"/>
            <a:ext cx="1558925" cy="1296987"/>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sp>
        <p:nvSpPr>
          <p:cNvPr id="9" name="Elipse 3">
            <a:extLst>
              <a:ext uri="{FF2B5EF4-FFF2-40B4-BE49-F238E27FC236}">
                <a16:creationId xmlns:a16="http://schemas.microsoft.com/office/drawing/2014/main" id="{B6C29429-BC6A-2B43-AD6A-7F4B8C9BC5F1}"/>
              </a:ext>
            </a:extLst>
          </p:cNvPr>
          <p:cNvSpPr>
            <a:spLocks noChangeArrowheads="1"/>
          </p:cNvSpPr>
          <p:nvPr/>
        </p:nvSpPr>
        <p:spPr bwMode="auto">
          <a:xfrm>
            <a:off x="5472360" y="4995887"/>
            <a:ext cx="792163"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370238570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Freeform 2">
            <a:extLst>
              <a:ext uri="{FF2B5EF4-FFF2-40B4-BE49-F238E27FC236}">
                <a16:creationId xmlns:a16="http://schemas.microsoft.com/office/drawing/2014/main" id="{B86652C5-588A-B446-AC9B-BE0D4E5AF07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65570" name="Picture 4">
            <a:extLst>
              <a:ext uri="{FF2B5EF4-FFF2-40B4-BE49-F238E27FC236}">
                <a16:creationId xmlns:a16="http://schemas.microsoft.com/office/drawing/2014/main" id="{DFD64C51-9C3D-6549-88D6-5DA2B5C3A2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270B5338-B40A-694C-9F55-78C28959A33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cxnSp>
        <p:nvCxnSpPr>
          <p:cNvPr id="365574" name="Conector recto 6">
            <a:extLst>
              <a:ext uri="{FF2B5EF4-FFF2-40B4-BE49-F238E27FC236}">
                <a16:creationId xmlns:a16="http://schemas.microsoft.com/office/drawing/2014/main" id="{418AE046-9C48-FF4B-9454-167ECBA20E45}"/>
              </a:ext>
            </a:extLst>
          </p:cNvPr>
          <p:cNvCxnSpPr>
            <a:cxnSpLocks/>
          </p:cNvCxnSpPr>
          <p:nvPr/>
        </p:nvCxnSpPr>
        <p:spPr bwMode="auto">
          <a:xfrm flipH="1">
            <a:off x="4464050" y="2520950"/>
            <a:ext cx="1624013" cy="1106488"/>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365575" name="Conector recto 7">
            <a:extLst>
              <a:ext uri="{FF2B5EF4-FFF2-40B4-BE49-F238E27FC236}">
                <a16:creationId xmlns:a16="http://schemas.microsoft.com/office/drawing/2014/main" id="{6185579F-7B1E-604C-8A31-6CADA4FB91FB}"/>
              </a:ext>
            </a:extLst>
          </p:cNvPr>
          <p:cNvCxnSpPr>
            <a:cxnSpLocks/>
          </p:cNvCxnSpPr>
          <p:nvPr/>
        </p:nvCxnSpPr>
        <p:spPr bwMode="auto">
          <a:xfrm flipH="1">
            <a:off x="4568825" y="2474913"/>
            <a:ext cx="1558925" cy="1296987"/>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pic>
        <p:nvPicPr>
          <p:cNvPr id="10" name="Picture 4">
            <a:extLst>
              <a:ext uri="{FF2B5EF4-FFF2-40B4-BE49-F238E27FC236}">
                <a16:creationId xmlns:a16="http://schemas.microsoft.com/office/drawing/2014/main" id="{9F9673C4-9101-D042-BDEE-1CC2982023FE}"/>
              </a:ext>
            </a:extLst>
          </p:cNvPr>
          <p:cNvPicPr>
            <a:picLocks noChangeAspect="1" noChangeArrowheads="1"/>
          </p:cNvPicPr>
          <p:nvPr/>
        </p:nvPicPr>
        <p:blipFill>
          <a:blip r:embed="rId4"/>
          <a:srcRect/>
          <a:stretch/>
        </p:blipFill>
        <p:spPr bwMode="auto">
          <a:xfrm>
            <a:off x="2866877" y="242987"/>
            <a:ext cx="5269779" cy="5535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573" name="Text Box 1">
            <a:extLst>
              <a:ext uri="{FF2B5EF4-FFF2-40B4-BE49-F238E27FC236}">
                <a16:creationId xmlns:a16="http://schemas.microsoft.com/office/drawing/2014/main" id="{FABCBA4F-B0FD-364C-A47D-0A79D6166EB6}"/>
              </a:ext>
            </a:extLst>
          </p:cNvPr>
          <p:cNvSpPr txBox="1">
            <a:spLocks noChangeArrowheads="1"/>
          </p:cNvSpPr>
          <p:nvPr/>
        </p:nvSpPr>
        <p:spPr bwMode="auto">
          <a:xfrm>
            <a:off x="955675" y="136227"/>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dirty="0">
                <a:solidFill>
                  <a:srgbClr val="C00000"/>
                </a:solidFill>
              </a:rPr>
              <a:t> </a:t>
            </a:r>
          </a:p>
          <a:p>
            <a:pPr algn="ctr" eaLnBrk="1">
              <a:buSzPct val="100000"/>
            </a:pPr>
            <a:r>
              <a:rPr lang="es-ES" altLang="es-ES_tradnl" sz="2500" b="1" dirty="0">
                <a:solidFill>
                  <a:srgbClr val="FF0000"/>
                </a:solidFill>
              </a:rPr>
              <a:t>30-07-2022</a:t>
            </a:r>
          </a:p>
          <a:p>
            <a:pPr algn="ctr" eaLnBrk="1">
              <a:buSzPct val="100000"/>
            </a:pPr>
            <a:endParaRPr lang="es-ES" altLang="es-ES_tradnl" sz="2500" b="1" dirty="0">
              <a:solidFill>
                <a:srgbClr val="FF0000"/>
              </a:solidFill>
            </a:endParaRPr>
          </a:p>
          <a:p>
            <a:pPr algn="ctr" eaLnBrk="1">
              <a:buSzPct val="100000"/>
            </a:pPr>
            <a:endParaRPr lang="es-ES" altLang="es-ES_tradnl" sz="2500" b="1" dirty="0">
              <a:solidFill>
                <a:srgbClr val="FF0000"/>
              </a:solidFill>
            </a:endParaRPr>
          </a:p>
          <a:p>
            <a:pPr algn="ctr" eaLnBrk="1">
              <a:buSzPct val="100000"/>
            </a:pPr>
            <a:endParaRPr lang="es-ES" altLang="es-ES_tradnl" sz="2500" b="1" dirty="0">
              <a:solidFill>
                <a:srgbClr val="C00000"/>
              </a:solidFill>
            </a:endParaRPr>
          </a:p>
        </p:txBody>
      </p:sp>
      <p:sp>
        <p:nvSpPr>
          <p:cNvPr id="9" name="Elipse 3">
            <a:extLst>
              <a:ext uri="{FF2B5EF4-FFF2-40B4-BE49-F238E27FC236}">
                <a16:creationId xmlns:a16="http://schemas.microsoft.com/office/drawing/2014/main" id="{B6C29429-BC6A-2B43-AD6A-7F4B8C9BC5F1}"/>
              </a:ext>
            </a:extLst>
          </p:cNvPr>
          <p:cNvSpPr>
            <a:spLocks noChangeArrowheads="1"/>
          </p:cNvSpPr>
          <p:nvPr/>
        </p:nvSpPr>
        <p:spPr bwMode="auto">
          <a:xfrm>
            <a:off x="5616376" y="5211539"/>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BFF4EE50-AB75-8F4A-B37B-F71184DCE1F6}"/>
              </a:ext>
            </a:extLst>
          </p:cNvPr>
          <p:cNvSpPr>
            <a:spLocks noChangeArrowheads="1"/>
          </p:cNvSpPr>
          <p:nvPr/>
        </p:nvSpPr>
        <p:spPr bwMode="auto">
          <a:xfrm>
            <a:off x="6408389" y="2403227"/>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3">
            <a:extLst>
              <a:ext uri="{FF2B5EF4-FFF2-40B4-BE49-F238E27FC236}">
                <a16:creationId xmlns:a16="http://schemas.microsoft.com/office/drawing/2014/main" id="{5AD228CC-4305-EF41-8A5A-2D7831F399E0}"/>
              </a:ext>
            </a:extLst>
          </p:cNvPr>
          <p:cNvSpPr>
            <a:spLocks noChangeArrowheads="1"/>
          </p:cNvSpPr>
          <p:nvPr/>
        </p:nvSpPr>
        <p:spPr bwMode="auto">
          <a:xfrm>
            <a:off x="6840437" y="1467123"/>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3" name="Elipse 3">
            <a:extLst>
              <a:ext uri="{FF2B5EF4-FFF2-40B4-BE49-F238E27FC236}">
                <a16:creationId xmlns:a16="http://schemas.microsoft.com/office/drawing/2014/main" id="{CA554213-4032-7F44-AE5E-F3D30DBFBCF1}"/>
              </a:ext>
            </a:extLst>
          </p:cNvPr>
          <p:cNvSpPr>
            <a:spLocks noChangeArrowheads="1"/>
          </p:cNvSpPr>
          <p:nvPr/>
        </p:nvSpPr>
        <p:spPr bwMode="auto">
          <a:xfrm>
            <a:off x="6552480" y="4779491"/>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4" name="Elipse 3">
            <a:extLst>
              <a:ext uri="{FF2B5EF4-FFF2-40B4-BE49-F238E27FC236}">
                <a16:creationId xmlns:a16="http://schemas.microsoft.com/office/drawing/2014/main" id="{F14A02DF-F602-6A41-B74C-ED407A047457}"/>
              </a:ext>
            </a:extLst>
          </p:cNvPr>
          <p:cNvSpPr>
            <a:spLocks noChangeArrowheads="1"/>
          </p:cNvSpPr>
          <p:nvPr/>
        </p:nvSpPr>
        <p:spPr bwMode="auto">
          <a:xfrm>
            <a:off x="3744168" y="3915395"/>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5" name="Elipse 3">
            <a:extLst>
              <a:ext uri="{FF2B5EF4-FFF2-40B4-BE49-F238E27FC236}">
                <a16:creationId xmlns:a16="http://schemas.microsoft.com/office/drawing/2014/main" id="{8454033A-FBD4-CF4D-BB69-F7EEADD62A2F}"/>
              </a:ext>
            </a:extLst>
          </p:cNvPr>
          <p:cNvSpPr>
            <a:spLocks noChangeArrowheads="1"/>
          </p:cNvSpPr>
          <p:nvPr/>
        </p:nvSpPr>
        <p:spPr bwMode="auto">
          <a:xfrm>
            <a:off x="7344493" y="2979291"/>
            <a:ext cx="648147" cy="50405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4400544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Text Box 1">
            <a:extLst>
              <a:ext uri="{FF2B5EF4-FFF2-40B4-BE49-F238E27FC236}">
                <a16:creationId xmlns:a16="http://schemas.microsoft.com/office/drawing/2014/main" id="{B43D6D75-7CBE-9C44-99A3-30508A0BFE13}"/>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7762" name="Freeform 2">
            <a:extLst>
              <a:ext uri="{FF2B5EF4-FFF2-40B4-BE49-F238E27FC236}">
                <a16:creationId xmlns:a16="http://schemas.microsoft.com/office/drawing/2014/main" id="{97EAF205-4E3C-D94F-9992-7598D7CEBF3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7763" name="Picture 3">
            <a:extLst>
              <a:ext uri="{FF2B5EF4-FFF2-40B4-BE49-F238E27FC236}">
                <a16:creationId xmlns:a16="http://schemas.microsoft.com/office/drawing/2014/main" id="{CF92D6E2-9E89-5E4F-AE10-70F80CDBE4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4" name="Rectangle 5">
            <a:extLst>
              <a:ext uri="{FF2B5EF4-FFF2-40B4-BE49-F238E27FC236}">
                <a16:creationId xmlns:a16="http://schemas.microsoft.com/office/drawing/2014/main" id="{E538B6C7-51A7-D545-810C-6512AABF321B}"/>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7765" name="Rectangle 6">
            <a:extLst>
              <a:ext uri="{FF2B5EF4-FFF2-40B4-BE49-F238E27FC236}">
                <a16:creationId xmlns:a16="http://schemas.microsoft.com/office/drawing/2014/main" id="{918DAC3E-B8BC-E043-B64C-94C490FC6262}"/>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7766" name="Rectángulo 9">
            <a:extLst>
              <a:ext uri="{FF2B5EF4-FFF2-40B4-BE49-F238E27FC236}">
                <a16:creationId xmlns:a16="http://schemas.microsoft.com/office/drawing/2014/main" id="{567E6B0A-2483-C243-A471-C91B17B3DC94}"/>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17767" name="Imagen 2">
            <a:extLst>
              <a:ext uri="{FF2B5EF4-FFF2-40B4-BE49-F238E27FC236}">
                <a16:creationId xmlns:a16="http://schemas.microsoft.com/office/drawing/2014/main" id="{34A82AD6-42CA-B847-BCA5-152F9A2068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4325" y="98425"/>
            <a:ext cx="6696075" cy="551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84145" y="242987"/>
            <a:ext cx="4986889" cy="513124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MARCELO</a:t>
            </a:r>
          </a:p>
        </p:txBody>
      </p:sp>
      <p:sp>
        <p:nvSpPr>
          <p:cNvPr id="2" name="Rectángulo 1">
            <a:extLst>
              <a:ext uri="{FF2B5EF4-FFF2-40B4-BE49-F238E27FC236}">
                <a16:creationId xmlns:a16="http://schemas.microsoft.com/office/drawing/2014/main" id="{0B7BC115-74AB-5B4E-99F7-7F8922ED1955}"/>
              </a:ext>
            </a:extLst>
          </p:cNvPr>
          <p:cNvSpPr/>
          <p:nvPr/>
        </p:nvSpPr>
        <p:spPr bwMode="auto">
          <a:xfrm>
            <a:off x="2880072" y="4707483"/>
            <a:ext cx="1080120" cy="963067"/>
          </a:xfrm>
          <a:prstGeom prst="rect">
            <a:avLst/>
          </a:prstGeom>
          <a:solidFill>
            <a:schemeClr val="bg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a:ln>
                <a:noFill/>
              </a:ln>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6387832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84145" y="146956"/>
            <a:ext cx="5744599" cy="542375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MARCELO</a:t>
            </a:r>
          </a:p>
        </p:txBody>
      </p:sp>
      <p:sp>
        <p:nvSpPr>
          <p:cNvPr id="2" name="Rectángulo 1">
            <a:extLst>
              <a:ext uri="{FF2B5EF4-FFF2-40B4-BE49-F238E27FC236}">
                <a16:creationId xmlns:a16="http://schemas.microsoft.com/office/drawing/2014/main" id="{0B7BC115-74AB-5B4E-99F7-7F8922ED1955}"/>
              </a:ext>
            </a:extLst>
          </p:cNvPr>
          <p:cNvSpPr/>
          <p:nvPr/>
        </p:nvSpPr>
        <p:spPr bwMode="auto">
          <a:xfrm>
            <a:off x="2880072" y="4707483"/>
            <a:ext cx="1080120" cy="963067"/>
          </a:xfrm>
          <a:prstGeom prst="rect">
            <a:avLst/>
          </a:prstGeom>
          <a:solidFill>
            <a:schemeClr val="bg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a:ln>
                <a:noFill/>
              </a:ln>
              <a:effectLst/>
              <a:latin typeface="Arial" charset="0"/>
              <a:ea typeface="ＭＳ Ｐゴシック" charset="0"/>
              <a:cs typeface="ＭＳ Ｐゴシック" charset="0"/>
            </a:endParaRPr>
          </a:p>
        </p:txBody>
      </p:sp>
      <p:sp>
        <p:nvSpPr>
          <p:cNvPr id="10" name="Elipse 3">
            <a:extLst>
              <a:ext uri="{FF2B5EF4-FFF2-40B4-BE49-F238E27FC236}">
                <a16:creationId xmlns:a16="http://schemas.microsoft.com/office/drawing/2014/main" id="{3A475328-D385-9844-AB35-5CA814AA1EF3}"/>
              </a:ext>
            </a:extLst>
          </p:cNvPr>
          <p:cNvSpPr>
            <a:spLocks noChangeArrowheads="1"/>
          </p:cNvSpPr>
          <p:nvPr/>
        </p:nvSpPr>
        <p:spPr bwMode="auto">
          <a:xfrm>
            <a:off x="7848549" y="2907283"/>
            <a:ext cx="864171" cy="72008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41050730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49767" y="218965"/>
            <a:ext cx="5778977" cy="525779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MARCELO</a:t>
            </a:r>
          </a:p>
        </p:txBody>
      </p:sp>
      <p:sp>
        <p:nvSpPr>
          <p:cNvPr id="2" name="Rectángulo 1">
            <a:extLst>
              <a:ext uri="{FF2B5EF4-FFF2-40B4-BE49-F238E27FC236}">
                <a16:creationId xmlns:a16="http://schemas.microsoft.com/office/drawing/2014/main" id="{0B7BC115-74AB-5B4E-99F7-7F8922ED1955}"/>
              </a:ext>
            </a:extLst>
          </p:cNvPr>
          <p:cNvSpPr/>
          <p:nvPr/>
        </p:nvSpPr>
        <p:spPr bwMode="auto">
          <a:xfrm>
            <a:off x="2880072" y="4707483"/>
            <a:ext cx="1080120" cy="963067"/>
          </a:xfrm>
          <a:prstGeom prst="rect">
            <a:avLst/>
          </a:prstGeom>
          <a:solidFill>
            <a:schemeClr val="bg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a:ln>
                <a:noFill/>
              </a:ln>
              <a:effectLst/>
              <a:latin typeface="Arial" charset="0"/>
              <a:ea typeface="ＭＳ Ｐゴシック" charset="0"/>
              <a:cs typeface="ＭＳ Ｐゴシック" charset="0"/>
            </a:endParaRPr>
          </a:p>
        </p:txBody>
      </p:sp>
      <p:sp>
        <p:nvSpPr>
          <p:cNvPr id="10" name="Elipse 3">
            <a:extLst>
              <a:ext uri="{FF2B5EF4-FFF2-40B4-BE49-F238E27FC236}">
                <a16:creationId xmlns:a16="http://schemas.microsoft.com/office/drawing/2014/main" id="{850FCE6A-DB06-4B43-97BA-04E60E91652E}"/>
              </a:ext>
            </a:extLst>
          </p:cNvPr>
          <p:cNvSpPr>
            <a:spLocks noChangeArrowheads="1"/>
          </p:cNvSpPr>
          <p:nvPr/>
        </p:nvSpPr>
        <p:spPr bwMode="auto">
          <a:xfrm>
            <a:off x="8280597" y="2835275"/>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F99CD90C-C749-644F-892E-C8A9DC4D0CBC}"/>
              </a:ext>
            </a:extLst>
          </p:cNvPr>
          <p:cNvSpPr>
            <a:spLocks noChangeArrowheads="1"/>
          </p:cNvSpPr>
          <p:nvPr/>
        </p:nvSpPr>
        <p:spPr bwMode="auto">
          <a:xfrm>
            <a:off x="5760392" y="434744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3">
            <a:extLst>
              <a:ext uri="{FF2B5EF4-FFF2-40B4-BE49-F238E27FC236}">
                <a16:creationId xmlns:a16="http://schemas.microsoft.com/office/drawing/2014/main" id="{0CC2BE29-2F4C-AB43-ADF7-72E7792D4A58}"/>
              </a:ext>
            </a:extLst>
          </p:cNvPr>
          <p:cNvSpPr>
            <a:spLocks noChangeArrowheads="1"/>
          </p:cNvSpPr>
          <p:nvPr/>
        </p:nvSpPr>
        <p:spPr bwMode="auto">
          <a:xfrm>
            <a:off x="5112320" y="459011"/>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5164723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1490" y="197370"/>
            <a:ext cx="5295376" cy="526808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ANA MARIA</a:t>
            </a:r>
          </a:p>
        </p:txBody>
      </p:sp>
    </p:spTree>
    <p:extLst>
      <p:ext uri="{BB962C8B-B14F-4D97-AF65-F5344CB8AC3E}">
        <p14:creationId xmlns:p14="http://schemas.microsoft.com/office/powerpoint/2010/main" val="39542376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1490" y="-10773"/>
            <a:ext cx="5982178" cy="551034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ANA MARIA</a:t>
            </a:r>
          </a:p>
        </p:txBody>
      </p:sp>
      <p:sp>
        <p:nvSpPr>
          <p:cNvPr id="9" name="Elipse 3">
            <a:extLst>
              <a:ext uri="{FF2B5EF4-FFF2-40B4-BE49-F238E27FC236}">
                <a16:creationId xmlns:a16="http://schemas.microsoft.com/office/drawing/2014/main" id="{9B79FBB4-904F-CD43-9811-02DB749D7CC0}"/>
              </a:ext>
            </a:extLst>
          </p:cNvPr>
          <p:cNvSpPr>
            <a:spLocks noChangeArrowheads="1"/>
          </p:cNvSpPr>
          <p:nvPr/>
        </p:nvSpPr>
        <p:spPr bwMode="auto">
          <a:xfrm>
            <a:off x="3240112" y="2907283"/>
            <a:ext cx="576139" cy="1008112"/>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18619351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1489" y="102523"/>
            <a:ext cx="6102437" cy="539704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ANA MARIA</a:t>
            </a:r>
          </a:p>
        </p:txBody>
      </p:sp>
      <p:sp>
        <p:nvSpPr>
          <p:cNvPr id="9" name="Elipse 3">
            <a:extLst>
              <a:ext uri="{FF2B5EF4-FFF2-40B4-BE49-F238E27FC236}">
                <a16:creationId xmlns:a16="http://schemas.microsoft.com/office/drawing/2014/main" id="{93763AFD-2518-AC40-8C42-DCC2E93930C5}"/>
              </a:ext>
            </a:extLst>
          </p:cNvPr>
          <p:cNvSpPr>
            <a:spLocks noChangeArrowheads="1"/>
          </p:cNvSpPr>
          <p:nvPr/>
        </p:nvSpPr>
        <p:spPr bwMode="auto">
          <a:xfrm>
            <a:off x="3384128" y="3339331"/>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F44CDD71-541D-C642-8857-56EA5ADA4B62}"/>
              </a:ext>
            </a:extLst>
          </p:cNvPr>
          <p:cNvSpPr>
            <a:spLocks noChangeArrowheads="1"/>
          </p:cNvSpPr>
          <p:nvPr/>
        </p:nvSpPr>
        <p:spPr bwMode="auto">
          <a:xfrm>
            <a:off x="7560592" y="434744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01093513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819051"/>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32203" y="124064"/>
            <a:ext cx="5569648" cy="5345179"/>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344568" y="5183809"/>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HERTSON</a:t>
            </a:r>
          </a:p>
        </p:txBody>
      </p:sp>
    </p:spTree>
    <p:extLst>
      <p:ext uri="{BB962C8B-B14F-4D97-AF65-F5344CB8AC3E}">
        <p14:creationId xmlns:p14="http://schemas.microsoft.com/office/powerpoint/2010/main" val="365654653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819051"/>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444836" y="98971"/>
            <a:ext cx="6131980" cy="532859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344568" y="5183809"/>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HERTSON</a:t>
            </a:r>
          </a:p>
        </p:txBody>
      </p:sp>
      <p:sp>
        <p:nvSpPr>
          <p:cNvPr id="8" name="Elipse 3">
            <a:extLst>
              <a:ext uri="{FF2B5EF4-FFF2-40B4-BE49-F238E27FC236}">
                <a16:creationId xmlns:a16="http://schemas.microsoft.com/office/drawing/2014/main" id="{0770F7D7-6576-FA49-86F0-05751C05F20E}"/>
              </a:ext>
            </a:extLst>
          </p:cNvPr>
          <p:cNvSpPr>
            <a:spLocks noChangeArrowheads="1"/>
          </p:cNvSpPr>
          <p:nvPr/>
        </p:nvSpPr>
        <p:spPr bwMode="auto">
          <a:xfrm>
            <a:off x="3672160" y="2619251"/>
            <a:ext cx="576139" cy="93610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52651115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819051"/>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373364" y="-79419"/>
            <a:ext cx="6013559" cy="550698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344568" y="5183809"/>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HERTSON</a:t>
            </a:r>
          </a:p>
        </p:txBody>
      </p:sp>
      <p:sp>
        <p:nvSpPr>
          <p:cNvPr id="8" name="Elipse 3">
            <a:extLst>
              <a:ext uri="{FF2B5EF4-FFF2-40B4-BE49-F238E27FC236}">
                <a16:creationId xmlns:a16="http://schemas.microsoft.com/office/drawing/2014/main" id="{EDBDE3F8-2A3A-6C49-9EF8-918171F0E933}"/>
              </a:ext>
            </a:extLst>
          </p:cNvPr>
          <p:cNvSpPr>
            <a:spLocks noChangeArrowheads="1"/>
          </p:cNvSpPr>
          <p:nvPr/>
        </p:nvSpPr>
        <p:spPr bwMode="auto">
          <a:xfrm>
            <a:off x="3528144" y="290728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9" name="Elipse 3">
            <a:extLst>
              <a:ext uri="{FF2B5EF4-FFF2-40B4-BE49-F238E27FC236}">
                <a16:creationId xmlns:a16="http://schemas.microsoft.com/office/drawing/2014/main" id="{8203BB6E-D0AC-3347-A9A5-2666263F23B4}"/>
              </a:ext>
            </a:extLst>
          </p:cNvPr>
          <p:cNvSpPr>
            <a:spLocks noChangeArrowheads="1"/>
          </p:cNvSpPr>
          <p:nvPr/>
        </p:nvSpPr>
        <p:spPr bwMode="auto">
          <a:xfrm>
            <a:off x="7488584" y="456346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FFF18809-B829-E845-88FE-6E6AAB5B8C44}"/>
              </a:ext>
            </a:extLst>
          </p:cNvPr>
          <p:cNvSpPr>
            <a:spLocks noChangeArrowheads="1"/>
          </p:cNvSpPr>
          <p:nvPr/>
        </p:nvSpPr>
        <p:spPr bwMode="auto">
          <a:xfrm>
            <a:off x="8712645" y="2331219"/>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2138940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05311" y="242987"/>
            <a:ext cx="5319377" cy="5305615"/>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VERONICA</a:t>
            </a:r>
          </a:p>
        </p:txBody>
      </p:sp>
    </p:spTree>
    <p:extLst>
      <p:ext uri="{BB962C8B-B14F-4D97-AF65-F5344CB8AC3E}">
        <p14:creationId xmlns:p14="http://schemas.microsoft.com/office/powerpoint/2010/main" val="345818976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ext Box 1"/>
          <p:cNvSpPr txBox="1">
            <a:spLocks noChangeArrowheads="1"/>
          </p:cNvSpPr>
          <p:nvPr/>
        </p:nvSpPr>
        <p:spPr bwMode="auto">
          <a:xfrm>
            <a:off x="1389063" y="1665288"/>
            <a:ext cx="8651875" cy="49736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850"/>
              </a:spcAft>
              <a:buFont typeface="Wingdings" charset="2"/>
              <a:buChar char=""/>
              <a:defRPr/>
            </a:pPr>
            <a:r>
              <a:rPr lang="es-ES" altLang="es-ES_tradnl" sz="2400" dirty="0">
                <a:latin typeface="Times New Roman" charset="0"/>
              </a:rPr>
              <a:t>Significados de los ejes, planetas, signos, casas y aspectos.</a:t>
            </a:r>
          </a:p>
          <a:p>
            <a:pPr algn="l" eaLnBrk="1">
              <a:lnSpc>
                <a:spcPct val="115000"/>
              </a:lnSpc>
              <a:spcAft>
                <a:spcPts val="850"/>
              </a:spcAft>
              <a:buClrTx/>
              <a:buFontTx/>
              <a:buNone/>
              <a:defRPr/>
            </a:pPr>
            <a:endParaRPr lang="es-ES" altLang="es-ES_tradnl" sz="240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Esquemas básicos o anexo 6. </a:t>
            </a:r>
          </a:p>
          <a:p>
            <a:pPr algn="l" eaLnBrk="1">
              <a:lnSpc>
                <a:spcPct val="115000"/>
              </a:lnSpc>
              <a:spcAft>
                <a:spcPts val="850"/>
              </a:spcAft>
              <a:buFont typeface="Wingdings" charset="2"/>
              <a:buChar char=""/>
              <a:defRPr/>
            </a:pPr>
            <a:endParaRPr lang="es-ES" altLang="es-ES_tradnl" sz="2400" b="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Interpretar en tu carta natal a tus oposiciones y cuadraturas.</a:t>
            </a:r>
          </a:p>
          <a:p>
            <a:pPr lvl="1" algn="l" eaLnBrk="1">
              <a:lnSpc>
                <a:spcPct val="115000"/>
              </a:lnSpc>
              <a:spcAft>
                <a:spcPts val="1425"/>
              </a:spcAft>
              <a:buClrTx/>
              <a:buFontTx/>
              <a:buNone/>
              <a:defRPr/>
            </a:pPr>
            <a:endParaRPr lang="es-ES" altLang="es-ES_tradnl" sz="2400" b="0" dirty="0">
              <a:latin typeface="Times New Roman" charset="0"/>
            </a:endParaRPr>
          </a:p>
          <a:p>
            <a:pPr eaLnBrk="1">
              <a:lnSpc>
                <a:spcPct val="115000"/>
              </a:lnSpc>
              <a:spcAft>
                <a:spcPts val="1425"/>
              </a:spcAft>
              <a:buClrTx/>
              <a:buFontTx/>
              <a:buNone/>
              <a:defRPr/>
            </a:pP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3538"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dirty="0">
                <a:solidFill>
                  <a:srgbClr val="C00000"/>
                </a:solidFill>
              </a:rPr>
              <a:t>            PRÁCTICA DIARIA </a:t>
            </a:r>
            <a:r>
              <a:rPr lang="es-ES" altLang="es-ES_tradnl" sz="2800" b="1" dirty="0">
                <a:solidFill>
                  <a:srgbClr val="FF0000"/>
                </a:solidFill>
              </a:rPr>
              <a:t>ASTROLOGIA</a:t>
            </a:r>
          </a:p>
        </p:txBody>
      </p:sp>
      <p:sp>
        <p:nvSpPr>
          <p:cNvPr id="193539"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35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2123742224"/>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ext Box 1">
            <a:extLst>
              <a:ext uri="{FF2B5EF4-FFF2-40B4-BE49-F238E27FC236}">
                <a16:creationId xmlns:a16="http://schemas.microsoft.com/office/drawing/2014/main" id="{DA767FB8-1395-2C42-BF1E-A6505075B7A0}"/>
              </a:ext>
            </a:extLst>
          </p:cNvPr>
          <p:cNvSpPr txBox="1">
            <a:spLocks noChangeArrowheads="1"/>
          </p:cNvSpPr>
          <p:nvPr/>
        </p:nvSpPr>
        <p:spPr bwMode="auto">
          <a:xfrm>
            <a:off x="1056204" y="664938"/>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19810" name="Freeform 2">
            <a:extLst>
              <a:ext uri="{FF2B5EF4-FFF2-40B4-BE49-F238E27FC236}">
                <a16:creationId xmlns:a16="http://schemas.microsoft.com/office/drawing/2014/main" id="{7372EFB4-4EFE-D244-AF3A-1175094FF38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19811" name="Picture 3">
            <a:extLst>
              <a:ext uri="{FF2B5EF4-FFF2-40B4-BE49-F238E27FC236}">
                <a16:creationId xmlns:a16="http://schemas.microsoft.com/office/drawing/2014/main" id="{27591F0F-5023-E54E-8BAC-0DE3C5B1AC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2" name="Rectangle 5">
            <a:extLst>
              <a:ext uri="{FF2B5EF4-FFF2-40B4-BE49-F238E27FC236}">
                <a16:creationId xmlns:a16="http://schemas.microsoft.com/office/drawing/2014/main" id="{AD5233B1-B3E6-F14C-A603-0A87D6194833}"/>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9813" name="Rectangle 6">
            <a:extLst>
              <a:ext uri="{FF2B5EF4-FFF2-40B4-BE49-F238E27FC236}">
                <a16:creationId xmlns:a16="http://schemas.microsoft.com/office/drawing/2014/main" id="{C5AA9F4E-9CBB-9D48-8A3F-E4C99F1167B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19814" name="Rectángulo 9">
            <a:extLst>
              <a:ext uri="{FF2B5EF4-FFF2-40B4-BE49-F238E27FC236}">
                <a16:creationId xmlns:a16="http://schemas.microsoft.com/office/drawing/2014/main" id="{E86CE346-E6AA-284A-A549-BDD4ED5FBEEC}"/>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19815" name="Imagen 2">
            <a:extLst>
              <a:ext uri="{FF2B5EF4-FFF2-40B4-BE49-F238E27FC236}">
                <a16:creationId xmlns:a16="http://schemas.microsoft.com/office/drawing/2014/main" id="{78C4C09A-ED94-3F4E-85C0-9D8F61F43365}"/>
              </a:ext>
            </a:extLst>
          </p:cNvPr>
          <p:cNvPicPr>
            <a:picLocks noChangeAspect="1" noChangeArrowheads="1"/>
          </p:cNvPicPr>
          <p:nvPr/>
        </p:nvPicPr>
        <p:blipFill>
          <a:blip r:embed="rId4"/>
          <a:srcRect/>
          <a:stretch/>
        </p:blipFill>
        <p:spPr bwMode="auto">
          <a:xfrm>
            <a:off x="1583928" y="-45045"/>
            <a:ext cx="7422227" cy="56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517319" y="57096"/>
            <a:ext cx="5843473" cy="551448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VERONICA</a:t>
            </a:r>
          </a:p>
        </p:txBody>
      </p:sp>
      <p:sp>
        <p:nvSpPr>
          <p:cNvPr id="9" name="Elipse 3">
            <a:extLst>
              <a:ext uri="{FF2B5EF4-FFF2-40B4-BE49-F238E27FC236}">
                <a16:creationId xmlns:a16="http://schemas.microsoft.com/office/drawing/2014/main" id="{644A6F91-5AB8-DE46-9E0D-362E22F235FC}"/>
              </a:ext>
            </a:extLst>
          </p:cNvPr>
          <p:cNvSpPr>
            <a:spLocks noChangeArrowheads="1"/>
          </p:cNvSpPr>
          <p:nvPr/>
        </p:nvSpPr>
        <p:spPr bwMode="auto">
          <a:xfrm>
            <a:off x="7992565" y="3987403"/>
            <a:ext cx="720155" cy="864096"/>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49702953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357046" y="151415"/>
            <a:ext cx="6125094" cy="5519135"/>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VERONICA</a:t>
            </a:r>
          </a:p>
        </p:txBody>
      </p:sp>
      <p:sp>
        <p:nvSpPr>
          <p:cNvPr id="9" name="Elipse 3">
            <a:extLst>
              <a:ext uri="{FF2B5EF4-FFF2-40B4-BE49-F238E27FC236}">
                <a16:creationId xmlns:a16="http://schemas.microsoft.com/office/drawing/2014/main" id="{FC3D79DE-15DF-714A-AE86-262A5AD44BD5}"/>
              </a:ext>
            </a:extLst>
          </p:cNvPr>
          <p:cNvSpPr>
            <a:spLocks noChangeArrowheads="1"/>
          </p:cNvSpPr>
          <p:nvPr/>
        </p:nvSpPr>
        <p:spPr bwMode="auto">
          <a:xfrm>
            <a:off x="6768429" y="24298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585A1F5E-BCDA-5345-88CD-54A0E705F94A}"/>
              </a:ext>
            </a:extLst>
          </p:cNvPr>
          <p:cNvSpPr>
            <a:spLocks noChangeArrowheads="1"/>
          </p:cNvSpPr>
          <p:nvPr/>
        </p:nvSpPr>
        <p:spPr bwMode="auto">
          <a:xfrm>
            <a:off x="8280597" y="4275435"/>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9A47D82A-CE5B-0648-86A2-6F5EB739058D}"/>
              </a:ext>
            </a:extLst>
          </p:cNvPr>
          <p:cNvSpPr>
            <a:spLocks noChangeArrowheads="1"/>
          </p:cNvSpPr>
          <p:nvPr/>
        </p:nvSpPr>
        <p:spPr bwMode="auto">
          <a:xfrm>
            <a:off x="8712645" y="3195315"/>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3">
            <a:extLst>
              <a:ext uri="{FF2B5EF4-FFF2-40B4-BE49-F238E27FC236}">
                <a16:creationId xmlns:a16="http://schemas.microsoft.com/office/drawing/2014/main" id="{B8412FC5-9F68-334D-A9E5-2DD2B4800D5C}"/>
              </a:ext>
            </a:extLst>
          </p:cNvPr>
          <p:cNvSpPr>
            <a:spLocks noChangeArrowheads="1"/>
          </p:cNvSpPr>
          <p:nvPr/>
        </p:nvSpPr>
        <p:spPr bwMode="auto">
          <a:xfrm>
            <a:off x="3600077" y="2331219"/>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3" name="Elipse 3">
            <a:extLst>
              <a:ext uri="{FF2B5EF4-FFF2-40B4-BE49-F238E27FC236}">
                <a16:creationId xmlns:a16="http://schemas.microsoft.com/office/drawing/2014/main" id="{A0BCD4AE-04C4-7C49-9E79-535EA690C89F}"/>
              </a:ext>
            </a:extLst>
          </p:cNvPr>
          <p:cNvSpPr>
            <a:spLocks noChangeArrowheads="1"/>
          </p:cNvSpPr>
          <p:nvPr/>
        </p:nvSpPr>
        <p:spPr bwMode="auto">
          <a:xfrm>
            <a:off x="5832325" y="4131419"/>
            <a:ext cx="576139" cy="648072"/>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75191564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46575" y="211920"/>
            <a:ext cx="5322129" cy="536265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056536" y="5063747"/>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ROCIO</a:t>
            </a:r>
          </a:p>
        </p:txBody>
      </p:sp>
    </p:spTree>
    <p:extLst>
      <p:ext uri="{BB962C8B-B14F-4D97-AF65-F5344CB8AC3E}">
        <p14:creationId xmlns:p14="http://schemas.microsoft.com/office/powerpoint/2010/main" val="366611282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46575" y="9505"/>
            <a:ext cx="5610161" cy="548583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056536" y="5063747"/>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ROCIO</a:t>
            </a:r>
          </a:p>
        </p:txBody>
      </p:sp>
      <p:sp>
        <p:nvSpPr>
          <p:cNvPr id="9" name="Elipse 3">
            <a:extLst>
              <a:ext uri="{FF2B5EF4-FFF2-40B4-BE49-F238E27FC236}">
                <a16:creationId xmlns:a16="http://schemas.microsoft.com/office/drawing/2014/main" id="{C9F3F6CB-7AB2-5648-AB5C-DE2B49D93894}"/>
              </a:ext>
            </a:extLst>
          </p:cNvPr>
          <p:cNvSpPr>
            <a:spLocks noChangeArrowheads="1"/>
          </p:cNvSpPr>
          <p:nvPr/>
        </p:nvSpPr>
        <p:spPr bwMode="auto">
          <a:xfrm>
            <a:off x="3384053" y="1827163"/>
            <a:ext cx="576139" cy="1008112"/>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41138529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46575" y="1"/>
            <a:ext cx="6154281" cy="549957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056536" y="5063747"/>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8245151" y="1178645"/>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ROCIO</a:t>
            </a:r>
          </a:p>
        </p:txBody>
      </p:sp>
      <p:sp>
        <p:nvSpPr>
          <p:cNvPr id="9" name="Elipse 3">
            <a:extLst>
              <a:ext uri="{FF2B5EF4-FFF2-40B4-BE49-F238E27FC236}">
                <a16:creationId xmlns:a16="http://schemas.microsoft.com/office/drawing/2014/main" id="{68F5E744-BB95-254E-BE43-07244D8D8648}"/>
              </a:ext>
            </a:extLst>
          </p:cNvPr>
          <p:cNvSpPr>
            <a:spLocks noChangeArrowheads="1"/>
          </p:cNvSpPr>
          <p:nvPr/>
        </p:nvSpPr>
        <p:spPr bwMode="auto">
          <a:xfrm>
            <a:off x="3456136" y="204318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C3D18EAF-44D2-8E4C-BBEA-6C5404459EE4}"/>
              </a:ext>
            </a:extLst>
          </p:cNvPr>
          <p:cNvSpPr>
            <a:spLocks noChangeArrowheads="1"/>
          </p:cNvSpPr>
          <p:nvPr/>
        </p:nvSpPr>
        <p:spPr bwMode="auto">
          <a:xfrm>
            <a:off x="6552405" y="492350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A82EDCFF-7EC5-D24F-A7B9-E7D85213E00D}"/>
              </a:ext>
            </a:extLst>
          </p:cNvPr>
          <p:cNvSpPr>
            <a:spLocks noChangeArrowheads="1"/>
          </p:cNvSpPr>
          <p:nvPr/>
        </p:nvSpPr>
        <p:spPr bwMode="auto">
          <a:xfrm>
            <a:off x="8568629" y="3411339"/>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5039264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Freeform 3">
            <a:extLst>
              <a:ext uri="{FF2B5EF4-FFF2-40B4-BE49-F238E27FC236}">
                <a16:creationId xmlns:a16="http://schemas.microsoft.com/office/drawing/2014/main" id="{067262CC-4C41-BF49-ADED-9DCB636E4D25}"/>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alpha val="99998"/>
            </a:srgbClr>
          </a:solidFill>
          <a:ln w="9360" cap="sq" cmpd="sng">
            <a:solidFill>
              <a:srgbClr val="004798"/>
            </a:solidFill>
            <a:round/>
            <a:headEnd type="none" w="med" len="med"/>
            <a:tailEnd type="none" w="med" len="med"/>
          </a:ln>
          <a:effectLst/>
        </p:spPr>
        <p:txBody>
          <a:bodyPr wrap="none" anchor="ctr"/>
          <a:lstStyle/>
          <a:p>
            <a:pPr>
              <a:defRPr/>
            </a:pPr>
            <a:endParaRPr lang="es-ES" sz="2645"/>
          </a:p>
        </p:txBody>
      </p:sp>
      <p:sp>
        <p:nvSpPr>
          <p:cNvPr id="40962" name="Text Box 2">
            <a:extLst>
              <a:ext uri="{FF2B5EF4-FFF2-40B4-BE49-F238E27FC236}">
                <a16:creationId xmlns:a16="http://schemas.microsoft.com/office/drawing/2014/main" id="{CADDE705-A0DE-9F4C-A5BF-A0CB577A100D}"/>
              </a:ext>
            </a:extLst>
          </p:cNvPr>
          <p:cNvSpPr txBox="1">
            <a:spLocks noChangeArrowheads="1"/>
          </p:cNvSpPr>
          <p:nvPr/>
        </p:nvSpPr>
        <p:spPr bwMode="auto">
          <a:xfrm>
            <a:off x="828675" y="88900"/>
            <a:ext cx="9266238" cy="942975"/>
          </a:xfrm>
          <a:prstGeom prst="rect">
            <a:avLst/>
          </a:prstGeom>
          <a:noFill/>
          <a:ln>
            <a:noFill/>
          </a:ln>
        </p:spPr>
        <p:txBody>
          <a:bodyPr lIns="46068" tIns="46068" rIns="46068" bIns="46068" anchor="ctr"/>
          <a:lstStyle/>
          <a:p>
            <a:pPr>
              <a:lnSpc>
                <a:spcPct val="93000"/>
              </a:lnSpc>
              <a:buClr>
                <a:srgbClr val="000000"/>
              </a:buClr>
              <a:buFont typeface="Times New Roman" panose="02020603050405020304" pitchFamily="18" charset="0"/>
              <a:buNone/>
              <a:defRPr/>
            </a:pPr>
            <a:r>
              <a:rPr lang="en-GB" altLang="es-ES" sz="2425" b="1" dirty="0">
                <a:solidFill>
                  <a:srgbClr val="C00000"/>
                </a:solidFill>
              </a:rPr>
              <a:t>       </a:t>
            </a:r>
            <a:r>
              <a:rPr lang="en-GB" altLang="es-ES" sz="2800" b="1" dirty="0">
                <a:solidFill>
                  <a:srgbClr val="FF0000"/>
                </a:solidFill>
              </a:rPr>
              <a:t>ESTHER</a:t>
            </a:r>
            <a:endParaRPr lang="en-GB" altLang="es-ES" sz="2425" b="1" dirty="0">
              <a:solidFill>
                <a:srgbClr val="FF0000"/>
              </a:solidFill>
            </a:endParaRPr>
          </a:p>
          <a:p>
            <a:pPr>
              <a:lnSpc>
                <a:spcPct val="93000"/>
              </a:lnSpc>
              <a:buClr>
                <a:srgbClr val="000000"/>
              </a:buClr>
              <a:buFont typeface="Times New Roman" panose="02020603050405020304" pitchFamily="18" charset="0"/>
              <a:buNone/>
              <a:defRPr/>
            </a:pPr>
            <a:r>
              <a:rPr lang="en-GB" altLang="es-ES" sz="2425" b="1" dirty="0">
                <a:solidFill>
                  <a:srgbClr val="C00000"/>
                </a:solidFill>
              </a:rPr>
              <a:t>       </a:t>
            </a:r>
          </a:p>
        </p:txBody>
      </p:sp>
      <p:pic>
        <p:nvPicPr>
          <p:cNvPr id="54275" name="Picture 4">
            <a:extLst>
              <a:ext uri="{FF2B5EF4-FFF2-40B4-BE49-F238E27FC236}">
                <a16:creationId xmlns:a16="http://schemas.microsoft.com/office/drawing/2014/main" id="{94ADF6C1-CA7E-3B4C-BF1E-33FDDDC9A3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6" name="Imagen 1">
            <a:extLst>
              <a:ext uri="{FF2B5EF4-FFF2-40B4-BE49-F238E27FC236}">
                <a16:creationId xmlns:a16="http://schemas.microsoft.com/office/drawing/2014/main" id="{24DB5FD3-2C0F-C843-AB8C-AB98C732214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21210" y="11113"/>
            <a:ext cx="6051550" cy="579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9718261"/>
      </p:ext>
    </p:extLst>
  </p:cSld>
  <p:clrMapOvr>
    <a:masterClrMapping/>
  </p:clrMapOvr>
  <p:transition spd="med">
    <p:random/>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Freeform 3">
            <a:extLst>
              <a:ext uri="{FF2B5EF4-FFF2-40B4-BE49-F238E27FC236}">
                <a16:creationId xmlns:a16="http://schemas.microsoft.com/office/drawing/2014/main" id="{067262CC-4C41-BF49-ADED-9DCB636E4D25}"/>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alpha val="99998"/>
            </a:srgbClr>
          </a:solidFill>
          <a:ln w="9360" cap="sq" cmpd="sng">
            <a:solidFill>
              <a:srgbClr val="004798"/>
            </a:solidFill>
            <a:round/>
            <a:headEnd type="none" w="med" len="med"/>
            <a:tailEnd type="none" w="med" len="med"/>
          </a:ln>
          <a:effectLst/>
        </p:spPr>
        <p:txBody>
          <a:bodyPr wrap="none" anchor="ctr"/>
          <a:lstStyle/>
          <a:p>
            <a:pPr>
              <a:defRPr/>
            </a:pPr>
            <a:endParaRPr lang="es-ES" sz="2645"/>
          </a:p>
        </p:txBody>
      </p:sp>
      <p:sp>
        <p:nvSpPr>
          <p:cNvPr id="40962" name="Text Box 2">
            <a:extLst>
              <a:ext uri="{FF2B5EF4-FFF2-40B4-BE49-F238E27FC236}">
                <a16:creationId xmlns:a16="http://schemas.microsoft.com/office/drawing/2014/main" id="{CADDE705-A0DE-9F4C-A5BF-A0CB577A100D}"/>
              </a:ext>
            </a:extLst>
          </p:cNvPr>
          <p:cNvSpPr txBox="1">
            <a:spLocks noChangeArrowheads="1"/>
          </p:cNvSpPr>
          <p:nvPr/>
        </p:nvSpPr>
        <p:spPr bwMode="auto">
          <a:xfrm>
            <a:off x="828675" y="88900"/>
            <a:ext cx="9266238" cy="942975"/>
          </a:xfrm>
          <a:prstGeom prst="rect">
            <a:avLst/>
          </a:prstGeom>
          <a:noFill/>
          <a:ln>
            <a:noFill/>
          </a:ln>
        </p:spPr>
        <p:txBody>
          <a:bodyPr lIns="46068" tIns="46068" rIns="46068" bIns="46068" anchor="ctr"/>
          <a:lstStyle/>
          <a:p>
            <a:pPr>
              <a:lnSpc>
                <a:spcPct val="93000"/>
              </a:lnSpc>
              <a:buClr>
                <a:srgbClr val="000000"/>
              </a:buClr>
              <a:buFont typeface="Times New Roman" panose="02020603050405020304" pitchFamily="18" charset="0"/>
              <a:buNone/>
              <a:defRPr/>
            </a:pPr>
            <a:r>
              <a:rPr lang="en-GB" altLang="es-ES" sz="2425" b="1" dirty="0">
                <a:solidFill>
                  <a:srgbClr val="C00000"/>
                </a:solidFill>
              </a:rPr>
              <a:t>       </a:t>
            </a:r>
            <a:r>
              <a:rPr lang="en-GB" altLang="es-ES" sz="2800" b="1" dirty="0">
                <a:solidFill>
                  <a:srgbClr val="FF0000"/>
                </a:solidFill>
              </a:rPr>
              <a:t>ESTHER</a:t>
            </a:r>
            <a:endParaRPr lang="en-GB" altLang="es-ES" sz="2425" b="1" dirty="0">
              <a:solidFill>
                <a:srgbClr val="FF0000"/>
              </a:solidFill>
            </a:endParaRPr>
          </a:p>
          <a:p>
            <a:pPr>
              <a:lnSpc>
                <a:spcPct val="93000"/>
              </a:lnSpc>
              <a:buClr>
                <a:srgbClr val="000000"/>
              </a:buClr>
              <a:buFont typeface="Times New Roman" panose="02020603050405020304" pitchFamily="18" charset="0"/>
              <a:buNone/>
              <a:defRPr/>
            </a:pPr>
            <a:r>
              <a:rPr lang="en-GB" altLang="es-ES" sz="2425" b="1" dirty="0">
                <a:solidFill>
                  <a:srgbClr val="C00000"/>
                </a:solidFill>
              </a:rPr>
              <a:t>       </a:t>
            </a:r>
          </a:p>
        </p:txBody>
      </p:sp>
      <p:pic>
        <p:nvPicPr>
          <p:cNvPr id="54275" name="Picture 4">
            <a:extLst>
              <a:ext uri="{FF2B5EF4-FFF2-40B4-BE49-F238E27FC236}">
                <a16:creationId xmlns:a16="http://schemas.microsoft.com/office/drawing/2014/main" id="{94ADF6C1-CA7E-3B4C-BF1E-33FDDDC9A3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6" name="Imagen 1">
            <a:extLst>
              <a:ext uri="{FF2B5EF4-FFF2-40B4-BE49-F238E27FC236}">
                <a16:creationId xmlns:a16="http://schemas.microsoft.com/office/drawing/2014/main" id="{24DB5FD3-2C0F-C843-AB8C-AB98C7322146}"/>
              </a:ext>
            </a:extLst>
          </p:cNvPr>
          <p:cNvPicPr>
            <a:picLocks noChangeAspect="1"/>
          </p:cNvPicPr>
          <p:nvPr/>
        </p:nvPicPr>
        <p:blipFill>
          <a:blip r:embed="rId4"/>
          <a:srcRect/>
          <a:stretch/>
        </p:blipFill>
        <p:spPr bwMode="auto">
          <a:xfrm>
            <a:off x="3024088" y="172058"/>
            <a:ext cx="6227862" cy="583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lipse 3">
            <a:extLst>
              <a:ext uri="{FF2B5EF4-FFF2-40B4-BE49-F238E27FC236}">
                <a16:creationId xmlns:a16="http://schemas.microsoft.com/office/drawing/2014/main" id="{BEAB05B9-0CE1-024C-A34A-588653B9A651}"/>
              </a:ext>
            </a:extLst>
          </p:cNvPr>
          <p:cNvSpPr>
            <a:spLocks noChangeArrowheads="1"/>
          </p:cNvSpPr>
          <p:nvPr/>
        </p:nvSpPr>
        <p:spPr bwMode="auto">
          <a:xfrm>
            <a:off x="6192440" y="314995"/>
            <a:ext cx="1008112"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3710298545"/>
      </p:ext>
    </p:extLst>
  </p:cSld>
  <p:clrMapOvr>
    <a:masterClrMapping/>
  </p:clrMapOvr>
  <p:transition spd="med">
    <p:random/>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n 1">
            <a:extLst>
              <a:ext uri="{FF2B5EF4-FFF2-40B4-BE49-F238E27FC236}">
                <a16:creationId xmlns:a16="http://schemas.microsoft.com/office/drawing/2014/main" id="{AA9D2A0B-324E-AA45-83F9-EF434D727AA2}"/>
              </a:ext>
            </a:extLst>
          </p:cNvPr>
          <p:cNvPicPr>
            <a:picLocks noChangeAspect="1"/>
          </p:cNvPicPr>
          <p:nvPr/>
        </p:nvPicPr>
        <p:blipFill>
          <a:blip r:embed="rId3"/>
          <a:srcRect/>
          <a:stretch/>
        </p:blipFill>
        <p:spPr bwMode="auto">
          <a:xfrm>
            <a:off x="3259521" y="-58178"/>
            <a:ext cx="5754118" cy="57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1" name="Freeform 3">
            <a:extLst>
              <a:ext uri="{FF2B5EF4-FFF2-40B4-BE49-F238E27FC236}">
                <a16:creationId xmlns:a16="http://schemas.microsoft.com/office/drawing/2014/main" id="{067262CC-4C41-BF49-ADED-9DCB636E4D25}"/>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alpha val="99998"/>
            </a:srgbClr>
          </a:solidFill>
          <a:ln w="9360" cap="sq" cmpd="sng">
            <a:solidFill>
              <a:srgbClr val="004798"/>
            </a:solidFill>
            <a:round/>
            <a:headEnd type="none" w="med" len="med"/>
            <a:tailEnd type="none" w="med" len="med"/>
          </a:ln>
          <a:effectLst/>
        </p:spPr>
        <p:txBody>
          <a:bodyPr wrap="none" anchor="ctr"/>
          <a:lstStyle/>
          <a:p>
            <a:pPr>
              <a:defRPr/>
            </a:pPr>
            <a:endParaRPr lang="es-ES" sz="2645"/>
          </a:p>
        </p:txBody>
      </p:sp>
      <p:sp>
        <p:nvSpPr>
          <p:cNvPr id="40962" name="Text Box 2">
            <a:extLst>
              <a:ext uri="{FF2B5EF4-FFF2-40B4-BE49-F238E27FC236}">
                <a16:creationId xmlns:a16="http://schemas.microsoft.com/office/drawing/2014/main" id="{CADDE705-A0DE-9F4C-A5BF-A0CB577A100D}"/>
              </a:ext>
            </a:extLst>
          </p:cNvPr>
          <p:cNvSpPr txBox="1">
            <a:spLocks noChangeArrowheads="1"/>
          </p:cNvSpPr>
          <p:nvPr/>
        </p:nvSpPr>
        <p:spPr bwMode="auto">
          <a:xfrm>
            <a:off x="828675" y="-45756"/>
            <a:ext cx="9266238" cy="942975"/>
          </a:xfrm>
          <a:prstGeom prst="rect">
            <a:avLst/>
          </a:prstGeom>
          <a:noFill/>
          <a:ln>
            <a:noFill/>
          </a:ln>
        </p:spPr>
        <p:txBody>
          <a:bodyPr lIns="46068" tIns="46068" rIns="46068" bIns="46068" anchor="ctr"/>
          <a:lstStyle/>
          <a:p>
            <a:pPr>
              <a:lnSpc>
                <a:spcPct val="93000"/>
              </a:lnSpc>
              <a:buClr>
                <a:srgbClr val="000000"/>
              </a:buClr>
              <a:buFont typeface="Times New Roman" panose="02020603050405020304" pitchFamily="18" charset="0"/>
              <a:buNone/>
              <a:defRPr/>
            </a:pPr>
            <a:r>
              <a:rPr lang="en-GB" altLang="es-ES" sz="2425" b="1" dirty="0">
                <a:solidFill>
                  <a:srgbClr val="C00000"/>
                </a:solidFill>
              </a:rPr>
              <a:t>       </a:t>
            </a:r>
            <a:r>
              <a:rPr lang="en-GB" altLang="es-ES" sz="2800" b="1" dirty="0">
                <a:solidFill>
                  <a:srgbClr val="FF0000"/>
                </a:solidFill>
              </a:rPr>
              <a:t>ESTHER</a:t>
            </a:r>
            <a:endParaRPr lang="en-GB" altLang="es-ES" sz="2425" b="1" dirty="0">
              <a:solidFill>
                <a:srgbClr val="FF0000"/>
              </a:solidFill>
            </a:endParaRPr>
          </a:p>
          <a:p>
            <a:pPr>
              <a:lnSpc>
                <a:spcPct val="93000"/>
              </a:lnSpc>
              <a:buClr>
                <a:srgbClr val="000000"/>
              </a:buClr>
              <a:buFont typeface="Times New Roman" panose="02020603050405020304" pitchFamily="18" charset="0"/>
              <a:buNone/>
              <a:defRPr/>
            </a:pPr>
            <a:r>
              <a:rPr lang="en-GB" altLang="es-ES" sz="2425" b="1" dirty="0">
                <a:solidFill>
                  <a:srgbClr val="C00000"/>
                </a:solidFill>
              </a:rPr>
              <a:t>       </a:t>
            </a:r>
          </a:p>
        </p:txBody>
      </p:sp>
      <p:pic>
        <p:nvPicPr>
          <p:cNvPr id="54275" name="Picture 4">
            <a:extLst>
              <a:ext uri="{FF2B5EF4-FFF2-40B4-BE49-F238E27FC236}">
                <a16:creationId xmlns:a16="http://schemas.microsoft.com/office/drawing/2014/main" id="{94ADF6C1-CA7E-3B4C-BF1E-33FDDDC9A3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363" y="0"/>
            <a:ext cx="1503363"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lipse 3">
            <a:extLst>
              <a:ext uri="{FF2B5EF4-FFF2-40B4-BE49-F238E27FC236}">
                <a16:creationId xmlns:a16="http://schemas.microsoft.com/office/drawing/2014/main" id="{72E4F743-E9DC-FD49-A183-82AAA0CAF9B2}"/>
              </a:ext>
            </a:extLst>
          </p:cNvPr>
          <p:cNvSpPr>
            <a:spLocks noChangeArrowheads="1"/>
          </p:cNvSpPr>
          <p:nvPr/>
        </p:nvSpPr>
        <p:spPr bwMode="auto">
          <a:xfrm>
            <a:off x="6336456" y="2696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7" name="Elipse 3">
            <a:extLst>
              <a:ext uri="{FF2B5EF4-FFF2-40B4-BE49-F238E27FC236}">
                <a16:creationId xmlns:a16="http://schemas.microsoft.com/office/drawing/2014/main" id="{948CCD4C-094D-5E43-884B-CD59871B95CF}"/>
              </a:ext>
            </a:extLst>
          </p:cNvPr>
          <p:cNvSpPr>
            <a:spLocks noChangeArrowheads="1"/>
          </p:cNvSpPr>
          <p:nvPr/>
        </p:nvSpPr>
        <p:spPr bwMode="auto">
          <a:xfrm>
            <a:off x="3384053" y="312330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8" name="Elipse 3">
            <a:extLst>
              <a:ext uri="{FF2B5EF4-FFF2-40B4-BE49-F238E27FC236}">
                <a16:creationId xmlns:a16="http://schemas.microsoft.com/office/drawing/2014/main" id="{A9AFACAD-7518-DB47-9D62-C38214E9FA69}"/>
              </a:ext>
            </a:extLst>
          </p:cNvPr>
          <p:cNvSpPr>
            <a:spLocks noChangeArrowheads="1"/>
          </p:cNvSpPr>
          <p:nvPr/>
        </p:nvSpPr>
        <p:spPr bwMode="auto">
          <a:xfrm>
            <a:off x="5112245" y="98971"/>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66C175C3-6E01-F24B-B787-5DAB5A7963C8}"/>
              </a:ext>
            </a:extLst>
          </p:cNvPr>
          <p:cNvSpPr>
            <a:spLocks noChangeArrowheads="1"/>
          </p:cNvSpPr>
          <p:nvPr/>
        </p:nvSpPr>
        <p:spPr bwMode="auto">
          <a:xfrm>
            <a:off x="4968304" y="506752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4257142724"/>
      </p:ext>
    </p:extLst>
  </p:cSld>
  <p:clrMapOvr>
    <a:masterClrMapping/>
  </p:clrMapOvr>
  <p:transition spd="med">
    <p:random/>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5685" y="164852"/>
            <a:ext cx="5533789" cy="55056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128717"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LAURA</a:t>
            </a:r>
          </a:p>
        </p:txBody>
      </p:sp>
    </p:spTree>
    <p:extLst>
      <p:ext uri="{BB962C8B-B14F-4D97-AF65-F5344CB8AC3E}">
        <p14:creationId xmlns:p14="http://schemas.microsoft.com/office/powerpoint/2010/main" val="327033112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5685" y="-195948"/>
            <a:ext cx="5969252" cy="58038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128717"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LAURA</a:t>
            </a:r>
          </a:p>
        </p:txBody>
      </p:sp>
      <p:sp>
        <p:nvSpPr>
          <p:cNvPr id="9" name="Elipse 3">
            <a:extLst>
              <a:ext uri="{FF2B5EF4-FFF2-40B4-BE49-F238E27FC236}">
                <a16:creationId xmlns:a16="http://schemas.microsoft.com/office/drawing/2014/main" id="{656573D9-D75F-F749-8C3E-87D3E62369FC}"/>
              </a:ext>
            </a:extLst>
          </p:cNvPr>
          <p:cNvSpPr>
            <a:spLocks noChangeArrowheads="1"/>
          </p:cNvSpPr>
          <p:nvPr/>
        </p:nvSpPr>
        <p:spPr bwMode="auto">
          <a:xfrm>
            <a:off x="3168029" y="2259211"/>
            <a:ext cx="576139" cy="1008112"/>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402134387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Freeform 3">
            <a:extLst>
              <a:ext uri="{FF2B5EF4-FFF2-40B4-BE49-F238E27FC236}">
                <a16:creationId xmlns:a16="http://schemas.microsoft.com/office/drawing/2014/main" id="{89D54EC1-B6BD-9141-AE47-AC29175A688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21858" name="Picture 4">
            <a:extLst>
              <a:ext uri="{FF2B5EF4-FFF2-40B4-BE49-F238E27FC236}">
                <a16:creationId xmlns:a16="http://schemas.microsoft.com/office/drawing/2014/main" id="{816867E8-2002-F344-B69D-6E0FE3EF32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59" name="Text Box 2">
            <a:extLst>
              <a:ext uri="{FF2B5EF4-FFF2-40B4-BE49-F238E27FC236}">
                <a16:creationId xmlns:a16="http://schemas.microsoft.com/office/drawing/2014/main" id="{8D144AAC-F057-374E-93DB-A76AA9560E1C}"/>
              </a:ext>
            </a:extLst>
          </p:cNvPr>
          <p:cNvSpPr txBox="1">
            <a:spLocks noChangeArrowheads="1"/>
          </p:cNvSpPr>
          <p:nvPr/>
        </p:nvSpPr>
        <p:spPr bwMode="auto">
          <a:xfrm>
            <a:off x="1511300" y="171450"/>
            <a:ext cx="8066088"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pic>
        <p:nvPicPr>
          <p:cNvPr id="121860" name="Imagen 1">
            <a:extLst>
              <a:ext uri="{FF2B5EF4-FFF2-40B4-BE49-F238E27FC236}">
                <a16:creationId xmlns:a16="http://schemas.microsoft.com/office/drawing/2014/main" id="{711E7092-7CF7-DA4B-BEF1-643488BFE63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71550" y="26988"/>
            <a:ext cx="9109075" cy="567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Conector recto de flecha 3">
            <a:extLst>
              <a:ext uri="{FF2B5EF4-FFF2-40B4-BE49-F238E27FC236}">
                <a16:creationId xmlns:a16="http://schemas.microsoft.com/office/drawing/2014/main" id="{AC731B6A-BF1B-0444-BED2-A00D7D4DC141}"/>
              </a:ext>
            </a:extLst>
          </p:cNvPr>
          <p:cNvCxnSpPr>
            <a:cxnSpLocks noChangeShapeType="1"/>
          </p:cNvCxnSpPr>
          <p:nvPr/>
        </p:nvCxnSpPr>
        <p:spPr bwMode="auto">
          <a:xfrm>
            <a:off x="1800225" y="2690813"/>
            <a:ext cx="6335713" cy="0"/>
          </a:xfrm>
          <a:prstGeom prst="straightConnector1">
            <a:avLst/>
          </a:prstGeom>
          <a:noFill/>
          <a:ln w="38100">
            <a:solidFill>
              <a:srgbClr val="FF0000"/>
            </a:solidFill>
            <a:round/>
            <a:headEnd type="triangle" w="med" len="med"/>
            <a:tailEnd type="triangle" w="med" len="med"/>
          </a:ln>
          <a:effectLst>
            <a:outerShdw blurRad="40000" dist="23000" dir="5400000" rotWithShape="0">
              <a:srgbClr val="808080">
                <a:alpha val="34999"/>
              </a:srgbClr>
            </a:outerShdw>
          </a:effectLst>
        </p:spPr>
      </p:cxnSp>
      <p:sp>
        <p:nvSpPr>
          <p:cNvPr id="121862" name="Elipse 6">
            <a:extLst>
              <a:ext uri="{FF2B5EF4-FFF2-40B4-BE49-F238E27FC236}">
                <a16:creationId xmlns:a16="http://schemas.microsoft.com/office/drawing/2014/main" id="{697AACAB-71BC-1D42-8B86-35FEEC5CF6F9}"/>
              </a:ext>
            </a:extLst>
          </p:cNvPr>
          <p:cNvSpPr>
            <a:spLocks noChangeArrowheads="1"/>
          </p:cNvSpPr>
          <p:nvPr/>
        </p:nvSpPr>
        <p:spPr bwMode="auto">
          <a:xfrm>
            <a:off x="5400675" y="2619375"/>
            <a:ext cx="215900" cy="14446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1863" name="Elipse 10">
            <a:extLst>
              <a:ext uri="{FF2B5EF4-FFF2-40B4-BE49-F238E27FC236}">
                <a16:creationId xmlns:a16="http://schemas.microsoft.com/office/drawing/2014/main" id="{09A9A17A-F51E-C449-8131-F2A0F4ED17F4}"/>
              </a:ext>
            </a:extLst>
          </p:cNvPr>
          <p:cNvSpPr>
            <a:spLocks noChangeArrowheads="1"/>
          </p:cNvSpPr>
          <p:nvPr/>
        </p:nvSpPr>
        <p:spPr bwMode="auto">
          <a:xfrm>
            <a:off x="5688013" y="2619375"/>
            <a:ext cx="215900" cy="14446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1864" name="Elipse 11">
            <a:extLst>
              <a:ext uri="{FF2B5EF4-FFF2-40B4-BE49-F238E27FC236}">
                <a16:creationId xmlns:a16="http://schemas.microsoft.com/office/drawing/2014/main" id="{D309419F-3523-FB4B-A8E6-967695F3ACEF}"/>
              </a:ext>
            </a:extLst>
          </p:cNvPr>
          <p:cNvSpPr>
            <a:spLocks noChangeArrowheads="1"/>
          </p:cNvSpPr>
          <p:nvPr/>
        </p:nvSpPr>
        <p:spPr bwMode="auto">
          <a:xfrm>
            <a:off x="5903913" y="2619375"/>
            <a:ext cx="215900" cy="144463"/>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31500" y="-117053"/>
            <a:ext cx="5969252" cy="578935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LAURA</a:t>
            </a:r>
          </a:p>
        </p:txBody>
      </p:sp>
      <p:sp>
        <p:nvSpPr>
          <p:cNvPr id="9" name="Elipse 3">
            <a:extLst>
              <a:ext uri="{FF2B5EF4-FFF2-40B4-BE49-F238E27FC236}">
                <a16:creationId xmlns:a16="http://schemas.microsoft.com/office/drawing/2014/main" id="{6B348537-6391-034C-8CCC-65550B425ED1}"/>
              </a:ext>
            </a:extLst>
          </p:cNvPr>
          <p:cNvSpPr>
            <a:spLocks noChangeArrowheads="1"/>
          </p:cNvSpPr>
          <p:nvPr/>
        </p:nvSpPr>
        <p:spPr bwMode="auto">
          <a:xfrm>
            <a:off x="6768429" y="492350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41EDD7AA-5166-6149-97B5-21BC1580F105}"/>
              </a:ext>
            </a:extLst>
          </p:cNvPr>
          <p:cNvSpPr>
            <a:spLocks noChangeArrowheads="1"/>
          </p:cNvSpPr>
          <p:nvPr/>
        </p:nvSpPr>
        <p:spPr bwMode="auto">
          <a:xfrm>
            <a:off x="3096096" y="2835275"/>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3">
            <a:extLst>
              <a:ext uri="{FF2B5EF4-FFF2-40B4-BE49-F238E27FC236}">
                <a16:creationId xmlns:a16="http://schemas.microsoft.com/office/drawing/2014/main" id="{215515CD-6639-FD4E-B02E-6B6C77198458}"/>
              </a:ext>
            </a:extLst>
          </p:cNvPr>
          <p:cNvSpPr>
            <a:spLocks noChangeArrowheads="1"/>
          </p:cNvSpPr>
          <p:nvPr/>
        </p:nvSpPr>
        <p:spPr bwMode="auto">
          <a:xfrm>
            <a:off x="3456136" y="398740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3" name="Elipse 3">
            <a:extLst>
              <a:ext uri="{FF2B5EF4-FFF2-40B4-BE49-F238E27FC236}">
                <a16:creationId xmlns:a16="http://schemas.microsoft.com/office/drawing/2014/main" id="{1AD8912A-DF3E-DB4A-A4F1-4D4430A36F94}"/>
              </a:ext>
            </a:extLst>
          </p:cNvPr>
          <p:cNvSpPr>
            <a:spLocks noChangeArrowheads="1"/>
          </p:cNvSpPr>
          <p:nvPr/>
        </p:nvSpPr>
        <p:spPr bwMode="auto">
          <a:xfrm>
            <a:off x="8352605" y="2979291"/>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12639754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1094124"/>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15161" y="167114"/>
            <a:ext cx="5308743"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DAVID</a:t>
            </a:r>
          </a:p>
        </p:txBody>
      </p:sp>
    </p:spTree>
    <p:extLst>
      <p:ext uri="{BB962C8B-B14F-4D97-AF65-F5344CB8AC3E}">
        <p14:creationId xmlns:p14="http://schemas.microsoft.com/office/powerpoint/2010/main" val="213328652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366638"/>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24088" y="-194662"/>
            <a:ext cx="6011962" cy="576624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DAVID</a:t>
            </a:r>
          </a:p>
        </p:txBody>
      </p:sp>
      <p:sp>
        <p:nvSpPr>
          <p:cNvPr id="9" name="Elipse 3">
            <a:extLst>
              <a:ext uri="{FF2B5EF4-FFF2-40B4-BE49-F238E27FC236}">
                <a16:creationId xmlns:a16="http://schemas.microsoft.com/office/drawing/2014/main" id="{E66A0263-832C-B749-BEA3-39D8F9F29F2E}"/>
              </a:ext>
            </a:extLst>
          </p:cNvPr>
          <p:cNvSpPr>
            <a:spLocks noChangeArrowheads="1"/>
          </p:cNvSpPr>
          <p:nvPr/>
        </p:nvSpPr>
        <p:spPr bwMode="auto">
          <a:xfrm>
            <a:off x="3456061" y="3843387"/>
            <a:ext cx="936179" cy="108012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29316400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1094124"/>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15161" y="-9033"/>
            <a:ext cx="5596333" cy="558061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DAVID</a:t>
            </a:r>
          </a:p>
        </p:txBody>
      </p:sp>
      <p:sp>
        <p:nvSpPr>
          <p:cNvPr id="9" name="Elipse 3">
            <a:extLst>
              <a:ext uri="{FF2B5EF4-FFF2-40B4-BE49-F238E27FC236}">
                <a16:creationId xmlns:a16="http://schemas.microsoft.com/office/drawing/2014/main" id="{14CF22D3-9EFE-8C4D-9649-B9C2EF9D75A1}"/>
              </a:ext>
            </a:extLst>
          </p:cNvPr>
          <p:cNvSpPr>
            <a:spLocks noChangeArrowheads="1"/>
          </p:cNvSpPr>
          <p:nvPr/>
        </p:nvSpPr>
        <p:spPr bwMode="auto">
          <a:xfrm>
            <a:off x="3456136" y="420342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EAD0BD2B-38D1-D24C-8BE4-DF10F0743F17}"/>
              </a:ext>
            </a:extLst>
          </p:cNvPr>
          <p:cNvSpPr>
            <a:spLocks noChangeArrowheads="1"/>
          </p:cNvSpPr>
          <p:nvPr/>
        </p:nvSpPr>
        <p:spPr bwMode="auto">
          <a:xfrm>
            <a:off x="7560592" y="3771379"/>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D5F74B64-4CA9-6E47-9347-515C3376B703}"/>
              </a:ext>
            </a:extLst>
          </p:cNvPr>
          <p:cNvSpPr>
            <a:spLocks noChangeArrowheads="1"/>
          </p:cNvSpPr>
          <p:nvPr/>
        </p:nvSpPr>
        <p:spPr bwMode="auto">
          <a:xfrm>
            <a:off x="7056536" y="60302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3">
            <a:extLst>
              <a:ext uri="{FF2B5EF4-FFF2-40B4-BE49-F238E27FC236}">
                <a16:creationId xmlns:a16="http://schemas.microsoft.com/office/drawing/2014/main" id="{CC30BBAA-6358-F244-AAA7-724CD85CA9F1}"/>
              </a:ext>
            </a:extLst>
          </p:cNvPr>
          <p:cNvSpPr>
            <a:spLocks noChangeArrowheads="1"/>
          </p:cNvSpPr>
          <p:nvPr/>
        </p:nvSpPr>
        <p:spPr bwMode="auto">
          <a:xfrm>
            <a:off x="6408464" y="24298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13555142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24088" y="197370"/>
            <a:ext cx="5350181" cy="526808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SERGIO</a:t>
            </a:r>
          </a:p>
        </p:txBody>
      </p:sp>
    </p:spTree>
    <p:extLst>
      <p:ext uri="{BB962C8B-B14F-4D97-AF65-F5344CB8AC3E}">
        <p14:creationId xmlns:p14="http://schemas.microsoft.com/office/powerpoint/2010/main" val="23921892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310611" y="-71437"/>
            <a:ext cx="5908874" cy="55035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SERGIO</a:t>
            </a:r>
          </a:p>
        </p:txBody>
      </p:sp>
      <p:sp>
        <p:nvSpPr>
          <p:cNvPr id="9" name="Elipse 3">
            <a:extLst>
              <a:ext uri="{FF2B5EF4-FFF2-40B4-BE49-F238E27FC236}">
                <a16:creationId xmlns:a16="http://schemas.microsoft.com/office/drawing/2014/main" id="{B0405DBF-A2F1-7344-B935-48F801AD8B0B}"/>
              </a:ext>
            </a:extLst>
          </p:cNvPr>
          <p:cNvSpPr>
            <a:spLocks noChangeArrowheads="1"/>
          </p:cNvSpPr>
          <p:nvPr/>
        </p:nvSpPr>
        <p:spPr bwMode="auto">
          <a:xfrm>
            <a:off x="7488585" y="4275807"/>
            <a:ext cx="936104" cy="75947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43130067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310611" y="26963"/>
            <a:ext cx="5908874" cy="539165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SERGIO</a:t>
            </a:r>
          </a:p>
        </p:txBody>
      </p:sp>
      <p:sp>
        <p:nvSpPr>
          <p:cNvPr id="9" name="Elipse 3">
            <a:extLst>
              <a:ext uri="{FF2B5EF4-FFF2-40B4-BE49-F238E27FC236}">
                <a16:creationId xmlns:a16="http://schemas.microsoft.com/office/drawing/2014/main" id="{D85139D7-04C2-5847-9200-B092A4E2AD14}"/>
              </a:ext>
            </a:extLst>
          </p:cNvPr>
          <p:cNvSpPr>
            <a:spLocks noChangeArrowheads="1"/>
          </p:cNvSpPr>
          <p:nvPr/>
        </p:nvSpPr>
        <p:spPr bwMode="auto">
          <a:xfrm>
            <a:off x="7776541" y="4275435"/>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BDF1BA2C-76D4-7541-89CC-985FFA4AE1F4}"/>
              </a:ext>
            </a:extLst>
          </p:cNvPr>
          <p:cNvSpPr>
            <a:spLocks noChangeArrowheads="1"/>
          </p:cNvSpPr>
          <p:nvPr/>
        </p:nvSpPr>
        <p:spPr bwMode="auto">
          <a:xfrm>
            <a:off x="6696421" y="171351"/>
            <a:ext cx="792163" cy="6477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98614582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94442" y="234869"/>
            <a:ext cx="5489984" cy="53367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MAYTE</a:t>
            </a:r>
          </a:p>
        </p:txBody>
      </p:sp>
    </p:spTree>
    <p:extLst>
      <p:ext uri="{BB962C8B-B14F-4D97-AF65-F5344CB8AC3E}">
        <p14:creationId xmlns:p14="http://schemas.microsoft.com/office/powerpoint/2010/main" val="352572260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9879" y="839644"/>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94442" y="-93519"/>
            <a:ext cx="5862294" cy="5635575"/>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MAYTE</a:t>
            </a:r>
          </a:p>
        </p:txBody>
      </p:sp>
      <p:sp>
        <p:nvSpPr>
          <p:cNvPr id="9" name="Elipse 3">
            <a:extLst>
              <a:ext uri="{FF2B5EF4-FFF2-40B4-BE49-F238E27FC236}">
                <a16:creationId xmlns:a16="http://schemas.microsoft.com/office/drawing/2014/main" id="{61C09D39-4CF2-BC42-A3C0-A4310765B490}"/>
              </a:ext>
            </a:extLst>
          </p:cNvPr>
          <p:cNvSpPr>
            <a:spLocks noChangeArrowheads="1"/>
          </p:cNvSpPr>
          <p:nvPr/>
        </p:nvSpPr>
        <p:spPr bwMode="auto">
          <a:xfrm>
            <a:off x="4032200" y="4707482"/>
            <a:ext cx="930626" cy="834573"/>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57631910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94442" y="-8450"/>
            <a:ext cx="5862294" cy="54755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MAYTE</a:t>
            </a:r>
          </a:p>
        </p:txBody>
      </p:sp>
      <p:sp>
        <p:nvSpPr>
          <p:cNvPr id="9" name="Elipse 3">
            <a:extLst>
              <a:ext uri="{FF2B5EF4-FFF2-40B4-BE49-F238E27FC236}">
                <a16:creationId xmlns:a16="http://schemas.microsoft.com/office/drawing/2014/main" id="{49342EED-8C24-F444-A307-23E1ADD0550D}"/>
              </a:ext>
            </a:extLst>
          </p:cNvPr>
          <p:cNvSpPr>
            <a:spLocks noChangeArrowheads="1"/>
          </p:cNvSpPr>
          <p:nvPr/>
        </p:nvSpPr>
        <p:spPr bwMode="auto">
          <a:xfrm>
            <a:off x="8064573" y="2763267"/>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3">
            <a:extLst>
              <a:ext uri="{FF2B5EF4-FFF2-40B4-BE49-F238E27FC236}">
                <a16:creationId xmlns:a16="http://schemas.microsoft.com/office/drawing/2014/main" id="{6469B53A-E299-6147-84D0-9C974B27D6E9}"/>
              </a:ext>
            </a:extLst>
          </p:cNvPr>
          <p:cNvSpPr>
            <a:spLocks noChangeArrowheads="1"/>
          </p:cNvSpPr>
          <p:nvPr/>
        </p:nvSpPr>
        <p:spPr bwMode="auto">
          <a:xfrm>
            <a:off x="4536256" y="4851499"/>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3">
            <a:extLst>
              <a:ext uri="{FF2B5EF4-FFF2-40B4-BE49-F238E27FC236}">
                <a16:creationId xmlns:a16="http://schemas.microsoft.com/office/drawing/2014/main" id="{ED48073F-04BF-6E40-8585-9323A1B79943}"/>
              </a:ext>
            </a:extLst>
          </p:cNvPr>
          <p:cNvSpPr>
            <a:spLocks noChangeArrowheads="1"/>
          </p:cNvSpPr>
          <p:nvPr/>
        </p:nvSpPr>
        <p:spPr bwMode="auto">
          <a:xfrm>
            <a:off x="5616376" y="5067523"/>
            <a:ext cx="576139" cy="576064"/>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7394717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1">
            <a:extLst>
              <a:ext uri="{FF2B5EF4-FFF2-40B4-BE49-F238E27FC236}">
                <a16:creationId xmlns:a16="http://schemas.microsoft.com/office/drawing/2014/main" id="{DDEF6E41-88D0-BB45-B605-3423900B11DD}"/>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7522" name="Freeform 2">
            <a:extLst>
              <a:ext uri="{FF2B5EF4-FFF2-40B4-BE49-F238E27FC236}">
                <a16:creationId xmlns:a16="http://schemas.microsoft.com/office/drawing/2014/main" id="{34459C86-3B96-BD4E-A553-48547A2DF0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7523" name="Picture 4">
            <a:extLst>
              <a:ext uri="{FF2B5EF4-FFF2-40B4-BE49-F238E27FC236}">
                <a16:creationId xmlns:a16="http://schemas.microsoft.com/office/drawing/2014/main" id="{467738D6-9053-1342-B284-FDAB2F62F81B}"/>
              </a:ext>
            </a:extLst>
          </p:cNvPr>
          <p:cNvPicPr>
            <a:picLocks noChangeAspect="1" noChangeArrowheads="1"/>
          </p:cNvPicPr>
          <p:nvPr/>
        </p:nvPicPr>
        <p:blipFill>
          <a:blip r:embed="rId3"/>
          <a:srcRect/>
          <a:stretch/>
        </p:blipFill>
        <p:spPr bwMode="auto">
          <a:xfrm>
            <a:off x="940322" y="-117053"/>
            <a:ext cx="5629819" cy="591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4" name="Picture 3">
            <a:extLst>
              <a:ext uri="{FF2B5EF4-FFF2-40B4-BE49-F238E27FC236}">
                <a16:creationId xmlns:a16="http://schemas.microsoft.com/office/drawing/2014/main" id="{86C6AF30-1AF5-1C4D-BDF7-046F1B76A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Rectangle 6">
            <a:extLst>
              <a:ext uri="{FF2B5EF4-FFF2-40B4-BE49-F238E27FC236}">
                <a16:creationId xmlns:a16="http://schemas.microsoft.com/office/drawing/2014/main" id="{44AC43FB-4193-BF4C-B113-1CC70AD1C389}"/>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7527" name="AutoShape 7">
            <a:extLst>
              <a:ext uri="{FF2B5EF4-FFF2-40B4-BE49-F238E27FC236}">
                <a16:creationId xmlns:a16="http://schemas.microsoft.com/office/drawing/2014/main" id="{403F05A7-9C64-604E-9C8C-70D641A710C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7528" name="Rectángulo 9">
            <a:extLst>
              <a:ext uri="{FF2B5EF4-FFF2-40B4-BE49-F238E27FC236}">
                <a16:creationId xmlns:a16="http://schemas.microsoft.com/office/drawing/2014/main" id="{311BD5C0-C5EF-2142-8C65-CF478FD66E4E}"/>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07529" name="Text Box 1">
            <a:extLst>
              <a:ext uri="{FF2B5EF4-FFF2-40B4-BE49-F238E27FC236}">
                <a16:creationId xmlns:a16="http://schemas.microsoft.com/office/drawing/2014/main" id="{31E00142-BF26-F74B-992C-4697A779835F}"/>
              </a:ext>
            </a:extLst>
          </p:cNvPr>
          <p:cNvSpPr txBox="1">
            <a:spLocks noChangeArrowheads="1"/>
          </p:cNvSpPr>
          <p:nvPr/>
        </p:nvSpPr>
        <p:spPr bwMode="auto">
          <a:xfrm>
            <a:off x="6553200" y="171450"/>
            <a:ext cx="3455988" cy="5256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1313" indent="-3429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Sol </a:t>
            </a:r>
            <a:r>
              <a:rPr lang="es-ES" altLang="es-ES_tradnl" dirty="0">
                <a:solidFill>
                  <a:srgbClr val="FF0000"/>
                </a:solidFill>
                <a:latin typeface="Times New Roman" panose="02020603050405020304" pitchFamily="18" charset="0"/>
              </a:rPr>
              <a:t>07º 21’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Luna </a:t>
            </a:r>
            <a:r>
              <a:rPr lang="es-ES" altLang="es-ES_tradnl" dirty="0">
                <a:solidFill>
                  <a:srgbClr val="FF0000"/>
                </a:solidFill>
                <a:latin typeface="Times New Roman" panose="02020603050405020304" pitchFamily="18" charset="0"/>
              </a:rPr>
              <a:t>27º 03’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Mercurio </a:t>
            </a:r>
            <a:r>
              <a:rPr lang="es-ES" altLang="es-ES_tradnl" dirty="0">
                <a:solidFill>
                  <a:srgbClr val="FF0000"/>
                </a:solidFill>
                <a:latin typeface="Times New Roman" panose="02020603050405020304" pitchFamily="18" charset="0"/>
              </a:rPr>
              <a:t>21º 39’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Venus </a:t>
            </a:r>
            <a:r>
              <a:rPr lang="es-ES" altLang="es-ES_tradnl" dirty="0">
                <a:solidFill>
                  <a:srgbClr val="FF0000"/>
                </a:solidFill>
                <a:latin typeface="Times New Roman" panose="02020603050405020304" pitchFamily="18" charset="0"/>
              </a:rPr>
              <a:t>15º 05’ cáncer</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Marte </a:t>
            </a:r>
            <a:r>
              <a:rPr lang="es-ES" altLang="es-ES_tradnl" dirty="0">
                <a:solidFill>
                  <a:srgbClr val="FF0000"/>
                </a:solidFill>
                <a:latin typeface="Times New Roman" panose="02020603050405020304" pitchFamily="18" charset="0"/>
              </a:rPr>
              <a:t>17º 07’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Júpiter </a:t>
            </a:r>
            <a:r>
              <a:rPr lang="es-ES" altLang="es-ES_tradnl" dirty="0">
                <a:solidFill>
                  <a:srgbClr val="FF0000"/>
                </a:solidFill>
                <a:latin typeface="Times New Roman" panose="02020603050405020304" pitchFamily="18" charset="0"/>
              </a:rPr>
              <a:t>08º 42’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Saturno </a:t>
            </a:r>
            <a:r>
              <a:rPr lang="es-ES" altLang="es-ES_tradnl" dirty="0">
                <a:solidFill>
                  <a:srgbClr val="FF0000"/>
                </a:solidFill>
                <a:latin typeface="Times New Roman" panose="02020603050405020304" pitchFamily="18" charset="0"/>
              </a:rPr>
              <a:t>23º 00’ acuario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Urano </a:t>
            </a:r>
            <a:r>
              <a:rPr lang="es-ES" altLang="es-ES_tradnl" dirty="0">
                <a:solidFill>
                  <a:srgbClr val="FF0000"/>
                </a:solidFill>
                <a:latin typeface="Times New Roman" panose="02020603050405020304" pitchFamily="18" charset="0"/>
              </a:rPr>
              <a:t>18º 39’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Neptuno </a:t>
            </a:r>
            <a:r>
              <a:rPr lang="es-ES" altLang="es-ES_tradnl" dirty="0">
                <a:solidFill>
                  <a:srgbClr val="FF0000"/>
                </a:solidFill>
                <a:latin typeface="Times New Roman" panose="02020603050405020304" pitchFamily="18" charset="0"/>
              </a:rPr>
              <a:t>26º 44’ piscis</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Plutón </a:t>
            </a:r>
            <a:r>
              <a:rPr lang="es-ES" altLang="es-ES_tradnl" dirty="0">
                <a:solidFill>
                  <a:srgbClr val="FF0000"/>
                </a:solidFill>
                <a:latin typeface="Times New Roman" panose="02020603050405020304" pitchFamily="18" charset="0"/>
              </a:rPr>
              <a:t>27º 06’ </a:t>
            </a:r>
            <a:r>
              <a:rPr lang="es-ES" altLang="es-ES_tradnl" dirty="0" err="1">
                <a:solidFill>
                  <a:srgbClr val="FF0000"/>
                </a:solidFill>
                <a:latin typeface="Times New Roman" panose="02020603050405020304" pitchFamily="18" charset="0"/>
              </a:rPr>
              <a:t>capricor</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002060"/>
                </a:solidFill>
                <a:latin typeface="Times New Roman" panose="02020603050405020304" pitchFamily="18" charset="0"/>
              </a:rPr>
              <a:t>Quirón</a:t>
            </a:r>
            <a:r>
              <a:rPr lang="es-ES" altLang="es-ES_tradnl" dirty="0">
                <a:solidFill>
                  <a:srgbClr val="FF0000"/>
                </a:solidFill>
                <a:latin typeface="Times New Roman" panose="02020603050405020304" pitchFamily="18" charset="0"/>
              </a:rPr>
              <a:t> 16 º22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p:txBody>
      </p:sp>
    </p:spTree>
    <p:extLst>
      <p:ext uri="{BB962C8B-B14F-4D97-AF65-F5344CB8AC3E}">
        <p14:creationId xmlns:p14="http://schemas.microsoft.com/office/powerpoint/2010/main" val="1957857122"/>
      </p:ext>
    </p:extLst>
  </p:cSld>
  <p:clrMapOvr>
    <a:masterClrMapping/>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ext Box 1"/>
          <p:cNvSpPr txBox="1">
            <a:spLocks noChangeArrowheads="1"/>
          </p:cNvSpPr>
          <p:nvPr/>
        </p:nvSpPr>
        <p:spPr bwMode="auto">
          <a:xfrm>
            <a:off x="1389063" y="1665288"/>
            <a:ext cx="8651875" cy="49736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850"/>
              </a:spcAft>
              <a:buFont typeface="Wingdings" charset="2"/>
              <a:buChar char=""/>
              <a:defRPr/>
            </a:pPr>
            <a:r>
              <a:rPr lang="es-ES" altLang="es-ES_tradnl" sz="2400" dirty="0">
                <a:latin typeface="Times New Roman" charset="0"/>
              </a:rPr>
              <a:t>Significados de los ejes, planetas, signos, casas y aspectos.</a:t>
            </a:r>
          </a:p>
          <a:p>
            <a:pPr algn="l" eaLnBrk="1">
              <a:lnSpc>
                <a:spcPct val="115000"/>
              </a:lnSpc>
              <a:spcAft>
                <a:spcPts val="850"/>
              </a:spcAft>
              <a:buClrTx/>
              <a:buFontTx/>
              <a:buNone/>
              <a:defRPr/>
            </a:pPr>
            <a:endParaRPr lang="es-ES" altLang="es-ES_tradnl" sz="240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Esquemas básicos o anexo 6. </a:t>
            </a:r>
          </a:p>
          <a:p>
            <a:pPr algn="l" eaLnBrk="1">
              <a:lnSpc>
                <a:spcPct val="115000"/>
              </a:lnSpc>
              <a:spcAft>
                <a:spcPts val="850"/>
              </a:spcAft>
              <a:buFont typeface="Wingdings" charset="2"/>
              <a:buChar char=""/>
              <a:defRPr/>
            </a:pPr>
            <a:endParaRPr lang="es-ES" altLang="es-ES_tradnl" sz="2400" b="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Interpretar en tus tránsitos: covid-19 y 30-07-2022 (Júpiter, Saturno, Urano, Neptuno y Plutón. Todos o algunos).</a:t>
            </a:r>
          </a:p>
          <a:p>
            <a:pPr lvl="1" algn="l" eaLnBrk="1">
              <a:lnSpc>
                <a:spcPct val="115000"/>
              </a:lnSpc>
              <a:spcAft>
                <a:spcPts val="1425"/>
              </a:spcAft>
              <a:buClrTx/>
              <a:buFontTx/>
              <a:buNone/>
              <a:defRPr/>
            </a:pPr>
            <a:endParaRPr lang="es-ES" altLang="es-ES_tradnl" sz="2400" b="0" dirty="0">
              <a:latin typeface="Times New Roman" charset="0"/>
            </a:endParaRPr>
          </a:p>
          <a:p>
            <a:pPr eaLnBrk="1">
              <a:lnSpc>
                <a:spcPct val="115000"/>
              </a:lnSpc>
              <a:spcAft>
                <a:spcPts val="1425"/>
              </a:spcAft>
              <a:buClrTx/>
              <a:buFontTx/>
              <a:buNone/>
              <a:defRPr/>
            </a:pP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3538"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dirty="0">
                <a:solidFill>
                  <a:srgbClr val="C00000"/>
                </a:solidFill>
              </a:rPr>
              <a:t>            PRÁCTICA DIARIA </a:t>
            </a:r>
            <a:r>
              <a:rPr lang="es-ES" altLang="es-ES_tradnl" sz="2800" b="1" dirty="0">
                <a:solidFill>
                  <a:srgbClr val="FF0000"/>
                </a:solidFill>
              </a:rPr>
              <a:t>ASTROLOGIA</a:t>
            </a:r>
          </a:p>
        </p:txBody>
      </p:sp>
      <p:sp>
        <p:nvSpPr>
          <p:cNvPr id="193539"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35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805117400"/>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Text Box 1"/>
          <p:cNvSpPr txBox="1">
            <a:spLocks noChangeArrowheads="1"/>
          </p:cNvSpPr>
          <p:nvPr/>
        </p:nvSpPr>
        <p:spPr bwMode="auto">
          <a:xfrm>
            <a:off x="1428997" y="1179091"/>
            <a:ext cx="8651875" cy="49736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250"/>
              </a:spcAft>
              <a:buFont typeface="Wingdings" charset="2"/>
              <a:buChar char=""/>
              <a:defRPr/>
            </a:pPr>
            <a:r>
              <a:rPr lang="es-ES" altLang="es-ES_tradnl" sz="2400" dirty="0">
                <a:latin typeface="Times New Roman" charset="0"/>
              </a:rPr>
              <a:t>Prácticas a rotar:</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Piscis.</a:t>
            </a:r>
          </a:p>
          <a:p>
            <a:pPr marL="457200" lvl="1" indent="0" algn="l" eaLnBrk="1">
              <a:lnSpc>
                <a:spcPct val="115000"/>
              </a:lnSpc>
              <a:spcAft>
                <a:spcPts val="250"/>
              </a:spcAft>
              <a:defRPr/>
            </a:pPr>
            <a:r>
              <a:rPr lang="es-ES" altLang="es-ES_tradnl" sz="2400" dirty="0">
                <a:latin typeface="Times New Roman" charset="0"/>
              </a:rPr>
              <a:t>Mínimo </a:t>
            </a:r>
            <a:r>
              <a:rPr lang="es-ES" altLang="es-ES_tradnl" sz="2400" b="0" dirty="0">
                <a:latin typeface="Times New Roman" charset="0"/>
              </a:rPr>
              <a:t>5 días a la semana.</a:t>
            </a:r>
          </a:p>
          <a:p>
            <a:pPr algn="l" eaLnBrk="1">
              <a:lnSpc>
                <a:spcPct val="115000"/>
              </a:lnSpc>
              <a:spcAft>
                <a:spcPts val="250"/>
              </a:spcAft>
              <a:buFont typeface="Wingdings" charset="2"/>
              <a:buChar char=""/>
              <a:defRPr/>
            </a:pPr>
            <a:r>
              <a:rPr lang="es-ES" altLang="es-ES_tradnl" sz="2400" b="0" dirty="0">
                <a:latin typeface="Times New Roman" charset="0"/>
              </a:rPr>
              <a:t>Tomar </a:t>
            </a:r>
            <a:r>
              <a:rPr lang="es-ES" altLang="es-ES_tradnl" sz="2400" b="0" dirty="0" err="1">
                <a:latin typeface="Times New Roman" charset="0"/>
              </a:rPr>
              <a:t>conSciencia</a:t>
            </a:r>
            <a:r>
              <a:rPr lang="es-ES" altLang="es-ES_tradnl" sz="2400" b="0" dirty="0">
                <a:latin typeface="Times New Roman" charset="0"/>
              </a:rPr>
              <a:t> de dónde debéis de brillar (Sol), dónde cuidaros de vosotros en equilibrio con los demás (Luna), dónde mejorar la comunicación (Mercurio), dónde hacer (Marte), dónde valorarse (Venus), dónde expandirse (Júpiter), dónde estructurarse (Saturno), dónde liberarse (Urano), dónde transformarse (Plutón) y dónde ser compasivo (Neptuno).</a:t>
            </a: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4562"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a:solidFill>
                  <a:srgbClr val="C00000"/>
                </a:solidFill>
              </a:rPr>
              <a:t>        PRÁCTICA DIARIA </a:t>
            </a:r>
            <a:r>
              <a:rPr lang="es-ES" altLang="es-ES_tradnl" sz="2800" b="1">
                <a:solidFill>
                  <a:srgbClr val="FF0000"/>
                </a:solidFill>
              </a:rPr>
              <a:t>FORMAL MINDFULNESS</a:t>
            </a:r>
          </a:p>
        </p:txBody>
      </p:sp>
      <p:sp>
        <p:nvSpPr>
          <p:cNvPr id="194563"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45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561364848"/>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1682750" y="1533525"/>
            <a:ext cx="8651875" cy="4973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marL="323850" indent="-288925">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1pPr>
            <a:lvl2pPr marL="735013" indent="-277813">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9pPr>
          </a:lstStyle>
          <a:p>
            <a:pPr eaLnBrk="1">
              <a:lnSpc>
                <a:spcPct val="115000"/>
              </a:lnSpc>
              <a:spcAft>
                <a:spcPts val="850"/>
              </a:spcAft>
              <a:buClr>
                <a:srgbClr val="000000"/>
              </a:buClr>
              <a:buSzPct val="100000"/>
              <a:buFont typeface="Wingdings" charset="2"/>
              <a:buChar char=""/>
            </a:pPr>
            <a:r>
              <a:rPr lang="es-ES" altLang="es-ES_tradnl" b="1" dirty="0">
                <a:solidFill>
                  <a:srgbClr val="221E1F"/>
                </a:solidFill>
                <a:latin typeface="Times New Roman" charset="0"/>
              </a:rPr>
              <a:t>Taller 7 de Mindfulness y los Egos</a:t>
            </a:r>
          </a:p>
          <a:p>
            <a:pPr marL="34925" indent="0" eaLnBrk="1">
              <a:lnSpc>
                <a:spcPct val="115000"/>
              </a:lnSpc>
              <a:spcAft>
                <a:spcPts val="850"/>
              </a:spcAft>
              <a:buClr>
                <a:srgbClr val="000000"/>
              </a:buClr>
              <a:buSzPct val="100000"/>
            </a:pPr>
            <a:r>
              <a:rPr lang="es-ES" altLang="es-ES_tradnl" b="1" dirty="0">
                <a:solidFill>
                  <a:srgbClr val="221E1F"/>
                </a:solidFill>
                <a:latin typeface="Times New Roman" charset="0"/>
              </a:rPr>
              <a:t>	- </a:t>
            </a:r>
            <a:r>
              <a:rPr lang="es-ES" altLang="es-ES_tradnl" dirty="0">
                <a:solidFill>
                  <a:srgbClr val="221E1F"/>
                </a:solidFill>
                <a:latin typeface="Times New Roman" charset="0"/>
              </a:rPr>
              <a:t>17 de Septiembre del 2022</a:t>
            </a:r>
          </a:p>
          <a:p>
            <a:pPr marL="34925" indent="0" eaLnBrk="1">
              <a:lnSpc>
                <a:spcPct val="115000"/>
              </a:lnSpc>
              <a:spcAft>
                <a:spcPts val="850"/>
              </a:spcAft>
              <a:buClr>
                <a:srgbClr val="000000"/>
              </a:buClr>
              <a:buSzPct val="100000"/>
            </a:pPr>
            <a:endParaRPr lang="es-ES" altLang="es-ES_tradnl" b="1" dirty="0">
              <a:solidFill>
                <a:srgbClr val="221E1F"/>
              </a:solidFill>
              <a:latin typeface="Times New Roman" charset="0"/>
            </a:endParaRPr>
          </a:p>
          <a:p>
            <a:pPr eaLnBrk="1">
              <a:lnSpc>
                <a:spcPct val="115000"/>
              </a:lnSpc>
              <a:spcAft>
                <a:spcPts val="850"/>
              </a:spcAft>
              <a:buClr>
                <a:srgbClr val="000000"/>
              </a:buClr>
              <a:buSzPct val="100000"/>
              <a:buFont typeface="Wingdings" charset="2"/>
              <a:buChar char=""/>
            </a:pPr>
            <a:r>
              <a:rPr lang="es-ES" altLang="es-ES_tradnl" b="1" dirty="0">
                <a:solidFill>
                  <a:srgbClr val="221E1F"/>
                </a:solidFill>
                <a:latin typeface="Times New Roman" charset="0"/>
              </a:rPr>
              <a:t>Taller 8 de Mindfulness y los Egos.</a:t>
            </a:r>
          </a:p>
          <a:p>
            <a:pPr marL="34925" indent="0" eaLnBrk="1">
              <a:lnSpc>
                <a:spcPct val="115000"/>
              </a:lnSpc>
              <a:spcAft>
                <a:spcPts val="850"/>
              </a:spcAft>
              <a:buClr>
                <a:srgbClr val="000000"/>
              </a:buClr>
              <a:buSzPct val="100000"/>
            </a:pPr>
            <a:r>
              <a:rPr lang="es-ES" altLang="es-ES_tradnl" b="1" dirty="0">
                <a:solidFill>
                  <a:srgbClr val="221E1F"/>
                </a:solidFill>
                <a:latin typeface="Times New Roman" charset="0"/>
              </a:rPr>
              <a:t>   -  </a:t>
            </a:r>
            <a:r>
              <a:rPr lang="es-ES" altLang="es-ES_tradnl" dirty="0">
                <a:solidFill>
                  <a:srgbClr val="221E1F"/>
                </a:solidFill>
                <a:latin typeface="Times New Roman" charset="0"/>
              </a:rPr>
              <a:t>26 de Noviembre del 2022</a:t>
            </a:r>
          </a:p>
          <a:p>
            <a:pPr marL="457200" lvl="1" indent="0" eaLnBrk="1">
              <a:lnSpc>
                <a:spcPct val="115000"/>
              </a:lnSpc>
              <a:spcAft>
                <a:spcPts val="850"/>
              </a:spcAft>
              <a:buClr>
                <a:srgbClr val="000000"/>
              </a:buClr>
              <a:buSzPct val="100000"/>
            </a:pPr>
            <a:endParaRPr lang="es-ES" altLang="es-ES_tradnl" b="1" dirty="0">
              <a:solidFill>
                <a:srgbClr val="221E1F"/>
              </a:solidFill>
              <a:latin typeface="Times New Roman" charset="0"/>
            </a:endParaRPr>
          </a:p>
          <a:p>
            <a:pPr marL="34925" indent="0" eaLnBrk="1">
              <a:lnSpc>
                <a:spcPct val="115000"/>
              </a:lnSpc>
              <a:spcAft>
                <a:spcPts val="850"/>
              </a:spcAft>
              <a:buClr>
                <a:srgbClr val="000000"/>
              </a:buClr>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lvl="1" eaLnBrk="1">
              <a:lnSpc>
                <a:spcPct val="115000"/>
              </a:lnSpc>
              <a:spcAft>
                <a:spcPts val="1425"/>
              </a:spcAft>
              <a:buSzPct val="100000"/>
            </a:pPr>
            <a:endParaRPr lang="es-ES" altLang="es-ES_tradnl" dirty="0">
              <a:solidFill>
                <a:srgbClr val="221E1F"/>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66595" name="Text Box 2"/>
          <p:cNvSpPr txBox="1">
            <a:spLocks noChangeArrowheads="1"/>
          </p:cNvSpPr>
          <p:nvPr/>
        </p:nvSpPr>
        <p:spPr bwMode="auto">
          <a:xfrm>
            <a:off x="1079500" y="88900"/>
            <a:ext cx="9271000" cy="94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eaLnBrk="1">
              <a:buSzPct val="100000"/>
            </a:pPr>
            <a:r>
              <a:rPr lang="es-ES" altLang="es-ES_tradnl" sz="2800" b="1">
                <a:solidFill>
                  <a:srgbClr val="C00000"/>
                </a:solidFill>
              </a:rPr>
              <a:t>                   </a:t>
            </a:r>
            <a:r>
              <a:rPr lang="es-ES" altLang="es-ES_tradnl" sz="2800" b="1">
                <a:solidFill>
                  <a:srgbClr val="FF0000"/>
                </a:solidFill>
              </a:rPr>
              <a:t>PRÓXIMOS</a:t>
            </a:r>
            <a:r>
              <a:rPr lang="es-ES" altLang="es-ES_tradnl" sz="2800" b="1">
                <a:solidFill>
                  <a:srgbClr val="C00000"/>
                </a:solidFill>
              </a:rPr>
              <a:t> TALLERES</a:t>
            </a:r>
          </a:p>
        </p:txBody>
      </p:sp>
      <p:sp>
        <p:nvSpPr>
          <p:cNvPr id="366596"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6659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
        <p:nvSpPr>
          <p:cNvPr id="43010" name="Text Box 2"/>
          <p:cNvSpPr txBox="1">
            <a:spLocks noChangeArrowheads="1"/>
          </p:cNvSpPr>
          <p:nvPr/>
        </p:nvSpPr>
        <p:spPr bwMode="auto">
          <a:xfrm>
            <a:off x="1465263" y="1585913"/>
            <a:ext cx="8855075" cy="3260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9pPr>
          </a:lstStyle>
          <a:p>
            <a:pPr eaLnBrk="1">
              <a:lnSpc>
                <a:spcPct val="115000"/>
              </a:lnSpc>
              <a:spcAft>
                <a:spcPts val="1425"/>
              </a:spcAft>
              <a:buSzPct val="100000"/>
              <a:defRPr/>
            </a:pPr>
            <a:r>
              <a:rPr lang="es-ES" altLang="es-ES_tradnl" sz="2000" dirty="0">
                <a:latin typeface="Times New Roman" charset="0"/>
              </a:rPr>
              <a:t>                 				   </a:t>
            </a:r>
            <a:r>
              <a:rPr lang="es-ES" altLang="es-ES_tradnl" dirty="0">
                <a:latin typeface="Times New Roman" charset="0"/>
              </a:rPr>
              <a:t>GRACIAS</a:t>
            </a:r>
          </a:p>
        </p:txBody>
      </p:sp>
      <p:sp>
        <p:nvSpPr>
          <p:cNvPr id="43011" name="Freeform 3"/>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sp>
        <p:nvSpPr>
          <p:cNvPr id="43013" name="Freeform 5"/>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sp>
        <p:nvSpPr>
          <p:cNvPr id="43014" name="Text Box 6"/>
          <p:cNvSpPr txBox="1">
            <a:spLocks noChangeArrowheads="1"/>
          </p:cNvSpPr>
          <p:nvPr/>
        </p:nvSpPr>
        <p:spPr bwMode="auto">
          <a:xfrm>
            <a:off x="1096963" y="952500"/>
            <a:ext cx="200025" cy="422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pic>
        <p:nvPicPr>
          <p:cNvPr id="43015"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227763607"/>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Freeform 1">
            <a:extLst>
              <a:ext uri="{FF2B5EF4-FFF2-40B4-BE49-F238E27FC236}">
                <a16:creationId xmlns:a16="http://schemas.microsoft.com/office/drawing/2014/main" id="{9D7EF10C-9FB5-1746-BB7F-13170A322A8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8546" name="Picture 2">
            <a:extLst>
              <a:ext uri="{FF2B5EF4-FFF2-40B4-BE49-F238E27FC236}">
                <a16:creationId xmlns:a16="http://schemas.microsoft.com/office/drawing/2014/main" id="{517E5D2B-2F67-2F45-A6A0-535A6BD5C2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7" name="Text Box 27">
            <a:extLst>
              <a:ext uri="{FF2B5EF4-FFF2-40B4-BE49-F238E27FC236}">
                <a16:creationId xmlns:a16="http://schemas.microsoft.com/office/drawing/2014/main" id="{861119F1-D653-D247-8EDD-5313FBFEE736}"/>
              </a:ext>
            </a:extLst>
          </p:cNvPr>
          <p:cNvSpPr txBox="1">
            <a:spLocks noChangeArrowheads="1"/>
          </p:cNvSpPr>
          <p:nvPr/>
        </p:nvSpPr>
        <p:spPr bwMode="auto">
          <a:xfrm>
            <a:off x="1765300" y="3914775"/>
            <a:ext cx="18351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5000" rIns="90000" bIns="450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000000"/>
              </a:solidFill>
            </a:endParaRPr>
          </a:p>
          <a:p>
            <a:pPr algn="ctr" eaLnBrk="1">
              <a:buSzPct val="100000"/>
            </a:pPr>
            <a:r>
              <a:rPr lang="es-ES" altLang="es-ES_tradnl" sz="2800" b="1">
                <a:solidFill>
                  <a:srgbClr val="000000"/>
                </a:solidFill>
              </a:rPr>
              <a:t>TEORÍA</a:t>
            </a:r>
          </a:p>
        </p:txBody>
      </p:sp>
      <p:sp>
        <p:nvSpPr>
          <p:cNvPr id="108548" name="Text Box 28">
            <a:extLst>
              <a:ext uri="{FF2B5EF4-FFF2-40B4-BE49-F238E27FC236}">
                <a16:creationId xmlns:a16="http://schemas.microsoft.com/office/drawing/2014/main" id="{027364E2-87C2-0745-A054-FE3710A68FE1}"/>
              </a:ext>
            </a:extLst>
          </p:cNvPr>
          <p:cNvSpPr txBox="1">
            <a:spLocks noChangeArrowheads="1"/>
          </p:cNvSpPr>
          <p:nvPr/>
        </p:nvSpPr>
        <p:spPr bwMode="auto">
          <a:xfrm>
            <a:off x="3884613" y="3914775"/>
            <a:ext cx="216376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5000" rIns="90000" bIns="450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000000"/>
              </a:solidFill>
            </a:endParaRPr>
          </a:p>
          <a:p>
            <a:pPr algn="ctr" eaLnBrk="1">
              <a:buSzPct val="100000"/>
            </a:pPr>
            <a:r>
              <a:rPr lang="es-ES" altLang="es-ES_tradnl" sz="2800" b="1">
                <a:solidFill>
                  <a:srgbClr val="000000"/>
                </a:solidFill>
              </a:rPr>
              <a:t>PRÁCTICA</a:t>
            </a:r>
          </a:p>
        </p:txBody>
      </p:sp>
      <p:sp>
        <p:nvSpPr>
          <p:cNvPr id="108549" name="Text Box 29">
            <a:extLst>
              <a:ext uri="{FF2B5EF4-FFF2-40B4-BE49-F238E27FC236}">
                <a16:creationId xmlns:a16="http://schemas.microsoft.com/office/drawing/2014/main" id="{F427034E-9728-734B-8E41-5AED2548CACC}"/>
              </a:ext>
            </a:extLst>
          </p:cNvPr>
          <p:cNvSpPr txBox="1">
            <a:spLocks noChangeArrowheads="1"/>
          </p:cNvSpPr>
          <p:nvPr/>
        </p:nvSpPr>
        <p:spPr bwMode="auto">
          <a:xfrm>
            <a:off x="6048375" y="3908425"/>
            <a:ext cx="23796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5000" rIns="90000" bIns="450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000000"/>
              </a:solidFill>
            </a:endParaRPr>
          </a:p>
          <a:p>
            <a:pPr algn="ctr" eaLnBrk="1">
              <a:buSzPct val="100000"/>
            </a:pPr>
            <a:r>
              <a:rPr lang="es-ES" altLang="es-ES_tradnl" sz="2800" b="1">
                <a:solidFill>
                  <a:srgbClr val="000000"/>
                </a:solidFill>
              </a:rPr>
              <a:t>EXPRESIÓN</a:t>
            </a:r>
          </a:p>
        </p:txBody>
      </p:sp>
      <p:sp>
        <p:nvSpPr>
          <p:cNvPr id="108550" name="Text Box 30">
            <a:extLst>
              <a:ext uri="{FF2B5EF4-FFF2-40B4-BE49-F238E27FC236}">
                <a16:creationId xmlns:a16="http://schemas.microsoft.com/office/drawing/2014/main" id="{BD57F642-0503-6E40-BA72-EC7927C9E18A}"/>
              </a:ext>
            </a:extLst>
          </p:cNvPr>
          <p:cNvSpPr txBox="1">
            <a:spLocks noChangeArrowheads="1"/>
          </p:cNvSpPr>
          <p:nvPr/>
        </p:nvSpPr>
        <p:spPr bwMode="auto">
          <a:xfrm>
            <a:off x="706438" y="5032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B22222"/>
                </a:solidFill>
              </a:rPr>
              <a:t>ASPECTOS</a:t>
            </a:r>
            <a:r>
              <a:rPr lang="es-ES" altLang="es-ES_tradnl" sz="2800" b="1" dirty="0">
                <a:solidFill>
                  <a:srgbClr val="FF0000"/>
                </a:solidFill>
              </a:rPr>
              <a:t> ARMÓNICOS </a:t>
            </a:r>
          </a:p>
          <a:p>
            <a:pPr algn="ctr" eaLnBrk="1">
              <a:buSzPct val="100000"/>
            </a:pPr>
            <a:r>
              <a:rPr lang="es-ES" altLang="es-ES_tradnl" sz="2800" dirty="0">
                <a:solidFill>
                  <a:srgbClr val="FF0000"/>
                </a:solidFill>
              </a:rPr>
              <a:t>Orbe: distancia permitida en cada aspecto</a:t>
            </a:r>
          </a:p>
          <a:p>
            <a:pPr algn="ctr" eaLnBrk="1">
              <a:buSzPct val="100000"/>
            </a:pPr>
            <a:r>
              <a:rPr lang="es-ES" altLang="es-ES_tradnl" sz="2800" b="1" dirty="0">
                <a:solidFill>
                  <a:srgbClr val="FF0000"/>
                </a:solidFill>
              </a:rPr>
              <a:t>   </a:t>
            </a:r>
          </a:p>
        </p:txBody>
      </p:sp>
      <p:graphicFrame>
        <p:nvGraphicFramePr>
          <p:cNvPr id="2" name="Tabla 1">
            <a:extLst>
              <a:ext uri="{FF2B5EF4-FFF2-40B4-BE49-F238E27FC236}">
                <a16:creationId xmlns:a16="http://schemas.microsoft.com/office/drawing/2014/main" id="{10BF5142-044E-6144-8826-80B843DF1B0B}"/>
              </a:ext>
            </a:extLst>
          </p:cNvPr>
          <p:cNvGraphicFramePr>
            <a:graphicFrameLocks noGrp="1"/>
          </p:cNvGraphicFramePr>
          <p:nvPr/>
        </p:nvGraphicFramePr>
        <p:xfrm>
          <a:off x="1584325" y="1971675"/>
          <a:ext cx="6719888" cy="1854200"/>
        </p:xfrm>
        <a:graphic>
          <a:graphicData uri="http://schemas.openxmlformats.org/drawingml/2006/table">
            <a:tbl>
              <a:tblPr/>
              <a:tblGrid>
                <a:gridCol w="2239963">
                  <a:extLst>
                    <a:ext uri="{9D8B030D-6E8A-4147-A177-3AD203B41FA5}">
                      <a16:colId xmlns:a16="http://schemas.microsoft.com/office/drawing/2014/main" val="20000"/>
                    </a:ext>
                  </a:extLst>
                </a:gridCol>
                <a:gridCol w="2239962">
                  <a:extLst>
                    <a:ext uri="{9D8B030D-6E8A-4147-A177-3AD203B41FA5}">
                      <a16:colId xmlns:a16="http://schemas.microsoft.com/office/drawing/2014/main" val="20001"/>
                    </a:ext>
                  </a:extLst>
                </a:gridCol>
                <a:gridCol w="2239963">
                  <a:extLst>
                    <a:ext uri="{9D8B030D-6E8A-4147-A177-3AD203B41FA5}">
                      <a16:colId xmlns:a16="http://schemas.microsoft.com/office/drawing/2014/main" val="20002"/>
                    </a:ext>
                  </a:extLst>
                </a:gridCol>
              </a:tblGrid>
              <a:tr h="914422">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000000"/>
                        </a:solidFill>
                        <a:effectLst/>
                        <a:latin typeface="Arial" charset="0"/>
                        <a:ea typeface="ＭＳ Ｐゴシック" charset="-128"/>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Arial" charset="0"/>
                          <a:ea typeface="ＭＳ Ｐゴシック" charset="-128"/>
                        </a:rPr>
                        <a:t> TRÍGONO (120º)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FFFFFF"/>
                        </a:solidFill>
                        <a:effectLst/>
                        <a:latin typeface="Verdana" charset="0"/>
                        <a:ea typeface="ＭＳ Ｐゴシック" charset="-128"/>
                      </a:endParaRP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000000"/>
                        </a:solidFill>
                        <a:effectLst/>
                        <a:latin typeface="Arial" charset="0"/>
                        <a:ea typeface="ＭＳ Ｐゴシック" charset="-128"/>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Arial" charset="0"/>
                          <a:ea typeface="ＭＳ Ｐゴシック" charset="-128"/>
                        </a:rPr>
                        <a:t>CONJUNCIÓN (0 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FFFFFF"/>
                        </a:solidFill>
                        <a:effectLst/>
                        <a:latin typeface="Verdana" charset="0"/>
                        <a:ea typeface="ＭＳ Ｐゴシック" charset="-128"/>
                      </a:endParaRP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000000"/>
                        </a:solidFill>
                        <a:effectLst/>
                        <a:latin typeface="Arial" charset="0"/>
                        <a:ea typeface="ＭＳ Ｐゴシック" charset="-128"/>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Arial" charset="0"/>
                          <a:ea typeface="ＭＳ Ｐゴシック" charset="-128"/>
                        </a:rPr>
                        <a:t>     SEXTIL (60 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FFFFFF"/>
                        </a:solidFill>
                        <a:effectLst/>
                        <a:latin typeface="Verdana" charset="0"/>
                        <a:ea typeface="ＭＳ Ｐゴシック" charset="-128"/>
                      </a:endParaRP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939778">
                <a:tc>
                  <a:txBody>
                    <a:bodyPr/>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9pPr>
                    </a:lstStyle>
                    <a:p>
                      <a:pPr marL="0" marR="0" lvl="0" indent="0" algn="just" defTabSz="449263" rtl="0" eaLnBrk="1" fontAlgn="base" latinLnBrk="0" hangingPunct="0">
                        <a:lnSpc>
                          <a:spcPct val="3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a:ln>
                          <a:noFill/>
                        </a:ln>
                        <a:solidFill>
                          <a:srgbClr val="FF0000"/>
                        </a:solidFill>
                        <a:effectLst/>
                        <a:latin typeface="Times New Roman" charset="0"/>
                        <a:ea typeface="ＭＳ Ｐゴシック" charset="-128"/>
                      </a:endParaRPr>
                    </a:p>
                    <a:p>
                      <a:pPr marL="0" marR="0" lvl="0" indent="0" algn="just" defTabSz="449263" rtl="0" eaLnBrk="1" fontAlgn="base" latinLnBrk="0" hangingPunct="0">
                        <a:lnSpc>
                          <a:spcPct val="3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Times New Roman" charset="0"/>
                          <a:ea typeface="ＭＳ Ｐゴシック" charset="-128"/>
                        </a:rPr>
                        <a:t>    </a:t>
                      </a:r>
                    </a:p>
                    <a:p>
                      <a:pPr marL="0" marR="0" lvl="0" indent="0" algn="just"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Verdana" charset="0"/>
                          <a:ea typeface="ＭＳ Ｐゴシック" charset="-128"/>
                        </a:rPr>
                        <a:t>  Aprendizaje</a:t>
                      </a:r>
                    </a:p>
                    <a:p>
                      <a:pPr marL="0" marR="0" lvl="0" indent="0" algn="just"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Verdana" charset="0"/>
                          <a:ea typeface="ＭＳ Ｐゴシック" charset="-128"/>
                        </a:rPr>
                        <a:t>   Gestación</a:t>
                      </a: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just" defTabSz="457200" rtl="0" eaLnBrk="1" fontAlgn="base" latinLnBrk="0" hangingPunct="1">
                        <a:lnSpc>
                          <a:spcPct val="100000"/>
                        </a:lnSpc>
                        <a:spcBef>
                          <a:spcPct val="0"/>
                        </a:spcBef>
                        <a:spcAft>
                          <a:spcPct val="0"/>
                        </a:spcAft>
                        <a:buClrTx/>
                        <a:buSzTx/>
                        <a:buFontTx/>
                        <a:buNone/>
                        <a:tabLst/>
                      </a:pPr>
                      <a:endParaRPr kumimoji="0" lang="es-ES" altLang="es-ES_tradnl" sz="1800" b="0" i="0" u="none" strike="noStrike" cap="none" normalizeH="0" baseline="0">
                        <a:ln>
                          <a:noFill/>
                        </a:ln>
                        <a:solidFill>
                          <a:srgbClr val="FF0000"/>
                        </a:solidFill>
                        <a:effectLst/>
                        <a:latin typeface="Verdana" charset="0"/>
                        <a:ea typeface="ＭＳ Ｐゴシック" charset="-128"/>
                      </a:endParaRPr>
                    </a:p>
                    <a:p>
                      <a:pPr marL="0" marR="0" lvl="0" indent="0" algn="just"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FF0000"/>
                          </a:solidFill>
                          <a:effectLst/>
                          <a:latin typeface="Verdana" charset="0"/>
                          <a:ea typeface="ＭＳ Ｐゴシック" charset="-128"/>
                        </a:rPr>
                        <a:t>Experimentación</a:t>
                      </a: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just" defTabSz="457200" rtl="0" eaLnBrk="1" fontAlgn="base" latinLnBrk="0" hangingPunct="1">
                        <a:lnSpc>
                          <a:spcPct val="100000"/>
                        </a:lnSpc>
                        <a:spcBef>
                          <a:spcPct val="0"/>
                        </a:spcBef>
                        <a:spcAft>
                          <a:spcPct val="0"/>
                        </a:spcAft>
                        <a:buClrTx/>
                        <a:buSzTx/>
                        <a:buFontTx/>
                        <a:buNone/>
                        <a:tabLst/>
                      </a:pPr>
                      <a:endParaRPr kumimoji="0" lang="es-ES" altLang="es-ES_tradnl" sz="1800" b="0" i="0" u="none" strike="noStrike" cap="none" normalizeH="0" baseline="0">
                        <a:ln>
                          <a:noFill/>
                        </a:ln>
                        <a:solidFill>
                          <a:srgbClr val="FF0000"/>
                        </a:solidFill>
                        <a:effectLst/>
                        <a:latin typeface="Verdana" charset="0"/>
                        <a:ea typeface="ＭＳ Ｐゴシック" charset="-128"/>
                      </a:endParaRPr>
                    </a:p>
                    <a:p>
                      <a:pPr marL="0" marR="0" lvl="0" indent="0" algn="just"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rgbClr val="FF0000"/>
                          </a:solidFill>
                          <a:effectLst/>
                          <a:latin typeface="Verdana" charset="0"/>
                          <a:ea typeface="ＭＳ Ｐゴシック" charset="-128"/>
                        </a:rPr>
                        <a:t>     Expresión</a:t>
                      </a: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extLst>
                  <a:ext uri="{0D108BD9-81ED-4DB2-BD59-A6C34878D82A}">
                    <a16:rowId xmlns:a16="http://schemas.microsoft.com/office/drawing/2014/main" val="10001"/>
                  </a:ext>
                </a:extLst>
              </a:tr>
            </a:tbl>
          </a:graphicData>
        </a:graphic>
      </p:graphicFrame>
      <p:sp>
        <p:nvSpPr>
          <p:cNvPr id="3" name="Triángulo 2">
            <a:extLst>
              <a:ext uri="{FF2B5EF4-FFF2-40B4-BE49-F238E27FC236}">
                <a16:creationId xmlns:a16="http://schemas.microsoft.com/office/drawing/2014/main" id="{7D441811-6E72-494C-AA34-E0B03906B1C0}"/>
              </a:ext>
            </a:extLst>
          </p:cNvPr>
          <p:cNvSpPr/>
          <p:nvPr/>
        </p:nvSpPr>
        <p:spPr bwMode="auto">
          <a:xfrm>
            <a:off x="2304008" y="1323107"/>
            <a:ext cx="720080" cy="504056"/>
          </a:xfrm>
          <a:prstGeom prst="triangle">
            <a:avLst/>
          </a:prstGeom>
          <a:noFill/>
          <a:ln w="57150" cap="flat" cmpd="sng" algn="ctr">
            <a:solidFill>
              <a:srgbClr val="2C91D9"/>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dirty="0">
              <a:ln>
                <a:noFill/>
              </a:ln>
              <a:solidFill>
                <a:schemeClr val="bg1"/>
              </a:solidFill>
              <a:effectLst/>
              <a:latin typeface="Arial" charset="0"/>
              <a:ea typeface="ＭＳ Ｐゴシック" charset="0"/>
              <a:cs typeface="ＭＳ Ｐゴシック" charset="0"/>
            </a:endParaRPr>
          </a:p>
        </p:txBody>
      </p:sp>
      <p:sp>
        <p:nvSpPr>
          <p:cNvPr id="4" name="Elipse 3">
            <a:extLst>
              <a:ext uri="{FF2B5EF4-FFF2-40B4-BE49-F238E27FC236}">
                <a16:creationId xmlns:a16="http://schemas.microsoft.com/office/drawing/2014/main" id="{C18BCDF1-B59C-8742-AA64-29B01A6EE5A5}"/>
              </a:ext>
            </a:extLst>
          </p:cNvPr>
          <p:cNvSpPr/>
          <p:nvPr/>
        </p:nvSpPr>
        <p:spPr bwMode="auto">
          <a:xfrm>
            <a:off x="4536256" y="1454150"/>
            <a:ext cx="504056" cy="392832"/>
          </a:xfrm>
          <a:prstGeom prst="ellipse">
            <a:avLst/>
          </a:prstGeom>
          <a:noFill/>
          <a:ln w="57150" cap="flat" cmpd="sng" algn="ctr">
            <a:solidFill>
              <a:srgbClr val="2C91D9"/>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a:ln>
                <a:noFill/>
              </a:ln>
              <a:noFill/>
              <a:effectLst/>
              <a:latin typeface="Arial" charset="0"/>
              <a:ea typeface="ＭＳ Ｐゴシック" charset="0"/>
              <a:cs typeface="ＭＳ Ｐゴシック" charset="0"/>
            </a:endParaRPr>
          </a:p>
        </p:txBody>
      </p:sp>
      <p:cxnSp>
        <p:nvCxnSpPr>
          <p:cNvPr id="6" name="Conector recto 5">
            <a:extLst>
              <a:ext uri="{FF2B5EF4-FFF2-40B4-BE49-F238E27FC236}">
                <a16:creationId xmlns:a16="http://schemas.microsoft.com/office/drawing/2014/main" id="{AC48B88E-034E-3549-9F93-19A712358B57}"/>
              </a:ext>
            </a:extLst>
          </p:cNvPr>
          <p:cNvCxnSpPr>
            <a:cxnSpLocks/>
          </p:cNvCxnSpPr>
          <p:nvPr/>
        </p:nvCxnSpPr>
        <p:spPr bwMode="auto">
          <a:xfrm flipV="1">
            <a:off x="4896296" y="1323107"/>
            <a:ext cx="216024" cy="131043"/>
          </a:xfrm>
          <a:prstGeom prst="line">
            <a:avLst/>
          </a:prstGeom>
          <a:solidFill>
            <a:srgbClr val="00B8FF"/>
          </a:solidFill>
          <a:ln w="57150" cap="flat" cmpd="sng" algn="ctr">
            <a:solidFill>
              <a:srgbClr val="2C91D9"/>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9" name="CuadroTexto 8">
            <a:extLst>
              <a:ext uri="{FF2B5EF4-FFF2-40B4-BE49-F238E27FC236}">
                <a16:creationId xmlns:a16="http://schemas.microsoft.com/office/drawing/2014/main" id="{0AB07CBD-A203-1041-9C46-C6BA0F7FB362}"/>
              </a:ext>
            </a:extLst>
          </p:cNvPr>
          <p:cNvSpPr txBox="1"/>
          <p:nvPr/>
        </p:nvSpPr>
        <p:spPr>
          <a:xfrm>
            <a:off x="6624488" y="764461"/>
            <a:ext cx="1440160" cy="2646878"/>
          </a:xfrm>
          <a:prstGeom prst="rect">
            <a:avLst/>
          </a:prstGeom>
          <a:noFill/>
        </p:spPr>
        <p:txBody>
          <a:bodyPr wrap="square" rtlCol="0">
            <a:spAutoFit/>
          </a:bodyPr>
          <a:lstStyle/>
          <a:p>
            <a:r>
              <a:rPr lang="es-ES" sz="16600" dirty="0">
                <a:solidFill>
                  <a:srgbClr val="2C91D9"/>
                </a:solidFill>
              </a:rPr>
              <a:t>*</a:t>
            </a:r>
          </a:p>
        </p:txBody>
      </p:sp>
    </p:spTree>
    <p:extLst>
      <p:ext uri="{BB962C8B-B14F-4D97-AF65-F5344CB8AC3E}">
        <p14:creationId xmlns:p14="http://schemas.microsoft.com/office/powerpoint/2010/main" val="275225946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Freeform 1">
            <a:extLst>
              <a:ext uri="{FF2B5EF4-FFF2-40B4-BE49-F238E27FC236}">
                <a16:creationId xmlns:a16="http://schemas.microsoft.com/office/drawing/2014/main" id="{A1AEB821-59C1-F44B-A9E9-3601E0E3BC8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7586" name="Picture 2">
            <a:extLst>
              <a:ext uri="{FF2B5EF4-FFF2-40B4-BE49-F238E27FC236}">
                <a16:creationId xmlns:a16="http://schemas.microsoft.com/office/drawing/2014/main" id="{71777DF6-9CBD-7D45-AB42-B29E1CFDA6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7" name="Text Box 3">
            <a:extLst>
              <a:ext uri="{FF2B5EF4-FFF2-40B4-BE49-F238E27FC236}">
                <a16:creationId xmlns:a16="http://schemas.microsoft.com/office/drawing/2014/main" id="{8ED0C687-E896-D842-AC97-DBA20C3056CA}"/>
              </a:ext>
            </a:extLst>
          </p:cNvPr>
          <p:cNvSpPr txBox="1">
            <a:spLocks noChangeArrowheads="1"/>
          </p:cNvSpPr>
          <p:nvPr/>
        </p:nvSpPr>
        <p:spPr bwMode="auto">
          <a:xfrm>
            <a:off x="708025" y="74704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B22222"/>
                </a:solidFill>
              </a:rPr>
              <a:t>ASPECTOS</a:t>
            </a:r>
            <a:r>
              <a:rPr lang="es-ES" altLang="es-ES_tradnl" sz="2800" b="1" dirty="0">
                <a:solidFill>
                  <a:srgbClr val="FF0000"/>
                </a:solidFill>
              </a:rPr>
              <a:t> INARMÓNICOS O DIFICULTADORES</a:t>
            </a:r>
          </a:p>
          <a:p>
            <a:pPr algn="ctr" eaLnBrk="1">
              <a:buSzPct val="100000"/>
              <a:buFont typeface="Times New Roman" panose="02020603050405020304" pitchFamily="18" charset="0"/>
              <a:buNone/>
            </a:pPr>
            <a:r>
              <a:rPr lang="es-ES" altLang="es-ES_tradnl" sz="2800" dirty="0">
                <a:solidFill>
                  <a:srgbClr val="FF0000"/>
                </a:solidFill>
              </a:rPr>
              <a:t>Orbe: distancia permitida en cada aspecto</a:t>
            </a:r>
          </a:p>
          <a:p>
            <a:pPr algn="ctr" eaLnBrk="1">
              <a:buSzPct val="100000"/>
            </a:pPr>
            <a:endParaRPr lang="es-ES" altLang="es-ES_tradnl" sz="2800" b="1" dirty="0">
              <a:solidFill>
                <a:srgbClr val="FF0000"/>
              </a:solidFill>
            </a:endParaRPr>
          </a:p>
          <a:p>
            <a:pPr algn="ctr" eaLnBrk="1">
              <a:buSzPct val="100000"/>
            </a:pPr>
            <a:endParaRPr lang="es-ES" altLang="es-ES_tradnl" sz="2800" dirty="0">
              <a:solidFill>
                <a:srgbClr val="FF0000"/>
              </a:solidFill>
            </a:endParaRPr>
          </a:p>
          <a:p>
            <a:pPr algn="ctr" eaLnBrk="1">
              <a:buSzPct val="100000"/>
            </a:pPr>
            <a:r>
              <a:rPr lang="es-ES" altLang="es-ES_tradnl" sz="2800" b="1" dirty="0">
                <a:solidFill>
                  <a:srgbClr val="FF0000"/>
                </a:solidFill>
              </a:rPr>
              <a:t>   </a:t>
            </a:r>
          </a:p>
        </p:txBody>
      </p:sp>
      <p:sp>
        <p:nvSpPr>
          <p:cNvPr id="67588" name="Text Box 5">
            <a:extLst>
              <a:ext uri="{FF2B5EF4-FFF2-40B4-BE49-F238E27FC236}">
                <a16:creationId xmlns:a16="http://schemas.microsoft.com/office/drawing/2014/main" id="{DE863074-8F3C-2E4B-98E7-659D7729BEA5}"/>
              </a:ext>
            </a:extLst>
          </p:cNvPr>
          <p:cNvSpPr txBox="1">
            <a:spLocks noChangeArrowheads="1"/>
          </p:cNvSpPr>
          <p:nvPr/>
        </p:nvSpPr>
        <p:spPr bwMode="auto">
          <a:xfrm>
            <a:off x="503238" y="4627016"/>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               DIFICULTAD      DIFICULTAD MÁXIMA</a:t>
            </a:r>
          </a:p>
          <a:p>
            <a:pPr algn="ctr" eaLnBrk="1">
              <a:buSzPct val="100000"/>
            </a:pPr>
            <a:endParaRPr lang="es-ES" altLang="es-ES_tradnl" sz="2800" dirty="0">
              <a:solidFill>
                <a:srgbClr val="FF0000"/>
              </a:solidFill>
            </a:endParaRPr>
          </a:p>
          <a:p>
            <a:pPr algn="ctr" eaLnBrk="1">
              <a:buSzPct val="100000"/>
            </a:pPr>
            <a:r>
              <a:rPr lang="es-ES" altLang="es-ES_tradnl" sz="2800" b="1" dirty="0">
                <a:solidFill>
                  <a:srgbClr val="FF0000"/>
                </a:solidFill>
              </a:rPr>
              <a:t>   </a:t>
            </a:r>
          </a:p>
        </p:txBody>
      </p:sp>
      <p:graphicFrame>
        <p:nvGraphicFramePr>
          <p:cNvPr id="7" name="Tabla 6">
            <a:extLst>
              <a:ext uri="{FF2B5EF4-FFF2-40B4-BE49-F238E27FC236}">
                <a16:creationId xmlns:a16="http://schemas.microsoft.com/office/drawing/2014/main" id="{2A4FAA19-BE8F-654A-8439-4F06E8107F2A}"/>
              </a:ext>
            </a:extLst>
          </p:cNvPr>
          <p:cNvGraphicFramePr>
            <a:graphicFrameLocks noGrp="1"/>
          </p:cNvGraphicFramePr>
          <p:nvPr/>
        </p:nvGraphicFramePr>
        <p:xfrm>
          <a:off x="2232025" y="2349227"/>
          <a:ext cx="6192838" cy="1854200"/>
        </p:xfrm>
        <a:graphic>
          <a:graphicData uri="http://schemas.openxmlformats.org/drawingml/2006/table">
            <a:tbl>
              <a:tblPr/>
              <a:tblGrid>
                <a:gridCol w="3095625">
                  <a:extLst>
                    <a:ext uri="{9D8B030D-6E8A-4147-A177-3AD203B41FA5}">
                      <a16:colId xmlns:a16="http://schemas.microsoft.com/office/drawing/2014/main" val="20000"/>
                    </a:ext>
                  </a:extLst>
                </a:gridCol>
                <a:gridCol w="3097213">
                  <a:extLst>
                    <a:ext uri="{9D8B030D-6E8A-4147-A177-3AD203B41FA5}">
                      <a16:colId xmlns:a16="http://schemas.microsoft.com/office/drawing/2014/main" val="20001"/>
                    </a:ext>
                  </a:extLst>
                </a:gridCol>
              </a:tblGrid>
              <a:tr h="914422">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000000"/>
                        </a:solidFill>
                        <a:effectLst/>
                        <a:latin typeface="Arial" charset="0"/>
                        <a:ea typeface="ＭＳ Ｐゴシック" charset="-128"/>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Arial" charset="0"/>
                          <a:ea typeface="ＭＳ Ｐゴシック" charset="-128"/>
                        </a:rPr>
                        <a:t>     OPOSICIÓN (180º)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FFFFFF"/>
                        </a:solidFill>
                        <a:effectLst/>
                        <a:latin typeface="Verdana" charset="0"/>
                        <a:ea typeface="ＭＳ Ｐゴシック" charset="-128"/>
                      </a:endParaRP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000000"/>
                        </a:solidFill>
                        <a:effectLst/>
                        <a:latin typeface="Arial" charset="0"/>
                        <a:ea typeface="ＭＳ Ｐゴシック" charset="-128"/>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1" i="0" u="none" strike="noStrike" cap="none" normalizeH="0" baseline="0">
                          <a:ln>
                            <a:noFill/>
                          </a:ln>
                          <a:solidFill>
                            <a:srgbClr val="000000"/>
                          </a:solidFill>
                          <a:effectLst/>
                          <a:latin typeface="Arial" charset="0"/>
                          <a:ea typeface="ＭＳ Ｐゴシック" charset="-128"/>
                        </a:rPr>
                        <a:t>     CUADRATURA (90º)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s-ES" altLang="es-ES_tradnl" sz="1800" b="1" i="0" u="none" strike="noStrike" cap="none" normalizeH="0" baseline="0">
                        <a:ln>
                          <a:noFill/>
                        </a:ln>
                        <a:solidFill>
                          <a:srgbClr val="FFFFFF"/>
                        </a:solidFill>
                        <a:effectLst/>
                        <a:latin typeface="Verdana" charset="0"/>
                        <a:ea typeface="ＭＳ Ｐゴシック" charset="-128"/>
                      </a:endParaRP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939778">
                <a:tc>
                  <a:txBody>
                    <a:bodyPr/>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7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500" b="1">
                          <a:solidFill>
                            <a:srgbClr val="221E1F"/>
                          </a:solidFill>
                          <a:latin typeface="Verdana" charset="0"/>
                          <a:ea typeface="ＭＳ Ｐゴシック" charset="-128"/>
                        </a:defRPr>
                      </a:lvl9pPr>
                    </a:lstStyle>
                    <a:p>
                      <a:pPr marL="0" marR="0" lvl="0" indent="0" algn="just" defTabSz="449263" rtl="0" eaLnBrk="1" fontAlgn="base" latinLnBrk="0" hangingPunct="0">
                        <a:lnSpc>
                          <a:spcPct val="3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a:ln>
                          <a:noFill/>
                        </a:ln>
                        <a:solidFill>
                          <a:srgbClr val="FF0000"/>
                        </a:solidFill>
                        <a:effectLst/>
                        <a:latin typeface="Times New Roman" charset="0"/>
                        <a:ea typeface="ＭＳ Ｐゴシック" charset="-128"/>
                      </a:endParaRPr>
                    </a:p>
                    <a:p>
                      <a:pPr marL="0" marR="0" lvl="0" indent="0" algn="just" defTabSz="449263" rtl="0" eaLnBrk="1" fontAlgn="base" latinLnBrk="0" hangingPunct="0">
                        <a:lnSpc>
                          <a:spcPct val="3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Times New Roman" charset="0"/>
                          <a:ea typeface="ＭＳ Ｐゴシック" charset="-128"/>
                        </a:rPr>
                        <a:t>    </a:t>
                      </a:r>
                    </a:p>
                    <a:p>
                      <a:pPr marL="0" marR="0" lvl="0" indent="0" algn="just"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Verdana" charset="0"/>
                          <a:ea typeface="ＭＳ Ｐゴシック" charset="-128"/>
                        </a:rPr>
                        <a:t>        División</a:t>
                      </a:r>
                    </a:p>
                    <a:p>
                      <a:pPr marL="0" marR="0" lvl="0" indent="0" algn="just"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a:ln>
                            <a:noFill/>
                          </a:ln>
                          <a:solidFill>
                            <a:srgbClr val="FF0000"/>
                          </a:solidFill>
                          <a:effectLst/>
                          <a:latin typeface="Verdana" charset="0"/>
                          <a:ea typeface="ＭＳ Ｐゴシック" charset="-128"/>
                        </a:rPr>
                        <a:t>    Enfrentamiento</a:t>
                      </a: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just" defTabSz="457200" rtl="0" eaLnBrk="1" fontAlgn="base" latinLnBrk="0" hangingPunct="1">
                        <a:lnSpc>
                          <a:spcPct val="100000"/>
                        </a:lnSpc>
                        <a:spcBef>
                          <a:spcPct val="0"/>
                        </a:spcBef>
                        <a:spcAft>
                          <a:spcPct val="0"/>
                        </a:spcAft>
                        <a:buClrTx/>
                        <a:buSzTx/>
                        <a:buFontTx/>
                        <a:buNone/>
                        <a:tabLst/>
                      </a:pPr>
                      <a:endParaRPr kumimoji="0" lang="es-ES" altLang="es-ES_tradnl" sz="1800" b="0" i="0" u="none" strike="noStrike" cap="none" normalizeH="0" baseline="0" dirty="0">
                        <a:ln>
                          <a:noFill/>
                        </a:ln>
                        <a:solidFill>
                          <a:srgbClr val="FF0000"/>
                        </a:solidFill>
                        <a:effectLst/>
                        <a:latin typeface="Verdana" charset="0"/>
                        <a:ea typeface="ＭＳ Ｐゴシック" charset="-128"/>
                      </a:endParaRPr>
                    </a:p>
                    <a:p>
                      <a:pPr marL="0" marR="0" lvl="0" indent="0" algn="just"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dirty="0">
                          <a:ln>
                            <a:noFill/>
                          </a:ln>
                          <a:solidFill>
                            <a:srgbClr val="FF0000"/>
                          </a:solidFill>
                          <a:effectLst/>
                          <a:latin typeface="Verdana" charset="0"/>
                          <a:ea typeface="ＭＳ Ｐゴシック" charset="-128"/>
                        </a:rPr>
                        <a:t>           Bloqueo</a:t>
                      </a:r>
                    </a:p>
                  </a:txBody>
                  <a:tcPr marT="45731" marB="4573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extLst>
                  <a:ext uri="{0D108BD9-81ED-4DB2-BD59-A6C34878D82A}">
                    <a16:rowId xmlns:a16="http://schemas.microsoft.com/office/drawing/2014/main" val="10001"/>
                  </a:ext>
                </a:extLst>
              </a:tr>
            </a:tbl>
          </a:graphicData>
        </a:graphic>
      </p:graphicFrame>
      <p:cxnSp>
        <p:nvCxnSpPr>
          <p:cNvPr id="3" name="Conector recto 2">
            <a:extLst>
              <a:ext uri="{FF2B5EF4-FFF2-40B4-BE49-F238E27FC236}">
                <a16:creationId xmlns:a16="http://schemas.microsoft.com/office/drawing/2014/main" id="{18F69D4E-2AF9-D04A-825B-9DF20EF63578}"/>
              </a:ext>
            </a:extLst>
          </p:cNvPr>
          <p:cNvCxnSpPr/>
          <p:nvPr/>
        </p:nvCxnSpPr>
        <p:spPr bwMode="auto">
          <a:xfrm>
            <a:off x="3168104" y="1827163"/>
            <a:ext cx="1008112" cy="0"/>
          </a:xfrm>
          <a:prstGeom prst="line">
            <a:avLst/>
          </a:prstGeom>
          <a:solidFill>
            <a:srgbClr val="00B8FF"/>
          </a:solidFill>
          <a:ln w="38100"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 name="Rectángulo 3">
            <a:extLst>
              <a:ext uri="{FF2B5EF4-FFF2-40B4-BE49-F238E27FC236}">
                <a16:creationId xmlns:a16="http://schemas.microsoft.com/office/drawing/2014/main" id="{9E3682DF-A183-CE42-9935-45C6BBC384E7}"/>
              </a:ext>
            </a:extLst>
          </p:cNvPr>
          <p:cNvSpPr/>
          <p:nvPr/>
        </p:nvSpPr>
        <p:spPr bwMode="auto">
          <a:xfrm>
            <a:off x="6624488" y="1610519"/>
            <a:ext cx="504056" cy="360660"/>
          </a:xfrm>
          <a:prstGeom prst="rect">
            <a:avLst/>
          </a:prstGeom>
          <a:noFill/>
          <a:ln w="4127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 sz="2400" b="0" i="0" u="none" strike="noStrike" cap="none" normalizeH="0" baseline="0">
              <a:ln>
                <a:noFill/>
              </a:ln>
              <a:solidFill>
                <a:schemeClr val="bg1"/>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1107403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ext Box 1">
            <a:extLst>
              <a:ext uri="{FF2B5EF4-FFF2-40B4-BE49-F238E27FC236}">
                <a16:creationId xmlns:a16="http://schemas.microsoft.com/office/drawing/2014/main" id="{1BCE8412-0A49-9442-81EB-557F343D1C26}"/>
              </a:ext>
            </a:extLst>
          </p:cNvPr>
          <p:cNvSpPr txBox="1">
            <a:spLocks noChangeArrowheads="1"/>
          </p:cNvSpPr>
          <p:nvPr/>
        </p:nvSpPr>
        <p:spPr bwMode="auto">
          <a:xfrm>
            <a:off x="873125" y="127793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430213" indent="-203200">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1pPr>
            <a:lvl2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2pPr>
            <a:lvl3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3pPr>
            <a:lvl4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4pPr>
            <a:lvl5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9634" name="Text Box 2">
            <a:extLst>
              <a:ext uri="{FF2B5EF4-FFF2-40B4-BE49-F238E27FC236}">
                <a16:creationId xmlns:a16="http://schemas.microsoft.com/office/drawing/2014/main" id="{0B99B9C9-9946-7F4E-989D-80AC2A3DBB72}"/>
              </a:ext>
            </a:extLst>
          </p:cNvPr>
          <p:cNvSpPr txBox="1">
            <a:spLocks noChangeArrowheads="1"/>
          </p:cNvSpPr>
          <p:nvPr/>
        </p:nvSpPr>
        <p:spPr bwMode="auto">
          <a:xfrm>
            <a:off x="668338" y="-9525"/>
            <a:ext cx="9271000"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LEYES DE </a:t>
            </a:r>
            <a:r>
              <a:rPr lang="es-ES" altLang="es-ES_tradnl" sz="2800" b="1">
                <a:solidFill>
                  <a:srgbClr val="C00000"/>
                </a:solidFill>
              </a:rPr>
              <a:t>JOSHUA: saltos cuánticos.</a:t>
            </a:r>
          </a:p>
        </p:txBody>
      </p:sp>
      <p:sp>
        <p:nvSpPr>
          <p:cNvPr id="69635" name="Freeform 3">
            <a:extLst>
              <a:ext uri="{FF2B5EF4-FFF2-40B4-BE49-F238E27FC236}">
                <a16:creationId xmlns:a16="http://schemas.microsoft.com/office/drawing/2014/main" id="{50081AA2-A34C-004F-836E-00E74D4CAC8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69636" name="Text Box 4">
            <a:extLst>
              <a:ext uri="{FF2B5EF4-FFF2-40B4-BE49-F238E27FC236}">
                <a16:creationId xmlns:a16="http://schemas.microsoft.com/office/drawing/2014/main" id="{F22C94F3-BC3B-4448-9364-10C57B2B3CCB}"/>
              </a:ext>
            </a:extLst>
          </p:cNvPr>
          <p:cNvSpPr txBox="1">
            <a:spLocks noChangeArrowheads="1"/>
          </p:cNvSpPr>
          <p:nvPr/>
        </p:nvSpPr>
        <p:spPr bwMode="auto">
          <a:xfrm>
            <a:off x="520700" y="1628775"/>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TRÍGONO</a:t>
            </a:r>
          </a:p>
        </p:txBody>
      </p:sp>
      <p:pic>
        <p:nvPicPr>
          <p:cNvPr id="69637" name="Picture 5">
            <a:extLst>
              <a:ext uri="{FF2B5EF4-FFF2-40B4-BE49-F238E27FC236}">
                <a16:creationId xmlns:a16="http://schemas.microsoft.com/office/drawing/2014/main" id="{53BA8B8B-48B2-B747-99E0-A4D266C526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8" name="Text Box 6">
            <a:extLst>
              <a:ext uri="{FF2B5EF4-FFF2-40B4-BE49-F238E27FC236}">
                <a16:creationId xmlns:a16="http://schemas.microsoft.com/office/drawing/2014/main" id="{0EEEF89F-56B3-294C-AA50-0AED84EC5756}"/>
              </a:ext>
            </a:extLst>
          </p:cNvPr>
          <p:cNvSpPr txBox="1">
            <a:spLocks noChangeArrowheads="1"/>
          </p:cNvSpPr>
          <p:nvPr/>
        </p:nvSpPr>
        <p:spPr bwMode="auto">
          <a:xfrm>
            <a:off x="3579813" y="1616075"/>
            <a:ext cx="336708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CONJUNCIÓN</a:t>
            </a:r>
          </a:p>
        </p:txBody>
      </p:sp>
      <p:sp>
        <p:nvSpPr>
          <p:cNvPr id="69639" name="Text Box 7">
            <a:extLst>
              <a:ext uri="{FF2B5EF4-FFF2-40B4-BE49-F238E27FC236}">
                <a16:creationId xmlns:a16="http://schemas.microsoft.com/office/drawing/2014/main" id="{36ED17C1-B04C-1F4A-BBDB-DBFF02D0A93F}"/>
              </a:ext>
            </a:extLst>
          </p:cNvPr>
          <p:cNvSpPr txBox="1">
            <a:spLocks noChangeArrowheads="1"/>
          </p:cNvSpPr>
          <p:nvPr/>
        </p:nvSpPr>
        <p:spPr bwMode="auto">
          <a:xfrm>
            <a:off x="6819900" y="1603375"/>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SEXTIL</a:t>
            </a:r>
          </a:p>
        </p:txBody>
      </p:sp>
      <p:sp>
        <p:nvSpPr>
          <p:cNvPr id="191496" name="Text Box 8">
            <a:extLst>
              <a:ext uri="{FF2B5EF4-FFF2-40B4-BE49-F238E27FC236}">
                <a16:creationId xmlns:a16="http://schemas.microsoft.com/office/drawing/2014/main" id="{08168C27-DC98-5347-9380-CFFD8A607C51}"/>
              </a:ext>
            </a:extLst>
          </p:cNvPr>
          <p:cNvSpPr txBox="1">
            <a:spLocks noChangeArrowheads="1"/>
          </p:cNvSpPr>
          <p:nvPr/>
        </p:nvSpPr>
        <p:spPr bwMode="auto">
          <a:xfrm>
            <a:off x="557213" y="3524250"/>
            <a:ext cx="336708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OPOSICIÓN</a:t>
            </a:r>
          </a:p>
        </p:txBody>
      </p:sp>
      <p:sp>
        <p:nvSpPr>
          <p:cNvPr id="191497" name="Text Box 9">
            <a:extLst>
              <a:ext uri="{FF2B5EF4-FFF2-40B4-BE49-F238E27FC236}">
                <a16:creationId xmlns:a16="http://schemas.microsoft.com/office/drawing/2014/main" id="{CDD1B08D-44A8-F549-801D-3F75FE892028}"/>
              </a:ext>
            </a:extLst>
          </p:cNvPr>
          <p:cNvSpPr txBox="1">
            <a:spLocks noChangeArrowheads="1"/>
          </p:cNvSpPr>
          <p:nvPr/>
        </p:nvSpPr>
        <p:spPr bwMode="auto">
          <a:xfrm>
            <a:off x="3292475" y="3511550"/>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       CUADRATURA</a:t>
            </a:r>
          </a:p>
        </p:txBody>
      </p:sp>
      <p:sp>
        <p:nvSpPr>
          <p:cNvPr id="69642" name="AutoShape 10">
            <a:extLst>
              <a:ext uri="{FF2B5EF4-FFF2-40B4-BE49-F238E27FC236}">
                <a16:creationId xmlns:a16="http://schemas.microsoft.com/office/drawing/2014/main" id="{89705201-ED41-9D40-BC0B-832A96918C15}"/>
              </a:ext>
            </a:extLst>
          </p:cNvPr>
          <p:cNvSpPr>
            <a:spLocks noChangeArrowheads="1"/>
          </p:cNvSpPr>
          <p:nvPr/>
        </p:nvSpPr>
        <p:spPr bwMode="auto">
          <a:xfrm>
            <a:off x="3240088" y="2052638"/>
            <a:ext cx="576262" cy="360362"/>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69643" name="AutoShape 11">
            <a:extLst>
              <a:ext uri="{FF2B5EF4-FFF2-40B4-BE49-F238E27FC236}">
                <a16:creationId xmlns:a16="http://schemas.microsoft.com/office/drawing/2014/main" id="{0EA3E199-C5F7-F840-8029-0B0BFFBF3678}"/>
              </a:ext>
            </a:extLst>
          </p:cNvPr>
          <p:cNvSpPr>
            <a:spLocks noChangeArrowheads="1"/>
          </p:cNvSpPr>
          <p:nvPr/>
        </p:nvSpPr>
        <p:spPr bwMode="auto">
          <a:xfrm>
            <a:off x="6804025" y="2054225"/>
            <a:ext cx="576263" cy="360363"/>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191500" name="AutoShape 12">
            <a:extLst>
              <a:ext uri="{FF2B5EF4-FFF2-40B4-BE49-F238E27FC236}">
                <a16:creationId xmlns:a16="http://schemas.microsoft.com/office/drawing/2014/main" id="{F7B40F5B-5D7D-744A-B30D-D4214861F8FC}"/>
              </a:ext>
            </a:extLst>
          </p:cNvPr>
          <p:cNvSpPr>
            <a:spLocks noChangeArrowheads="1"/>
          </p:cNvSpPr>
          <p:nvPr/>
        </p:nvSpPr>
        <p:spPr bwMode="auto">
          <a:xfrm>
            <a:off x="1728788" y="2663825"/>
            <a:ext cx="215900" cy="1079500"/>
          </a:xfrm>
          <a:prstGeom prst="down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1501" name="AutoShape 13">
            <a:extLst>
              <a:ext uri="{FF2B5EF4-FFF2-40B4-BE49-F238E27FC236}">
                <a16:creationId xmlns:a16="http://schemas.microsoft.com/office/drawing/2014/main" id="{577DB622-9D9C-5A4B-B120-F4B4131CD2B3}"/>
              </a:ext>
            </a:extLst>
          </p:cNvPr>
          <p:cNvSpPr>
            <a:spLocks noChangeArrowheads="1"/>
          </p:cNvSpPr>
          <p:nvPr/>
        </p:nvSpPr>
        <p:spPr bwMode="auto">
          <a:xfrm>
            <a:off x="4679950" y="2663825"/>
            <a:ext cx="215900" cy="1079500"/>
          </a:xfrm>
          <a:prstGeom prst="down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1502" name="AutoShape 14">
            <a:extLst>
              <a:ext uri="{FF2B5EF4-FFF2-40B4-BE49-F238E27FC236}">
                <a16:creationId xmlns:a16="http://schemas.microsoft.com/office/drawing/2014/main" id="{A12BFA4F-D06E-4745-873D-95620C7D4ED0}"/>
              </a:ext>
            </a:extLst>
          </p:cNvPr>
          <p:cNvSpPr>
            <a:spLocks noChangeArrowheads="1"/>
          </p:cNvSpPr>
          <p:nvPr/>
        </p:nvSpPr>
        <p:spPr bwMode="auto">
          <a:xfrm>
            <a:off x="2376488" y="2663825"/>
            <a:ext cx="215900" cy="1079500"/>
          </a:xfrm>
          <a:prstGeom prst="up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1503" name="AutoShape 15">
            <a:extLst>
              <a:ext uri="{FF2B5EF4-FFF2-40B4-BE49-F238E27FC236}">
                <a16:creationId xmlns:a16="http://schemas.microsoft.com/office/drawing/2014/main" id="{057D25A3-ECCD-C44C-9E37-7E42864C7337}"/>
              </a:ext>
            </a:extLst>
          </p:cNvPr>
          <p:cNvSpPr>
            <a:spLocks noChangeArrowheads="1"/>
          </p:cNvSpPr>
          <p:nvPr/>
        </p:nvSpPr>
        <p:spPr bwMode="auto">
          <a:xfrm>
            <a:off x="5364163" y="2663825"/>
            <a:ext cx="215900" cy="1079500"/>
          </a:xfrm>
          <a:prstGeom prst="up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190307182"/>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91500"/>
                                        </p:tgtEl>
                                        <p:attrNameLst>
                                          <p:attrName>style.visibility</p:attrName>
                                        </p:attrNameLst>
                                      </p:cBhvr>
                                      <p:to>
                                        <p:strVal val="visible"/>
                                      </p:to>
                                    </p:set>
                                  </p:childTnLst>
                                </p:cTn>
                              </p:par>
                              <p:par>
                                <p:cTn id="7" presetID="1" presetClass="entr" fill="hold" grpId="0" nodeType="withEffect">
                                  <p:stCondLst>
                                    <p:cond delay="0"/>
                                  </p:stCondLst>
                                  <p:childTnLst>
                                    <p:set>
                                      <p:cBhvr additive="repl">
                                        <p:cTn id="8" dur="1" fill="hold">
                                          <p:stCondLst>
                                            <p:cond delay="0"/>
                                          </p:stCondLst>
                                        </p:cTn>
                                        <p:tgtEl>
                                          <p:spTgt spid="191502"/>
                                        </p:tgtEl>
                                        <p:attrNameLst>
                                          <p:attrName>style.visibility</p:attrName>
                                        </p:attrNameLst>
                                      </p:cBhvr>
                                      <p:to>
                                        <p:strVal val="visible"/>
                                      </p:to>
                                    </p:set>
                                  </p:childTnLst>
                                </p:cTn>
                              </p:par>
                              <p:par>
                                <p:cTn id="9" presetID="1" presetClass="entr" fill="hold" nodeType="withEffect">
                                  <p:stCondLst>
                                    <p:cond delay="0"/>
                                  </p:stCondLst>
                                  <p:childTnLst>
                                    <p:set>
                                      <p:cBhvr additive="repl">
                                        <p:cTn id="10" dur="1" fill="hold">
                                          <p:stCondLst>
                                            <p:cond delay="0"/>
                                          </p:stCondLst>
                                        </p:cTn>
                                        <p:tgtEl>
                                          <p:spTgt spid="19149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fill="hold" grpId="0" nodeType="clickEffect">
                                  <p:stCondLst>
                                    <p:cond delay="0"/>
                                  </p:stCondLst>
                                  <p:childTnLst>
                                    <p:set>
                                      <p:cBhvr additive="repl">
                                        <p:cTn id="14" dur="1" fill="hold">
                                          <p:stCondLst>
                                            <p:cond delay="0"/>
                                          </p:stCondLst>
                                        </p:cTn>
                                        <p:tgtEl>
                                          <p:spTgt spid="191501"/>
                                        </p:tgtEl>
                                        <p:attrNameLst>
                                          <p:attrName>style.visibility</p:attrName>
                                        </p:attrNameLst>
                                      </p:cBhvr>
                                      <p:to>
                                        <p:strVal val="visible"/>
                                      </p:to>
                                    </p:set>
                                  </p:childTnLst>
                                </p:cTn>
                              </p:par>
                              <p:par>
                                <p:cTn id="15" presetID="1" presetClass="entr" fill="hold" grpId="0" nodeType="withEffect">
                                  <p:stCondLst>
                                    <p:cond delay="0"/>
                                  </p:stCondLst>
                                  <p:childTnLst>
                                    <p:set>
                                      <p:cBhvr additive="repl">
                                        <p:cTn id="16" dur="1" fill="hold">
                                          <p:stCondLst>
                                            <p:cond delay="0"/>
                                          </p:stCondLst>
                                        </p:cTn>
                                        <p:tgtEl>
                                          <p:spTgt spid="191503"/>
                                        </p:tgtEl>
                                        <p:attrNameLst>
                                          <p:attrName>style.visibility</p:attrName>
                                        </p:attrNameLst>
                                      </p:cBhvr>
                                      <p:to>
                                        <p:strVal val="visible"/>
                                      </p:to>
                                    </p:set>
                                  </p:childTnLst>
                                </p:cTn>
                              </p:par>
                              <p:par>
                                <p:cTn id="17" presetID="1" presetClass="entr" fill="hold" nodeType="withEffect">
                                  <p:stCondLst>
                                    <p:cond delay="0"/>
                                  </p:stCondLst>
                                  <p:childTnLst>
                                    <p:set>
                                      <p:cBhvr additive="repl">
                                        <p:cTn id="18" dur="1" fill="hold">
                                          <p:stCondLst>
                                            <p:cond delay="0"/>
                                          </p:stCondLst>
                                        </p:cTn>
                                        <p:tgtEl>
                                          <p:spTgt spid="1914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0" grpId="0" animBg="1"/>
      <p:bldP spid="191501" grpId="0" animBg="1"/>
      <p:bldP spid="191502" grpId="0" animBg="1"/>
      <p:bldP spid="191503"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Text Box 1">
            <a:extLst>
              <a:ext uri="{FF2B5EF4-FFF2-40B4-BE49-F238E27FC236}">
                <a16:creationId xmlns:a16="http://schemas.microsoft.com/office/drawing/2014/main" id="{A6B9F52B-3E73-9747-BEB4-D02F8D3B11B0}"/>
              </a:ext>
            </a:extLst>
          </p:cNvPr>
          <p:cNvSpPr txBox="1">
            <a:spLocks noChangeArrowheads="1"/>
          </p:cNvSpPr>
          <p:nvPr/>
        </p:nvSpPr>
        <p:spPr bwMode="auto">
          <a:xfrm>
            <a:off x="1017588" y="741363"/>
            <a:ext cx="88471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15913" indent="-261938">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1pPr>
            <a:lvl2pPr marL="723900" indent="-266700">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2pPr>
            <a:lvl3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3pPr>
            <a:lvl4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4pPr>
            <a:lvl5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spcAft>
                <a:spcPts val="1138"/>
              </a:spcAft>
              <a:buSzPct val="100000"/>
            </a:pPr>
            <a:endParaRPr lang="es-ES" altLang="es-ES_tradnl" dirty="0">
              <a:solidFill>
                <a:srgbClr val="000000"/>
              </a:solidFill>
              <a:latin typeface="Times New Roman" panose="02020603050405020304" pitchFamily="18" charset="0"/>
            </a:endParaRPr>
          </a:p>
          <a:p>
            <a:pPr algn="just" eaLnBrk="1">
              <a:spcAft>
                <a:spcPts val="5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Significado</a:t>
            </a:r>
            <a:r>
              <a:rPr lang="es-ES" altLang="es-ES_tradnl" dirty="0">
                <a:solidFill>
                  <a:srgbClr val="000000"/>
                </a:solidFill>
                <a:latin typeface="Times New Roman" panose="02020603050405020304" pitchFamily="18" charset="0"/>
              </a:rPr>
              <a:t>: DIFICULTAD de las energías de ambos planetas. Distorsión de las energías. Vivir en los extremos, o alternar.</a:t>
            </a:r>
          </a:p>
          <a:p>
            <a:pPr algn="just" eaLnBrk="1">
              <a:spcAft>
                <a:spcPts val="5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Origen (carga </a:t>
            </a:r>
            <a:r>
              <a:rPr lang="es-ES" altLang="es-ES_tradnl" b="1" dirty="0" err="1">
                <a:solidFill>
                  <a:srgbClr val="000000"/>
                </a:solidFill>
                <a:latin typeface="Times New Roman" panose="02020603050405020304" pitchFamily="18" charset="0"/>
              </a:rPr>
              <a:t>kármica</a:t>
            </a:r>
            <a:r>
              <a:rPr lang="es-ES" altLang="es-ES_tradnl" b="1" dirty="0">
                <a:solidFill>
                  <a:srgbClr val="000000"/>
                </a:solidFill>
                <a:latin typeface="Times New Roman" panose="02020603050405020304" pitchFamily="18" charset="0"/>
              </a:rPr>
              <a:t>): </a:t>
            </a:r>
            <a:r>
              <a:rPr lang="es-ES" altLang="es-ES_tradnl" dirty="0">
                <a:solidFill>
                  <a:srgbClr val="000000"/>
                </a:solidFill>
                <a:latin typeface="Times New Roman" panose="02020603050405020304" pitchFamily="18" charset="0"/>
              </a:rPr>
              <a:t>en otras vidas NO se realizó el TRÍGONO de forma correcta entre ambos planetas. Ahora nace en esta vida con la oposición. Sombra de los dos extremos y de la suma de los dos. </a:t>
            </a:r>
          </a:p>
          <a:p>
            <a:pPr algn="just" eaLnBrk="1">
              <a:spcAft>
                <a:spcPts val="5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Has de Hacer</a:t>
            </a:r>
            <a:r>
              <a:rPr lang="es-ES" altLang="es-ES_tradnl" dirty="0">
                <a:solidFill>
                  <a:srgbClr val="000000"/>
                </a:solidFill>
                <a:latin typeface="Times New Roman" panose="02020603050405020304" pitchFamily="18" charset="0"/>
              </a:rPr>
              <a:t>: volver al TRÍGONO (aprendizaje continuo de la experiencia de las energías de los dos planetas):</a:t>
            </a:r>
          </a:p>
          <a:p>
            <a:pPr lvl="1" algn="just" eaLnBrk="1">
              <a:spcAft>
                <a:spcPts val="538"/>
              </a:spcAft>
              <a:buClr>
                <a:srgbClr val="000000"/>
              </a:buClr>
              <a:buSzPct val="100000"/>
              <a:buFont typeface="Times New Roman" panose="02020603050405020304" pitchFamily="18" charset="0"/>
              <a:buChar char="–"/>
            </a:pPr>
            <a:r>
              <a:rPr lang="es-ES" altLang="es-ES_tradnl" dirty="0">
                <a:solidFill>
                  <a:srgbClr val="000000"/>
                </a:solidFill>
                <a:latin typeface="Times New Roman" panose="02020603050405020304" pitchFamily="18" charset="0"/>
              </a:rPr>
              <a:t>Trabajar la sombra de ambos extremos y de la suma de ellos. </a:t>
            </a:r>
          </a:p>
          <a:p>
            <a:pPr lvl="1" algn="just" eaLnBrk="1">
              <a:spcAft>
                <a:spcPts val="538"/>
              </a:spcAft>
              <a:buClr>
                <a:srgbClr val="000000"/>
              </a:buClr>
              <a:buSzPct val="100000"/>
              <a:buFont typeface="Times New Roman" panose="02020603050405020304" pitchFamily="18" charset="0"/>
              <a:buChar char="–"/>
            </a:pPr>
            <a:r>
              <a:rPr lang="es-ES" altLang="es-ES_tradnl" dirty="0">
                <a:solidFill>
                  <a:srgbClr val="FF0000"/>
                </a:solidFill>
                <a:latin typeface="Times New Roman" panose="02020603050405020304" pitchFamily="18" charset="0"/>
              </a:rPr>
              <a:t>INTEGRAR</a:t>
            </a:r>
            <a:r>
              <a:rPr lang="es-ES" altLang="es-ES_tradnl" dirty="0">
                <a:solidFill>
                  <a:srgbClr val="000000"/>
                </a:solidFill>
                <a:latin typeface="Times New Roman" panose="02020603050405020304" pitchFamily="18" charset="0"/>
              </a:rPr>
              <a:t> energía de ambos planetas-signos-casas: </a:t>
            </a:r>
            <a:r>
              <a:rPr lang="es-ES" altLang="es-ES_tradnl" dirty="0">
                <a:solidFill>
                  <a:srgbClr val="FF0000"/>
                </a:solidFill>
                <a:latin typeface="Times New Roman" panose="02020603050405020304" pitchFamily="18" charset="0"/>
              </a:rPr>
              <a:t>ESFUERZO EN CREAR </a:t>
            </a:r>
            <a:r>
              <a:rPr lang="es-ES" altLang="es-ES_tradnl" dirty="0">
                <a:solidFill>
                  <a:srgbClr val="000000"/>
                </a:solidFill>
                <a:latin typeface="Times New Roman" panose="02020603050405020304" pitchFamily="18" charset="0"/>
              </a:rPr>
              <a:t>algo nuevo </a:t>
            </a:r>
            <a:r>
              <a:rPr lang="es-ES" altLang="es-ES_tradnl" dirty="0">
                <a:solidFill>
                  <a:srgbClr val="FF0000"/>
                </a:solidFill>
                <a:latin typeface="Times New Roman" panose="02020603050405020304" pitchFamily="18" charset="0"/>
              </a:rPr>
              <a:t>EQUILIBRADO</a:t>
            </a:r>
            <a:r>
              <a:rPr lang="es-ES" altLang="es-ES_tradnl" dirty="0">
                <a:solidFill>
                  <a:srgbClr val="000000"/>
                </a:solidFill>
                <a:latin typeface="Times New Roman" panose="02020603050405020304" pitchFamily="18" charset="0"/>
              </a:rPr>
              <a:t> con la luz de ambos.</a:t>
            </a:r>
          </a:p>
          <a:p>
            <a:pPr algn="just" eaLnBrk="1">
              <a:lnSpc>
                <a:spcPct val="115000"/>
              </a:lnSpc>
              <a:spcAft>
                <a:spcPts val="1425"/>
              </a:spcAft>
              <a:buSzPct val="100000"/>
            </a:pPr>
            <a:endParaRPr lang="es-ES" altLang="es-ES_tradnl" dirty="0">
              <a:solidFill>
                <a:srgbClr val="000000"/>
              </a:solidFill>
              <a:latin typeface="Times New Roman" panose="02020603050405020304" pitchFamily="18" charset="0"/>
            </a:endParaRPr>
          </a:p>
          <a:p>
            <a:pPr algn="just"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a:p>
            <a:pPr algn="just"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p:txBody>
      </p:sp>
      <p:sp>
        <p:nvSpPr>
          <p:cNvPr id="75778" name="Text Box 2">
            <a:extLst>
              <a:ext uri="{FF2B5EF4-FFF2-40B4-BE49-F238E27FC236}">
                <a16:creationId xmlns:a16="http://schemas.microsoft.com/office/drawing/2014/main" id="{71B3E039-1B00-3846-8405-CF3FBA6FCA16}"/>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OPOSICIÓN</a:t>
            </a:r>
          </a:p>
        </p:txBody>
      </p:sp>
      <p:sp>
        <p:nvSpPr>
          <p:cNvPr id="75779" name="Freeform 3">
            <a:extLst>
              <a:ext uri="{FF2B5EF4-FFF2-40B4-BE49-F238E27FC236}">
                <a16:creationId xmlns:a16="http://schemas.microsoft.com/office/drawing/2014/main" id="{7CE6009F-3B4A-4548-8FA1-BC6FEFCFE25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5780" name="Picture 4">
            <a:extLst>
              <a:ext uri="{FF2B5EF4-FFF2-40B4-BE49-F238E27FC236}">
                <a16:creationId xmlns:a16="http://schemas.microsoft.com/office/drawing/2014/main" id="{10DDB0D3-243B-5B48-B566-300657AE5C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884335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976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
            <a:extLst>
              <a:ext uri="{FF2B5EF4-FFF2-40B4-BE49-F238E27FC236}">
                <a16:creationId xmlns:a16="http://schemas.microsoft.com/office/drawing/2014/main" id="{80FFC1D0-1942-DD43-A934-FCDB77E3ADF8}"/>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INTEGRACIÓN O ESFUERZO EN CREAR</a:t>
            </a:r>
          </a:p>
        </p:txBody>
      </p:sp>
      <p:sp>
        <p:nvSpPr>
          <p:cNvPr id="77826" name="Freeform 3">
            <a:extLst>
              <a:ext uri="{FF2B5EF4-FFF2-40B4-BE49-F238E27FC236}">
                <a16:creationId xmlns:a16="http://schemas.microsoft.com/office/drawing/2014/main" id="{03EE4196-910A-C34B-AE71-21E47AE558C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7827" name="Picture 4">
            <a:extLst>
              <a:ext uri="{FF2B5EF4-FFF2-40B4-BE49-F238E27FC236}">
                <a16:creationId xmlns:a16="http://schemas.microsoft.com/office/drawing/2014/main" id="{556734AD-5C0A-1D4E-BC69-4BB90CD66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28" name="Imagen 1">
            <a:extLst>
              <a:ext uri="{FF2B5EF4-FFF2-40B4-BE49-F238E27FC236}">
                <a16:creationId xmlns:a16="http://schemas.microsoft.com/office/drawing/2014/main" id="{19860846-6941-0E4D-8A0B-D761716F0D6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808288" y="930275"/>
            <a:ext cx="4752975"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9" name="Elipse 1">
            <a:extLst>
              <a:ext uri="{FF2B5EF4-FFF2-40B4-BE49-F238E27FC236}">
                <a16:creationId xmlns:a16="http://schemas.microsoft.com/office/drawing/2014/main" id="{E497DA77-511D-0C4B-A660-084FE87131A2}"/>
              </a:ext>
            </a:extLst>
          </p:cNvPr>
          <p:cNvSpPr>
            <a:spLocks noChangeArrowheads="1"/>
          </p:cNvSpPr>
          <p:nvPr/>
        </p:nvSpPr>
        <p:spPr bwMode="auto">
          <a:xfrm>
            <a:off x="2808288" y="4922838"/>
            <a:ext cx="287337" cy="2889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solidFill>
                <a:srgbClr val="FF0000"/>
              </a:solidFill>
            </a:endParaRPr>
          </a:p>
        </p:txBody>
      </p:sp>
      <p:sp>
        <p:nvSpPr>
          <p:cNvPr id="77830" name="Elipse 6">
            <a:extLst>
              <a:ext uri="{FF2B5EF4-FFF2-40B4-BE49-F238E27FC236}">
                <a16:creationId xmlns:a16="http://schemas.microsoft.com/office/drawing/2014/main" id="{42A2F753-DB62-4141-AA8D-D253DF9E29BA}"/>
              </a:ext>
            </a:extLst>
          </p:cNvPr>
          <p:cNvSpPr>
            <a:spLocks noChangeArrowheads="1"/>
          </p:cNvSpPr>
          <p:nvPr/>
        </p:nvSpPr>
        <p:spPr bwMode="auto">
          <a:xfrm>
            <a:off x="7272338" y="4922838"/>
            <a:ext cx="288925" cy="2889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solidFill>
                <a:srgbClr val="FF0000"/>
              </a:solidFill>
            </a:endParaRPr>
          </a:p>
        </p:txBody>
      </p:sp>
      <p:sp>
        <p:nvSpPr>
          <p:cNvPr id="77831" name="Elipse 7">
            <a:extLst>
              <a:ext uri="{FF2B5EF4-FFF2-40B4-BE49-F238E27FC236}">
                <a16:creationId xmlns:a16="http://schemas.microsoft.com/office/drawing/2014/main" id="{BF24CA46-CDAB-244A-AD9C-7A83221B5159}"/>
              </a:ext>
            </a:extLst>
          </p:cNvPr>
          <p:cNvSpPr>
            <a:spLocks noChangeArrowheads="1"/>
          </p:cNvSpPr>
          <p:nvPr/>
        </p:nvSpPr>
        <p:spPr bwMode="auto">
          <a:xfrm>
            <a:off x="5040313" y="1250950"/>
            <a:ext cx="287337" cy="2889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solidFill>
                <a:srgbClr val="FF0000"/>
              </a:solidFill>
            </a:endParaRPr>
          </a:p>
        </p:txBody>
      </p:sp>
      <p:sp>
        <p:nvSpPr>
          <p:cNvPr id="77832" name="CuadroTexto 2">
            <a:extLst>
              <a:ext uri="{FF2B5EF4-FFF2-40B4-BE49-F238E27FC236}">
                <a16:creationId xmlns:a16="http://schemas.microsoft.com/office/drawing/2014/main" id="{5C465CA8-1E65-1B49-ADD1-FE6A32263496}"/>
              </a:ext>
            </a:extLst>
          </p:cNvPr>
          <p:cNvSpPr txBox="1">
            <a:spLocks noChangeArrowheads="1"/>
          </p:cNvSpPr>
          <p:nvPr/>
        </p:nvSpPr>
        <p:spPr bwMode="auto">
          <a:xfrm>
            <a:off x="4464050" y="4894263"/>
            <a:ext cx="15557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s-ES_tradnl" altLang="es-ES_tradnl">
                <a:solidFill>
                  <a:srgbClr val="FF0000"/>
                </a:solidFill>
              </a:rPr>
              <a:t>Oposici</a:t>
            </a:r>
            <a:r>
              <a:rPr lang="es-ES" altLang="es-ES_tradnl">
                <a:solidFill>
                  <a:srgbClr val="FF0000"/>
                </a:solidFill>
              </a:rPr>
              <a:t>ó</a:t>
            </a:r>
            <a:r>
              <a:rPr lang="es-ES_tradnl" altLang="es-ES_tradnl">
                <a:solidFill>
                  <a:srgbClr val="FF0000"/>
                </a:solidFill>
              </a:rPr>
              <a:t>n</a:t>
            </a:r>
          </a:p>
        </p:txBody>
      </p:sp>
      <p:cxnSp>
        <p:nvCxnSpPr>
          <p:cNvPr id="77833" name="Conector recto de flecha 4">
            <a:extLst>
              <a:ext uri="{FF2B5EF4-FFF2-40B4-BE49-F238E27FC236}">
                <a16:creationId xmlns:a16="http://schemas.microsoft.com/office/drawing/2014/main" id="{2BBD6C95-83E9-F142-B433-F3CE541A6A39}"/>
              </a:ext>
            </a:extLst>
          </p:cNvPr>
          <p:cNvCxnSpPr>
            <a:cxnSpLocks noChangeShapeType="1"/>
          </p:cNvCxnSpPr>
          <p:nvPr/>
        </p:nvCxnSpPr>
        <p:spPr bwMode="auto">
          <a:xfrm>
            <a:off x="6048375" y="5124450"/>
            <a:ext cx="863600" cy="0"/>
          </a:xfrm>
          <a:prstGeom prst="straightConnector1">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cxnSp>
      <p:cxnSp>
        <p:nvCxnSpPr>
          <p:cNvPr id="77834" name="Conector recto de flecha 11">
            <a:extLst>
              <a:ext uri="{FF2B5EF4-FFF2-40B4-BE49-F238E27FC236}">
                <a16:creationId xmlns:a16="http://schemas.microsoft.com/office/drawing/2014/main" id="{903B2FAD-FDED-2546-AB38-48F8DD42F12B}"/>
              </a:ext>
            </a:extLst>
          </p:cNvPr>
          <p:cNvCxnSpPr>
            <a:cxnSpLocks noChangeShapeType="1"/>
          </p:cNvCxnSpPr>
          <p:nvPr/>
        </p:nvCxnSpPr>
        <p:spPr bwMode="auto">
          <a:xfrm flipH="1" flipV="1">
            <a:off x="3455988" y="5124450"/>
            <a:ext cx="1008062" cy="15875"/>
          </a:xfrm>
          <a:prstGeom prst="straightConnector1">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cxnSp>
      <p:sp>
        <p:nvSpPr>
          <p:cNvPr id="77835" name="CuadroTexto 14">
            <a:extLst>
              <a:ext uri="{FF2B5EF4-FFF2-40B4-BE49-F238E27FC236}">
                <a16:creationId xmlns:a16="http://schemas.microsoft.com/office/drawing/2014/main" id="{D5404237-1A96-5846-9C53-0984058B0C5B}"/>
              </a:ext>
            </a:extLst>
          </p:cNvPr>
          <p:cNvSpPr txBox="1">
            <a:spLocks noChangeArrowheads="1"/>
          </p:cNvSpPr>
          <p:nvPr/>
        </p:nvSpPr>
        <p:spPr bwMode="auto">
          <a:xfrm>
            <a:off x="5713413" y="1179513"/>
            <a:ext cx="12334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s-ES_tradnl" altLang="es-ES_tradnl">
                <a:solidFill>
                  <a:srgbClr val="FF0000"/>
                </a:solidFill>
              </a:rPr>
              <a:t>Tr</a:t>
            </a:r>
            <a:r>
              <a:rPr lang="es-ES" altLang="es-ES_tradnl">
                <a:solidFill>
                  <a:srgbClr val="FF0000"/>
                </a:solidFill>
              </a:rPr>
              <a:t>ígono</a:t>
            </a:r>
            <a:endParaRPr lang="es-ES_tradnl" altLang="es-ES_tradnl">
              <a:solidFill>
                <a:srgbClr val="FF0000"/>
              </a:solidFill>
            </a:endParaRPr>
          </a:p>
        </p:txBody>
      </p:sp>
    </p:spTree>
    <p:extLst>
      <p:ext uri="{BB962C8B-B14F-4D97-AF65-F5344CB8AC3E}">
        <p14:creationId xmlns:p14="http://schemas.microsoft.com/office/powerpoint/2010/main" val="3905671871"/>
      </p:ext>
    </p:extLst>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
            <a:extLst>
              <a:ext uri="{FF2B5EF4-FFF2-40B4-BE49-F238E27FC236}">
                <a16:creationId xmlns:a16="http://schemas.microsoft.com/office/drawing/2014/main" id="{3BD34DAF-3A7E-934F-AD7F-03725ED220FC}"/>
              </a:ext>
            </a:extLst>
          </p:cNvPr>
          <p:cNvSpPr txBox="1">
            <a:spLocks noChangeArrowheads="1"/>
          </p:cNvSpPr>
          <p:nvPr/>
        </p:nvSpPr>
        <p:spPr bwMode="auto">
          <a:xfrm>
            <a:off x="1096963" y="819150"/>
            <a:ext cx="8839200" cy="4973638"/>
          </a:xfrm>
          <a:prstGeom prst="rect">
            <a:avLst/>
          </a:prstGeom>
          <a:noFill/>
          <a:ln>
            <a:noFill/>
          </a:ln>
        </p:spPr>
        <p:txBody>
          <a:bodyPr lIns="50760" tIns="50760" rIns="50760" bIns="50760"/>
          <a:lstStyle>
            <a:lvl1pPr marL="315913" indent="-261938">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1pPr>
            <a:lvl2pPr marL="722313" indent="-265113">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2pPr>
            <a:lvl3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3pPr>
            <a:lvl4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4pPr>
            <a:lvl5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9pPr>
          </a:lstStyle>
          <a:p>
            <a:pPr eaLnBrk="1">
              <a:spcAft>
                <a:spcPts val="850"/>
              </a:spcAft>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TRÍGONO: </a:t>
            </a:r>
            <a:r>
              <a:rPr lang="es-ES" altLang="es-ES_tradnl" b="1" dirty="0">
                <a:solidFill>
                  <a:srgbClr val="FF0000"/>
                </a:solidFill>
                <a:latin typeface="Times New Roman" charset="0"/>
              </a:rPr>
              <a:t>APRENDIZAJE</a:t>
            </a:r>
            <a:r>
              <a:rPr lang="es-ES" altLang="es-ES_tradnl" b="1" dirty="0">
                <a:solidFill>
                  <a:srgbClr val="000000"/>
                </a:solidFill>
                <a:latin typeface="Times New Roman" charset="0"/>
              </a:rPr>
              <a:t>. </a:t>
            </a:r>
          </a:p>
          <a:p>
            <a:pPr marL="53975" indent="0" eaLnBrk="1">
              <a:spcAft>
                <a:spcPts val="1200"/>
              </a:spcAft>
              <a:buClr>
                <a:srgbClr val="000000"/>
              </a:buClr>
              <a:buSzPct val="100000"/>
              <a:defRPr/>
            </a:pPr>
            <a:r>
              <a:rPr lang="es-ES" altLang="es-ES_tradnl" b="1" dirty="0">
                <a:solidFill>
                  <a:srgbClr val="000000"/>
                </a:solidFill>
                <a:latin typeface="Times New Roman" charset="0"/>
              </a:rPr>
              <a:t>  autoobservación y autocorrección.  </a:t>
            </a:r>
            <a:r>
              <a:rPr lang="es-ES" altLang="es-ES_tradnl" dirty="0">
                <a:solidFill>
                  <a:srgbClr val="000000"/>
                </a:solidFill>
                <a:latin typeface="Times New Roman" charset="0"/>
              </a:rPr>
              <a:t>Trabajo la sombra de planetas, signos y casas + me esfuerzo en crear algo nuevo equilibrado integrando la luz de ambos extremos. </a:t>
            </a:r>
          </a:p>
          <a:p>
            <a:pPr marL="53975" indent="0" eaLnBrk="1">
              <a:spcAft>
                <a:spcPts val="1200"/>
              </a:spcAft>
              <a:buClr>
                <a:srgbClr val="000000"/>
              </a:buClr>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CONJUNCIÓN: </a:t>
            </a:r>
            <a:r>
              <a:rPr lang="es-ES" altLang="es-ES_tradnl" b="1" dirty="0">
                <a:solidFill>
                  <a:srgbClr val="FF0000"/>
                </a:solidFill>
                <a:latin typeface="Times New Roman" charset="0"/>
              </a:rPr>
              <a:t>EXPERIMENTO</a:t>
            </a:r>
            <a:r>
              <a:rPr lang="es-ES" altLang="es-ES_tradnl" b="1" dirty="0">
                <a:solidFill>
                  <a:srgbClr val="000000"/>
                </a:solidFill>
                <a:latin typeface="Times New Roman" charset="0"/>
              </a:rPr>
              <a:t> con lo aprendido.  autoobservación y autocorrección.  </a:t>
            </a:r>
          </a:p>
          <a:p>
            <a:pPr marL="53975" indent="0" eaLnBrk="1">
              <a:spcAft>
                <a:spcPts val="1200"/>
              </a:spcAft>
              <a:buClr>
                <a:srgbClr val="000000"/>
              </a:buClr>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SEXTIL: ENSEÑO-</a:t>
            </a:r>
            <a:r>
              <a:rPr lang="es-ES" altLang="es-ES_tradnl" b="1" dirty="0">
                <a:solidFill>
                  <a:srgbClr val="FF0000"/>
                </a:solidFill>
                <a:latin typeface="Times New Roman" charset="0"/>
              </a:rPr>
              <a:t>EXPRESO</a:t>
            </a:r>
            <a:r>
              <a:rPr lang="es-ES" altLang="es-ES_tradnl" b="1" dirty="0">
                <a:solidFill>
                  <a:srgbClr val="000000"/>
                </a:solidFill>
                <a:latin typeface="Times New Roman" charset="0"/>
              </a:rPr>
              <a:t> a los demás lo aprendido.</a:t>
            </a:r>
          </a:p>
          <a:p>
            <a:pPr eaLnBrk="1">
              <a:lnSpc>
                <a:spcPct val="115000"/>
              </a:lnSpc>
              <a:spcAft>
                <a:spcPts val="1425"/>
              </a:spcAft>
              <a:buSzPct val="100000"/>
              <a:defRPr/>
            </a:pPr>
            <a:endParaRPr lang="es-ES" altLang="es-ES_tradnl" dirty="0">
              <a:solidFill>
                <a:srgbClr val="000000"/>
              </a:solidFill>
              <a:latin typeface="Times New Roman"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p:txBody>
      </p:sp>
      <p:sp>
        <p:nvSpPr>
          <p:cNvPr id="79874" name="Freeform 3">
            <a:extLst>
              <a:ext uri="{FF2B5EF4-FFF2-40B4-BE49-F238E27FC236}">
                <a16:creationId xmlns:a16="http://schemas.microsoft.com/office/drawing/2014/main" id="{5898B86B-6D56-914A-83D2-95681AC20E5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9875" name="Picture 4">
            <a:extLst>
              <a:ext uri="{FF2B5EF4-FFF2-40B4-BE49-F238E27FC236}">
                <a16:creationId xmlns:a16="http://schemas.microsoft.com/office/drawing/2014/main" id="{15309D7E-0B2A-5D49-A24D-4A73CDBA17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Flecha abajo 1">
            <a:extLst>
              <a:ext uri="{FF2B5EF4-FFF2-40B4-BE49-F238E27FC236}">
                <a16:creationId xmlns:a16="http://schemas.microsoft.com/office/drawing/2014/main" id="{01DB1D79-AC5D-4046-8B6A-A135B397D941}"/>
              </a:ext>
            </a:extLst>
          </p:cNvPr>
          <p:cNvSpPr>
            <a:spLocks noChangeArrowheads="1"/>
          </p:cNvSpPr>
          <p:nvPr/>
        </p:nvSpPr>
        <p:spPr bwMode="auto">
          <a:xfrm>
            <a:off x="4392613" y="3122613"/>
            <a:ext cx="863600" cy="433387"/>
          </a:xfrm>
          <a:prstGeom prst="downArrow">
            <a:avLst>
              <a:gd name="adj1" fmla="val 50000"/>
              <a:gd name="adj2" fmla="val 50000"/>
            </a:avLst>
          </a:prstGeom>
          <a:solidFill>
            <a:srgbClr val="00B8FF"/>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79877" name="Flecha abajo 6">
            <a:extLst>
              <a:ext uri="{FF2B5EF4-FFF2-40B4-BE49-F238E27FC236}">
                <a16:creationId xmlns:a16="http://schemas.microsoft.com/office/drawing/2014/main" id="{47FB488B-2FA7-B342-B716-2F1984F455B4}"/>
              </a:ext>
            </a:extLst>
          </p:cNvPr>
          <p:cNvSpPr>
            <a:spLocks noChangeArrowheads="1"/>
          </p:cNvSpPr>
          <p:nvPr/>
        </p:nvSpPr>
        <p:spPr bwMode="auto">
          <a:xfrm>
            <a:off x="4392613" y="4491038"/>
            <a:ext cx="863600" cy="431800"/>
          </a:xfrm>
          <a:prstGeom prst="downArrow">
            <a:avLst>
              <a:gd name="adj1" fmla="val 50000"/>
              <a:gd name="adj2" fmla="val 50000"/>
            </a:avLst>
          </a:prstGeom>
          <a:solidFill>
            <a:srgbClr val="00B8FF"/>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79878" name="Text Box 2">
            <a:extLst>
              <a:ext uri="{FF2B5EF4-FFF2-40B4-BE49-F238E27FC236}">
                <a16:creationId xmlns:a16="http://schemas.microsoft.com/office/drawing/2014/main" id="{911D3D6B-BF0E-F140-8F10-1B7F31C2F698}"/>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OPOSICIÓN</a:t>
            </a:r>
          </a:p>
        </p:txBody>
      </p:sp>
    </p:spTree>
    <p:extLst>
      <p:ext uri="{BB962C8B-B14F-4D97-AF65-F5344CB8AC3E}">
        <p14:creationId xmlns:p14="http://schemas.microsoft.com/office/powerpoint/2010/main" val="1998039439"/>
      </p:ext>
    </p:extLst>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Freeform 3">
            <a:extLst>
              <a:ext uri="{FF2B5EF4-FFF2-40B4-BE49-F238E27FC236}">
                <a16:creationId xmlns:a16="http://schemas.microsoft.com/office/drawing/2014/main" id="{F7DDC991-92AF-164A-B0BD-7267C577489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23906" name="Picture 4">
            <a:extLst>
              <a:ext uri="{FF2B5EF4-FFF2-40B4-BE49-F238E27FC236}">
                <a16:creationId xmlns:a16="http://schemas.microsoft.com/office/drawing/2014/main" id="{8B94BD22-703B-7947-A220-2D209C6D4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7" name="Text Box 2">
            <a:extLst>
              <a:ext uri="{FF2B5EF4-FFF2-40B4-BE49-F238E27FC236}">
                <a16:creationId xmlns:a16="http://schemas.microsoft.com/office/drawing/2014/main" id="{EB0054E6-1F0A-C04C-9A52-E2F450F58972}"/>
              </a:ext>
            </a:extLst>
          </p:cNvPr>
          <p:cNvSpPr txBox="1">
            <a:spLocks noChangeArrowheads="1"/>
          </p:cNvSpPr>
          <p:nvPr/>
        </p:nvSpPr>
        <p:spPr bwMode="auto">
          <a:xfrm>
            <a:off x="1511300" y="171450"/>
            <a:ext cx="8066088"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pic>
        <p:nvPicPr>
          <p:cNvPr id="123908" name="Imagen 2">
            <a:extLst>
              <a:ext uri="{FF2B5EF4-FFF2-40B4-BE49-F238E27FC236}">
                <a16:creationId xmlns:a16="http://schemas.microsoft.com/office/drawing/2014/main" id="{19EEB7E4-A3A6-334F-A758-93C63092ACA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71550" y="-117475"/>
            <a:ext cx="9086850" cy="594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ector recto de flecha 6">
            <a:extLst>
              <a:ext uri="{FF2B5EF4-FFF2-40B4-BE49-F238E27FC236}">
                <a16:creationId xmlns:a16="http://schemas.microsoft.com/office/drawing/2014/main" id="{11019C73-6E75-B64F-8429-E5A294F07533}"/>
              </a:ext>
            </a:extLst>
          </p:cNvPr>
          <p:cNvCxnSpPr>
            <a:cxnSpLocks noChangeShapeType="1"/>
          </p:cNvCxnSpPr>
          <p:nvPr/>
        </p:nvCxnSpPr>
        <p:spPr bwMode="auto">
          <a:xfrm>
            <a:off x="1584325" y="3914775"/>
            <a:ext cx="6335713" cy="0"/>
          </a:xfrm>
          <a:prstGeom prst="straightConnector1">
            <a:avLst/>
          </a:prstGeom>
          <a:noFill/>
          <a:ln w="38100">
            <a:solidFill>
              <a:srgbClr val="0070C0"/>
            </a:solidFill>
            <a:round/>
            <a:headEnd type="triangle" w="med" len="med"/>
            <a:tailEnd type="triangle" w="med" len="med"/>
          </a:ln>
          <a:effectLst>
            <a:outerShdw blurRad="40000" dist="23000" dir="5400000" rotWithShape="0">
              <a:srgbClr val="808080">
                <a:alpha val="34999"/>
              </a:srgbClr>
            </a:outerShdw>
          </a:effectLst>
        </p:spPr>
      </p:cxnSp>
      <p:sp>
        <p:nvSpPr>
          <p:cNvPr id="123910" name="Elipse 7">
            <a:extLst>
              <a:ext uri="{FF2B5EF4-FFF2-40B4-BE49-F238E27FC236}">
                <a16:creationId xmlns:a16="http://schemas.microsoft.com/office/drawing/2014/main" id="{B114067E-0F7C-9444-BF07-136F5F9E9861}"/>
              </a:ext>
            </a:extLst>
          </p:cNvPr>
          <p:cNvSpPr>
            <a:spLocks noChangeArrowheads="1"/>
          </p:cNvSpPr>
          <p:nvPr/>
        </p:nvSpPr>
        <p:spPr bwMode="auto">
          <a:xfrm>
            <a:off x="2232025"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1" name="Elipse 8">
            <a:extLst>
              <a:ext uri="{FF2B5EF4-FFF2-40B4-BE49-F238E27FC236}">
                <a16:creationId xmlns:a16="http://schemas.microsoft.com/office/drawing/2014/main" id="{964438AC-66A0-554C-BBEC-3A3D67071237}"/>
              </a:ext>
            </a:extLst>
          </p:cNvPr>
          <p:cNvSpPr>
            <a:spLocks noChangeArrowheads="1"/>
          </p:cNvSpPr>
          <p:nvPr/>
        </p:nvSpPr>
        <p:spPr bwMode="auto">
          <a:xfrm>
            <a:off x="2952750"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2" name="Elipse 9">
            <a:extLst>
              <a:ext uri="{FF2B5EF4-FFF2-40B4-BE49-F238E27FC236}">
                <a16:creationId xmlns:a16="http://schemas.microsoft.com/office/drawing/2014/main" id="{DBA5A369-977D-5540-812B-EDE80FF2640C}"/>
              </a:ext>
            </a:extLst>
          </p:cNvPr>
          <p:cNvSpPr>
            <a:spLocks noChangeArrowheads="1"/>
          </p:cNvSpPr>
          <p:nvPr/>
        </p:nvSpPr>
        <p:spPr bwMode="auto">
          <a:xfrm>
            <a:off x="4176713" y="3843338"/>
            <a:ext cx="287337"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Text Box 1">
            <a:extLst>
              <a:ext uri="{FF2B5EF4-FFF2-40B4-BE49-F238E27FC236}">
                <a16:creationId xmlns:a16="http://schemas.microsoft.com/office/drawing/2014/main" id="{7B2A7C09-E8D1-744F-B027-34EF63AEC7F2}"/>
              </a:ext>
            </a:extLst>
          </p:cNvPr>
          <p:cNvSpPr txBox="1">
            <a:spLocks noChangeArrowheads="1"/>
          </p:cNvSpPr>
          <p:nvPr/>
        </p:nvSpPr>
        <p:spPr bwMode="auto">
          <a:xfrm>
            <a:off x="1017588" y="1173163"/>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15913" indent="-261938">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1pPr>
            <a:lvl2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2pPr>
            <a:lvl3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3pPr>
            <a:lvl4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4pPr>
            <a:lvl5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spcAft>
                <a:spcPts val="1138"/>
              </a:spcAft>
              <a:buSzPct val="100000"/>
            </a:pPr>
            <a:endParaRPr lang="es-ES" altLang="es-ES_tradnl" dirty="0">
              <a:solidFill>
                <a:srgbClr val="000000"/>
              </a:solidFill>
              <a:latin typeface="Times New Roman" panose="02020603050405020304" pitchFamily="18" charset="0"/>
            </a:endParaRPr>
          </a:p>
          <a:p>
            <a:pPr algn="just" eaLnBrk="1">
              <a:spcAft>
                <a:spcPts val="11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Significado</a:t>
            </a:r>
            <a:r>
              <a:rPr lang="es-ES" altLang="es-ES_tradnl" dirty="0">
                <a:solidFill>
                  <a:srgbClr val="000000"/>
                </a:solidFill>
                <a:latin typeface="Times New Roman" panose="02020603050405020304" pitchFamily="18" charset="0"/>
              </a:rPr>
              <a:t>: </a:t>
            </a:r>
            <a:r>
              <a:rPr lang="es-ES" altLang="es-ES_tradnl" dirty="0">
                <a:solidFill>
                  <a:srgbClr val="FF0000"/>
                </a:solidFill>
                <a:latin typeface="Times New Roman" panose="02020603050405020304" pitchFamily="18" charset="0"/>
              </a:rPr>
              <a:t>BLOQUEO</a:t>
            </a:r>
            <a:r>
              <a:rPr lang="es-ES" altLang="es-ES_tradnl" dirty="0">
                <a:solidFill>
                  <a:srgbClr val="000000"/>
                </a:solidFill>
                <a:latin typeface="Times New Roman" panose="02020603050405020304" pitchFamily="18" charset="0"/>
              </a:rPr>
              <a:t> de las energías de ambos planetas. Distorsión máxima de las energías. </a:t>
            </a:r>
            <a:r>
              <a:rPr lang="es-ES" altLang="es-ES_tradnl" dirty="0">
                <a:solidFill>
                  <a:srgbClr val="FF0000"/>
                </a:solidFill>
                <a:latin typeface="Times New Roman" panose="02020603050405020304" pitchFamily="18" charset="0"/>
              </a:rPr>
              <a:t>MÁXIMA DIFICULTAD</a:t>
            </a:r>
            <a:r>
              <a:rPr lang="es-ES" altLang="es-ES_tradnl" dirty="0">
                <a:solidFill>
                  <a:srgbClr val="000000"/>
                </a:solidFill>
                <a:latin typeface="Times New Roman" panose="02020603050405020304" pitchFamily="18" charset="0"/>
              </a:rPr>
              <a:t>.</a:t>
            </a:r>
          </a:p>
          <a:p>
            <a:pPr algn="just" eaLnBrk="1">
              <a:spcAft>
                <a:spcPts val="11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Origen (carga </a:t>
            </a:r>
            <a:r>
              <a:rPr lang="es-ES" altLang="es-ES_tradnl" b="1" dirty="0" err="1">
                <a:solidFill>
                  <a:srgbClr val="000000"/>
                </a:solidFill>
                <a:latin typeface="Times New Roman" panose="02020603050405020304" pitchFamily="18" charset="0"/>
              </a:rPr>
              <a:t>kármica</a:t>
            </a:r>
            <a:r>
              <a:rPr lang="es-ES" altLang="es-ES_tradnl" b="1" dirty="0">
                <a:solidFill>
                  <a:srgbClr val="000000"/>
                </a:solidFill>
                <a:latin typeface="Times New Roman" panose="02020603050405020304" pitchFamily="18" charset="0"/>
              </a:rPr>
              <a:t>): </a:t>
            </a:r>
            <a:r>
              <a:rPr lang="es-ES" altLang="es-ES_tradnl" dirty="0">
                <a:solidFill>
                  <a:srgbClr val="000000"/>
                </a:solidFill>
                <a:latin typeface="Times New Roman" panose="02020603050405020304" pitchFamily="18" charset="0"/>
              </a:rPr>
              <a:t>en otras vidas, </a:t>
            </a:r>
            <a:r>
              <a:rPr lang="es-ES" altLang="es-ES_tradnl" b="1" dirty="0">
                <a:solidFill>
                  <a:srgbClr val="000000"/>
                </a:solidFill>
                <a:latin typeface="Times New Roman" panose="02020603050405020304" pitchFamily="18" charset="0"/>
              </a:rPr>
              <a:t>sobre otras personas </a:t>
            </a:r>
            <a:r>
              <a:rPr lang="es-ES" altLang="es-ES_tradnl" dirty="0">
                <a:solidFill>
                  <a:srgbClr val="000000"/>
                </a:solidFill>
                <a:latin typeface="Times New Roman" panose="02020603050405020304" pitchFamily="18" charset="0"/>
              </a:rPr>
              <a:t>NO se realizó la CONJUNCIÓN de forma correcta entre ambos planetas, bloqueó las energías en vez de experimentarlas. Ahora nace en esta vida con la cuadratura. CON LOS DEMÁS FUI UN CONTROLADOR DE LA SOMBRA DE ESTOS PLANETAS.</a:t>
            </a:r>
          </a:p>
          <a:p>
            <a:pPr algn="just" eaLnBrk="1">
              <a:lnSpc>
                <a:spcPct val="115000"/>
              </a:lnSpc>
              <a:spcAft>
                <a:spcPts val="1425"/>
              </a:spcAft>
              <a:buSzPct val="100000"/>
            </a:pPr>
            <a:endParaRPr lang="es-ES" altLang="es-ES_tradnl" dirty="0">
              <a:solidFill>
                <a:srgbClr val="000000"/>
              </a:solidFill>
              <a:latin typeface="Times New Roman" panose="02020603050405020304" pitchFamily="18" charset="0"/>
            </a:endParaRPr>
          </a:p>
          <a:p>
            <a:pPr algn="just"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a:p>
            <a:pPr algn="just"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p:txBody>
      </p:sp>
      <p:sp>
        <p:nvSpPr>
          <p:cNvPr id="90114" name="Text Box 2">
            <a:extLst>
              <a:ext uri="{FF2B5EF4-FFF2-40B4-BE49-F238E27FC236}">
                <a16:creationId xmlns:a16="http://schemas.microsoft.com/office/drawing/2014/main" id="{85D21CCD-6814-074B-9DD8-C86529B81308}"/>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CUADRATURA</a:t>
            </a:r>
          </a:p>
        </p:txBody>
      </p:sp>
      <p:sp>
        <p:nvSpPr>
          <p:cNvPr id="90115" name="Freeform 3">
            <a:extLst>
              <a:ext uri="{FF2B5EF4-FFF2-40B4-BE49-F238E27FC236}">
                <a16:creationId xmlns:a16="http://schemas.microsoft.com/office/drawing/2014/main" id="{B30C9191-EF8F-F742-A51E-11EB4C780A5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0116" name="Picture 4">
            <a:extLst>
              <a:ext uri="{FF2B5EF4-FFF2-40B4-BE49-F238E27FC236}">
                <a16:creationId xmlns:a16="http://schemas.microsoft.com/office/drawing/2014/main" id="{EDEE0DA1-1D8C-754F-9048-1D7393D1A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0192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945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
            <a:extLst>
              <a:ext uri="{FF2B5EF4-FFF2-40B4-BE49-F238E27FC236}">
                <a16:creationId xmlns:a16="http://schemas.microsoft.com/office/drawing/2014/main" id="{CD443CA6-676E-3045-BD16-74E477985F49}"/>
              </a:ext>
            </a:extLst>
          </p:cNvPr>
          <p:cNvSpPr txBox="1">
            <a:spLocks noChangeArrowheads="1"/>
          </p:cNvSpPr>
          <p:nvPr/>
        </p:nvSpPr>
        <p:spPr bwMode="auto">
          <a:xfrm>
            <a:off x="1017588" y="81438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15913" indent="-261938">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1pPr>
            <a:lvl2pPr marL="722313" indent="-265113">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2pPr>
            <a:lvl3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3pPr>
            <a:lvl4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4pPr>
            <a:lvl5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a:solidFill>
                <a:srgbClr val="000000"/>
              </a:solidFill>
              <a:latin typeface="Times New Roman" panose="02020603050405020304" pitchFamily="18" charset="0"/>
            </a:endParaRPr>
          </a:p>
          <a:p>
            <a:pPr eaLnBrk="1">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Recoges</a:t>
            </a:r>
            <a:r>
              <a:rPr lang="es-ES" altLang="es-ES_tradnl">
                <a:solidFill>
                  <a:srgbClr val="000000"/>
                </a:solidFill>
                <a:latin typeface="Times New Roman" panose="02020603050405020304" pitchFamily="18" charset="0"/>
              </a:rPr>
              <a:t>:</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De los demás</a:t>
            </a:r>
            <a:r>
              <a:rPr lang="es-ES" altLang="es-ES_tradnl">
                <a:solidFill>
                  <a:srgbClr val="000000"/>
                </a:solidFill>
                <a:latin typeface="Times New Roman" panose="02020603050405020304" pitchFamily="18" charset="0"/>
              </a:rPr>
              <a:t>: lo mismo que les hiciste en otra vida.</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De ti</a:t>
            </a:r>
            <a:r>
              <a:rPr lang="es-ES" altLang="es-ES_tradnl">
                <a:solidFill>
                  <a:srgbClr val="000000"/>
                </a:solidFill>
                <a:latin typeface="Times New Roman" panose="02020603050405020304" pitchFamily="18" charset="0"/>
              </a:rPr>
              <a:t>: sigues haciendo lo mismo que hacías en otra vida.</a:t>
            </a:r>
          </a:p>
          <a:p>
            <a:pPr eaLnBrk="1">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Renuncia: </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De los demás:</a:t>
            </a:r>
            <a:r>
              <a:rPr lang="es-ES" altLang="es-ES_tradnl">
                <a:solidFill>
                  <a:srgbClr val="000000"/>
                </a:solidFill>
                <a:latin typeface="Times New Roman" panose="02020603050405020304" pitchFamily="18" charset="0"/>
              </a:rPr>
              <a:t> QUERER CONTROLAR lo que recibes (querer “dejar de recibir”) + NO EXIJIR lo que no hiciste ni haces. </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De ti: </a:t>
            </a:r>
            <a:r>
              <a:rPr lang="es-ES" altLang="es-ES_tradnl">
                <a:solidFill>
                  <a:srgbClr val="000000"/>
                </a:solidFill>
                <a:latin typeface="Times New Roman" panose="02020603050405020304" pitchFamily="18" charset="0"/>
              </a:rPr>
              <a:t>no sigas haciendo tú lo mismo.</a:t>
            </a:r>
          </a:p>
          <a:p>
            <a:pPr eaLnBrk="1">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Has de hacer:</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Hacia los demás: </a:t>
            </a:r>
            <a:r>
              <a:rPr lang="es-ES" altLang="es-ES_tradnl">
                <a:solidFill>
                  <a:srgbClr val="000000"/>
                </a:solidFill>
                <a:latin typeface="Times New Roman" panose="02020603050405020304" pitchFamily="18" charset="0"/>
              </a:rPr>
              <a:t>PERMITE</a:t>
            </a:r>
            <a:r>
              <a:rPr lang="es-ES" altLang="es-ES_tradnl" b="1">
                <a:solidFill>
                  <a:srgbClr val="000000"/>
                </a:solidFill>
                <a:latin typeface="Times New Roman" panose="02020603050405020304" pitchFamily="18" charset="0"/>
              </a:rPr>
              <a:t> </a:t>
            </a:r>
            <a:r>
              <a:rPr lang="es-ES" altLang="es-ES_tradnl">
                <a:solidFill>
                  <a:srgbClr val="000000"/>
                </a:solidFill>
                <a:latin typeface="Times New Roman" panose="02020603050405020304" pitchFamily="18" charset="0"/>
              </a:rPr>
              <a:t>a los demás: que te “den” y que sean como son: deja el control + no exijas.</a:t>
            </a:r>
          </a:p>
          <a:p>
            <a:pPr lvl="1" eaLnBrk="1">
              <a:buClr>
                <a:srgbClr val="000000"/>
              </a:buClr>
              <a:buSzPct val="100000"/>
              <a:buFont typeface="Times New Roman" panose="02020603050405020304" pitchFamily="18" charset="0"/>
              <a:buChar char="–"/>
            </a:pPr>
            <a:r>
              <a:rPr lang="es-ES" altLang="es-ES_tradnl" b="1">
                <a:solidFill>
                  <a:srgbClr val="000000"/>
                </a:solidFill>
                <a:latin typeface="Times New Roman" panose="02020603050405020304" pitchFamily="18" charset="0"/>
              </a:rPr>
              <a:t>Hacia ti: </a:t>
            </a:r>
            <a:r>
              <a:rPr lang="es-ES" altLang="es-ES_tradnl">
                <a:solidFill>
                  <a:srgbClr val="000000"/>
                </a:solidFill>
                <a:latin typeface="Times New Roman" panose="02020603050405020304" pitchFamily="18" charset="0"/>
              </a:rPr>
              <a:t>primero la CONJUNCIÓN y luego el SEXTIL.</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2162" name="Text Box 2">
            <a:extLst>
              <a:ext uri="{FF2B5EF4-FFF2-40B4-BE49-F238E27FC236}">
                <a16:creationId xmlns:a16="http://schemas.microsoft.com/office/drawing/2014/main" id="{01DD38A4-3F6B-AA41-ACE4-0346617B3E70}"/>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CUADRATURA: “el gran controlador”</a:t>
            </a:r>
          </a:p>
        </p:txBody>
      </p:sp>
      <p:sp>
        <p:nvSpPr>
          <p:cNvPr id="92163" name="Freeform 3">
            <a:extLst>
              <a:ext uri="{FF2B5EF4-FFF2-40B4-BE49-F238E27FC236}">
                <a16:creationId xmlns:a16="http://schemas.microsoft.com/office/drawing/2014/main" id="{067D57F9-E724-F347-A342-801261947CE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2164" name="Picture 4">
            <a:extLst>
              <a:ext uri="{FF2B5EF4-FFF2-40B4-BE49-F238E27FC236}">
                <a16:creationId xmlns:a16="http://schemas.microsoft.com/office/drawing/2014/main" id="{4BD44BCD-3DD2-0C42-ABE2-DBB5A916EF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1075126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966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
            <a:extLst>
              <a:ext uri="{FF2B5EF4-FFF2-40B4-BE49-F238E27FC236}">
                <a16:creationId xmlns:a16="http://schemas.microsoft.com/office/drawing/2014/main" id="{E41EF302-B69A-844D-A221-1847F7E6F37A}"/>
              </a:ext>
            </a:extLst>
          </p:cNvPr>
          <p:cNvSpPr txBox="1">
            <a:spLocks noChangeArrowheads="1"/>
          </p:cNvSpPr>
          <p:nvPr/>
        </p:nvSpPr>
        <p:spPr bwMode="auto">
          <a:xfrm>
            <a:off x="1141413" y="747713"/>
            <a:ext cx="8939212" cy="4973637"/>
          </a:xfrm>
          <a:prstGeom prst="rect">
            <a:avLst/>
          </a:prstGeom>
          <a:noFill/>
          <a:ln>
            <a:noFill/>
          </a:ln>
        </p:spPr>
        <p:txBody>
          <a:bodyPr lIns="50760" tIns="50760" rIns="50760" bIns="50760"/>
          <a:lstStyle>
            <a:lvl1pPr marL="315913" indent="-261938">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1pPr>
            <a:lvl2pPr marL="722313" indent="-265113">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2pPr>
            <a:lvl3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3pPr>
            <a:lvl4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4pPr>
            <a:lvl5pPr>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15913" algn="l"/>
                <a:tab pos="763588" algn="l"/>
                <a:tab pos="1212850" algn="l"/>
                <a:tab pos="1662113" algn="l"/>
                <a:tab pos="2111375" algn="l"/>
                <a:tab pos="2560638" algn="l"/>
                <a:tab pos="3009900" algn="l"/>
                <a:tab pos="3459163" algn="l"/>
                <a:tab pos="3908425" algn="l"/>
                <a:tab pos="4357688" algn="l"/>
                <a:tab pos="4806950" algn="l"/>
                <a:tab pos="5256213" algn="l"/>
                <a:tab pos="5705475" algn="l"/>
                <a:tab pos="6154738" algn="l"/>
                <a:tab pos="6604000" algn="l"/>
                <a:tab pos="7053263" algn="l"/>
                <a:tab pos="7502525" algn="l"/>
                <a:tab pos="7951788" algn="l"/>
                <a:tab pos="8401050" algn="l"/>
                <a:tab pos="8850313" algn="l"/>
                <a:tab pos="9299575" algn="l"/>
              </a:tabLst>
              <a:defRPr sz="2400">
                <a:solidFill>
                  <a:schemeClr val="bg1"/>
                </a:solidFill>
                <a:latin typeface="Arial" charset="0"/>
                <a:ea typeface="ＭＳ Ｐゴシック" charset="-128"/>
              </a:defRPr>
            </a:lvl9pPr>
          </a:lstStyle>
          <a:p>
            <a:pPr eaLnBrk="1">
              <a:spcAft>
                <a:spcPts val="850"/>
              </a:spcAft>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Deja de quejarte y </a:t>
            </a:r>
            <a:r>
              <a:rPr lang="es-ES" altLang="es-ES_tradnl" b="1" dirty="0">
                <a:solidFill>
                  <a:srgbClr val="FF0000"/>
                </a:solidFill>
                <a:latin typeface="Times New Roman" charset="0"/>
              </a:rPr>
              <a:t>PERMITE</a:t>
            </a:r>
            <a:r>
              <a:rPr lang="es-ES" altLang="es-ES_tradnl" b="1" dirty="0">
                <a:solidFill>
                  <a:srgbClr val="000000"/>
                </a:solidFill>
                <a:latin typeface="Times New Roman" charset="0"/>
              </a:rPr>
              <a:t> todos los Egos en sombra de tu cuadratura EN LOS DEMÁS</a:t>
            </a:r>
            <a:r>
              <a:rPr lang="es-ES" altLang="es-ES_tradnl" dirty="0">
                <a:solidFill>
                  <a:srgbClr val="000000"/>
                </a:solidFill>
                <a:latin typeface="Times New Roman" charset="0"/>
              </a:rPr>
              <a:t>. </a:t>
            </a:r>
            <a:r>
              <a:rPr lang="es-ES" altLang="es-ES_tradnl" b="1" dirty="0">
                <a:solidFill>
                  <a:srgbClr val="FF0000"/>
                </a:solidFill>
                <a:latin typeface="Times New Roman" charset="0"/>
              </a:rPr>
              <a:t>SÉ ASERTIVO</a:t>
            </a:r>
            <a:r>
              <a:rPr lang="es-ES" altLang="es-ES_tradnl" dirty="0">
                <a:solidFill>
                  <a:srgbClr val="000000"/>
                </a:solidFill>
                <a:latin typeface="Times New Roman" charset="0"/>
              </a:rPr>
              <a:t>, y expresa tu malestar. </a:t>
            </a:r>
          </a:p>
          <a:p>
            <a:pPr marL="53975" indent="0" eaLnBrk="1">
              <a:spcAft>
                <a:spcPts val="1200"/>
              </a:spcAft>
              <a:buClr>
                <a:srgbClr val="000000"/>
              </a:buClr>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CONJUNCIÓN: </a:t>
            </a:r>
            <a:r>
              <a:rPr lang="es-ES" altLang="es-ES_tradnl" b="1" dirty="0">
                <a:solidFill>
                  <a:srgbClr val="FF0000"/>
                </a:solidFill>
                <a:latin typeface="Times New Roman" charset="0"/>
              </a:rPr>
              <a:t>autoobservación y autocorrección</a:t>
            </a:r>
            <a:r>
              <a:rPr lang="es-ES" altLang="es-ES_tradnl" b="1" dirty="0">
                <a:solidFill>
                  <a:srgbClr val="000000"/>
                </a:solidFill>
                <a:latin typeface="Times New Roman" charset="0"/>
              </a:rPr>
              <a:t>.  </a:t>
            </a:r>
            <a:r>
              <a:rPr lang="es-ES" altLang="es-ES_tradnl" dirty="0">
                <a:solidFill>
                  <a:srgbClr val="000000"/>
                </a:solidFill>
                <a:latin typeface="Times New Roman" charset="0"/>
              </a:rPr>
              <a:t>Todo lo que me molesta que recibo, me aplico autocorrección: expreso la luz en mí de todos mis Egos de la cuadratura. </a:t>
            </a:r>
          </a:p>
          <a:p>
            <a:pPr marL="53975" indent="0" eaLnBrk="1">
              <a:spcAft>
                <a:spcPts val="1200"/>
              </a:spcAft>
              <a:buClr>
                <a:srgbClr val="000000"/>
              </a:buClr>
              <a:buSzPct val="100000"/>
              <a:defRPr/>
            </a:pPr>
            <a:endParaRPr lang="es-ES" altLang="es-ES_tradnl" dirty="0">
              <a:solidFill>
                <a:srgbClr val="000000"/>
              </a:solidFill>
              <a:latin typeface="Times New Roman" charset="0"/>
            </a:endParaRPr>
          </a:p>
          <a:p>
            <a:pPr eaLnBrk="1">
              <a:spcAft>
                <a:spcPts val="1200"/>
              </a:spcAft>
              <a:buClr>
                <a:srgbClr val="000000"/>
              </a:buClr>
              <a:buSzPct val="100000"/>
              <a:buFont typeface="Wingdings" charset="2"/>
              <a:buChar char=""/>
              <a:defRPr/>
            </a:pPr>
            <a:r>
              <a:rPr lang="es-ES" altLang="es-ES_tradnl" b="1" dirty="0">
                <a:solidFill>
                  <a:srgbClr val="000000"/>
                </a:solidFill>
                <a:latin typeface="Times New Roman" charset="0"/>
              </a:rPr>
              <a:t>SEXTIL: </a:t>
            </a:r>
            <a:r>
              <a:rPr lang="es-ES" altLang="es-ES_tradnl" b="1" dirty="0">
                <a:solidFill>
                  <a:srgbClr val="FF0000"/>
                </a:solidFill>
                <a:latin typeface="Times New Roman" charset="0"/>
              </a:rPr>
              <a:t>enseño (expreso)</a:t>
            </a:r>
            <a:r>
              <a:rPr lang="es-ES" altLang="es-ES_tradnl" b="1" dirty="0">
                <a:solidFill>
                  <a:srgbClr val="000000"/>
                </a:solidFill>
                <a:latin typeface="Times New Roman" charset="0"/>
              </a:rPr>
              <a:t> a los demás lo aprendido en la conjunción.</a:t>
            </a:r>
          </a:p>
          <a:p>
            <a:pPr eaLnBrk="1">
              <a:lnSpc>
                <a:spcPct val="115000"/>
              </a:lnSpc>
              <a:spcAft>
                <a:spcPts val="1425"/>
              </a:spcAft>
              <a:buSzPct val="100000"/>
              <a:defRPr/>
            </a:pPr>
            <a:endParaRPr lang="es-ES" altLang="es-ES_tradnl" dirty="0">
              <a:solidFill>
                <a:srgbClr val="000000"/>
              </a:solidFill>
              <a:latin typeface="Times New Roman"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p:txBody>
      </p:sp>
      <p:sp>
        <p:nvSpPr>
          <p:cNvPr id="94210" name="Text Box 2">
            <a:extLst>
              <a:ext uri="{FF2B5EF4-FFF2-40B4-BE49-F238E27FC236}">
                <a16:creationId xmlns:a16="http://schemas.microsoft.com/office/drawing/2014/main" id="{4AC9DBAC-C462-214F-92DD-441B799C8902}"/>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CUADRATURA: “el gran controlador”</a:t>
            </a:r>
          </a:p>
        </p:txBody>
      </p:sp>
      <p:sp>
        <p:nvSpPr>
          <p:cNvPr id="94211" name="Freeform 3">
            <a:extLst>
              <a:ext uri="{FF2B5EF4-FFF2-40B4-BE49-F238E27FC236}">
                <a16:creationId xmlns:a16="http://schemas.microsoft.com/office/drawing/2014/main" id="{33C787FA-33EC-D34B-A535-51538EA7DDC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4212" name="Picture 4">
            <a:extLst>
              <a:ext uri="{FF2B5EF4-FFF2-40B4-BE49-F238E27FC236}">
                <a16:creationId xmlns:a16="http://schemas.microsoft.com/office/drawing/2014/main" id="{17951571-1C6D-6641-A02A-D8AFCE7665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3" name="Flecha abajo 1">
            <a:extLst>
              <a:ext uri="{FF2B5EF4-FFF2-40B4-BE49-F238E27FC236}">
                <a16:creationId xmlns:a16="http://schemas.microsoft.com/office/drawing/2014/main" id="{EB1F4944-D250-E949-B9A0-0526E9B8D7FF}"/>
              </a:ext>
            </a:extLst>
          </p:cNvPr>
          <p:cNvSpPr>
            <a:spLocks noChangeArrowheads="1"/>
          </p:cNvSpPr>
          <p:nvPr/>
        </p:nvSpPr>
        <p:spPr bwMode="auto">
          <a:xfrm>
            <a:off x="4392613" y="2619375"/>
            <a:ext cx="863600" cy="431800"/>
          </a:xfrm>
          <a:prstGeom prst="downArrow">
            <a:avLst>
              <a:gd name="adj1" fmla="val 50000"/>
              <a:gd name="adj2" fmla="val 50000"/>
            </a:avLst>
          </a:prstGeom>
          <a:solidFill>
            <a:srgbClr val="00B8FF"/>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94214" name="Flecha abajo 6">
            <a:extLst>
              <a:ext uri="{FF2B5EF4-FFF2-40B4-BE49-F238E27FC236}">
                <a16:creationId xmlns:a16="http://schemas.microsoft.com/office/drawing/2014/main" id="{CF2AB436-2EB3-B74F-B4FB-6FA9D4163F70}"/>
              </a:ext>
            </a:extLst>
          </p:cNvPr>
          <p:cNvSpPr>
            <a:spLocks noChangeArrowheads="1"/>
          </p:cNvSpPr>
          <p:nvPr/>
        </p:nvSpPr>
        <p:spPr bwMode="auto">
          <a:xfrm>
            <a:off x="4392613" y="4348163"/>
            <a:ext cx="863600" cy="433387"/>
          </a:xfrm>
          <a:prstGeom prst="downArrow">
            <a:avLst>
              <a:gd name="adj1" fmla="val 50000"/>
              <a:gd name="adj2" fmla="val 50000"/>
            </a:avLst>
          </a:prstGeom>
          <a:solidFill>
            <a:srgbClr val="00B8FF"/>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94215" name="Rectángulo 2">
            <a:extLst>
              <a:ext uri="{FF2B5EF4-FFF2-40B4-BE49-F238E27FC236}">
                <a16:creationId xmlns:a16="http://schemas.microsoft.com/office/drawing/2014/main" id="{E95E369F-3CF2-5A40-B813-10CD9C6DDE16}"/>
              </a:ext>
            </a:extLst>
          </p:cNvPr>
          <p:cNvSpPr>
            <a:spLocks noChangeArrowheads="1"/>
          </p:cNvSpPr>
          <p:nvPr/>
        </p:nvSpPr>
        <p:spPr bwMode="auto">
          <a:xfrm>
            <a:off x="1141413" y="1179513"/>
            <a:ext cx="8578850" cy="1296987"/>
          </a:xfrm>
          <a:prstGeom prst="rect">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Tree>
    <p:extLst>
      <p:ext uri="{BB962C8B-B14F-4D97-AF65-F5344CB8AC3E}">
        <p14:creationId xmlns:p14="http://schemas.microsoft.com/office/powerpoint/2010/main" val="1024534309"/>
      </p:ext>
    </p:extLst>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ext Box 1">
            <a:extLst>
              <a:ext uri="{FF2B5EF4-FFF2-40B4-BE49-F238E27FC236}">
                <a16:creationId xmlns:a16="http://schemas.microsoft.com/office/drawing/2014/main" id="{67ACCCB3-D923-6F4B-B116-AFE431DF36A4}"/>
              </a:ext>
            </a:extLst>
          </p:cNvPr>
          <p:cNvSpPr txBox="1">
            <a:spLocks noChangeArrowheads="1"/>
          </p:cNvSpPr>
          <p:nvPr/>
        </p:nvSpPr>
        <p:spPr bwMode="auto">
          <a:xfrm>
            <a:off x="873125" y="127793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430213" indent="-203200">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1pPr>
            <a:lvl2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2pPr>
            <a:lvl3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3pPr>
            <a:lvl4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4pPr>
            <a:lvl5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6258" name="Text Box 2">
            <a:extLst>
              <a:ext uri="{FF2B5EF4-FFF2-40B4-BE49-F238E27FC236}">
                <a16:creationId xmlns:a16="http://schemas.microsoft.com/office/drawing/2014/main" id="{2FCFDA9B-8DC9-EF4E-B85B-C49A5737BB0B}"/>
              </a:ext>
            </a:extLst>
          </p:cNvPr>
          <p:cNvSpPr txBox="1">
            <a:spLocks noChangeArrowheads="1"/>
          </p:cNvSpPr>
          <p:nvPr/>
        </p:nvSpPr>
        <p:spPr bwMode="auto">
          <a:xfrm>
            <a:off x="668338" y="-9525"/>
            <a:ext cx="9271000"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LEYES DE </a:t>
            </a:r>
            <a:r>
              <a:rPr lang="es-ES" altLang="es-ES_tradnl" sz="2800" b="1">
                <a:solidFill>
                  <a:srgbClr val="C00000"/>
                </a:solidFill>
              </a:rPr>
              <a:t>JOSHUA: </a:t>
            </a:r>
            <a:r>
              <a:rPr lang="es-ES" altLang="es-ES_tradnl" sz="2800" b="1">
                <a:solidFill>
                  <a:srgbClr val="FF0000"/>
                </a:solidFill>
              </a:rPr>
              <a:t>CUADRATURA</a:t>
            </a:r>
          </a:p>
        </p:txBody>
      </p:sp>
      <p:sp>
        <p:nvSpPr>
          <p:cNvPr id="96259" name="Freeform 3">
            <a:extLst>
              <a:ext uri="{FF2B5EF4-FFF2-40B4-BE49-F238E27FC236}">
                <a16:creationId xmlns:a16="http://schemas.microsoft.com/office/drawing/2014/main" id="{EDF8A939-8238-AA41-8BCF-E315DB770AA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96260" name="Text Box 4">
            <a:extLst>
              <a:ext uri="{FF2B5EF4-FFF2-40B4-BE49-F238E27FC236}">
                <a16:creationId xmlns:a16="http://schemas.microsoft.com/office/drawing/2014/main" id="{22E2EB2C-A957-C846-9870-67BE8043ED6B}"/>
              </a:ext>
            </a:extLst>
          </p:cNvPr>
          <p:cNvSpPr txBox="1">
            <a:spLocks noChangeArrowheads="1"/>
          </p:cNvSpPr>
          <p:nvPr/>
        </p:nvSpPr>
        <p:spPr bwMode="auto">
          <a:xfrm>
            <a:off x="520700" y="1628775"/>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TRÍGONO</a:t>
            </a:r>
          </a:p>
        </p:txBody>
      </p:sp>
      <p:pic>
        <p:nvPicPr>
          <p:cNvPr id="96261" name="Picture 5">
            <a:extLst>
              <a:ext uri="{FF2B5EF4-FFF2-40B4-BE49-F238E27FC236}">
                <a16:creationId xmlns:a16="http://schemas.microsoft.com/office/drawing/2014/main" id="{3EBADFEB-4D24-BA47-B621-1EC6A531B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2" name="Text Box 6">
            <a:extLst>
              <a:ext uri="{FF2B5EF4-FFF2-40B4-BE49-F238E27FC236}">
                <a16:creationId xmlns:a16="http://schemas.microsoft.com/office/drawing/2014/main" id="{B081822D-3DDE-D344-8AFB-A90E519EB5ED}"/>
              </a:ext>
            </a:extLst>
          </p:cNvPr>
          <p:cNvSpPr txBox="1">
            <a:spLocks noChangeArrowheads="1"/>
          </p:cNvSpPr>
          <p:nvPr/>
        </p:nvSpPr>
        <p:spPr bwMode="auto">
          <a:xfrm>
            <a:off x="3579813" y="1616075"/>
            <a:ext cx="336708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CONJUNCIÓN</a:t>
            </a:r>
          </a:p>
        </p:txBody>
      </p:sp>
      <p:sp>
        <p:nvSpPr>
          <p:cNvPr id="96263" name="Text Box 7">
            <a:extLst>
              <a:ext uri="{FF2B5EF4-FFF2-40B4-BE49-F238E27FC236}">
                <a16:creationId xmlns:a16="http://schemas.microsoft.com/office/drawing/2014/main" id="{8E1894D2-EE1D-604D-B0FA-83387841F3D8}"/>
              </a:ext>
            </a:extLst>
          </p:cNvPr>
          <p:cNvSpPr txBox="1">
            <a:spLocks noChangeArrowheads="1"/>
          </p:cNvSpPr>
          <p:nvPr/>
        </p:nvSpPr>
        <p:spPr bwMode="auto">
          <a:xfrm>
            <a:off x="6819900" y="1603375"/>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SEXTIL</a:t>
            </a:r>
          </a:p>
        </p:txBody>
      </p:sp>
      <p:sp>
        <p:nvSpPr>
          <p:cNvPr id="195592" name="Text Box 8">
            <a:extLst>
              <a:ext uri="{FF2B5EF4-FFF2-40B4-BE49-F238E27FC236}">
                <a16:creationId xmlns:a16="http://schemas.microsoft.com/office/drawing/2014/main" id="{DEF64ED5-0AD9-4C41-9F19-84A1741B745A}"/>
              </a:ext>
            </a:extLst>
          </p:cNvPr>
          <p:cNvSpPr txBox="1">
            <a:spLocks noChangeArrowheads="1"/>
          </p:cNvSpPr>
          <p:nvPr/>
        </p:nvSpPr>
        <p:spPr bwMode="auto">
          <a:xfrm>
            <a:off x="3292475" y="3511550"/>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       CUADRATURA</a:t>
            </a:r>
          </a:p>
        </p:txBody>
      </p:sp>
      <p:sp>
        <p:nvSpPr>
          <p:cNvPr id="96265" name="AutoShape 9">
            <a:extLst>
              <a:ext uri="{FF2B5EF4-FFF2-40B4-BE49-F238E27FC236}">
                <a16:creationId xmlns:a16="http://schemas.microsoft.com/office/drawing/2014/main" id="{77BC6A65-EB65-EA4B-8A8E-D53AA7490310}"/>
              </a:ext>
            </a:extLst>
          </p:cNvPr>
          <p:cNvSpPr>
            <a:spLocks noChangeArrowheads="1"/>
          </p:cNvSpPr>
          <p:nvPr/>
        </p:nvSpPr>
        <p:spPr bwMode="auto">
          <a:xfrm>
            <a:off x="3240088" y="2052638"/>
            <a:ext cx="576262" cy="360362"/>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96266" name="AutoShape 10">
            <a:extLst>
              <a:ext uri="{FF2B5EF4-FFF2-40B4-BE49-F238E27FC236}">
                <a16:creationId xmlns:a16="http://schemas.microsoft.com/office/drawing/2014/main" id="{5D775343-3AD5-1840-B976-3984CF758413}"/>
              </a:ext>
            </a:extLst>
          </p:cNvPr>
          <p:cNvSpPr>
            <a:spLocks noChangeArrowheads="1"/>
          </p:cNvSpPr>
          <p:nvPr/>
        </p:nvSpPr>
        <p:spPr bwMode="auto">
          <a:xfrm>
            <a:off x="6804025" y="2054225"/>
            <a:ext cx="576263" cy="360363"/>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195595" name="AutoShape 11">
            <a:extLst>
              <a:ext uri="{FF2B5EF4-FFF2-40B4-BE49-F238E27FC236}">
                <a16:creationId xmlns:a16="http://schemas.microsoft.com/office/drawing/2014/main" id="{BA3838E8-AE49-0545-8449-4222D5690274}"/>
              </a:ext>
            </a:extLst>
          </p:cNvPr>
          <p:cNvSpPr>
            <a:spLocks noChangeArrowheads="1"/>
          </p:cNvSpPr>
          <p:nvPr/>
        </p:nvSpPr>
        <p:spPr bwMode="auto">
          <a:xfrm>
            <a:off x="4679950" y="2663825"/>
            <a:ext cx="215900" cy="1079500"/>
          </a:xfrm>
          <a:prstGeom prst="down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5596" name="AutoShape 12">
            <a:extLst>
              <a:ext uri="{FF2B5EF4-FFF2-40B4-BE49-F238E27FC236}">
                <a16:creationId xmlns:a16="http://schemas.microsoft.com/office/drawing/2014/main" id="{05100B0A-B288-AF4A-9C20-59BE04FEC00F}"/>
              </a:ext>
            </a:extLst>
          </p:cNvPr>
          <p:cNvSpPr>
            <a:spLocks noChangeArrowheads="1"/>
          </p:cNvSpPr>
          <p:nvPr/>
        </p:nvSpPr>
        <p:spPr bwMode="auto">
          <a:xfrm>
            <a:off x="5364163" y="2663825"/>
            <a:ext cx="215900" cy="1079500"/>
          </a:xfrm>
          <a:prstGeom prst="up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251202608"/>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95595"/>
                                        </p:tgtEl>
                                        <p:attrNameLst>
                                          <p:attrName>style.visibility</p:attrName>
                                        </p:attrNameLst>
                                      </p:cBhvr>
                                      <p:to>
                                        <p:strVal val="visible"/>
                                      </p:to>
                                    </p:set>
                                  </p:childTnLst>
                                </p:cTn>
                              </p:par>
                              <p:par>
                                <p:cTn id="7" presetID="1" presetClass="entr" fill="hold" grpId="0" nodeType="withEffect">
                                  <p:stCondLst>
                                    <p:cond delay="0"/>
                                  </p:stCondLst>
                                  <p:childTnLst>
                                    <p:set>
                                      <p:cBhvr additive="repl">
                                        <p:cTn id="8" dur="1" fill="hold">
                                          <p:stCondLst>
                                            <p:cond delay="0"/>
                                          </p:stCondLst>
                                        </p:cTn>
                                        <p:tgtEl>
                                          <p:spTgt spid="195596"/>
                                        </p:tgtEl>
                                        <p:attrNameLst>
                                          <p:attrName>style.visibility</p:attrName>
                                        </p:attrNameLst>
                                      </p:cBhvr>
                                      <p:to>
                                        <p:strVal val="visible"/>
                                      </p:to>
                                    </p:set>
                                  </p:childTnLst>
                                </p:cTn>
                              </p:par>
                              <p:par>
                                <p:cTn id="9" presetID="1" presetClass="entr" fill="hold" nodeType="withEffect">
                                  <p:stCondLst>
                                    <p:cond delay="0"/>
                                  </p:stCondLst>
                                  <p:childTnLst>
                                    <p:set>
                                      <p:cBhvr additive="repl">
                                        <p:cTn id="10" dur="1" fill="hold">
                                          <p:stCondLst>
                                            <p:cond delay="0"/>
                                          </p:stCondLst>
                                        </p:cTn>
                                        <p:tgtEl>
                                          <p:spTgt spid="195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595" grpId="0" animBg="1"/>
      <p:bldP spid="195596"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ext Box 1">
            <a:extLst>
              <a:ext uri="{FF2B5EF4-FFF2-40B4-BE49-F238E27FC236}">
                <a16:creationId xmlns:a16="http://schemas.microsoft.com/office/drawing/2014/main" id="{67ACCCB3-D923-6F4B-B116-AFE431DF36A4}"/>
              </a:ext>
            </a:extLst>
          </p:cNvPr>
          <p:cNvSpPr txBox="1">
            <a:spLocks noChangeArrowheads="1"/>
          </p:cNvSpPr>
          <p:nvPr/>
        </p:nvSpPr>
        <p:spPr bwMode="auto">
          <a:xfrm>
            <a:off x="873125" y="127793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430213" indent="-203200">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1pPr>
            <a:lvl2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2pPr>
            <a:lvl3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3pPr>
            <a:lvl4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4pPr>
            <a:lvl5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6259" name="Freeform 3">
            <a:extLst>
              <a:ext uri="{FF2B5EF4-FFF2-40B4-BE49-F238E27FC236}">
                <a16:creationId xmlns:a16="http://schemas.microsoft.com/office/drawing/2014/main" id="{EDF8A939-8238-AA41-8BCF-E315DB770AA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6261" name="Picture 5">
            <a:extLst>
              <a:ext uri="{FF2B5EF4-FFF2-40B4-BE49-F238E27FC236}">
                <a16:creationId xmlns:a16="http://schemas.microsoft.com/office/drawing/2014/main" id="{3EBADFEB-4D24-BA47-B621-1EC6A531B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2" name="Text Box 6">
            <a:extLst>
              <a:ext uri="{FF2B5EF4-FFF2-40B4-BE49-F238E27FC236}">
                <a16:creationId xmlns:a16="http://schemas.microsoft.com/office/drawing/2014/main" id="{B081822D-3DDE-D344-8AFB-A90E519EB5ED}"/>
              </a:ext>
            </a:extLst>
          </p:cNvPr>
          <p:cNvSpPr txBox="1">
            <a:spLocks noChangeArrowheads="1"/>
          </p:cNvSpPr>
          <p:nvPr/>
        </p:nvSpPr>
        <p:spPr bwMode="auto">
          <a:xfrm>
            <a:off x="3579813" y="1616075"/>
            <a:ext cx="336708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CONJUNCIÓN</a:t>
            </a:r>
          </a:p>
        </p:txBody>
      </p:sp>
      <p:sp>
        <p:nvSpPr>
          <p:cNvPr id="195592" name="Text Box 8">
            <a:extLst>
              <a:ext uri="{FF2B5EF4-FFF2-40B4-BE49-F238E27FC236}">
                <a16:creationId xmlns:a16="http://schemas.microsoft.com/office/drawing/2014/main" id="{DEF64ED5-0AD9-4C41-9F19-84A1741B745A}"/>
              </a:ext>
            </a:extLst>
          </p:cNvPr>
          <p:cNvSpPr txBox="1">
            <a:spLocks noChangeArrowheads="1"/>
          </p:cNvSpPr>
          <p:nvPr/>
        </p:nvSpPr>
        <p:spPr bwMode="auto">
          <a:xfrm>
            <a:off x="3292475" y="3511550"/>
            <a:ext cx="336708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       CUADRATURA</a:t>
            </a:r>
          </a:p>
        </p:txBody>
      </p:sp>
      <p:sp>
        <p:nvSpPr>
          <p:cNvPr id="96265" name="AutoShape 9">
            <a:extLst>
              <a:ext uri="{FF2B5EF4-FFF2-40B4-BE49-F238E27FC236}">
                <a16:creationId xmlns:a16="http://schemas.microsoft.com/office/drawing/2014/main" id="{77BC6A65-EB65-EA4B-8A8E-D53AA7490310}"/>
              </a:ext>
            </a:extLst>
          </p:cNvPr>
          <p:cNvSpPr>
            <a:spLocks noChangeArrowheads="1"/>
          </p:cNvSpPr>
          <p:nvPr/>
        </p:nvSpPr>
        <p:spPr bwMode="auto">
          <a:xfrm>
            <a:off x="3240088" y="2052638"/>
            <a:ext cx="576262" cy="360362"/>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96266" name="AutoShape 10">
            <a:extLst>
              <a:ext uri="{FF2B5EF4-FFF2-40B4-BE49-F238E27FC236}">
                <a16:creationId xmlns:a16="http://schemas.microsoft.com/office/drawing/2014/main" id="{5D775343-3AD5-1840-B976-3984CF758413}"/>
              </a:ext>
            </a:extLst>
          </p:cNvPr>
          <p:cNvSpPr>
            <a:spLocks noChangeArrowheads="1"/>
          </p:cNvSpPr>
          <p:nvPr/>
        </p:nvSpPr>
        <p:spPr bwMode="auto">
          <a:xfrm>
            <a:off x="6804025" y="2054225"/>
            <a:ext cx="576263" cy="360363"/>
          </a:xfrm>
          <a:custGeom>
            <a:avLst/>
            <a:gdLst>
              <a:gd name="T0" fmla="*/ 0 w 21600"/>
              <a:gd name="T1" fmla="*/ 2147483646 h 21600"/>
              <a:gd name="T2" fmla="*/ 2147483646 w 21600"/>
              <a:gd name="T3" fmla="*/ 2147483646 h 21600"/>
              <a:gd name="T4" fmla="*/ 2147483646 w 21600"/>
              <a:gd name="T5" fmla="*/ 0 h 21600"/>
              <a:gd name="T6" fmla="*/ 2147483646 w 21600"/>
              <a:gd name="T7" fmla="*/ 2147483646 h 21600"/>
              <a:gd name="T8" fmla="*/ 0 60000 65536"/>
              <a:gd name="T9" fmla="*/ 0 60000 65536"/>
              <a:gd name="T10" fmla="*/ 0 60000 65536"/>
              <a:gd name="T11" fmla="*/ 0 60000 65536"/>
              <a:gd name="T12" fmla="*/ 4000 w 21600"/>
              <a:gd name="T13" fmla="*/ 6400 h 21600"/>
              <a:gd name="T14" fmla="*/ 18178 w 21600"/>
              <a:gd name="T15" fmla="*/ 15200 h 21600"/>
            </a:gdLst>
            <a:ahLst/>
            <a:cxnLst>
              <a:cxn ang="T8">
                <a:pos x="T0" y="T1"/>
              </a:cxn>
              <a:cxn ang="T9">
                <a:pos x="T2" y="T3"/>
              </a:cxn>
              <a:cxn ang="T10">
                <a:pos x="T4" y="T5"/>
              </a:cxn>
              <a:cxn ang="T11">
                <a:pos x="T6" y="T7"/>
              </a:cxn>
            </a:cxnLst>
            <a:rect l="T12" t="T13" r="T14" b="T15"/>
            <a:pathLst>
              <a:path w="21600" h="21600">
                <a:moveTo>
                  <a:pt x="13200" y="0"/>
                </a:moveTo>
                <a:lnTo>
                  <a:pt x="21600" y="10800"/>
                </a:lnTo>
                <a:lnTo>
                  <a:pt x="13200" y="21800"/>
                </a:lnTo>
                <a:lnTo>
                  <a:pt x="13200" y="15200"/>
                </a:lnTo>
                <a:lnTo>
                  <a:pt x="4000" y="15200"/>
                </a:lnTo>
                <a:lnTo>
                  <a:pt x="4000" y="6400"/>
                </a:lnTo>
                <a:lnTo>
                  <a:pt x="13200" y="6400"/>
                </a:lnTo>
                <a:lnTo>
                  <a:pt x="13200" y="0"/>
                </a:lnTo>
                <a:moveTo>
                  <a:pt x="0" y="6400"/>
                </a:moveTo>
                <a:lnTo>
                  <a:pt x="0" y="15200"/>
                </a:lnTo>
                <a:lnTo>
                  <a:pt x="1000" y="15200"/>
                </a:lnTo>
                <a:lnTo>
                  <a:pt x="1000" y="6400"/>
                </a:lnTo>
                <a:lnTo>
                  <a:pt x="0" y="6400"/>
                </a:lnTo>
                <a:moveTo>
                  <a:pt x="2000" y="6400"/>
                </a:moveTo>
                <a:lnTo>
                  <a:pt x="2000" y="15200"/>
                </a:lnTo>
                <a:lnTo>
                  <a:pt x="3000" y="15200"/>
                </a:lnTo>
                <a:lnTo>
                  <a:pt x="3000" y="6400"/>
                </a:lnTo>
                <a:lnTo>
                  <a:pt x="2000" y="6400"/>
                </a:lnTo>
                <a:close/>
              </a:path>
            </a:pathLst>
          </a:custGeom>
          <a:solidFill>
            <a:srgbClr val="729FCF"/>
          </a:solidFill>
          <a:ln w="9360" cap="flat">
            <a:solidFill>
              <a:srgbClr val="3465A4"/>
            </a:solidFill>
            <a:round/>
            <a:headEnd/>
            <a:tailEnd/>
          </a:ln>
        </p:spPr>
        <p:txBody>
          <a:bodyPr wrap="none" anchor="ctr"/>
          <a:lstStyle/>
          <a:p>
            <a:endParaRPr lang="es-ES"/>
          </a:p>
        </p:txBody>
      </p:sp>
      <p:sp>
        <p:nvSpPr>
          <p:cNvPr id="195595" name="AutoShape 11">
            <a:extLst>
              <a:ext uri="{FF2B5EF4-FFF2-40B4-BE49-F238E27FC236}">
                <a16:creationId xmlns:a16="http://schemas.microsoft.com/office/drawing/2014/main" id="{BA3838E8-AE49-0545-8449-4222D5690274}"/>
              </a:ext>
            </a:extLst>
          </p:cNvPr>
          <p:cNvSpPr>
            <a:spLocks noChangeArrowheads="1"/>
          </p:cNvSpPr>
          <p:nvPr/>
        </p:nvSpPr>
        <p:spPr bwMode="auto">
          <a:xfrm>
            <a:off x="4679950" y="2663825"/>
            <a:ext cx="215900" cy="1079500"/>
          </a:xfrm>
          <a:prstGeom prst="down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5596" name="AutoShape 12">
            <a:extLst>
              <a:ext uri="{FF2B5EF4-FFF2-40B4-BE49-F238E27FC236}">
                <a16:creationId xmlns:a16="http://schemas.microsoft.com/office/drawing/2014/main" id="{05100B0A-B288-AF4A-9C20-59BE04FEC00F}"/>
              </a:ext>
            </a:extLst>
          </p:cNvPr>
          <p:cNvSpPr>
            <a:spLocks noChangeArrowheads="1"/>
          </p:cNvSpPr>
          <p:nvPr/>
        </p:nvSpPr>
        <p:spPr bwMode="auto">
          <a:xfrm>
            <a:off x="5364163" y="2663825"/>
            <a:ext cx="215900" cy="1079500"/>
          </a:xfrm>
          <a:prstGeom prst="upArrow">
            <a:avLst>
              <a:gd name="adj1" fmla="val 50000"/>
              <a:gd name="adj2" fmla="val 125000"/>
            </a:avLst>
          </a:prstGeom>
          <a:solidFill>
            <a:srgbClr val="729FCF"/>
          </a:solidFill>
          <a:ln w="9360">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pic>
        <p:nvPicPr>
          <p:cNvPr id="3" name="Imagen 2">
            <a:extLst>
              <a:ext uri="{FF2B5EF4-FFF2-40B4-BE49-F238E27FC236}">
                <a16:creationId xmlns:a16="http://schemas.microsoft.com/office/drawing/2014/main" id="{62253184-A11A-1442-809D-A700C430EE80}"/>
              </a:ext>
            </a:extLst>
          </p:cNvPr>
          <p:cNvPicPr>
            <a:picLocks noChangeAspect="1"/>
          </p:cNvPicPr>
          <p:nvPr/>
        </p:nvPicPr>
        <p:blipFill>
          <a:blip r:embed="rId4"/>
          <a:stretch>
            <a:fillRect/>
          </a:stretch>
        </p:blipFill>
        <p:spPr>
          <a:xfrm>
            <a:off x="2520032" y="76232"/>
            <a:ext cx="5523747" cy="5567355"/>
          </a:xfrm>
          <a:prstGeom prst="rect">
            <a:avLst/>
          </a:prstGeom>
        </p:spPr>
      </p:pic>
      <p:sp>
        <p:nvSpPr>
          <p:cNvPr id="16" name="Elipse 6">
            <a:extLst>
              <a:ext uri="{FF2B5EF4-FFF2-40B4-BE49-F238E27FC236}">
                <a16:creationId xmlns:a16="http://schemas.microsoft.com/office/drawing/2014/main" id="{ACD9146D-0C6B-8642-95FC-B79D517BAD8F}"/>
              </a:ext>
            </a:extLst>
          </p:cNvPr>
          <p:cNvSpPr>
            <a:spLocks noChangeArrowheads="1"/>
          </p:cNvSpPr>
          <p:nvPr/>
        </p:nvSpPr>
        <p:spPr bwMode="auto">
          <a:xfrm>
            <a:off x="4895527" y="4348261"/>
            <a:ext cx="50482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7" name="Elipse 6">
            <a:extLst>
              <a:ext uri="{FF2B5EF4-FFF2-40B4-BE49-F238E27FC236}">
                <a16:creationId xmlns:a16="http://schemas.microsoft.com/office/drawing/2014/main" id="{B49580ED-CFED-8640-BAC4-68B2C9E88F26}"/>
              </a:ext>
            </a:extLst>
          </p:cNvPr>
          <p:cNvSpPr>
            <a:spLocks noChangeArrowheads="1"/>
          </p:cNvSpPr>
          <p:nvPr/>
        </p:nvSpPr>
        <p:spPr bwMode="auto">
          <a:xfrm>
            <a:off x="3168104" y="2619251"/>
            <a:ext cx="50482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668682700"/>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95595"/>
                                        </p:tgtEl>
                                        <p:attrNameLst>
                                          <p:attrName>style.visibility</p:attrName>
                                        </p:attrNameLst>
                                      </p:cBhvr>
                                      <p:to>
                                        <p:strVal val="visible"/>
                                      </p:to>
                                    </p:set>
                                  </p:childTnLst>
                                </p:cTn>
                              </p:par>
                              <p:par>
                                <p:cTn id="7" presetID="1" presetClass="entr" fill="hold" grpId="0" nodeType="withEffect">
                                  <p:stCondLst>
                                    <p:cond delay="0"/>
                                  </p:stCondLst>
                                  <p:childTnLst>
                                    <p:set>
                                      <p:cBhvr additive="repl">
                                        <p:cTn id="8" dur="1" fill="hold">
                                          <p:stCondLst>
                                            <p:cond delay="0"/>
                                          </p:stCondLst>
                                        </p:cTn>
                                        <p:tgtEl>
                                          <p:spTgt spid="195596"/>
                                        </p:tgtEl>
                                        <p:attrNameLst>
                                          <p:attrName>style.visibility</p:attrName>
                                        </p:attrNameLst>
                                      </p:cBhvr>
                                      <p:to>
                                        <p:strVal val="visible"/>
                                      </p:to>
                                    </p:set>
                                  </p:childTnLst>
                                </p:cTn>
                              </p:par>
                              <p:par>
                                <p:cTn id="9" presetID="1" presetClass="entr" fill="hold" nodeType="withEffect">
                                  <p:stCondLst>
                                    <p:cond delay="0"/>
                                  </p:stCondLst>
                                  <p:childTnLst>
                                    <p:set>
                                      <p:cBhvr additive="repl">
                                        <p:cTn id="10" dur="1" fill="hold">
                                          <p:stCondLst>
                                            <p:cond delay="0"/>
                                          </p:stCondLst>
                                        </p:cTn>
                                        <p:tgtEl>
                                          <p:spTgt spid="195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595" grpId="0" animBg="1"/>
      <p:bldP spid="195596"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1682750" y="1533525"/>
            <a:ext cx="8651875" cy="4973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marL="323850" indent="-288925">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1pPr>
            <a:lvl2pPr marL="735013" indent="-277813">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9pPr>
          </a:lstStyle>
          <a:p>
            <a:pPr eaLnBrk="1">
              <a:lnSpc>
                <a:spcPct val="115000"/>
              </a:lnSpc>
              <a:spcAft>
                <a:spcPts val="850"/>
              </a:spcAft>
              <a:buClr>
                <a:srgbClr val="000000"/>
              </a:buClr>
              <a:buSzPct val="100000"/>
              <a:buFont typeface="Wingdings" charset="2"/>
              <a:buChar char=""/>
            </a:pPr>
            <a:r>
              <a:rPr lang="es-ES" altLang="es-ES_tradnl" b="1" dirty="0">
                <a:solidFill>
                  <a:srgbClr val="221E1F"/>
                </a:solidFill>
                <a:latin typeface="Times New Roman" charset="0"/>
              </a:rPr>
              <a:t>Taller 5 de Mindfulness y los Egos</a:t>
            </a:r>
          </a:p>
          <a:p>
            <a:pPr lvl="1" eaLnBrk="1">
              <a:lnSpc>
                <a:spcPct val="115000"/>
              </a:lnSpc>
              <a:spcAft>
                <a:spcPts val="850"/>
              </a:spcAft>
              <a:buClr>
                <a:srgbClr val="000000"/>
              </a:buClr>
              <a:buSzPct val="100000"/>
              <a:buFont typeface="Times New Roman" charset="0"/>
              <a:buChar char="–"/>
            </a:pPr>
            <a:r>
              <a:rPr lang="es-ES" altLang="es-ES_tradnl" dirty="0">
                <a:solidFill>
                  <a:srgbClr val="221E1F"/>
                </a:solidFill>
                <a:latin typeface="Times New Roman" charset="0"/>
              </a:rPr>
              <a:t>28 de Mayo del 2022</a:t>
            </a:r>
          </a:p>
          <a:p>
            <a:pPr marL="34925" indent="0" eaLnBrk="1">
              <a:lnSpc>
                <a:spcPct val="115000"/>
              </a:lnSpc>
              <a:spcAft>
                <a:spcPts val="850"/>
              </a:spcAft>
              <a:buClr>
                <a:srgbClr val="000000"/>
              </a:buClr>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lvl="1" eaLnBrk="1">
              <a:lnSpc>
                <a:spcPct val="115000"/>
              </a:lnSpc>
              <a:spcAft>
                <a:spcPts val="1425"/>
              </a:spcAft>
              <a:buSzPct val="100000"/>
            </a:pPr>
            <a:endParaRPr lang="es-ES" altLang="es-ES_tradnl" dirty="0">
              <a:solidFill>
                <a:srgbClr val="221E1F"/>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66595" name="Text Box 2"/>
          <p:cNvSpPr txBox="1">
            <a:spLocks noChangeArrowheads="1"/>
          </p:cNvSpPr>
          <p:nvPr/>
        </p:nvSpPr>
        <p:spPr bwMode="auto">
          <a:xfrm>
            <a:off x="1079500" y="88900"/>
            <a:ext cx="9271000" cy="94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eaLnBrk="1">
              <a:buSzPct val="100000"/>
            </a:pPr>
            <a:r>
              <a:rPr lang="es-ES" altLang="es-ES_tradnl" sz="2800" b="1">
                <a:solidFill>
                  <a:srgbClr val="C00000"/>
                </a:solidFill>
              </a:rPr>
              <a:t>                   </a:t>
            </a:r>
            <a:r>
              <a:rPr lang="es-ES" altLang="es-ES_tradnl" sz="2800" b="1">
                <a:solidFill>
                  <a:srgbClr val="FF0000"/>
                </a:solidFill>
              </a:rPr>
              <a:t>PRÓXIMOS</a:t>
            </a:r>
            <a:r>
              <a:rPr lang="es-ES" altLang="es-ES_tradnl" sz="2800" b="1">
                <a:solidFill>
                  <a:srgbClr val="C00000"/>
                </a:solidFill>
              </a:rPr>
              <a:t> TALLERES</a:t>
            </a:r>
          </a:p>
        </p:txBody>
      </p:sp>
      <p:sp>
        <p:nvSpPr>
          <p:cNvPr id="366596"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6659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Imagen 2">
            <a:extLst>
              <a:ext uri="{FF2B5EF4-FFF2-40B4-BE49-F238E27FC236}">
                <a16:creationId xmlns:a16="http://schemas.microsoft.com/office/drawing/2014/main" id="{9702FE50-C0F2-9C48-A14D-2438AC913E8C}"/>
              </a:ext>
            </a:extLst>
          </p:cNvPr>
          <p:cNvPicPr>
            <a:picLocks noChangeAspect="1"/>
          </p:cNvPicPr>
          <p:nvPr/>
        </p:nvPicPr>
        <p:blipFill>
          <a:blip r:embed="rId4"/>
          <a:srcRect/>
          <a:stretch/>
        </p:blipFill>
        <p:spPr>
          <a:xfrm>
            <a:off x="971551" y="-45045"/>
            <a:ext cx="9109074" cy="5717715"/>
          </a:xfrm>
          <a:prstGeom prst="rect">
            <a:avLst/>
          </a:prstGeom>
        </p:spPr>
      </p:pic>
    </p:spTree>
    <p:extLst>
      <p:ext uri="{BB962C8B-B14F-4D97-AF65-F5344CB8AC3E}">
        <p14:creationId xmlns:p14="http://schemas.microsoft.com/office/powerpoint/2010/main" val="1250368941"/>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1">
            <a:extLst>
              <a:ext uri="{FF2B5EF4-FFF2-40B4-BE49-F238E27FC236}">
                <a16:creationId xmlns:a16="http://schemas.microsoft.com/office/drawing/2014/main" id="{DDEF6E41-88D0-BB45-B605-3423900B11DD}"/>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7522" name="Freeform 2">
            <a:extLst>
              <a:ext uri="{FF2B5EF4-FFF2-40B4-BE49-F238E27FC236}">
                <a16:creationId xmlns:a16="http://schemas.microsoft.com/office/drawing/2014/main" id="{34459C86-3B96-BD4E-A553-48547A2DF0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7523" name="Picture 4">
            <a:extLst>
              <a:ext uri="{FF2B5EF4-FFF2-40B4-BE49-F238E27FC236}">
                <a16:creationId xmlns:a16="http://schemas.microsoft.com/office/drawing/2014/main" id="{467738D6-9053-1342-B284-FDAB2F62F81B}"/>
              </a:ext>
            </a:extLst>
          </p:cNvPr>
          <p:cNvPicPr>
            <a:picLocks noChangeAspect="1" noChangeArrowheads="1"/>
          </p:cNvPicPr>
          <p:nvPr/>
        </p:nvPicPr>
        <p:blipFill>
          <a:blip r:embed="rId3"/>
          <a:srcRect/>
          <a:stretch/>
        </p:blipFill>
        <p:spPr bwMode="auto">
          <a:xfrm>
            <a:off x="940322" y="-117053"/>
            <a:ext cx="5629819" cy="591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4" name="Picture 3">
            <a:extLst>
              <a:ext uri="{FF2B5EF4-FFF2-40B4-BE49-F238E27FC236}">
                <a16:creationId xmlns:a16="http://schemas.microsoft.com/office/drawing/2014/main" id="{86C6AF30-1AF5-1C4D-BDF7-046F1B76A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Rectangle 6">
            <a:extLst>
              <a:ext uri="{FF2B5EF4-FFF2-40B4-BE49-F238E27FC236}">
                <a16:creationId xmlns:a16="http://schemas.microsoft.com/office/drawing/2014/main" id="{44AC43FB-4193-BF4C-B113-1CC70AD1C389}"/>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7527" name="AutoShape 7">
            <a:extLst>
              <a:ext uri="{FF2B5EF4-FFF2-40B4-BE49-F238E27FC236}">
                <a16:creationId xmlns:a16="http://schemas.microsoft.com/office/drawing/2014/main" id="{403F05A7-9C64-604E-9C8C-70D641A710C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7528" name="Rectángulo 9">
            <a:extLst>
              <a:ext uri="{FF2B5EF4-FFF2-40B4-BE49-F238E27FC236}">
                <a16:creationId xmlns:a16="http://schemas.microsoft.com/office/drawing/2014/main" id="{311BD5C0-C5EF-2142-8C65-CF478FD66E4E}"/>
              </a:ext>
            </a:extLst>
          </p:cNvPr>
          <p:cNvSpPr>
            <a:spLocks noChangeArrowheads="1"/>
          </p:cNvSpPr>
          <p:nvPr/>
        </p:nvSpPr>
        <p:spPr bwMode="auto">
          <a:xfrm>
            <a:off x="5256213" y="5472113"/>
            <a:ext cx="1296987" cy="31591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07529" name="Text Box 1">
            <a:extLst>
              <a:ext uri="{FF2B5EF4-FFF2-40B4-BE49-F238E27FC236}">
                <a16:creationId xmlns:a16="http://schemas.microsoft.com/office/drawing/2014/main" id="{31E00142-BF26-F74B-992C-4697A779835F}"/>
              </a:ext>
            </a:extLst>
          </p:cNvPr>
          <p:cNvSpPr txBox="1">
            <a:spLocks noChangeArrowheads="1"/>
          </p:cNvSpPr>
          <p:nvPr/>
        </p:nvSpPr>
        <p:spPr bwMode="auto">
          <a:xfrm>
            <a:off x="6553200" y="171450"/>
            <a:ext cx="3455988" cy="5256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1313" indent="-3429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Sol </a:t>
            </a:r>
            <a:r>
              <a:rPr lang="es-ES" altLang="es-ES_tradnl" dirty="0">
                <a:solidFill>
                  <a:srgbClr val="FF0000"/>
                </a:solidFill>
                <a:latin typeface="Times New Roman" panose="02020603050405020304" pitchFamily="18" charset="0"/>
              </a:rPr>
              <a:t>07º 21’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Luna </a:t>
            </a:r>
            <a:r>
              <a:rPr lang="es-ES" altLang="es-ES_tradnl" dirty="0">
                <a:solidFill>
                  <a:srgbClr val="FF0000"/>
                </a:solidFill>
                <a:latin typeface="Times New Roman" panose="02020603050405020304" pitchFamily="18" charset="0"/>
              </a:rPr>
              <a:t>27º 03’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Mercurio </a:t>
            </a:r>
            <a:r>
              <a:rPr lang="es-ES" altLang="es-ES_tradnl" dirty="0">
                <a:solidFill>
                  <a:srgbClr val="FF0000"/>
                </a:solidFill>
                <a:latin typeface="Times New Roman" panose="02020603050405020304" pitchFamily="18" charset="0"/>
              </a:rPr>
              <a:t>21º 39’ leo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Venus </a:t>
            </a:r>
            <a:r>
              <a:rPr lang="es-ES" altLang="es-ES_tradnl" dirty="0">
                <a:solidFill>
                  <a:srgbClr val="FF0000"/>
                </a:solidFill>
                <a:latin typeface="Times New Roman" panose="02020603050405020304" pitchFamily="18" charset="0"/>
              </a:rPr>
              <a:t>15º 05’ cáncer</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Marte </a:t>
            </a:r>
            <a:r>
              <a:rPr lang="es-ES" altLang="es-ES_tradnl" dirty="0">
                <a:solidFill>
                  <a:srgbClr val="FF0000"/>
                </a:solidFill>
                <a:latin typeface="Times New Roman" panose="02020603050405020304" pitchFamily="18" charset="0"/>
              </a:rPr>
              <a:t>17º 07’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Júpiter </a:t>
            </a:r>
            <a:r>
              <a:rPr lang="es-ES" altLang="es-ES_tradnl" dirty="0">
                <a:solidFill>
                  <a:srgbClr val="FF0000"/>
                </a:solidFill>
                <a:latin typeface="Times New Roman" panose="02020603050405020304" pitchFamily="18" charset="0"/>
              </a:rPr>
              <a:t>08º 42’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Saturno </a:t>
            </a:r>
            <a:r>
              <a:rPr lang="es-ES" altLang="es-ES_tradnl" dirty="0">
                <a:solidFill>
                  <a:srgbClr val="FF0000"/>
                </a:solidFill>
                <a:latin typeface="Times New Roman" panose="02020603050405020304" pitchFamily="18" charset="0"/>
              </a:rPr>
              <a:t>23º 00’ acuario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Urano </a:t>
            </a:r>
            <a:r>
              <a:rPr lang="es-ES" altLang="es-ES_tradnl" dirty="0">
                <a:solidFill>
                  <a:srgbClr val="FF0000"/>
                </a:solidFill>
                <a:latin typeface="Times New Roman" panose="02020603050405020304" pitchFamily="18" charset="0"/>
              </a:rPr>
              <a:t>18º 39’ tauro</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Neptuno </a:t>
            </a:r>
            <a:r>
              <a:rPr lang="es-ES" altLang="es-ES_tradnl" dirty="0">
                <a:solidFill>
                  <a:srgbClr val="FF0000"/>
                </a:solidFill>
                <a:latin typeface="Times New Roman" panose="02020603050405020304" pitchFamily="18" charset="0"/>
              </a:rPr>
              <a:t>26º 44’ piscis</a:t>
            </a: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221E1F"/>
                </a:solidFill>
                <a:latin typeface="Times New Roman" panose="02020603050405020304" pitchFamily="18" charset="0"/>
              </a:rPr>
              <a:t>Plutón </a:t>
            </a:r>
            <a:r>
              <a:rPr lang="es-ES" altLang="es-ES_tradnl" dirty="0">
                <a:solidFill>
                  <a:srgbClr val="FF0000"/>
                </a:solidFill>
                <a:latin typeface="Times New Roman" panose="02020603050405020304" pitchFamily="18" charset="0"/>
              </a:rPr>
              <a:t>27º 06’ </a:t>
            </a:r>
            <a:r>
              <a:rPr lang="es-ES" altLang="es-ES_tradnl" dirty="0" err="1">
                <a:solidFill>
                  <a:srgbClr val="FF0000"/>
                </a:solidFill>
                <a:latin typeface="Times New Roman" panose="02020603050405020304" pitchFamily="18" charset="0"/>
              </a:rPr>
              <a:t>capricor</a:t>
            </a:r>
            <a:endParaRPr lang="es-ES" altLang="es-ES_tradnl" dirty="0">
              <a:solidFill>
                <a:srgbClr val="FF0000"/>
              </a:solidFill>
              <a:latin typeface="Times New Roman" panose="02020603050405020304" pitchFamily="18" charset="0"/>
            </a:endParaRPr>
          </a:p>
          <a:p>
            <a:pPr algn="just" eaLnBrk="1">
              <a:lnSpc>
                <a:spcPct val="115000"/>
              </a:lnSpc>
              <a:spcAft>
                <a:spcPts val="250"/>
              </a:spcAft>
              <a:buClr>
                <a:srgbClr val="000000"/>
              </a:buClr>
              <a:buSzPct val="100000"/>
              <a:buFont typeface="Arial" panose="020B0604020202020204" pitchFamily="34" charset="0"/>
              <a:buChar char="•"/>
            </a:pPr>
            <a:r>
              <a:rPr lang="es-ES" altLang="es-ES_tradnl" dirty="0">
                <a:solidFill>
                  <a:srgbClr val="002060"/>
                </a:solidFill>
                <a:latin typeface="Times New Roman" panose="02020603050405020304" pitchFamily="18" charset="0"/>
              </a:rPr>
              <a:t>Quirón</a:t>
            </a:r>
            <a:r>
              <a:rPr lang="es-ES" altLang="es-ES_tradnl" dirty="0">
                <a:solidFill>
                  <a:srgbClr val="FF0000"/>
                </a:solidFill>
                <a:latin typeface="Times New Roman" panose="02020603050405020304" pitchFamily="18" charset="0"/>
              </a:rPr>
              <a:t> 16 º22 </a:t>
            </a:r>
            <a:r>
              <a:rPr lang="es-ES" altLang="es-ES_tradnl" dirty="0" err="1">
                <a:solidFill>
                  <a:srgbClr val="FF0000"/>
                </a:solidFill>
                <a:latin typeface="Times New Roman" panose="02020603050405020304" pitchFamily="18" charset="0"/>
              </a:rPr>
              <a:t>aries</a:t>
            </a:r>
            <a:endParaRPr lang="es-ES" altLang="es-ES_tradnl" dirty="0">
              <a:solidFill>
                <a:srgbClr val="FF0000"/>
              </a:solidFill>
              <a:latin typeface="Times New Roman" panose="02020603050405020304" pitchFamily="18" charset="0"/>
            </a:endParaRPr>
          </a:p>
        </p:txBody>
      </p:sp>
    </p:spTree>
    <p:extLst>
      <p:ext uri="{BB962C8B-B14F-4D97-AF65-F5344CB8AC3E}">
        <p14:creationId xmlns:p14="http://schemas.microsoft.com/office/powerpoint/2010/main" val="1930328836"/>
      </p:ext>
    </p:extLst>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Freeform 3">
            <a:extLst>
              <a:ext uri="{FF2B5EF4-FFF2-40B4-BE49-F238E27FC236}">
                <a16:creationId xmlns:a16="http://schemas.microsoft.com/office/drawing/2014/main" id="{F7DDC991-92AF-164A-B0BD-7267C577489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23906" name="Picture 4">
            <a:extLst>
              <a:ext uri="{FF2B5EF4-FFF2-40B4-BE49-F238E27FC236}">
                <a16:creationId xmlns:a16="http://schemas.microsoft.com/office/drawing/2014/main" id="{8B94BD22-703B-7947-A220-2D209C6D4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7" name="Text Box 2">
            <a:extLst>
              <a:ext uri="{FF2B5EF4-FFF2-40B4-BE49-F238E27FC236}">
                <a16:creationId xmlns:a16="http://schemas.microsoft.com/office/drawing/2014/main" id="{EB0054E6-1F0A-C04C-9A52-E2F450F58972}"/>
              </a:ext>
            </a:extLst>
          </p:cNvPr>
          <p:cNvSpPr txBox="1">
            <a:spLocks noChangeArrowheads="1"/>
          </p:cNvSpPr>
          <p:nvPr/>
        </p:nvSpPr>
        <p:spPr bwMode="auto">
          <a:xfrm>
            <a:off x="1511300" y="171450"/>
            <a:ext cx="8066088"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cxnSp>
        <p:nvCxnSpPr>
          <p:cNvPr id="7" name="Conector recto de flecha 6">
            <a:extLst>
              <a:ext uri="{FF2B5EF4-FFF2-40B4-BE49-F238E27FC236}">
                <a16:creationId xmlns:a16="http://schemas.microsoft.com/office/drawing/2014/main" id="{11019C73-6E75-B64F-8429-E5A294F07533}"/>
              </a:ext>
            </a:extLst>
          </p:cNvPr>
          <p:cNvCxnSpPr>
            <a:cxnSpLocks noChangeShapeType="1"/>
          </p:cNvCxnSpPr>
          <p:nvPr/>
        </p:nvCxnSpPr>
        <p:spPr bwMode="auto">
          <a:xfrm>
            <a:off x="1584325" y="3914775"/>
            <a:ext cx="6335713" cy="0"/>
          </a:xfrm>
          <a:prstGeom prst="straightConnector1">
            <a:avLst/>
          </a:prstGeom>
          <a:noFill/>
          <a:ln w="38100">
            <a:solidFill>
              <a:srgbClr val="0070C0"/>
            </a:solidFill>
            <a:round/>
            <a:headEnd type="triangle" w="med" len="med"/>
            <a:tailEnd type="triangle" w="med" len="med"/>
          </a:ln>
          <a:effectLst>
            <a:outerShdw blurRad="40000" dist="23000" dir="5400000" rotWithShape="0">
              <a:srgbClr val="808080">
                <a:alpha val="34999"/>
              </a:srgbClr>
            </a:outerShdw>
          </a:effectLst>
        </p:spPr>
      </p:cxnSp>
      <p:sp>
        <p:nvSpPr>
          <p:cNvPr id="123910" name="Elipse 7">
            <a:extLst>
              <a:ext uri="{FF2B5EF4-FFF2-40B4-BE49-F238E27FC236}">
                <a16:creationId xmlns:a16="http://schemas.microsoft.com/office/drawing/2014/main" id="{B114067E-0F7C-9444-BF07-136F5F9E9861}"/>
              </a:ext>
            </a:extLst>
          </p:cNvPr>
          <p:cNvSpPr>
            <a:spLocks noChangeArrowheads="1"/>
          </p:cNvSpPr>
          <p:nvPr/>
        </p:nvSpPr>
        <p:spPr bwMode="auto">
          <a:xfrm>
            <a:off x="2232025"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1" name="Elipse 8">
            <a:extLst>
              <a:ext uri="{FF2B5EF4-FFF2-40B4-BE49-F238E27FC236}">
                <a16:creationId xmlns:a16="http://schemas.microsoft.com/office/drawing/2014/main" id="{964438AC-66A0-554C-BBEC-3A3D67071237}"/>
              </a:ext>
            </a:extLst>
          </p:cNvPr>
          <p:cNvSpPr>
            <a:spLocks noChangeArrowheads="1"/>
          </p:cNvSpPr>
          <p:nvPr/>
        </p:nvSpPr>
        <p:spPr bwMode="auto">
          <a:xfrm>
            <a:off x="2952750"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2" name="Elipse 9">
            <a:extLst>
              <a:ext uri="{FF2B5EF4-FFF2-40B4-BE49-F238E27FC236}">
                <a16:creationId xmlns:a16="http://schemas.microsoft.com/office/drawing/2014/main" id="{DBA5A369-977D-5540-812B-EDE80FF2640C}"/>
              </a:ext>
            </a:extLst>
          </p:cNvPr>
          <p:cNvSpPr>
            <a:spLocks noChangeArrowheads="1"/>
          </p:cNvSpPr>
          <p:nvPr/>
        </p:nvSpPr>
        <p:spPr bwMode="auto">
          <a:xfrm>
            <a:off x="4176713" y="3843338"/>
            <a:ext cx="287337"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5" name="Imagen 4">
            <a:extLst>
              <a:ext uri="{FF2B5EF4-FFF2-40B4-BE49-F238E27FC236}">
                <a16:creationId xmlns:a16="http://schemas.microsoft.com/office/drawing/2014/main" id="{A8A837C9-B25D-9E4E-9173-DB6730D3865D}"/>
              </a:ext>
            </a:extLst>
          </p:cNvPr>
          <p:cNvPicPr>
            <a:picLocks noChangeAspect="1"/>
          </p:cNvPicPr>
          <p:nvPr/>
        </p:nvPicPr>
        <p:blipFill>
          <a:blip r:embed="rId4"/>
          <a:stretch>
            <a:fillRect/>
          </a:stretch>
        </p:blipFill>
        <p:spPr>
          <a:xfrm>
            <a:off x="971550" y="-45045"/>
            <a:ext cx="9259075" cy="5715595"/>
          </a:xfrm>
          <a:prstGeom prst="rect">
            <a:avLst/>
          </a:prstGeom>
        </p:spPr>
      </p:pic>
    </p:spTree>
    <p:extLst>
      <p:ext uri="{BB962C8B-B14F-4D97-AF65-F5344CB8AC3E}">
        <p14:creationId xmlns:p14="http://schemas.microsoft.com/office/powerpoint/2010/main" val="1124680105"/>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Freeform 3">
            <a:extLst>
              <a:ext uri="{FF2B5EF4-FFF2-40B4-BE49-F238E27FC236}">
                <a16:creationId xmlns:a16="http://schemas.microsoft.com/office/drawing/2014/main" id="{F7DDC991-92AF-164A-B0BD-7267C577489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23906" name="Picture 4">
            <a:extLst>
              <a:ext uri="{FF2B5EF4-FFF2-40B4-BE49-F238E27FC236}">
                <a16:creationId xmlns:a16="http://schemas.microsoft.com/office/drawing/2014/main" id="{8B94BD22-703B-7947-A220-2D209C6D4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7" name="Text Box 2">
            <a:extLst>
              <a:ext uri="{FF2B5EF4-FFF2-40B4-BE49-F238E27FC236}">
                <a16:creationId xmlns:a16="http://schemas.microsoft.com/office/drawing/2014/main" id="{EB0054E6-1F0A-C04C-9A52-E2F450F58972}"/>
              </a:ext>
            </a:extLst>
          </p:cNvPr>
          <p:cNvSpPr txBox="1">
            <a:spLocks noChangeArrowheads="1"/>
          </p:cNvSpPr>
          <p:nvPr/>
        </p:nvSpPr>
        <p:spPr bwMode="auto">
          <a:xfrm>
            <a:off x="1511300" y="171450"/>
            <a:ext cx="8066088"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cxnSp>
        <p:nvCxnSpPr>
          <p:cNvPr id="7" name="Conector recto de flecha 6">
            <a:extLst>
              <a:ext uri="{FF2B5EF4-FFF2-40B4-BE49-F238E27FC236}">
                <a16:creationId xmlns:a16="http://schemas.microsoft.com/office/drawing/2014/main" id="{11019C73-6E75-B64F-8429-E5A294F07533}"/>
              </a:ext>
            </a:extLst>
          </p:cNvPr>
          <p:cNvCxnSpPr>
            <a:cxnSpLocks noChangeShapeType="1"/>
          </p:cNvCxnSpPr>
          <p:nvPr/>
        </p:nvCxnSpPr>
        <p:spPr bwMode="auto">
          <a:xfrm>
            <a:off x="1584325" y="3914775"/>
            <a:ext cx="6335713" cy="0"/>
          </a:xfrm>
          <a:prstGeom prst="straightConnector1">
            <a:avLst/>
          </a:prstGeom>
          <a:noFill/>
          <a:ln w="38100">
            <a:solidFill>
              <a:srgbClr val="0070C0"/>
            </a:solidFill>
            <a:round/>
            <a:headEnd type="triangle" w="med" len="med"/>
            <a:tailEnd type="triangle" w="med" len="med"/>
          </a:ln>
          <a:effectLst>
            <a:outerShdw blurRad="40000" dist="23000" dir="5400000" rotWithShape="0">
              <a:srgbClr val="808080">
                <a:alpha val="34999"/>
              </a:srgbClr>
            </a:outerShdw>
          </a:effectLst>
        </p:spPr>
      </p:cxnSp>
      <p:sp>
        <p:nvSpPr>
          <p:cNvPr id="123910" name="Elipse 7">
            <a:extLst>
              <a:ext uri="{FF2B5EF4-FFF2-40B4-BE49-F238E27FC236}">
                <a16:creationId xmlns:a16="http://schemas.microsoft.com/office/drawing/2014/main" id="{B114067E-0F7C-9444-BF07-136F5F9E9861}"/>
              </a:ext>
            </a:extLst>
          </p:cNvPr>
          <p:cNvSpPr>
            <a:spLocks noChangeArrowheads="1"/>
          </p:cNvSpPr>
          <p:nvPr/>
        </p:nvSpPr>
        <p:spPr bwMode="auto">
          <a:xfrm>
            <a:off x="2232025"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1" name="Elipse 8">
            <a:extLst>
              <a:ext uri="{FF2B5EF4-FFF2-40B4-BE49-F238E27FC236}">
                <a16:creationId xmlns:a16="http://schemas.microsoft.com/office/drawing/2014/main" id="{964438AC-66A0-554C-BBEC-3A3D67071237}"/>
              </a:ext>
            </a:extLst>
          </p:cNvPr>
          <p:cNvSpPr>
            <a:spLocks noChangeArrowheads="1"/>
          </p:cNvSpPr>
          <p:nvPr/>
        </p:nvSpPr>
        <p:spPr bwMode="auto">
          <a:xfrm>
            <a:off x="2952750" y="3843338"/>
            <a:ext cx="287338"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23912" name="Elipse 9">
            <a:extLst>
              <a:ext uri="{FF2B5EF4-FFF2-40B4-BE49-F238E27FC236}">
                <a16:creationId xmlns:a16="http://schemas.microsoft.com/office/drawing/2014/main" id="{DBA5A369-977D-5540-812B-EDE80FF2640C}"/>
              </a:ext>
            </a:extLst>
          </p:cNvPr>
          <p:cNvSpPr>
            <a:spLocks noChangeArrowheads="1"/>
          </p:cNvSpPr>
          <p:nvPr/>
        </p:nvSpPr>
        <p:spPr bwMode="auto">
          <a:xfrm>
            <a:off x="4176713" y="3843338"/>
            <a:ext cx="287337" cy="2159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3" name="Imagen 2">
            <a:extLst>
              <a:ext uri="{FF2B5EF4-FFF2-40B4-BE49-F238E27FC236}">
                <a16:creationId xmlns:a16="http://schemas.microsoft.com/office/drawing/2014/main" id="{477ECC4F-03DA-2948-B733-BD6C76427B63}"/>
              </a:ext>
            </a:extLst>
          </p:cNvPr>
          <p:cNvPicPr>
            <a:picLocks noChangeAspect="1"/>
          </p:cNvPicPr>
          <p:nvPr/>
        </p:nvPicPr>
        <p:blipFill>
          <a:blip r:embed="rId4"/>
          <a:stretch>
            <a:fillRect/>
          </a:stretch>
        </p:blipFill>
        <p:spPr>
          <a:xfrm>
            <a:off x="971549" y="-117052"/>
            <a:ext cx="9109075" cy="7920880"/>
          </a:xfrm>
          <a:prstGeom prst="rect">
            <a:avLst/>
          </a:prstGeom>
        </p:spPr>
      </p:pic>
    </p:spTree>
    <p:extLst>
      <p:ext uri="{BB962C8B-B14F-4D97-AF65-F5344CB8AC3E}">
        <p14:creationId xmlns:p14="http://schemas.microsoft.com/office/powerpoint/2010/main" val="3615111275"/>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Text Box 1">
            <a:extLst>
              <a:ext uri="{FF2B5EF4-FFF2-40B4-BE49-F238E27FC236}">
                <a16:creationId xmlns:a16="http://schemas.microsoft.com/office/drawing/2014/main" id="{B03614F6-F1B2-7D4E-B968-7C2BEEDE81EC}"/>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4800" indent="-234950">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1pPr>
            <a:lvl2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2pPr>
            <a:lvl3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3pPr>
            <a:lvl4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4pPr>
            <a:lvl5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amoroso vitalista, líder y autoconfianza, autoridad natural creativo, espíritu de fuerza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amor posesivo, mandón, arrogancia-soberbio-altanero (centro de atención), miedo al ridículo, individualista, fugaz</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125954" name="Text Box 2">
            <a:extLst>
              <a:ext uri="{FF2B5EF4-FFF2-40B4-BE49-F238E27FC236}">
                <a16:creationId xmlns:a16="http://schemas.microsoft.com/office/drawing/2014/main" id="{E0A5E02D-80EB-6843-9272-4E7D71430D2D}"/>
              </a:ext>
            </a:extLst>
          </p:cNvPr>
          <p:cNvSpPr txBox="1">
            <a:spLocks noChangeArrowheads="1"/>
          </p:cNvSpPr>
          <p:nvPr/>
        </p:nvSpPr>
        <p:spPr bwMode="auto">
          <a:xfrm>
            <a:off x="709613" y="147638"/>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EGOCÉNTRICO-ORGULLOSO</a:t>
            </a:r>
          </a:p>
          <a:p>
            <a:pPr algn="ctr">
              <a:buSzPct val="100000"/>
            </a:pPr>
            <a:endParaRPr lang="es-ES" altLang="es-ES_tradnl" sz="2300" b="1">
              <a:solidFill>
                <a:srgbClr val="C00000"/>
              </a:solidFill>
            </a:endParaRPr>
          </a:p>
        </p:txBody>
      </p:sp>
      <p:sp>
        <p:nvSpPr>
          <p:cNvPr id="125955" name="Freeform 3">
            <a:extLst>
              <a:ext uri="{FF2B5EF4-FFF2-40B4-BE49-F238E27FC236}">
                <a16:creationId xmlns:a16="http://schemas.microsoft.com/office/drawing/2014/main" id="{699844B6-29B8-8D4A-BBB1-0F0B46FD99F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25956" name="Text Box 4">
            <a:extLst>
              <a:ext uri="{FF2B5EF4-FFF2-40B4-BE49-F238E27FC236}">
                <a16:creationId xmlns:a16="http://schemas.microsoft.com/office/drawing/2014/main" id="{7159F398-89E7-A743-9897-D51945B2FDAA}"/>
              </a:ext>
            </a:extLst>
          </p:cNvPr>
          <p:cNvSpPr txBox="1">
            <a:spLocks noChangeArrowheads="1"/>
          </p:cNvSpPr>
          <p:nvPr/>
        </p:nvSpPr>
        <p:spPr bwMode="auto">
          <a:xfrm>
            <a:off x="708025" y="4143375"/>
            <a:ext cx="926941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interacción con grupos</a:t>
            </a:r>
          </a:p>
        </p:txBody>
      </p:sp>
      <p:pic>
        <p:nvPicPr>
          <p:cNvPr id="125957" name="Picture 5">
            <a:extLst>
              <a:ext uri="{FF2B5EF4-FFF2-40B4-BE49-F238E27FC236}">
                <a16:creationId xmlns:a16="http://schemas.microsoft.com/office/drawing/2014/main" id="{F2E9499C-C1C6-084D-A1F0-6728C89A8E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3"/>
            <a:ext cx="11698288" cy="671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58" name="Text Box 6">
            <a:extLst>
              <a:ext uri="{FF2B5EF4-FFF2-40B4-BE49-F238E27FC236}">
                <a16:creationId xmlns:a16="http://schemas.microsoft.com/office/drawing/2014/main" id="{B26459BF-838E-9746-AA97-8D262190AB3C}"/>
              </a:ext>
            </a:extLst>
          </p:cNvPr>
          <p:cNvSpPr txBox="1">
            <a:spLocks noChangeArrowheads="1"/>
          </p:cNvSpPr>
          <p:nvPr/>
        </p:nvSpPr>
        <p:spPr bwMode="auto">
          <a:xfrm>
            <a:off x="7270750" y="85566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LEO</a:t>
            </a:r>
          </a:p>
        </p:txBody>
      </p:sp>
      <p:sp>
        <p:nvSpPr>
          <p:cNvPr id="125959" name="Text Box 7">
            <a:extLst>
              <a:ext uri="{FF2B5EF4-FFF2-40B4-BE49-F238E27FC236}">
                <a16:creationId xmlns:a16="http://schemas.microsoft.com/office/drawing/2014/main" id="{5B141288-045E-E540-976F-E4ABCBD539D7}"/>
              </a:ext>
            </a:extLst>
          </p:cNvPr>
          <p:cNvSpPr txBox="1">
            <a:spLocks noChangeArrowheads="1"/>
          </p:cNvSpPr>
          <p:nvPr/>
        </p:nvSpPr>
        <p:spPr bwMode="auto">
          <a:xfrm>
            <a:off x="7345363" y="3843387"/>
            <a:ext cx="2663825" cy="1704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dirty="0">
                <a:solidFill>
                  <a:srgbClr val="000000"/>
                </a:solidFill>
              </a:rPr>
              <a:t>YO QUIERO BRILLAR</a:t>
            </a:r>
          </a:p>
        </p:txBody>
      </p:sp>
      <p:sp>
        <p:nvSpPr>
          <p:cNvPr id="125960" name="Oval 8">
            <a:extLst>
              <a:ext uri="{FF2B5EF4-FFF2-40B4-BE49-F238E27FC236}">
                <a16:creationId xmlns:a16="http://schemas.microsoft.com/office/drawing/2014/main" id="{5329337D-34E6-BE4A-930C-84E4778DDC0C}"/>
              </a:ext>
            </a:extLst>
          </p:cNvPr>
          <p:cNvSpPr>
            <a:spLocks noChangeArrowheads="1"/>
          </p:cNvSpPr>
          <p:nvPr/>
        </p:nvSpPr>
        <p:spPr bwMode="auto">
          <a:xfrm>
            <a:off x="863600" y="1728788"/>
            <a:ext cx="1152525" cy="1008062"/>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25961" name="Oval 9">
            <a:extLst>
              <a:ext uri="{FF2B5EF4-FFF2-40B4-BE49-F238E27FC236}">
                <a16:creationId xmlns:a16="http://schemas.microsoft.com/office/drawing/2014/main" id="{2CFC9662-5CA7-4A4E-B858-F0898727EBFF}"/>
              </a:ext>
            </a:extLst>
          </p:cNvPr>
          <p:cNvSpPr>
            <a:spLocks noChangeArrowheads="1"/>
          </p:cNvSpPr>
          <p:nvPr/>
        </p:nvSpPr>
        <p:spPr bwMode="auto">
          <a:xfrm>
            <a:off x="1368425" y="2195513"/>
            <a:ext cx="144463" cy="144462"/>
          </a:xfrm>
          <a:prstGeom prst="ellipse">
            <a:avLst/>
          </a:prstGeom>
          <a:solidFill>
            <a:srgbClr val="000000"/>
          </a:solidFill>
          <a:ln w="9360" cap="sq">
            <a:solidFill>
              <a:srgbClr val="3465A4"/>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25962" name="Text Box 10">
            <a:extLst>
              <a:ext uri="{FF2B5EF4-FFF2-40B4-BE49-F238E27FC236}">
                <a16:creationId xmlns:a16="http://schemas.microsoft.com/office/drawing/2014/main" id="{31D6320F-1B40-384A-B2EF-CDF01F974AB3}"/>
              </a:ext>
            </a:extLst>
          </p:cNvPr>
          <p:cNvSpPr txBox="1">
            <a:spLocks noChangeArrowheads="1"/>
          </p:cNvSpPr>
          <p:nvPr/>
        </p:nvSpPr>
        <p:spPr bwMode="auto">
          <a:xfrm>
            <a:off x="215900" y="53181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SOL</a:t>
            </a:r>
          </a:p>
        </p:txBody>
      </p:sp>
      <p:sp>
        <p:nvSpPr>
          <p:cNvPr id="125963" name="Text Box 11">
            <a:extLst>
              <a:ext uri="{FF2B5EF4-FFF2-40B4-BE49-F238E27FC236}">
                <a16:creationId xmlns:a16="http://schemas.microsoft.com/office/drawing/2014/main" id="{0A09048C-D133-0D41-A9D2-21A69E10A83A}"/>
              </a:ext>
            </a:extLst>
          </p:cNvPr>
          <p:cNvSpPr txBox="1">
            <a:spLocks noChangeArrowheads="1"/>
          </p:cNvSpPr>
          <p:nvPr/>
        </p:nvSpPr>
        <p:spPr bwMode="auto">
          <a:xfrm>
            <a:off x="7240588" y="2115195"/>
            <a:ext cx="2736850" cy="1231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FUEGO</a:t>
            </a:r>
          </a:p>
          <a:p>
            <a:pPr algn="ctr">
              <a:buSzPct val="100000"/>
            </a:pPr>
            <a:r>
              <a:rPr lang="es-ES" altLang="es-ES_tradnl" sz="4000" b="1">
                <a:solidFill>
                  <a:srgbClr val="000000"/>
                </a:solidFill>
              </a:rPr>
              <a:t>FIJO</a:t>
            </a:r>
          </a:p>
        </p:txBody>
      </p:sp>
      <p:sp>
        <p:nvSpPr>
          <p:cNvPr id="125964" name="Text Box 11">
            <a:extLst>
              <a:ext uri="{FF2B5EF4-FFF2-40B4-BE49-F238E27FC236}">
                <a16:creationId xmlns:a16="http://schemas.microsoft.com/office/drawing/2014/main" id="{735E7965-DAAE-AB46-BC02-C7670EA9EC86}"/>
              </a:ext>
            </a:extLst>
          </p:cNvPr>
          <p:cNvSpPr txBox="1">
            <a:spLocks noChangeArrowheads="1"/>
          </p:cNvSpPr>
          <p:nvPr/>
        </p:nvSpPr>
        <p:spPr bwMode="auto">
          <a:xfrm>
            <a:off x="215900" y="4267200"/>
            <a:ext cx="2736850" cy="1231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V</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Freeform 2">
            <a:extLst>
              <a:ext uri="{FF2B5EF4-FFF2-40B4-BE49-F238E27FC236}">
                <a16:creationId xmlns:a16="http://schemas.microsoft.com/office/drawing/2014/main" id="{E5F8DEE8-E883-1942-A943-09F1F74474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28002" name="Picture 3">
            <a:extLst>
              <a:ext uri="{FF2B5EF4-FFF2-40B4-BE49-F238E27FC236}">
                <a16:creationId xmlns:a16="http://schemas.microsoft.com/office/drawing/2014/main" id="{6274355A-4A2E-9F42-B80A-DD618954B9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3" name="Rectángulo 1">
            <a:extLst>
              <a:ext uri="{FF2B5EF4-FFF2-40B4-BE49-F238E27FC236}">
                <a16:creationId xmlns:a16="http://schemas.microsoft.com/office/drawing/2014/main" id="{AF72195E-452C-4E4F-9096-21039BE9493D}"/>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28004" name="Imagen 6">
            <a:extLst>
              <a:ext uri="{FF2B5EF4-FFF2-40B4-BE49-F238E27FC236}">
                <a16:creationId xmlns:a16="http://schemas.microsoft.com/office/drawing/2014/main" id="{0F6E7EF1-870A-6843-93BC-426E6B8DF5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5" name="Text Box 5">
            <a:extLst>
              <a:ext uri="{FF2B5EF4-FFF2-40B4-BE49-F238E27FC236}">
                <a16:creationId xmlns:a16="http://schemas.microsoft.com/office/drawing/2014/main" id="{4F4B0E34-84ED-524C-BB87-37FB22E39253}"/>
              </a:ext>
            </a:extLst>
          </p:cNvPr>
          <p:cNvSpPr txBox="1">
            <a:spLocks noChangeArrowheads="1"/>
          </p:cNvSpPr>
          <p:nvPr/>
        </p:nvSpPr>
        <p:spPr bwMode="auto">
          <a:xfrm>
            <a:off x="658813" y="161925"/>
            <a:ext cx="27971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Brillar</a:t>
            </a:r>
            <a:r>
              <a:rPr lang="es-ES" altLang="es-ES_tradnl" sz="2800" b="1">
                <a:solidFill>
                  <a:srgbClr val="FF0000"/>
                </a:solidFill>
              </a:rPr>
              <a:t>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Freeform 2">
            <a:extLst>
              <a:ext uri="{FF2B5EF4-FFF2-40B4-BE49-F238E27FC236}">
                <a16:creationId xmlns:a16="http://schemas.microsoft.com/office/drawing/2014/main" id="{87C850F9-84C8-A649-85A0-5DBDFCC19AE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30050" name="Picture 3">
            <a:extLst>
              <a:ext uri="{FF2B5EF4-FFF2-40B4-BE49-F238E27FC236}">
                <a16:creationId xmlns:a16="http://schemas.microsoft.com/office/drawing/2014/main" id="{6869F2DA-57D9-2942-A160-5FA140D7EB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1" name="Rectángulo 1">
            <a:extLst>
              <a:ext uri="{FF2B5EF4-FFF2-40B4-BE49-F238E27FC236}">
                <a16:creationId xmlns:a16="http://schemas.microsoft.com/office/drawing/2014/main" id="{665245E0-07B9-AE44-A020-B43304B62CB7}"/>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30052" name="Imagen 6">
            <a:extLst>
              <a:ext uri="{FF2B5EF4-FFF2-40B4-BE49-F238E27FC236}">
                <a16:creationId xmlns:a16="http://schemas.microsoft.com/office/drawing/2014/main" id="{7A2616F9-0CA5-3B4D-B9B3-5E8BACAECA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3" name="Text Box 5">
            <a:extLst>
              <a:ext uri="{FF2B5EF4-FFF2-40B4-BE49-F238E27FC236}">
                <a16:creationId xmlns:a16="http://schemas.microsoft.com/office/drawing/2014/main" id="{5FB2CB9F-D65E-7C43-9FD5-BEDA9DBB075D}"/>
              </a:ext>
            </a:extLst>
          </p:cNvPr>
          <p:cNvSpPr txBox="1">
            <a:spLocks noChangeArrowheads="1"/>
          </p:cNvSpPr>
          <p:nvPr/>
        </p:nvSpPr>
        <p:spPr bwMode="auto">
          <a:xfrm>
            <a:off x="947738" y="161925"/>
            <a:ext cx="27971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Autoritarismo</a:t>
            </a:r>
          </a:p>
          <a:p>
            <a:pPr algn="ctr" eaLnBrk="1">
              <a:buSzPct val="100000"/>
            </a:pPr>
            <a:r>
              <a:rPr lang="es-ES" altLang="es-ES_tradnl" sz="2800" b="1">
                <a:solidFill>
                  <a:srgbClr val="FF0000"/>
                </a:solidFill>
              </a:rPr>
              <a:t>Anulación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Text Box 1"/>
          <p:cNvSpPr txBox="1">
            <a:spLocks noChangeArrowheads="1"/>
          </p:cNvSpPr>
          <p:nvPr/>
        </p:nvSpPr>
        <p:spPr bwMode="auto">
          <a:xfrm>
            <a:off x="1428997" y="1179091"/>
            <a:ext cx="8651875" cy="49736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250"/>
              </a:spcAft>
              <a:buFont typeface="Wingdings" charset="2"/>
              <a:buChar char=""/>
              <a:defRPr/>
            </a:pPr>
            <a:r>
              <a:rPr lang="es-ES" altLang="es-ES_tradnl" sz="2400" dirty="0">
                <a:latin typeface="Times New Roman" charset="0"/>
              </a:rPr>
              <a:t>Prácticas a rotar:</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Piscis.</a:t>
            </a:r>
          </a:p>
          <a:p>
            <a:pPr marL="457200" lvl="1" indent="0" algn="l" eaLnBrk="1">
              <a:lnSpc>
                <a:spcPct val="115000"/>
              </a:lnSpc>
              <a:spcAft>
                <a:spcPts val="250"/>
              </a:spcAft>
              <a:defRPr/>
            </a:pPr>
            <a:r>
              <a:rPr lang="es-ES" altLang="es-ES_tradnl" sz="2400" dirty="0">
                <a:latin typeface="Times New Roman" charset="0"/>
              </a:rPr>
              <a:t>Mínimo </a:t>
            </a:r>
            <a:r>
              <a:rPr lang="es-ES" altLang="es-ES_tradnl" sz="2400" b="0" dirty="0">
                <a:latin typeface="Times New Roman" charset="0"/>
              </a:rPr>
              <a:t>5 días a la semana.</a:t>
            </a:r>
          </a:p>
          <a:p>
            <a:pPr algn="l" eaLnBrk="1">
              <a:lnSpc>
                <a:spcPct val="115000"/>
              </a:lnSpc>
              <a:spcAft>
                <a:spcPts val="250"/>
              </a:spcAft>
              <a:buFont typeface="Wingdings" charset="2"/>
              <a:buChar char=""/>
              <a:defRPr/>
            </a:pPr>
            <a:r>
              <a:rPr lang="es-ES" altLang="es-ES_tradnl" sz="2400" b="0" dirty="0">
                <a:latin typeface="Times New Roman" charset="0"/>
              </a:rPr>
              <a:t>Tomar </a:t>
            </a:r>
            <a:r>
              <a:rPr lang="es-ES" altLang="es-ES_tradnl" sz="2400" b="0" dirty="0" err="1">
                <a:latin typeface="Times New Roman" charset="0"/>
              </a:rPr>
              <a:t>conSciencia</a:t>
            </a:r>
            <a:r>
              <a:rPr lang="es-ES" altLang="es-ES_tradnl" sz="2400" b="0" dirty="0">
                <a:latin typeface="Times New Roman" charset="0"/>
              </a:rPr>
              <a:t> de dónde debéis de brillar (Sol), dónde cuidaros de vosotros en equilibrio con los demás (Luna), dónde mejorar la comunicación (Mercurio), dónde hacer (Marte), dónde valorarse (Venus), dónde expandirse (Júpiter), dónde estructurarse (Saturno), dónde liberarse (Urano), dónde transformarse (Plutón) y dónde ser compasivo (Neptuno).</a:t>
            </a: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4562"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a:solidFill>
                  <a:srgbClr val="C00000"/>
                </a:solidFill>
              </a:rPr>
              <a:t>        PRÁCTICA DIARIA </a:t>
            </a:r>
            <a:r>
              <a:rPr lang="es-ES" altLang="es-ES_tradnl" sz="2800" b="1">
                <a:solidFill>
                  <a:srgbClr val="FF0000"/>
                </a:solidFill>
              </a:rPr>
              <a:t>FORMAL MINDFULNESS</a:t>
            </a:r>
          </a:p>
        </p:txBody>
      </p:sp>
      <p:sp>
        <p:nvSpPr>
          <p:cNvPr id="194563"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45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610870756"/>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16F27923-5853-AA4E-B5DF-0B9011113480}"/>
              </a:ext>
            </a:extLst>
          </p:cNvPr>
          <p:cNvSpPr txBox="1">
            <a:spLocks noChangeArrowheads="1"/>
          </p:cNvSpPr>
          <p:nvPr/>
        </p:nvSpPr>
        <p:spPr bwMode="auto">
          <a:xfrm>
            <a:off x="2205038" y="1362075"/>
            <a:ext cx="7370762"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Fuerza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Poder</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Vitalidad</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Decisión</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Individualidad- Creatividad</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Padre (experiencia paterna, nuestro padre interior)</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La autoridad</a:t>
            </a:r>
          </a:p>
          <a:p>
            <a:pPr eaLnBrk="1">
              <a:spcAft>
                <a:spcPts val="850"/>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0178" name="Freeform 2">
            <a:extLst>
              <a:ext uri="{FF2B5EF4-FFF2-40B4-BE49-F238E27FC236}">
                <a16:creationId xmlns:a16="http://schemas.microsoft.com/office/drawing/2014/main" id="{B64D185D-8CDE-A84F-8E9D-578CE78EA45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9" name="Picture 3">
            <a:extLst>
              <a:ext uri="{FF2B5EF4-FFF2-40B4-BE49-F238E27FC236}">
                <a16:creationId xmlns:a16="http://schemas.microsoft.com/office/drawing/2014/main" id="{08D832C0-AC6C-9443-A697-F09782041E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0" name="Text Box 4">
            <a:extLst>
              <a:ext uri="{FF2B5EF4-FFF2-40B4-BE49-F238E27FC236}">
                <a16:creationId xmlns:a16="http://schemas.microsoft.com/office/drawing/2014/main" id="{5FF39052-DC9C-B546-B0CE-D5A6D0E8CE12}"/>
              </a:ext>
            </a:extLst>
          </p:cNvPr>
          <p:cNvSpPr txBox="1">
            <a:spLocks noChangeArrowheads="1"/>
          </p:cNvSpPr>
          <p:nvPr/>
        </p:nvSpPr>
        <p:spPr bwMode="auto">
          <a:xfrm>
            <a:off x="708025" y="195263"/>
            <a:ext cx="737076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SOL: Autorrealización   </a:t>
            </a:r>
          </a:p>
        </p:txBody>
      </p:sp>
    </p:spTree>
    <p:extLst>
      <p:ext uri="{BB962C8B-B14F-4D97-AF65-F5344CB8AC3E}">
        <p14:creationId xmlns:p14="http://schemas.microsoft.com/office/powerpoint/2010/main" val="107321428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34D1E8F0-AB3C-4142-B43B-05CDCBEF2400}"/>
              </a:ext>
            </a:extLst>
          </p:cNvPr>
          <p:cNvSpPr txBox="1">
            <a:spLocks noChangeArrowheads="1"/>
          </p:cNvSpPr>
          <p:nvPr/>
        </p:nvSpPr>
        <p:spPr bwMode="auto">
          <a:xfrm>
            <a:off x="2205038" y="1254125"/>
            <a:ext cx="402272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Decisión</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Voluntad</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Vitalidad</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Poder</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Individualidad</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Autoridad</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Manifestación</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Valentía</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Masculino</a:t>
            </a:r>
          </a:p>
          <a:p>
            <a:pPr eaLnBrk="1">
              <a:spcAft>
                <a:spcPts val="575"/>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Padre</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2226" name="Text Box 2">
            <a:extLst>
              <a:ext uri="{FF2B5EF4-FFF2-40B4-BE49-F238E27FC236}">
                <a16:creationId xmlns:a16="http://schemas.microsoft.com/office/drawing/2014/main" id="{0EF1C24F-4E5C-C940-8B8D-F635F222EDA7}"/>
              </a:ext>
            </a:extLst>
          </p:cNvPr>
          <p:cNvSpPr txBox="1">
            <a:spLocks noChangeArrowheads="1"/>
          </p:cNvSpPr>
          <p:nvPr/>
        </p:nvSpPr>
        <p:spPr bwMode="auto">
          <a:xfrm>
            <a:off x="709613" y="147638"/>
            <a:ext cx="7211019"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SOL: Autorrealización    </a:t>
            </a:r>
          </a:p>
        </p:txBody>
      </p:sp>
      <p:sp>
        <p:nvSpPr>
          <p:cNvPr id="52227" name="Freeform 3">
            <a:extLst>
              <a:ext uri="{FF2B5EF4-FFF2-40B4-BE49-F238E27FC236}">
                <a16:creationId xmlns:a16="http://schemas.microsoft.com/office/drawing/2014/main" id="{55CF5FD0-5050-E541-94CD-5029A0E6537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8" name="Picture 4">
            <a:extLst>
              <a:ext uri="{FF2B5EF4-FFF2-40B4-BE49-F238E27FC236}">
                <a16:creationId xmlns:a16="http://schemas.microsoft.com/office/drawing/2014/main" id="{57374365-3F25-4040-954A-860D3725E6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5">
            <a:extLst>
              <a:ext uri="{FF2B5EF4-FFF2-40B4-BE49-F238E27FC236}">
                <a16:creationId xmlns:a16="http://schemas.microsoft.com/office/drawing/2014/main" id="{CBAD2FDE-DC27-7148-8DF5-3AE5A0756493}"/>
              </a:ext>
            </a:extLst>
          </p:cNvPr>
          <p:cNvSpPr txBox="1">
            <a:spLocks noChangeArrowheads="1"/>
          </p:cNvSpPr>
          <p:nvPr/>
        </p:nvSpPr>
        <p:spPr bwMode="auto">
          <a:xfrm>
            <a:off x="5064125" y="1271588"/>
            <a:ext cx="5016500"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Indecisión</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No voluntad</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No vitalidad</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Debilidad</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No individualidad</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No autoridad o Autoritarismo</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Arrogancia, orgulloso</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Cobardía</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Rol Mascu débil o Autoritarismo</a:t>
            </a:r>
          </a:p>
          <a:p>
            <a:pPr eaLnBrk="1">
              <a:spcAft>
                <a:spcPts val="575"/>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Figura paterna ausente</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Tree>
    <p:extLst>
      <p:ext uri="{BB962C8B-B14F-4D97-AF65-F5344CB8AC3E}">
        <p14:creationId xmlns:p14="http://schemas.microsoft.com/office/powerpoint/2010/main" val="41988015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Freeform 2">
            <a:extLst>
              <a:ext uri="{FF2B5EF4-FFF2-40B4-BE49-F238E27FC236}">
                <a16:creationId xmlns:a16="http://schemas.microsoft.com/office/drawing/2014/main" id="{0822C4D4-7F03-F045-AAF6-8E9DB739F64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6" name="Picture 3">
            <a:extLst>
              <a:ext uri="{FF2B5EF4-FFF2-40B4-BE49-F238E27FC236}">
                <a16:creationId xmlns:a16="http://schemas.microsoft.com/office/drawing/2014/main" id="{4264BCDA-B38B-D340-960C-4DDA0E4FC3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ext Box 4">
            <a:extLst>
              <a:ext uri="{FF2B5EF4-FFF2-40B4-BE49-F238E27FC236}">
                <a16:creationId xmlns:a16="http://schemas.microsoft.com/office/drawing/2014/main" id="{66483F09-568F-F749-B675-AF5E12D5C7F7}"/>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LEO: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EAF89F54-1363-6845-A2D8-6275F2BA87E0}"/>
              </a:ext>
            </a:extLst>
          </p:cNvPr>
          <p:cNvSpPr/>
          <p:nvPr/>
        </p:nvSpPr>
        <p:spPr>
          <a:xfrm>
            <a:off x="1152525" y="1273175"/>
            <a:ext cx="8496300" cy="3416300"/>
          </a:xfrm>
          <a:prstGeom prst="rect">
            <a:avLst/>
          </a:prstGeom>
        </p:spPr>
        <p:txBody>
          <a:bodyPr>
            <a:spAutoFit/>
          </a:bodyPr>
          <a:lstStyle/>
          <a:p>
            <a:pPr algn="just">
              <a:spcAft>
                <a:spcPts val="0"/>
              </a:spcAft>
              <a:defRPr/>
            </a:pPr>
            <a:r>
              <a:rPr lang="es-ES_tradnl" b="1" dirty="0">
                <a:latin typeface="Calibri" charset="0"/>
                <a:ea typeface="Calibri" charset="0"/>
                <a:cs typeface="Times New Roman" charset="0"/>
              </a:rPr>
              <a:t>	</a:t>
            </a:r>
            <a:r>
              <a:rPr lang="es-ES_tradnl" dirty="0">
                <a:solidFill>
                  <a:schemeClr val="tx1"/>
                </a:solidFill>
                <a:latin typeface="Calibri" charset="0"/>
                <a:ea typeface="Calibri" charset="0"/>
                <a:cs typeface="Times New Roman" charset="0"/>
              </a:rPr>
              <a:t>La raíz inconsciente del Ego de querer brillar es parecida a la del Ego de Aries. En ambos casos existe una </a:t>
            </a:r>
            <a:r>
              <a:rPr lang="es-ES_tradnl" b="1" i="1" dirty="0">
                <a:solidFill>
                  <a:schemeClr val="tx1"/>
                </a:solidFill>
                <a:latin typeface="Calibri" charset="0"/>
                <a:ea typeface="Calibri" charset="0"/>
                <a:cs typeface="Times New Roman" charset="0"/>
              </a:rPr>
              <a:t>gran inseguridad en la acción (MANIFESTARSE)</a:t>
            </a:r>
            <a:r>
              <a:rPr lang="es-ES_tradnl" dirty="0">
                <a:solidFill>
                  <a:schemeClr val="tx1"/>
                </a:solidFill>
                <a:latin typeface="Calibri" charset="0"/>
                <a:ea typeface="Calibri" charset="0"/>
                <a:cs typeface="Times New Roman" charset="0"/>
              </a:rPr>
              <a:t>, pero en el Ego de Leo la intensidad del conflicto es aún mayor y constante. En Escorpio la intensidad es aún mayor que en Leo. </a:t>
            </a:r>
          </a:p>
          <a:p>
            <a:pPr algn="just">
              <a:spcAft>
                <a:spcPts val="0"/>
              </a:spcAft>
              <a:defRPr/>
            </a:pPr>
            <a:endParaRPr lang="es-ES_tradnl" dirty="0">
              <a:solidFill>
                <a:schemeClr val="tx1"/>
              </a:solidFill>
              <a:latin typeface="Calibri" charset="0"/>
              <a:ea typeface="Calibri" charset="0"/>
              <a:cs typeface="Times New Roman" charset="0"/>
            </a:endParaRPr>
          </a:p>
          <a:p>
            <a:pPr marL="342900" indent="-342900" algn="just">
              <a:spcAft>
                <a:spcPts val="0"/>
              </a:spcAft>
              <a:buFont typeface="Wingdings" pitchFamily="2" charset="2"/>
              <a:buChar char="Ø"/>
              <a:defRPr/>
            </a:pPr>
            <a:r>
              <a:rPr lang="es-ES_tradnl" dirty="0">
                <a:solidFill>
                  <a:schemeClr val="tx1"/>
                </a:solidFill>
                <a:latin typeface="Calibri" charset="0"/>
                <a:ea typeface="Calibri" charset="0"/>
                <a:cs typeface="Times New Roman" charset="0"/>
              </a:rPr>
              <a:t>	Hay un gran miedo a “</a:t>
            </a:r>
            <a:r>
              <a:rPr lang="es-ES_tradnl" b="1" i="1" dirty="0">
                <a:solidFill>
                  <a:srgbClr val="FF0000"/>
                </a:solidFill>
                <a:latin typeface="Calibri" charset="0"/>
                <a:ea typeface="Calibri" charset="0"/>
                <a:cs typeface="Times New Roman" charset="0"/>
              </a:rPr>
              <a:t>no ser capaz de hacer </a:t>
            </a:r>
            <a:r>
              <a:rPr lang="es-ES_tradnl" dirty="0">
                <a:solidFill>
                  <a:schemeClr val="tx1"/>
                </a:solidFill>
                <a:latin typeface="Calibri" charset="0"/>
                <a:ea typeface="Calibri" charset="0"/>
                <a:cs typeface="Times New Roman" charset="0"/>
              </a:rPr>
              <a:t>las cosas”.</a:t>
            </a:r>
          </a:p>
          <a:p>
            <a:pPr algn="just">
              <a:spcAft>
                <a:spcPts val="0"/>
              </a:spcAft>
              <a:defRPr/>
            </a:pPr>
            <a:endParaRPr lang="es-ES_tradnl" dirty="0">
              <a:solidFill>
                <a:schemeClr val="tx1"/>
              </a:solidFill>
              <a:latin typeface="Calibri" charset="0"/>
              <a:ea typeface="Calibri" charset="0"/>
              <a:cs typeface="Times New Roman" charset="0"/>
            </a:endParaRPr>
          </a:p>
          <a:p>
            <a:pPr marL="342900" indent="-342900" algn="just">
              <a:spcAft>
                <a:spcPts val="0"/>
              </a:spcAft>
              <a:buFont typeface="Wingdings" pitchFamily="2" charset="2"/>
              <a:buChar char="Ø"/>
              <a:defRPr/>
            </a:pPr>
            <a:r>
              <a:rPr lang="es-ES_tradnl" dirty="0">
                <a:solidFill>
                  <a:schemeClr val="tx1"/>
                </a:solidFill>
                <a:latin typeface="Calibri" charset="0"/>
                <a:ea typeface="Calibri" charset="0"/>
                <a:cs typeface="Times New Roman" charset="0"/>
              </a:rPr>
              <a:t> No admiten fácilmente </a:t>
            </a:r>
            <a:r>
              <a:rPr lang="es-ES_tradnl" b="1" i="1" dirty="0">
                <a:solidFill>
                  <a:srgbClr val="FF0000"/>
                </a:solidFill>
                <a:latin typeface="Calibri" charset="0"/>
                <a:ea typeface="Calibri" charset="0"/>
                <a:cs typeface="Times New Roman" charset="0"/>
              </a:rPr>
              <a:t>mostrarse débiles </a:t>
            </a:r>
            <a:r>
              <a:rPr lang="es-ES_tradnl" dirty="0">
                <a:solidFill>
                  <a:schemeClr val="tx1"/>
                </a:solidFill>
                <a:latin typeface="Calibri" charset="0"/>
                <a:ea typeface="Calibri" charset="0"/>
                <a:cs typeface="Times New Roman" charset="0"/>
              </a:rPr>
              <a:t>hacia los demás.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Freeform 2">
            <a:extLst>
              <a:ext uri="{FF2B5EF4-FFF2-40B4-BE49-F238E27FC236}">
                <a16:creationId xmlns:a16="http://schemas.microsoft.com/office/drawing/2014/main" id="{FDD5A2D6-2C51-2842-869B-6A97AB0DAA3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4" name="Picture 3">
            <a:extLst>
              <a:ext uri="{FF2B5EF4-FFF2-40B4-BE49-F238E27FC236}">
                <a16:creationId xmlns:a16="http://schemas.microsoft.com/office/drawing/2014/main" id="{599317F2-BC1B-DC41-A23C-23178D239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Text Box 4">
            <a:extLst>
              <a:ext uri="{FF2B5EF4-FFF2-40B4-BE49-F238E27FC236}">
                <a16:creationId xmlns:a16="http://schemas.microsoft.com/office/drawing/2014/main" id="{E6F8795F-FDDD-CC43-ADFA-C32217103EE1}"/>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LEO: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A14C3D10-3122-6A4E-9BF9-06A1BEF99C99}"/>
              </a:ext>
            </a:extLst>
          </p:cNvPr>
          <p:cNvSpPr/>
          <p:nvPr/>
        </p:nvSpPr>
        <p:spPr>
          <a:xfrm>
            <a:off x="1368425" y="1273175"/>
            <a:ext cx="8280400" cy="3784600"/>
          </a:xfrm>
          <a:prstGeom prst="rect">
            <a:avLst/>
          </a:prstGeom>
        </p:spPr>
        <p:txBody>
          <a:bodyPr>
            <a:spAutoFit/>
          </a:bodyPr>
          <a:lstStyle/>
          <a:p>
            <a:pPr algn="just">
              <a:spcAft>
                <a:spcPts val="0"/>
              </a:spcAft>
              <a:defRPr/>
            </a:pPr>
            <a:r>
              <a:rPr lang="es-ES_tradnl" b="1" dirty="0">
                <a:latin typeface="Calibri" charset="0"/>
                <a:ea typeface="Calibri" charset="0"/>
                <a:cs typeface="Times New Roman" charset="0"/>
              </a:rPr>
              <a:t>	</a:t>
            </a:r>
            <a:r>
              <a:rPr lang="es-ES_tradnl" dirty="0">
                <a:solidFill>
                  <a:schemeClr val="tx1"/>
                </a:solidFill>
                <a:latin typeface="Calibri" charset="0"/>
                <a:ea typeface="Calibri" charset="0"/>
                <a:cs typeface="Times New Roman" charset="0"/>
              </a:rPr>
              <a:t>¿Qué hacer para disfrazar todo esto? </a:t>
            </a:r>
          </a:p>
          <a:p>
            <a:pPr algn="just">
              <a:spcAft>
                <a:spcPts val="0"/>
              </a:spcAft>
              <a:defRPr/>
            </a:pPr>
            <a:endParaRPr lang="es-ES_tradnl" dirty="0">
              <a:solidFill>
                <a:schemeClr val="tx1"/>
              </a:solidFill>
              <a:latin typeface="Calibri" charset="0"/>
              <a:ea typeface="Calibri" charset="0"/>
              <a:cs typeface="Times New Roman" charset="0"/>
            </a:endParaRPr>
          </a:p>
          <a:p>
            <a:pPr marL="342900" indent="-342900" algn="just">
              <a:spcAft>
                <a:spcPts val="0"/>
              </a:spcAft>
              <a:buFont typeface="Wingdings" pitchFamily="2" charset="2"/>
              <a:buChar char="Ø"/>
              <a:defRPr/>
            </a:pPr>
            <a:r>
              <a:rPr lang="es-ES_tradnl" dirty="0">
                <a:solidFill>
                  <a:schemeClr val="tx1"/>
                </a:solidFill>
                <a:latin typeface="Calibri" charset="0"/>
                <a:ea typeface="Calibri" charset="0"/>
                <a:cs typeface="Times New Roman" charset="0"/>
              </a:rPr>
              <a:t>Necesitan </a:t>
            </a:r>
            <a:r>
              <a:rPr lang="es-ES_tradnl" b="1" i="1" dirty="0">
                <a:solidFill>
                  <a:srgbClr val="FF0000"/>
                </a:solidFill>
                <a:latin typeface="Calibri" charset="0"/>
                <a:ea typeface="Calibri" charset="0"/>
                <a:cs typeface="Times New Roman" charset="0"/>
              </a:rPr>
              <a:t>hacerse valer a toda costa</a:t>
            </a:r>
            <a:r>
              <a:rPr lang="es-ES_tradnl" dirty="0">
                <a:solidFill>
                  <a:schemeClr val="tx1"/>
                </a:solidFill>
                <a:latin typeface="Calibri" charset="0"/>
                <a:ea typeface="Calibri" charset="0"/>
                <a:cs typeface="Times New Roman" charset="0"/>
              </a:rPr>
              <a:t>, y demostrarse continuamente que nada se les resiste. Cuando uno es inseguro sobre su capacidad, necesita la admiración de los demás, de este modo mantiene su autoestima en función del valor que le otorgan los otros. “Me esfuerzo y me hago visible hacia los demás”.</a:t>
            </a:r>
          </a:p>
          <a:p>
            <a:pPr algn="just">
              <a:spcAft>
                <a:spcPts val="0"/>
              </a:spcAft>
              <a:defRPr/>
            </a:pPr>
            <a:endParaRPr lang="es-ES_tradnl" dirty="0">
              <a:solidFill>
                <a:schemeClr val="tx1"/>
              </a:solidFill>
              <a:latin typeface="Calibri" charset="0"/>
              <a:ea typeface="Calibri" charset="0"/>
              <a:cs typeface="Times New Roman" charset="0"/>
            </a:endParaRPr>
          </a:p>
          <a:p>
            <a:pPr marL="342900" indent="-342900" algn="just">
              <a:spcAft>
                <a:spcPts val="0"/>
              </a:spcAft>
              <a:buFont typeface="Wingdings" pitchFamily="2" charset="2"/>
              <a:buChar char="Ø"/>
              <a:defRPr/>
            </a:pPr>
            <a:r>
              <a:rPr lang="es-ES_tradnl" b="1" i="1" dirty="0">
                <a:solidFill>
                  <a:srgbClr val="FF0000"/>
                </a:solidFill>
                <a:latin typeface="Calibri" charset="0"/>
                <a:ea typeface="Calibri" charset="0"/>
                <a:cs typeface="Times New Roman" charset="0"/>
              </a:rPr>
              <a:t>Esconden</a:t>
            </a:r>
            <a:r>
              <a:rPr lang="es-ES_tradnl" dirty="0">
                <a:solidFill>
                  <a:schemeClr val="tx1"/>
                </a:solidFill>
                <a:latin typeface="Calibri" charset="0"/>
                <a:ea typeface="Calibri" charset="0"/>
                <a:cs typeface="Times New Roman" charset="0"/>
              </a:rPr>
              <a:t> su fuerza y su poder frente a los demás.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9E75F4AE-C8F9-6144-918E-18EA67A04E9D}"/>
              </a:ext>
            </a:extLst>
          </p:cNvPr>
          <p:cNvSpPr txBox="1">
            <a:spLocks noChangeArrowheads="1"/>
          </p:cNvSpPr>
          <p:nvPr/>
        </p:nvSpPr>
        <p:spPr bwMode="auto">
          <a:xfrm>
            <a:off x="1584325" y="2657475"/>
            <a:ext cx="3527425" cy="1257300"/>
          </a:xfrm>
          <a:prstGeom prst="rect">
            <a:avLst/>
          </a:prstGeom>
          <a:noFill/>
          <a:ln>
            <a:noFill/>
          </a:ln>
          <a:extLst>
            <a:ext uri="{909E8E84-426E-40dd-AFC4-6F175D3DCCD1}"/>
            <a:ext uri="{91240B29-F687-4f45-9708-019B960494DF}"/>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chemeClr val="tx1"/>
                </a:solidFill>
                <a:latin typeface="Times New Roman" charset="0"/>
              </a:rPr>
              <a:t>Autoritarismo</a:t>
            </a:r>
          </a:p>
          <a:p>
            <a:pPr marL="34925" indent="0" eaLnBrk="1">
              <a:spcAft>
                <a:spcPts val="850"/>
              </a:spcAft>
              <a:buClr>
                <a:srgbClr val="000000"/>
              </a:buClr>
              <a:buSzPct val="100000"/>
              <a:defRPr/>
            </a:pPr>
            <a:r>
              <a:rPr lang="es-ES" altLang="es-ES_tradnl" sz="2800" b="1" dirty="0">
                <a:solidFill>
                  <a:schemeClr val="tx1"/>
                </a:solidFill>
                <a:latin typeface="Times New Roman" charset="0"/>
              </a:rPr>
              <a:t>Impositor moderado</a:t>
            </a:r>
          </a:p>
          <a:p>
            <a:pPr marL="34925" indent="0" eaLnBrk="1">
              <a:spcAft>
                <a:spcPts val="850"/>
              </a:spcAft>
              <a:buClr>
                <a:srgbClr val="000000"/>
              </a:buClr>
              <a:buSzPct val="100000"/>
              <a:defRPr/>
            </a:pPr>
            <a:endParaRPr lang="es-ES" altLang="es-ES_tradnl" sz="2800" b="1" dirty="0">
              <a:solidFill>
                <a:srgbClr val="FF0000"/>
              </a:solidFill>
              <a:latin typeface="Times New Roman" charset="0"/>
            </a:endParaRP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46082" name="Freeform 2">
            <a:extLst>
              <a:ext uri="{FF2B5EF4-FFF2-40B4-BE49-F238E27FC236}">
                <a16:creationId xmlns:a16="http://schemas.microsoft.com/office/drawing/2014/main" id="{AA54CC4C-CCBF-B749-94EF-1E73712ED25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3" name="Picture 3">
            <a:extLst>
              <a:ext uri="{FF2B5EF4-FFF2-40B4-BE49-F238E27FC236}">
                <a16:creationId xmlns:a16="http://schemas.microsoft.com/office/drawing/2014/main" id="{1091C83F-DEF6-094B-8EF3-88A021AA44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4" name="Text Box 4">
            <a:extLst>
              <a:ext uri="{FF2B5EF4-FFF2-40B4-BE49-F238E27FC236}">
                <a16:creationId xmlns:a16="http://schemas.microsoft.com/office/drawing/2014/main" id="{98207FC8-B589-2E4A-9E5C-0AD869F436F1}"/>
              </a:ext>
            </a:extLst>
          </p:cNvPr>
          <p:cNvSpPr txBox="1">
            <a:spLocks noChangeArrowheads="1"/>
          </p:cNvSpPr>
          <p:nvPr/>
        </p:nvSpPr>
        <p:spPr bwMode="auto">
          <a:xfrm>
            <a:off x="708025" y="195263"/>
            <a:ext cx="735662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SOL: las caras en sombra</a:t>
            </a:r>
            <a:r>
              <a:rPr lang="is-IS" altLang="es-ES_tradnl" sz="2800" b="1" dirty="0">
                <a:solidFill>
                  <a:srgbClr val="FF0000"/>
                </a:solidFill>
              </a:rPr>
              <a:t>….</a:t>
            </a:r>
            <a:r>
              <a:rPr lang="es-ES" altLang="es-ES_tradnl" sz="2800" b="1" dirty="0">
                <a:solidFill>
                  <a:srgbClr val="FF0000"/>
                </a:solidFill>
              </a:rPr>
              <a:t>   </a:t>
            </a:r>
          </a:p>
        </p:txBody>
      </p:sp>
      <p:sp>
        <p:nvSpPr>
          <p:cNvPr id="6" name="Text Box 1">
            <a:extLst>
              <a:ext uri="{FF2B5EF4-FFF2-40B4-BE49-F238E27FC236}">
                <a16:creationId xmlns:a16="http://schemas.microsoft.com/office/drawing/2014/main" id="{5D72DA24-4C97-164A-98F6-4AE9F58CB404}"/>
              </a:ext>
            </a:extLst>
          </p:cNvPr>
          <p:cNvSpPr txBox="1">
            <a:spLocks noChangeArrowheads="1"/>
          </p:cNvSpPr>
          <p:nvPr/>
        </p:nvSpPr>
        <p:spPr bwMode="auto">
          <a:xfrm>
            <a:off x="6526213" y="2657475"/>
            <a:ext cx="2617787" cy="1257300"/>
          </a:xfrm>
          <a:prstGeom prst="rect">
            <a:avLst/>
          </a:prstGeom>
          <a:noFill/>
          <a:ln>
            <a:noFill/>
          </a:ln>
          <a:extLst>
            <a:ext uri="{909E8E84-426E-40dd-AFC4-6F175D3DCCD1}"/>
            <a:ext uri="{91240B29-F687-4f45-9708-019B960494DF}"/>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rgbClr val="FF0000"/>
                </a:solidFill>
                <a:latin typeface="Times New Roman" charset="0"/>
              </a:rPr>
              <a:t>Sumisión</a:t>
            </a:r>
          </a:p>
          <a:p>
            <a:pPr marL="34925" indent="0" eaLnBrk="1">
              <a:spcAft>
                <a:spcPts val="850"/>
              </a:spcAft>
              <a:buClr>
                <a:srgbClr val="000000"/>
              </a:buClr>
              <a:buSzPct val="100000"/>
              <a:defRPr/>
            </a:pPr>
            <a:r>
              <a:rPr lang="es-ES" altLang="es-ES_tradnl" sz="2800" b="1" dirty="0">
                <a:solidFill>
                  <a:srgbClr val="FF0000"/>
                </a:solidFill>
                <a:latin typeface="Times New Roman" charset="0"/>
              </a:rPr>
              <a:t>moderado</a:t>
            </a: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46086" name="Flecha izquierda y derecha 1">
            <a:extLst>
              <a:ext uri="{FF2B5EF4-FFF2-40B4-BE49-F238E27FC236}">
                <a16:creationId xmlns:a16="http://schemas.microsoft.com/office/drawing/2014/main" id="{F6BEA570-8776-F442-8114-A76D64E9F2C0}"/>
              </a:ext>
            </a:extLst>
          </p:cNvPr>
          <p:cNvSpPr>
            <a:spLocks noChangeArrowheads="1"/>
          </p:cNvSpPr>
          <p:nvPr/>
        </p:nvSpPr>
        <p:spPr bwMode="auto">
          <a:xfrm>
            <a:off x="4464099" y="2691259"/>
            <a:ext cx="1584325" cy="503237"/>
          </a:xfrm>
          <a:prstGeom prst="leftRightArrow">
            <a:avLst>
              <a:gd name="adj1" fmla="val 50000"/>
              <a:gd name="adj2" fmla="val 50081"/>
            </a:avLst>
          </a:prstGeom>
          <a:solidFill>
            <a:schemeClr val="accent2"/>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2">
            <a:extLst>
              <a:ext uri="{FF2B5EF4-FFF2-40B4-BE49-F238E27FC236}">
                <a16:creationId xmlns:a16="http://schemas.microsoft.com/office/drawing/2014/main" id="{C24AD46F-DE3E-7D42-8FBC-CDFBCF3EE85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3">
            <a:extLst>
              <a:ext uri="{FF2B5EF4-FFF2-40B4-BE49-F238E27FC236}">
                <a16:creationId xmlns:a16="http://schemas.microsoft.com/office/drawing/2014/main" id="{0E878B67-2F48-3345-8C6D-FF4DC36FF2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Text Box 4">
            <a:extLst>
              <a:ext uri="{FF2B5EF4-FFF2-40B4-BE49-F238E27FC236}">
                <a16:creationId xmlns:a16="http://schemas.microsoft.com/office/drawing/2014/main" id="{F9B91B54-7463-0242-AF6D-25FC43308919}"/>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LEO   </a:t>
            </a:r>
          </a:p>
        </p:txBody>
      </p:sp>
      <p:graphicFrame>
        <p:nvGraphicFramePr>
          <p:cNvPr id="3" name="Tabla 2">
            <a:extLst>
              <a:ext uri="{FF2B5EF4-FFF2-40B4-BE49-F238E27FC236}">
                <a16:creationId xmlns:a16="http://schemas.microsoft.com/office/drawing/2014/main" id="{3ACDAF62-1282-0640-9207-9CC0BB2F248C}"/>
              </a:ext>
            </a:extLst>
          </p:cNvPr>
          <p:cNvGraphicFramePr>
            <a:graphicFrameLocks noGrp="1"/>
          </p:cNvGraphicFramePr>
          <p:nvPr/>
        </p:nvGraphicFramePr>
        <p:xfrm>
          <a:off x="1800225" y="1298575"/>
          <a:ext cx="7343775" cy="4273704"/>
        </p:xfrm>
        <a:graphic>
          <a:graphicData uri="http://schemas.openxmlformats.org/drawingml/2006/table">
            <a:tbl>
              <a:tblPr firstRow="1" firstCol="1" bandRow="1"/>
              <a:tblGrid>
                <a:gridCol w="2082224">
                  <a:extLst>
                    <a:ext uri="{9D8B030D-6E8A-4147-A177-3AD203B41FA5}">
                      <a16:colId xmlns:a16="http://schemas.microsoft.com/office/drawing/2014/main" val="20000"/>
                    </a:ext>
                  </a:extLst>
                </a:gridCol>
                <a:gridCol w="5261551">
                  <a:extLst>
                    <a:ext uri="{9D8B030D-6E8A-4147-A177-3AD203B41FA5}">
                      <a16:colId xmlns:a16="http://schemas.microsoft.com/office/drawing/2014/main" val="20001"/>
                    </a:ext>
                  </a:extLst>
                </a:gridCol>
              </a:tblGrid>
              <a:tr h="302430">
                <a:tc>
                  <a:txBody>
                    <a:bodyPr/>
                    <a:lstStyle/>
                    <a:p>
                      <a:pPr algn="ctr">
                        <a:spcAft>
                          <a:spcPts val="0"/>
                        </a:spcAft>
                      </a:pPr>
                      <a:r>
                        <a:rPr lang="es-ES_tradnl" sz="1200">
                          <a:effectLst/>
                          <a:latin typeface="Calibri" charset="0"/>
                          <a:ea typeface="Times New Roman" charset="0"/>
                        </a:rPr>
                        <a:t>LUZ</a:t>
                      </a:r>
                      <a:endParaRPr lang="es-ES_tradnl" sz="1000">
                        <a:effectLst/>
                        <a:latin typeface="Times New Roman" charset="0"/>
                        <a:ea typeface="Times New Roman" charset="0"/>
                      </a:endParaRPr>
                    </a:p>
                  </a:txBody>
                  <a:tcPr marL="34920" marR="34920" marT="34917" marB="3491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ES_tradnl" sz="1200">
                          <a:effectLst/>
                          <a:latin typeface="Calibri" charset="0"/>
                          <a:ea typeface="Times New Roman" charset="0"/>
                        </a:rPr>
                        <a:t>SOMBRA</a:t>
                      </a:r>
                      <a:endParaRPr lang="es-ES_tradnl" sz="1000">
                        <a:effectLst/>
                        <a:latin typeface="Times New Roman" charset="0"/>
                        <a:ea typeface="Times New Roman" charset="0"/>
                      </a:endParaRPr>
                    </a:p>
                  </a:txBody>
                  <a:tcPr marL="34920" marR="34920" marT="34917" marB="3491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3971120">
                <a:tc>
                  <a:txBody>
                    <a:bodyPr/>
                    <a:lstStyle/>
                    <a:p>
                      <a:pPr>
                        <a:spcAft>
                          <a:spcPts val="0"/>
                        </a:spcAft>
                      </a:pPr>
                      <a:r>
                        <a:rPr lang="es-ES_tradnl" sz="1600" dirty="0">
                          <a:effectLst/>
                          <a:latin typeface="Calibri" charset="0"/>
                          <a:ea typeface="Times New Roman" charset="0"/>
                        </a:rPr>
                        <a:t>Amoroso</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Vitalista- Decisión</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Autoconfianza- Fuerza</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Independiente</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AUTORIDAD natural (líder), Majestuoso</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Creativo</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 </a:t>
                      </a:r>
                      <a:endParaRPr lang="es-ES_tradnl" sz="1100" dirty="0">
                        <a:effectLst/>
                        <a:latin typeface="Times New Roman" charset="0"/>
                        <a:ea typeface="Times New Roman" charset="0"/>
                      </a:endParaRPr>
                    </a:p>
                    <a:p>
                      <a:pPr>
                        <a:spcAft>
                          <a:spcPts val="0"/>
                        </a:spcAft>
                      </a:pPr>
                      <a:r>
                        <a:rPr lang="es-ES_tradnl" sz="1600" dirty="0">
                          <a:effectLst/>
                          <a:latin typeface="Calibri" charset="0"/>
                          <a:ea typeface="Times New Roman" charset="0"/>
                        </a:rPr>
                        <a:t>Espíritu de fuerza</a:t>
                      </a:r>
                      <a:endParaRPr lang="es-ES_tradnl" sz="1100" dirty="0">
                        <a:effectLst/>
                        <a:latin typeface="Times New Roman" charset="0"/>
                        <a:ea typeface="Times New Roman" charset="0"/>
                      </a:endParaRPr>
                    </a:p>
                  </a:txBody>
                  <a:tcPr marL="34920" marR="34920" marT="34917" marB="3491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spcAft>
                          <a:spcPts val="0"/>
                        </a:spcAft>
                      </a:pPr>
                      <a:r>
                        <a:rPr lang="es-ES_tradnl" sz="1600" dirty="0">
                          <a:solidFill>
                            <a:srgbClr val="FF0000"/>
                          </a:solidFill>
                          <a:effectLst/>
                          <a:latin typeface="Calibri" charset="0"/>
                          <a:ea typeface="Times New Roman" charset="0"/>
                        </a:rPr>
                        <a:t>Posesivo</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Centro de Atención- Recibir halagos</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Anularse-Cobarde-Negarse o Mandón autoritario-Soberbio-Altanero-Orgulloso</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Dependiente (por ser sumiso sobre todo)</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Debilidad</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No manifestación</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 </a:t>
                      </a:r>
                      <a:endParaRPr lang="es-ES_tradnl" sz="1100" dirty="0">
                        <a:solidFill>
                          <a:srgbClr val="FF0000"/>
                        </a:solidFill>
                        <a:effectLst/>
                        <a:latin typeface="Times New Roman" charset="0"/>
                        <a:ea typeface="Times New Roman" charset="0"/>
                      </a:endParaRPr>
                    </a:p>
                    <a:p>
                      <a:pPr>
                        <a:spcAft>
                          <a:spcPts val="0"/>
                        </a:spcAft>
                      </a:pPr>
                      <a:r>
                        <a:rPr lang="es-ES_tradnl" sz="1600" dirty="0">
                          <a:solidFill>
                            <a:srgbClr val="FF0000"/>
                          </a:solidFill>
                          <a:effectLst/>
                          <a:latin typeface="Calibri" charset="0"/>
                          <a:ea typeface="Times New Roman" charset="0"/>
                        </a:rPr>
                        <a:t>Cobardía / Esfuerzo máximo para demostrar mi valía, “miedo al ridículo”, Ostentoso</a:t>
                      </a:r>
                      <a:endParaRPr lang="es-ES_tradnl" sz="1100" dirty="0">
                        <a:solidFill>
                          <a:srgbClr val="FF0000"/>
                        </a:solidFill>
                        <a:effectLst/>
                        <a:latin typeface="Times New Roman" charset="0"/>
                        <a:ea typeface="Times New Roman" charset="0"/>
                      </a:endParaRPr>
                    </a:p>
                  </a:txBody>
                  <a:tcPr marL="34920" marR="34920" marT="34917" marB="3491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148D5924-DC84-7843-A0B3-570C1BCC4867}"/>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54274" name="Picture 3">
            <a:extLst>
              <a:ext uri="{FF2B5EF4-FFF2-40B4-BE49-F238E27FC236}">
                <a16:creationId xmlns:a16="http://schemas.microsoft.com/office/drawing/2014/main" id="{0EC1F35E-D67E-E842-9140-2A403226B1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DF1FD298-C018-7B4C-90D8-41A10E3A8F5D}"/>
              </a:ext>
            </a:extLst>
          </p:cNvPr>
          <p:cNvSpPr txBox="1">
            <a:spLocks noChangeArrowheads="1"/>
          </p:cNvSpPr>
          <p:nvPr/>
        </p:nvSpPr>
        <p:spPr bwMode="auto">
          <a:xfrm>
            <a:off x="709613" y="195263"/>
            <a:ext cx="6922987" cy="944562"/>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LEO: Salida hacia la luz.   </a:t>
            </a:r>
          </a:p>
        </p:txBody>
      </p:sp>
      <p:sp>
        <p:nvSpPr>
          <p:cNvPr id="3" name="Rectángulo 2">
            <a:extLst>
              <a:ext uri="{FF2B5EF4-FFF2-40B4-BE49-F238E27FC236}">
                <a16:creationId xmlns:a16="http://schemas.microsoft.com/office/drawing/2014/main" id="{A77D5F68-3A50-AD4D-A36E-5DA32CEE94B7}"/>
              </a:ext>
            </a:extLst>
          </p:cNvPr>
          <p:cNvSpPr/>
          <p:nvPr/>
        </p:nvSpPr>
        <p:spPr>
          <a:xfrm>
            <a:off x="1368425" y="1273175"/>
            <a:ext cx="8280400" cy="3852863"/>
          </a:xfrm>
          <a:prstGeom prst="rect">
            <a:avLst/>
          </a:prstGeom>
        </p:spPr>
        <p:txBody>
          <a:bodyPr>
            <a:spAutoFit/>
          </a:bodyPr>
          <a:lstStyle/>
          <a:p>
            <a:pPr algn="just">
              <a:defRPr/>
            </a:pPr>
            <a:r>
              <a:rPr lang="es-ES" sz="2204" dirty="0">
                <a:solidFill>
                  <a:schemeClr val="tx1"/>
                </a:solidFill>
                <a:latin typeface="Times New Roman" charset="0"/>
                <a:ea typeface="Times New Roman" charset="0"/>
                <a:cs typeface="Times New Roman" charset="0"/>
              </a:rPr>
              <a:t>1.- No se debe anular las acciones y la fuerza. NO SUMISIÓN.</a:t>
            </a:r>
          </a:p>
          <a:p>
            <a:pPr algn="just">
              <a:defRPr/>
            </a:pPr>
            <a:endParaRPr lang="es-ES" sz="2204" dirty="0">
              <a:solidFill>
                <a:schemeClr val="tx1"/>
              </a:solidFill>
              <a:latin typeface="Times New Roman" charset="0"/>
              <a:ea typeface="Times New Roman" charset="0"/>
              <a:cs typeface="Times New Roman" charset="0"/>
            </a:endParaRPr>
          </a:p>
          <a:p>
            <a:pPr algn="just">
              <a:defRPr/>
            </a:pPr>
            <a:endParaRPr lang="es-ES" sz="2204" dirty="0">
              <a:solidFill>
                <a:schemeClr val="tx1"/>
              </a:solidFill>
              <a:latin typeface="Times New Roman" charset="0"/>
              <a:ea typeface="Times New Roman" charset="0"/>
              <a:cs typeface="Times New Roman" charset="0"/>
            </a:endParaRPr>
          </a:p>
          <a:p>
            <a:pPr algn="just">
              <a:defRPr/>
            </a:pPr>
            <a:r>
              <a:rPr lang="es-ES" sz="2204" dirty="0">
                <a:solidFill>
                  <a:schemeClr val="tx1"/>
                </a:solidFill>
                <a:latin typeface="Times New Roman" charset="0"/>
                <a:ea typeface="Times New Roman" charset="0"/>
                <a:cs typeface="Times New Roman" charset="0"/>
              </a:rPr>
              <a:t>2.- No ser agresivo, NO AUTORITARIO NI MANDÓN, NO POSESIVO.</a:t>
            </a:r>
          </a:p>
          <a:p>
            <a:pPr algn="just">
              <a:defRPr/>
            </a:pPr>
            <a:endParaRPr lang="es-ES" sz="2204" dirty="0">
              <a:solidFill>
                <a:schemeClr val="tx1"/>
              </a:solidFill>
              <a:latin typeface="Times New Roman" charset="0"/>
              <a:ea typeface="Times New Roman" charset="0"/>
              <a:cs typeface="Times New Roman" charset="0"/>
            </a:endParaRPr>
          </a:p>
          <a:p>
            <a:pPr algn="just">
              <a:defRPr/>
            </a:pPr>
            <a:endParaRPr lang="es-ES" sz="2204" dirty="0">
              <a:solidFill>
                <a:schemeClr val="tx1"/>
              </a:solidFill>
              <a:latin typeface="Times New Roman" charset="0"/>
              <a:ea typeface="Times New Roman" charset="0"/>
              <a:cs typeface="Times New Roman" charset="0"/>
            </a:endParaRPr>
          </a:p>
          <a:p>
            <a:pPr algn="just">
              <a:defRPr/>
            </a:pPr>
            <a:r>
              <a:rPr lang="es-ES" sz="2204" b="1" dirty="0">
                <a:solidFill>
                  <a:schemeClr val="tx1"/>
                </a:solidFill>
                <a:latin typeface="Times New Roman" charset="0"/>
                <a:ea typeface="Times New Roman" charset="0"/>
                <a:cs typeface="Times New Roman" charset="0"/>
              </a:rPr>
              <a:t>   Ser asertivo</a:t>
            </a:r>
            <a:r>
              <a:rPr lang="es-ES" sz="2204" dirty="0">
                <a:solidFill>
                  <a:schemeClr val="tx1"/>
                </a:solidFill>
                <a:latin typeface="Times New Roman" charset="0"/>
                <a:ea typeface="Times New Roman" charset="0"/>
                <a:cs typeface="Times New Roman" charset="0"/>
              </a:rPr>
              <a:t>:</a:t>
            </a:r>
            <a:r>
              <a:rPr lang="es-ES_tradnl" sz="2204" dirty="0">
                <a:solidFill>
                  <a:schemeClr val="tx1"/>
                </a:solidFill>
                <a:latin typeface="Times New Roman" charset="0"/>
                <a:ea typeface="Times New Roman" charset="0"/>
                <a:cs typeface="Times New Roman" charset="0"/>
              </a:rPr>
              <a:t> las personas asertivas son valientes para expresar al otro lo que les sienta mal, su verdad, pero sin imponer ni mandarle a los demás. </a:t>
            </a:r>
          </a:p>
          <a:p>
            <a:pPr algn="just">
              <a:defRPr/>
            </a:pPr>
            <a:endParaRPr lang="es-ES_tradnl" sz="2399"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3B5AECB3-F3DC-CD48-8294-43EC6DBEF0B1}"/>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56322" name="Picture 3">
            <a:extLst>
              <a:ext uri="{FF2B5EF4-FFF2-40B4-BE49-F238E27FC236}">
                <a16:creationId xmlns:a16="http://schemas.microsoft.com/office/drawing/2014/main" id="{CF4EFCCE-0910-114C-B602-2A52E02CE6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F633545F-6B65-CB4B-8C7B-7B5335F29621}"/>
              </a:ext>
            </a:extLst>
          </p:cNvPr>
          <p:cNvSpPr txBox="1">
            <a:spLocks noChangeArrowheads="1"/>
          </p:cNvSpPr>
          <p:nvPr/>
        </p:nvSpPr>
        <p:spPr bwMode="auto">
          <a:xfrm>
            <a:off x="709613" y="195263"/>
            <a:ext cx="7355035" cy="944562"/>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LEO: Salida hacia la luz.   </a:t>
            </a:r>
          </a:p>
        </p:txBody>
      </p:sp>
      <p:sp>
        <p:nvSpPr>
          <p:cNvPr id="3" name="Rectángulo 2">
            <a:extLst>
              <a:ext uri="{FF2B5EF4-FFF2-40B4-BE49-F238E27FC236}">
                <a16:creationId xmlns:a16="http://schemas.microsoft.com/office/drawing/2014/main" id="{41DED1C8-126B-0142-9854-31483D06C0A0}"/>
              </a:ext>
            </a:extLst>
          </p:cNvPr>
          <p:cNvSpPr/>
          <p:nvPr/>
        </p:nvSpPr>
        <p:spPr>
          <a:xfrm>
            <a:off x="1511300" y="1273175"/>
            <a:ext cx="8137525" cy="3852863"/>
          </a:xfrm>
          <a:prstGeom prst="rect">
            <a:avLst/>
          </a:prstGeom>
        </p:spPr>
        <p:txBody>
          <a:bodyPr>
            <a:spAutoFit/>
          </a:bodyPr>
          <a:lstStyle/>
          <a:p>
            <a:pPr algn="just">
              <a:defRPr/>
            </a:pPr>
            <a:endParaRPr lang="es-ES" sz="2204" dirty="0">
              <a:solidFill>
                <a:schemeClr val="tx1"/>
              </a:solidFill>
              <a:latin typeface="Times New Roman" charset="0"/>
              <a:ea typeface="Times New Roman" charset="0"/>
              <a:cs typeface="Times New Roman" charset="0"/>
            </a:endParaRPr>
          </a:p>
          <a:p>
            <a:pPr algn="just">
              <a:defRPr/>
            </a:pPr>
            <a:r>
              <a:rPr lang="es-ES" sz="2204" b="1" dirty="0">
                <a:solidFill>
                  <a:schemeClr val="tx1"/>
                </a:solidFill>
                <a:latin typeface="Times New Roman" charset="0"/>
                <a:ea typeface="Times New Roman" charset="0"/>
                <a:cs typeface="Times New Roman" charset="0"/>
              </a:rPr>
              <a:t>   Ser asertivo</a:t>
            </a:r>
            <a:r>
              <a:rPr lang="es-ES" sz="2204" dirty="0">
                <a:solidFill>
                  <a:schemeClr val="tx1"/>
                </a:solidFill>
                <a:latin typeface="Times New Roman" charset="0"/>
                <a:ea typeface="Times New Roman" charset="0"/>
                <a:cs typeface="Times New Roman" charset="0"/>
              </a:rPr>
              <a:t>:</a:t>
            </a:r>
            <a:r>
              <a:rPr lang="es-ES_tradnl" sz="2204" dirty="0">
                <a:solidFill>
                  <a:schemeClr val="tx1"/>
                </a:solidFill>
                <a:latin typeface="Times New Roman" charset="0"/>
                <a:ea typeface="Times New Roman" charset="0"/>
                <a:cs typeface="Times New Roman" charset="0"/>
              </a:rPr>
              <a:t> las personas asertivas son valientes para expresar al otro lo que les sienta mal, su verdad, pero sin imponer ni mandarle a los demás. </a:t>
            </a:r>
          </a:p>
          <a:p>
            <a:pPr algn="just">
              <a:defRPr/>
            </a:pPr>
            <a:endParaRPr lang="es-ES_tradnl" sz="2204" dirty="0">
              <a:solidFill>
                <a:schemeClr val="tx1"/>
              </a:solidFill>
              <a:latin typeface="Times New Roman" charset="0"/>
              <a:ea typeface="Times New Roman" charset="0"/>
              <a:cs typeface="Times New Roman" charset="0"/>
            </a:endParaRPr>
          </a:p>
          <a:p>
            <a:pPr algn="just">
              <a:defRPr/>
            </a:pPr>
            <a:r>
              <a:rPr lang="es-ES_tradnl" sz="2204" dirty="0">
                <a:solidFill>
                  <a:schemeClr val="tx1"/>
                </a:solidFill>
                <a:latin typeface="Times New Roman" charset="0"/>
                <a:ea typeface="Times New Roman" charset="0"/>
                <a:cs typeface="Times New Roman" charset="0"/>
              </a:rPr>
              <a:t>	1.- Buscar un buen momento para “ti” y “el otro o los otros”</a:t>
            </a:r>
          </a:p>
          <a:p>
            <a:pPr algn="just">
              <a:defRPr/>
            </a:pPr>
            <a:endParaRPr lang="es-ES_tradnl" sz="2204" dirty="0">
              <a:solidFill>
                <a:schemeClr val="tx1"/>
              </a:solidFill>
              <a:latin typeface="Times New Roman" charset="0"/>
              <a:ea typeface="Times New Roman" charset="0"/>
              <a:cs typeface="Times New Roman" charset="0"/>
            </a:endParaRPr>
          </a:p>
          <a:p>
            <a:pPr algn="just">
              <a:defRPr/>
            </a:pPr>
            <a:r>
              <a:rPr lang="es-ES_tradnl" sz="2204" dirty="0">
                <a:solidFill>
                  <a:schemeClr val="tx1"/>
                </a:solidFill>
                <a:latin typeface="Times New Roman" charset="0"/>
                <a:ea typeface="Times New Roman" charset="0"/>
                <a:cs typeface="Times New Roman" charset="0"/>
              </a:rPr>
              <a:t>	2.- Nunca hacerlo “en caliente”</a:t>
            </a:r>
          </a:p>
          <a:p>
            <a:pPr algn="just">
              <a:defRPr/>
            </a:pPr>
            <a:endParaRPr lang="es-ES_tradnl" sz="2204" dirty="0">
              <a:solidFill>
                <a:schemeClr val="tx1"/>
              </a:solidFill>
              <a:latin typeface="Times New Roman" charset="0"/>
              <a:ea typeface="Times New Roman" charset="0"/>
              <a:cs typeface="Times New Roman" charset="0"/>
            </a:endParaRPr>
          </a:p>
          <a:p>
            <a:pPr algn="just">
              <a:defRPr/>
            </a:pPr>
            <a:r>
              <a:rPr lang="es-ES_tradnl" sz="2204" dirty="0">
                <a:solidFill>
                  <a:schemeClr val="tx1"/>
                </a:solidFill>
                <a:latin typeface="Times New Roman" charset="0"/>
                <a:ea typeface="Times New Roman" charset="0"/>
                <a:cs typeface="Times New Roman" charset="0"/>
              </a:rPr>
              <a:t>	3.- Empatizando con el otro: “cariño”, “perdona”…..</a:t>
            </a:r>
          </a:p>
          <a:p>
            <a:pPr algn="just">
              <a:defRPr/>
            </a:pPr>
            <a:endParaRPr lang="es-ES_tradnl" sz="2399"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AD4E939A-65BB-414E-A8C7-CB644F371C9D}"/>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58370" name="Picture 3">
            <a:extLst>
              <a:ext uri="{FF2B5EF4-FFF2-40B4-BE49-F238E27FC236}">
                <a16:creationId xmlns:a16="http://schemas.microsoft.com/office/drawing/2014/main" id="{D41B3B58-6D25-B747-BE34-8EF5AB1BED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C1005FCF-A416-2640-88CA-75BADA9FE39C}"/>
              </a:ext>
            </a:extLst>
          </p:cNvPr>
          <p:cNvSpPr txBox="1">
            <a:spLocks noChangeArrowheads="1"/>
          </p:cNvSpPr>
          <p:nvPr/>
        </p:nvSpPr>
        <p:spPr bwMode="auto">
          <a:xfrm>
            <a:off x="709613" y="195263"/>
            <a:ext cx="6706963" cy="944562"/>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LEO: Salida hacia la luz.   </a:t>
            </a:r>
          </a:p>
        </p:txBody>
      </p:sp>
      <p:sp>
        <p:nvSpPr>
          <p:cNvPr id="3" name="Rectángulo 2">
            <a:extLst>
              <a:ext uri="{FF2B5EF4-FFF2-40B4-BE49-F238E27FC236}">
                <a16:creationId xmlns:a16="http://schemas.microsoft.com/office/drawing/2014/main" id="{91F64B47-CDF6-A941-B64C-0090FE017581}"/>
              </a:ext>
            </a:extLst>
          </p:cNvPr>
          <p:cNvSpPr/>
          <p:nvPr/>
        </p:nvSpPr>
        <p:spPr>
          <a:xfrm>
            <a:off x="1152525" y="1273175"/>
            <a:ext cx="8567738" cy="2217738"/>
          </a:xfrm>
          <a:prstGeom prst="rect">
            <a:avLst/>
          </a:prstGeom>
        </p:spPr>
        <p:txBody>
          <a:bodyPr>
            <a:spAutoFit/>
          </a:bodyPr>
          <a:lstStyle/>
          <a:p>
            <a:pPr algn="just">
              <a:defRPr/>
            </a:pPr>
            <a:r>
              <a:rPr lang="es-ES_tradnl" sz="2204" dirty="0">
                <a:solidFill>
                  <a:schemeClr val="tx1"/>
                </a:solidFill>
                <a:latin typeface="Times New Roman" charset="0"/>
                <a:ea typeface="Times New Roman" charset="0"/>
                <a:cs typeface="Times New Roman" charset="0"/>
              </a:rPr>
              <a:t>3.- </a:t>
            </a:r>
            <a:r>
              <a:rPr lang="es-ES_tradnl" sz="2204" b="1" dirty="0">
                <a:solidFill>
                  <a:schemeClr val="tx1"/>
                </a:solidFill>
                <a:latin typeface="Times New Roman" charset="0"/>
                <a:ea typeface="Times New Roman" charset="0"/>
                <a:cs typeface="Times New Roman" charset="0"/>
              </a:rPr>
              <a:t>Aprender a gestionar la ira y el enfado </a:t>
            </a:r>
            <a:r>
              <a:rPr lang="es-ES_tradnl" sz="2204" dirty="0">
                <a:solidFill>
                  <a:schemeClr val="tx1"/>
                </a:solidFill>
                <a:latin typeface="Times New Roman" charset="0"/>
                <a:ea typeface="Times New Roman" charset="0"/>
                <a:cs typeface="Times New Roman" charset="0"/>
              </a:rPr>
              <a:t>que genera el deseo de mover a los demás hacia sus decisiones.</a:t>
            </a:r>
          </a:p>
          <a:p>
            <a:pPr algn="just">
              <a:defRPr/>
            </a:pPr>
            <a:endParaRPr lang="es-ES_tradnl" sz="2204" dirty="0">
              <a:solidFill>
                <a:schemeClr val="tx1"/>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_tradnl" sz="2399" dirty="0">
                <a:solidFill>
                  <a:schemeClr val="tx1"/>
                </a:solidFill>
                <a:latin typeface="Calibri" charset="0"/>
                <a:ea typeface="Calibri" charset="0"/>
                <a:cs typeface="Times New Roman" charset="0"/>
              </a:rPr>
              <a:t> </a:t>
            </a:r>
            <a:r>
              <a:rPr lang="es-ES_tradnl" sz="2399" dirty="0">
                <a:solidFill>
                  <a:schemeClr val="tx1"/>
                </a:solidFill>
                <a:latin typeface="Times New Roman" panose="02020603050405020304" pitchFamily="18" charset="0"/>
                <a:ea typeface="Calibri" charset="0"/>
                <a:cs typeface="Times New Roman" panose="02020603050405020304" pitchFamily="18" charset="0"/>
              </a:rPr>
              <a:t>Actividades de “bajo yo”</a:t>
            </a:r>
          </a:p>
          <a:p>
            <a:pPr lvl="1" indent="0" algn="just">
              <a:defRPr/>
            </a:pPr>
            <a:endParaRPr lang="es-ES_tradnl" sz="2399" dirty="0">
              <a:solidFill>
                <a:schemeClr val="tx1"/>
              </a:solidFill>
              <a:latin typeface="Times New Roman" panose="02020603050405020304" pitchFamily="18" charset="0"/>
              <a:ea typeface="Calibri" charset="0"/>
              <a:cs typeface="Times New Roman" panose="02020603050405020304" pitchFamily="18" charset="0"/>
            </a:endParaRPr>
          </a:p>
          <a:p>
            <a:pPr marL="1085850" lvl="1" indent="-342900" algn="jus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 Meditación de Leo.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AD4E939A-65BB-414E-A8C7-CB644F371C9D}"/>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60418" name="Picture 3">
            <a:extLst>
              <a:ext uri="{FF2B5EF4-FFF2-40B4-BE49-F238E27FC236}">
                <a16:creationId xmlns:a16="http://schemas.microsoft.com/office/drawing/2014/main" id="{9B8A1006-A0D0-8948-993B-5078602CA6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C1005FCF-A416-2640-88CA-75BADA9FE39C}"/>
              </a:ext>
            </a:extLst>
          </p:cNvPr>
          <p:cNvSpPr txBox="1">
            <a:spLocks noChangeArrowheads="1"/>
          </p:cNvSpPr>
          <p:nvPr/>
        </p:nvSpPr>
        <p:spPr bwMode="auto">
          <a:xfrm>
            <a:off x="709613" y="195263"/>
            <a:ext cx="7067003" cy="944562"/>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LEO: Salida hacia la luz.   </a:t>
            </a:r>
          </a:p>
        </p:txBody>
      </p:sp>
      <p:sp>
        <p:nvSpPr>
          <p:cNvPr id="3" name="Rectángulo 2">
            <a:extLst>
              <a:ext uri="{FF2B5EF4-FFF2-40B4-BE49-F238E27FC236}">
                <a16:creationId xmlns:a16="http://schemas.microsoft.com/office/drawing/2014/main" id="{91F64B47-CDF6-A941-B64C-0090FE017581}"/>
              </a:ext>
            </a:extLst>
          </p:cNvPr>
          <p:cNvSpPr/>
          <p:nvPr/>
        </p:nvSpPr>
        <p:spPr>
          <a:xfrm>
            <a:off x="1152525" y="1273175"/>
            <a:ext cx="8824913" cy="2835275"/>
          </a:xfrm>
          <a:prstGeom prst="rect">
            <a:avLst/>
          </a:prstGeom>
        </p:spPr>
        <p:txBody>
          <a:bodyPr>
            <a:spAutoFit/>
          </a:bodyPr>
          <a:lstStyle/>
          <a:p>
            <a:pPr algn="just">
              <a:defRPr/>
            </a:pPr>
            <a:r>
              <a:rPr lang="es-ES_tradnl" sz="2204" dirty="0">
                <a:solidFill>
                  <a:schemeClr val="tx1"/>
                </a:solidFill>
                <a:latin typeface="Times New Roman" charset="0"/>
                <a:ea typeface="Times New Roman" charset="0"/>
                <a:cs typeface="Times New Roman" charset="0"/>
              </a:rPr>
              <a:t>4.- </a:t>
            </a:r>
            <a:r>
              <a:rPr lang="es-ES_tradnl" sz="2204" b="1" dirty="0">
                <a:solidFill>
                  <a:schemeClr val="tx1"/>
                </a:solidFill>
                <a:latin typeface="Times New Roman" charset="0"/>
                <a:ea typeface="Times New Roman" charset="0"/>
                <a:cs typeface="Times New Roman" charset="0"/>
              </a:rPr>
              <a:t>Cuidar su autoestima</a:t>
            </a:r>
            <a:r>
              <a:rPr lang="es-ES_tradnl" sz="2204" dirty="0">
                <a:solidFill>
                  <a:schemeClr val="tx1"/>
                </a:solidFill>
                <a:latin typeface="Times New Roman" charset="0"/>
                <a:ea typeface="Times New Roman" charset="0"/>
                <a:cs typeface="Times New Roman" charset="0"/>
              </a:rPr>
              <a:t>. Han de esforzarse en confiar en su fuerza interior, para enfrentar el miedo de “no ser capaz” o “mostrarse débil.</a:t>
            </a:r>
          </a:p>
          <a:p>
            <a:pPr algn="just">
              <a:defRPr/>
            </a:pPr>
            <a:endParaRPr lang="es-ES_tradnl" sz="2204" dirty="0">
              <a:solidFill>
                <a:schemeClr val="tx1"/>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_tradnl" sz="2204" dirty="0">
                <a:solidFill>
                  <a:schemeClr val="tx1"/>
                </a:solidFill>
                <a:latin typeface="Times New Roman" charset="0"/>
                <a:ea typeface="Times New Roman" charset="0"/>
                <a:cs typeface="Times New Roman" charset="0"/>
              </a:rPr>
              <a:t>Mantras: “yo soy fuerte”, “yo tengo poder”, “yo decido”, “yo brillo”</a:t>
            </a:r>
          </a:p>
          <a:p>
            <a:pPr lvl="1" indent="0" algn="just">
              <a:defRPr/>
            </a:pPr>
            <a:endParaRPr lang="es-ES_tradnl" sz="2204" dirty="0">
              <a:solidFill>
                <a:schemeClr val="tx1"/>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_tradnl" sz="2204" dirty="0">
                <a:solidFill>
                  <a:schemeClr val="tx1"/>
                </a:solidFill>
                <a:latin typeface="Times New Roman" charset="0"/>
                <a:ea typeface="Times New Roman" charset="0"/>
                <a:cs typeface="Times New Roman" charset="0"/>
              </a:rPr>
              <a:t>Meditación de Leo.</a:t>
            </a:r>
          </a:p>
          <a:p>
            <a:pPr algn="just">
              <a:defRPr/>
            </a:pPr>
            <a:endParaRPr lang="es-ES_tradnl" sz="2399"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Freeform 1">
            <a:extLst>
              <a:ext uri="{FF2B5EF4-FFF2-40B4-BE49-F238E27FC236}">
                <a16:creationId xmlns:a16="http://schemas.microsoft.com/office/drawing/2014/main" id="{67686928-70B7-A240-BA66-587851DA20A3}"/>
              </a:ext>
            </a:extLst>
          </p:cNvPr>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97282" name="Freeform 2">
            <a:extLst>
              <a:ext uri="{FF2B5EF4-FFF2-40B4-BE49-F238E27FC236}">
                <a16:creationId xmlns:a16="http://schemas.microsoft.com/office/drawing/2014/main" id="{96B1400B-109C-1A49-9E8B-A04ADD53D1A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97283" name="Text Box 3">
            <a:extLst>
              <a:ext uri="{FF2B5EF4-FFF2-40B4-BE49-F238E27FC236}">
                <a16:creationId xmlns:a16="http://schemas.microsoft.com/office/drawing/2014/main" id="{2D8C8CA9-B382-8A43-A747-843A697790EC}"/>
              </a:ext>
            </a:extLst>
          </p:cNvPr>
          <p:cNvSpPr txBox="1">
            <a:spLocks noChangeArrowheads="1"/>
          </p:cNvSpPr>
          <p:nvPr/>
        </p:nvSpPr>
        <p:spPr bwMode="auto">
          <a:xfrm>
            <a:off x="4816475" y="1338263"/>
            <a:ext cx="4706938"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r>
              <a:rPr lang="es-ES" altLang="es-ES_tradnl" sz="2800" b="1">
                <a:solidFill>
                  <a:srgbClr val="FFFFFF"/>
                </a:solidFill>
              </a:rPr>
              <a:t>Consciente</a:t>
            </a:r>
          </a:p>
        </p:txBody>
      </p:sp>
      <p:sp>
        <p:nvSpPr>
          <p:cNvPr id="97284" name="Text Box 4">
            <a:extLst>
              <a:ext uri="{FF2B5EF4-FFF2-40B4-BE49-F238E27FC236}">
                <a16:creationId xmlns:a16="http://schemas.microsoft.com/office/drawing/2014/main" id="{B9D520D0-A9D3-0349-8F9B-971A0C7C9642}"/>
              </a:ext>
            </a:extLst>
          </p:cNvPr>
          <p:cNvSpPr txBox="1">
            <a:spLocks noChangeArrowheads="1"/>
          </p:cNvSpPr>
          <p:nvPr/>
        </p:nvSpPr>
        <p:spPr bwMode="auto">
          <a:xfrm>
            <a:off x="5014913" y="2768600"/>
            <a:ext cx="4706937"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r>
              <a:rPr lang="es-ES" altLang="es-ES_tradnl" sz="2800" b="1">
                <a:solidFill>
                  <a:srgbClr val="FFFFFF"/>
                </a:solidFill>
              </a:rPr>
              <a:t>Inconsciente</a:t>
            </a:r>
          </a:p>
        </p:txBody>
      </p:sp>
      <p:sp>
        <p:nvSpPr>
          <p:cNvPr id="97285" name="Text Box 5">
            <a:extLst>
              <a:ext uri="{FF2B5EF4-FFF2-40B4-BE49-F238E27FC236}">
                <a16:creationId xmlns:a16="http://schemas.microsoft.com/office/drawing/2014/main" id="{878B1CE3-47E3-7840-A076-50C21EC01D34}"/>
              </a:ext>
            </a:extLst>
          </p:cNvPr>
          <p:cNvSpPr txBox="1">
            <a:spLocks noChangeArrowheads="1"/>
          </p:cNvSpPr>
          <p:nvPr/>
        </p:nvSpPr>
        <p:spPr bwMode="auto">
          <a:xfrm>
            <a:off x="5014913" y="1785938"/>
            <a:ext cx="4706937"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r>
              <a:rPr lang="es-ES" altLang="es-ES_tradnl" sz="2000" b="1">
                <a:solidFill>
                  <a:srgbClr val="FFFFFF"/>
                </a:solidFill>
              </a:rPr>
              <a:t>Subconsciente</a:t>
            </a:r>
          </a:p>
        </p:txBody>
      </p:sp>
      <p:pic>
        <p:nvPicPr>
          <p:cNvPr id="97286" name="Picture 6">
            <a:extLst>
              <a:ext uri="{FF2B5EF4-FFF2-40B4-BE49-F238E27FC236}">
                <a16:creationId xmlns:a16="http://schemas.microsoft.com/office/drawing/2014/main" id="{75918DA0-59F1-3945-89C4-8734C40BB4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 y="0"/>
            <a:ext cx="1504950"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7" name="Picture 7">
            <a:extLst>
              <a:ext uri="{FF2B5EF4-FFF2-40B4-BE49-F238E27FC236}">
                <a16:creationId xmlns:a16="http://schemas.microsoft.com/office/drawing/2014/main" id="{A767130D-4575-9249-B71C-46253819C4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5863" y="971550"/>
            <a:ext cx="9001125"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8" name="AutoShape 8">
            <a:extLst>
              <a:ext uri="{FF2B5EF4-FFF2-40B4-BE49-F238E27FC236}">
                <a16:creationId xmlns:a16="http://schemas.microsoft.com/office/drawing/2014/main" id="{70546C86-E55F-FF47-86D6-A5F3B2C5CFC7}"/>
              </a:ext>
            </a:extLst>
          </p:cNvPr>
          <p:cNvSpPr>
            <a:spLocks noChangeArrowheads="1"/>
          </p:cNvSpPr>
          <p:nvPr/>
        </p:nvSpPr>
        <p:spPr bwMode="auto">
          <a:xfrm>
            <a:off x="660400" y="-8413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r>
              <a:rPr lang="es-ES" altLang="es-ES_tradnl" sz="3200" b="1">
                <a:solidFill>
                  <a:srgbClr val="FF0000"/>
                </a:solidFill>
              </a:rPr>
              <a:t>   ¿Libre albedrío o Determinismo?</a:t>
            </a:r>
          </a:p>
        </p:txBody>
      </p:sp>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AD4E939A-65BB-414E-A8C7-CB644F371C9D}"/>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62466" name="Picture 3">
            <a:extLst>
              <a:ext uri="{FF2B5EF4-FFF2-40B4-BE49-F238E27FC236}">
                <a16:creationId xmlns:a16="http://schemas.microsoft.com/office/drawing/2014/main" id="{432FA283-AE6E-E24C-9B7C-07A0BC915F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C1005FCF-A416-2640-88CA-75BADA9FE39C}"/>
              </a:ext>
            </a:extLst>
          </p:cNvPr>
          <p:cNvSpPr txBox="1">
            <a:spLocks noChangeArrowheads="1"/>
          </p:cNvSpPr>
          <p:nvPr/>
        </p:nvSpPr>
        <p:spPr bwMode="auto">
          <a:xfrm>
            <a:off x="709613" y="195263"/>
            <a:ext cx="7067003" cy="944562"/>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LEO: Salida hacia la luz.   </a:t>
            </a:r>
          </a:p>
        </p:txBody>
      </p:sp>
      <p:sp>
        <p:nvSpPr>
          <p:cNvPr id="3" name="Rectángulo 2">
            <a:extLst>
              <a:ext uri="{FF2B5EF4-FFF2-40B4-BE49-F238E27FC236}">
                <a16:creationId xmlns:a16="http://schemas.microsoft.com/office/drawing/2014/main" id="{91F64B47-CDF6-A941-B64C-0090FE017581}"/>
              </a:ext>
            </a:extLst>
          </p:cNvPr>
          <p:cNvSpPr/>
          <p:nvPr/>
        </p:nvSpPr>
        <p:spPr>
          <a:xfrm>
            <a:off x="1152525" y="1273175"/>
            <a:ext cx="8424863" cy="2835275"/>
          </a:xfrm>
          <a:prstGeom prst="rect">
            <a:avLst/>
          </a:prstGeom>
        </p:spPr>
        <p:txBody>
          <a:bodyPr>
            <a:spAutoFit/>
          </a:bodyPr>
          <a:lstStyle/>
          <a:p>
            <a:pPr algn="just">
              <a:defRPr/>
            </a:pPr>
            <a:r>
              <a:rPr lang="es-ES" sz="2204" dirty="0">
                <a:solidFill>
                  <a:srgbClr val="000000"/>
                </a:solidFill>
                <a:latin typeface="Times New Roman" charset="0"/>
                <a:ea typeface="Times New Roman" charset="0"/>
                <a:cs typeface="Times New Roman" charset="0"/>
              </a:rPr>
              <a:t>5.- </a:t>
            </a:r>
            <a:r>
              <a:rPr lang="es-ES" sz="2204" b="1" dirty="0">
                <a:solidFill>
                  <a:srgbClr val="000000"/>
                </a:solidFill>
                <a:latin typeface="Times New Roman" charset="0"/>
                <a:ea typeface="Times New Roman" charset="0"/>
                <a:cs typeface="Times New Roman" charset="0"/>
              </a:rPr>
              <a:t>Acción consciente en grupo</a:t>
            </a:r>
            <a:r>
              <a:rPr lang="es-ES" sz="2204" dirty="0">
                <a:solidFill>
                  <a:srgbClr val="000000"/>
                </a:solidFill>
                <a:latin typeface="Times New Roman" charset="0"/>
                <a:ea typeface="Times New Roman" charset="0"/>
                <a:cs typeface="Times New Roman" charset="0"/>
              </a:rPr>
              <a:t>: </a:t>
            </a:r>
          </a:p>
          <a:p>
            <a:pPr algn="just">
              <a:defRPr/>
            </a:pPr>
            <a:endParaRPr lang="es-ES" sz="2204" dirty="0">
              <a:solidFill>
                <a:srgbClr val="000000"/>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 sz="2204" dirty="0">
                <a:solidFill>
                  <a:srgbClr val="000000"/>
                </a:solidFill>
                <a:latin typeface="Times New Roman" charset="0"/>
                <a:ea typeface="Times New Roman" charset="0"/>
                <a:cs typeface="Times New Roman" charset="0"/>
              </a:rPr>
              <a:t>Colaborar con los demás, desinflar el Ego haciendo trabajo con otros, ser humilde (pues no lo hace mejor que los demás), ser creativo. </a:t>
            </a:r>
          </a:p>
          <a:p>
            <a:pPr marL="1085850" lvl="1" indent="-342900" algn="just">
              <a:buFont typeface="Wingdings" pitchFamily="2" charset="2"/>
              <a:buChar char="Ø"/>
              <a:defRPr/>
            </a:pPr>
            <a:r>
              <a:rPr lang="es-ES" sz="2204" dirty="0">
                <a:solidFill>
                  <a:srgbClr val="000000"/>
                </a:solidFill>
                <a:latin typeface="Times New Roman" charset="0"/>
                <a:ea typeface="Times New Roman" charset="0"/>
                <a:cs typeface="Times New Roman" charset="0"/>
              </a:rPr>
              <a:t>Fomentar los dotes individuales a la vez que colabora con los grupos.</a:t>
            </a:r>
          </a:p>
          <a:p>
            <a:pPr algn="just">
              <a:defRPr/>
            </a:pPr>
            <a:endParaRPr lang="es-ES_tradnl" sz="2399"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Text Box 1">
            <a:extLst>
              <a:ext uri="{FF2B5EF4-FFF2-40B4-BE49-F238E27FC236}">
                <a16:creationId xmlns:a16="http://schemas.microsoft.com/office/drawing/2014/main" id="{440A6081-35B3-324E-9318-888BF47A2DE3}"/>
              </a:ext>
            </a:extLst>
          </p:cNvPr>
          <p:cNvSpPr txBox="1">
            <a:spLocks noChangeArrowheads="1"/>
          </p:cNvSpPr>
          <p:nvPr/>
        </p:nvSpPr>
        <p:spPr bwMode="auto">
          <a:xfrm>
            <a:off x="709613" y="146050"/>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DEPENDENCIA-CUIDADOR</a:t>
            </a:r>
          </a:p>
          <a:p>
            <a:pPr algn="ctr">
              <a:buSzPct val="100000"/>
            </a:pPr>
            <a:endParaRPr lang="es-ES" altLang="es-ES_tradnl" sz="2300" b="1">
              <a:solidFill>
                <a:srgbClr val="C00000"/>
              </a:solidFill>
            </a:endParaRPr>
          </a:p>
        </p:txBody>
      </p:sp>
      <p:sp>
        <p:nvSpPr>
          <p:cNvPr id="142338" name="Freeform 2">
            <a:extLst>
              <a:ext uri="{FF2B5EF4-FFF2-40B4-BE49-F238E27FC236}">
                <a16:creationId xmlns:a16="http://schemas.microsoft.com/office/drawing/2014/main" id="{0662B68D-F6AF-754C-A646-57AD2875589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2339" name="Picture 3">
            <a:extLst>
              <a:ext uri="{FF2B5EF4-FFF2-40B4-BE49-F238E27FC236}">
                <a16:creationId xmlns:a16="http://schemas.microsoft.com/office/drawing/2014/main" id="{1AC04025-70B7-1D4B-B90E-AD71E37E32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0080625"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40" name="Text Box 4">
            <a:extLst>
              <a:ext uri="{FF2B5EF4-FFF2-40B4-BE49-F238E27FC236}">
                <a16:creationId xmlns:a16="http://schemas.microsoft.com/office/drawing/2014/main" id="{CECFDC20-DEC5-AB43-B112-F208D685C0E3}"/>
              </a:ext>
            </a:extLst>
          </p:cNvPr>
          <p:cNvSpPr txBox="1">
            <a:spLocks noChangeArrowheads="1"/>
          </p:cNvSpPr>
          <p:nvPr/>
        </p:nvSpPr>
        <p:spPr bwMode="auto">
          <a:xfrm>
            <a:off x="6767513" y="1800225"/>
            <a:ext cx="27368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CÁNCER</a:t>
            </a:r>
          </a:p>
        </p:txBody>
      </p:sp>
      <p:sp>
        <p:nvSpPr>
          <p:cNvPr id="142341" name="Text Box 5">
            <a:extLst>
              <a:ext uri="{FF2B5EF4-FFF2-40B4-BE49-F238E27FC236}">
                <a16:creationId xmlns:a16="http://schemas.microsoft.com/office/drawing/2014/main" id="{B685CD88-45BE-B54D-8BD4-F45F38E75F24}"/>
              </a:ext>
            </a:extLst>
          </p:cNvPr>
          <p:cNvSpPr txBox="1">
            <a:spLocks noChangeArrowheads="1"/>
          </p:cNvSpPr>
          <p:nvPr/>
        </p:nvSpPr>
        <p:spPr bwMode="auto">
          <a:xfrm>
            <a:off x="6696075" y="4464050"/>
            <a:ext cx="2879725"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SIENTO</a:t>
            </a:r>
          </a:p>
        </p:txBody>
      </p:sp>
      <p:sp>
        <p:nvSpPr>
          <p:cNvPr id="142342" name="Text Box 6">
            <a:extLst>
              <a:ext uri="{FF2B5EF4-FFF2-40B4-BE49-F238E27FC236}">
                <a16:creationId xmlns:a16="http://schemas.microsoft.com/office/drawing/2014/main" id="{B78FCC3E-5DE2-9445-93C4-FCE09A84C78E}"/>
              </a:ext>
            </a:extLst>
          </p:cNvPr>
          <p:cNvSpPr txBox="1">
            <a:spLocks noChangeArrowheads="1"/>
          </p:cNvSpPr>
          <p:nvPr/>
        </p:nvSpPr>
        <p:spPr bwMode="auto">
          <a:xfrm>
            <a:off x="215900" y="14446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LUNA</a:t>
            </a:r>
          </a:p>
        </p:txBody>
      </p:sp>
      <p:sp>
        <p:nvSpPr>
          <p:cNvPr id="142343" name="Text Box 7">
            <a:extLst>
              <a:ext uri="{FF2B5EF4-FFF2-40B4-BE49-F238E27FC236}">
                <a16:creationId xmlns:a16="http://schemas.microsoft.com/office/drawing/2014/main" id="{4B354E2C-244D-264D-A1D6-C64C2C9068AD}"/>
              </a:ext>
            </a:extLst>
          </p:cNvPr>
          <p:cNvSpPr txBox="1">
            <a:spLocks noChangeArrowheads="1"/>
          </p:cNvSpPr>
          <p:nvPr/>
        </p:nvSpPr>
        <p:spPr bwMode="auto">
          <a:xfrm>
            <a:off x="252413" y="4284663"/>
            <a:ext cx="2879725" cy="1204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IV</a:t>
            </a:r>
          </a:p>
        </p:txBody>
      </p:sp>
      <p:sp>
        <p:nvSpPr>
          <p:cNvPr id="142344" name="AutoShape 8">
            <a:extLst>
              <a:ext uri="{FF2B5EF4-FFF2-40B4-BE49-F238E27FC236}">
                <a16:creationId xmlns:a16="http://schemas.microsoft.com/office/drawing/2014/main" id="{99C52AAB-B3B1-C547-AC16-CBDF1B41569C}"/>
              </a:ext>
            </a:extLst>
          </p:cNvPr>
          <p:cNvSpPr>
            <a:spLocks noChangeArrowheads="1"/>
          </p:cNvSpPr>
          <p:nvPr/>
        </p:nvSpPr>
        <p:spPr bwMode="auto">
          <a:xfrm flipH="1">
            <a:off x="1150938" y="1511300"/>
            <a:ext cx="792162" cy="1008063"/>
          </a:xfrm>
          <a:prstGeom prst="moon">
            <a:avLst>
              <a:gd name="adj" fmla="val 50000"/>
            </a:avLst>
          </a:prstGeom>
          <a:solidFill>
            <a:srgbClr val="FFFFFF"/>
          </a:solidFill>
          <a:ln w="9360" cap="sq">
            <a:solidFill>
              <a:srgbClr val="00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42345" name="Text Box 7">
            <a:extLst>
              <a:ext uri="{FF2B5EF4-FFF2-40B4-BE49-F238E27FC236}">
                <a16:creationId xmlns:a16="http://schemas.microsoft.com/office/drawing/2014/main" id="{6A3EA105-2EB2-9544-A6F7-01982567599C}"/>
              </a:ext>
            </a:extLst>
          </p:cNvPr>
          <p:cNvSpPr txBox="1">
            <a:spLocks noChangeArrowheads="1"/>
          </p:cNvSpPr>
          <p:nvPr/>
        </p:nvSpPr>
        <p:spPr bwMode="auto">
          <a:xfrm>
            <a:off x="6624638" y="2925763"/>
            <a:ext cx="2879725" cy="1204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AGUA</a:t>
            </a:r>
          </a:p>
          <a:p>
            <a:pPr algn="ctr">
              <a:buSzPct val="100000"/>
            </a:pPr>
            <a:r>
              <a:rPr lang="es-ES" altLang="es-ES_tradnl" sz="4000" b="1">
                <a:solidFill>
                  <a:srgbClr val="000000"/>
                </a:solidFill>
              </a:rPr>
              <a:t>CARDINAL</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Freeform 2">
            <a:extLst>
              <a:ext uri="{FF2B5EF4-FFF2-40B4-BE49-F238E27FC236}">
                <a16:creationId xmlns:a16="http://schemas.microsoft.com/office/drawing/2014/main" id="{FE3D4254-EA71-FD46-A5F4-2401D202AE4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4386" name="Picture 3">
            <a:extLst>
              <a:ext uri="{FF2B5EF4-FFF2-40B4-BE49-F238E27FC236}">
                <a16:creationId xmlns:a16="http://schemas.microsoft.com/office/drawing/2014/main" id="{02570C38-9142-7F4F-A94F-8CBAADBE8D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7" name="Rectángulo 1">
            <a:extLst>
              <a:ext uri="{FF2B5EF4-FFF2-40B4-BE49-F238E27FC236}">
                <a16:creationId xmlns:a16="http://schemas.microsoft.com/office/drawing/2014/main" id="{9C3FFBA5-4C55-A14C-BC16-A5713BDC0D29}"/>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44388" name="Imagen 6">
            <a:extLst>
              <a:ext uri="{FF2B5EF4-FFF2-40B4-BE49-F238E27FC236}">
                <a16:creationId xmlns:a16="http://schemas.microsoft.com/office/drawing/2014/main" id="{C1793B8A-E3EC-9E42-A8AA-5BEE34F7E6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9" name="Text Box 5">
            <a:extLst>
              <a:ext uri="{FF2B5EF4-FFF2-40B4-BE49-F238E27FC236}">
                <a16:creationId xmlns:a16="http://schemas.microsoft.com/office/drawing/2014/main" id="{89DA638C-7585-0D42-92F4-52A55D25DD40}"/>
              </a:ext>
            </a:extLst>
          </p:cNvPr>
          <p:cNvSpPr txBox="1">
            <a:spLocks noChangeArrowheads="1"/>
          </p:cNvSpPr>
          <p:nvPr/>
        </p:nvSpPr>
        <p:spPr bwMode="auto">
          <a:xfrm>
            <a:off x="730250" y="377825"/>
            <a:ext cx="27971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Estabilidad emocional</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Freeform 2">
            <a:extLst>
              <a:ext uri="{FF2B5EF4-FFF2-40B4-BE49-F238E27FC236}">
                <a16:creationId xmlns:a16="http://schemas.microsoft.com/office/drawing/2014/main" id="{8CC43DB5-E6B8-504B-B1FF-A3FFBA5B03E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6434" name="Picture 3">
            <a:extLst>
              <a:ext uri="{FF2B5EF4-FFF2-40B4-BE49-F238E27FC236}">
                <a16:creationId xmlns:a16="http://schemas.microsoft.com/office/drawing/2014/main" id="{1A1B690D-CDB0-5F4E-B9B7-EA2C22013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ángulo 1">
            <a:extLst>
              <a:ext uri="{FF2B5EF4-FFF2-40B4-BE49-F238E27FC236}">
                <a16:creationId xmlns:a16="http://schemas.microsoft.com/office/drawing/2014/main" id="{2B7FE80B-73C6-7C45-BF5B-03A9D869D1E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46436" name="Imagen 6">
            <a:extLst>
              <a:ext uri="{FF2B5EF4-FFF2-40B4-BE49-F238E27FC236}">
                <a16:creationId xmlns:a16="http://schemas.microsoft.com/office/drawing/2014/main" id="{F158B156-6EAC-5A40-A489-B52DE4C555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7" name="Text Box 5">
            <a:extLst>
              <a:ext uri="{FF2B5EF4-FFF2-40B4-BE49-F238E27FC236}">
                <a16:creationId xmlns:a16="http://schemas.microsoft.com/office/drawing/2014/main" id="{EDD3910B-B4BE-4740-833B-9AE587956028}"/>
              </a:ext>
            </a:extLst>
          </p:cNvPr>
          <p:cNvSpPr txBox="1">
            <a:spLocks noChangeArrowheads="1"/>
          </p:cNvSpPr>
          <p:nvPr/>
        </p:nvSpPr>
        <p:spPr bwMode="auto">
          <a:xfrm>
            <a:off x="730250" y="882650"/>
            <a:ext cx="27971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“Cambios”</a:t>
            </a:r>
          </a:p>
          <a:p>
            <a:pPr algn="ctr" eaLnBrk="1">
              <a:buSzPct val="100000"/>
            </a:pPr>
            <a:r>
              <a:rPr lang="es-ES" altLang="es-ES_tradnl" sz="2800" b="1">
                <a:solidFill>
                  <a:srgbClr val="FF0000"/>
                </a:solidFill>
              </a:rPr>
              <a:t>Soledad</a:t>
            </a:r>
          </a:p>
          <a:p>
            <a:pPr algn="ctr" eaLnBrk="1">
              <a:buSzPct val="100000"/>
            </a:pPr>
            <a:r>
              <a:rPr lang="es-ES" altLang="es-ES_tradnl" sz="2800" b="1">
                <a:solidFill>
                  <a:srgbClr val="FF0000"/>
                </a:solidFill>
              </a:rPr>
              <a:t>Tristeza</a:t>
            </a:r>
          </a:p>
          <a:p>
            <a:pPr algn="ctr" eaLnBrk="1">
              <a:buSzPct val="100000"/>
            </a:pPr>
            <a:r>
              <a:rPr lang="es-ES" altLang="es-ES_tradnl" sz="2800" b="1">
                <a:solidFill>
                  <a:srgbClr val="FF0000"/>
                </a:solidFill>
              </a:rPr>
              <a:t>Abandono</a:t>
            </a:r>
          </a:p>
          <a:p>
            <a:pPr algn="ctr" eaLnBrk="1">
              <a:buSzPct val="100000"/>
            </a:pPr>
            <a:r>
              <a:rPr lang="es-ES" altLang="es-ES_tradnl" sz="2800" b="1">
                <a:solidFill>
                  <a:srgbClr val="FF0000"/>
                </a:solidFill>
              </a:rPr>
              <a:t>Culpa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1">
            <a:extLst>
              <a:ext uri="{FF2B5EF4-FFF2-40B4-BE49-F238E27FC236}">
                <a16:creationId xmlns:a16="http://schemas.microsoft.com/office/drawing/2014/main" id="{D5690A6B-2FC0-DB49-B683-14E0ED7A69A9}"/>
              </a:ext>
            </a:extLst>
          </p:cNvPr>
          <p:cNvSpPr txBox="1">
            <a:spLocks noChangeArrowheads="1"/>
          </p:cNvSpPr>
          <p:nvPr/>
        </p:nvSpPr>
        <p:spPr bwMode="auto">
          <a:xfrm>
            <a:off x="909638" y="1174750"/>
            <a:ext cx="9315450" cy="4973638"/>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Receptividad, Acogimiento, Fluidez, Adaptabilidad. Necesidad de protección y seguridad. Cuidar de uno y de los demás. Cariño, ternura, amabilidad, buen trato. Simpatía. Estar presente.</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Temperamento-emociones-estados de ánimo-REACCIÓN. </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Madre (experiencia materna, nuestra madre interior). Las mujeres en general.</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El hogar, la familia y los ancestros, la infancia, los niños,                   la tradición, la sociedad en general (masa popular).</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Cuerpo físico (agua), los intestinos, </a:t>
            </a:r>
            <a:r>
              <a:rPr lang="es-ES" altLang="es-ES" b="1" dirty="0">
                <a:solidFill>
                  <a:srgbClr val="FF0000"/>
                </a:solidFill>
                <a:latin typeface="Times New Roman" charset="0"/>
              </a:rPr>
              <a:t>“</a:t>
            </a:r>
            <a:r>
              <a:rPr lang="es-ES" altLang="ja-JP" b="1" dirty="0">
                <a:solidFill>
                  <a:srgbClr val="FF0000"/>
                </a:solidFill>
                <a:latin typeface="Times New Roman" charset="0"/>
              </a:rPr>
              <a:t>ciclos</a:t>
            </a:r>
            <a:r>
              <a:rPr lang="es-ES" altLang="es-ES" b="1" dirty="0">
                <a:solidFill>
                  <a:srgbClr val="FF0000"/>
                </a:solidFill>
                <a:latin typeface="Times New Roman" charset="0"/>
              </a:rPr>
              <a:t>”</a:t>
            </a:r>
            <a:r>
              <a:rPr lang="es-ES" altLang="ja-JP" b="1" dirty="0">
                <a:solidFill>
                  <a:srgbClr val="FF0000"/>
                </a:solidFill>
                <a:latin typeface="Times New Roman" charset="0"/>
              </a:rPr>
              <a:t>(menstruación,       sueño/vigilia), líquidos del cuerpo.</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Fecundidad y fertilidad.</a:t>
            </a:r>
          </a:p>
          <a:p>
            <a:pPr marL="257688" eaLnBrk="1">
              <a:spcAft>
                <a:spcPts val="0"/>
              </a:spcAft>
              <a:buClr>
                <a:srgbClr val="000000"/>
              </a:buClr>
              <a:buSzPct val="100000"/>
              <a:buFont typeface="Wingdings" charset="2"/>
              <a:buChar char=""/>
              <a:defRPr/>
            </a:pPr>
            <a:r>
              <a:rPr lang="es-ES" altLang="es-ES_tradnl" b="1" dirty="0">
                <a:solidFill>
                  <a:srgbClr val="FF0000"/>
                </a:solidFill>
                <a:latin typeface="Times New Roman" charset="0"/>
              </a:rPr>
              <a:t>Donde estamos más expuestos a sufrir cambios.</a:t>
            </a:r>
          </a:p>
          <a:p>
            <a:pPr eaLnBrk="1">
              <a:lnSpc>
                <a:spcPct val="115000"/>
              </a:lnSpc>
              <a:spcAft>
                <a:spcPts val="1425"/>
              </a:spcAft>
              <a:buSzPct val="100000"/>
              <a:defRPr/>
            </a:pPr>
            <a:endParaRPr lang="es-ES" altLang="es-ES_tradnl" dirty="0">
              <a:solidFill>
                <a:srgbClr val="000000"/>
              </a:solidFill>
              <a:latin typeface="Times New Roman"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a:p>
            <a:pPr algn="ctr" eaLnBrk="1">
              <a:lnSpc>
                <a:spcPct val="115000"/>
              </a:lnSpc>
              <a:spcAft>
                <a:spcPts val="1425"/>
              </a:spcAft>
              <a:buSzPct val="100000"/>
              <a:defRPr/>
            </a:pPr>
            <a:endParaRPr lang="es-ES" altLang="es-ES_tradnl" sz="1600" dirty="0">
              <a:solidFill>
                <a:srgbClr val="000000"/>
              </a:solidFill>
              <a:latin typeface="Verdana" charset="0"/>
            </a:endParaRPr>
          </a:p>
        </p:txBody>
      </p:sp>
      <p:sp>
        <p:nvSpPr>
          <p:cNvPr id="52226" name="Text Box 2">
            <a:extLst>
              <a:ext uri="{FF2B5EF4-FFF2-40B4-BE49-F238E27FC236}">
                <a16:creationId xmlns:a16="http://schemas.microsoft.com/office/drawing/2014/main" id="{100FFBBB-E3B3-9A41-B7D3-EE3C88F58628}"/>
              </a:ext>
            </a:extLst>
          </p:cNvPr>
          <p:cNvSpPr txBox="1">
            <a:spLocks noChangeArrowheads="1"/>
          </p:cNvSpPr>
          <p:nvPr/>
        </p:nvSpPr>
        <p:spPr bwMode="auto">
          <a:xfrm>
            <a:off x="431800" y="147638"/>
            <a:ext cx="73453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LUNA: Experiencias </a:t>
            </a:r>
          </a:p>
          <a:p>
            <a:pPr algn="ctr" eaLnBrk="1">
              <a:buSzPct val="100000"/>
            </a:pPr>
            <a:r>
              <a:rPr lang="es-ES" altLang="es-ES_tradnl" sz="2800" b="1">
                <a:solidFill>
                  <a:srgbClr val="FF0000"/>
                </a:solidFill>
              </a:rPr>
              <a:t>EMOCIONALES para el Sol  </a:t>
            </a:r>
          </a:p>
        </p:txBody>
      </p:sp>
      <p:sp>
        <p:nvSpPr>
          <p:cNvPr id="52227" name="Freeform 3">
            <a:extLst>
              <a:ext uri="{FF2B5EF4-FFF2-40B4-BE49-F238E27FC236}">
                <a16:creationId xmlns:a16="http://schemas.microsoft.com/office/drawing/2014/main" id="{CA5BAC49-87A6-E548-A099-5EECCEA69DE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8" name="Picture 4">
            <a:extLst>
              <a:ext uri="{FF2B5EF4-FFF2-40B4-BE49-F238E27FC236}">
                <a16:creationId xmlns:a16="http://schemas.microsoft.com/office/drawing/2014/main" id="{BE5DEC3A-CD36-2D44-90E5-8B606EA732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AAAD04EF-CF16-2E44-BFCD-5497FA4640A9}"/>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30050" name="Picture 3">
            <a:extLst>
              <a:ext uri="{FF2B5EF4-FFF2-40B4-BE49-F238E27FC236}">
                <a16:creationId xmlns:a16="http://schemas.microsoft.com/office/drawing/2014/main" id="{2CE19036-58F6-4F47-9DC7-35CCE279F2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770B6C5C-7135-9C4D-8C01-A11D1FBB65A7}"/>
              </a:ext>
            </a:extLst>
          </p:cNvPr>
          <p:cNvSpPr txBox="1">
            <a:spLocks noChangeArrowheads="1"/>
          </p:cNvSpPr>
          <p:nvPr/>
        </p:nvSpPr>
        <p:spPr bwMode="auto">
          <a:xfrm>
            <a:off x="709613" y="195263"/>
            <a:ext cx="6491287"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la raíz de la sombra</a:t>
            </a:r>
            <a:r>
              <a:rPr lang="is-IS" altLang="es-ES_tradnl" sz="2799" b="1" dirty="0">
                <a:solidFill>
                  <a:srgbClr val="FF0000"/>
                </a:solidFill>
              </a:rPr>
              <a:t>…..</a:t>
            </a:r>
            <a:r>
              <a:rPr lang="es-ES" altLang="es-ES_tradnl" sz="2799" b="1" dirty="0">
                <a:solidFill>
                  <a:srgbClr val="FF0000"/>
                </a:solidFill>
              </a:rPr>
              <a:t>   </a:t>
            </a:r>
          </a:p>
        </p:txBody>
      </p:sp>
      <p:sp>
        <p:nvSpPr>
          <p:cNvPr id="3" name="Rectángulo 2">
            <a:extLst>
              <a:ext uri="{FF2B5EF4-FFF2-40B4-BE49-F238E27FC236}">
                <a16:creationId xmlns:a16="http://schemas.microsoft.com/office/drawing/2014/main" id="{CF766EEA-DD82-2F43-8CD3-16A493EBD5D4}"/>
              </a:ext>
            </a:extLst>
          </p:cNvPr>
          <p:cNvSpPr/>
          <p:nvPr/>
        </p:nvSpPr>
        <p:spPr>
          <a:xfrm>
            <a:off x="1152525" y="1273175"/>
            <a:ext cx="8824913" cy="3784600"/>
          </a:xfrm>
          <a:prstGeom prst="rect">
            <a:avLst/>
          </a:prstGeom>
        </p:spPr>
        <p:txBody>
          <a:bodyPr>
            <a:spAutoFit/>
          </a:bodyPr>
          <a:lstStyle/>
          <a:p>
            <a:pPr algn="just">
              <a:defRPr/>
            </a:pPr>
            <a:r>
              <a:rPr lang="es-ES_tradnl" sz="2399" dirty="0">
                <a:solidFill>
                  <a:schemeClr val="tx1"/>
                </a:solidFill>
                <a:latin typeface="Times New Roman" charset="0"/>
                <a:ea typeface="Times New Roman" charset="0"/>
                <a:cs typeface="Times New Roman" charset="0"/>
              </a:rPr>
              <a:t>	Las personas con este Ego tienen una gran </a:t>
            </a:r>
            <a:r>
              <a:rPr lang="es-ES_tradnl" sz="2399" b="1" dirty="0">
                <a:solidFill>
                  <a:schemeClr val="tx1"/>
                </a:solidFill>
                <a:latin typeface="Times New Roman" charset="0"/>
                <a:ea typeface="Times New Roman" charset="0"/>
                <a:cs typeface="Times New Roman" charset="0"/>
              </a:rPr>
              <a:t>inseguridad y miedo a estar solos</a:t>
            </a:r>
            <a:r>
              <a:rPr lang="es-ES_tradnl" sz="2399" dirty="0">
                <a:solidFill>
                  <a:schemeClr val="tx1"/>
                </a:solidFill>
                <a:latin typeface="Times New Roman" charset="0"/>
                <a:ea typeface="Times New Roman" charset="0"/>
                <a:cs typeface="Times New Roman" charset="0"/>
              </a:rPr>
              <a:t>, a ser independientes de sus </a:t>
            </a:r>
            <a:r>
              <a:rPr lang="es-ES_tradnl" sz="2399" b="1" dirty="0">
                <a:solidFill>
                  <a:schemeClr val="tx1"/>
                </a:solidFill>
                <a:latin typeface="Times New Roman" charset="0"/>
                <a:ea typeface="Times New Roman" charset="0"/>
                <a:cs typeface="Times New Roman" charset="0"/>
              </a:rPr>
              <a:t>seres queridos</a:t>
            </a:r>
            <a:r>
              <a:rPr lang="es-ES_tradnl" sz="2399" dirty="0">
                <a:solidFill>
                  <a:schemeClr val="tx1"/>
                </a:solidFill>
                <a:latin typeface="Times New Roman" charset="0"/>
                <a:ea typeface="Times New Roman" charset="0"/>
                <a:cs typeface="Times New Roman" charset="0"/>
              </a:rPr>
              <a:t>, y por eso se refugian en los vínculos emocionales. Estas personas tienen un VAC</a:t>
            </a:r>
            <a:r>
              <a:rPr lang="es-ES" sz="2399" dirty="0">
                <a:solidFill>
                  <a:schemeClr val="tx1"/>
                </a:solidFill>
                <a:latin typeface="Times New Roman" charset="0"/>
                <a:ea typeface="Times New Roman" charset="0"/>
                <a:cs typeface="Times New Roman" charset="0"/>
              </a:rPr>
              <a:t>Í</a:t>
            </a:r>
            <a:r>
              <a:rPr lang="es-ES_tradnl" sz="2399" dirty="0">
                <a:solidFill>
                  <a:schemeClr val="tx1"/>
                </a:solidFill>
                <a:latin typeface="Times New Roman" charset="0"/>
                <a:ea typeface="Times New Roman" charset="0"/>
                <a:cs typeface="Times New Roman" charset="0"/>
              </a:rPr>
              <a:t>O EMOCIONAL. </a:t>
            </a:r>
          </a:p>
          <a:p>
            <a:pPr algn="just">
              <a:defRPr/>
            </a:pPr>
            <a:r>
              <a:rPr lang="es-ES_tradnl" sz="2399" dirty="0">
                <a:solidFill>
                  <a:schemeClr val="tx1"/>
                </a:solidFill>
                <a:latin typeface="Times New Roman" charset="0"/>
                <a:ea typeface="Times New Roman" charset="0"/>
                <a:cs typeface="Times New Roman" charset="0"/>
              </a:rPr>
              <a:t>      Al crecer, inconscientemente necesitan que les den ese amor y cariño que no recibieron. Para ello, </a:t>
            </a:r>
            <a:r>
              <a:rPr lang="es-ES_tradnl" sz="2399" b="1" dirty="0">
                <a:solidFill>
                  <a:schemeClr val="tx1"/>
                </a:solidFill>
                <a:latin typeface="Times New Roman" charset="0"/>
                <a:ea typeface="Times New Roman" charset="0"/>
                <a:cs typeface="Times New Roman" charset="0"/>
              </a:rPr>
              <a:t>cuidan en exceso </a:t>
            </a:r>
            <a:r>
              <a:rPr lang="es-ES_tradnl" sz="2399" dirty="0">
                <a:solidFill>
                  <a:schemeClr val="tx1"/>
                </a:solidFill>
                <a:latin typeface="Times New Roman" charset="0"/>
                <a:ea typeface="Times New Roman" charset="0"/>
                <a:cs typeface="Times New Roman" charset="0"/>
              </a:rPr>
              <a:t>de los demás, y a veces entran en </a:t>
            </a:r>
            <a:r>
              <a:rPr lang="es-ES_tradnl" sz="2399" b="1" dirty="0">
                <a:solidFill>
                  <a:schemeClr val="tx1"/>
                </a:solidFill>
                <a:latin typeface="Times New Roman" charset="0"/>
                <a:ea typeface="Times New Roman" charset="0"/>
                <a:cs typeface="Times New Roman" charset="0"/>
              </a:rPr>
              <a:t>agotamiento</a:t>
            </a:r>
            <a:r>
              <a:rPr lang="es-ES_tradnl" sz="2399" dirty="0">
                <a:solidFill>
                  <a:schemeClr val="tx1"/>
                </a:solidFill>
                <a:latin typeface="Times New Roman" charset="0"/>
                <a:ea typeface="Times New Roman" charset="0"/>
                <a:cs typeface="Times New Roman" charset="0"/>
              </a:rPr>
              <a:t> por dar tanto y no recibir en proporción.  Entonces, </a:t>
            </a:r>
            <a:r>
              <a:rPr lang="es-ES_tradnl" sz="2399" b="1" dirty="0">
                <a:solidFill>
                  <a:schemeClr val="tx1"/>
                </a:solidFill>
                <a:latin typeface="Times New Roman" charset="0"/>
                <a:ea typeface="Times New Roman" charset="0"/>
                <a:cs typeface="Times New Roman" charset="0"/>
              </a:rPr>
              <a:t>abandonan</a:t>
            </a:r>
            <a:r>
              <a:rPr lang="es-ES_tradnl" sz="2399" dirty="0">
                <a:solidFill>
                  <a:schemeClr val="tx1"/>
                </a:solidFill>
                <a:latin typeface="Times New Roman" charset="0"/>
                <a:ea typeface="Times New Roman" charset="0"/>
                <a:cs typeface="Times New Roman" charset="0"/>
              </a:rPr>
              <a:t> a sus seres queridos (no significa abandono físico, sino que se alejan de cuidar de ellos un tiempo).</a:t>
            </a:r>
          </a:p>
          <a:p>
            <a:pPr algn="just">
              <a:spcAft>
                <a:spcPts val="0"/>
              </a:spcAft>
              <a:defRPr/>
            </a:pPr>
            <a:endParaRPr lang="es-ES_tradnl" sz="2399"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7E400313-7B1F-B34F-AD64-815E20D8C954}"/>
              </a:ext>
            </a:extLst>
          </p:cNvPr>
          <p:cNvSpPr txBox="1">
            <a:spLocks noChangeArrowheads="1"/>
          </p:cNvSpPr>
          <p:nvPr/>
        </p:nvSpPr>
        <p:spPr bwMode="auto">
          <a:xfrm>
            <a:off x="1295400" y="1539875"/>
            <a:ext cx="2619375" cy="1255713"/>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dirty="0">
                <a:solidFill>
                  <a:schemeClr val="tx1"/>
                </a:solidFill>
                <a:latin typeface="Times New Roman" charset="0"/>
              </a:rPr>
              <a:t>Sobreprotección</a:t>
            </a: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174082" name="Freeform 2">
            <a:extLst>
              <a:ext uri="{FF2B5EF4-FFF2-40B4-BE49-F238E27FC236}">
                <a16:creationId xmlns:a16="http://schemas.microsoft.com/office/drawing/2014/main" id="{0F2A55DC-7066-6D47-9D0C-5457B7388D0D}"/>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32099" name="Picture 3">
            <a:extLst>
              <a:ext uri="{FF2B5EF4-FFF2-40B4-BE49-F238E27FC236}">
                <a16:creationId xmlns:a16="http://schemas.microsoft.com/office/drawing/2014/main" id="{537B5082-10E6-3C4E-93B4-24148CBE05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20E8ABE8-1EE7-2840-8616-C7AD7D797230}"/>
              </a:ext>
            </a:extLst>
          </p:cNvPr>
          <p:cNvSpPr txBox="1">
            <a:spLocks noChangeArrowheads="1"/>
          </p:cNvSpPr>
          <p:nvPr/>
        </p:nvSpPr>
        <p:spPr bwMode="auto">
          <a:xfrm>
            <a:off x="709613" y="195263"/>
            <a:ext cx="8083550"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las caras</a:t>
            </a:r>
            <a:r>
              <a:rPr lang="is-IS" altLang="es-ES_tradnl" sz="2799" b="1" dirty="0">
                <a:solidFill>
                  <a:srgbClr val="FF0000"/>
                </a:solidFill>
              </a:rPr>
              <a:t>….</a:t>
            </a:r>
            <a:r>
              <a:rPr lang="es-ES" altLang="es-ES_tradnl" sz="2799" b="1" dirty="0">
                <a:solidFill>
                  <a:srgbClr val="FF0000"/>
                </a:solidFill>
              </a:rPr>
              <a:t>   </a:t>
            </a:r>
          </a:p>
        </p:txBody>
      </p:sp>
      <p:sp>
        <p:nvSpPr>
          <p:cNvPr id="6" name="Text Box 1">
            <a:extLst>
              <a:ext uri="{FF2B5EF4-FFF2-40B4-BE49-F238E27FC236}">
                <a16:creationId xmlns:a16="http://schemas.microsoft.com/office/drawing/2014/main" id="{CBC8D6FF-C297-F649-894C-25D39517B781}"/>
              </a:ext>
            </a:extLst>
          </p:cNvPr>
          <p:cNvSpPr txBox="1">
            <a:spLocks noChangeArrowheads="1"/>
          </p:cNvSpPr>
          <p:nvPr/>
        </p:nvSpPr>
        <p:spPr bwMode="auto">
          <a:xfrm>
            <a:off x="6526213" y="1611313"/>
            <a:ext cx="2616200" cy="1255712"/>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dirty="0">
                <a:solidFill>
                  <a:srgbClr val="FF0000"/>
                </a:solidFill>
                <a:latin typeface="Times New Roman" charset="0"/>
              </a:rPr>
              <a:t>Abandono</a:t>
            </a: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2" name="Flecha izquierda y derecha 1">
            <a:extLst>
              <a:ext uri="{FF2B5EF4-FFF2-40B4-BE49-F238E27FC236}">
                <a16:creationId xmlns:a16="http://schemas.microsoft.com/office/drawing/2014/main" id="{12944B0F-663D-BD43-859B-926EB70B8A1E}"/>
              </a:ext>
            </a:extLst>
          </p:cNvPr>
          <p:cNvSpPr/>
          <p:nvPr/>
        </p:nvSpPr>
        <p:spPr bwMode="auto">
          <a:xfrm>
            <a:off x="4248150" y="1611313"/>
            <a:ext cx="1584325" cy="503237"/>
          </a:xfrm>
          <a:prstGeom prst="leftRightArrow">
            <a:avLst/>
          </a:prstGeom>
          <a:solidFill>
            <a:schemeClr val="accent2"/>
          </a:solidFill>
          <a:ln w="9525" cap="flat" cmpd="sng" algn="ctr">
            <a:solidFill>
              <a:schemeClr val="tx1"/>
            </a:solidFill>
            <a:prstDash val="solid"/>
            <a:round/>
            <a:headEnd type="none" w="med" len="med"/>
            <a:tailEnd type="none" w="med" len="med"/>
          </a:ln>
          <a:effectLst/>
        </p:spPr>
        <p:txBody>
          <a:bodyPr lIns="91415" tIns="45707" rIns="91415" bIns="45707"/>
          <a:lstStyle/>
          <a:p>
            <a:pPr defTabSz="449134">
              <a:buClr>
                <a:srgbClr val="000000"/>
              </a:buClr>
              <a:buSzPct val="100000"/>
              <a:defRPr/>
            </a:pPr>
            <a:endParaRPr lang="es-ES_tradnl" sz="2399">
              <a:latin typeface="Arial" charset="0"/>
              <a:ea typeface="ＭＳ Ｐゴシック" charset="0"/>
            </a:endParaRPr>
          </a:p>
        </p:txBody>
      </p:sp>
      <p:sp>
        <p:nvSpPr>
          <p:cNvPr id="8" name="Text Box 1">
            <a:extLst>
              <a:ext uri="{FF2B5EF4-FFF2-40B4-BE49-F238E27FC236}">
                <a16:creationId xmlns:a16="http://schemas.microsoft.com/office/drawing/2014/main" id="{78140091-BD51-2149-81B3-24FFE80F5753}"/>
              </a:ext>
            </a:extLst>
          </p:cNvPr>
          <p:cNvSpPr txBox="1">
            <a:spLocks noChangeArrowheads="1"/>
          </p:cNvSpPr>
          <p:nvPr/>
        </p:nvSpPr>
        <p:spPr bwMode="auto">
          <a:xfrm>
            <a:off x="1584325" y="3522663"/>
            <a:ext cx="1512888" cy="825500"/>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a:solidFill>
                  <a:schemeClr val="tx1"/>
                </a:solidFill>
                <a:latin typeface="Times New Roman" charset="0"/>
              </a:rPr>
              <a:t> Culpa</a:t>
            </a:r>
            <a:endParaRPr lang="es-ES" altLang="es-ES_tradnl" sz="2799" b="1" dirty="0">
              <a:solidFill>
                <a:schemeClr val="tx1"/>
              </a:solidFill>
              <a:latin typeface="Times New Roman" charset="0"/>
            </a:endParaRP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9" name="Text Box 1">
            <a:extLst>
              <a:ext uri="{FF2B5EF4-FFF2-40B4-BE49-F238E27FC236}">
                <a16:creationId xmlns:a16="http://schemas.microsoft.com/office/drawing/2014/main" id="{1BC2A302-FE42-EC47-831E-7E5BE23C2894}"/>
              </a:ext>
            </a:extLst>
          </p:cNvPr>
          <p:cNvSpPr txBox="1">
            <a:spLocks noChangeArrowheads="1"/>
          </p:cNvSpPr>
          <p:nvPr/>
        </p:nvSpPr>
        <p:spPr bwMode="auto">
          <a:xfrm>
            <a:off x="3743325" y="3522663"/>
            <a:ext cx="2782888" cy="825500"/>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dirty="0">
                <a:solidFill>
                  <a:schemeClr val="tx1"/>
                </a:solidFill>
                <a:latin typeface="Times New Roman" charset="0"/>
              </a:rPr>
              <a:t> Juzga </a:t>
            </a:r>
            <a:r>
              <a:rPr lang="es-ES" altLang="es-ES_tradnl" sz="2799" b="1">
                <a:solidFill>
                  <a:schemeClr val="tx1"/>
                </a:solidFill>
                <a:latin typeface="Times New Roman" charset="0"/>
              </a:rPr>
              <a:t>y critica</a:t>
            </a:r>
            <a:endParaRPr lang="es-ES" altLang="es-ES_tradnl" sz="2799" b="1" dirty="0">
              <a:solidFill>
                <a:schemeClr val="tx1"/>
              </a:solidFill>
              <a:latin typeface="Times New Roman" charset="0"/>
            </a:endParaRP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10" name="Text Box 1">
            <a:extLst>
              <a:ext uri="{FF2B5EF4-FFF2-40B4-BE49-F238E27FC236}">
                <a16:creationId xmlns:a16="http://schemas.microsoft.com/office/drawing/2014/main" id="{1851D5E2-6624-2C4C-BBF2-D342354DD02D}"/>
              </a:ext>
            </a:extLst>
          </p:cNvPr>
          <p:cNvSpPr txBox="1">
            <a:spLocks noChangeArrowheads="1"/>
          </p:cNvSpPr>
          <p:nvPr/>
        </p:nvSpPr>
        <p:spPr bwMode="auto">
          <a:xfrm>
            <a:off x="6723063" y="3556000"/>
            <a:ext cx="2781300" cy="823913"/>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a:solidFill>
                  <a:schemeClr val="tx1"/>
                </a:solidFill>
                <a:latin typeface="Times New Roman" charset="0"/>
              </a:rPr>
              <a:t> Desamparo</a:t>
            </a:r>
            <a:endParaRPr lang="es-ES" altLang="es-ES_tradnl" sz="2799" b="1" dirty="0">
              <a:solidFill>
                <a:schemeClr val="tx1"/>
              </a:solidFill>
              <a:latin typeface="Times New Roman" charset="0"/>
            </a:endParaRP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11" name="Text Box 1">
            <a:extLst>
              <a:ext uri="{FF2B5EF4-FFF2-40B4-BE49-F238E27FC236}">
                <a16:creationId xmlns:a16="http://schemas.microsoft.com/office/drawing/2014/main" id="{6B42D3C8-0B28-D649-AB29-965B73E99D4E}"/>
              </a:ext>
            </a:extLst>
          </p:cNvPr>
          <p:cNvSpPr txBox="1">
            <a:spLocks noChangeArrowheads="1"/>
          </p:cNvSpPr>
          <p:nvPr/>
        </p:nvSpPr>
        <p:spPr bwMode="auto">
          <a:xfrm>
            <a:off x="3600450" y="4386263"/>
            <a:ext cx="3357563" cy="823912"/>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a:solidFill>
                  <a:schemeClr val="tx1"/>
                </a:solidFill>
                <a:latin typeface="Times New Roman" charset="0"/>
              </a:rPr>
              <a:t> Desagradecimiento</a:t>
            </a:r>
            <a:endParaRPr lang="es-ES" altLang="es-ES_tradnl" sz="2799" b="1" dirty="0">
              <a:solidFill>
                <a:schemeClr val="tx1"/>
              </a:solidFill>
              <a:latin typeface="Times New Roman" charset="0"/>
            </a:endParaRP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12" name="Freeform 5">
            <a:extLst>
              <a:ext uri="{FF2B5EF4-FFF2-40B4-BE49-F238E27FC236}">
                <a16:creationId xmlns:a16="http://schemas.microsoft.com/office/drawing/2014/main" id="{F384E7A6-4900-5E45-BC89-BD75A4E2F368}"/>
              </a:ext>
            </a:extLst>
          </p:cNvPr>
          <p:cNvSpPr>
            <a:spLocks noChangeArrowheads="1"/>
          </p:cNvSpPr>
          <p:nvPr/>
        </p:nvSpPr>
        <p:spPr bwMode="auto">
          <a:xfrm>
            <a:off x="1738313" y="2619375"/>
            <a:ext cx="7054850" cy="142875"/>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257 w 640"/>
              <a:gd name="T37" fmla="*/ 295 h 861"/>
              <a:gd name="T38" fmla="*/ 414 w 640"/>
              <a:gd name="T39" fmla="*/ 566 h 8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pPr>
              <a:defRPr/>
            </a:pPr>
            <a:endParaRPr lang="es-ES_tradnl" sz="2399">
              <a:latin typeface="Arial" charset="0"/>
              <a:ea typeface="ＭＳ Ｐゴシック" charset="-128"/>
            </a:endParaRPr>
          </a:p>
        </p:txBody>
      </p:sp>
      <p:sp>
        <p:nvSpPr>
          <p:cNvPr id="13" name="Text Box 4">
            <a:extLst>
              <a:ext uri="{FF2B5EF4-FFF2-40B4-BE49-F238E27FC236}">
                <a16:creationId xmlns:a16="http://schemas.microsoft.com/office/drawing/2014/main" id="{E9216012-D91F-5E4E-ABD6-BC554CF73731}"/>
              </a:ext>
            </a:extLst>
          </p:cNvPr>
          <p:cNvSpPr txBox="1">
            <a:spLocks noChangeArrowheads="1"/>
          </p:cNvSpPr>
          <p:nvPr/>
        </p:nvSpPr>
        <p:spPr bwMode="auto">
          <a:xfrm>
            <a:off x="719138" y="4697413"/>
            <a:ext cx="9267825"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i="1" dirty="0">
                <a:solidFill>
                  <a:srgbClr val="FF0000"/>
                </a:solidFill>
              </a:rPr>
              <a:t>DEPENDENCIA EMOCIONAL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30B50C59-A7DD-0245-A15D-19D0AF070078}"/>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34146" name="Picture 3">
            <a:extLst>
              <a:ext uri="{FF2B5EF4-FFF2-40B4-BE49-F238E27FC236}">
                <a16:creationId xmlns:a16="http://schemas.microsoft.com/office/drawing/2014/main" id="{E4F60485-9338-1345-B0D2-44540FAC97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07B6AAF1-BA44-9341-91EF-7E44F5E263B2}"/>
              </a:ext>
            </a:extLst>
          </p:cNvPr>
          <p:cNvSpPr txBox="1">
            <a:spLocks noChangeArrowheads="1"/>
          </p:cNvSpPr>
          <p:nvPr/>
        </p:nvSpPr>
        <p:spPr bwMode="auto">
          <a:xfrm>
            <a:off x="709613" y="-188913"/>
            <a:ext cx="9267825" cy="946151"/>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a:t>
            </a:r>
          </a:p>
        </p:txBody>
      </p:sp>
      <p:graphicFrame>
        <p:nvGraphicFramePr>
          <p:cNvPr id="2" name="Tabla 1">
            <a:extLst>
              <a:ext uri="{FF2B5EF4-FFF2-40B4-BE49-F238E27FC236}">
                <a16:creationId xmlns:a16="http://schemas.microsoft.com/office/drawing/2014/main" id="{D5A9EB68-D1C9-6348-A8A5-15AF6F84C966}"/>
              </a:ext>
            </a:extLst>
          </p:cNvPr>
          <p:cNvGraphicFramePr>
            <a:graphicFrameLocks noGrp="1"/>
          </p:cNvGraphicFramePr>
          <p:nvPr/>
        </p:nvGraphicFramePr>
        <p:xfrm>
          <a:off x="1619250" y="603250"/>
          <a:ext cx="7956550" cy="5056508"/>
        </p:xfrm>
        <a:graphic>
          <a:graphicData uri="http://schemas.openxmlformats.org/drawingml/2006/table">
            <a:tbl>
              <a:tblPr/>
              <a:tblGrid>
                <a:gridCol w="3954652">
                  <a:extLst>
                    <a:ext uri="{9D8B030D-6E8A-4147-A177-3AD203B41FA5}">
                      <a16:colId xmlns:a16="http://schemas.microsoft.com/office/drawing/2014/main" val="20000"/>
                    </a:ext>
                  </a:extLst>
                </a:gridCol>
                <a:gridCol w="4001898">
                  <a:extLst>
                    <a:ext uri="{9D8B030D-6E8A-4147-A177-3AD203B41FA5}">
                      <a16:colId xmlns:a16="http://schemas.microsoft.com/office/drawing/2014/main" val="20001"/>
                    </a:ext>
                  </a:extLst>
                </a:gridCol>
              </a:tblGrid>
              <a:tr h="326057">
                <a:tc>
                  <a:txBody>
                    <a:bodyPr/>
                    <a:lstStyle>
                      <a:lvl1pPr algn="ctr">
                        <a:lnSpc>
                          <a:spcPct val="116000"/>
                        </a:lnSpc>
                        <a:spcAft>
                          <a:spcPts val="1263"/>
                        </a:spcAft>
                        <a:buClr>
                          <a:srgbClr val="000000"/>
                        </a:buClr>
                        <a:buSzPct val="100000"/>
                        <a:buFont typeface="Times New Roman" charset="0"/>
                        <a:defRPr sz="700" b="1">
                          <a:solidFill>
                            <a:srgbClr val="221E1F"/>
                          </a:solidFill>
                          <a:latin typeface="Verdana" charset="0"/>
                          <a:ea typeface="ＭＳ Ｐゴシック" charset="-128"/>
                        </a:defRPr>
                      </a:lvl1pPr>
                      <a:lvl2pPr marL="457200" algn="ctr">
                        <a:lnSpc>
                          <a:spcPct val="116000"/>
                        </a:lnSpc>
                        <a:spcAft>
                          <a:spcPts val="1013"/>
                        </a:spcAft>
                        <a:buClr>
                          <a:srgbClr val="000000"/>
                        </a:buClr>
                        <a:buSzPct val="100000"/>
                        <a:buFont typeface="Times New Roman" charset="0"/>
                        <a:defRPr sz="700" b="1">
                          <a:solidFill>
                            <a:srgbClr val="221E1F"/>
                          </a:solidFill>
                          <a:latin typeface="Verdana" charset="0"/>
                          <a:ea typeface="ＭＳ Ｐゴシック" charset="-128"/>
                        </a:defRPr>
                      </a:lvl2pPr>
                      <a:lvl3pPr marL="914400" algn="ctr">
                        <a:lnSpc>
                          <a:spcPct val="116000"/>
                        </a:lnSpc>
                        <a:spcAft>
                          <a:spcPts val="763"/>
                        </a:spcAft>
                        <a:buClr>
                          <a:srgbClr val="000000"/>
                        </a:buClr>
                        <a:buSzPct val="100000"/>
                        <a:buFont typeface="Times New Roman" charset="0"/>
                        <a:defRPr sz="700" b="1">
                          <a:solidFill>
                            <a:srgbClr val="221E1F"/>
                          </a:solidFill>
                          <a:latin typeface="Verdana" charset="0"/>
                          <a:ea typeface="ＭＳ Ｐゴシック" charset="-128"/>
                        </a:defRPr>
                      </a:lvl3pPr>
                      <a:lvl4pPr marL="1371600" algn="ctr">
                        <a:lnSpc>
                          <a:spcPct val="116000"/>
                        </a:lnSpc>
                        <a:spcAft>
                          <a:spcPts val="513"/>
                        </a:spcAft>
                        <a:buClr>
                          <a:srgbClr val="000000"/>
                        </a:buClr>
                        <a:buSzPct val="100000"/>
                        <a:buFont typeface="Times New Roman" charset="0"/>
                        <a:defRPr sz="700" b="1">
                          <a:solidFill>
                            <a:srgbClr val="221E1F"/>
                          </a:solidFill>
                          <a:latin typeface="Verdana" charset="0"/>
                          <a:ea typeface="ＭＳ Ｐゴシック" charset="-128"/>
                        </a:defRPr>
                      </a:lvl4pPr>
                      <a:lvl5pPr marL="1828800" algn="ctr">
                        <a:lnSpc>
                          <a:spcPct val="116000"/>
                        </a:lnSpc>
                        <a:spcAft>
                          <a:spcPts val="250"/>
                        </a:spcAft>
                        <a:buClr>
                          <a:srgbClr val="000000"/>
                        </a:buClr>
                        <a:buSzPct val="100000"/>
                        <a:buFont typeface="Times New Roman" charset="0"/>
                        <a:defRPr sz="1600" b="1">
                          <a:solidFill>
                            <a:srgbClr val="221E1F"/>
                          </a:solidFill>
                          <a:latin typeface="Verdana" charset="0"/>
                          <a:ea typeface="ＭＳ Ｐゴシック" charset="-128"/>
                        </a:defRPr>
                      </a:lvl5pPr>
                      <a:lvl6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6pPr>
                      <a:lvl7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7pPr>
                      <a:lvl8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8pPr>
                      <a:lvl9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chemeClr val="tx1"/>
                          </a:solidFill>
                          <a:effectLst/>
                          <a:latin typeface="Calibri" charset="0"/>
                          <a:ea typeface="ＭＳ Ｐゴシック" charset="-128"/>
                        </a:rPr>
                        <a:t>LUZ</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txBody>
                  <a:tcPr marL="33512" marR="33512" marT="33497" marB="3349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gn="ctr">
                        <a:lnSpc>
                          <a:spcPct val="116000"/>
                        </a:lnSpc>
                        <a:spcAft>
                          <a:spcPts val="1263"/>
                        </a:spcAft>
                        <a:buClr>
                          <a:srgbClr val="000000"/>
                        </a:buClr>
                        <a:buSzPct val="100000"/>
                        <a:buFont typeface="Times New Roman" charset="0"/>
                        <a:defRPr sz="700" b="1">
                          <a:solidFill>
                            <a:srgbClr val="221E1F"/>
                          </a:solidFill>
                          <a:latin typeface="Verdana" charset="0"/>
                          <a:ea typeface="ＭＳ Ｐゴシック" charset="-128"/>
                        </a:defRPr>
                      </a:lvl1pPr>
                      <a:lvl2pPr marL="457200" algn="ctr">
                        <a:lnSpc>
                          <a:spcPct val="116000"/>
                        </a:lnSpc>
                        <a:spcAft>
                          <a:spcPts val="1013"/>
                        </a:spcAft>
                        <a:buClr>
                          <a:srgbClr val="000000"/>
                        </a:buClr>
                        <a:buSzPct val="100000"/>
                        <a:buFont typeface="Times New Roman" charset="0"/>
                        <a:defRPr sz="700" b="1">
                          <a:solidFill>
                            <a:srgbClr val="221E1F"/>
                          </a:solidFill>
                          <a:latin typeface="Verdana" charset="0"/>
                          <a:ea typeface="ＭＳ Ｐゴシック" charset="-128"/>
                        </a:defRPr>
                      </a:lvl2pPr>
                      <a:lvl3pPr marL="914400" algn="ctr">
                        <a:lnSpc>
                          <a:spcPct val="116000"/>
                        </a:lnSpc>
                        <a:spcAft>
                          <a:spcPts val="763"/>
                        </a:spcAft>
                        <a:buClr>
                          <a:srgbClr val="000000"/>
                        </a:buClr>
                        <a:buSzPct val="100000"/>
                        <a:buFont typeface="Times New Roman" charset="0"/>
                        <a:defRPr sz="700" b="1">
                          <a:solidFill>
                            <a:srgbClr val="221E1F"/>
                          </a:solidFill>
                          <a:latin typeface="Verdana" charset="0"/>
                          <a:ea typeface="ＭＳ Ｐゴシック" charset="-128"/>
                        </a:defRPr>
                      </a:lvl3pPr>
                      <a:lvl4pPr marL="1371600" algn="ctr">
                        <a:lnSpc>
                          <a:spcPct val="116000"/>
                        </a:lnSpc>
                        <a:spcAft>
                          <a:spcPts val="513"/>
                        </a:spcAft>
                        <a:buClr>
                          <a:srgbClr val="000000"/>
                        </a:buClr>
                        <a:buSzPct val="100000"/>
                        <a:buFont typeface="Times New Roman" charset="0"/>
                        <a:defRPr sz="700" b="1">
                          <a:solidFill>
                            <a:srgbClr val="221E1F"/>
                          </a:solidFill>
                          <a:latin typeface="Verdana" charset="0"/>
                          <a:ea typeface="ＭＳ Ｐゴシック" charset="-128"/>
                        </a:defRPr>
                      </a:lvl4pPr>
                      <a:lvl5pPr marL="1828800" algn="ctr">
                        <a:lnSpc>
                          <a:spcPct val="116000"/>
                        </a:lnSpc>
                        <a:spcAft>
                          <a:spcPts val="250"/>
                        </a:spcAft>
                        <a:buClr>
                          <a:srgbClr val="000000"/>
                        </a:buClr>
                        <a:buSzPct val="100000"/>
                        <a:buFont typeface="Times New Roman" charset="0"/>
                        <a:defRPr sz="1600" b="1">
                          <a:solidFill>
                            <a:srgbClr val="221E1F"/>
                          </a:solidFill>
                          <a:latin typeface="Verdana" charset="0"/>
                          <a:ea typeface="ＭＳ Ｐゴシック" charset="-128"/>
                        </a:defRPr>
                      </a:lvl5pPr>
                      <a:lvl6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6pPr>
                      <a:lvl7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7pPr>
                      <a:lvl8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8pPr>
                      <a:lvl9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altLang="es-ES_tradnl" sz="1200" b="0" i="0" u="none" strike="noStrike" cap="none" normalizeH="0" baseline="0">
                          <a:ln>
                            <a:noFill/>
                          </a:ln>
                          <a:solidFill>
                            <a:schemeClr val="tx1"/>
                          </a:solidFill>
                          <a:effectLst/>
                          <a:latin typeface="Calibri" charset="0"/>
                          <a:ea typeface="ＭＳ Ｐゴシック" charset="-128"/>
                        </a:rPr>
                        <a:t>SOMBRA</a:t>
                      </a:r>
                      <a:endParaRPr kumimoji="0" lang="es-ES_tradnl" altLang="es-ES_tradnl" sz="1000" b="0" i="0" u="none" strike="noStrike" cap="none" normalizeH="0" baseline="0">
                        <a:ln>
                          <a:noFill/>
                        </a:ln>
                        <a:solidFill>
                          <a:schemeClr val="tx1"/>
                        </a:solidFill>
                        <a:effectLst/>
                        <a:latin typeface="Times New Roman" charset="0"/>
                        <a:ea typeface="ＭＳ Ｐゴシック" charset="-128"/>
                      </a:endParaRPr>
                    </a:p>
                  </a:txBody>
                  <a:tcPr marL="33512" marR="33512" marT="33497" marB="3349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4730131">
                <a:tc>
                  <a:txBody>
                    <a:bodyPr/>
                    <a:lstStyle>
                      <a:lvl1pPr algn="ctr">
                        <a:lnSpc>
                          <a:spcPct val="116000"/>
                        </a:lnSpc>
                        <a:spcAft>
                          <a:spcPts val="1263"/>
                        </a:spcAft>
                        <a:buClr>
                          <a:srgbClr val="000000"/>
                        </a:buClr>
                        <a:buSzPct val="100000"/>
                        <a:buFont typeface="Times New Roman" charset="0"/>
                        <a:defRPr sz="700" b="1">
                          <a:solidFill>
                            <a:srgbClr val="221E1F"/>
                          </a:solidFill>
                          <a:latin typeface="Verdana" charset="0"/>
                          <a:ea typeface="ＭＳ Ｐゴシック" charset="-128"/>
                        </a:defRPr>
                      </a:lvl1pPr>
                      <a:lvl2pPr marL="457200" algn="ctr">
                        <a:lnSpc>
                          <a:spcPct val="116000"/>
                        </a:lnSpc>
                        <a:spcAft>
                          <a:spcPts val="1013"/>
                        </a:spcAft>
                        <a:buClr>
                          <a:srgbClr val="000000"/>
                        </a:buClr>
                        <a:buSzPct val="100000"/>
                        <a:buFont typeface="Times New Roman" charset="0"/>
                        <a:defRPr sz="700" b="1">
                          <a:solidFill>
                            <a:srgbClr val="221E1F"/>
                          </a:solidFill>
                          <a:latin typeface="Verdana" charset="0"/>
                          <a:ea typeface="ＭＳ Ｐゴシック" charset="-128"/>
                        </a:defRPr>
                      </a:lvl2pPr>
                      <a:lvl3pPr marL="914400" algn="ctr">
                        <a:lnSpc>
                          <a:spcPct val="116000"/>
                        </a:lnSpc>
                        <a:spcAft>
                          <a:spcPts val="763"/>
                        </a:spcAft>
                        <a:buClr>
                          <a:srgbClr val="000000"/>
                        </a:buClr>
                        <a:buSzPct val="100000"/>
                        <a:buFont typeface="Times New Roman" charset="0"/>
                        <a:defRPr sz="700" b="1">
                          <a:solidFill>
                            <a:srgbClr val="221E1F"/>
                          </a:solidFill>
                          <a:latin typeface="Verdana" charset="0"/>
                          <a:ea typeface="ＭＳ Ｐゴシック" charset="-128"/>
                        </a:defRPr>
                      </a:lvl3pPr>
                      <a:lvl4pPr marL="1371600" algn="ctr">
                        <a:lnSpc>
                          <a:spcPct val="116000"/>
                        </a:lnSpc>
                        <a:spcAft>
                          <a:spcPts val="513"/>
                        </a:spcAft>
                        <a:buClr>
                          <a:srgbClr val="000000"/>
                        </a:buClr>
                        <a:buSzPct val="100000"/>
                        <a:buFont typeface="Times New Roman" charset="0"/>
                        <a:defRPr sz="700" b="1">
                          <a:solidFill>
                            <a:srgbClr val="221E1F"/>
                          </a:solidFill>
                          <a:latin typeface="Verdana" charset="0"/>
                          <a:ea typeface="ＭＳ Ｐゴシック" charset="-128"/>
                        </a:defRPr>
                      </a:lvl4pPr>
                      <a:lvl5pPr marL="1828800" algn="ctr">
                        <a:lnSpc>
                          <a:spcPct val="116000"/>
                        </a:lnSpc>
                        <a:spcAft>
                          <a:spcPts val="250"/>
                        </a:spcAft>
                        <a:buClr>
                          <a:srgbClr val="000000"/>
                        </a:buClr>
                        <a:buSzPct val="100000"/>
                        <a:buFont typeface="Times New Roman" charset="0"/>
                        <a:defRPr sz="1600" b="1">
                          <a:solidFill>
                            <a:srgbClr val="221E1F"/>
                          </a:solidFill>
                          <a:latin typeface="Verdana" charset="0"/>
                          <a:ea typeface="ＭＳ Ｐゴシック" charset="-128"/>
                        </a:defRPr>
                      </a:lvl5pPr>
                      <a:lvl6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6pPr>
                      <a:lvl7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7pPr>
                      <a:lvl8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8pPr>
                      <a:lvl9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Sensible (cuida y protege)</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Buena memoria</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Receptivo a las necesidades de los suyos</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Objetivo (no exige hacer a los demás lo mismo que hace él/ella)</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Expresa directamente lo que siente</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Valiente</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Seguro e independiente</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 </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a:ln>
                            <a:noFill/>
                          </a:ln>
                          <a:solidFill>
                            <a:srgbClr val="000000"/>
                          </a:solidFill>
                          <a:effectLst/>
                          <a:latin typeface="Calibri" charset="0"/>
                          <a:ea typeface="ＭＳ Ｐゴシック" charset="-128"/>
                        </a:rPr>
                        <a:t>Humilde</a:t>
                      </a:r>
                      <a:endParaRPr kumimoji="0" lang="es-ES_tradnl" altLang="es-ES_tradnl" sz="1100" b="0" i="0" u="none" strike="noStrike" cap="none" normalizeH="0" baseline="0">
                        <a:ln>
                          <a:noFill/>
                        </a:ln>
                        <a:solidFill>
                          <a:schemeClr val="tx1"/>
                        </a:solidFill>
                        <a:effectLst/>
                        <a:latin typeface="Times New Roman" charset="0"/>
                        <a:ea typeface="ＭＳ Ｐゴシック" charset="-128"/>
                      </a:endParaRPr>
                    </a:p>
                  </a:txBody>
                  <a:tcPr marL="33512" marR="33512" marT="33497" marB="3349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algn="ctr">
                        <a:lnSpc>
                          <a:spcPct val="116000"/>
                        </a:lnSpc>
                        <a:spcAft>
                          <a:spcPts val="1263"/>
                        </a:spcAft>
                        <a:buClr>
                          <a:srgbClr val="000000"/>
                        </a:buClr>
                        <a:buSzPct val="100000"/>
                        <a:buFont typeface="Times New Roman" charset="0"/>
                        <a:defRPr sz="700" b="1">
                          <a:solidFill>
                            <a:srgbClr val="221E1F"/>
                          </a:solidFill>
                          <a:latin typeface="Verdana" charset="0"/>
                          <a:ea typeface="ＭＳ Ｐゴシック" charset="-128"/>
                        </a:defRPr>
                      </a:lvl1pPr>
                      <a:lvl2pPr marL="457200" algn="ctr">
                        <a:lnSpc>
                          <a:spcPct val="116000"/>
                        </a:lnSpc>
                        <a:spcAft>
                          <a:spcPts val="1013"/>
                        </a:spcAft>
                        <a:buClr>
                          <a:srgbClr val="000000"/>
                        </a:buClr>
                        <a:buSzPct val="100000"/>
                        <a:buFont typeface="Times New Roman" charset="0"/>
                        <a:defRPr sz="700" b="1">
                          <a:solidFill>
                            <a:srgbClr val="221E1F"/>
                          </a:solidFill>
                          <a:latin typeface="Verdana" charset="0"/>
                          <a:ea typeface="ＭＳ Ｐゴシック" charset="-128"/>
                        </a:defRPr>
                      </a:lvl2pPr>
                      <a:lvl3pPr marL="914400" algn="ctr">
                        <a:lnSpc>
                          <a:spcPct val="116000"/>
                        </a:lnSpc>
                        <a:spcAft>
                          <a:spcPts val="763"/>
                        </a:spcAft>
                        <a:buClr>
                          <a:srgbClr val="000000"/>
                        </a:buClr>
                        <a:buSzPct val="100000"/>
                        <a:buFont typeface="Times New Roman" charset="0"/>
                        <a:defRPr sz="700" b="1">
                          <a:solidFill>
                            <a:srgbClr val="221E1F"/>
                          </a:solidFill>
                          <a:latin typeface="Verdana" charset="0"/>
                          <a:ea typeface="ＭＳ Ｐゴシック" charset="-128"/>
                        </a:defRPr>
                      </a:lvl3pPr>
                      <a:lvl4pPr marL="1371600" algn="ctr">
                        <a:lnSpc>
                          <a:spcPct val="116000"/>
                        </a:lnSpc>
                        <a:spcAft>
                          <a:spcPts val="513"/>
                        </a:spcAft>
                        <a:buClr>
                          <a:srgbClr val="000000"/>
                        </a:buClr>
                        <a:buSzPct val="100000"/>
                        <a:buFont typeface="Times New Roman" charset="0"/>
                        <a:defRPr sz="700" b="1">
                          <a:solidFill>
                            <a:srgbClr val="221E1F"/>
                          </a:solidFill>
                          <a:latin typeface="Verdana" charset="0"/>
                          <a:ea typeface="ＭＳ Ｐゴシック" charset="-128"/>
                        </a:defRPr>
                      </a:lvl4pPr>
                      <a:lvl5pPr marL="1828800" algn="ctr">
                        <a:lnSpc>
                          <a:spcPct val="116000"/>
                        </a:lnSpc>
                        <a:spcAft>
                          <a:spcPts val="250"/>
                        </a:spcAft>
                        <a:buClr>
                          <a:srgbClr val="000000"/>
                        </a:buClr>
                        <a:buSzPct val="100000"/>
                        <a:buFont typeface="Times New Roman" charset="0"/>
                        <a:defRPr sz="1600" b="1">
                          <a:solidFill>
                            <a:srgbClr val="221E1F"/>
                          </a:solidFill>
                          <a:latin typeface="Verdana" charset="0"/>
                          <a:ea typeface="ＭＳ Ｐゴシック" charset="-128"/>
                        </a:defRPr>
                      </a:lvl5pPr>
                      <a:lvl6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6pPr>
                      <a:lvl7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7pPr>
                      <a:lvl8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8pPr>
                      <a:lvl9pPr indent="-228600" algn="ctr" eaLnBrk="0" fontAlgn="base" hangingPunct="0">
                        <a:lnSpc>
                          <a:spcPct val="116000"/>
                        </a:lnSpc>
                        <a:spcBef>
                          <a:spcPct val="0"/>
                        </a:spcBef>
                        <a:spcAft>
                          <a:spcPts val="250"/>
                        </a:spcAft>
                        <a:buClr>
                          <a:srgbClr val="000000"/>
                        </a:buClr>
                        <a:buSzPct val="100000"/>
                        <a:buFont typeface="Times New Roman" charset="0"/>
                        <a:defRPr sz="1600" b="1">
                          <a:solidFill>
                            <a:srgbClr val="221E1F"/>
                          </a:solidFill>
                          <a:latin typeface="Verdana"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err="1">
                          <a:ln>
                            <a:noFill/>
                          </a:ln>
                          <a:solidFill>
                            <a:srgbClr val="FF0000"/>
                          </a:solidFill>
                          <a:effectLst/>
                          <a:latin typeface="Calibri" charset="0"/>
                          <a:ea typeface="ＭＳ Ｐゴシック" charset="-128"/>
                        </a:rPr>
                        <a:t>Sensiblón</a:t>
                      </a: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(“todo le afecta”)</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Vive en el pasado</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Dependiente de los suyos: ABANDONO/SOBREPROTECCIÓN</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Manipulativo (exige al otro hacer lo mismo) y agresivo</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Hipócrita (se calla, pero su lenguaje no verbal habla)</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Miedo y desconfianza</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Inseguro y dependiente</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 </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altLang="es-ES_tradnl" sz="1700" b="0" i="0" u="none" strike="noStrike" cap="none" normalizeH="0" baseline="0" dirty="0">
                          <a:ln>
                            <a:noFill/>
                          </a:ln>
                          <a:solidFill>
                            <a:srgbClr val="FF0000"/>
                          </a:solidFill>
                          <a:effectLst/>
                          <a:latin typeface="Calibri" charset="0"/>
                          <a:ea typeface="ＭＳ Ｐゴシック" charset="-128"/>
                        </a:rPr>
                        <a:t>Posesivo</a:t>
                      </a:r>
                      <a:endParaRPr kumimoji="0" lang="es-ES_tradnl" altLang="es-ES_tradnl" sz="1100" b="0" i="0" u="none" strike="noStrike" cap="none" normalizeH="0" baseline="0" dirty="0">
                        <a:ln>
                          <a:noFill/>
                        </a:ln>
                        <a:solidFill>
                          <a:srgbClr val="FF0000"/>
                        </a:solidFill>
                        <a:effectLst/>
                        <a:latin typeface="Times New Roman" charset="0"/>
                        <a:ea typeface="ＭＳ Ｐゴシック" charset="-128"/>
                      </a:endParaRPr>
                    </a:p>
                  </a:txBody>
                  <a:tcPr marL="33512" marR="33512" marT="33497" marB="3349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935939CF-EC51-3E4E-B8F2-D0447166D66C}"/>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36194" name="Picture 3">
            <a:extLst>
              <a:ext uri="{FF2B5EF4-FFF2-40B4-BE49-F238E27FC236}">
                <a16:creationId xmlns:a16="http://schemas.microsoft.com/office/drawing/2014/main" id="{A82177B3-BF8C-4A4E-8213-4CCACE8787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5" name="Text Box 4">
            <a:extLst>
              <a:ext uri="{FF2B5EF4-FFF2-40B4-BE49-F238E27FC236}">
                <a16:creationId xmlns:a16="http://schemas.microsoft.com/office/drawing/2014/main" id="{A09CBFF6-DB46-884C-B7A8-E132338E7F8A}"/>
              </a:ext>
            </a:extLst>
          </p:cNvPr>
          <p:cNvSpPr txBox="1">
            <a:spLocks noChangeArrowheads="1"/>
          </p:cNvSpPr>
          <p:nvPr/>
        </p:nvSpPr>
        <p:spPr bwMode="auto">
          <a:xfrm>
            <a:off x="-73025" y="171450"/>
            <a:ext cx="92678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b="1">
                <a:solidFill>
                  <a:srgbClr val="FF0000"/>
                </a:solidFill>
              </a:rPr>
              <a:t>CÁNCER: Salir a la luz</a:t>
            </a:r>
            <a:r>
              <a:rPr lang="is-IS" altLang="es-ES_tradnl" b="1">
                <a:solidFill>
                  <a:srgbClr val="FF0000"/>
                </a:solidFill>
              </a:rPr>
              <a:t>…..</a:t>
            </a:r>
          </a:p>
          <a:p>
            <a:pPr algn="ctr" eaLnBrk="1">
              <a:buSzPct val="100000"/>
            </a:pPr>
            <a:r>
              <a:rPr lang="is-IS" altLang="es-ES_tradnl" b="1">
                <a:solidFill>
                  <a:srgbClr val="FF0000"/>
                </a:solidFill>
              </a:rPr>
              <a:t>Sentir que no estoy “solo“</a:t>
            </a:r>
          </a:p>
          <a:p>
            <a:pPr algn="ctr" eaLnBrk="1">
              <a:buSzPct val="100000"/>
            </a:pPr>
            <a:r>
              <a:rPr lang="is-IS" altLang="es-ES_tradnl" b="1">
                <a:solidFill>
                  <a:srgbClr val="FF0000"/>
                </a:solidFill>
              </a:rPr>
              <a:t>Llenar vacío emocional</a:t>
            </a:r>
            <a:r>
              <a:rPr lang="es-ES" altLang="es-ES_tradnl" b="1">
                <a:solidFill>
                  <a:srgbClr val="FF0000"/>
                </a:solidFill>
              </a:rPr>
              <a:t>   </a:t>
            </a:r>
          </a:p>
        </p:txBody>
      </p:sp>
      <p:sp>
        <p:nvSpPr>
          <p:cNvPr id="3" name="Rectángulo 2">
            <a:extLst>
              <a:ext uri="{FF2B5EF4-FFF2-40B4-BE49-F238E27FC236}">
                <a16:creationId xmlns:a16="http://schemas.microsoft.com/office/drawing/2014/main" id="{DC63D21F-CB16-5F42-82FA-343E902FD259}"/>
              </a:ext>
            </a:extLst>
          </p:cNvPr>
          <p:cNvSpPr/>
          <p:nvPr/>
        </p:nvSpPr>
        <p:spPr>
          <a:xfrm>
            <a:off x="1152525" y="1417638"/>
            <a:ext cx="8566150" cy="4010025"/>
          </a:xfrm>
          <a:prstGeom prst="rect">
            <a:avLst/>
          </a:prstGeom>
        </p:spPr>
        <p:txBody>
          <a:bodyPr>
            <a:spAutoFit/>
          </a:bodyPr>
          <a:lstStyle/>
          <a:p>
            <a:pPr marL="377910" indent="-377910" algn="just">
              <a:buFont typeface="Wingdings" charset="2"/>
              <a:buChar char="Ø"/>
              <a:defRPr/>
            </a:pPr>
            <a:r>
              <a:rPr lang="es-ES" altLang="es-ES_tradnl" sz="2314" dirty="0">
                <a:solidFill>
                  <a:schemeClr val="tx1"/>
                </a:solidFill>
                <a:latin typeface="Times New Roman" charset="0"/>
                <a:ea typeface="ＭＳ Ｐゴシック" charset="-128"/>
              </a:rPr>
              <a:t>Usar la</a:t>
            </a:r>
            <a:r>
              <a:rPr lang="es-ES" altLang="es-ES_tradnl" sz="2314" b="1" dirty="0">
                <a:solidFill>
                  <a:schemeClr val="tx1"/>
                </a:solidFill>
                <a:latin typeface="Times New Roman" charset="0"/>
                <a:ea typeface="ＭＳ Ｐゴシック" charset="-128"/>
              </a:rPr>
              <a:t> meditación </a:t>
            </a:r>
            <a:r>
              <a:rPr lang="es-ES" altLang="es-ES_tradnl" sz="2314" dirty="0">
                <a:solidFill>
                  <a:schemeClr val="tx1"/>
                </a:solidFill>
                <a:latin typeface="Times New Roman" charset="0"/>
                <a:ea typeface="ＭＳ Ｐゴシック" charset="-128"/>
              </a:rPr>
              <a:t>como método que permita sentirse nutrido y protegido desde uno mismo, sin necesidad de buscarlo fuera.</a:t>
            </a:r>
          </a:p>
          <a:p>
            <a:pPr algn="just">
              <a:defRPr/>
            </a:pPr>
            <a:r>
              <a:rPr lang="es-ES" altLang="es-ES_tradnl" sz="2314" dirty="0">
                <a:solidFill>
                  <a:schemeClr val="tx1"/>
                </a:solidFill>
                <a:latin typeface="Times New Roman" charset="0"/>
                <a:ea typeface="ＭＳ Ｐゴシック" charset="-128"/>
              </a:rPr>
              <a:t>	</a:t>
            </a:r>
            <a:r>
              <a:rPr lang="es-ES" altLang="es-ES_tradnl" sz="2314" i="1" dirty="0">
                <a:solidFill>
                  <a:srgbClr val="FF0000"/>
                </a:solidFill>
                <a:latin typeface="Times New Roman" charset="0"/>
                <a:ea typeface="ＭＳ Ｐゴシック" charset="-128"/>
              </a:rPr>
              <a:t>“llenar el vacío emocional sin depender de los demás”</a:t>
            </a:r>
          </a:p>
          <a:p>
            <a:pPr algn="just">
              <a:defRPr/>
            </a:pPr>
            <a:r>
              <a:rPr lang="es-ES" altLang="es-ES_tradnl" sz="2314" dirty="0">
                <a:solidFill>
                  <a:schemeClr val="tx1"/>
                </a:solidFill>
                <a:latin typeface="Times New Roman" charset="0"/>
                <a:ea typeface="ＭＳ Ｐゴシック" charset="-128"/>
              </a:rPr>
              <a:t>      Esto hará ser cada vez más independiente de los seres queridos. </a:t>
            </a:r>
          </a:p>
          <a:p>
            <a:pPr algn="just">
              <a:defRPr/>
            </a:pPr>
            <a:endParaRPr lang="es-ES_tradnl" altLang="es-ES_tradnl" sz="2314" dirty="0">
              <a:solidFill>
                <a:schemeClr val="tx1"/>
              </a:solidFill>
              <a:latin typeface="Times New Roman" charset="0"/>
              <a:ea typeface="ＭＳ Ｐゴシック" charset="-128"/>
            </a:endParaRPr>
          </a:p>
          <a:p>
            <a:pPr marL="377910" indent="-377910" algn="just">
              <a:buFont typeface="Wingdings" charset="2"/>
              <a:buChar char="Ø"/>
              <a:defRPr/>
            </a:pPr>
            <a:r>
              <a:rPr lang="es-ES" altLang="es-ES_tradnl" sz="2314" dirty="0">
                <a:solidFill>
                  <a:schemeClr val="tx1"/>
                </a:solidFill>
                <a:latin typeface="Times New Roman" charset="0"/>
                <a:ea typeface="ＭＳ Ｐゴシック" charset="-128"/>
              </a:rPr>
              <a:t>Realizar actividades diarias de autocuidado donde no se dependa de los demás. </a:t>
            </a:r>
          </a:p>
          <a:p>
            <a:pPr algn="just">
              <a:defRPr/>
            </a:pPr>
            <a:endParaRPr lang="es-ES" altLang="es-ES_tradnl" sz="2314" dirty="0">
              <a:solidFill>
                <a:schemeClr val="tx1"/>
              </a:solidFill>
              <a:latin typeface="Times New Roman" charset="0"/>
              <a:ea typeface="ＭＳ Ｐゴシック" charset="-128"/>
            </a:endParaRPr>
          </a:p>
          <a:p>
            <a:pPr algn="just">
              <a:defRPr/>
            </a:pPr>
            <a:r>
              <a:rPr lang="es-ES" altLang="es-ES_tradnl" sz="2314" b="1" i="1" dirty="0">
                <a:solidFill>
                  <a:srgbClr val="FF0000"/>
                </a:solidFill>
                <a:latin typeface="Times New Roman" charset="0"/>
                <a:ea typeface="ＭＳ Ｐゴシック" charset="-128"/>
              </a:rPr>
              <a:t>                ¡Descodificar las escenas de abandono y soledad!</a:t>
            </a:r>
          </a:p>
          <a:p>
            <a:pPr algn="just">
              <a:defRPr/>
            </a:pPr>
            <a:r>
              <a:rPr lang="es-ES" altLang="es-ES_tradnl" sz="2314" dirty="0">
                <a:solidFill>
                  <a:schemeClr val="tx1"/>
                </a:solidFill>
                <a:latin typeface="Times New Roman" charset="0"/>
                <a:ea typeface="ＭＳ Ｐゴシック" charset="-128"/>
              </a:rPr>
              <a:t>	</a:t>
            </a:r>
            <a:endParaRPr lang="es-ES_tradnl" altLang="es-ES_tradnl" sz="2314" dirty="0">
              <a:solidFill>
                <a:schemeClr val="tx1"/>
              </a:solidFill>
              <a:latin typeface="Times New Roman" charset="0"/>
              <a:ea typeface="ＭＳ Ｐゴシック" charset="-128"/>
            </a:endParaRPr>
          </a:p>
          <a:p>
            <a:pPr algn="just">
              <a:defRPr/>
            </a:pPr>
            <a:endParaRPr lang="es-ES_tradnl" altLang="es-ES_tradnl" sz="2314"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5D65690E-C98E-4947-AD5E-D30F99B274F9}"/>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40290" name="Picture 3">
            <a:extLst>
              <a:ext uri="{FF2B5EF4-FFF2-40B4-BE49-F238E27FC236}">
                <a16:creationId xmlns:a16="http://schemas.microsoft.com/office/drawing/2014/main" id="{C435FDB0-39A7-554F-9676-806D8AA4E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1FA63773-C514-5F4B-AE79-99066E8862B4}"/>
              </a:ext>
            </a:extLst>
          </p:cNvPr>
          <p:cNvSpPr txBox="1">
            <a:spLocks noChangeArrowheads="1"/>
          </p:cNvSpPr>
          <p:nvPr/>
        </p:nvSpPr>
        <p:spPr bwMode="auto">
          <a:xfrm>
            <a:off x="709613" y="195263"/>
            <a:ext cx="8002587"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salir a la luz</a:t>
            </a:r>
            <a:r>
              <a:rPr lang="is-IS" altLang="es-ES_tradnl" sz="2799" b="1" dirty="0">
                <a:solidFill>
                  <a:srgbClr val="FF0000"/>
                </a:solidFill>
              </a:rPr>
              <a:t>…..</a:t>
            </a:r>
          </a:p>
          <a:p>
            <a:pPr algn="ctr" eaLnBrk="1">
              <a:buSzPct val="100000"/>
              <a:defRPr/>
            </a:pPr>
            <a:r>
              <a:rPr lang="is-IS" altLang="es-ES_tradnl" sz="2799" b="1" dirty="0">
                <a:solidFill>
                  <a:srgbClr val="FF0000"/>
                </a:solidFill>
              </a:rPr>
              <a:t>Construir mi independencia</a:t>
            </a:r>
            <a:r>
              <a:rPr lang="es-ES" altLang="es-ES_tradnl" sz="2799" b="1" dirty="0">
                <a:solidFill>
                  <a:srgbClr val="FF0000"/>
                </a:solidFill>
              </a:rPr>
              <a:t>   </a:t>
            </a:r>
          </a:p>
        </p:txBody>
      </p:sp>
      <p:sp>
        <p:nvSpPr>
          <p:cNvPr id="3" name="Rectángulo 2">
            <a:extLst>
              <a:ext uri="{FF2B5EF4-FFF2-40B4-BE49-F238E27FC236}">
                <a16:creationId xmlns:a16="http://schemas.microsoft.com/office/drawing/2014/main" id="{0FAD5B1C-47DE-7546-8911-BD00634C2E65}"/>
              </a:ext>
            </a:extLst>
          </p:cNvPr>
          <p:cNvSpPr/>
          <p:nvPr/>
        </p:nvSpPr>
        <p:spPr>
          <a:xfrm>
            <a:off x="1295400" y="1250950"/>
            <a:ext cx="8423275" cy="4722813"/>
          </a:xfrm>
          <a:prstGeom prst="rect">
            <a:avLst/>
          </a:prstGeom>
        </p:spPr>
        <p:txBody>
          <a:bodyPr>
            <a:spAutoFit/>
          </a:bodyPr>
          <a:lstStyle>
            <a:lvl1pPr>
              <a:defRPr sz="2400">
                <a:solidFill>
                  <a:schemeClr val="bg1"/>
                </a:solidFill>
                <a:latin typeface="Arial" charset="0"/>
                <a:ea typeface="ＭＳ Ｐゴシック" charset="-128"/>
              </a:defRPr>
            </a:lvl1pPr>
            <a:lvl2pPr marL="984250" indent="-309563">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77910" indent="-377910" algn="just">
              <a:buFont typeface="Wingdings" charset="2"/>
              <a:buChar char="Ø"/>
              <a:defRPr/>
            </a:pPr>
            <a:r>
              <a:rPr lang="es-ES_tradnl" altLang="es-ES_tradnl" sz="2314" dirty="0">
                <a:solidFill>
                  <a:schemeClr val="tx1"/>
                </a:solidFill>
                <a:latin typeface="Times New Roman" charset="0"/>
              </a:rPr>
              <a:t>	</a:t>
            </a:r>
            <a:r>
              <a:rPr lang="es-ES" altLang="es-ES_tradnl" sz="2314" dirty="0">
                <a:solidFill>
                  <a:schemeClr val="tx1"/>
                </a:solidFill>
                <a:latin typeface="Times New Roman" charset="0"/>
              </a:rPr>
              <a:t>Se debería aprender a </a:t>
            </a:r>
            <a:r>
              <a:rPr lang="es-ES" altLang="es-ES_tradnl" sz="2314" b="1" dirty="0">
                <a:solidFill>
                  <a:schemeClr val="tx1"/>
                </a:solidFill>
                <a:latin typeface="Times New Roman" charset="0"/>
              </a:rPr>
              <a:t>abandonar la sobreprotección y la posesión hacia los seres queridos</a:t>
            </a:r>
            <a:r>
              <a:rPr lang="es-ES" altLang="es-ES_tradnl" sz="2314" dirty="0">
                <a:solidFill>
                  <a:schemeClr val="tx1"/>
                </a:solidFill>
                <a:latin typeface="Times New Roman" charset="0"/>
              </a:rPr>
              <a:t>. Se debe de cuidar y proteger al otro, pero construyendo relaciones afectivas donde se atiendan las necesidades y se propicie el aprendizaje de conductas autónomas e independientes. </a:t>
            </a:r>
            <a:endParaRPr lang="es-ES_tradnl" altLang="es-ES_tradnl" sz="2314" dirty="0">
              <a:solidFill>
                <a:schemeClr val="tx1"/>
              </a:solidFill>
              <a:latin typeface="Times New Roman" charset="0"/>
            </a:endParaRPr>
          </a:p>
          <a:p>
            <a:pPr marL="377910" indent="-377910" algn="just">
              <a:buFont typeface="Wingdings" charset="2"/>
              <a:buChar char="Ø"/>
              <a:defRPr/>
            </a:pPr>
            <a:r>
              <a:rPr lang="es-ES" altLang="es-ES_tradnl" sz="2314" dirty="0">
                <a:solidFill>
                  <a:schemeClr val="tx1"/>
                </a:solidFill>
                <a:latin typeface="Times New Roman" charset="0"/>
              </a:rPr>
              <a:t>Se ha de dar prioridad a </a:t>
            </a:r>
            <a:r>
              <a:rPr lang="es-ES" altLang="es-ES_tradnl" sz="2314" b="1" dirty="0">
                <a:solidFill>
                  <a:schemeClr val="tx1"/>
                </a:solidFill>
                <a:latin typeface="Times New Roman" charset="0"/>
              </a:rPr>
              <a:t>cuidar y atender las necesidades y deseos personales</a:t>
            </a:r>
            <a:r>
              <a:rPr lang="es-ES" altLang="es-ES_tradnl" sz="2314" dirty="0">
                <a:solidFill>
                  <a:schemeClr val="tx1"/>
                </a:solidFill>
                <a:latin typeface="Times New Roman" charset="0"/>
              </a:rPr>
              <a:t>: “aprendo a expresar mis deseos y a decidir qué deseo hacer, con independencia del clan”. Para ello:</a:t>
            </a:r>
          </a:p>
          <a:p>
            <a:pPr lvl="1" algn="just">
              <a:buFont typeface="Wingdings" charset="2"/>
              <a:buChar char="Ø"/>
              <a:defRPr/>
            </a:pPr>
            <a:r>
              <a:rPr lang="es-ES" altLang="es-ES_tradnl" sz="2314" dirty="0">
                <a:solidFill>
                  <a:schemeClr val="tx1"/>
                </a:solidFill>
                <a:latin typeface="Times New Roman" charset="0"/>
              </a:rPr>
              <a:t> Hay que dejar poco a poco responsabilidades adquiridas donde </a:t>
            </a:r>
            <a:r>
              <a:rPr lang="es-ES" altLang="es-ES_tradnl" sz="2314" b="1" dirty="0">
                <a:solidFill>
                  <a:srgbClr val="FF0000"/>
                </a:solidFill>
                <a:latin typeface="Times New Roman" charset="0"/>
              </a:rPr>
              <a:t>no te han pedido ayuda</a:t>
            </a:r>
            <a:r>
              <a:rPr lang="es-ES" altLang="es-ES_tradnl" sz="2314" dirty="0">
                <a:solidFill>
                  <a:schemeClr val="tx1"/>
                </a:solidFill>
                <a:latin typeface="Times New Roman" charset="0"/>
              </a:rPr>
              <a:t>. </a:t>
            </a:r>
          </a:p>
          <a:p>
            <a:pPr lvl="1" algn="just">
              <a:buFont typeface="Wingdings" charset="2"/>
              <a:buChar char="Ø"/>
              <a:defRPr/>
            </a:pPr>
            <a:r>
              <a:rPr lang="es-ES" altLang="es-ES_tradnl" sz="2314" dirty="0">
                <a:solidFill>
                  <a:schemeClr val="tx1"/>
                </a:solidFill>
                <a:latin typeface="Times New Roman" charset="0"/>
              </a:rPr>
              <a:t>¡Si no te sientes bien cuidando, no lo hagas!  </a:t>
            </a:r>
          </a:p>
          <a:p>
            <a:pPr marL="743573" lvl="1" indent="0" algn="just">
              <a:defRPr/>
            </a:pPr>
            <a:r>
              <a:rPr lang="es-ES" altLang="es-ES_tradnl" sz="2314" b="1" dirty="0">
                <a:solidFill>
                  <a:schemeClr val="tx1"/>
                </a:solidFill>
                <a:latin typeface="Times New Roman" charset="0"/>
              </a:rPr>
              <a:t>           </a:t>
            </a:r>
            <a:r>
              <a:rPr lang="es-ES" altLang="es-ES_tradnl" sz="2314" b="1" dirty="0">
                <a:solidFill>
                  <a:srgbClr val="FF0000"/>
                </a:solidFill>
                <a:latin typeface="Times New Roman" charset="0"/>
              </a:rPr>
              <a:t>Aprende a decir “NO”</a:t>
            </a:r>
            <a:endParaRPr lang="es-ES_tradnl" altLang="es-ES_tradnl" sz="2314" b="1" dirty="0">
              <a:solidFill>
                <a:srgbClr val="FF0000"/>
              </a:solidFill>
              <a:latin typeface="Times New Roman" charset="0"/>
            </a:endParaRPr>
          </a:p>
          <a:p>
            <a:pPr algn="just">
              <a:defRPr/>
            </a:pPr>
            <a:endParaRPr lang="es-ES_tradnl" altLang="es-ES_tradnl" sz="2314"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Text Box 1">
            <a:extLst>
              <a:ext uri="{FF2B5EF4-FFF2-40B4-BE49-F238E27FC236}">
                <a16:creationId xmlns:a16="http://schemas.microsoft.com/office/drawing/2014/main" id="{BCCF5420-4037-B343-A277-F74928E5CA38}"/>
              </a:ext>
            </a:extLst>
          </p:cNvPr>
          <p:cNvSpPr txBox="1">
            <a:spLocks noChangeArrowheads="1"/>
          </p:cNvSpPr>
          <p:nvPr/>
        </p:nvSpPr>
        <p:spPr bwMode="auto">
          <a:xfrm>
            <a:off x="1152525" y="1462088"/>
            <a:ext cx="8651875" cy="4973637"/>
          </a:xfrm>
          <a:prstGeom prst="rect">
            <a:avLst/>
          </a:prstGeom>
          <a:noFill/>
          <a:ln>
            <a:noFill/>
          </a:ln>
        </p:spPr>
        <p:txBody>
          <a:bodyPr lIns="50760" tIns="50760" rIns="50760" bIns="50760"/>
          <a:lstStyle>
            <a:lvl1pPr marL="323850" indent="-288925">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1pPr>
            <a:lvl2pPr marL="685800" indent="-228600">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9pPr>
          </a:lstStyle>
          <a:p>
            <a:pPr marL="377825" indent="-342900" algn="just" eaLnBrk="1">
              <a:lnSpc>
                <a:spcPct val="115000"/>
              </a:lnSpc>
              <a:spcAft>
                <a:spcPts val="850"/>
              </a:spcAft>
              <a:buClr>
                <a:srgbClr val="000000"/>
              </a:buClr>
              <a:buSzPct val="100000"/>
              <a:buFont typeface="Arial" charset="0"/>
              <a:buChar char="•"/>
              <a:defRPr/>
            </a:pPr>
            <a:r>
              <a:rPr lang="es-ES" altLang="es-ES_tradnl" dirty="0">
                <a:solidFill>
                  <a:srgbClr val="221E1F"/>
                </a:solidFill>
                <a:latin typeface="Times New Roman" charset="0"/>
              </a:rPr>
              <a:t>Los planetas están en movimiento continuo. </a:t>
            </a:r>
            <a:r>
              <a:rPr lang="es-ES" altLang="es-ES_tradnl" b="1" dirty="0">
                <a:solidFill>
                  <a:srgbClr val="221E1F"/>
                </a:solidFill>
                <a:latin typeface="Times New Roman" charset="0"/>
              </a:rPr>
              <a:t>El efecto de los planetas sobre la carta natal son los tránsitos</a:t>
            </a:r>
            <a:r>
              <a:rPr lang="es-ES" altLang="es-ES_tradnl" dirty="0">
                <a:solidFill>
                  <a:srgbClr val="221E1F"/>
                </a:solidFill>
                <a:latin typeface="Times New Roman" charset="0"/>
              </a:rPr>
              <a:t>: </a:t>
            </a:r>
            <a:r>
              <a:rPr lang="es-ES" altLang="es-ES_tradnl" i="1" dirty="0">
                <a:solidFill>
                  <a:srgbClr val="221E1F"/>
                </a:solidFill>
                <a:latin typeface="Times New Roman" charset="0"/>
              </a:rPr>
              <a:t>planetas o casas</a:t>
            </a:r>
            <a:r>
              <a:rPr lang="es-ES" altLang="es-ES_tradnl" dirty="0">
                <a:solidFill>
                  <a:srgbClr val="221E1F"/>
                </a:solidFill>
                <a:latin typeface="Times New Roman" charset="0"/>
              </a:rPr>
              <a:t>.</a:t>
            </a:r>
          </a:p>
          <a:p>
            <a:pPr marL="377825" indent="-342900" algn="just" eaLnBrk="1">
              <a:lnSpc>
                <a:spcPct val="115000"/>
              </a:lnSpc>
              <a:spcAft>
                <a:spcPts val="850"/>
              </a:spcAft>
              <a:buClr>
                <a:srgbClr val="000000"/>
              </a:buClr>
              <a:buSzPct val="100000"/>
              <a:buFont typeface="Arial" charset="0"/>
              <a:buChar char="•"/>
              <a:defRPr/>
            </a:pPr>
            <a:r>
              <a:rPr lang="es-ES" altLang="es-ES_tradnl" dirty="0">
                <a:solidFill>
                  <a:srgbClr val="221E1F"/>
                </a:solidFill>
                <a:latin typeface="Times New Roman" charset="0"/>
              </a:rPr>
              <a:t>Tienen especial interés los tránsitos de planetas </a:t>
            </a:r>
            <a:r>
              <a:rPr lang="es-ES" altLang="es-ES_tradnl" b="1" dirty="0">
                <a:solidFill>
                  <a:srgbClr val="221E1F"/>
                </a:solidFill>
                <a:latin typeface="Times New Roman" charset="0"/>
              </a:rPr>
              <a:t>sociales y transpersonales</a:t>
            </a:r>
            <a:r>
              <a:rPr lang="es-ES" altLang="es-ES_tradnl" dirty="0">
                <a:solidFill>
                  <a:srgbClr val="221E1F"/>
                </a:solidFill>
                <a:latin typeface="Times New Roman" charset="0"/>
              </a:rPr>
              <a:t> sobre nuestros </a:t>
            </a:r>
            <a:r>
              <a:rPr lang="es-ES" altLang="es-ES_tradnl" i="1" dirty="0">
                <a:solidFill>
                  <a:srgbClr val="221E1F"/>
                </a:solidFill>
                <a:latin typeface="Times New Roman" charset="0"/>
              </a:rPr>
              <a:t>planetas personales y casas</a:t>
            </a:r>
            <a:r>
              <a:rPr lang="es-ES" altLang="es-ES_tradnl" dirty="0">
                <a:solidFill>
                  <a:srgbClr val="221E1F"/>
                </a:solidFill>
                <a:latin typeface="Times New Roman" charset="0"/>
              </a:rPr>
              <a:t>. </a:t>
            </a:r>
          </a:p>
          <a:p>
            <a:pPr marL="377825" indent="-342900" algn="just" eaLnBrk="1">
              <a:lnSpc>
                <a:spcPct val="115000"/>
              </a:lnSpc>
              <a:spcAft>
                <a:spcPts val="850"/>
              </a:spcAft>
              <a:buClr>
                <a:srgbClr val="000000"/>
              </a:buClr>
              <a:buSzPct val="100000"/>
              <a:buFont typeface="Arial" charset="0"/>
              <a:buChar char="•"/>
              <a:defRPr/>
            </a:pPr>
            <a:r>
              <a:rPr lang="es-ES" altLang="es-ES_tradnl" dirty="0">
                <a:solidFill>
                  <a:srgbClr val="221E1F"/>
                </a:solidFill>
                <a:latin typeface="Times New Roman" charset="0"/>
              </a:rPr>
              <a:t>Cada planeta en tránsito produce </a:t>
            </a:r>
            <a:r>
              <a:rPr lang="es-ES" altLang="es-ES_tradnl" b="1" dirty="0">
                <a:solidFill>
                  <a:srgbClr val="221E1F"/>
                </a:solidFill>
                <a:latin typeface="Times New Roman" charset="0"/>
              </a:rPr>
              <a:t>tres puntos de máximo contacto </a:t>
            </a:r>
            <a:r>
              <a:rPr lang="es-ES" altLang="es-ES_tradnl" dirty="0">
                <a:solidFill>
                  <a:srgbClr val="221E1F"/>
                </a:solidFill>
                <a:latin typeface="Times New Roman" charset="0"/>
              </a:rPr>
              <a:t>con el planeta-casa natal, sobre todo los más lentos. </a:t>
            </a:r>
          </a:p>
          <a:p>
            <a:pPr marL="34925" indent="0" algn="just" eaLnBrk="1">
              <a:lnSpc>
                <a:spcPct val="115000"/>
              </a:lnSpc>
              <a:spcAft>
                <a:spcPts val="250"/>
              </a:spcAft>
              <a:buClr>
                <a:srgbClr val="000000"/>
              </a:buClr>
              <a:buSzPct val="100000"/>
              <a:defRPr/>
            </a:pPr>
            <a:endParaRPr lang="es-ES" altLang="es-ES_tradnl" b="1" dirty="0">
              <a:solidFill>
                <a:srgbClr val="221E1F"/>
              </a:solidFill>
              <a:latin typeface="Times New Roman" charset="0"/>
            </a:endParaRPr>
          </a:p>
          <a:p>
            <a:pPr marL="34925" indent="0" algn="just" eaLnBrk="1">
              <a:lnSpc>
                <a:spcPct val="115000"/>
              </a:lnSpc>
              <a:spcAft>
                <a:spcPts val="250"/>
              </a:spcAft>
              <a:buClr>
                <a:srgbClr val="000000"/>
              </a:buClr>
              <a:buSzPct val="100000"/>
              <a:defRPr/>
            </a:pPr>
            <a:endParaRPr lang="es-ES" altLang="es-ES_tradnl" dirty="0">
              <a:solidFill>
                <a:srgbClr val="221E1F"/>
              </a:solidFill>
              <a:latin typeface="Times New Roman" charset="0"/>
            </a:endParaRPr>
          </a:p>
        </p:txBody>
      </p:sp>
      <p:sp>
        <p:nvSpPr>
          <p:cNvPr id="99330" name="Freeform 3">
            <a:extLst>
              <a:ext uri="{FF2B5EF4-FFF2-40B4-BE49-F238E27FC236}">
                <a16:creationId xmlns:a16="http://schemas.microsoft.com/office/drawing/2014/main" id="{0DBE280C-BD35-A942-AFB5-B1D97203F19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9331" name="Picture 4">
            <a:extLst>
              <a:ext uri="{FF2B5EF4-FFF2-40B4-BE49-F238E27FC236}">
                <a16:creationId xmlns:a16="http://schemas.microsoft.com/office/drawing/2014/main" id="{9DFD8AE3-BAA5-A04B-A57A-8D9BB07F72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2" name="Text Box 2">
            <a:extLst>
              <a:ext uri="{FF2B5EF4-FFF2-40B4-BE49-F238E27FC236}">
                <a16:creationId xmlns:a16="http://schemas.microsoft.com/office/drawing/2014/main" id="{E067A21C-AE19-2E46-A233-7B3753F3F225}"/>
              </a:ext>
            </a:extLst>
          </p:cNvPr>
          <p:cNvSpPr txBox="1">
            <a:spLocks noChangeArrowheads="1"/>
          </p:cNvSpPr>
          <p:nvPr/>
        </p:nvSpPr>
        <p:spPr bwMode="auto">
          <a:xfrm>
            <a:off x="1223963" y="171450"/>
            <a:ext cx="8066087" cy="9445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TRÁNSITOS</a:t>
            </a:r>
          </a:p>
        </p:txBody>
      </p:sp>
    </p:spTree>
  </p:cSld>
  <p:clrMapOvr>
    <a:masterClrMapping/>
  </p:clrMapOvr>
  <p:transition spd="med">
    <p:random/>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8366EB31-3A62-804D-B20E-FDD820AFC1B1}"/>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42338" name="Picture 3">
            <a:extLst>
              <a:ext uri="{FF2B5EF4-FFF2-40B4-BE49-F238E27FC236}">
                <a16:creationId xmlns:a16="http://schemas.microsoft.com/office/drawing/2014/main" id="{69ED78B6-D506-8245-AA6F-9A8909A8ED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AAEEC302-D5DB-8F47-9018-AFAE59B219E9}"/>
              </a:ext>
            </a:extLst>
          </p:cNvPr>
          <p:cNvSpPr txBox="1">
            <a:spLocks noChangeArrowheads="1"/>
          </p:cNvSpPr>
          <p:nvPr/>
        </p:nvSpPr>
        <p:spPr bwMode="auto">
          <a:xfrm>
            <a:off x="709613" y="195263"/>
            <a:ext cx="7715250"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salir a la luz</a:t>
            </a:r>
            <a:r>
              <a:rPr lang="is-IS" altLang="es-ES_tradnl" sz="2799" b="1" dirty="0">
                <a:solidFill>
                  <a:srgbClr val="FF0000"/>
                </a:solidFill>
              </a:rPr>
              <a:t>…..</a:t>
            </a:r>
            <a:r>
              <a:rPr lang="es-ES" altLang="es-ES_tradnl" sz="2799" b="1" dirty="0">
                <a:solidFill>
                  <a:srgbClr val="FF0000"/>
                </a:solidFill>
              </a:rPr>
              <a:t>   </a:t>
            </a:r>
          </a:p>
        </p:txBody>
      </p:sp>
      <p:sp>
        <p:nvSpPr>
          <p:cNvPr id="203780" name="Rectángulo 2">
            <a:extLst>
              <a:ext uri="{FF2B5EF4-FFF2-40B4-BE49-F238E27FC236}">
                <a16:creationId xmlns:a16="http://schemas.microsoft.com/office/drawing/2014/main" id="{EC3EDB8A-86A4-614E-837D-98135E07CE7C}"/>
              </a:ext>
            </a:extLst>
          </p:cNvPr>
          <p:cNvSpPr>
            <a:spLocks noChangeArrowheads="1"/>
          </p:cNvSpPr>
          <p:nvPr/>
        </p:nvSpPr>
        <p:spPr bwMode="auto">
          <a:xfrm>
            <a:off x="2232025" y="1946275"/>
            <a:ext cx="6192838" cy="1719263"/>
          </a:xfrm>
          <a:prstGeom prst="rect">
            <a:avLst/>
          </a:prstGeom>
          <a:noFill/>
          <a:ln>
            <a:noFill/>
          </a:ln>
        </p:spPr>
        <p:txBody>
          <a:bodyPr>
            <a:spAutoFit/>
          </a:bodyPr>
          <a:lstStyle>
            <a:lvl1pPr marL="309563" indent="-309563">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lgn="just">
              <a:buFont typeface="Wingdings" pitchFamily="2" charset="2"/>
              <a:buChar char="Ø"/>
              <a:defRPr/>
            </a:pPr>
            <a:r>
              <a:rPr lang="es-ES_tradnl" altLang="es-ES_tradnl" sz="3527">
                <a:solidFill>
                  <a:schemeClr val="tx1"/>
                </a:solidFill>
                <a:latin typeface="Times New Roman" panose="02020603050405020304" pitchFamily="18" charset="0"/>
              </a:rPr>
              <a:t>	</a:t>
            </a:r>
            <a:r>
              <a:rPr lang="es-ES" altLang="es-ES_tradnl" sz="3527">
                <a:solidFill>
                  <a:schemeClr val="tx1"/>
                </a:solidFill>
                <a:latin typeface="Times New Roman" panose="02020603050405020304" pitchFamily="18" charset="0"/>
              </a:rPr>
              <a:t>¿Me han pedido ayuda?</a:t>
            </a:r>
          </a:p>
          <a:p>
            <a:pPr algn="just">
              <a:defRPr/>
            </a:pPr>
            <a:endParaRPr lang="es-ES" altLang="es-ES_tradnl" sz="3527">
              <a:solidFill>
                <a:schemeClr val="tx1"/>
              </a:solidFill>
              <a:latin typeface="Times New Roman" panose="02020603050405020304" pitchFamily="18" charset="0"/>
            </a:endParaRPr>
          </a:p>
          <a:p>
            <a:pPr algn="just">
              <a:buFont typeface="Wingdings" pitchFamily="2" charset="2"/>
              <a:buChar char="Ø"/>
              <a:defRPr/>
            </a:pPr>
            <a:r>
              <a:rPr lang="es-ES" altLang="es-ES_tradnl" sz="3527">
                <a:solidFill>
                  <a:schemeClr val="tx1"/>
                </a:solidFill>
                <a:latin typeface="Times New Roman" panose="02020603050405020304" pitchFamily="18" charset="0"/>
              </a:rPr>
              <a:t> ¿Me apetece ayudar?</a:t>
            </a:r>
            <a:endParaRPr lang="es-ES_tradnl" altLang="es-ES_tradnl" sz="3527">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D679D7A4-4033-E14B-BD2E-6855F2320400}"/>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44386" name="Picture 3">
            <a:extLst>
              <a:ext uri="{FF2B5EF4-FFF2-40B4-BE49-F238E27FC236}">
                <a16:creationId xmlns:a16="http://schemas.microsoft.com/office/drawing/2014/main" id="{9EDEB3C7-9D9B-7245-B14E-14054D2002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CD3C6663-1D5C-6D4E-BB12-C698E93F159B}"/>
              </a:ext>
            </a:extLst>
          </p:cNvPr>
          <p:cNvSpPr txBox="1">
            <a:spLocks noChangeArrowheads="1"/>
          </p:cNvSpPr>
          <p:nvPr/>
        </p:nvSpPr>
        <p:spPr bwMode="auto">
          <a:xfrm>
            <a:off x="709613" y="195263"/>
            <a:ext cx="7210425"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CÁNCER: salir a la luz</a:t>
            </a:r>
            <a:r>
              <a:rPr lang="is-IS" altLang="es-ES_tradnl" sz="2799" b="1" dirty="0">
                <a:solidFill>
                  <a:srgbClr val="FF0000"/>
                </a:solidFill>
              </a:rPr>
              <a:t>…..</a:t>
            </a:r>
          </a:p>
          <a:p>
            <a:pPr algn="ctr" eaLnBrk="1">
              <a:buSzPct val="100000"/>
              <a:defRPr/>
            </a:pPr>
            <a:r>
              <a:rPr lang="is-IS" altLang="es-ES_tradnl" sz="2799" b="1" dirty="0">
                <a:solidFill>
                  <a:srgbClr val="FF0000"/>
                </a:solidFill>
              </a:rPr>
              <a:t>Comunicación emocional</a:t>
            </a:r>
            <a:r>
              <a:rPr lang="es-ES" altLang="es-ES_tradnl" sz="2799" b="1" dirty="0">
                <a:solidFill>
                  <a:srgbClr val="FF0000"/>
                </a:solidFill>
              </a:rPr>
              <a:t>   </a:t>
            </a:r>
          </a:p>
        </p:txBody>
      </p:sp>
      <p:sp>
        <p:nvSpPr>
          <p:cNvPr id="3" name="Rectángulo 2">
            <a:extLst>
              <a:ext uri="{FF2B5EF4-FFF2-40B4-BE49-F238E27FC236}">
                <a16:creationId xmlns:a16="http://schemas.microsoft.com/office/drawing/2014/main" id="{3D66DC11-746E-8A48-AFB5-AF8B1FC85A59}"/>
              </a:ext>
            </a:extLst>
          </p:cNvPr>
          <p:cNvSpPr/>
          <p:nvPr/>
        </p:nvSpPr>
        <p:spPr>
          <a:xfrm>
            <a:off x="1295400" y="1398588"/>
            <a:ext cx="8423275" cy="2228850"/>
          </a:xfrm>
          <a:prstGeom prst="rect">
            <a:avLst/>
          </a:prstGeom>
        </p:spPr>
        <p:txBody>
          <a:bodyPr>
            <a:spAutoFit/>
          </a:bodyPr>
          <a:lstStyle>
            <a:lvl1pPr>
              <a:defRPr sz="2400">
                <a:solidFill>
                  <a:schemeClr val="bg1"/>
                </a:solidFill>
                <a:latin typeface="Arial" charset="0"/>
                <a:ea typeface="ＭＳ Ｐゴシック" charset="-128"/>
              </a:defRPr>
            </a:lvl1pPr>
            <a:lvl2pPr marL="984250" indent="-309563">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77910" indent="-377910" algn="just">
              <a:buFont typeface="Wingdings" charset="2"/>
              <a:buChar char="Ø"/>
              <a:defRPr/>
            </a:pPr>
            <a:r>
              <a:rPr lang="es-ES" altLang="es-ES_tradnl" sz="2314" dirty="0">
                <a:solidFill>
                  <a:schemeClr val="tx1"/>
                </a:solidFill>
                <a:latin typeface="Times New Roman" charset="0"/>
              </a:rPr>
              <a:t>Expresar como me siento.</a:t>
            </a:r>
          </a:p>
          <a:p>
            <a:pPr algn="just">
              <a:defRPr/>
            </a:pPr>
            <a:endParaRPr lang="es-ES" altLang="es-ES_tradnl" sz="2314" dirty="0">
              <a:solidFill>
                <a:schemeClr val="tx1"/>
              </a:solidFill>
              <a:latin typeface="Times New Roman" charset="0"/>
            </a:endParaRPr>
          </a:p>
          <a:p>
            <a:pPr marL="377910" indent="-377910" algn="just">
              <a:buFont typeface="Wingdings" charset="2"/>
              <a:buChar char="Ø"/>
              <a:defRPr/>
            </a:pPr>
            <a:r>
              <a:rPr lang="es-ES" altLang="es-ES_tradnl" sz="2314" dirty="0">
                <a:solidFill>
                  <a:schemeClr val="tx1"/>
                </a:solidFill>
                <a:latin typeface="Times New Roman" charset="0"/>
                <a:ea typeface="Calibri" charset="0"/>
                <a:cs typeface="Times New Roman" charset="0"/>
              </a:rPr>
              <a:t>Expresar mi verdad. </a:t>
            </a:r>
          </a:p>
          <a:p>
            <a:pPr marL="377910" indent="-377910" algn="just">
              <a:buFont typeface="Wingdings" charset="2"/>
              <a:buChar char="Ø"/>
              <a:defRPr/>
            </a:pPr>
            <a:endParaRPr lang="es-ES" altLang="es-ES_tradnl" sz="2314" dirty="0">
              <a:solidFill>
                <a:schemeClr val="tx1"/>
              </a:solidFill>
              <a:latin typeface="Times New Roman" charset="0"/>
              <a:ea typeface="Calibri" charset="0"/>
              <a:cs typeface="Times New Roman" charset="0"/>
            </a:endParaRPr>
          </a:p>
          <a:p>
            <a:pPr algn="just">
              <a:defRPr/>
            </a:pPr>
            <a:r>
              <a:rPr lang="es-ES" altLang="es-ES_tradnl" sz="2314" dirty="0">
                <a:solidFill>
                  <a:schemeClr val="tx1"/>
                </a:solidFill>
                <a:latin typeface="Times New Roman" charset="0"/>
                <a:ea typeface="Calibri" charset="0"/>
                <a:cs typeface="Times New Roman" charset="0"/>
              </a:rPr>
              <a:t>     ………alejarse de la hipocresía (callarse), y de la crítica hacia como cuidan los demás.</a:t>
            </a:r>
            <a:endParaRPr lang="es-ES_tradnl" altLang="es-ES_tradnl" sz="2314"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ext Box 1">
            <a:extLst>
              <a:ext uri="{FF2B5EF4-FFF2-40B4-BE49-F238E27FC236}">
                <a16:creationId xmlns:a16="http://schemas.microsoft.com/office/drawing/2014/main" id="{254652D8-4724-814F-8376-C729446C7CF2}"/>
              </a:ext>
            </a:extLst>
          </p:cNvPr>
          <p:cNvSpPr txBox="1">
            <a:spLocks noChangeArrowheads="1"/>
          </p:cNvSpPr>
          <p:nvPr/>
        </p:nvSpPr>
        <p:spPr bwMode="auto">
          <a:xfrm>
            <a:off x="2205038" y="1362075"/>
            <a:ext cx="7370762"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Comunicación (oral y escrita)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Aprendizaje</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Mente racional: pensamientos, juicios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Hermanos, vecinos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Movimientos y desplazamientos en el entorno</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Transacciones económicas</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160770" name="Text Box 2">
            <a:extLst>
              <a:ext uri="{FF2B5EF4-FFF2-40B4-BE49-F238E27FC236}">
                <a16:creationId xmlns:a16="http://schemas.microsoft.com/office/drawing/2014/main" id="{360115AC-9B9D-8045-B1D2-C11273962D94}"/>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MERCURIO: Mente racional  </a:t>
            </a:r>
          </a:p>
        </p:txBody>
      </p:sp>
      <p:sp>
        <p:nvSpPr>
          <p:cNvPr id="160771" name="Freeform 3">
            <a:extLst>
              <a:ext uri="{FF2B5EF4-FFF2-40B4-BE49-F238E27FC236}">
                <a16:creationId xmlns:a16="http://schemas.microsoft.com/office/drawing/2014/main" id="{09D987FA-2D4D-AF42-92B5-BE9F4A57A6A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0772" name="Picture 4">
            <a:extLst>
              <a:ext uri="{FF2B5EF4-FFF2-40B4-BE49-F238E27FC236}">
                <a16:creationId xmlns:a16="http://schemas.microsoft.com/office/drawing/2014/main" id="{4FE2747F-6730-FD4A-AC2E-A6164CEB12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Freeform 2">
            <a:extLst>
              <a:ext uri="{FF2B5EF4-FFF2-40B4-BE49-F238E27FC236}">
                <a16:creationId xmlns:a16="http://schemas.microsoft.com/office/drawing/2014/main" id="{90A47856-98D0-2A48-A1FA-22DC450AAD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2818" name="Picture 3">
            <a:extLst>
              <a:ext uri="{FF2B5EF4-FFF2-40B4-BE49-F238E27FC236}">
                <a16:creationId xmlns:a16="http://schemas.microsoft.com/office/drawing/2014/main" id="{219EE445-8372-A140-A0C9-26DCDFA37B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19" name="Rectángulo 1">
            <a:extLst>
              <a:ext uri="{FF2B5EF4-FFF2-40B4-BE49-F238E27FC236}">
                <a16:creationId xmlns:a16="http://schemas.microsoft.com/office/drawing/2014/main" id="{04E7BEAB-9AF2-1940-954D-F30EAEB2143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62820" name="Imagen 6">
            <a:extLst>
              <a:ext uri="{FF2B5EF4-FFF2-40B4-BE49-F238E27FC236}">
                <a16:creationId xmlns:a16="http://schemas.microsoft.com/office/drawing/2014/main" id="{A8861C97-0137-DC43-B49B-25A59E67C5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2625" y="242888"/>
            <a:ext cx="5556250" cy="508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1" name="Text Box 5">
            <a:extLst>
              <a:ext uri="{FF2B5EF4-FFF2-40B4-BE49-F238E27FC236}">
                <a16:creationId xmlns:a16="http://schemas.microsoft.com/office/drawing/2014/main" id="{58355AA2-8D91-DC42-AE98-5B178ABA4BC5}"/>
              </a:ext>
            </a:extLst>
          </p:cNvPr>
          <p:cNvSpPr txBox="1">
            <a:spLocks noChangeArrowheads="1"/>
          </p:cNvSpPr>
          <p:nvPr/>
        </p:nvSpPr>
        <p:spPr bwMode="auto">
          <a:xfrm>
            <a:off x="1030288" y="26988"/>
            <a:ext cx="3289300"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7030A0"/>
              </a:solidFill>
            </a:endParaRPr>
          </a:p>
          <a:p>
            <a:pPr algn="ctr" eaLnBrk="1">
              <a:buSzPct val="100000"/>
            </a:pPr>
            <a:r>
              <a:rPr lang="es-ES" altLang="es-ES_tradnl" sz="2800" b="1">
                <a:solidFill>
                  <a:srgbClr val="7030A0"/>
                </a:solidFill>
              </a:rPr>
              <a:t>Comunicarme bien</a:t>
            </a:r>
          </a:p>
          <a:p>
            <a:pPr algn="ctr" eaLnBrk="1">
              <a:buSzPct val="100000"/>
            </a:pPr>
            <a:r>
              <a:rPr lang="es-ES" altLang="es-ES_tradnl" sz="2800" b="1">
                <a:solidFill>
                  <a:srgbClr val="7030A0"/>
                </a:solidFill>
              </a:rPr>
              <a:t>Paz mental</a:t>
            </a:r>
          </a:p>
          <a:p>
            <a:pPr algn="ctr" eaLnBrk="1">
              <a:buSzPct val="100000"/>
            </a:pPr>
            <a:r>
              <a:rPr lang="es-ES" altLang="es-ES_tradnl" sz="2800" b="1">
                <a:solidFill>
                  <a:srgbClr val="7030A0"/>
                </a:solidFill>
              </a:rPr>
              <a:t>Conexiones rápidas</a:t>
            </a:r>
          </a:p>
          <a:p>
            <a:pPr algn="ctr" eaLnBrk="1">
              <a:buSzPct val="100000"/>
            </a:pPr>
            <a:r>
              <a:rPr lang="es-ES" altLang="es-ES_tradnl" sz="2800" b="1">
                <a:solidFill>
                  <a:srgbClr val="7030A0"/>
                </a:solidFill>
              </a:rPr>
              <a:t>Desplazamientos fluidos</a:t>
            </a:r>
          </a:p>
          <a:p>
            <a:pPr algn="ctr" eaLnBrk="1">
              <a:buSzPct val="100000"/>
            </a:pPr>
            <a:r>
              <a:rPr lang="es-ES" altLang="es-ES_tradnl" sz="2800" b="1">
                <a:solidFill>
                  <a:srgbClr val="7030A0"/>
                </a:solidFill>
              </a:rPr>
              <a:t>Transacciones económicas fluidas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Freeform 2">
            <a:extLst>
              <a:ext uri="{FF2B5EF4-FFF2-40B4-BE49-F238E27FC236}">
                <a16:creationId xmlns:a16="http://schemas.microsoft.com/office/drawing/2014/main" id="{A45E37C1-88B6-4E45-A8D7-DA79A549A82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4866" name="Picture 3">
            <a:extLst>
              <a:ext uri="{FF2B5EF4-FFF2-40B4-BE49-F238E27FC236}">
                <a16:creationId xmlns:a16="http://schemas.microsoft.com/office/drawing/2014/main" id="{58A049AB-7AFD-C348-A6A4-72D286825F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7" name="Rectángulo 1">
            <a:extLst>
              <a:ext uri="{FF2B5EF4-FFF2-40B4-BE49-F238E27FC236}">
                <a16:creationId xmlns:a16="http://schemas.microsoft.com/office/drawing/2014/main" id="{2DDCB7C8-7DDC-8044-B222-B86EBF015970}"/>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64868" name="Imagen 6">
            <a:extLst>
              <a:ext uri="{FF2B5EF4-FFF2-40B4-BE49-F238E27FC236}">
                <a16:creationId xmlns:a16="http://schemas.microsoft.com/office/drawing/2014/main" id="{700B4270-B6F4-BD4A-B561-477C36A9B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24375" y="242888"/>
            <a:ext cx="5556250" cy="508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9" name="Text Box 5">
            <a:extLst>
              <a:ext uri="{FF2B5EF4-FFF2-40B4-BE49-F238E27FC236}">
                <a16:creationId xmlns:a16="http://schemas.microsoft.com/office/drawing/2014/main" id="{0FECDCF8-6695-0F44-A6B9-8EEDB3CF7738}"/>
              </a:ext>
            </a:extLst>
          </p:cNvPr>
          <p:cNvSpPr txBox="1">
            <a:spLocks noChangeArrowheads="1"/>
          </p:cNvSpPr>
          <p:nvPr/>
        </p:nvSpPr>
        <p:spPr bwMode="auto">
          <a:xfrm>
            <a:off x="1030288" y="26988"/>
            <a:ext cx="3289300"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FF0000"/>
              </a:solidFill>
            </a:endParaRPr>
          </a:p>
          <a:p>
            <a:pPr algn="ctr" eaLnBrk="1">
              <a:buSzPct val="100000"/>
            </a:pPr>
            <a:r>
              <a:rPr lang="es-ES" altLang="es-ES_tradnl" sz="2800" b="1">
                <a:solidFill>
                  <a:srgbClr val="FF0000"/>
                </a:solidFill>
              </a:rPr>
              <a:t>Discusiones</a:t>
            </a:r>
          </a:p>
          <a:p>
            <a:pPr algn="ctr" eaLnBrk="1">
              <a:buSzPct val="100000"/>
            </a:pPr>
            <a:r>
              <a:rPr lang="es-ES" altLang="es-ES_tradnl" sz="2800" b="1">
                <a:solidFill>
                  <a:srgbClr val="FF0000"/>
                </a:solidFill>
              </a:rPr>
              <a:t>Estrés mental</a:t>
            </a:r>
          </a:p>
          <a:p>
            <a:pPr algn="ctr" eaLnBrk="1">
              <a:buSzPct val="100000"/>
            </a:pPr>
            <a:r>
              <a:rPr lang="es-ES" altLang="es-ES_tradnl" sz="2800" b="1">
                <a:solidFill>
                  <a:srgbClr val="FF0000"/>
                </a:solidFill>
              </a:rPr>
              <a:t>Conexiones lentas</a:t>
            </a:r>
          </a:p>
          <a:p>
            <a:pPr algn="ctr" eaLnBrk="1">
              <a:buSzPct val="100000"/>
            </a:pPr>
            <a:r>
              <a:rPr lang="es-ES" altLang="es-ES_tradnl" sz="2800" b="1">
                <a:solidFill>
                  <a:srgbClr val="FF0000"/>
                </a:solidFill>
              </a:rPr>
              <a:t>Desplazamientos alterados</a:t>
            </a:r>
          </a:p>
          <a:p>
            <a:pPr algn="ctr" eaLnBrk="1">
              <a:buSzPct val="100000"/>
            </a:pPr>
            <a:r>
              <a:rPr lang="es-ES" altLang="es-ES_tradnl" sz="2800" b="1">
                <a:solidFill>
                  <a:srgbClr val="FF0000"/>
                </a:solidFill>
              </a:rPr>
              <a:t>Transacciones económicas dificultosas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Text Box 1">
            <a:extLst>
              <a:ext uri="{FF2B5EF4-FFF2-40B4-BE49-F238E27FC236}">
                <a16:creationId xmlns:a16="http://schemas.microsoft.com/office/drawing/2014/main" id="{F03AD782-98C1-3B4E-B83C-D159104A19F4}"/>
              </a:ext>
            </a:extLst>
          </p:cNvPr>
          <p:cNvSpPr txBox="1">
            <a:spLocks noChangeArrowheads="1"/>
          </p:cNvSpPr>
          <p:nvPr/>
        </p:nvSpPr>
        <p:spPr bwMode="auto">
          <a:xfrm>
            <a:off x="709613" y="147638"/>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IGNORANTE-DISPERSO</a:t>
            </a:r>
          </a:p>
          <a:p>
            <a:pPr algn="ctr">
              <a:buSzPct val="100000"/>
            </a:pPr>
            <a:r>
              <a:rPr lang="es-ES" altLang="es-ES_tradnl" sz="2300" b="1">
                <a:solidFill>
                  <a:srgbClr val="C00000"/>
                </a:solidFill>
              </a:rPr>
              <a:t>MENTALMENTE SUPERFICIAL</a:t>
            </a:r>
          </a:p>
          <a:p>
            <a:pPr algn="ctr">
              <a:buSzPct val="100000"/>
            </a:pPr>
            <a:endParaRPr lang="es-ES" altLang="es-ES_tradnl" sz="2300" b="1">
              <a:solidFill>
                <a:srgbClr val="C00000"/>
              </a:solidFill>
            </a:endParaRPr>
          </a:p>
        </p:txBody>
      </p:sp>
      <p:sp>
        <p:nvSpPr>
          <p:cNvPr id="166914" name="Freeform 2">
            <a:extLst>
              <a:ext uri="{FF2B5EF4-FFF2-40B4-BE49-F238E27FC236}">
                <a16:creationId xmlns:a16="http://schemas.microsoft.com/office/drawing/2014/main" id="{BA59847F-BD70-C744-9FB4-58A0E949E55C}"/>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6915" name="Picture 3">
            <a:extLst>
              <a:ext uri="{FF2B5EF4-FFF2-40B4-BE49-F238E27FC236}">
                <a16:creationId xmlns:a16="http://schemas.microsoft.com/office/drawing/2014/main" id="{F12A86ED-FD39-F44A-B93B-0BC453634D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0080625"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a:extLst>
              <a:ext uri="{FF2B5EF4-FFF2-40B4-BE49-F238E27FC236}">
                <a16:creationId xmlns:a16="http://schemas.microsoft.com/office/drawing/2014/main" id="{A29F475A-2DCE-8542-AD82-20FB06046A6D}"/>
              </a:ext>
            </a:extLst>
          </p:cNvPr>
          <p:cNvSpPr txBox="1">
            <a:spLocks noChangeArrowheads="1"/>
          </p:cNvSpPr>
          <p:nvPr/>
        </p:nvSpPr>
        <p:spPr bwMode="auto">
          <a:xfrm>
            <a:off x="863600" y="4554538"/>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III</a:t>
            </a:r>
          </a:p>
        </p:txBody>
      </p:sp>
      <p:sp>
        <p:nvSpPr>
          <p:cNvPr id="166917" name="Text Box 5">
            <a:extLst>
              <a:ext uri="{FF2B5EF4-FFF2-40B4-BE49-F238E27FC236}">
                <a16:creationId xmlns:a16="http://schemas.microsoft.com/office/drawing/2014/main" id="{8FA3FF38-C8B1-C649-8A76-5EB387CE1FBF}"/>
              </a:ext>
            </a:extLst>
          </p:cNvPr>
          <p:cNvSpPr txBox="1">
            <a:spLocks noChangeArrowheads="1"/>
          </p:cNvSpPr>
          <p:nvPr/>
        </p:nvSpPr>
        <p:spPr bwMode="auto">
          <a:xfrm>
            <a:off x="6048375" y="4429125"/>
            <a:ext cx="2987675"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PIENSO</a:t>
            </a:r>
          </a:p>
        </p:txBody>
      </p:sp>
      <p:sp>
        <p:nvSpPr>
          <p:cNvPr id="166918" name="Text Box 6">
            <a:extLst>
              <a:ext uri="{FF2B5EF4-FFF2-40B4-BE49-F238E27FC236}">
                <a16:creationId xmlns:a16="http://schemas.microsoft.com/office/drawing/2014/main" id="{8587E98A-3643-B142-AFAB-FEF85E9F5F93}"/>
              </a:ext>
            </a:extLst>
          </p:cNvPr>
          <p:cNvSpPr txBox="1">
            <a:spLocks noChangeArrowheads="1"/>
          </p:cNvSpPr>
          <p:nvPr/>
        </p:nvSpPr>
        <p:spPr bwMode="auto">
          <a:xfrm>
            <a:off x="6021388" y="2930525"/>
            <a:ext cx="2987675" cy="12398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AIRE</a:t>
            </a:r>
          </a:p>
          <a:p>
            <a:pPr algn="ctr">
              <a:buSzPct val="100000"/>
            </a:pPr>
            <a:r>
              <a:rPr lang="es-ES" altLang="es-ES_tradnl" sz="4000" b="1">
                <a:solidFill>
                  <a:srgbClr val="000000"/>
                </a:solidFill>
              </a:rPr>
              <a:t>MUTABLE</a:t>
            </a:r>
          </a:p>
        </p:txBody>
      </p:sp>
      <p:sp>
        <p:nvSpPr>
          <p:cNvPr id="166919" name="Text Box 7">
            <a:extLst>
              <a:ext uri="{FF2B5EF4-FFF2-40B4-BE49-F238E27FC236}">
                <a16:creationId xmlns:a16="http://schemas.microsoft.com/office/drawing/2014/main" id="{4370F5AB-5390-144F-A746-FE1FD660296F}"/>
              </a:ext>
            </a:extLst>
          </p:cNvPr>
          <p:cNvSpPr txBox="1">
            <a:spLocks noChangeArrowheads="1"/>
          </p:cNvSpPr>
          <p:nvPr/>
        </p:nvSpPr>
        <p:spPr bwMode="auto">
          <a:xfrm>
            <a:off x="739775" y="1566863"/>
            <a:ext cx="320357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MERCURIO</a:t>
            </a:r>
          </a:p>
        </p:txBody>
      </p:sp>
      <p:sp>
        <p:nvSpPr>
          <p:cNvPr id="166920" name="Oval 8">
            <a:extLst>
              <a:ext uri="{FF2B5EF4-FFF2-40B4-BE49-F238E27FC236}">
                <a16:creationId xmlns:a16="http://schemas.microsoft.com/office/drawing/2014/main" id="{753679D4-862D-704F-A410-FA6232B5D746}"/>
              </a:ext>
            </a:extLst>
          </p:cNvPr>
          <p:cNvSpPr>
            <a:spLocks noChangeArrowheads="1"/>
          </p:cNvSpPr>
          <p:nvPr/>
        </p:nvSpPr>
        <p:spPr bwMode="auto">
          <a:xfrm>
            <a:off x="2178050" y="3092450"/>
            <a:ext cx="576263" cy="576263"/>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66921" name="Line 9">
            <a:extLst>
              <a:ext uri="{FF2B5EF4-FFF2-40B4-BE49-F238E27FC236}">
                <a16:creationId xmlns:a16="http://schemas.microsoft.com/office/drawing/2014/main" id="{215C3275-7464-0046-B5F4-178C168FAF0C}"/>
              </a:ext>
            </a:extLst>
          </p:cNvPr>
          <p:cNvSpPr>
            <a:spLocks noChangeShapeType="1"/>
          </p:cNvSpPr>
          <p:nvPr/>
        </p:nvSpPr>
        <p:spPr bwMode="auto">
          <a:xfrm>
            <a:off x="2465388" y="3684588"/>
            <a:ext cx="1587" cy="576262"/>
          </a:xfrm>
          <a:prstGeom prst="line">
            <a:avLst/>
          </a:prstGeom>
          <a:noFill/>
          <a:ln w="9360" cap="sq">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166922" name="Text Box 10">
            <a:extLst>
              <a:ext uri="{FF2B5EF4-FFF2-40B4-BE49-F238E27FC236}">
                <a16:creationId xmlns:a16="http://schemas.microsoft.com/office/drawing/2014/main" id="{5EE24350-D83C-9041-81EA-61FD864258FF}"/>
              </a:ext>
            </a:extLst>
          </p:cNvPr>
          <p:cNvSpPr txBox="1">
            <a:spLocks noChangeArrowheads="1"/>
          </p:cNvSpPr>
          <p:nvPr/>
        </p:nvSpPr>
        <p:spPr bwMode="auto">
          <a:xfrm>
            <a:off x="6146800" y="1670050"/>
            <a:ext cx="27368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GÉMINIS</a:t>
            </a:r>
          </a:p>
        </p:txBody>
      </p:sp>
      <p:sp>
        <p:nvSpPr>
          <p:cNvPr id="166923" name="Line 11">
            <a:extLst>
              <a:ext uri="{FF2B5EF4-FFF2-40B4-BE49-F238E27FC236}">
                <a16:creationId xmlns:a16="http://schemas.microsoft.com/office/drawing/2014/main" id="{A6443A9A-53FD-7846-9982-AF2AFE75E620}"/>
              </a:ext>
            </a:extLst>
          </p:cNvPr>
          <p:cNvSpPr>
            <a:spLocks noChangeShapeType="1"/>
          </p:cNvSpPr>
          <p:nvPr/>
        </p:nvSpPr>
        <p:spPr bwMode="auto">
          <a:xfrm>
            <a:off x="2160588" y="3944938"/>
            <a:ext cx="649287" cy="28575"/>
          </a:xfrm>
          <a:prstGeom prst="line">
            <a:avLst/>
          </a:prstGeom>
          <a:noFill/>
          <a:ln w="9360" cap="sq">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166924" name="AutoShape 12">
            <a:extLst>
              <a:ext uri="{FF2B5EF4-FFF2-40B4-BE49-F238E27FC236}">
                <a16:creationId xmlns:a16="http://schemas.microsoft.com/office/drawing/2014/main" id="{B380FBDA-CAFC-DE49-A58A-46A9AD1DF5E7}"/>
              </a:ext>
            </a:extLst>
          </p:cNvPr>
          <p:cNvSpPr>
            <a:spLocks noChangeArrowheads="1"/>
          </p:cNvSpPr>
          <p:nvPr/>
        </p:nvSpPr>
        <p:spPr bwMode="auto">
          <a:xfrm rot="5340000" flipH="1">
            <a:off x="2322513" y="2692400"/>
            <a:ext cx="287338" cy="503237"/>
          </a:xfrm>
          <a:prstGeom prst="moon">
            <a:avLst>
              <a:gd name="adj" fmla="val 50000"/>
            </a:avLst>
          </a:prstGeom>
          <a:solidFill>
            <a:srgbClr val="FFFFFF"/>
          </a:solidFill>
          <a:ln w="9360" cap="sq">
            <a:solidFill>
              <a:srgbClr val="00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Freeform 2">
            <a:extLst>
              <a:ext uri="{FF2B5EF4-FFF2-40B4-BE49-F238E27FC236}">
                <a16:creationId xmlns:a16="http://schemas.microsoft.com/office/drawing/2014/main" id="{3BCDD502-1365-5043-9B5F-D076BC1EA9E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2" name="Picture 3">
            <a:extLst>
              <a:ext uri="{FF2B5EF4-FFF2-40B4-BE49-F238E27FC236}">
                <a16:creationId xmlns:a16="http://schemas.microsoft.com/office/drawing/2014/main" id="{4CDDB72C-9F94-3E49-A9C2-E6ACD9D415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4">
            <a:extLst>
              <a:ext uri="{FF2B5EF4-FFF2-40B4-BE49-F238E27FC236}">
                <a16:creationId xmlns:a16="http://schemas.microsoft.com/office/drawing/2014/main" id="{FEFBDCD5-03E6-A34E-B6CD-3644BA684A90}"/>
              </a:ext>
            </a:extLst>
          </p:cNvPr>
          <p:cNvSpPr txBox="1">
            <a:spLocks noChangeArrowheads="1"/>
          </p:cNvSpPr>
          <p:nvPr/>
        </p:nvSpPr>
        <p:spPr bwMode="auto">
          <a:xfrm>
            <a:off x="2873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GÉMINIS: la raíz de la sombra</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1C89E8A0-5F32-F740-87F3-4E3CE2FD9C2C}"/>
              </a:ext>
            </a:extLst>
          </p:cNvPr>
          <p:cNvSpPr/>
          <p:nvPr/>
        </p:nvSpPr>
        <p:spPr>
          <a:xfrm>
            <a:off x="1223963" y="1322388"/>
            <a:ext cx="8208962" cy="4338637"/>
          </a:xfrm>
          <a:prstGeom prst="rect">
            <a:avLst/>
          </a:prstGeom>
        </p:spPr>
        <p:txBody>
          <a:bodyPr>
            <a:spAutoFit/>
          </a:bodyPr>
          <a:lstStyle/>
          <a:p>
            <a:pPr marL="342900" indent="-342900" algn="just">
              <a:lnSpc>
                <a:spcPct val="115000"/>
              </a:lnSpc>
              <a:spcAft>
                <a:spcPts val="1138"/>
              </a:spcAft>
              <a:buClr>
                <a:srgbClr val="000000"/>
              </a:buClr>
              <a:buSzPct val="100000"/>
              <a:buFont typeface="Arial" charset="0"/>
              <a:buChar char="•"/>
              <a:defRPr/>
            </a:pPr>
            <a:r>
              <a:rPr lang="es-ES" altLang="es-ES_tradnl" b="1" dirty="0">
                <a:solidFill>
                  <a:srgbClr val="000000"/>
                </a:solidFill>
                <a:latin typeface="Times New Roman" charset="0"/>
              </a:rPr>
              <a:t>Miedo e inseguridad a lo desconocido</a:t>
            </a:r>
            <a:r>
              <a:rPr lang="es-ES" altLang="es-ES_tradnl" dirty="0">
                <a:solidFill>
                  <a:srgbClr val="000000"/>
                </a:solidFill>
                <a:latin typeface="Times New Roman" charset="0"/>
              </a:rPr>
              <a:t>, sobre todo si es algo irracional. Compenso este miedo racionalizando en exceso, usando la lógica y la deductiva para entender lo que me rodea.</a:t>
            </a:r>
          </a:p>
          <a:p>
            <a:pPr lvl="1" indent="0" algn="just">
              <a:lnSpc>
                <a:spcPct val="115000"/>
              </a:lnSpc>
              <a:spcAft>
                <a:spcPts val="1138"/>
              </a:spcAft>
              <a:buClr>
                <a:srgbClr val="000000"/>
              </a:buClr>
              <a:buSzPct val="100000"/>
              <a:defRPr/>
            </a:pPr>
            <a:r>
              <a:rPr lang="es-ES" altLang="es-ES_tradnl" dirty="0">
                <a:solidFill>
                  <a:srgbClr val="000000"/>
                </a:solidFill>
                <a:latin typeface="Times New Roman" charset="0"/>
              </a:rPr>
              <a:t>               HIPERRAZONADOR</a:t>
            </a:r>
          </a:p>
          <a:p>
            <a:pPr marL="342900" indent="-342900" algn="just">
              <a:lnSpc>
                <a:spcPct val="115000"/>
              </a:lnSpc>
              <a:spcAft>
                <a:spcPts val="1138"/>
              </a:spcAft>
              <a:buClr>
                <a:srgbClr val="000000"/>
              </a:buClr>
              <a:buSzPct val="100000"/>
              <a:buFont typeface="Arial" charset="0"/>
              <a:buChar char="•"/>
              <a:defRPr/>
            </a:pPr>
            <a:r>
              <a:rPr lang="es-ES" altLang="es-ES_tradnl" b="1" dirty="0">
                <a:solidFill>
                  <a:srgbClr val="000000"/>
                </a:solidFill>
                <a:latin typeface="Times New Roman" charset="0"/>
              </a:rPr>
              <a:t>Miedo a imprevistos</a:t>
            </a:r>
            <a:r>
              <a:rPr lang="es-ES" altLang="es-ES_tradnl" dirty="0">
                <a:solidFill>
                  <a:srgbClr val="000000"/>
                </a:solidFill>
                <a:latin typeface="Times New Roman" charset="0"/>
              </a:rPr>
              <a:t> </a:t>
            </a:r>
            <a:r>
              <a:rPr lang="es-ES" altLang="es-ES_tradnl" b="1" dirty="0">
                <a:solidFill>
                  <a:srgbClr val="000000"/>
                </a:solidFill>
                <a:latin typeface="Times New Roman" charset="0"/>
              </a:rPr>
              <a:t>que no pueda controlar</a:t>
            </a:r>
            <a:r>
              <a:rPr lang="es-ES" altLang="es-ES_tradnl" dirty="0">
                <a:solidFill>
                  <a:srgbClr val="000000"/>
                </a:solidFill>
                <a:latin typeface="Times New Roman" charset="0"/>
              </a:rPr>
              <a:t>, entender y adaptarme. Prefiero repetir situaciones y moverme por terrenos que mi mente racional comprenda, por eso me </a:t>
            </a:r>
            <a:r>
              <a:rPr lang="es-ES" altLang="es-ES_tradnl" b="1" dirty="0">
                <a:solidFill>
                  <a:srgbClr val="000000"/>
                </a:solidFill>
                <a:latin typeface="Times New Roman" charset="0"/>
              </a:rPr>
              <a:t>adapto</a:t>
            </a:r>
            <a:r>
              <a:rPr lang="es-ES" altLang="es-ES_tradnl" dirty="0">
                <a:solidFill>
                  <a:srgbClr val="000000"/>
                </a:solidFill>
                <a:latin typeface="Times New Roman" charset="0"/>
              </a:rPr>
              <a:t> tan fácil a mi entorno.</a:t>
            </a:r>
          </a:p>
          <a:p>
            <a:pPr algn="just">
              <a:lnSpc>
                <a:spcPct val="115000"/>
              </a:lnSpc>
              <a:spcAft>
                <a:spcPts val="1138"/>
              </a:spcAft>
              <a:buClr>
                <a:srgbClr val="000000"/>
              </a:buClr>
              <a:buSzPct val="100000"/>
              <a:defRPr/>
            </a:pPr>
            <a:r>
              <a:rPr lang="es-ES" altLang="es-ES_tradnl" dirty="0">
                <a:solidFill>
                  <a:srgbClr val="000000"/>
                </a:solidFill>
                <a:latin typeface="Times New Roman" charset="0"/>
              </a:rPr>
              <a:t>                          MULTITAREAS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1">
            <a:extLst>
              <a:ext uri="{FF2B5EF4-FFF2-40B4-BE49-F238E27FC236}">
                <a16:creationId xmlns:a16="http://schemas.microsoft.com/office/drawing/2014/main" id="{B6095413-F14C-7946-9C59-793BCD5C869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2">
            <a:extLst>
              <a:ext uri="{FF2B5EF4-FFF2-40B4-BE49-F238E27FC236}">
                <a16:creationId xmlns:a16="http://schemas.microsoft.com/office/drawing/2014/main" id="{1C69DE09-9555-DE4A-A3CA-452F8F6EBC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Text Box 20">
            <a:extLst>
              <a:ext uri="{FF2B5EF4-FFF2-40B4-BE49-F238E27FC236}">
                <a16:creationId xmlns:a16="http://schemas.microsoft.com/office/drawing/2014/main" id="{A56F386F-7493-7844-97AC-D156B6412996}"/>
              </a:ext>
            </a:extLst>
          </p:cNvPr>
          <p:cNvSpPr txBox="1">
            <a:spLocks noChangeArrowheads="1"/>
          </p:cNvSpPr>
          <p:nvPr/>
        </p:nvSpPr>
        <p:spPr bwMode="auto">
          <a:xfrm>
            <a:off x="144463" y="152400"/>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a:t>
            </a:r>
            <a:r>
              <a:rPr lang="es-ES" altLang="es-ES_tradnl" sz="2300" b="1">
                <a:solidFill>
                  <a:srgbClr val="FF4500"/>
                </a:solidFill>
              </a:rPr>
              <a:t>IGNORANTE-DISPERSO</a:t>
            </a:r>
          </a:p>
          <a:p>
            <a:pPr algn="ctr">
              <a:buSzPct val="100000"/>
            </a:pPr>
            <a:r>
              <a:rPr lang="es-ES" altLang="es-ES_tradnl" sz="2300" b="1">
                <a:solidFill>
                  <a:srgbClr val="FF4500"/>
                </a:solidFill>
              </a:rPr>
              <a:t>MENTALMENTE  SUPERFICIAL</a:t>
            </a:r>
          </a:p>
          <a:p>
            <a:pPr algn="ctr">
              <a:buSzPct val="100000"/>
            </a:pPr>
            <a:endParaRPr lang="es-ES" altLang="es-ES_tradnl" sz="2300" b="1">
              <a:solidFill>
                <a:srgbClr val="FF4500"/>
              </a:solidFill>
            </a:endParaRPr>
          </a:p>
        </p:txBody>
      </p:sp>
      <p:graphicFrame>
        <p:nvGraphicFramePr>
          <p:cNvPr id="6" name="Tabla 5">
            <a:extLst>
              <a:ext uri="{FF2B5EF4-FFF2-40B4-BE49-F238E27FC236}">
                <a16:creationId xmlns:a16="http://schemas.microsoft.com/office/drawing/2014/main" id="{C2C618BB-F5CE-8943-9CD9-D20E1B018B16}"/>
              </a:ext>
            </a:extLst>
          </p:cNvPr>
          <p:cNvGraphicFramePr>
            <a:graphicFrameLocks noGrp="1"/>
          </p:cNvGraphicFramePr>
          <p:nvPr/>
        </p:nvGraphicFramePr>
        <p:xfrm>
          <a:off x="1295400" y="1268413"/>
          <a:ext cx="8640763" cy="4578350"/>
        </p:xfrm>
        <a:graphic>
          <a:graphicData uri="http://schemas.openxmlformats.org/drawingml/2006/table">
            <a:tbl>
              <a:tblPr/>
              <a:tblGrid>
                <a:gridCol w="3365500">
                  <a:extLst>
                    <a:ext uri="{9D8B030D-6E8A-4147-A177-3AD203B41FA5}">
                      <a16:colId xmlns:a16="http://schemas.microsoft.com/office/drawing/2014/main" val="20000"/>
                    </a:ext>
                  </a:extLst>
                </a:gridCol>
                <a:gridCol w="5275263">
                  <a:extLst>
                    <a:ext uri="{9D8B030D-6E8A-4147-A177-3AD203B41FA5}">
                      <a16:colId xmlns:a16="http://schemas.microsoft.com/office/drawing/2014/main" val="20001"/>
                    </a:ext>
                  </a:extLst>
                </a:gridCol>
              </a:tblGrid>
              <a:tr h="371475">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LUZ</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L="91438" marR="91438"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defTabSz="457200">
                        <a:lnSpc>
                          <a:spcPct val="116000"/>
                        </a:lnSpc>
                        <a:spcAft>
                          <a:spcPts val="1175"/>
                        </a:spcAft>
                        <a:buClr>
                          <a:srgbClr val="000000"/>
                        </a:buClr>
                        <a:buSzPct val="100000"/>
                        <a:buFont typeface="Times New Roman" charset="0"/>
                        <a:defRPr sz="700" b="1">
                          <a:solidFill>
                            <a:srgbClr val="221E1F"/>
                          </a:solidFill>
                          <a:latin typeface="Verdana" charset="0"/>
                          <a:ea typeface="ＭＳ Ｐゴシック" charset="-128"/>
                        </a:defRPr>
                      </a:lvl1pPr>
                      <a:lvl2pPr algn="ctr" defTabSz="457200">
                        <a:lnSpc>
                          <a:spcPct val="116000"/>
                        </a:lnSpc>
                        <a:spcAft>
                          <a:spcPts val="938"/>
                        </a:spcAft>
                        <a:buClr>
                          <a:srgbClr val="000000"/>
                        </a:buClr>
                        <a:buSzPct val="100000"/>
                        <a:buFont typeface="Times New Roman" charset="0"/>
                        <a:defRPr sz="700" b="1">
                          <a:solidFill>
                            <a:srgbClr val="221E1F"/>
                          </a:solidFill>
                          <a:latin typeface="Verdana" charset="0"/>
                          <a:ea typeface="ＭＳ Ｐゴシック" charset="-128"/>
                        </a:defRPr>
                      </a:lvl2pPr>
                      <a:lvl3pPr algn="ctr" defTabSz="457200">
                        <a:lnSpc>
                          <a:spcPct val="116000"/>
                        </a:lnSpc>
                        <a:spcAft>
                          <a:spcPts val="700"/>
                        </a:spcAft>
                        <a:buClr>
                          <a:srgbClr val="000000"/>
                        </a:buClr>
                        <a:buSzPct val="100000"/>
                        <a:buFont typeface="Times New Roman" charset="0"/>
                        <a:defRPr sz="700" b="1">
                          <a:solidFill>
                            <a:srgbClr val="221E1F"/>
                          </a:solidFill>
                          <a:latin typeface="Verdana" charset="0"/>
                          <a:ea typeface="ＭＳ Ｐゴシック" charset="-128"/>
                        </a:defRPr>
                      </a:lvl3pPr>
                      <a:lvl4pPr algn="ctr" defTabSz="457200">
                        <a:lnSpc>
                          <a:spcPct val="116000"/>
                        </a:lnSpc>
                        <a:spcAft>
                          <a:spcPts val="475"/>
                        </a:spcAft>
                        <a:buClr>
                          <a:srgbClr val="000000"/>
                        </a:buClr>
                        <a:buSzPct val="100000"/>
                        <a:buFont typeface="Times New Roman" charset="0"/>
                        <a:defRPr sz="700" b="1">
                          <a:solidFill>
                            <a:srgbClr val="221E1F"/>
                          </a:solidFill>
                          <a:latin typeface="Verdana" charset="0"/>
                          <a:ea typeface="ＭＳ Ｐゴシック" charset="-128"/>
                        </a:defRPr>
                      </a:lvl4pPr>
                      <a:lvl5pPr algn="ctr" defTabSz="457200">
                        <a:lnSpc>
                          <a:spcPct val="116000"/>
                        </a:lnSpc>
                        <a:spcAft>
                          <a:spcPts val="238"/>
                        </a:spcAft>
                        <a:buClr>
                          <a:srgbClr val="000000"/>
                        </a:buClr>
                        <a:buSzPct val="100000"/>
                        <a:buFont typeface="Times New Roman" charset="0"/>
                        <a:defRPr sz="1500"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38"/>
                        </a:spcAft>
                        <a:buClr>
                          <a:srgbClr val="000000"/>
                        </a:buClr>
                        <a:buSzPct val="100000"/>
                        <a:buFont typeface="Times New Roman" charset="0"/>
                        <a:defRPr sz="1500"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SOMBRA</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L="91438" marR="91438"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206875">
                <a:tc>
                  <a:txBody>
                    <a:bodyPr/>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000000"/>
                          </a:solidFill>
                          <a:effectLst/>
                          <a:latin typeface="Times New Roman" charset="0"/>
                          <a:ea typeface="ＭＳ Ｐゴシック" charset="-128"/>
                        </a:rPr>
                        <a:t>COMUNICATIVO social (lógico y ágil)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000000"/>
                          </a:solidFill>
                          <a:effectLst/>
                          <a:latin typeface="Arial" charset="0"/>
                          <a:ea typeface="ＭＳ Ｐゴシック" charset="-128"/>
                        </a:rPr>
                        <a:t>Orador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000000"/>
                          </a:solidFill>
                          <a:effectLst/>
                          <a:latin typeface="Arial" charset="0"/>
                          <a:ea typeface="ＭＳ Ｐゴシック" charset="-128"/>
                        </a:rPr>
                        <a:t>Literario y Escritor                                                                       CURIOSO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00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000000"/>
                          </a:solidFill>
                          <a:effectLst/>
                          <a:latin typeface="Arial" charset="0"/>
                          <a:ea typeface="ＭＳ Ｐゴシック" charset="-128"/>
                        </a:rPr>
                        <a:t>                                                                                                  Comprometido con el conocer-                                                               Espíritu de Conocimiento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00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00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00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000000"/>
                          </a:solidFill>
                          <a:effectLst/>
                          <a:latin typeface="Arial" charset="0"/>
                          <a:ea typeface="ＭＳ Ｐゴシック" charset="-128"/>
                        </a:rPr>
                        <a:t>SOCIABLE, ADAPTABLE,                                                              FLEXIBLE y DUAL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000000"/>
                        </a:solidFill>
                        <a:effectLst/>
                        <a:latin typeface="Arial" charset="0"/>
                        <a:ea typeface="ＭＳ Ｐゴシック" charset="-128"/>
                      </a:endParaRPr>
                    </a:p>
                  </a:txBody>
                  <a:tcPr marL="91438" marR="91438"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7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500"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Times New Roman" charset="0"/>
                          <a:ea typeface="ＭＳ Ｐゴシック" charset="-128"/>
                        </a:rPr>
                        <a:t>Superficial y poco concreto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FF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Arial" charset="0"/>
                          <a:ea typeface="ＭＳ Ｐゴシック" charset="-128"/>
                        </a:rPr>
                        <a:t>Verborrea (repite)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Arial" charset="0"/>
                          <a:ea typeface="ＭＳ Ｐゴシック" charset="-128"/>
                        </a:rPr>
                        <a:t>Distraído y Cambiante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Arial" charset="0"/>
                          <a:ea typeface="ＭＳ Ｐゴシック" charset="-128"/>
                        </a:rPr>
                        <a:t>Más detalles de lo mismo, Dispersión en actividades, Cambiante (pérdida identidad)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FF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Arial" charset="0"/>
                          <a:ea typeface="ＭＳ Ｐゴシック" charset="-128"/>
                        </a:rPr>
                        <a:t>Ignorante y mentiras(distorsión del conocimiento),                                                         Miedo a lo  desconocido e irracional,                                                              Miedo a los imprevistos que no pueda                                                        controlar o entender para adaptarse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rgbClr val="FF0000"/>
                        </a:solidFill>
                        <a:effectLst/>
                        <a:latin typeface="Arial"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kumimoji="0" lang="es-ES" altLang="es-ES_tradnl" sz="1800" b="0" i="0" u="none" strike="noStrike" cap="none" normalizeH="0" baseline="0">
                          <a:ln>
                            <a:noFill/>
                          </a:ln>
                          <a:solidFill>
                            <a:srgbClr val="FF0000"/>
                          </a:solidFill>
                          <a:effectLst/>
                          <a:latin typeface="Arial" charset="0"/>
                          <a:ea typeface="ＭＳ Ｐゴシック" charset="-128"/>
                        </a:rPr>
                        <a:t>Demasiada adaptación, saturación de                                                               actividad</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endParaRPr kumimoji="0" lang="es-ES" altLang="es-ES_tradnl" sz="1800" b="0" i="0" u="none" strike="noStrike" cap="none" normalizeH="0" baseline="0">
                        <a:ln>
                          <a:noFill/>
                        </a:ln>
                        <a:solidFill>
                          <a:schemeClr val="tx1"/>
                        </a:solidFill>
                        <a:effectLst/>
                        <a:latin typeface="Verdana" charset="0"/>
                        <a:ea typeface="ＭＳ Ｐゴシック" charset="-128"/>
                      </a:endParaRPr>
                    </a:p>
                  </a:txBody>
                  <a:tcPr marL="91438" marR="91438" marT="45718" marB="4571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D18A1F15-9549-214D-9DC0-D225A2131D09}"/>
              </a:ext>
            </a:extLst>
          </p:cNvPr>
          <p:cNvSpPr txBox="1">
            <a:spLocks noChangeArrowheads="1"/>
          </p:cNvSpPr>
          <p:nvPr/>
        </p:nvSpPr>
        <p:spPr bwMode="auto">
          <a:xfrm>
            <a:off x="287338" y="234950"/>
            <a:ext cx="9266237" cy="944563"/>
          </a:xfrm>
          <a:prstGeom prst="rect">
            <a:avLst/>
          </a:prstGeom>
          <a:noFill/>
          <a:ln>
            <a:noFill/>
          </a:ln>
          <a:extLst>
            <a:ext uri="{909E8E84-426E-40dd-AFC4-6F175D3DCCD1}"/>
            <a:ext uri="{91240B29-F687-4f45-9708-019B960494DF}"/>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la asertividad</a:t>
            </a:r>
          </a:p>
          <a:p>
            <a:pPr algn="ctr">
              <a:buSzPct val="100000"/>
              <a:defRPr/>
            </a:pP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0D027140-9827-204D-97D2-A0A01DC003B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50179" name="Picture 3">
            <a:extLst>
              <a:ext uri="{FF2B5EF4-FFF2-40B4-BE49-F238E27FC236}">
                <a16:creationId xmlns:a16="http://schemas.microsoft.com/office/drawing/2014/main" id="{FE688F4D-9F59-994E-82A0-B57AA0EC6E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9C1850A6-1889-4943-8FD3-8E0239CC4E4F}"/>
              </a:ext>
            </a:extLst>
          </p:cNvPr>
          <p:cNvSpPr txBox="1">
            <a:spLocks noChangeArrowheads="1"/>
          </p:cNvSpPr>
          <p:nvPr/>
        </p:nvSpPr>
        <p:spPr bwMode="auto">
          <a:xfrm>
            <a:off x="1584325" y="1393825"/>
            <a:ext cx="8208963" cy="4970463"/>
          </a:xfrm>
          <a:prstGeom prst="rect">
            <a:avLst/>
          </a:prstGeom>
          <a:noFill/>
          <a:ln>
            <a:noFill/>
          </a:ln>
          <a:extLst>
            <a:ext uri="{909E8E84-426E-40dd-AFC4-6F175D3DCCD1}"/>
            <a:ext uri="{91240B29-F687-4f45-9708-019B960494DF}"/>
          </a:extLst>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gn="just">
              <a:lnSpc>
                <a:spcPct val="108000"/>
              </a:lnSpc>
              <a:spcAft>
                <a:spcPts val="3000"/>
              </a:spcAft>
              <a:buClr>
                <a:srgbClr val="000000"/>
              </a:buClr>
              <a:buSzPct val="100000"/>
              <a:buFont typeface="Wingdings" charset="2"/>
              <a:buChar char="Ø"/>
              <a:defRPr/>
            </a:pPr>
            <a:r>
              <a:rPr lang="es-ES" altLang="es-ES_tradnl" sz="2200" b="1" dirty="0">
                <a:solidFill>
                  <a:srgbClr val="000000"/>
                </a:solidFill>
                <a:latin typeface="Times New Roman" charset="0"/>
              </a:rPr>
              <a:t>Comunicación asertiva</a:t>
            </a:r>
            <a:r>
              <a:rPr lang="es-ES" altLang="es-ES_tradnl" sz="2200" dirty="0">
                <a:solidFill>
                  <a:srgbClr val="000000"/>
                </a:solidFill>
                <a:latin typeface="Times New Roman" charset="0"/>
              </a:rPr>
              <a:t>: </a:t>
            </a:r>
          </a:p>
          <a:p>
            <a:pPr marL="889867" lvl="1" indent="-377910" algn="just">
              <a:lnSpc>
                <a:spcPct val="108000"/>
              </a:lnSpc>
              <a:spcAft>
                <a:spcPts val="3000"/>
              </a:spcAft>
              <a:buClr>
                <a:srgbClr val="000000"/>
              </a:buClr>
              <a:buSzPct val="100000"/>
              <a:buFont typeface="Wingdings" charset="2"/>
              <a:buChar char="Ø"/>
              <a:defRPr/>
            </a:pPr>
            <a:r>
              <a:rPr lang="es-ES" altLang="es-ES_tradnl" sz="2200" dirty="0">
                <a:solidFill>
                  <a:srgbClr val="000000"/>
                </a:solidFill>
                <a:latin typeface="Times New Roman" charset="0"/>
              </a:rPr>
              <a:t>Expreso mi verdad</a:t>
            </a:r>
          </a:p>
          <a:p>
            <a:pPr marL="889867" lvl="1" indent="-377910" algn="just">
              <a:lnSpc>
                <a:spcPct val="108000"/>
              </a:lnSpc>
              <a:spcAft>
                <a:spcPts val="3000"/>
              </a:spcAft>
              <a:buClr>
                <a:srgbClr val="000000"/>
              </a:buClr>
              <a:buSzPct val="100000"/>
              <a:buFont typeface="Wingdings" charset="2"/>
              <a:buChar char="Ø"/>
              <a:defRPr/>
            </a:pPr>
            <a:r>
              <a:rPr lang="es-ES" altLang="es-ES_tradnl" sz="2200" dirty="0">
                <a:solidFill>
                  <a:srgbClr val="000000"/>
                </a:solidFill>
                <a:latin typeface="Times New Roman" charset="0"/>
              </a:rPr>
              <a:t>Expreso lo que siento</a:t>
            </a:r>
          </a:p>
          <a:p>
            <a:pPr marL="889867" lvl="1" indent="-377910" algn="just">
              <a:lnSpc>
                <a:spcPct val="108000"/>
              </a:lnSpc>
              <a:spcAft>
                <a:spcPts val="3000"/>
              </a:spcAft>
              <a:buClr>
                <a:srgbClr val="000000"/>
              </a:buClr>
              <a:buSzPct val="100000"/>
              <a:buFont typeface="Wingdings" charset="2"/>
              <a:buChar char="Ø"/>
              <a:defRPr/>
            </a:pPr>
            <a:r>
              <a:rPr lang="es-ES" altLang="es-ES_tradnl" sz="2200" dirty="0">
                <a:solidFill>
                  <a:srgbClr val="000000"/>
                </a:solidFill>
                <a:latin typeface="Times New Roman" charset="0"/>
              </a:rPr>
              <a:t>No impongo mi criterio, no me someto al otro. </a:t>
            </a:r>
          </a:p>
          <a:p>
            <a:pPr algn="just">
              <a:lnSpc>
                <a:spcPct val="115000"/>
              </a:lnSpc>
              <a:spcAft>
                <a:spcPts val="538"/>
              </a:spcAft>
              <a:buSzPct val="100000"/>
              <a:defRPr/>
            </a:pPr>
            <a:r>
              <a:rPr lang="es-ES" altLang="es-ES_tradnl" sz="2200" dirty="0">
                <a:solidFill>
                  <a:srgbClr val="000000"/>
                </a:solidFill>
                <a:latin typeface="Times New Roman" charset="0"/>
              </a:rPr>
              <a:t>  				</a:t>
            </a: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
        <p:nvSpPr>
          <p:cNvPr id="6" name="Text Box 1">
            <a:extLst>
              <a:ext uri="{FF2B5EF4-FFF2-40B4-BE49-F238E27FC236}">
                <a16:creationId xmlns:a16="http://schemas.microsoft.com/office/drawing/2014/main" id="{1BF3A3A4-C774-604C-8988-67C0F8092C3D}"/>
              </a:ext>
            </a:extLst>
          </p:cNvPr>
          <p:cNvSpPr txBox="1">
            <a:spLocks noChangeArrowheads="1"/>
          </p:cNvSpPr>
          <p:nvPr/>
        </p:nvSpPr>
        <p:spPr bwMode="auto">
          <a:xfrm>
            <a:off x="936625" y="4122738"/>
            <a:ext cx="9266238" cy="944562"/>
          </a:xfrm>
          <a:prstGeom prst="rect">
            <a:avLst/>
          </a:prstGeom>
          <a:noFill/>
          <a:ln>
            <a:noFill/>
          </a:ln>
          <a:extLst>
            <a:ext uri="{909E8E84-426E-40dd-AFC4-6F175D3DCCD1}"/>
            <a:ext uri="{91240B29-F687-4f45-9708-019B960494DF}"/>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endParaRPr lang="es-ES" altLang="es-ES_tradnl" sz="2299" b="1" dirty="0">
              <a:solidFill>
                <a:srgbClr val="FF4500"/>
              </a:solidFill>
            </a:endParaRPr>
          </a:p>
          <a:p>
            <a:pPr algn="ctr">
              <a:buSzPct val="100000"/>
              <a:defRPr/>
            </a:pPr>
            <a:endParaRPr lang="es-ES" altLang="es-ES_tradnl" sz="1899" b="1" dirty="0">
              <a:solidFill>
                <a:srgbClr val="FF4500"/>
              </a:solidFill>
            </a:endParaRPr>
          </a:p>
        </p:txBody>
      </p:sp>
      <p:sp>
        <p:nvSpPr>
          <p:cNvPr id="7" name="Text Box 1">
            <a:extLst>
              <a:ext uri="{FF2B5EF4-FFF2-40B4-BE49-F238E27FC236}">
                <a16:creationId xmlns:a16="http://schemas.microsoft.com/office/drawing/2014/main" id="{B3C8EBD0-6A0F-6A44-AA54-62461BD6A0F1}"/>
              </a:ext>
            </a:extLst>
          </p:cNvPr>
          <p:cNvSpPr txBox="1">
            <a:spLocks noChangeArrowheads="1"/>
          </p:cNvSpPr>
          <p:nvPr/>
        </p:nvSpPr>
        <p:spPr bwMode="auto">
          <a:xfrm>
            <a:off x="1103313" y="4194175"/>
            <a:ext cx="9266237" cy="944563"/>
          </a:xfrm>
          <a:prstGeom prst="rect">
            <a:avLst/>
          </a:prstGeom>
          <a:noFill/>
          <a:ln>
            <a:noFill/>
          </a:ln>
          <a:extLst>
            <a:ext uri="{909E8E84-426E-40dd-AFC4-6F175D3DCCD1}"/>
            <a:ext uri="{91240B29-F687-4f45-9708-019B960494DF}"/>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¡No en caliente!</a:t>
            </a:r>
          </a:p>
          <a:p>
            <a:pPr algn="ctr">
              <a:buSzPct val="100000"/>
              <a:defRPr/>
            </a:pPr>
            <a:r>
              <a:rPr lang="es-ES" altLang="es-ES_tradnl" sz="2299" b="1" dirty="0">
                <a:solidFill>
                  <a:srgbClr val="FF4500"/>
                </a:solidFill>
              </a:rPr>
              <a:t>¡Empatía: “cariño” “perdona”</a:t>
            </a:r>
          </a:p>
          <a:p>
            <a:pPr algn="ctr">
              <a:buSzPct val="100000"/>
              <a:defRPr/>
            </a:pPr>
            <a:endParaRPr lang="es-ES" altLang="es-ES_tradnl" sz="1899" b="1" dirty="0">
              <a:solidFill>
                <a:srgbClr val="FF45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D18A1F15-9549-214D-9DC0-D225A2131D09}"/>
              </a:ext>
            </a:extLst>
          </p:cNvPr>
          <p:cNvSpPr txBox="1">
            <a:spLocks noChangeArrowheads="1"/>
          </p:cNvSpPr>
          <p:nvPr/>
        </p:nvSpPr>
        <p:spPr bwMode="auto">
          <a:xfrm>
            <a:off x="0" y="98425"/>
            <a:ext cx="9266238" cy="944563"/>
          </a:xfrm>
          <a:prstGeom prst="rect">
            <a:avLst/>
          </a:prstGeom>
          <a:noFill/>
          <a:ln>
            <a:noFill/>
          </a:ln>
          <a:extLst>
            <a:ext uri="{909E8E84-426E-40dd-AFC4-6F175D3DCCD1}"/>
            <a:ext uri="{91240B29-F687-4f45-9708-019B960494DF}"/>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el miedo al </a:t>
            </a:r>
          </a:p>
          <a:p>
            <a:pPr algn="ctr">
              <a:buSzPct val="100000"/>
              <a:defRPr/>
            </a:pPr>
            <a:r>
              <a:rPr lang="es-ES" altLang="es-ES_tradnl" sz="2299" b="1" dirty="0">
                <a:solidFill>
                  <a:srgbClr val="FF4500"/>
                </a:solidFill>
              </a:rPr>
              <a:t>DESCONOCIMIENTO Y LO IRRACIONAL</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0D027140-9827-204D-97D2-A0A01DC003B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54275" name="Picture 3">
            <a:extLst>
              <a:ext uri="{FF2B5EF4-FFF2-40B4-BE49-F238E27FC236}">
                <a16:creationId xmlns:a16="http://schemas.microsoft.com/office/drawing/2014/main" id="{0DF07EBD-7B91-7843-A13D-467DAB4DAF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9C1850A6-1889-4943-8FD3-8E0239CC4E4F}"/>
              </a:ext>
            </a:extLst>
          </p:cNvPr>
          <p:cNvSpPr txBox="1">
            <a:spLocks noChangeArrowheads="1"/>
          </p:cNvSpPr>
          <p:nvPr/>
        </p:nvSpPr>
        <p:spPr bwMode="auto">
          <a:xfrm>
            <a:off x="1655763" y="1250950"/>
            <a:ext cx="8280400" cy="4970463"/>
          </a:xfrm>
          <a:prstGeom prst="rect">
            <a:avLst/>
          </a:prstGeom>
          <a:noFill/>
          <a:ln>
            <a:noFill/>
          </a:ln>
          <a:extLst>
            <a:ext uri="{909E8E84-426E-40dd-AFC4-6F175D3DCCD1}"/>
            <a:ext uri="{91240B29-F687-4f45-9708-019B960494DF}"/>
          </a:extLst>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Relajar la mente</a:t>
            </a:r>
            <a:r>
              <a:rPr lang="es-ES" altLang="es-ES_tradnl" sz="2200" dirty="0">
                <a:solidFill>
                  <a:srgbClr val="000000"/>
                </a:solidFill>
                <a:latin typeface="Times New Roman" charset="0"/>
              </a:rPr>
              <a:t>: no llevarla la colapso.</a:t>
            </a:r>
          </a:p>
          <a:p>
            <a:pPr marL="76982" indent="0">
              <a:spcAft>
                <a:spcPts val="2938"/>
              </a:spcAft>
              <a:buClr>
                <a:srgbClr val="000000"/>
              </a:buClr>
              <a:buSzPct val="100000"/>
              <a:defRPr/>
            </a:pPr>
            <a:r>
              <a:rPr lang="es-ES" altLang="es-ES_tradnl" sz="2200" dirty="0">
                <a:solidFill>
                  <a:srgbClr val="000000"/>
                </a:solidFill>
                <a:latin typeface="Times New Roman" charset="0"/>
              </a:rPr>
              <a:t>		</a:t>
            </a:r>
            <a:r>
              <a:rPr lang="es-ES" altLang="es-ES_tradnl" sz="2200" dirty="0">
                <a:solidFill>
                  <a:srgbClr val="FF0000"/>
                </a:solidFill>
                <a:latin typeface="Times New Roman" charset="0"/>
              </a:rPr>
              <a:t>¡No necesito almacenar tanta información!</a:t>
            </a:r>
          </a:p>
          <a:p>
            <a:pPr marL="76982" indent="0">
              <a:spcAft>
                <a:spcPts val="2938"/>
              </a:spcAft>
              <a:buClr>
                <a:srgbClr val="000000"/>
              </a:buClr>
              <a:buSzPct val="100000"/>
              <a:defRPr/>
            </a:pPr>
            <a:r>
              <a:rPr lang="es-ES" altLang="es-ES_tradnl" sz="2200" dirty="0">
                <a:solidFill>
                  <a:srgbClr val="FF0000"/>
                </a:solidFill>
                <a:latin typeface="Times New Roman" charset="0"/>
              </a:rPr>
              <a:t>		¡No necesito entenderlo todo!</a:t>
            </a:r>
          </a:p>
          <a:p>
            <a:pPr marL="76982" indent="0">
              <a:spcAft>
                <a:spcPts val="2938"/>
              </a:spcAft>
              <a:buClr>
                <a:srgbClr val="000000"/>
              </a:buClr>
              <a:buSzPct val="100000"/>
              <a:defRPr/>
            </a:pPr>
            <a:r>
              <a:rPr lang="es-ES" altLang="es-ES_tradnl" sz="2200" dirty="0">
                <a:solidFill>
                  <a:srgbClr val="FF0000"/>
                </a:solidFill>
                <a:latin typeface="Times New Roman" charset="0"/>
              </a:rPr>
              <a:t>		¡No necesito comunicarlo todo!</a:t>
            </a:r>
          </a:p>
          <a:p>
            <a:pPr marL="454892" indent="-377910" algn="just">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Relajar el ritmo de tareas </a:t>
            </a:r>
            <a:endParaRPr lang="es-ES" altLang="es-ES_tradnl" sz="2200" dirty="0">
              <a:solidFill>
                <a:srgbClr val="000000"/>
              </a:solidFill>
              <a:latin typeface="Times New Roman" charset="0"/>
            </a:endParaRPr>
          </a:p>
          <a:p>
            <a:pPr marL="454892" indent="-377910" algn="just">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Afrontar imprevistos </a:t>
            </a:r>
            <a:r>
              <a:rPr lang="es-ES" altLang="es-ES_tradnl" sz="2200" dirty="0">
                <a:solidFill>
                  <a:srgbClr val="000000"/>
                </a:solidFill>
                <a:latin typeface="Times New Roman" charset="0"/>
              </a:rPr>
              <a:t>aunque algo no lo entienda o no lo comprenda.</a:t>
            </a:r>
          </a:p>
          <a:p>
            <a:pPr marL="76982" indent="0" algn="just">
              <a:spcAft>
                <a:spcPts val="1738"/>
              </a:spcAft>
              <a:buClr>
                <a:srgbClr val="000000"/>
              </a:buClr>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1">
            <a:extLst>
              <a:ext uri="{FF2B5EF4-FFF2-40B4-BE49-F238E27FC236}">
                <a16:creationId xmlns:a16="http://schemas.microsoft.com/office/drawing/2014/main" id="{87D97B4F-446D-374A-BBE2-7329A718617C}"/>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5474" name="Freeform 2">
            <a:extLst>
              <a:ext uri="{FF2B5EF4-FFF2-40B4-BE49-F238E27FC236}">
                <a16:creationId xmlns:a16="http://schemas.microsoft.com/office/drawing/2014/main" id="{1C553397-6357-624D-82CA-18E67FBC65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5475" name="Picture 3">
            <a:extLst>
              <a:ext uri="{FF2B5EF4-FFF2-40B4-BE49-F238E27FC236}">
                <a16:creationId xmlns:a16="http://schemas.microsoft.com/office/drawing/2014/main" id="{5751FB1D-73D6-7A4C-934C-61E45C5F63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Picture 4">
            <a:extLst>
              <a:ext uri="{FF2B5EF4-FFF2-40B4-BE49-F238E27FC236}">
                <a16:creationId xmlns:a16="http://schemas.microsoft.com/office/drawing/2014/main" id="{3D793C35-3B87-8243-B746-390FF61EC8CB}"/>
              </a:ext>
            </a:extLst>
          </p:cNvPr>
          <p:cNvPicPr>
            <a:picLocks noChangeAspect="1" noChangeArrowheads="1"/>
          </p:cNvPicPr>
          <p:nvPr/>
        </p:nvPicPr>
        <p:blipFill>
          <a:blip r:embed="rId4"/>
          <a:srcRect/>
          <a:stretch/>
        </p:blipFill>
        <p:spPr bwMode="auto">
          <a:xfrm>
            <a:off x="1023415" y="5026"/>
            <a:ext cx="9057210" cy="562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16735688"/>
      </p:ext>
    </p:extLst>
  </p:cSld>
  <p:clrMapOvr>
    <a:masterClrMapping/>
  </p:clrMapOvr>
  <p:transition spd="med"/>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D18A1F15-9549-214D-9DC0-D225A2131D09}"/>
              </a:ext>
            </a:extLst>
          </p:cNvPr>
          <p:cNvSpPr txBox="1">
            <a:spLocks noChangeArrowheads="1"/>
          </p:cNvSpPr>
          <p:nvPr/>
        </p:nvSpPr>
        <p:spPr bwMode="auto">
          <a:xfrm>
            <a:off x="503238" y="136525"/>
            <a:ext cx="9266237" cy="944563"/>
          </a:xfrm>
          <a:prstGeom prst="rect">
            <a:avLst/>
          </a:prstGeom>
          <a:noFill/>
          <a:ln>
            <a:noFill/>
          </a:ln>
          <a:extLst>
            <a:ext uri="{909E8E84-426E-40dd-AFC4-6F175D3DCCD1}"/>
            <a:ext uri="{91240B29-F687-4f45-9708-019B960494DF}"/>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el cerebro emocional</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0D027140-9827-204D-97D2-A0A01DC003B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56323" name="Picture 3">
            <a:extLst>
              <a:ext uri="{FF2B5EF4-FFF2-40B4-BE49-F238E27FC236}">
                <a16:creationId xmlns:a16="http://schemas.microsoft.com/office/drawing/2014/main" id="{7A080640-BD00-4C4C-B7A5-1C73771391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9C1850A6-1889-4943-8FD3-8E0239CC4E4F}"/>
              </a:ext>
            </a:extLst>
          </p:cNvPr>
          <p:cNvSpPr txBox="1">
            <a:spLocks noChangeArrowheads="1"/>
          </p:cNvSpPr>
          <p:nvPr/>
        </p:nvSpPr>
        <p:spPr bwMode="auto">
          <a:xfrm>
            <a:off x="1655763" y="1250950"/>
            <a:ext cx="8280400" cy="4970463"/>
          </a:xfrm>
          <a:prstGeom prst="rect">
            <a:avLst/>
          </a:prstGeom>
          <a:noFill/>
          <a:ln>
            <a:noFill/>
          </a:ln>
          <a:extLst>
            <a:ext uri="{909E8E84-426E-40dd-AFC4-6F175D3DCCD1}"/>
            <a:ext uri="{91240B29-F687-4f45-9708-019B960494DF}"/>
          </a:extLst>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spcAft>
                <a:spcPts val="2938"/>
              </a:spcAft>
              <a:buClr>
                <a:srgbClr val="000000"/>
              </a:buClr>
              <a:buSzPct val="100000"/>
              <a:buFont typeface="Wingdings" charset="2"/>
              <a:buChar char="Ø"/>
              <a:defRPr/>
            </a:pPr>
            <a:r>
              <a:rPr lang="es-ES" altLang="es-ES_tradnl" sz="2200" dirty="0">
                <a:solidFill>
                  <a:srgbClr val="000000"/>
                </a:solidFill>
                <a:latin typeface="Times New Roman" charset="0"/>
              </a:rPr>
              <a:t>Añadir </a:t>
            </a:r>
            <a:r>
              <a:rPr lang="es-ES" altLang="es-ES_tradnl" sz="2200" b="1" dirty="0">
                <a:solidFill>
                  <a:srgbClr val="000000"/>
                </a:solidFill>
                <a:latin typeface="Times New Roman" charset="0"/>
              </a:rPr>
              <a:t>sentimiento</a:t>
            </a:r>
            <a:r>
              <a:rPr lang="es-ES" altLang="es-ES_tradnl" sz="2200" dirty="0">
                <a:solidFill>
                  <a:srgbClr val="000000"/>
                </a:solidFill>
                <a:latin typeface="Times New Roman" charset="0"/>
              </a:rPr>
              <a:t> a lo que comunico.</a:t>
            </a:r>
          </a:p>
          <a:p>
            <a:pPr marL="454892" indent="-377910" algn="just">
              <a:spcAft>
                <a:spcPts val="2938"/>
              </a:spcAft>
              <a:buClr>
                <a:srgbClr val="000000"/>
              </a:buClr>
              <a:buSzPct val="100000"/>
              <a:buFont typeface="Wingdings" charset="2"/>
              <a:buChar char="Ø"/>
              <a:defRPr/>
            </a:pPr>
            <a:r>
              <a:rPr lang="es-ES" altLang="es-ES_tradnl" sz="2200" dirty="0">
                <a:solidFill>
                  <a:srgbClr val="000000"/>
                </a:solidFill>
                <a:latin typeface="Times New Roman" charset="0"/>
              </a:rPr>
              <a:t>Añadir </a:t>
            </a:r>
            <a:r>
              <a:rPr lang="es-ES" altLang="es-ES_tradnl" sz="2200" b="1" dirty="0">
                <a:solidFill>
                  <a:srgbClr val="000000"/>
                </a:solidFill>
                <a:latin typeface="Times New Roman" charset="0"/>
              </a:rPr>
              <a:t>sentimiento</a:t>
            </a:r>
            <a:r>
              <a:rPr lang="es-ES" altLang="es-ES_tradnl" sz="2200" dirty="0">
                <a:solidFill>
                  <a:srgbClr val="000000"/>
                </a:solidFill>
                <a:latin typeface="Times New Roman" charset="0"/>
              </a:rPr>
              <a:t> a lo que hago.</a:t>
            </a:r>
          </a:p>
          <a:p>
            <a:pPr marL="454892" indent="-377910" algn="just">
              <a:spcAft>
                <a:spcPts val="2938"/>
              </a:spcAft>
              <a:buClr>
                <a:srgbClr val="000000"/>
              </a:buClr>
              <a:buSzPct val="100000"/>
              <a:buFont typeface="Wingdings" charset="2"/>
              <a:buChar char="Ø"/>
              <a:defRPr/>
            </a:pPr>
            <a:r>
              <a:rPr lang="es-ES" altLang="es-ES_tradnl" sz="2200" dirty="0">
                <a:solidFill>
                  <a:srgbClr val="000000"/>
                </a:solidFill>
                <a:latin typeface="Times New Roman" charset="0"/>
              </a:rPr>
              <a:t>Conectarme a mi </a:t>
            </a:r>
            <a:r>
              <a:rPr lang="es-ES" altLang="es-ES_tradnl" sz="2200" b="1" dirty="0">
                <a:solidFill>
                  <a:srgbClr val="000000"/>
                </a:solidFill>
                <a:latin typeface="Times New Roman" charset="0"/>
              </a:rPr>
              <a:t>intuición</a:t>
            </a:r>
            <a:r>
              <a:rPr lang="es-ES" altLang="es-ES_tradnl" sz="2200" dirty="0">
                <a:solidFill>
                  <a:srgbClr val="000000"/>
                </a:solidFill>
                <a:latin typeface="Times New Roman" charset="0"/>
              </a:rPr>
              <a:t>. </a:t>
            </a:r>
          </a:p>
          <a:p>
            <a:pPr marL="76982" indent="0" algn="just">
              <a:spcAft>
                <a:spcPts val="1738"/>
              </a:spcAft>
              <a:buClr>
                <a:srgbClr val="000000"/>
              </a:buClr>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pic>
        <p:nvPicPr>
          <p:cNvPr id="56325" name="Imagen 2">
            <a:extLst>
              <a:ext uri="{FF2B5EF4-FFF2-40B4-BE49-F238E27FC236}">
                <a16:creationId xmlns:a16="http://schemas.microsoft.com/office/drawing/2014/main" id="{31A65227-22BC-0644-9AC6-F266EC89AE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9688" y="3340100"/>
            <a:ext cx="3892550" cy="214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Text Box 1">
            <a:extLst>
              <a:ext uri="{FF2B5EF4-FFF2-40B4-BE49-F238E27FC236}">
                <a16:creationId xmlns:a16="http://schemas.microsoft.com/office/drawing/2014/main" id="{E9E44CFC-D3BF-E949-87A7-A31C2380AA87}"/>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4800" indent="-234950">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1pPr>
            <a:lvl2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2pPr>
            <a:lvl3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3pPr>
            <a:lvl4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4pPr>
            <a:lvl5pPr>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4800" algn="l"/>
                <a:tab pos="752475" algn="l"/>
                <a:tab pos="1201738" algn="l"/>
                <a:tab pos="1651000" algn="l"/>
                <a:tab pos="2100263" algn="l"/>
                <a:tab pos="2549525" algn="l"/>
                <a:tab pos="2998788" algn="l"/>
                <a:tab pos="3448050" algn="l"/>
                <a:tab pos="3897313" algn="l"/>
                <a:tab pos="4346575" algn="l"/>
                <a:tab pos="4795838" algn="l"/>
                <a:tab pos="5245100" algn="l"/>
                <a:tab pos="5694363" algn="l"/>
                <a:tab pos="6143625" algn="l"/>
                <a:tab pos="6592888" algn="l"/>
                <a:tab pos="7042150" algn="l"/>
                <a:tab pos="7491413" algn="l"/>
                <a:tab pos="7940675" algn="l"/>
                <a:tab pos="8389938" algn="l"/>
                <a:tab pos="8839200" algn="l"/>
                <a:tab pos="9288463"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práctico, justo, racional, analiza y emite juicios, sereno, tolerante.</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detallista en exceso, no ve la totalidad, criticón, pesimista e hipocondriaco, controlador, exigente hacia él y los demás, no aceptación </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175106" name="Text Box 2">
            <a:extLst>
              <a:ext uri="{FF2B5EF4-FFF2-40B4-BE49-F238E27FC236}">
                <a16:creationId xmlns:a16="http://schemas.microsoft.com/office/drawing/2014/main" id="{F3542162-22B6-AA49-9A22-80B3D6CF726C}"/>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CRÍTICO- PREJUICIOSO-EXIGENTE</a:t>
            </a:r>
          </a:p>
          <a:p>
            <a:pPr algn="ctr">
              <a:buSzPct val="100000"/>
            </a:pPr>
            <a:endParaRPr lang="es-ES" altLang="es-ES_tradnl" sz="2300" b="1">
              <a:solidFill>
                <a:srgbClr val="C00000"/>
              </a:solidFill>
            </a:endParaRPr>
          </a:p>
        </p:txBody>
      </p:sp>
      <p:sp>
        <p:nvSpPr>
          <p:cNvPr id="175107" name="Freeform 3">
            <a:extLst>
              <a:ext uri="{FF2B5EF4-FFF2-40B4-BE49-F238E27FC236}">
                <a16:creationId xmlns:a16="http://schemas.microsoft.com/office/drawing/2014/main" id="{2F37993D-E083-F941-9936-FED76F394C4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75108" name="Text Box 4">
            <a:extLst>
              <a:ext uri="{FF2B5EF4-FFF2-40B4-BE49-F238E27FC236}">
                <a16:creationId xmlns:a16="http://schemas.microsoft.com/office/drawing/2014/main" id="{A29DA776-3D85-5242-9388-2C1FE86A19B8}"/>
              </a:ext>
            </a:extLst>
          </p:cNvPr>
          <p:cNvSpPr txBox="1">
            <a:spLocks noChangeArrowheads="1"/>
          </p:cNvSpPr>
          <p:nvPr/>
        </p:nvSpPr>
        <p:spPr bwMode="auto">
          <a:xfrm>
            <a:off x="636588" y="390048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desprogramación, fluir</a:t>
            </a:r>
          </a:p>
        </p:txBody>
      </p:sp>
      <p:sp>
        <p:nvSpPr>
          <p:cNvPr id="175109" name="Text Box 5">
            <a:extLst>
              <a:ext uri="{FF2B5EF4-FFF2-40B4-BE49-F238E27FC236}">
                <a16:creationId xmlns:a16="http://schemas.microsoft.com/office/drawing/2014/main" id="{A244E4D6-7D7D-704E-B7B9-D65F5D037019}"/>
              </a:ext>
            </a:extLst>
          </p:cNvPr>
          <p:cNvSpPr txBox="1">
            <a:spLocks noChangeArrowheads="1"/>
          </p:cNvSpPr>
          <p:nvPr/>
        </p:nvSpPr>
        <p:spPr bwMode="auto">
          <a:xfrm>
            <a:off x="636588" y="390048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desprogramación, fluir</a:t>
            </a:r>
          </a:p>
        </p:txBody>
      </p:sp>
      <p:pic>
        <p:nvPicPr>
          <p:cNvPr id="175110" name="Picture 6">
            <a:extLst>
              <a:ext uri="{FF2B5EF4-FFF2-40B4-BE49-F238E27FC236}">
                <a16:creationId xmlns:a16="http://schemas.microsoft.com/office/drawing/2014/main" id="{DCF92176-896E-AC4F-8519-14AF3FDF46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0475" y="0"/>
            <a:ext cx="11337925" cy="661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11" name="Text Box 7">
            <a:extLst>
              <a:ext uri="{FF2B5EF4-FFF2-40B4-BE49-F238E27FC236}">
                <a16:creationId xmlns:a16="http://schemas.microsoft.com/office/drawing/2014/main" id="{A91763DF-1EB3-CC48-B973-3F53EDA1B37D}"/>
              </a:ext>
            </a:extLst>
          </p:cNvPr>
          <p:cNvSpPr txBox="1">
            <a:spLocks noChangeArrowheads="1"/>
          </p:cNvSpPr>
          <p:nvPr/>
        </p:nvSpPr>
        <p:spPr bwMode="auto">
          <a:xfrm>
            <a:off x="6624638" y="1216025"/>
            <a:ext cx="27368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VIRGO</a:t>
            </a:r>
          </a:p>
        </p:txBody>
      </p:sp>
      <p:sp>
        <p:nvSpPr>
          <p:cNvPr id="175112" name="Text Box 8">
            <a:extLst>
              <a:ext uri="{FF2B5EF4-FFF2-40B4-BE49-F238E27FC236}">
                <a16:creationId xmlns:a16="http://schemas.microsoft.com/office/drawing/2014/main" id="{BF85FFC7-4A5E-B740-A5CF-76E4468D0764}"/>
              </a:ext>
            </a:extLst>
          </p:cNvPr>
          <p:cNvSpPr txBox="1">
            <a:spLocks noChangeArrowheads="1"/>
          </p:cNvSpPr>
          <p:nvPr/>
        </p:nvSpPr>
        <p:spPr bwMode="auto">
          <a:xfrm>
            <a:off x="6048375" y="4608513"/>
            <a:ext cx="36004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ANALIZO</a:t>
            </a:r>
          </a:p>
        </p:txBody>
      </p:sp>
      <p:sp>
        <p:nvSpPr>
          <p:cNvPr id="175113" name="Text Box 9">
            <a:extLst>
              <a:ext uri="{FF2B5EF4-FFF2-40B4-BE49-F238E27FC236}">
                <a16:creationId xmlns:a16="http://schemas.microsoft.com/office/drawing/2014/main" id="{7B0C2BC8-86C3-8548-BB37-667D04A19C24}"/>
              </a:ext>
            </a:extLst>
          </p:cNvPr>
          <p:cNvSpPr txBox="1">
            <a:spLocks noChangeArrowheads="1"/>
          </p:cNvSpPr>
          <p:nvPr/>
        </p:nvSpPr>
        <p:spPr bwMode="auto">
          <a:xfrm>
            <a:off x="396875" y="1611313"/>
            <a:ext cx="302260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MERCURIO</a:t>
            </a:r>
          </a:p>
        </p:txBody>
      </p:sp>
      <p:sp>
        <p:nvSpPr>
          <p:cNvPr id="175114" name="Oval 10">
            <a:extLst>
              <a:ext uri="{FF2B5EF4-FFF2-40B4-BE49-F238E27FC236}">
                <a16:creationId xmlns:a16="http://schemas.microsoft.com/office/drawing/2014/main" id="{B6A5CD6E-8AB5-E541-A961-9722F563807E}"/>
              </a:ext>
            </a:extLst>
          </p:cNvPr>
          <p:cNvSpPr>
            <a:spLocks noChangeArrowheads="1"/>
          </p:cNvSpPr>
          <p:nvPr/>
        </p:nvSpPr>
        <p:spPr bwMode="auto">
          <a:xfrm>
            <a:off x="4103688" y="3382963"/>
            <a:ext cx="576262" cy="576262"/>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75115" name="Line 11">
            <a:extLst>
              <a:ext uri="{FF2B5EF4-FFF2-40B4-BE49-F238E27FC236}">
                <a16:creationId xmlns:a16="http://schemas.microsoft.com/office/drawing/2014/main" id="{9A74BE68-E05F-7A49-BDCE-1DEF59366E39}"/>
              </a:ext>
            </a:extLst>
          </p:cNvPr>
          <p:cNvSpPr>
            <a:spLocks noChangeShapeType="1"/>
          </p:cNvSpPr>
          <p:nvPr/>
        </p:nvSpPr>
        <p:spPr bwMode="auto">
          <a:xfrm>
            <a:off x="4392613" y="3959225"/>
            <a:ext cx="1587" cy="576263"/>
          </a:xfrm>
          <a:prstGeom prst="line">
            <a:avLst/>
          </a:prstGeom>
          <a:noFill/>
          <a:ln w="9360" cap="sq">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175116" name="AutoShape 12">
            <a:extLst>
              <a:ext uri="{FF2B5EF4-FFF2-40B4-BE49-F238E27FC236}">
                <a16:creationId xmlns:a16="http://schemas.microsoft.com/office/drawing/2014/main" id="{3447E1AB-D433-1844-A770-51516396A567}"/>
              </a:ext>
            </a:extLst>
          </p:cNvPr>
          <p:cNvSpPr>
            <a:spLocks noChangeArrowheads="1"/>
          </p:cNvSpPr>
          <p:nvPr/>
        </p:nvSpPr>
        <p:spPr bwMode="auto">
          <a:xfrm rot="5340000" flipH="1">
            <a:off x="4216400" y="2989263"/>
            <a:ext cx="287337" cy="503238"/>
          </a:xfrm>
          <a:prstGeom prst="moon">
            <a:avLst>
              <a:gd name="adj" fmla="val 50000"/>
            </a:avLst>
          </a:prstGeom>
          <a:solidFill>
            <a:srgbClr val="FFFFFF"/>
          </a:solidFill>
          <a:ln w="9360" cap="sq">
            <a:solidFill>
              <a:srgbClr val="00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75117" name="Line 13">
            <a:extLst>
              <a:ext uri="{FF2B5EF4-FFF2-40B4-BE49-F238E27FC236}">
                <a16:creationId xmlns:a16="http://schemas.microsoft.com/office/drawing/2014/main" id="{8026E4B5-1352-5240-9F01-12CCF300F831}"/>
              </a:ext>
            </a:extLst>
          </p:cNvPr>
          <p:cNvSpPr>
            <a:spLocks noChangeShapeType="1"/>
          </p:cNvSpPr>
          <p:nvPr/>
        </p:nvSpPr>
        <p:spPr bwMode="auto">
          <a:xfrm flipV="1">
            <a:off x="4103688" y="4130675"/>
            <a:ext cx="576262" cy="44450"/>
          </a:xfrm>
          <a:prstGeom prst="line">
            <a:avLst/>
          </a:prstGeom>
          <a:noFill/>
          <a:ln w="9360" cap="sq">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175118" name="Text Box 14">
            <a:extLst>
              <a:ext uri="{FF2B5EF4-FFF2-40B4-BE49-F238E27FC236}">
                <a16:creationId xmlns:a16="http://schemas.microsoft.com/office/drawing/2014/main" id="{B05EA32F-BFAD-3948-A6D3-ADD8FABFD09D}"/>
              </a:ext>
            </a:extLst>
          </p:cNvPr>
          <p:cNvSpPr txBox="1">
            <a:spLocks noChangeArrowheads="1"/>
          </p:cNvSpPr>
          <p:nvPr/>
        </p:nvSpPr>
        <p:spPr bwMode="auto">
          <a:xfrm>
            <a:off x="6046788" y="2711450"/>
            <a:ext cx="3600450" cy="12239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TIERRA</a:t>
            </a:r>
          </a:p>
          <a:p>
            <a:pPr algn="ctr">
              <a:buSzPct val="100000"/>
            </a:pPr>
            <a:r>
              <a:rPr lang="es-ES" altLang="es-ES_tradnl" sz="4000" b="1">
                <a:solidFill>
                  <a:srgbClr val="000000"/>
                </a:solidFill>
              </a:rPr>
              <a:t>MUTABLE</a:t>
            </a:r>
          </a:p>
        </p:txBody>
      </p:sp>
      <p:sp>
        <p:nvSpPr>
          <p:cNvPr id="175119" name="Text Box 9">
            <a:extLst>
              <a:ext uri="{FF2B5EF4-FFF2-40B4-BE49-F238E27FC236}">
                <a16:creationId xmlns:a16="http://schemas.microsoft.com/office/drawing/2014/main" id="{A93CDF41-22D1-104D-B87A-B0A4B68F2CE8}"/>
              </a:ext>
            </a:extLst>
          </p:cNvPr>
          <p:cNvSpPr txBox="1">
            <a:spLocks noChangeArrowheads="1"/>
          </p:cNvSpPr>
          <p:nvPr/>
        </p:nvSpPr>
        <p:spPr bwMode="auto">
          <a:xfrm>
            <a:off x="360363" y="4564063"/>
            <a:ext cx="302260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VI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Freeform 2">
            <a:extLst>
              <a:ext uri="{FF2B5EF4-FFF2-40B4-BE49-F238E27FC236}">
                <a16:creationId xmlns:a16="http://schemas.microsoft.com/office/drawing/2014/main" id="{2460B1BB-A7A9-0245-AE36-1F0CC0861FD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9938" name="Picture 3">
            <a:extLst>
              <a:ext uri="{FF2B5EF4-FFF2-40B4-BE49-F238E27FC236}">
                <a16:creationId xmlns:a16="http://schemas.microsoft.com/office/drawing/2014/main" id="{05D16F2F-0A49-2242-BE43-9885931A0B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4">
            <a:extLst>
              <a:ext uri="{FF2B5EF4-FFF2-40B4-BE49-F238E27FC236}">
                <a16:creationId xmlns:a16="http://schemas.microsoft.com/office/drawing/2014/main" id="{EC35A36B-4A36-9B44-ABFD-7DEA20033264}"/>
              </a:ext>
            </a:extLst>
          </p:cNvPr>
          <p:cNvSpPr txBox="1">
            <a:spLocks noChangeArrowheads="1"/>
          </p:cNvSpPr>
          <p:nvPr/>
        </p:nvSpPr>
        <p:spPr bwMode="auto">
          <a:xfrm>
            <a:off x="708025" y="195263"/>
            <a:ext cx="757264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VIRGO: la raíz de la sombra</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8A6F30CD-5EA3-FD49-9964-EA073DAF30C0}"/>
              </a:ext>
            </a:extLst>
          </p:cNvPr>
          <p:cNvSpPr/>
          <p:nvPr/>
        </p:nvSpPr>
        <p:spPr>
          <a:xfrm>
            <a:off x="1295400" y="1636713"/>
            <a:ext cx="8208963" cy="2638425"/>
          </a:xfrm>
          <a:prstGeom prst="rect">
            <a:avLst/>
          </a:prstGeom>
        </p:spPr>
        <p:txBody>
          <a:bodyPr>
            <a:spAutoFit/>
          </a:bodyPr>
          <a:lstStyle/>
          <a:p>
            <a:pPr marL="342900" indent="-342900" algn="just">
              <a:lnSpc>
                <a:spcPct val="115000"/>
              </a:lnSpc>
              <a:spcAft>
                <a:spcPts val="1138"/>
              </a:spcAft>
              <a:buClr>
                <a:srgbClr val="000000"/>
              </a:buClr>
              <a:buSzPct val="100000"/>
              <a:buFont typeface="Arial" charset="0"/>
              <a:buChar char="•"/>
              <a:defRPr/>
            </a:pPr>
            <a:r>
              <a:rPr lang="es-ES" altLang="es-ES_tradnl" b="1" dirty="0">
                <a:solidFill>
                  <a:srgbClr val="000000"/>
                </a:solidFill>
                <a:latin typeface="Times New Roman" charset="0"/>
              </a:rPr>
              <a:t>Miedo e inseguridad al descontrol</a:t>
            </a:r>
            <a:r>
              <a:rPr lang="es-ES" altLang="es-ES_tradnl" dirty="0">
                <a:solidFill>
                  <a:srgbClr val="000000"/>
                </a:solidFill>
                <a:latin typeface="Times New Roman" charset="0"/>
              </a:rPr>
              <a:t>. Compenso este miedo controlando en exceso hacia mí y hacia los demás. </a:t>
            </a:r>
          </a:p>
          <a:p>
            <a:pPr algn="just">
              <a:lnSpc>
                <a:spcPct val="115000"/>
              </a:lnSpc>
              <a:spcAft>
                <a:spcPts val="1138"/>
              </a:spcAft>
              <a:buClr>
                <a:srgbClr val="000000"/>
              </a:buClr>
              <a:buSzPct val="100000"/>
              <a:defRPr/>
            </a:pPr>
            <a:r>
              <a:rPr lang="es-ES" altLang="es-ES_tradnl" dirty="0">
                <a:solidFill>
                  <a:srgbClr val="000000"/>
                </a:solidFill>
                <a:latin typeface="Times New Roman" charset="0"/>
              </a:rPr>
              <a:t>                          CONTROLADOR</a:t>
            </a:r>
          </a:p>
          <a:p>
            <a:pPr marL="342900" indent="-342900" algn="just">
              <a:lnSpc>
                <a:spcPct val="115000"/>
              </a:lnSpc>
              <a:spcAft>
                <a:spcPts val="1138"/>
              </a:spcAft>
              <a:buClr>
                <a:srgbClr val="000000"/>
              </a:buClr>
              <a:buSzPct val="100000"/>
              <a:buFont typeface="Arial" charset="0"/>
              <a:buChar char="•"/>
              <a:defRPr/>
            </a:pPr>
            <a:r>
              <a:rPr lang="es-ES" altLang="es-ES_tradnl" b="1" dirty="0">
                <a:solidFill>
                  <a:srgbClr val="000000"/>
                </a:solidFill>
                <a:latin typeface="Times New Roman" charset="0"/>
              </a:rPr>
              <a:t>Miedo a la imperfección.</a:t>
            </a:r>
            <a:r>
              <a:rPr lang="es-ES" altLang="es-ES_tradnl" dirty="0">
                <a:solidFill>
                  <a:srgbClr val="000000"/>
                </a:solidFill>
                <a:latin typeface="Times New Roman" charset="0"/>
              </a:rPr>
              <a:t> </a:t>
            </a:r>
          </a:p>
          <a:p>
            <a:pPr algn="just">
              <a:lnSpc>
                <a:spcPct val="115000"/>
              </a:lnSpc>
              <a:spcAft>
                <a:spcPts val="1138"/>
              </a:spcAft>
              <a:buClr>
                <a:srgbClr val="000000"/>
              </a:buClr>
              <a:buSzPct val="100000"/>
              <a:defRPr/>
            </a:pPr>
            <a:r>
              <a:rPr lang="es-ES" altLang="es-ES_tradnl" dirty="0">
                <a:solidFill>
                  <a:srgbClr val="000000"/>
                </a:solidFill>
                <a:latin typeface="Times New Roman" charset="0"/>
              </a:rPr>
              <a:t>                          PERFECCIONISTA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465D732-D54D-B246-A397-D0D515F5CE3D}"/>
              </a:ext>
            </a:extLst>
          </p:cNvPr>
          <p:cNvSpPr txBox="1">
            <a:spLocks noChangeArrowheads="1"/>
          </p:cNvSpPr>
          <p:nvPr/>
        </p:nvSpPr>
        <p:spPr bwMode="auto">
          <a:xfrm>
            <a:off x="1053331" y="1318021"/>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Bef>
                <a:spcPts val="600"/>
              </a:spcBef>
              <a:spcAft>
                <a:spcPts val="850"/>
              </a:spcAft>
              <a:buClr>
                <a:srgbClr val="000000"/>
              </a:buClr>
              <a:buSzPct val="100000"/>
              <a:buFont typeface="Wingdings" pitchFamily="2" charset="2"/>
              <a:buChar char=""/>
            </a:pPr>
            <a:r>
              <a:rPr lang="es-ES" altLang="es-ES_tradnl" sz="2000" b="1" dirty="0">
                <a:solidFill>
                  <a:srgbClr val="000000"/>
                </a:solidFill>
                <a:latin typeface="Times New Roman" panose="02020603050405020304" pitchFamily="18" charset="0"/>
              </a:rPr>
              <a:t>Razonador, emite juicios sensatos, observador. ASERTIVO.</a:t>
            </a:r>
          </a:p>
          <a:p>
            <a:pPr eaLnBrk="1">
              <a:spcBef>
                <a:spcPts val="600"/>
              </a:spcBef>
              <a:spcAft>
                <a:spcPts val="250"/>
              </a:spcAft>
              <a:buSzPct val="100000"/>
            </a:pPr>
            <a:endParaRPr lang="es-ES" altLang="es-ES_tradnl" sz="2000" b="1" dirty="0">
              <a:solidFill>
                <a:srgbClr val="000000"/>
              </a:solidFill>
              <a:latin typeface="Times New Roman" panose="02020603050405020304" pitchFamily="18" charset="0"/>
            </a:endParaRPr>
          </a:p>
          <a:p>
            <a:pPr eaLnBrk="1">
              <a:spcBef>
                <a:spcPts val="600"/>
              </a:spcBef>
              <a:spcAft>
                <a:spcPts val="250"/>
              </a:spcAft>
              <a:buClr>
                <a:srgbClr val="000000"/>
              </a:buClr>
              <a:buSzPct val="100000"/>
              <a:buFont typeface="Wingdings" pitchFamily="2" charset="2"/>
              <a:buChar char=""/>
            </a:pPr>
            <a:r>
              <a:rPr lang="es-ES" altLang="es-ES_tradnl" sz="2000" b="1" dirty="0">
                <a:solidFill>
                  <a:srgbClr val="000000"/>
                </a:solidFill>
                <a:latin typeface="Times New Roman" panose="02020603050405020304" pitchFamily="18" charset="0"/>
              </a:rPr>
              <a:t>MENTE CONCENTRADA.   </a:t>
            </a:r>
          </a:p>
          <a:p>
            <a:pPr marL="34925" indent="0" eaLnBrk="1">
              <a:spcBef>
                <a:spcPts val="600"/>
              </a:spcBef>
              <a:spcAft>
                <a:spcPts val="250"/>
              </a:spcAft>
              <a:buClr>
                <a:srgbClr val="000000"/>
              </a:buClr>
              <a:buSzPct val="100000"/>
            </a:pPr>
            <a:r>
              <a:rPr lang="es-ES" altLang="es-ES_tradnl" sz="2000" b="1" dirty="0">
                <a:solidFill>
                  <a:srgbClr val="000000"/>
                </a:solidFill>
                <a:latin typeface="Times New Roman" panose="02020603050405020304" pitchFamily="18" charset="0"/>
              </a:rPr>
              <a:t>                </a:t>
            </a:r>
          </a:p>
          <a:p>
            <a:pPr eaLnBrk="1">
              <a:spcBef>
                <a:spcPts val="600"/>
              </a:spcBef>
              <a:spcAft>
                <a:spcPts val="250"/>
              </a:spcAft>
              <a:buClr>
                <a:srgbClr val="000000"/>
              </a:buClr>
              <a:buSzPct val="100000"/>
              <a:buFont typeface="Times New Roman" panose="02020603050405020304" pitchFamily="18" charset="0"/>
              <a:buNone/>
            </a:pPr>
            <a:r>
              <a:rPr lang="es-ES" altLang="es-ES_tradnl" sz="2000" b="1" dirty="0">
                <a:solidFill>
                  <a:srgbClr val="000000"/>
                </a:solidFill>
                <a:latin typeface="Times New Roman" panose="02020603050405020304" pitchFamily="18" charset="0"/>
              </a:rPr>
              <a:t>                                </a:t>
            </a:r>
          </a:p>
          <a:p>
            <a:pPr eaLnBrk="1">
              <a:spcBef>
                <a:spcPts val="600"/>
              </a:spcBef>
              <a:spcAft>
                <a:spcPts val="850"/>
              </a:spcAft>
              <a:buClr>
                <a:srgbClr val="000000"/>
              </a:buClr>
              <a:buSzPct val="100000"/>
              <a:buFont typeface="Wingdings" pitchFamily="2" charset="2"/>
              <a:buChar char=""/>
            </a:pPr>
            <a:r>
              <a:rPr lang="es-ES" altLang="es-ES_tradnl" sz="2000" b="1" dirty="0">
                <a:solidFill>
                  <a:srgbClr val="000000"/>
                </a:solidFill>
                <a:latin typeface="Times New Roman" panose="02020603050405020304" pitchFamily="18" charset="0"/>
              </a:rPr>
              <a:t>Comunicador (oral, escrito).                      </a:t>
            </a:r>
          </a:p>
          <a:p>
            <a:pPr eaLnBrk="1">
              <a:lnSpc>
                <a:spcPct val="115000"/>
              </a:lnSpc>
              <a:spcAft>
                <a:spcPts val="1425"/>
              </a:spcAft>
              <a:buSzPct val="100000"/>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p:txBody>
      </p:sp>
      <p:sp>
        <p:nvSpPr>
          <p:cNvPr id="41986" name="Freeform 2">
            <a:extLst>
              <a:ext uri="{FF2B5EF4-FFF2-40B4-BE49-F238E27FC236}">
                <a16:creationId xmlns:a16="http://schemas.microsoft.com/office/drawing/2014/main" id="{E8C77F05-6931-3F43-A5F3-28244A71F4A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7" name="Picture 3">
            <a:extLst>
              <a:ext uri="{FF2B5EF4-FFF2-40B4-BE49-F238E27FC236}">
                <a16:creationId xmlns:a16="http://schemas.microsoft.com/office/drawing/2014/main" id="{38E6E23A-5694-0A44-BFE8-C3E7D131F3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Text Box 4">
            <a:extLst>
              <a:ext uri="{FF2B5EF4-FFF2-40B4-BE49-F238E27FC236}">
                <a16:creationId xmlns:a16="http://schemas.microsoft.com/office/drawing/2014/main" id="{6B9CBE42-62DE-B541-A0CC-E10D1495F824}"/>
              </a:ext>
            </a:extLst>
          </p:cNvPr>
          <p:cNvSpPr txBox="1">
            <a:spLocks noChangeArrowheads="1"/>
          </p:cNvSpPr>
          <p:nvPr/>
        </p:nvSpPr>
        <p:spPr bwMode="auto">
          <a:xfrm>
            <a:off x="5256213" y="1318021"/>
            <a:ext cx="4932362"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Bef>
                <a:spcPts val="600"/>
              </a:spcBef>
              <a:spcAft>
                <a:spcPts val="850"/>
              </a:spcAft>
              <a:buClr>
                <a:srgbClr val="000000"/>
              </a:buClr>
              <a:buSzPct val="100000"/>
              <a:buFont typeface="Wingdings" pitchFamily="2" charset="2"/>
              <a:buChar char=""/>
            </a:pPr>
            <a:r>
              <a:rPr lang="es-ES" altLang="es-ES_tradnl" sz="2000" b="1" dirty="0">
                <a:solidFill>
                  <a:srgbClr val="FF0000"/>
                </a:solidFill>
                <a:latin typeface="Times New Roman" panose="02020603050405020304" pitchFamily="18" charset="0"/>
              </a:rPr>
              <a:t>Irracional, CRÍTICO,  excesivamente detallista.</a:t>
            </a:r>
          </a:p>
          <a:p>
            <a:pPr marL="34925" indent="0" eaLnBrk="1">
              <a:spcBef>
                <a:spcPts val="600"/>
              </a:spcBef>
              <a:spcAft>
                <a:spcPts val="850"/>
              </a:spcAft>
              <a:buClr>
                <a:srgbClr val="000000"/>
              </a:buClr>
              <a:buSzPct val="100000"/>
            </a:pPr>
            <a:endParaRPr lang="es-ES" altLang="es-ES_tradnl" sz="2000" b="1" dirty="0">
              <a:solidFill>
                <a:srgbClr val="FF0000"/>
              </a:solidFill>
              <a:latin typeface="Times New Roman" panose="02020603050405020304" pitchFamily="18" charset="0"/>
            </a:endParaRPr>
          </a:p>
          <a:p>
            <a:pPr eaLnBrk="1">
              <a:spcBef>
                <a:spcPts val="600"/>
              </a:spcBef>
              <a:spcAft>
                <a:spcPts val="850"/>
              </a:spcAft>
              <a:buClr>
                <a:srgbClr val="000000"/>
              </a:buClr>
              <a:buSzPct val="100000"/>
              <a:buFont typeface="Wingdings" pitchFamily="2" charset="2"/>
              <a:buChar char=""/>
            </a:pPr>
            <a:r>
              <a:rPr lang="es-ES" altLang="es-ES_tradnl" sz="2000" b="1" dirty="0">
                <a:solidFill>
                  <a:srgbClr val="FF0000"/>
                </a:solidFill>
                <a:latin typeface="Times New Roman" panose="02020603050405020304" pitchFamily="18" charset="0"/>
              </a:rPr>
              <a:t>DÉFICIT DE ATENCIÓN, tensión. nerviosa: Malinterpreta oral o escrito.</a:t>
            </a:r>
          </a:p>
          <a:p>
            <a:pPr marL="34925" indent="0" eaLnBrk="1">
              <a:spcBef>
                <a:spcPts val="600"/>
              </a:spcBef>
              <a:spcAft>
                <a:spcPts val="850"/>
              </a:spcAft>
              <a:buClr>
                <a:srgbClr val="000000"/>
              </a:buClr>
              <a:buSzPct val="100000"/>
            </a:pPr>
            <a:endParaRPr lang="es-ES" altLang="es-ES_tradnl" sz="2000" b="1" dirty="0">
              <a:solidFill>
                <a:srgbClr val="FF0000"/>
              </a:solidFill>
              <a:latin typeface="Times New Roman" panose="02020603050405020304" pitchFamily="18" charset="0"/>
            </a:endParaRPr>
          </a:p>
          <a:p>
            <a:pPr eaLnBrk="1">
              <a:spcBef>
                <a:spcPts val="600"/>
              </a:spcBef>
              <a:spcAft>
                <a:spcPts val="850"/>
              </a:spcAft>
              <a:buClr>
                <a:srgbClr val="000000"/>
              </a:buClr>
              <a:buSzPct val="100000"/>
              <a:buFont typeface="Wingdings" pitchFamily="2" charset="2"/>
              <a:buChar char=""/>
            </a:pPr>
            <a:r>
              <a:rPr lang="es-ES" altLang="es-ES_tradnl" sz="2000" b="1" dirty="0">
                <a:solidFill>
                  <a:srgbClr val="FF0000"/>
                </a:solidFill>
                <a:latin typeface="Times New Roman" panose="02020603050405020304" pitchFamily="18" charset="0"/>
              </a:rPr>
              <a:t>DISCUTIDOR, POCO HABLADOR.</a:t>
            </a:r>
          </a:p>
          <a:p>
            <a:pPr eaLnBrk="1">
              <a:lnSpc>
                <a:spcPct val="115000"/>
              </a:lnSpc>
              <a:spcBef>
                <a:spcPts val="600"/>
              </a:spcBef>
              <a:spcAft>
                <a:spcPts val="1425"/>
              </a:spcAft>
              <a:buSzPct val="100000"/>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p:txBody>
      </p:sp>
      <p:sp>
        <p:nvSpPr>
          <p:cNvPr id="41989" name="Text Box 5">
            <a:extLst>
              <a:ext uri="{FF2B5EF4-FFF2-40B4-BE49-F238E27FC236}">
                <a16:creationId xmlns:a16="http://schemas.microsoft.com/office/drawing/2014/main" id="{341323A1-895A-1C42-8BB4-157F9310C853}"/>
              </a:ext>
            </a:extLst>
          </p:cNvPr>
          <p:cNvSpPr txBox="1">
            <a:spLocks noChangeArrowheads="1"/>
          </p:cNvSpPr>
          <p:nvPr/>
        </p:nvSpPr>
        <p:spPr bwMode="auto">
          <a:xfrm>
            <a:off x="674688" y="163513"/>
            <a:ext cx="702992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VIRGO: Mente racional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9C3ECCD5-B3D5-1C45-953E-4D2AEEE37873}"/>
              </a:ext>
            </a:extLst>
          </p:cNvPr>
          <p:cNvSpPr txBox="1">
            <a:spLocks noChangeArrowheads="1"/>
          </p:cNvSpPr>
          <p:nvPr/>
        </p:nvSpPr>
        <p:spPr bwMode="auto">
          <a:xfrm>
            <a:off x="909638" y="1260475"/>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50"/>
              </a:spcAft>
              <a:buClr>
                <a:srgbClr val="000000"/>
              </a:buClr>
              <a:buSzPct val="100000"/>
              <a:buFont typeface="Wingdings" pitchFamily="2" charset="2"/>
              <a:buChar char=""/>
              <a:defRPr/>
            </a:pPr>
            <a:r>
              <a:rPr lang="es-ES" altLang="es-ES_tradnl" sz="2000" b="1" dirty="0">
                <a:solidFill>
                  <a:srgbClr val="000000"/>
                </a:solidFill>
                <a:latin typeface="Times New Roman" charset="0"/>
                <a:ea typeface="ＭＳ Ｐゴシック" charset="-128"/>
              </a:rPr>
              <a:t>ORDENADO y DISCIPLINADO.</a:t>
            </a:r>
          </a:p>
          <a:p>
            <a:pPr marL="34925" indent="0" eaLnBrk="1">
              <a:spcAft>
                <a:spcPts val="1450"/>
              </a:spcAft>
              <a:buClr>
                <a:srgbClr val="000000"/>
              </a:buClr>
              <a:buSzPct val="100000"/>
              <a:defRPr/>
            </a:pPr>
            <a:endParaRPr lang="es-ES" altLang="es-ES_tradnl" sz="2000" b="1" dirty="0">
              <a:solidFill>
                <a:srgbClr val="000000"/>
              </a:solidFill>
              <a:latin typeface="Times New Roman" charset="0"/>
              <a:ea typeface="ＭＳ Ｐゴシック" charset="-128"/>
            </a:endParaRPr>
          </a:p>
          <a:p>
            <a:pPr eaLnBrk="1">
              <a:spcAft>
                <a:spcPts val="1450"/>
              </a:spcAft>
              <a:buClr>
                <a:srgbClr val="000000"/>
              </a:buClr>
              <a:buSzPct val="100000"/>
              <a:buFont typeface="Wingdings" pitchFamily="2" charset="2"/>
              <a:buChar char=""/>
              <a:defRPr/>
            </a:pPr>
            <a:r>
              <a:rPr lang="es-ES" altLang="es-ES_tradnl" sz="2000" b="1" dirty="0">
                <a:solidFill>
                  <a:srgbClr val="000000"/>
                </a:solidFill>
                <a:latin typeface="Times New Roman" charset="0"/>
                <a:ea typeface="ＭＳ Ｐゴシック" charset="-128"/>
              </a:rPr>
              <a:t>PRÁCTICO y SERVICIAL (ser útil).        </a:t>
            </a:r>
          </a:p>
          <a:p>
            <a:pPr eaLnBrk="1">
              <a:spcAft>
                <a:spcPts val="850"/>
              </a:spcAft>
              <a:buClr>
                <a:srgbClr val="000000"/>
              </a:buClr>
              <a:buSzPct val="100000"/>
              <a:buFont typeface="Wingdings" pitchFamily="2" charset="2"/>
              <a:buChar char=""/>
              <a:defRPr/>
            </a:pPr>
            <a:endParaRPr lang="es-ES" altLang="es-ES_tradnl" sz="2000" b="1" dirty="0">
              <a:solidFill>
                <a:srgbClr val="000000"/>
              </a:solidFill>
              <a:latin typeface="Times New Roman" panose="02020603050405020304" pitchFamily="18" charset="0"/>
            </a:endParaRPr>
          </a:p>
          <a:p>
            <a:pPr eaLnBrk="1">
              <a:spcAft>
                <a:spcPts val="250"/>
              </a:spcAft>
              <a:buSzPct val="100000"/>
              <a:defRPr/>
            </a:pPr>
            <a:endParaRPr lang="es-ES" altLang="es-ES_tradnl" sz="2000" b="1" dirty="0">
              <a:solidFill>
                <a:srgbClr val="000000"/>
              </a:solidFill>
              <a:latin typeface="Times New Roman" panose="02020603050405020304" pitchFamily="18" charset="0"/>
            </a:endParaRPr>
          </a:p>
          <a:p>
            <a:pPr eaLnBrk="1">
              <a:spcAft>
                <a:spcPts val="250"/>
              </a:spcAft>
              <a:buClr>
                <a:srgbClr val="000000"/>
              </a:buClr>
              <a:buSzPct val="100000"/>
              <a:buFont typeface="Wingdings" pitchFamily="2" charset="2"/>
              <a:buChar char=""/>
              <a:defRPr/>
            </a:pPr>
            <a:r>
              <a:rPr lang="es-ES" altLang="es-ES_tradnl" sz="2000" b="1" dirty="0">
                <a:solidFill>
                  <a:srgbClr val="000000"/>
                </a:solidFill>
                <a:latin typeface="Times New Roman" panose="02020603050405020304" pitchFamily="18" charset="0"/>
              </a:rPr>
              <a:t>SERENO Y TOLERANTE.                  </a:t>
            </a:r>
          </a:p>
          <a:p>
            <a:pPr eaLnBrk="1">
              <a:spcAft>
                <a:spcPts val="250"/>
              </a:spcAft>
              <a:buClr>
                <a:srgbClr val="000000"/>
              </a:buClr>
              <a:buSzPct val="100000"/>
              <a:buFont typeface="Times New Roman" panose="02020603050405020304" pitchFamily="18" charset="0"/>
              <a:buNone/>
              <a:defRPr/>
            </a:pPr>
            <a:r>
              <a:rPr lang="es-ES" altLang="es-ES_tradnl" sz="2000" b="1" dirty="0">
                <a:solidFill>
                  <a:srgbClr val="000000"/>
                </a:solidFill>
                <a:latin typeface="Times New Roman" panose="02020603050405020304" pitchFamily="18" charset="0"/>
              </a:rPr>
              <a:t>                                </a:t>
            </a:r>
          </a:p>
          <a:p>
            <a:pPr marL="34925" indent="0" eaLnBrk="1">
              <a:spcAft>
                <a:spcPts val="850"/>
              </a:spcAft>
              <a:buClr>
                <a:srgbClr val="000000"/>
              </a:buClr>
              <a:buSzPct val="100000"/>
              <a:defRPr/>
            </a:pPr>
            <a:r>
              <a:rPr lang="es-ES" altLang="es-ES_tradnl" sz="2000" b="1" dirty="0">
                <a:solidFill>
                  <a:srgbClr val="00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44034" name="Freeform 2">
            <a:extLst>
              <a:ext uri="{FF2B5EF4-FFF2-40B4-BE49-F238E27FC236}">
                <a16:creationId xmlns:a16="http://schemas.microsoft.com/office/drawing/2014/main" id="{0CB03A23-FA58-0844-A5D0-FF57583EEF5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5" name="Picture 3">
            <a:extLst>
              <a:ext uri="{FF2B5EF4-FFF2-40B4-BE49-F238E27FC236}">
                <a16:creationId xmlns:a16="http://schemas.microsoft.com/office/drawing/2014/main" id="{F73C1424-0A90-6245-A863-7747644BE9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Text Box 4">
            <a:extLst>
              <a:ext uri="{FF2B5EF4-FFF2-40B4-BE49-F238E27FC236}">
                <a16:creationId xmlns:a16="http://schemas.microsoft.com/office/drawing/2014/main" id="{6CA54541-12FF-4F49-AE37-A03E66C2947B}"/>
              </a:ext>
            </a:extLst>
          </p:cNvPr>
          <p:cNvSpPr txBox="1">
            <a:spLocks noChangeArrowheads="1"/>
          </p:cNvSpPr>
          <p:nvPr/>
        </p:nvSpPr>
        <p:spPr bwMode="auto">
          <a:xfrm>
            <a:off x="5256213" y="1235075"/>
            <a:ext cx="5016500"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Detallistas en exceso (no ve la totalidad), Perfeccionista.</a:t>
            </a:r>
          </a:p>
          <a:p>
            <a:pPr marL="34925" indent="0" eaLnBrk="1">
              <a:spcAft>
                <a:spcPts val="850"/>
              </a:spcAft>
              <a:buClr>
                <a:srgbClr val="000000"/>
              </a:buClr>
              <a:buSzPct val="100000"/>
              <a:defRPr/>
            </a:pPr>
            <a:r>
              <a:rPr lang="es-ES" altLang="es-ES_tradnl" sz="2000" b="1" dirty="0">
                <a:solidFill>
                  <a:srgbClr val="FF0000"/>
                </a:solidFill>
                <a:latin typeface="Times New Roman" charset="0"/>
                <a:ea typeface="ＭＳ Ｐゴシック" charset="-128"/>
              </a:rPr>
              <a:t>                                                                                                                                                         </a:t>
            </a:r>
          </a:p>
          <a:p>
            <a:pPr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Servilismo (demandan algo a cambio).</a:t>
            </a:r>
          </a:p>
          <a:p>
            <a:pPr marL="34925" indent="0" eaLnBrk="1">
              <a:spcAft>
                <a:spcPts val="850"/>
              </a:spcAft>
              <a:buClr>
                <a:srgbClr val="000000"/>
              </a:buClr>
              <a:buSzPct val="100000"/>
              <a:defRPr/>
            </a:pPr>
            <a:endParaRPr lang="es-ES" altLang="es-ES_tradnl" sz="2000" b="1" dirty="0">
              <a:solidFill>
                <a:srgbClr val="FF0000"/>
              </a:solidFill>
              <a:latin typeface="Times New Roman" charset="0"/>
              <a:ea typeface="ＭＳ Ｐゴシック" charset="-128"/>
            </a:endParaRPr>
          </a:p>
          <a:p>
            <a:pPr marL="34925" indent="0" eaLnBrk="1">
              <a:spcAft>
                <a:spcPts val="850"/>
              </a:spcAft>
              <a:buClr>
                <a:srgbClr val="000000"/>
              </a:buClr>
              <a:buSzPct val="100000"/>
              <a:defRPr/>
            </a:pPr>
            <a:endParaRPr lang="es-ES" altLang="es-ES_tradnl" sz="2000" b="1" dirty="0">
              <a:solidFill>
                <a:srgbClr val="FF0000"/>
              </a:solidFill>
              <a:latin typeface="Times New Roman" charset="0"/>
              <a:ea typeface="ＭＳ Ｐゴシック" charset="-128"/>
            </a:endParaRPr>
          </a:p>
          <a:p>
            <a:pPr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Controlador:</a:t>
            </a:r>
          </a:p>
          <a:p>
            <a:pPr lvl="1"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 Negación-Rechazo de emociones.</a:t>
            </a:r>
          </a:p>
          <a:p>
            <a:pPr lvl="1"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 Exigente hacia él y hacia los demás.</a:t>
            </a:r>
          </a:p>
          <a:p>
            <a:pPr lvl="1" eaLnBrk="1">
              <a:spcAft>
                <a:spcPts val="850"/>
              </a:spcAft>
              <a:buClr>
                <a:srgbClr val="000000"/>
              </a:buClr>
              <a:buSzPct val="100000"/>
              <a:buFont typeface="Wingdings" pitchFamily="2" charset="2"/>
              <a:buChar char=""/>
              <a:defRPr/>
            </a:pPr>
            <a:r>
              <a:rPr lang="es-ES" altLang="es-ES_tradnl" sz="2000" b="1" dirty="0">
                <a:solidFill>
                  <a:srgbClr val="FF0000"/>
                </a:solidFill>
                <a:latin typeface="Times New Roman" charset="0"/>
                <a:ea typeface="ＭＳ Ｐゴシック" charset="-128"/>
              </a:rPr>
              <a:t> No acepta lo “no útil”. </a:t>
            </a:r>
          </a:p>
          <a:p>
            <a:pPr marL="457200" lvl="1" indent="0" eaLnBrk="1">
              <a:spcAft>
                <a:spcPts val="850"/>
              </a:spcAft>
              <a:buClr>
                <a:srgbClr val="000000"/>
              </a:buClr>
              <a:buSzPct val="100000"/>
              <a:defRPr/>
            </a:pPr>
            <a:r>
              <a:rPr lang="es-ES" altLang="es-ES_tradnl" sz="2000" b="1" dirty="0">
                <a:solidFill>
                  <a:srgbClr val="FF0000"/>
                </a:solidFill>
                <a:latin typeface="Times New Roman" charset="0"/>
                <a:ea typeface="ＭＳ Ｐゴシック" charset="-128"/>
              </a:rPr>
              <a:t>                                                                                                                                           </a:t>
            </a: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44037" name="Text Box 5">
            <a:extLst>
              <a:ext uri="{FF2B5EF4-FFF2-40B4-BE49-F238E27FC236}">
                <a16:creationId xmlns:a16="http://schemas.microsoft.com/office/drawing/2014/main" id="{5C78DAC2-4F6D-A849-9324-D33956F9F554}"/>
              </a:ext>
            </a:extLst>
          </p:cNvPr>
          <p:cNvSpPr txBox="1">
            <a:spLocks noChangeArrowheads="1"/>
          </p:cNvSpPr>
          <p:nvPr/>
        </p:nvSpPr>
        <p:spPr bwMode="auto">
          <a:xfrm>
            <a:off x="674688" y="163513"/>
            <a:ext cx="666988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VIRGO: acciones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C109A02B-02FF-9342-AACD-75978D33B39D}"/>
              </a:ext>
            </a:extLst>
          </p:cNvPr>
          <p:cNvSpPr txBox="1">
            <a:spLocks noChangeArrowheads="1"/>
          </p:cNvSpPr>
          <p:nvPr/>
        </p:nvSpPr>
        <p:spPr bwMode="auto">
          <a:xfrm>
            <a:off x="708025" y="255588"/>
            <a:ext cx="7500639"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dirty="0">
                <a:solidFill>
                  <a:srgbClr val="FF4500"/>
                </a:solidFill>
              </a:rPr>
              <a:t>VIRGO: salida hacia la luz.</a:t>
            </a:r>
          </a:p>
          <a:p>
            <a:pPr algn="ctr">
              <a:buSzPct val="100000"/>
            </a:pPr>
            <a:endParaRPr lang="es-ES" altLang="es-ES_tradnl" sz="2300" b="1" dirty="0">
              <a:solidFill>
                <a:srgbClr val="FF4500"/>
              </a:solidFill>
            </a:endParaRPr>
          </a:p>
        </p:txBody>
      </p:sp>
      <p:sp>
        <p:nvSpPr>
          <p:cNvPr id="46082" name="Freeform 2">
            <a:extLst>
              <a:ext uri="{FF2B5EF4-FFF2-40B4-BE49-F238E27FC236}">
                <a16:creationId xmlns:a16="http://schemas.microsoft.com/office/drawing/2014/main" id="{DE699A38-2EFF-2C47-990E-866B8E26EA2C}"/>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3" name="Picture 3">
            <a:extLst>
              <a:ext uri="{FF2B5EF4-FFF2-40B4-BE49-F238E27FC236}">
                <a16:creationId xmlns:a16="http://schemas.microsoft.com/office/drawing/2014/main" id="{FAE19860-8843-5645-BBC6-30A16434E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4">
            <a:extLst>
              <a:ext uri="{FF2B5EF4-FFF2-40B4-BE49-F238E27FC236}">
                <a16:creationId xmlns:a16="http://schemas.microsoft.com/office/drawing/2014/main" id="{DD792451-4F60-1340-AE0A-2CA3A102356C}"/>
              </a:ext>
            </a:extLst>
          </p:cNvPr>
          <p:cNvSpPr txBox="1">
            <a:spLocks noChangeArrowheads="1"/>
          </p:cNvSpPr>
          <p:nvPr/>
        </p:nvSpPr>
        <p:spPr bwMode="auto">
          <a:xfrm>
            <a:off x="1433513" y="819150"/>
            <a:ext cx="83597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5600" indent="-231775">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1pPr>
            <a:lvl2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2pPr>
            <a:lvl3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3pPr>
            <a:lvl4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4pPr>
            <a:lvl5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9pPr>
          </a:lstStyle>
          <a:p>
            <a:pPr>
              <a:spcAft>
                <a:spcPts val="1138"/>
              </a:spcAft>
              <a:buSzPct val="100000"/>
              <a:defRPr/>
            </a:pPr>
            <a:endParaRPr lang="es-ES" altLang="es-ES_tradnl" sz="2200" dirty="0">
              <a:solidFill>
                <a:srgbClr val="000000"/>
              </a:solidFill>
              <a:latin typeface="Times New Roman" panose="02020603050405020304" pitchFamily="18" charset="0"/>
            </a:endParaRPr>
          </a:p>
          <a:p>
            <a:pPr marL="123825" indent="0" algn="just">
              <a:buClr>
                <a:srgbClr val="000000"/>
              </a:buClr>
              <a:buSzPct val="100000"/>
              <a:defRPr/>
            </a:pPr>
            <a:r>
              <a:rPr lang="es-ES" altLang="es-ES_tradnl" sz="2200" b="1" dirty="0">
                <a:solidFill>
                  <a:srgbClr val="000000"/>
                </a:solidFill>
                <a:latin typeface="Times New Roman" panose="02020603050405020304" pitchFamily="18" charset="0"/>
              </a:rPr>
              <a:t>1.-  Quitarse las gafas </a:t>
            </a:r>
            <a:r>
              <a:rPr lang="es-ES" altLang="es-ES_tradnl" sz="2200" dirty="0">
                <a:solidFill>
                  <a:srgbClr val="000000"/>
                </a:solidFill>
                <a:latin typeface="Times New Roman" panose="02020603050405020304" pitchFamily="18" charset="0"/>
              </a:rPr>
              <a:t>de la perfección, abandonar la tensión de no acercarse a lo perfecto. </a:t>
            </a:r>
            <a:r>
              <a:rPr lang="es-ES" altLang="es-ES_tradnl" sz="2200" b="1" dirty="0">
                <a:solidFill>
                  <a:srgbClr val="000000"/>
                </a:solidFill>
                <a:latin typeface="Times New Roman" panose="02020603050405020304" pitchFamily="18" charset="0"/>
              </a:rPr>
              <a:t>Aceptar y practicar la imperfección </a:t>
            </a:r>
            <a:r>
              <a:rPr lang="es-ES" altLang="es-ES_tradnl" sz="2200" dirty="0">
                <a:solidFill>
                  <a:srgbClr val="000000"/>
                </a:solidFill>
                <a:latin typeface="Times New Roman" panose="02020603050405020304" pitchFamily="18" charset="0"/>
              </a:rPr>
              <a:t>en la vida cotidiana.</a:t>
            </a:r>
          </a:p>
          <a:p>
            <a:pPr marL="123825" indent="0" algn="just">
              <a:buClr>
                <a:srgbClr val="000000"/>
              </a:buClr>
              <a:buSzPct val="100000"/>
              <a:defRPr/>
            </a:pPr>
            <a:r>
              <a:rPr lang="es-ES" altLang="es-ES_tradnl" sz="2200" dirty="0">
                <a:solidFill>
                  <a:srgbClr val="000000"/>
                </a:solidFill>
                <a:latin typeface="Times New Roman" panose="02020603050405020304" pitchFamily="18" charset="0"/>
              </a:rPr>
              <a:t>				</a:t>
            </a:r>
            <a:r>
              <a:rPr lang="es-ES" altLang="es-ES_tradnl" sz="2200" i="1" dirty="0">
                <a:solidFill>
                  <a:srgbClr val="000000"/>
                </a:solidFill>
                <a:latin typeface="Times New Roman" panose="02020603050405020304" pitchFamily="18" charset="0"/>
              </a:rPr>
              <a:t>“Superar el miedo a la imperfección”</a:t>
            </a:r>
          </a:p>
          <a:p>
            <a:pPr marL="123825" indent="0" algn="just">
              <a:buClr>
                <a:srgbClr val="000000"/>
              </a:buClr>
              <a:buSzPct val="100000"/>
              <a:defRPr/>
            </a:pPr>
            <a:endParaRPr lang="es-ES" altLang="es-ES_tradnl" sz="2200" dirty="0">
              <a:solidFill>
                <a:srgbClr val="000000"/>
              </a:solidFill>
              <a:latin typeface="Times New Roman" panose="02020603050405020304" pitchFamily="18" charset="0"/>
            </a:endParaRPr>
          </a:p>
          <a:p>
            <a:pPr marL="123825" indent="0" algn="just">
              <a:buClr>
                <a:srgbClr val="000000"/>
              </a:buClr>
              <a:buSzPct val="100000"/>
              <a:defRPr/>
            </a:pPr>
            <a:r>
              <a:rPr lang="es-ES" altLang="es-ES_tradnl" sz="2200" b="1" dirty="0">
                <a:solidFill>
                  <a:srgbClr val="000000"/>
                </a:solidFill>
                <a:latin typeface="Times New Roman" panose="02020603050405020304" pitchFamily="18" charset="0"/>
              </a:rPr>
              <a:t>2.-  Abandonar el control de los demás y la exigencia hacia los demás y hacia uno mismo. </a:t>
            </a:r>
          </a:p>
          <a:p>
            <a:pPr marL="854075" lvl="1" indent="-342900" algn="just">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Aceptación. Aceptar lo no útil.</a:t>
            </a:r>
          </a:p>
          <a:p>
            <a:pPr marL="854075" lvl="1" indent="-342900" algn="just">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Desprogramación-fluir. </a:t>
            </a:r>
          </a:p>
          <a:p>
            <a:pPr marL="511175" lvl="1" indent="0" algn="just">
              <a:buClr>
                <a:srgbClr val="000000"/>
              </a:buClr>
              <a:buSzPct val="100000"/>
              <a:defRPr/>
            </a:pPr>
            <a:endParaRPr lang="es-ES" altLang="es-ES_tradnl" sz="2200" dirty="0">
              <a:solidFill>
                <a:srgbClr val="000000"/>
              </a:solidFill>
              <a:latin typeface="Times New Roman" panose="02020603050405020304" pitchFamily="18" charset="0"/>
            </a:endParaRPr>
          </a:p>
          <a:p>
            <a:pPr marL="511175" lvl="1" indent="0" algn="just">
              <a:buClr>
                <a:srgbClr val="000000"/>
              </a:buClr>
              <a:buSzPct val="100000"/>
              <a:defRPr/>
            </a:pPr>
            <a:r>
              <a:rPr lang="es-ES" altLang="es-ES_tradnl" sz="2200" dirty="0">
                <a:solidFill>
                  <a:srgbClr val="000000"/>
                </a:solidFill>
                <a:latin typeface="Times New Roman" panose="02020603050405020304" pitchFamily="18" charset="0"/>
              </a:rPr>
              <a:t>				“Del control al autocontrol”</a:t>
            </a:r>
          </a:p>
          <a:p>
            <a:pPr marL="511175" lvl="1" indent="0" algn="just">
              <a:buClr>
                <a:srgbClr val="000000"/>
              </a:buClr>
              <a:buSzPct val="100000"/>
              <a:defRPr/>
            </a:pPr>
            <a:r>
              <a:rPr lang="es-ES" altLang="es-ES_tradnl" sz="2200" dirty="0">
                <a:solidFill>
                  <a:srgbClr val="000000"/>
                </a:solidFill>
                <a:latin typeface="Times New Roman" panose="02020603050405020304" pitchFamily="18" charset="0"/>
              </a:rPr>
              <a:t>			</a:t>
            </a:r>
            <a:r>
              <a:rPr lang="es-ES" altLang="es-ES_tradnl" sz="2200" i="1" dirty="0">
                <a:solidFill>
                  <a:srgbClr val="000000"/>
                </a:solidFill>
                <a:latin typeface="Times New Roman" panose="02020603050405020304" pitchFamily="18" charset="0"/>
              </a:rPr>
              <a:t>  “Superar el miedo a no controlar”</a:t>
            </a:r>
          </a:p>
          <a:p>
            <a:pPr algn="ctr">
              <a:lnSpc>
                <a:spcPct val="115000"/>
              </a:lnSpc>
              <a:spcAft>
                <a:spcPts val="1138"/>
              </a:spcAft>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CD8D3D5A-D278-D349-819D-7F29392E4948}"/>
              </a:ext>
            </a:extLst>
          </p:cNvPr>
          <p:cNvSpPr txBox="1">
            <a:spLocks noChangeArrowheads="1"/>
          </p:cNvSpPr>
          <p:nvPr/>
        </p:nvSpPr>
        <p:spPr bwMode="auto">
          <a:xfrm>
            <a:off x="708025" y="255588"/>
            <a:ext cx="79390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dirty="0">
                <a:solidFill>
                  <a:srgbClr val="FF4500"/>
                </a:solidFill>
              </a:rPr>
              <a:t>VIRGO: salida hacia la luz.</a:t>
            </a:r>
          </a:p>
          <a:p>
            <a:pPr algn="ctr">
              <a:buSzPct val="100000"/>
            </a:pPr>
            <a:endParaRPr lang="es-ES" altLang="es-ES_tradnl" sz="2300" b="1" dirty="0">
              <a:solidFill>
                <a:srgbClr val="FF4500"/>
              </a:solidFill>
            </a:endParaRPr>
          </a:p>
        </p:txBody>
      </p:sp>
      <p:sp>
        <p:nvSpPr>
          <p:cNvPr id="48130" name="Freeform 2">
            <a:extLst>
              <a:ext uri="{FF2B5EF4-FFF2-40B4-BE49-F238E27FC236}">
                <a16:creationId xmlns:a16="http://schemas.microsoft.com/office/drawing/2014/main" id="{BEBB8BF7-6E39-9348-A2A0-58A62C0506E9}"/>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1" name="Picture 3">
            <a:extLst>
              <a:ext uri="{FF2B5EF4-FFF2-40B4-BE49-F238E27FC236}">
                <a16:creationId xmlns:a16="http://schemas.microsoft.com/office/drawing/2014/main" id="{205AE469-FC17-624C-AED7-68234C181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4">
            <a:extLst>
              <a:ext uri="{FF2B5EF4-FFF2-40B4-BE49-F238E27FC236}">
                <a16:creationId xmlns:a16="http://schemas.microsoft.com/office/drawing/2014/main" id="{DD792451-4F60-1340-AE0A-2CA3A102356C}"/>
              </a:ext>
            </a:extLst>
          </p:cNvPr>
          <p:cNvSpPr txBox="1">
            <a:spLocks noChangeArrowheads="1"/>
          </p:cNvSpPr>
          <p:nvPr/>
        </p:nvSpPr>
        <p:spPr bwMode="auto">
          <a:xfrm>
            <a:off x="1433513" y="819150"/>
            <a:ext cx="83597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5600" indent="-231775">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1pPr>
            <a:lvl2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2pPr>
            <a:lvl3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3pPr>
            <a:lvl4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4pPr>
            <a:lvl5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9pPr>
          </a:lstStyle>
          <a:p>
            <a:pPr>
              <a:spcAft>
                <a:spcPts val="1138"/>
              </a:spcAft>
              <a:buSzPct val="100000"/>
              <a:defRPr/>
            </a:pPr>
            <a:endParaRPr lang="es-ES" altLang="es-ES_tradnl" sz="2200" dirty="0">
              <a:solidFill>
                <a:srgbClr val="000000"/>
              </a:solidFill>
              <a:latin typeface="Times New Roman" panose="02020603050405020304" pitchFamily="18" charset="0"/>
            </a:endParaRPr>
          </a:p>
          <a:p>
            <a:pPr marL="123825" indent="0">
              <a:buClr>
                <a:srgbClr val="000000"/>
              </a:buClr>
              <a:buSzPct val="100000"/>
              <a:defRPr/>
            </a:pPr>
            <a:r>
              <a:rPr lang="es-ES" altLang="es-ES_tradnl" sz="2200" b="1" dirty="0">
                <a:solidFill>
                  <a:srgbClr val="000000"/>
                </a:solidFill>
                <a:latin typeface="Times New Roman" panose="02020603050405020304" pitchFamily="18" charset="0"/>
              </a:rPr>
              <a:t>3.-  Abandonar la crítica </a:t>
            </a:r>
            <a:r>
              <a:rPr lang="es-ES" altLang="es-ES_tradnl" sz="2200" b="1" dirty="0">
                <a:solidFill>
                  <a:srgbClr val="FF0000"/>
                </a:solidFill>
                <a:latin typeface="Times New Roman" panose="02020603050405020304" pitchFamily="18" charset="0"/>
              </a:rPr>
              <a:t>destructiva</a:t>
            </a:r>
            <a:r>
              <a:rPr lang="es-ES" altLang="es-ES_tradnl" sz="2200" b="1" dirty="0">
                <a:solidFill>
                  <a:srgbClr val="000000"/>
                </a:solidFill>
                <a:latin typeface="Times New Roman" panose="02020603050405020304" pitchFamily="18" charset="0"/>
              </a:rPr>
              <a:t>.</a:t>
            </a:r>
            <a:endParaRPr lang="es-ES" altLang="es-ES_tradnl" sz="2200" dirty="0">
              <a:solidFill>
                <a:srgbClr val="000000"/>
              </a:solidFill>
              <a:latin typeface="Times New Roman" panose="02020603050405020304" pitchFamily="18" charset="0"/>
            </a:endParaRP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Malinterpretación, prejuicios.</a:t>
            </a: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Juicios que buscan culpabilizar, descalificar y/o presionar para que sea como yo deseo.</a:t>
            </a:r>
          </a:p>
          <a:p>
            <a:pPr marL="123825" indent="0">
              <a:buClr>
                <a:srgbClr val="000000"/>
              </a:buClr>
              <a:buSzPct val="100000"/>
              <a:defRPr/>
            </a:pPr>
            <a:r>
              <a:rPr lang="es-ES" altLang="es-ES" sz="2200" dirty="0">
                <a:solidFill>
                  <a:srgbClr val="000000"/>
                </a:solidFill>
                <a:latin typeface="Times New Roman" panose="02020603050405020304" pitchFamily="18" charset="0"/>
              </a:rPr>
              <a:t>    “J</a:t>
            </a:r>
            <a:r>
              <a:rPr lang="es-ES" altLang="es-ES_tradnl" sz="2200" dirty="0">
                <a:solidFill>
                  <a:srgbClr val="000000"/>
                </a:solidFill>
                <a:latin typeface="Times New Roman" panose="02020603050405020304" pitchFamily="18" charset="0"/>
              </a:rPr>
              <a:t>uzgan a quien no cabe en sus organizados cajones mentales</a:t>
            </a:r>
            <a:r>
              <a:rPr lang="es-ES" altLang="es-ES" sz="2200" dirty="0">
                <a:solidFill>
                  <a:srgbClr val="000000"/>
                </a:solidFill>
                <a:latin typeface="Times New Roman" panose="02020603050405020304" pitchFamily="18" charset="0"/>
              </a:rPr>
              <a:t>”</a:t>
            </a:r>
          </a:p>
          <a:p>
            <a:pPr marL="123825" indent="0">
              <a:buClr>
                <a:srgbClr val="000000"/>
              </a:buClr>
              <a:buSzPct val="100000"/>
              <a:defRPr/>
            </a:pPr>
            <a:endParaRPr lang="es-ES" altLang="es-ES_tradnl" sz="2200" dirty="0">
              <a:solidFill>
                <a:srgbClr val="000000"/>
              </a:solidFill>
              <a:latin typeface="Times New Roman" panose="02020603050405020304" pitchFamily="18" charset="0"/>
            </a:endParaRPr>
          </a:p>
          <a:p>
            <a:pPr marL="123825" indent="0">
              <a:buClr>
                <a:srgbClr val="000000"/>
              </a:buClr>
              <a:buSzPct val="100000"/>
              <a:defRPr/>
            </a:pPr>
            <a:r>
              <a:rPr lang="es-ES" altLang="es-ES_tradnl" sz="2200" dirty="0">
                <a:solidFill>
                  <a:srgbClr val="000000"/>
                </a:solidFill>
                <a:latin typeface="Times New Roman" panose="02020603050405020304" pitchFamily="18" charset="0"/>
              </a:rPr>
              <a:t> </a:t>
            </a:r>
            <a:r>
              <a:rPr lang="es-ES" altLang="es-ES_tradnl" sz="2200" b="1" dirty="0">
                <a:solidFill>
                  <a:srgbClr val="000000"/>
                </a:solidFill>
                <a:latin typeface="Times New Roman" panose="02020603050405020304" pitchFamily="18" charset="0"/>
              </a:rPr>
              <a:t>Usar juicios </a:t>
            </a:r>
            <a:r>
              <a:rPr lang="es-ES" altLang="es-ES_tradnl" sz="2200" b="1" dirty="0">
                <a:solidFill>
                  <a:srgbClr val="FF0000"/>
                </a:solidFill>
                <a:latin typeface="Times New Roman" panose="02020603050405020304" pitchFamily="18" charset="0"/>
              </a:rPr>
              <a:t>constructivos</a:t>
            </a:r>
            <a:r>
              <a:rPr lang="es-ES" altLang="es-ES_tradnl" sz="2200" b="1" dirty="0">
                <a:solidFill>
                  <a:srgbClr val="000000"/>
                </a:solidFill>
                <a:latin typeface="Times New Roman" panose="02020603050405020304" pitchFamily="18" charset="0"/>
              </a:rPr>
              <a:t>.</a:t>
            </a: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Calmar la mente: atención al momento presente.</a:t>
            </a: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Eliminar prejuicios.</a:t>
            </a: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Emitir  </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observaciones</a:t>
            </a:r>
            <a:r>
              <a:rPr lang="es-ES" altLang="es-ES" sz="2200" dirty="0">
                <a:solidFill>
                  <a:srgbClr val="000000"/>
                </a:solidFill>
                <a:latin typeface="Times New Roman" panose="02020603050405020304" pitchFamily="18" charset="0"/>
              </a:rPr>
              <a:t>” que incluso</a:t>
            </a:r>
            <a:r>
              <a:rPr lang="es-ES" altLang="es-ES_tradnl" sz="2200" dirty="0">
                <a:solidFill>
                  <a:srgbClr val="000000"/>
                </a:solidFill>
                <a:latin typeface="Times New Roman" panose="02020603050405020304" pitchFamily="18" charset="0"/>
              </a:rPr>
              <a:t> buscan un beneficio sobre la persona. Esto ayuda a “</a:t>
            </a:r>
            <a:r>
              <a:rPr lang="es-ES" altLang="es-ES_tradnl" sz="2200">
                <a:solidFill>
                  <a:srgbClr val="000000"/>
                </a:solidFill>
                <a:latin typeface="Times New Roman" panose="02020603050405020304" pitchFamily="18" charset="0"/>
              </a:rPr>
              <a:t>aceptar”.</a:t>
            </a:r>
            <a:endParaRPr lang="es-ES" altLang="es-ES_tradnl" sz="2200" dirty="0">
              <a:solidFill>
                <a:srgbClr val="000000"/>
              </a:solidFill>
              <a:latin typeface="Times New Roman" panose="02020603050405020304" pitchFamily="18" charset="0"/>
            </a:endParaRPr>
          </a:p>
          <a:p>
            <a:pPr algn="ctr">
              <a:lnSpc>
                <a:spcPct val="115000"/>
              </a:lnSpc>
              <a:spcAft>
                <a:spcPts val="1138"/>
              </a:spcAft>
              <a:buSzPct val="100000"/>
              <a:defRPr/>
            </a:pPr>
            <a:endParaRPr lang="es-ES" altLang="es-ES_tradnl" sz="1300" dirty="0">
              <a:solidFill>
                <a:srgbClr val="000000"/>
              </a:solidFill>
              <a:latin typeface="Verdana" panose="020B0604030504040204" pitchFamily="34" charset="0"/>
            </a:endParaRPr>
          </a:p>
          <a:p>
            <a:pPr algn="ctr">
              <a:lnSpc>
                <a:spcPct val="115000"/>
              </a:lnSpc>
              <a:spcAft>
                <a:spcPts val="1138"/>
              </a:spcAft>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DB48C4F9-9D2F-1445-9455-388C56EFC084}"/>
              </a:ext>
            </a:extLst>
          </p:cNvPr>
          <p:cNvSpPr txBox="1">
            <a:spLocks noChangeArrowheads="1"/>
          </p:cNvSpPr>
          <p:nvPr/>
        </p:nvSpPr>
        <p:spPr bwMode="auto">
          <a:xfrm>
            <a:off x="708025" y="255588"/>
            <a:ext cx="764465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dirty="0">
                <a:solidFill>
                  <a:srgbClr val="FF4500"/>
                </a:solidFill>
              </a:rPr>
              <a:t>VIRGO: salida hacia la luz.</a:t>
            </a:r>
          </a:p>
          <a:p>
            <a:pPr algn="ctr">
              <a:buSzPct val="100000"/>
            </a:pPr>
            <a:endParaRPr lang="es-ES" altLang="es-ES_tradnl" sz="2300" b="1" dirty="0">
              <a:solidFill>
                <a:srgbClr val="FF4500"/>
              </a:solidFill>
            </a:endParaRPr>
          </a:p>
        </p:txBody>
      </p:sp>
      <p:sp>
        <p:nvSpPr>
          <p:cNvPr id="50178" name="Freeform 2">
            <a:extLst>
              <a:ext uri="{FF2B5EF4-FFF2-40B4-BE49-F238E27FC236}">
                <a16:creationId xmlns:a16="http://schemas.microsoft.com/office/drawing/2014/main" id="{EC74A647-D4AA-684B-9D13-1646122721EC}"/>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9" name="Picture 3">
            <a:extLst>
              <a:ext uri="{FF2B5EF4-FFF2-40B4-BE49-F238E27FC236}">
                <a16:creationId xmlns:a16="http://schemas.microsoft.com/office/drawing/2014/main" id="{2715A97B-C826-5D4D-83F4-34E53F96DD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4">
            <a:extLst>
              <a:ext uri="{FF2B5EF4-FFF2-40B4-BE49-F238E27FC236}">
                <a16:creationId xmlns:a16="http://schemas.microsoft.com/office/drawing/2014/main" id="{DD792451-4F60-1340-AE0A-2CA3A102356C}"/>
              </a:ext>
            </a:extLst>
          </p:cNvPr>
          <p:cNvSpPr txBox="1">
            <a:spLocks noChangeArrowheads="1"/>
          </p:cNvSpPr>
          <p:nvPr/>
        </p:nvSpPr>
        <p:spPr bwMode="auto">
          <a:xfrm>
            <a:off x="1433513" y="819150"/>
            <a:ext cx="83597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5600" indent="-231775">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1pPr>
            <a:lvl2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2pPr>
            <a:lvl3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3pPr>
            <a:lvl4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4pPr>
            <a:lvl5pPr>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55600" algn="l"/>
                <a:tab pos="803275" algn="l"/>
                <a:tab pos="1252538" algn="l"/>
                <a:tab pos="1701800" algn="l"/>
                <a:tab pos="2151063" algn="l"/>
                <a:tab pos="2600325" algn="l"/>
                <a:tab pos="3049588" algn="l"/>
                <a:tab pos="3498850" algn="l"/>
                <a:tab pos="3948113" algn="l"/>
                <a:tab pos="4397375" algn="l"/>
                <a:tab pos="4846638" algn="l"/>
                <a:tab pos="5295900" algn="l"/>
                <a:tab pos="5745163" algn="l"/>
                <a:tab pos="6194425" algn="l"/>
                <a:tab pos="6643688" algn="l"/>
                <a:tab pos="7092950" algn="l"/>
                <a:tab pos="7542213" algn="l"/>
                <a:tab pos="7991475" algn="l"/>
                <a:tab pos="8440738" algn="l"/>
                <a:tab pos="8890000" algn="l"/>
                <a:tab pos="9339263" algn="l"/>
              </a:tabLst>
              <a:defRPr sz="2400">
                <a:solidFill>
                  <a:schemeClr val="bg1"/>
                </a:solidFill>
                <a:latin typeface="Arial" panose="020B0604020202020204" pitchFamily="34" charset="0"/>
                <a:ea typeface="ＭＳ Ｐゴシック" panose="020B0600070205080204" pitchFamily="34" charset="-128"/>
              </a:defRPr>
            </a:lvl9pPr>
          </a:lstStyle>
          <a:p>
            <a:pPr>
              <a:spcAft>
                <a:spcPts val="1138"/>
              </a:spcAft>
              <a:buSzPct val="100000"/>
              <a:defRPr/>
            </a:pPr>
            <a:endParaRPr lang="es-ES" altLang="es-ES_tradnl" sz="2200" dirty="0">
              <a:solidFill>
                <a:srgbClr val="000000"/>
              </a:solidFill>
              <a:latin typeface="Times New Roman" panose="02020603050405020304" pitchFamily="18" charset="0"/>
            </a:endParaRPr>
          </a:p>
          <a:p>
            <a:pPr marL="123825" indent="0">
              <a:buClr>
                <a:srgbClr val="000000"/>
              </a:buClr>
              <a:buSzPct val="100000"/>
              <a:defRPr/>
            </a:pPr>
            <a:r>
              <a:rPr lang="es-ES" altLang="es-ES_tradnl" sz="2200" b="1" dirty="0">
                <a:solidFill>
                  <a:srgbClr val="000000"/>
                </a:solidFill>
                <a:latin typeface="Times New Roman" panose="02020603050405020304" pitchFamily="18" charset="0"/>
              </a:rPr>
              <a:t>4.-  Canalizar la ira y el enfado </a:t>
            </a:r>
            <a:r>
              <a:rPr lang="es-ES" altLang="es-ES_tradnl" sz="2200" dirty="0">
                <a:solidFill>
                  <a:srgbClr val="000000"/>
                </a:solidFill>
                <a:latin typeface="Times New Roman" panose="02020603050405020304" pitchFamily="18" charset="0"/>
              </a:rPr>
              <a:t>que le produce el “no controlar” y la “no perfección” </a:t>
            </a: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Actividades de “bajo yo”.</a:t>
            </a:r>
          </a:p>
          <a:p>
            <a:pPr marL="854075" lvl="1" indent="-342900">
              <a:buClr>
                <a:srgbClr val="000000"/>
              </a:buClr>
              <a:buSzPct val="100000"/>
              <a:buFont typeface="Wingdings" pitchFamily="2" charset="2"/>
              <a:buChar char="Ø"/>
              <a:defRPr/>
            </a:pPr>
            <a:endParaRPr lang="es-ES" altLang="es-ES_tradnl" sz="2200" dirty="0">
              <a:solidFill>
                <a:srgbClr val="000000"/>
              </a:solidFill>
              <a:latin typeface="Times New Roman" panose="02020603050405020304" pitchFamily="18" charset="0"/>
            </a:endParaRPr>
          </a:p>
          <a:p>
            <a:pPr marL="854075" lvl="1" indent="-342900">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Meditación de Virgo. </a:t>
            </a:r>
            <a:endParaRPr lang="es-ES" altLang="es-ES_tradnl" sz="1300" dirty="0">
              <a:solidFill>
                <a:srgbClr val="000000"/>
              </a:solidFill>
              <a:latin typeface="Verdana" panose="020B0604030504040204" pitchFamily="34" charset="0"/>
            </a:endParaRPr>
          </a:p>
          <a:p>
            <a:pPr algn="ctr">
              <a:lnSpc>
                <a:spcPct val="115000"/>
              </a:lnSpc>
              <a:spcAft>
                <a:spcPts val="1138"/>
              </a:spcAft>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Text Box 1">
            <a:extLst>
              <a:ext uri="{FF2B5EF4-FFF2-40B4-BE49-F238E27FC236}">
                <a16:creationId xmlns:a16="http://schemas.microsoft.com/office/drawing/2014/main" id="{35CA1F60-7301-7548-9C00-70A9CBC68C03}"/>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valiente, acción, pionero, competente, independiente, entusiasta, espíritu de vida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cobarde, no acción, egocéntrico, intolerante-arrogante y competitivo, dependiente de los demás, destructor (deseo de dominación y conquista) hacia uno y los demás.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183298" name="Text Box 2">
            <a:extLst>
              <a:ext uri="{FF2B5EF4-FFF2-40B4-BE49-F238E27FC236}">
                <a16:creationId xmlns:a16="http://schemas.microsoft.com/office/drawing/2014/main" id="{539E1F9E-7188-584A-A5FE-903DBEF4BFCD}"/>
              </a:ext>
            </a:extLst>
          </p:cNvPr>
          <p:cNvSpPr txBox="1">
            <a:spLocks noChangeArrowheads="1"/>
          </p:cNvSpPr>
          <p:nvPr/>
        </p:nvSpPr>
        <p:spPr bwMode="auto">
          <a:xfrm>
            <a:off x="708025" y="146050"/>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AUTORITARIO-COMPETITIVO</a:t>
            </a:r>
          </a:p>
          <a:p>
            <a:pPr algn="ctr">
              <a:buSzPct val="100000"/>
            </a:pPr>
            <a:r>
              <a:rPr lang="es-ES" altLang="es-ES_tradnl" sz="2300" b="1">
                <a:solidFill>
                  <a:srgbClr val="C00000"/>
                </a:solidFill>
              </a:rPr>
              <a:t>DESEO DE TRIUNFO-SUPERIORIDAD</a:t>
            </a:r>
          </a:p>
        </p:txBody>
      </p:sp>
      <p:sp>
        <p:nvSpPr>
          <p:cNvPr id="183299" name="Freeform 3">
            <a:extLst>
              <a:ext uri="{FF2B5EF4-FFF2-40B4-BE49-F238E27FC236}">
                <a16:creationId xmlns:a16="http://schemas.microsoft.com/office/drawing/2014/main" id="{13A27E67-C141-C745-92EE-56F072B2809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83300" name="Text Box 4">
            <a:extLst>
              <a:ext uri="{FF2B5EF4-FFF2-40B4-BE49-F238E27FC236}">
                <a16:creationId xmlns:a16="http://schemas.microsoft.com/office/drawing/2014/main" id="{BE80EB7E-EA09-0640-BC7D-FC55AC0DCE98}"/>
              </a:ext>
            </a:extLst>
          </p:cNvPr>
          <p:cNvSpPr txBox="1">
            <a:spLocks noChangeArrowheads="1"/>
          </p:cNvSpPr>
          <p:nvPr/>
        </p:nvSpPr>
        <p:spPr bwMode="auto">
          <a:xfrm>
            <a:off x="708025" y="3711575"/>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reflexión y sentimiento </a:t>
            </a:r>
          </a:p>
          <a:p>
            <a:pPr algn="ctr">
              <a:buSzPct val="100000"/>
            </a:pPr>
            <a:r>
              <a:rPr lang="es-ES" altLang="es-ES_tradnl" sz="2300" b="1">
                <a:solidFill>
                  <a:srgbClr val="C00000"/>
                </a:solidFill>
              </a:rPr>
              <a:t>antes de actuar, acción equilibrada</a:t>
            </a:r>
          </a:p>
        </p:txBody>
      </p:sp>
      <p:pic>
        <p:nvPicPr>
          <p:cNvPr id="183301" name="Picture 5">
            <a:extLst>
              <a:ext uri="{FF2B5EF4-FFF2-40B4-BE49-F238E27FC236}">
                <a16:creationId xmlns:a16="http://schemas.microsoft.com/office/drawing/2014/main" id="{E89823F2-D82C-F94A-A478-111676B932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0079038"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2" name="Text Box 6">
            <a:extLst>
              <a:ext uri="{FF2B5EF4-FFF2-40B4-BE49-F238E27FC236}">
                <a16:creationId xmlns:a16="http://schemas.microsoft.com/office/drawing/2014/main" id="{864F2D3C-6E57-0F48-B79C-78FCBA664B80}"/>
              </a:ext>
            </a:extLst>
          </p:cNvPr>
          <p:cNvSpPr txBox="1">
            <a:spLocks noChangeArrowheads="1"/>
          </p:cNvSpPr>
          <p:nvPr/>
        </p:nvSpPr>
        <p:spPr bwMode="auto">
          <a:xfrm>
            <a:off x="6985000" y="4608513"/>
            <a:ext cx="266382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SOY</a:t>
            </a:r>
          </a:p>
        </p:txBody>
      </p:sp>
      <p:sp>
        <p:nvSpPr>
          <p:cNvPr id="183303" name="Text Box 7">
            <a:extLst>
              <a:ext uri="{FF2B5EF4-FFF2-40B4-BE49-F238E27FC236}">
                <a16:creationId xmlns:a16="http://schemas.microsoft.com/office/drawing/2014/main" id="{4DBB0931-0472-A04C-B213-73A08FC1B471}"/>
              </a:ext>
            </a:extLst>
          </p:cNvPr>
          <p:cNvSpPr txBox="1">
            <a:spLocks noChangeArrowheads="1"/>
          </p:cNvSpPr>
          <p:nvPr/>
        </p:nvSpPr>
        <p:spPr bwMode="auto">
          <a:xfrm>
            <a:off x="6624638" y="731838"/>
            <a:ext cx="2663825" cy="942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ARIES</a:t>
            </a:r>
          </a:p>
        </p:txBody>
      </p:sp>
      <p:sp>
        <p:nvSpPr>
          <p:cNvPr id="183304" name="Text Box 8">
            <a:extLst>
              <a:ext uri="{FF2B5EF4-FFF2-40B4-BE49-F238E27FC236}">
                <a16:creationId xmlns:a16="http://schemas.microsoft.com/office/drawing/2014/main" id="{9F1D213C-C769-1B4B-8F87-8BA29A1D419A}"/>
              </a:ext>
            </a:extLst>
          </p:cNvPr>
          <p:cNvSpPr txBox="1">
            <a:spLocks noChangeArrowheads="1"/>
          </p:cNvSpPr>
          <p:nvPr/>
        </p:nvSpPr>
        <p:spPr bwMode="auto">
          <a:xfrm>
            <a:off x="6470650" y="2609850"/>
            <a:ext cx="3203575" cy="12334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FUEGO</a:t>
            </a:r>
          </a:p>
          <a:p>
            <a:pPr algn="ctr">
              <a:buSzPct val="100000"/>
            </a:pPr>
            <a:r>
              <a:rPr lang="es-ES" altLang="es-ES_tradnl" sz="4000" b="1">
                <a:solidFill>
                  <a:srgbClr val="000000"/>
                </a:solidFill>
              </a:rPr>
              <a:t>CARDINAL</a:t>
            </a:r>
          </a:p>
        </p:txBody>
      </p:sp>
      <p:sp>
        <p:nvSpPr>
          <p:cNvPr id="183305" name="Text Box 9">
            <a:extLst>
              <a:ext uri="{FF2B5EF4-FFF2-40B4-BE49-F238E27FC236}">
                <a16:creationId xmlns:a16="http://schemas.microsoft.com/office/drawing/2014/main" id="{E3102DB4-A31B-C74C-ACAB-5B82703BBC05}"/>
              </a:ext>
            </a:extLst>
          </p:cNvPr>
          <p:cNvSpPr txBox="1">
            <a:spLocks noChangeArrowheads="1"/>
          </p:cNvSpPr>
          <p:nvPr/>
        </p:nvSpPr>
        <p:spPr bwMode="auto">
          <a:xfrm>
            <a:off x="215900" y="993775"/>
            <a:ext cx="2663825"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MARTE</a:t>
            </a:r>
          </a:p>
        </p:txBody>
      </p:sp>
      <p:sp>
        <p:nvSpPr>
          <p:cNvPr id="183306" name="Oval 10">
            <a:extLst>
              <a:ext uri="{FF2B5EF4-FFF2-40B4-BE49-F238E27FC236}">
                <a16:creationId xmlns:a16="http://schemas.microsoft.com/office/drawing/2014/main" id="{D53061D9-36EB-D040-ADC2-24D0A5C445C2}"/>
              </a:ext>
            </a:extLst>
          </p:cNvPr>
          <p:cNvSpPr>
            <a:spLocks noChangeArrowheads="1"/>
          </p:cNvSpPr>
          <p:nvPr/>
        </p:nvSpPr>
        <p:spPr bwMode="auto">
          <a:xfrm>
            <a:off x="2232025" y="3600450"/>
            <a:ext cx="647700" cy="647700"/>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3307" name="Line 11">
            <a:extLst>
              <a:ext uri="{FF2B5EF4-FFF2-40B4-BE49-F238E27FC236}">
                <a16:creationId xmlns:a16="http://schemas.microsoft.com/office/drawing/2014/main" id="{25311B4F-3B0B-EE46-8013-BDED5F578C8A}"/>
              </a:ext>
            </a:extLst>
          </p:cNvPr>
          <p:cNvSpPr>
            <a:spLocks noChangeShapeType="1"/>
          </p:cNvSpPr>
          <p:nvPr/>
        </p:nvSpPr>
        <p:spPr bwMode="auto">
          <a:xfrm flipV="1">
            <a:off x="2808288" y="3463925"/>
            <a:ext cx="360362" cy="273050"/>
          </a:xfrm>
          <a:prstGeom prst="line">
            <a:avLst/>
          </a:prstGeom>
          <a:noFill/>
          <a:ln w="9360" cap="sq">
            <a:solidFill>
              <a:srgbClr val="000000"/>
            </a:solidFill>
            <a:miter lim="800000"/>
            <a:headEnd/>
            <a:tailEnd type="triangle" w="med" len="med"/>
          </a:ln>
          <a:extLst>
            <a:ext uri="{909E8E84-426E-40DD-AFC4-6F175D3DCCD1}">
              <a14:hiddenFill xmlns:a14="http://schemas.microsoft.com/office/drawing/2010/main">
                <a:noFill/>
              </a14:hiddenFill>
            </a:ext>
          </a:extLst>
        </p:spPr>
        <p:txBody>
          <a:bodyPr/>
          <a:lstStyle/>
          <a:p>
            <a:endParaRPr lang="es-ES"/>
          </a:p>
        </p:txBody>
      </p:sp>
      <p:sp>
        <p:nvSpPr>
          <p:cNvPr id="183308" name="Text Box 6">
            <a:extLst>
              <a:ext uri="{FF2B5EF4-FFF2-40B4-BE49-F238E27FC236}">
                <a16:creationId xmlns:a16="http://schemas.microsoft.com/office/drawing/2014/main" id="{EF6A6936-88D8-6D4B-AC62-06CDE07B8585}"/>
              </a:ext>
            </a:extLst>
          </p:cNvPr>
          <p:cNvSpPr txBox="1">
            <a:spLocks noChangeArrowheads="1"/>
          </p:cNvSpPr>
          <p:nvPr/>
        </p:nvSpPr>
        <p:spPr bwMode="auto">
          <a:xfrm>
            <a:off x="863600" y="4564063"/>
            <a:ext cx="266382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Freeform 2">
            <a:extLst>
              <a:ext uri="{FF2B5EF4-FFF2-40B4-BE49-F238E27FC236}">
                <a16:creationId xmlns:a16="http://schemas.microsoft.com/office/drawing/2014/main" id="{CD3D6F3C-0280-6D4F-8528-E4736D8CDA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85346" name="Picture 3">
            <a:extLst>
              <a:ext uri="{FF2B5EF4-FFF2-40B4-BE49-F238E27FC236}">
                <a16:creationId xmlns:a16="http://schemas.microsoft.com/office/drawing/2014/main" id="{C589D013-E780-184E-A6E5-7B48328577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7" name="Rectángulo 1">
            <a:extLst>
              <a:ext uri="{FF2B5EF4-FFF2-40B4-BE49-F238E27FC236}">
                <a16:creationId xmlns:a16="http://schemas.microsoft.com/office/drawing/2014/main" id="{572891EF-2742-E549-8C23-AFA9E7E5E9A4}"/>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85348" name="Imagen 6">
            <a:extLst>
              <a:ext uri="{FF2B5EF4-FFF2-40B4-BE49-F238E27FC236}">
                <a16:creationId xmlns:a16="http://schemas.microsoft.com/office/drawing/2014/main" id="{A1906783-670C-C44A-B542-9D08ACFF3C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4913" y="161925"/>
            <a:ext cx="5843587" cy="534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9" name="Text Box 5">
            <a:extLst>
              <a:ext uri="{FF2B5EF4-FFF2-40B4-BE49-F238E27FC236}">
                <a16:creationId xmlns:a16="http://schemas.microsoft.com/office/drawing/2014/main" id="{93459B75-0636-7E46-8D74-FDAE97DFDCA1}"/>
              </a:ext>
            </a:extLst>
          </p:cNvPr>
          <p:cNvSpPr txBox="1">
            <a:spLocks noChangeArrowheads="1"/>
          </p:cNvSpPr>
          <p:nvPr/>
        </p:nvSpPr>
        <p:spPr bwMode="auto">
          <a:xfrm>
            <a:off x="1030288" y="26988"/>
            <a:ext cx="2281237" cy="208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Acción</a:t>
            </a:r>
            <a:r>
              <a:rPr lang="es-ES" altLang="es-ES_tradnl" sz="2800" b="1">
                <a:solidFill>
                  <a:srgbClr val="FF0000"/>
                </a:solidFill>
              </a:rPr>
              <a:t> </a:t>
            </a:r>
            <a:r>
              <a:rPr lang="es-ES" altLang="es-ES_tradnl" sz="2800" b="1">
                <a:solidFill>
                  <a:srgbClr val="7030A0"/>
                </a:solidFill>
              </a:rPr>
              <a:t>asertiva</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1">
            <a:extLst>
              <a:ext uri="{FF2B5EF4-FFF2-40B4-BE49-F238E27FC236}">
                <a16:creationId xmlns:a16="http://schemas.microsoft.com/office/drawing/2014/main" id="{87D97B4F-446D-374A-BBE2-7329A718617C}"/>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5474" name="Freeform 2">
            <a:extLst>
              <a:ext uri="{FF2B5EF4-FFF2-40B4-BE49-F238E27FC236}">
                <a16:creationId xmlns:a16="http://schemas.microsoft.com/office/drawing/2014/main" id="{1C553397-6357-624D-82CA-18E67FBC65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5475" name="Picture 3">
            <a:extLst>
              <a:ext uri="{FF2B5EF4-FFF2-40B4-BE49-F238E27FC236}">
                <a16:creationId xmlns:a16="http://schemas.microsoft.com/office/drawing/2014/main" id="{5751FB1D-73D6-7A4C-934C-61E45C5F63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Picture 4">
            <a:extLst>
              <a:ext uri="{FF2B5EF4-FFF2-40B4-BE49-F238E27FC236}">
                <a16:creationId xmlns:a16="http://schemas.microsoft.com/office/drawing/2014/main" id="{3D793C35-3B87-8243-B746-390FF61EC8CB}"/>
              </a:ext>
            </a:extLst>
          </p:cNvPr>
          <p:cNvPicPr>
            <a:picLocks noChangeAspect="1" noChangeArrowheads="1"/>
          </p:cNvPicPr>
          <p:nvPr/>
        </p:nvPicPr>
        <p:blipFill>
          <a:blip r:embed="rId4"/>
          <a:srcRect/>
          <a:stretch/>
        </p:blipFill>
        <p:spPr bwMode="auto">
          <a:xfrm>
            <a:off x="1044575" y="-45046"/>
            <a:ext cx="9036049" cy="5715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4375576"/>
      </p:ext>
    </p:extLst>
  </p:cSld>
  <p:clrMapOvr>
    <a:masterClrMapping/>
  </p:clrMapOvr>
  <p:transition spd="med"/>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Freeform 2">
            <a:extLst>
              <a:ext uri="{FF2B5EF4-FFF2-40B4-BE49-F238E27FC236}">
                <a16:creationId xmlns:a16="http://schemas.microsoft.com/office/drawing/2014/main" id="{85F5C8CD-8EE7-EE46-BF43-9B749E1A2721}"/>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87394" name="Picture 3">
            <a:extLst>
              <a:ext uri="{FF2B5EF4-FFF2-40B4-BE49-F238E27FC236}">
                <a16:creationId xmlns:a16="http://schemas.microsoft.com/office/drawing/2014/main" id="{D1D72033-C4A0-404A-B52C-43D61C9EBE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5" name="Rectángulo 1">
            <a:extLst>
              <a:ext uri="{FF2B5EF4-FFF2-40B4-BE49-F238E27FC236}">
                <a16:creationId xmlns:a16="http://schemas.microsoft.com/office/drawing/2014/main" id="{737A2CEA-E353-1C43-A467-2453EB2F47BE}"/>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187396" name="Imagen 6">
            <a:extLst>
              <a:ext uri="{FF2B5EF4-FFF2-40B4-BE49-F238E27FC236}">
                <a16:creationId xmlns:a16="http://schemas.microsoft.com/office/drawing/2014/main" id="{536BEB9C-9DE0-B94C-A5ED-A59D15B31D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4913" y="161925"/>
            <a:ext cx="5843587" cy="534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7" name="Text Box 5">
            <a:extLst>
              <a:ext uri="{FF2B5EF4-FFF2-40B4-BE49-F238E27FC236}">
                <a16:creationId xmlns:a16="http://schemas.microsoft.com/office/drawing/2014/main" id="{5CED5E2E-CB8E-6444-85EC-7B1DA5D85E19}"/>
              </a:ext>
            </a:extLst>
          </p:cNvPr>
          <p:cNvSpPr txBox="1">
            <a:spLocks noChangeArrowheads="1"/>
          </p:cNvSpPr>
          <p:nvPr/>
        </p:nvSpPr>
        <p:spPr bwMode="auto">
          <a:xfrm>
            <a:off x="1174750" y="171450"/>
            <a:ext cx="2281238" cy="208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Accidentes Improvistos</a:t>
            </a:r>
          </a:p>
          <a:p>
            <a:pPr algn="ctr" eaLnBrk="1">
              <a:buSzPct val="100000"/>
            </a:pPr>
            <a:r>
              <a:rPr lang="es-ES" altLang="es-ES_tradnl" sz="2800" b="1">
                <a:solidFill>
                  <a:srgbClr val="FF0000"/>
                </a:solidFill>
              </a:rPr>
              <a:t>“Guerras”</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Freeform 2">
            <a:extLst>
              <a:ext uri="{FF2B5EF4-FFF2-40B4-BE49-F238E27FC236}">
                <a16:creationId xmlns:a16="http://schemas.microsoft.com/office/drawing/2014/main" id="{0D743043-DD96-F542-917D-B6A087396AF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8" name="Picture 3">
            <a:extLst>
              <a:ext uri="{FF2B5EF4-FFF2-40B4-BE49-F238E27FC236}">
                <a16:creationId xmlns:a16="http://schemas.microsoft.com/office/drawing/2014/main" id="{52AAC372-9FB6-134E-B166-68D9E78A5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Text Box 4">
            <a:extLst>
              <a:ext uri="{FF2B5EF4-FFF2-40B4-BE49-F238E27FC236}">
                <a16:creationId xmlns:a16="http://schemas.microsoft.com/office/drawing/2014/main" id="{9EAC5A6C-33B8-3A43-8141-E0F4BCD55B08}"/>
              </a:ext>
            </a:extLst>
          </p:cNvPr>
          <p:cNvSpPr txBox="1">
            <a:spLocks noChangeArrowheads="1"/>
          </p:cNvSpPr>
          <p:nvPr/>
        </p:nvSpPr>
        <p:spPr bwMode="auto">
          <a:xfrm>
            <a:off x="708025" y="195263"/>
            <a:ext cx="77882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ARIES: la raíz de la sombra</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D1DB918E-1E19-254B-80E5-FCF80A0C76EF}"/>
              </a:ext>
            </a:extLst>
          </p:cNvPr>
          <p:cNvSpPr/>
          <p:nvPr/>
        </p:nvSpPr>
        <p:spPr>
          <a:xfrm>
            <a:off x="1295400" y="1636713"/>
            <a:ext cx="8208963" cy="2038350"/>
          </a:xfrm>
          <a:prstGeom prst="rect">
            <a:avLst/>
          </a:prstGeom>
        </p:spPr>
        <p:txBody>
          <a:bodyPr>
            <a:spAutoFit/>
          </a:bodyPr>
          <a:lstStyle/>
          <a:p>
            <a:pPr marL="72000" algn="ctr">
              <a:lnSpc>
                <a:spcPct val="115000"/>
              </a:lnSpc>
              <a:spcBef>
                <a:spcPts val="0"/>
              </a:spcBef>
              <a:spcAft>
                <a:spcPts val="1138"/>
              </a:spcAft>
              <a:buClr>
                <a:srgbClr val="000000"/>
              </a:buClr>
              <a:buSzPct val="100000"/>
              <a:defRPr/>
            </a:pPr>
            <a:r>
              <a:rPr lang="es-ES" altLang="es-ES" dirty="0">
                <a:solidFill>
                  <a:srgbClr val="000000"/>
                </a:solidFill>
                <a:latin typeface="Times New Roman" charset="0"/>
              </a:rPr>
              <a:t>“</a:t>
            </a:r>
            <a:r>
              <a:rPr lang="es-ES" altLang="es-ES_tradnl" dirty="0">
                <a:solidFill>
                  <a:srgbClr val="000000"/>
                </a:solidFill>
                <a:latin typeface="Times New Roman" charset="0"/>
              </a:rPr>
              <a:t>Aunque me suelen ver fuerte, seguro e independiente,</a:t>
            </a:r>
          </a:p>
          <a:p>
            <a:pPr marL="72000">
              <a:lnSpc>
                <a:spcPct val="115000"/>
              </a:lnSpc>
              <a:spcBef>
                <a:spcPts val="0"/>
              </a:spcBef>
              <a:spcAft>
                <a:spcPts val="1138"/>
              </a:spcAft>
              <a:buSzPct val="100000"/>
              <a:defRPr/>
            </a:pPr>
            <a:r>
              <a:rPr lang="es-ES" altLang="es-ES_tradnl" dirty="0">
                <a:solidFill>
                  <a:srgbClr val="000000"/>
                </a:solidFill>
                <a:latin typeface="Times New Roman" charset="0"/>
              </a:rPr>
              <a:t> tengo </a:t>
            </a:r>
            <a:r>
              <a:rPr lang="es-ES" altLang="es-ES_tradnl" b="1" dirty="0">
                <a:solidFill>
                  <a:srgbClr val="000000"/>
                </a:solidFill>
                <a:latin typeface="Times New Roman" charset="0"/>
              </a:rPr>
              <a:t>miedo e inseguridad a hacer</a:t>
            </a:r>
            <a:r>
              <a:rPr lang="es-ES" altLang="es-ES_tradnl" dirty="0">
                <a:solidFill>
                  <a:srgbClr val="000000"/>
                </a:solidFill>
                <a:latin typeface="Times New Roman" charset="0"/>
              </a:rPr>
              <a:t> mis deseos, por eso o me anulo o me impongo</a:t>
            </a:r>
            <a:r>
              <a:rPr lang="es-ES" altLang="es-ES" dirty="0">
                <a:solidFill>
                  <a:srgbClr val="000000"/>
                </a:solidFill>
                <a:latin typeface="Times New Roman" charset="0"/>
              </a:rPr>
              <a:t>”</a:t>
            </a:r>
            <a:endParaRPr lang="es-ES" altLang="es-ES_tradnl" dirty="0">
              <a:solidFill>
                <a:srgbClr val="000000"/>
              </a:solidFill>
              <a:latin typeface="Times New Roman" charset="0"/>
            </a:endParaRPr>
          </a:p>
          <a:p>
            <a:pPr marL="342900" indent="-342900" algn="just">
              <a:lnSpc>
                <a:spcPct val="115000"/>
              </a:lnSpc>
              <a:spcAft>
                <a:spcPts val="1138"/>
              </a:spcAft>
              <a:buClr>
                <a:srgbClr val="000000"/>
              </a:buClr>
              <a:buSzPct val="100000"/>
              <a:buFont typeface="Arial" charset="0"/>
              <a:buChar char="•"/>
              <a:defRPr/>
            </a:pPr>
            <a:endParaRPr lang="es-ES" altLang="es-ES_tradnl" dirty="0">
              <a:solidFill>
                <a:srgbClr val="000000"/>
              </a:solidFill>
              <a:latin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8868863D-C05A-AC4E-8462-ADCC3B0AD3F2}"/>
              </a:ext>
            </a:extLst>
          </p:cNvPr>
          <p:cNvSpPr txBox="1">
            <a:spLocks noChangeArrowheads="1"/>
          </p:cNvSpPr>
          <p:nvPr/>
        </p:nvSpPr>
        <p:spPr bwMode="auto">
          <a:xfrm>
            <a:off x="1584325" y="2657475"/>
            <a:ext cx="2619375"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chemeClr val="tx1"/>
                </a:solidFill>
                <a:latin typeface="Times New Roman" charset="0"/>
              </a:rPr>
              <a:t>Autoritarismo</a:t>
            </a:r>
          </a:p>
          <a:p>
            <a:pPr marL="34925" indent="0" eaLnBrk="1">
              <a:spcAft>
                <a:spcPts val="850"/>
              </a:spcAft>
              <a:buClr>
                <a:srgbClr val="000000"/>
              </a:buClr>
              <a:buSzPct val="100000"/>
              <a:defRPr/>
            </a:pPr>
            <a:r>
              <a:rPr lang="es-ES" altLang="es-ES_tradnl" sz="2800" b="1" dirty="0">
                <a:solidFill>
                  <a:schemeClr val="tx1"/>
                </a:solidFill>
                <a:latin typeface="Times New Roman" charset="0"/>
              </a:rPr>
              <a:t>Impositor leve</a:t>
            </a:r>
          </a:p>
          <a:p>
            <a:pPr marL="34925" indent="0" eaLnBrk="1">
              <a:spcAft>
                <a:spcPts val="850"/>
              </a:spcAft>
              <a:buClr>
                <a:srgbClr val="000000"/>
              </a:buClr>
              <a:buSzPct val="100000"/>
              <a:defRPr/>
            </a:pPr>
            <a:endParaRPr lang="es-ES" altLang="es-ES_tradnl" sz="2800" b="1" dirty="0">
              <a:solidFill>
                <a:srgbClr val="FF0000"/>
              </a:solidFill>
              <a:latin typeface="Times New Roman" charset="0"/>
            </a:endParaRP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62466" name="Freeform 2">
            <a:extLst>
              <a:ext uri="{FF2B5EF4-FFF2-40B4-BE49-F238E27FC236}">
                <a16:creationId xmlns:a16="http://schemas.microsoft.com/office/drawing/2014/main" id="{49761C39-5751-A044-AD84-606CE9E56E5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7" name="Picture 3">
            <a:extLst>
              <a:ext uri="{FF2B5EF4-FFF2-40B4-BE49-F238E27FC236}">
                <a16:creationId xmlns:a16="http://schemas.microsoft.com/office/drawing/2014/main" id="{9576CDEB-31AE-4549-A488-4EAADA0A90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Text Box 4">
            <a:extLst>
              <a:ext uri="{FF2B5EF4-FFF2-40B4-BE49-F238E27FC236}">
                <a16:creationId xmlns:a16="http://schemas.microsoft.com/office/drawing/2014/main" id="{6A15676D-927B-144F-A1CD-BBE56AC68C77}"/>
              </a:ext>
            </a:extLst>
          </p:cNvPr>
          <p:cNvSpPr txBox="1">
            <a:spLocks noChangeArrowheads="1"/>
          </p:cNvSpPr>
          <p:nvPr/>
        </p:nvSpPr>
        <p:spPr bwMode="auto">
          <a:xfrm>
            <a:off x="708025" y="195263"/>
            <a:ext cx="793273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ARIES: las caras en sombra</a:t>
            </a:r>
            <a:r>
              <a:rPr lang="is-IS" altLang="es-ES_tradnl" sz="2800" b="1">
                <a:solidFill>
                  <a:srgbClr val="FF0000"/>
                </a:solidFill>
              </a:rPr>
              <a:t>….</a:t>
            </a:r>
            <a:r>
              <a:rPr lang="es-ES" altLang="es-ES_tradnl" sz="2800" b="1">
                <a:solidFill>
                  <a:srgbClr val="FF0000"/>
                </a:solidFill>
              </a:rPr>
              <a:t>   </a:t>
            </a:r>
          </a:p>
        </p:txBody>
      </p:sp>
      <p:sp>
        <p:nvSpPr>
          <p:cNvPr id="6" name="Text Box 1">
            <a:extLst>
              <a:ext uri="{FF2B5EF4-FFF2-40B4-BE49-F238E27FC236}">
                <a16:creationId xmlns:a16="http://schemas.microsoft.com/office/drawing/2014/main" id="{DA1C08CF-E156-454A-8F3A-508E0CAF4752}"/>
              </a:ext>
            </a:extLst>
          </p:cNvPr>
          <p:cNvSpPr txBox="1">
            <a:spLocks noChangeArrowheads="1"/>
          </p:cNvSpPr>
          <p:nvPr/>
        </p:nvSpPr>
        <p:spPr bwMode="auto">
          <a:xfrm>
            <a:off x="6526213" y="2657475"/>
            <a:ext cx="2617787"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rgbClr val="FF0000"/>
                </a:solidFill>
                <a:latin typeface="Times New Roman" charset="0"/>
              </a:rPr>
              <a:t>Sumisión</a:t>
            </a:r>
          </a:p>
          <a:p>
            <a:pPr marL="34925" indent="0" eaLnBrk="1">
              <a:spcAft>
                <a:spcPts val="850"/>
              </a:spcAft>
              <a:buClr>
                <a:srgbClr val="000000"/>
              </a:buClr>
              <a:buSzPct val="100000"/>
              <a:defRPr/>
            </a:pPr>
            <a:r>
              <a:rPr lang="es-ES" altLang="es-ES_tradnl" sz="2800" b="1" dirty="0">
                <a:solidFill>
                  <a:srgbClr val="FF0000"/>
                </a:solidFill>
                <a:latin typeface="Times New Roman" charset="0"/>
              </a:rPr>
              <a:t>	leve</a:t>
            </a: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62470" name="Flecha izquierda y derecha 1">
            <a:extLst>
              <a:ext uri="{FF2B5EF4-FFF2-40B4-BE49-F238E27FC236}">
                <a16:creationId xmlns:a16="http://schemas.microsoft.com/office/drawing/2014/main" id="{2DF51A4A-6C00-174B-80DA-6B905F2023D6}"/>
              </a:ext>
            </a:extLst>
          </p:cNvPr>
          <p:cNvSpPr>
            <a:spLocks noChangeArrowheads="1"/>
          </p:cNvSpPr>
          <p:nvPr/>
        </p:nvSpPr>
        <p:spPr bwMode="auto">
          <a:xfrm>
            <a:off x="4248150" y="2763838"/>
            <a:ext cx="1584325" cy="503237"/>
          </a:xfrm>
          <a:prstGeom prst="leftRightArrow">
            <a:avLst>
              <a:gd name="adj1" fmla="val 50000"/>
              <a:gd name="adj2" fmla="val 50081"/>
            </a:avLst>
          </a:prstGeom>
          <a:solidFill>
            <a:schemeClr val="accent2"/>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Freeform 1">
            <a:extLst>
              <a:ext uri="{FF2B5EF4-FFF2-40B4-BE49-F238E27FC236}">
                <a16:creationId xmlns:a16="http://schemas.microsoft.com/office/drawing/2014/main" id="{517008B6-7A1E-9641-88D9-AD082E4BE1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4" name="Picture 2">
            <a:extLst>
              <a:ext uri="{FF2B5EF4-FFF2-40B4-BE49-F238E27FC236}">
                <a16:creationId xmlns:a16="http://schemas.microsoft.com/office/drawing/2014/main" id="{DEF17E92-5378-0349-804C-5212F768F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5" name="Text Box 3">
            <a:extLst>
              <a:ext uri="{FF2B5EF4-FFF2-40B4-BE49-F238E27FC236}">
                <a16:creationId xmlns:a16="http://schemas.microsoft.com/office/drawing/2014/main" id="{12481860-0719-9E4B-A8A8-F6CFEBC27FAE}"/>
              </a:ext>
            </a:extLst>
          </p:cNvPr>
          <p:cNvSpPr txBox="1">
            <a:spLocks noChangeArrowheads="1"/>
          </p:cNvSpPr>
          <p:nvPr/>
        </p:nvSpPr>
        <p:spPr bwMode="auto">
          <a:xfrm>
            <a:off x="873125" y="234950"/>
            <a:ext cx="81994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000" b="1">
                <a:solidFill>
                  <a:srgbClr val="C00000"/>
                </a:solidFill>
              </a:rPr>
              <a:t>ARIES</a:t>
            </a:r>
          </a:p>
          <a:p>
            <a:pPr algn="ctr">
              <a:buSzPct val="100000"/>
            </a:pPr>
            <a:r>
              <a:rPr lang="es-ES" altLang="es-ES_tradnl" sz="2000" b="1">
                <a:solidFill>
                  <a:srgbClr val="C00000"/>
                </a:solidFill>
              </a:rPr>
              <a:t>EGO </a:t>
            </a:r>
            <a:r>
              <a:rPr lang="es-ES" altLang="es-ES_tradnl" sz="2000" b="1">
                <a:solidFill>
                  <a:srgbClr val="FF4500"/>
                </a:solidFill>
              </a:rPr>
              <a:t>COBARDE-AUTORITARIO-COMPETITIVO</a:t>
            </a:r>
          </a:p>
          <a:p>
            <a:pPr algn="ctr">
              <a:buSzPct val="100000"/>
            </a:pPr>
            <a:r>
              <a:rPr lang="es-ES" altLang="es-ES_tradnl" sz="2000" b="1">
                <a:solidFill>
                  <a:srgbClr val="FF4500"/>
                </a:solidFill>
              </a:rPr>
              <a:t>DESEO DE TRIUNFO-SUPERIORIDAD- DEFENSIVO/AGRESIVO</a:t>
            </a:r>
          </a:p>
          <a:p>
            <a:pPr algn="ctr">
              <a:buSzPct val="100000"/>
            </a:pPr>
            <a:endParaRPr lang="es-ES" altLang="es-ES_tradnl" sz="2000" b="1">
              <a:solidFill>
                <a:srgbClr val="FF4500"/>
              </a:solidFill>
            </a:endParaRPr>
          </a:p>
        </p:txBody>
      </p:sp>
      <p:graphicFrame>
        <p:nvGraphicFramePr>
          <p:cNvPr id="6" name="Tabla 5">
            <a:extLst>
              <a:ext uri="{FF2B5EF4-FFF2-40B4-BE49-F238E27FC236}">
                <a16:creationId xmlns:a16="http://schemas.microsoft.com/office/drawing/2014/main" id="{6AF2AF92-53EA-3742-894C-4067DF7238A4}"/>
              </a:ext>
            </a:extLst>
          </p:cNvPr>
          <p:cNvGraphicFramePr>
            <a:graphicFrameLocks noGrp="1"/>
          </p:cNvGraphicFramePr>
          <p:nvPr/>
        </p:nvGraphicFramePr>
        <p:xfrm>
          <a:off x="1511300" y="1466850"/>
          <a:ext cx="7897813" cy="4029091"/>
        </p:xfrm>
        <a:graphic>
          <a:graphicData uri="http://schemas.openxmlformats.org/drawingml/2006/table">
            <a:tbl>
              <a:tblPr/>
              <a:tblGrid>
                <a:gridCol w="3076575">
                  <a:extLst>
                    <a:ext uri="{9D8B030D-6E8A-4147-A177-3AD203B41FA5}">
                      <a16:colId xmlns:a16="http://schemas.microsoft.com/office/drawing/2014/main" val="20000"/>
                    </a:ext>
                  </a:extLst>
                </a:gridCol>
                <a:gridCol w="4821238">
                  <a:extLst>
                    <a:ext uri="{9D8B030D-6E8A-4147-A177-3AD203B41FA5}">
                      <a16:colId xmlns:a16="http://schemas.microsoft.com/office/drawing/2014/main" val="20001"/>
                    </a:ext>
                  </a:extLst>
                </a:gridCol>
              </a:tblGrid>
              <a:tr h="371473">
                <a:tc>
                  <a:txBody>
                    <a:bodyPr/>
                    <a:lstStyle>
                      <a:lvl1pPr algn="ctr" defTabSz="457200">
                        <a:lnSpc>
                          <a:spcPct val="116000"/>
                        </a:lnSpc>
                        <a:spcAft>
                          <a:spcPts val="1388"/>
                        </a:spcAft>
                        <a:buClr>
                          <a:srgbClr val="000000"/>
                        </a:buClr>
                        <a:buSzPct val="100000"/>
                        <a:buFont typeface="Times New Roman" charset="0"/>
                        <a:defRPr sz="800" b="1">
                          <a:solidFill>
                            <a:srgbClr val="221E1F"/>
                          </a:solidFill>
                          <a:latin typeface="Verdana" charset="0"/>
                          <a:ea typeface="ＭＳ Ｐゴシック" charset="-128"/>
                        </a:defRPr>
                      </a:lvl1pPr>
                      <a:lvl2pPr algn="ctr" defTabSz="457200">
                        <a:lnSpc>
                          <a:spcPct val="116000"/>
                        </a:lnSpc>
                        <a:spcAft>
                          <a:spcPts val="1113"/>
                        </a:spcAft>
                        <a:buClr>
                          <a:srgbClr val="000000"/>
                        </a:buClr>
                        <a:buSzPct val="100000"/>
                        <a:buFont typeface="Times New Roman" charset="0"/>
                        <a:defRPr sz="800" b="1">
                          <a:solidFill>
                            <a:srgbClr val="221E1F"/>
                          </a:solidFill>
                          <a:latin typeface="Verdana" charset="0"/>
                          <a:ea typeface="ＭＳ Ｐゴシック" charset="-128"/>
                        </a:defRPr>
                      </a:lvl2pPr>
                      <a:lvl3pPr algn="ctr" defTabSz="457200">
                        <a:lnSpc>
                          <a:spcPct val="116000"/>
                        </a:lnSpc>
                        <a:spcAft>
                          <a:spcPts val="838"/>
                        </a:spcAft>
                        <a:buClr>
                          <a:srgbClr val="000000"/>
                        </a:buClr>
                        <a:buSzPct val="100000"/>
                        <a:buFont typeface="Times New Roman" charset="0"/>
                        <a:defRPr sz="800" b="1">
                          <a:solidFill>
                            <a:srgbClr val="221E1F"/>
                          </a:solidFill>
                          <a:latin typeface="Verdana" charset="0"/>
                          <a:ea typeface="ＭＳ Ｐゴシック" charset="-128"/>
                        </a:defRPr>
                      </a:lvl3pPr>
                      <a:lvl4pPr algn="ctr" defTabSz="457200">
                        <a:lnSpc>
                          <a:spcPct val="116000"/>
                        </a:lnSpc>
                        <a:spcAft>
                          <a:spcPts val="563"/>
                        </a:spcAft>
                        <a:buClr>
                          <a:srgbClr val="000000"/>
                        </a:buClr>
                        <a:buSzPct val="100000"/>
                        <a:buFont typeface="Times New Roman" charset="0"/>
                        <a:defRPr sz="800" b="1">
                          <a:solidFill>
                            <a:srgbClr val="221E1F"/>
                          </a:solidFill>
                          <a:latin typeface="Verdana" charset="0"/>
                          <a:ea typeface="ＭＳ Ｐゴシック" charset="-128"/>
                        </a:defRPr>
                      </a:lvl4pPr>
                      <a:lvl5pPr algn="ctr" defTabSz="457200">
                        <a:lnSpc>
                          <a:spcPct val="116000"/>
                        </a:lnSpc>
                        <a:spcAft>
                          <a:spcPts val="275"/>
                        </a:spcAft>
                        <a:buClr>
                          <a:srgbClr val="000000"/>
                        </a:buClr>
                        <a:buSzPct val="100000"/>
                        <a:buFont typeface="Times New Roman" charset="0"/>
                        <a:defRPr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LUZ</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T="45729" marB="4572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defTabSz="457200">
                        <a:lnSpc>
                          <a:spcPct val="116000"/>
                        </a:lnSpc>
                        <a:spcAft>
                          <a:spcPts val="1388"/>
                        </a:spcAft>
                        <a:buClr>
                          <a:srgbClr val="000000"/>
                        </a:buClr>
                        <a:buSzPct val="100000"/>
                        <a:buFont typeface="Times New Roman" charset="0"/>
                        <a:defRPr sz="800" b="1">
                          <a:solidFill>
                            <a:srgbClr val="221E1F"/>
                          </a:solidFill>
                          <a:latin typeface="Verdana" charset="0"/>
                          <a:ea typeface="ＭＳ Ｐゴシック" charset="-128"/>
                        </a:defRPr>
                      </a:lvl1pPr>
                      <a:lvl2pPr algn="ctr" defTabSz="457200">
                        <a:lnSpc>
                          <a:spcPct val="116000"/>
                        </a:lnSpc>
                        <a:spcAft>
                          <a:spcPts val="1113"/>
                        </a:spcAft>
                        <a:buClr>
                          <a:srgbClr val="000000"/>
                        </a:buClr>
                        <a:buSzPct val="100000"/>
                        <a:buFont typeface="Times New Roman" charset="0"/>
                        <a:defRPr sz="800" b="1">
                          <a:solidFill>
                            <a:srgbClr val="221E1F"/>
                          </a:solidFill>
                          <a:latin typeface="Verdana" charset="0"/>
                          <a:ea typeface="ＭＳ Ｐゴシック" charset="-128"/>
                        </a:defRPr>
                      </a:lvl2pPr>
                      <a:lvl3pPr algn="ctr" defTabSz="457200">
                        <a:lnSpc>
                          <a:spcPct val="116000"/>
                        </a:lnSpc>
                        <a:spcAft>
                          <a:spcPts val="838"/>
                        </a:spcAft>
                        <a:buClr>
                          <a:srgbClr val="000000"/>
                        </a:buClr>
                        <a:buSzPct val="100000"/>
                        <a:buFont typeface="Times New Roman" charset="0"/>
                        <a:defRPr sz="800" b="1">
                          <a:solidFill>
                            <a:srgbClr val="221E1F"/>
                          </a:solidFill>
                          <a:latin typeface="Verdana" charset="0"/>
                          <a:ea typeface="ＭＳ Ｐゴシック" charset="-128"/>
                        </a:defRPr>
                      </a:lvl3pPr>
                      <a:lvl4pPr algn="ctr" defTabSz="457200">
                        <a:lnSpc>
                          <a:spcPct val="116000"/>
                        </a:lnSpc>
                        <a:spcAft>
                          <a:spcPts val="563"/>
                        </a:spcAft>
                        <a:buClr>
                          <a:srgbClr val="000000"/>
                        </a:buClr>
                        <a:buSzPct val="100000"/>
                        <a:buFont typeface="Times New Roman" charset="0"/>
                        <a:defRPr sz="800" b="1">
                          <a:solidFill>
                            <a:srgbClr val="221E1F"/>
                          </a:solidFill>
                          <a:latin typeface="Verdana" charset="0"/>
                          <a:ea typeface="ＭＳ Ｐゴシック" charset="-128"/>
                        </a:defRPr>
                      </a:lvl4pPr>
                      <a:lvl5pPr algn="ctr" defTabSz="457200">
                        <a:lnSpc>
                          <a:spcPct val="116000"/>
                        </a:lnSpc>
                        <a:spcAft>
                          <a:spcPts val="275"/>
                        </a:spcAft>
                        <a:buClr>
                          <a:srgbClr val="000000"/>
                        </a:buClr>
                        <a:buSzPct val="100000"/>
                        <a:buFont typeface="Times New Roman" charset="0"/>
                        <a:defRPr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SOMBRA</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T="45729" marB="4572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657602">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VALIENTE</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ACCIÓN (vitalista)</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Pionero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00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Competente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INDEPENDIENTE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Entusiasta y Espíritu de Vida</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00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PACIENTE</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chemeClr val="tx1"/>
                        </a:solidFill>
                        <a:effectLst/>
                        <a:latin typeface="Verdana" charset="0"/>
                        <a:ea typeface="ＭＳ Ｐゴシック" charset="-128"/>
                      </a:endParaRPr>
                    </a:p>
                  </a:txBody>
                  <a:tcPr marT="45729" marB="4572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Cobarde</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No acción o </a:t>
                      </a:r>
                      <a:r>
                        <a:rPr kumimoji="0" lang="es-ES" altLang="es-ES_tradnl" sz="1800" b="0" i="0" u="none" strike="noStrike" cap="none" normalizeH="0" baseline="0" dirty="0" err="1">
                          <a:ln>
                            <a:noFill/>
                          </a:ln>
                          <a:solidFill>
                            <a:srgbClr val="FF0000"/>
                          </a:solidFill>
                          <a:effectLst/>
                          <a:latin typeface="Times New Roman" charset="0"/>
                          <a:ea typeface="ＭＳ Ｐゴシック" charset="-128"/>
                        </a:rPr>
                        <a:t>Sobreacción</a:t>
                      </a:r>
                      <a:endParaRPr kumimoji="0" lang="es-ES" altLang="es-ES_tradnl" sz="18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Egocéntrico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Intolerante-Arrogante y Competitivo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Dependiente de los demás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Destructor (deseo de dominación y                                                                                  conquista) hacia uno y los demás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Impaciencia</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chemeClr val="tx1"/>
                        </a:solidFill>
                        <a:effectLst/>
                        <a:latin typeface="Verdana" charset="0"/>
                        <a:ea typeface="ＭＳ Ｐゴシック" charset="-128"/>
                      </a:endParaRPr>
                    </a:p>
                  </a:txBody>
                  <a:tcPr marT="45729" marB="4572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9F27C3EA-705D-B043-9AEC-DD032DF99137}"/>
              </a:ext>
            </a:extLst>
          </p:cNvPr>
          <p:cNvSpPr txBox="1">
            <a:spLocks noChangeArrowheads="1"/>
          </p:cNvSpPr>
          <p:nvPr/>
        </p:nvSpPr>
        <p:spPr bwMode="auto">
          <a:xfrm>
            <a:off x="1584325" y="2657475"/>
            <a:ext cx="3527425"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chemeClr val="tx1"/>
                </a:solidFill>
                <a:latin typeface="Times New Roman" charset="0"/>
              </a:rPr>
              <a:t>Autoritarismo</a:t>
            </a:r>
          </a:p>
          <a:p>
            <a:pPr marL="34925" indent="0" eaLnBrk="1">
              <a:spcAft>
                <a:spcPts val="850"/>
              </a:spcAft>
              <a:buClr>
                <a:srgbClr val="000000"/>
              </a:buClr>
              <a:buSzPct val="100000"/>
              <a:defRPr/>
            </a:pPr>
            <a:endParaRPr lang="es-ES" altLang="es-ES_tradnl" sz="2800" b="1" dirty="0">
              <a:solidFill>
                <a:schemeClr val="tx1"/>
              </a:solidFill>
              <a:latin typeface="Times New Roman" charset="0"/>
            </a:endParaRPr>
          </a:p>
          <a:p>
            <a:pPr marL="34925" indent="0" eaLnBrk="1">
              <a:spcAft>
                <a:spcPts val="850"/>
              </a:spcAft>
              <a:buClr>
                <a:srgbClr val="000000"/>
              </a:buClr>
              <a:buSzPct val="100000"/>
              <a:defRPr/>
            </a:pPr>
            <a:endParaRPr lang="es-ES" altLang="es-ES_tradnl" sz="2800" b="1" dirty="0">
              <a:solidFill>
                <a:srgbClr val="FF0000"/>
              </a:solidFill>
              <a:latin typeface="Times New Roman" charset="0"/>
            </a:endParaRP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19458" name="Freeform 2">
            <a:extLst>
              <a:ext uri="{FF2B5EF4-FFF2-40B4-BE49-F238E27FC236}">
                <a16:creationId xmlns:a16="http://schemas.microsoft.com/office/drawing/2014/main" id="{4403D4AA-DF37-8848-8F90-FC359877C92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459" name="Picture 3">
            <a:extLst>
              <a:ext uri="{FF2B5EF4-FFF2-40B4-BE49-F238E27FC236}">
                <a16:creationId xmlns:a16="http://schemas.microsoft.com/office/drawing/2014/main" id="{3B3E63DB-4799-9E48-86FA-E61DF645C8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a:extLst>
              <a:ext uri="{FF2B5EF4-FFF2-40B4-BE49-F238E27FC236}">
                <a16:creationId xmlns:a16="http://schemas.microsoft.com/office/drawing/2014/main" id="{EF904DF1-422B-4F40-83C9-73992B1EE61A}"/>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a:t>
            </a:r>
          </a:p>
        </p:txBody>
      </p:sp>
      <p:sp>
        <p:nvSpPr>
          <p:cNvPr id="6" name="Text Box 1">
            <a:extLst>
              <a:ext uri="{FF2B5EF4-FFF2-40B4-BE49-F238E27FC236}">
                <a16:creationId xmlns:a16="http://schemas.microsoft.com/office/drawing/2014/main" id="{221CEEBA-1670-204E-A764-6E76C3114798}"/>
              </a:ext>
            </a:extLst>
          </p:cNvPr>
          <p:cNvSpPr txBox="1">
            <a:spLocks noChangeArrowheads="1"/>
          </p:cNvSpPr>
          <p:nvPr/>
        </p:nvSpPr>
        <p:spPr bwMode="auto">
          <a:xfrm>
            <a:off x="6526213" y="2657475"/>
            <a:ext cx="2617787"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rgbClr val="FF0000"/>
                </a:solidFill>
                <a:latin typeface="Times New Roman" charset="0"/>
              </a:rPr>
              <a:t>Sumisión</a:t>
            </a: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19462" name="Flecha izquierda y derecha 1">
            <a:extLst>
              <a:ext uri="{FF2B5EF4-FFF2-40B4-BE49-F238E27FC236}">
                <a16:creationId xmlns:a16="http://schemas.microsoft.com/office/drawing/2014/main" id="{B0F99F8E-29E1-AF4A-841C-18A33D259B7F}"/>
              </a:ext>
            </a:extLst>
          </p:cNvPr>
          <p:cNvSpPr>
            <a:spLocks noChangeArrowheads="1"/>
          </p:cNvSpPr>
          <p:nvPr/>
        </p:nvSpPr>
        <p:spPr bwMode="auto">
          <a:xfrm>
            <a:off x="4248150" y="2763838"/>
            <a:ext cx="1584325" cy="503237"/>
          </a:xfrm>
          <a:prstGeom prst="leftRightArrow">
            <a:avLst>
              <a:gd name="adj1" fmla="val 50000"/>
              <a:gd name="adj2" fmla="val 50081"/>
            </a:avLst>
          </a:prstGeom>
          <a:solidFill>
            <a:schemeClr val="accent2"/>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3" name="Flecha abajo 2">
            <a:extLst>
              <a:ext uri="{FF2B5EF4-FFF2-40B4-BE49-F238E27FC236}">
                <a16:creationId xmlns:a16="http://schemas.microsoft.com/office/drawing/2014/main" id="{744E0E80-4969-5D49-B862-CB3949926F71}"/>
              </a:ext>
            </a:extLst>
          </p:cNvPr>
          <p:cNvSpPr>
            <a:spLocks noChangeArrowheads="1"/>
          </p:cNvSpPr>
          <p:nvPr/>
        </p:nvSpPr>
        <p:spPr bwMode="auto">
          <a:xfrm>
            <a:off x="4824413" y="3482975"/>
            <a:ext cx="431800" cy="865188"/>
          </a:xfrm>
          <a:prstGeom prst="downArrow">
            <a:avLst>
              <a:gd name="adj1" fmla="val 50000"/>
              <a:gd name="adj2" fmla="val 50092"/>
            </a:avLst>
          </a:prstGeom>
          <a:solidFill>
            <a:schemeClr val="accent2"/>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
        <p:nvSpPr>
          <p:cNvPr id="9" name="Text Box 1">
            <a:extLst>
              <a:ext uri="{FF2B5EF4-FFF2-40B4-BE49-F238E27FC236}">
                <a16:creationId xmlns:a16="http://schemas.microsoft.com/office/drawing/2014/main" id="{03E8D631-2B5C-6A42-B748-F10B874CE9B8}"/>
              </a:ext>
            </a:extLst>
          </p:cNvPr>
          <p:cNvSpPr txBox="1">
            <a:spLocks noChangeArrowheads="1"/>
          </p:cNvSpPr>
          <p:nvPr/>
        </p:nvSpPr>
        <p:spPr bwMode="auto">
          <a:xfrm>
            <a:off x="4032250" y="4386263"/>
            <a:ext cx="2619375"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3600" b="1">
                <a:solidFill>
                  <a:srgbClr val="FF0000"/>
                </a:solidFill>
                <a:latin typeface="Times New Roman" charset="0"/>
              </a:rPr>
              <a:t>Asertividad</a:t>
            </a:r>
            <a:endParaRPr lang="es-ES" altLang="es-ES_tradnl" sz="3600" b="1" dirty="0">
              <a:solidFill>
                <a:srgbClr val="FF0000"/>
              </a:solidFill>
              <a:latin typeface="Times New Roman" charset="0"/>
            </a:endParaRPr>
          </a:p>
          <a:p>
            <a:pPr eaLnBrk="1">
              <a:lnSpc>
                <a:spcPct val="115000"/>
              </a:lnSpc>
              <a:spcAft>
                <a:spcPts val="1425"/>
              </a:spcAft>
              <a:buSzPct val="100000"/>
              <a:defRPr/>
            </a:pPr>
            <a:endParaRPr lang="es-ES" altLang="es-ES_tradnl" sz="3600" dirty="0">
              <a:solidFill>
                <a:srgbClr val="000000"/>
              </a:solidFill>
              <a:latin typeface="Times New Roman" charset="0"/>
            </a:endParaRPr>
          </a:p>
          <a:p>
            <a:pPr algn="ctr" eaLnBrk="1">
              <a:lnSpc>
                <a:spcPct val="115000"/>
              </a:lnSpc>
              <a:spcAft>
                <a:spcPts val="1425"/>
              </a:spcAft>
              <a:buSzPct val="100000"/>
              <a:defRPr/>
            </a:pPr>
            <a:endParaRPr lang="es-ES" altLang="es-ES_tradnl" sz="3600" dirty="0">
              <a:solidFill>
                <a:srgbClr val="000000"/>
              </a:solidFill>
              <a:latin typeface="Verdana" charset="0"/>
            </a:endParaRPr>
          </a:p>
          <a:p>
            <a:pPr algn="ctr" eaLnBrk="1">
              <a:lnSpc>
                <a:spcPct val="115000"/>
              </a:lnSpc>
              <a:spcAft>
                <a:spcPts val="1425"/>
              </a:spcAft>
              <a:buSzPct val="100000"/>
              <a:defRPr/>
            </a:pPr>
            <a:endParaRPr lang="es-ES" altLang="es-ES_tradnl" sz="3600" dirty="0">
              <a:solidFill>
                <a:srgbClr val="000000"/>
              </a:solidFill>
              <a:latin typeface="Verdana" charset="0"/>
            </a:endParaRPr>
          </a:p>
        </p:txBody>
      </p:sp>
      <p:sp>
        <p:nvSpPr>
          <p:cNvPr id="19465" name="Text Box 1">
            <a:extLst>
              <a:ext uri="{FF2B5EF4-FFF2-40B4-BE49-F238E27FC236}">
                <a16:creationId xmlns:a16="http://schemas.microsoft.com/office/drawing/2014/main" id="{54C3909B-0450-414E-A298-8B9039A7C28B}"/>
              </a:ext>
            </a:extLst>
          </p:cNvPr>
          <p:cNvSpPr txBox="1">
            <a:spLocks noChangeArrowheads="1"/>
          </p:cNvSpPr>
          <p:nvPr/>
        </p:nvSpPr>
        <p:spPr bwMode="auto">
          <a:xfrm>
            <a:off x="708025" y="147638"/>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p>
            <a:pPr algn="ctr"/>
            <a:r>
              <a:rPr lang="en-GB" altLang="es-ES_tradnl" sz="2800" b="1">
                <a:solidFill>
                  <a:srgbClr val="FF0000"/>
                </a:solidFill>
              </a:rPr>
              <a:t>ARIES: Salida hacia la luz</a:t>
            </a:r>
            <a:endParaRPr lang="en-GB" altLang="es-ES_tradnl" sz="2800" b="1">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C50A4CE8-1E39-5D45-857D-ABD3B2B96DE3}"/>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21506" name="Picture 3">
            <a:extLst>
              <a:ext uri="{FF2B5EF4-FFF2-40B4-BE49-F238E27FC236}">
                <a16:creationId xmlns:a16="http://schemas.microsoft.com/office/drawing/2014/main" id="{E59D3460-F521-3F48-B50E-ACCF43B3A9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28822ADD-9180-B043-9E28-D0D0F2EAE5DF}"/>
              </a:ext>
            </a:extLst>
          </p:cNvPr>
          <p:cNvSpPr/>
          <p:nvPr/>
        </p:nvSpPr>
        <p:spPr>
          <a:xfrm>
            <a:off x="1368425" y="1273175"/>
            <a:ext cx="8280400" cy="3852863"/>
          </a:xfrm>
          <a:prstGeom prst="rect">
            <a:avLst/>
          </a:prstGeom>
        </p:spPr>
        <p:txBody>
          <a:bodyPr>
            <a:spAutoFit/>
          </a:bodyPr>
          <a:lstStyle/>
          <a:p>
            <a:pPr algn="just">
              <a:defRPr/>
            </a:pPr>
            <a:r>
              <a:rPr lang="es-ES" sz="2204" dirty="0">
                <a:solidFill>
                  <a:schemeClr val="tx1"/>
                </a:solidFill>
                <a:latin typeface="Times New Roman" charset="0"/>
                <a:ea typeface="Times New Roman" charset="0"/>
                <a:cs typeface="Times New Roman" charset="0"/>
              </a:rPr>
              <a:t>1.- No se debe anular las acciones y la fuerza. NO SUMISIÓN.</a:t>
            </a:r>
          </a:p>
          <a:p>
            <a:pPr algn="just">
              <a:defRPr/>
            </a:pPr>
            <a:endParaRPr lang="es-ES" sz="2204" dirty="0">
              <a:solidFill>
                <a:schemeClr val="tx1"/>
              </a:solidFill>
              <a:latin typeface="Times New Roman" charset="0"/>
              <a:ea typeface="Times New Roman" charset="0"/>
              <a:cs typeface="Times New Roman" charset="0"/>
            </a:endParaRPr>
          </a:p>
          <a:p>
            <a:pPr algn="just">
              <a:defRPr/>
            </a:pPr>
            <a:endParaRPr lang="es-ES" sz="2204" dirty="0">
              <a:solidFill>
                <a:schemeClr val="tx1"/>
              </a:solidFill>
              <a:latin typeface="Times New Roman" charset="0"/>
              <a:ea typeface="Times New Roman" charset="0"/>
              <a:cs typeface="Times New Roman" charset="0"/>
            </a:endParaRPr>
          </a:p>
          <a:p>
            <a:pPr algn="just">
              <a:defRPr/>
            </a:pPr>
            <a:r>
              <a:rPr lang="es-ES" sz="2204" dirty="0">
                <a:solidFill>
                  <a:schemeClr val="tx1"/>
                </a:solidFill>
                <a:latin typeface="Times New Roman" charset="0"/>
                <a:ea typeface="Times New Roman" charset="0"/>
                <a:cs typeface="Times New Roman" charset="0"/>
              </a:rPr>
              <a:t>2.- No ser agresivo, NO AUTORITARIO NI MANDÓN, NO POSESIVO.</a:t>
            </a:r>
          </a:p>
          <a:p>
            <a:pPr algn="just">
              <a:defRPr/>
            </a:pPr>
            <a:endParaRPr lang="es-ES" sz="2204" dirty="0">
              <a:solidFill>
                <a:schemeClr val="tx1"/>
              </a:solidFill>
              <a:latin typeface="Times New Roman" charset="0"/>
              <a:ea typeface="Times New Roman" charset="0"/>
              <a:cs typeface="Times New Roman" charset="0"/>
            </a:endParaRPr>
          </a:p>
          <a:p>
            <a:pPr algn="just">
              <a:defRPr/>
            </a:pPr>
            <a:endParaRPr lang="es-ES" sz="2204" dirty="0">
              <a:solidFill>
                <a:schemeClr val="tx1"/>
              </a:solidFill>
              <a:latin typeface="Times New Roman" charset="0"/>
              <a:ea typeface="Times New Roman" charset="0"/>
              <a:cs typeface="Times New Roman" charset="0"/>
            </a:endParaRPr>
          </a:p>
          <a:p>
            <a:pPr algn="just">
              <a:defRPr/>
            </a:pPr>
            <a:r>
              <a:rPr lang="es-ES" sz="2204" b="1" dirty="0">
                <a:solidFill>
                  <a:schemeClr val="tx1"/>
                </a:solidFill>
                <a:latin typeface="Times New Roman" charset="0"/>
                <a:ea typeface="Times New Roman" charset="0"/>
                <a:cs typeface="Times New Roman" charset="0"/>
              </a:rPr>
              <a:t>   Ser asertivo</a:t>
            </a:r>
            <a:r>
              <a:rPr lang="es-ES" sz="2204" dirty="0">
                <a:solidFill>
                  <a:schemeClr val="tx1"/>
                </a:solidFill>
                <a:latin typeface="Times New Roman" charset="0"/>
                <a:ea typeface="Times New Roman" charset="0"/>
                <a:cs typeface="Times New Roman" charset="0"/>
              </a:rPr>
              <a:t>:</a:t>
            </a:r>
            <a:r>
              <a:rPr lang="es-ES_tradnl" sz="2204" dirty="0">
                <a:solidFill>
                  <a:schemeClr val="tx1"/>
                </a:solidFill>
                <a:latin typeface="Times New Roman" charset="0"/>
                <a:ea typeface="Times New Roman" charset="0"/>
                <a:cs typeface="Times New Roman" charset="0"/>
              </a:rPr>
              <a:t> las personas asertivas son valientes para expresar al otro lo que les sienta mal, su verdad, pero sin imponer ni mandarle a los demás. </a:t>
            </a:r>
          </a:p>
          <a:p>
            <a:pPr algn="just">
              <a:defRPr/>
            </a:pPr>
            <a:endParaRPr lang="es-ES_tradnl" sz="2399" dirty="0">
              <a:solidFill>
                <a:schemeClr val="tx1"/>
              </a:solidFill>
              <a:latin typeface="Calibri" charset="0"/>
              <a:ea typeface="Calibri" charset="0"/>
              <a:cs typeface="Times New Roman" charset="0"/>
            </a:endParaRPr>
          </a:p>
        </p:txBody>
      </p:sp>
      <p:sp>
        <p:nvSpPr>
          <p:cNvPr id="21508" name="Text Box 1">
            <a:extLst>
              <a:ext uri="{FF2B5EF4-FFF2-40B4-BE49-F238E27FC236}">
                <a16:creationId xmlns:a16="http://schemas.microsoft.com/office/drawing/2014/main" id="{F6F56935-0CD2-AE4C-8F37-D51E555F2FB5}"/>
              </a:ext>
            </a:extLst>
          </p:cNvPr>
          <p:cNvSpPr txBox="1">
            <a:spLocks noChangeArrowheads="1"/>
          </p:cNvSpPr>
          <p:nvPr/>
        </p:nvSpPr>
        <p:spPr bwMode="auto">
          <a:xfrm>
            <a:off x="708025" y="147638"/>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p>
            <a:pPr algn="ctr"/>
            <a:r>
              <a:rPr lang="en-GB" altLang="es-ES_tradnl" sz="2800" b="1">
                <a:solidFill>
                  <a:srgbClr val="FF0000"/>
                </a:solidFill>
              </a:rPr>
              <a:t>ARIES: Salida hacia la luz</a:t>
            </a:r>
            <a:endParaRPr lang="en-GB" altLang="es-ES_tradnl" sz="2800" b="1">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EE6DE2C4-95FB-7B4B-9C6D-9C8971AFF98B}"/>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25602" name="Picture 3">
            <a:extLst>
              <a:ext uri="{FF2B5EF4-FFF2-40B4-BE49-F238E27FC236}">
                <a16:creationId xmlns:a16="http://schemas.microsoft.com/office/drawing/2014/main" id="{34BE601C-2BF1-BC44-8DEE-4BBAE32A05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DA59ADAD-0ACA-6849-AFE7-924B2AF89D85}"/>
              </a:ext>
            </a:extLst>
          </p:cNvPr>
          <p:cNvSpPr/>
          <p:nvPr/>
        </p:nvSpPr>
        <p:spPr>
          <a:xfrm>
            <a:off x="1152525" y="1273175"/>
            <a:ext cx="8567738" cy="2217738"/>
          </a:xfrm>
          <a:prstGeom prst="rect">
            <a:avLst/>
          </a:prstGeom>
        </p:spPr>
        <p:txBody>
          <a:bodyPr>
            <a:spAutoFit/>
          </a:bodyPr>
          <a:lstStyle/>
          <a:p>
            <a:pPr algn="just">
              <a:defRPr/>
            </a:pPr>
            <a:r>
              <a:rPr lang="es-ES_tradnl" sz="2204" dirty="0">
                <a:solidFill>
                  <a:schemeClr val="tx1"/>
                </a:solidFill>
                <a:latin typeface="Times New Roman" charset="0"/>
                <a:ea typeface="Times New Roman" charset="0"/>
                <a:cs typeface="Times New Roman" charset="0"/>
              </a:rPr>
              <a:t>3.- </a:t>
            </a:r>
            <a:r>
              <a:rPr lang="es-ES_tradnl" sz="2204" b="1" dirty="0">
                <a:solidFill>
                  <a:schemeClr val="tx1"/>
                </a:solidFill>
                <a:latin typeface="Times New Roman" charset="0"/>
                <a:ea typeface="Times New Roman" charset="0"/>
                <a:cs typeface="Times New Roman" charset="0"/>
              </a:rPr>
              <a:t>Aprender a gestionar la ira y el enfado </a:t>
            </a:r>
            <a:r>
              <a:rPr lang="es-ES_tradnl" sz="2204" dirty="0">
                <a:solidFill>
                  <a:schemeClr val="tx1"/>
                </a:solidFill>
                <a:latin typeface="Times New Roman" charset="0"/>
                <a:ea typeface="Times New Roman" charset="0"/>
                <a:cs typeface="Times New Roman" charset="0"/>
              </a:rPr>
              <a:t>que genera el deseo de mover a los demás hacia sus decisiones.</a:t>
            </a:r>
          </a:p>
          <a:p>
            <a:pPr algn="just">
              <a:defRPr/>
            </a:pPr>
            <a:endParaRPr lang="es-ES_tradnl" sz="2204" dirty="0">
              <a:solidFill>
                <a:schemeClr val="tx1"/>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_tradnl" sz="2399" dirty="0">
                <a:solidFill>
                  <a:schemeClr val="tx1"/>
                </a:solidFill>
                <a:latin typeface="Calibri" charset="0"/>
                <a:ea typeface="Calibri" charset="0"/>
                <a:cs typeface="Times New Roman" charset="0"/>
              </a:rPr>
              <a:t> </a:t>
            </a:r>
            <a:r>
              <a:rPr lang="es-ES_tradnl" sz="2399" dirty="0">
                <a:solidFill>
                  <a:schemeClr val="tx1"/>
                </a:solidFill>
                <a:latin typeface="Times New Roman" panose="02020603050405020304" pitchFamily="18" charset="0"/>
                <a:ea typeface="Calibri" charset="0"/>
                <a:cs typeface="Times New Roman" panose="02020603050405020304" pitchFamily="18" charset="0"/>
              </a:rPr>
              <a:t>Actividades de “bajo yo”</a:t>
            </a:r>
          </a:p>
          <a:p>
            <a:pPr lvl="1" indent="0" algn="just">
              <a:defRPr/>
            </a:pPr>
            <a:endParaRPr lang="es-ES_tradnl" sz="2399" dirty="0">
              <a:solidFill>
                <a:schemeClr val="tx1"/>
              </a:solidFill>
              <a:latin typeface="Times New Roman" panose="02020603050405020304" pitchFamily="18" charset="0"/>
              <a:ea typeface="Calibri" charset="0"/>
              <a:cs typeface="Times New Roman" panose="02020603050405020304" pitchFamily="18" charset="0"/>
            </a:endParaRPr>
          </a:p>
          <a:p>
            <a:pPr marL="1085850" lvl="1" indent="-342900" algn="jus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 Meditación de Aries.</a:t>
            </a:r>
          </a:p>
        </p:txBody>
      </p:sp>
      <p:sp>
        <p:nvSpPr>
          <p:cNvPr id="25604" name="Text Box 1">
            <a:extLst>
              <a:ext uri="{FF2B5EF4-FFF2-40B4-BE49-F238E27FC236}">
                <a16:creationId xmlns:a16="http://schemas.microsoft.com/office/drawing/2014/main" id="{CFA833D0-1420-DC4E-AC14-A872F416CD28}"/>
              </a:ext>
            </a:extLst>
          </p:cNvPr>
          <p:cNvSpPr txBox="1">
            <a:spLocks noChangeArrowheads="1"/>
          </p:cNvSpPr>
          <p:nvPr/>
        </p:nvSpPr>
        <p:spPr bwMode="auto">
          <a:xfrm>
            <a:off x="708025" y="147638"/>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p>
            <a:pPr algn="ctr"/>
            <a:r>
              <a:rPr lang="en-GB" altLang="es-ES_tradnl" sz="2800" b="1">
                <a:solidFill>
                  <a:srgbClr val="FF0000"/>
                </a:solidFill>
              </a:rPr>
              <a:t>ARIES: Salida hacia la luz</a:t>
            </a:r>
            <a:endParaRPr lang="en-GB" altLang="es-ES_tradnl" sz="2800" b="1">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F3BE5CA3-A2B7-4A49-9C91-B94E707B7066}"/>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27650" name="Picture 3">
            <a:extLst>
              <a:ext uri="{FF2B5EF4-FFF2-40B4-BE49-F238E27FC236}">
                <a16:creationId xmlns:a16="http://schemas.microsoft.com/office/drawing/2014/main" id="{E229F183-D3AA-2F42-A5A1-5B277990AA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45D7EC0A-58F1-5F47-BE88-90DE0FFC0665}"/>
              </a:ext>
            </a:extLst>
          </p:cNvPr>
          <p:cNvSpPr/>
          <p:nvPr/>
        </p:nvSpPr>
        <p:spPr>
          <a:xfrm>
            <a:off x="1152525" y="1273175"/>
            <a:ext cx="8824913" cy="4494213"/>
          </a:xfrm>
          <a:prstGeom prst="rect">
            <a:avLst/>
          </a:prstGeom>
        </p:spPr>
        <p:txBody>
          <a:bodyPr>
            <a:spAutoFit/>
          </a:bodyPr>
          <a:lstStyle/>
          <a:p>
            <a:pPr algn="just">
              <a:defRPr/>
            </a:pPr>
            <a:r>
              <a:rPr lang="es-ES_tradnl" sz="2204" dirty="0">
                <a:solidFill>
                  <a:schemeClr val="tx1"/>
                </a:solidFill>
                <a:latin typeface="Times New Roman" charset="0"/>
                <a:ea typeface="Times New Roman" charset="0"/>
                <a:cs typeface="Times New Roman" charset="0"/>
              </a:rPr>
              <a:t>4.- </a:t>
            </a:r>
            <a:r>
              <a:rPr lang="es-ES" altLang="es-ES_tradnl" dirty="0">
                <a:solidFill>
                  <a:srgbClr val="000000"/>
                </a:solidFill>
                <a:latin typeface="Times New Roman" charset="0"/>
              </a:rPr>
              <a:t>Reflexión  y sentimiento antes de actuar: </a:t>
            </a:r>
            <a:r>
              <a:rPr lang="es-ES" altLang="es-ES_tradnl" b="1" dirty="0">
                <a:solidFill>
                  <a:srgbClr val="000000"/>
                </a:solidFill>
                <a:latin typeface="Times New Roman" charset="0"/>
              </a:rPr>
              <a:t>regular la impaciencia.</a:t>
            </a:r>
          </a:p>
          <a:p>
            <a:pPr algn="just">
              <a:defRPr/>
            </a:pPr>
            <a:r>
              <a:rPr lang="es-ES" sz="2204" dirty="0">
                <a:solidFill>
                  <a:srgbClr val="000000"/>
                </a:solidFill>
                <a:latin typeface="Times New Roman" charset="0"/>
                <a:ea typeface="Times New Roman" charset="0"/>
                <a:cs typeface="Times New Roman" charset="0"/>
              </a:rPr>
              <a:t>5.- </a:t>
            </a:r>
            <a:r>
              <a:rPr lang="es-ES" b="1" dirty="0">
                <a:solidFill>
                  <a:srgbClr val="000000"/>
                </a:solidFill>
                <a:latin typeface="Times New Roman" charset="0"/>
                <a:ea typeface="Times New Roman" charset="0"/>
                <a:cs typeface="Times New Roman" charset="0"/>
              </a:rPr>
              <a:t>Acción consciente en grupo</a:t>
            </a:r>
            <a:r>
              <a:rPr lang="es-ES" dirty="0">
                <a:solidFill>
                  <a:srgbClr val="000000"/>
                </a:solidFill>
                <a:latin typeface="Times New Roman" charset="0"/>
                <a:ea typeface="Times New Roman" charset="0"/>
                <a:cs typeface="Times New Roman" charset="0"/>
              </a:rPr>
              <a:t>: </a:t>
            </a:r>
          </a:p>
          <a:p>
            <a:pPr algn="just">
              <a:defRPr/>
            </a:pPr>
            <a:endParaRPr lang="es-ES" dirty="0">
              <a:solidFill>
                <a:srgbClr val="000000"/>
              </a:solidFill>
              <a:latin typeface="Times New Roman" charset="0"/>
              <a:ea typeface="Times New Roman" charset="0"/>
              <a:cs typeface="Times New Roman" charset="0"/>
            </a:endParaRPr>
          </a:p>
          <a:p>
            <a:pPr marL="1085850" lvl="1" indent="-342900" algn="just">
              <a:buFont typeface="Wingdings" pitchFamily="2" charset="2"/>
              <a:buChar char="Ø"/>
              <a:defRPr/>
            </a:pPr>
            <a:r>
              <a:rPr lang="es-ES" dirty="0">
                <a:solidFill>
                  <a:srgbClr val="000000"/>
                </a:solidFill>
                <a:latin typeface="Times New Roman" charset="0"/>
                <a:ea typeface="Times New Roman" charset="0"/>
                <a:cs typeface="Times New Roman" charset="0"/>
              </a:rPr>
              <a:t>Colaborar con los demás, desinflar el Ego haciendo trabajo con otros, ser humilde (pues no lo hace mejor que los demás), ser creativo. </a:t>
            </a:r>
          </a:p>
          <a:p>
            <a:pPr marL="1085850" lvl="1" indent="-342900" algn="just">
              <a:buFont typeface="Wingdings" pitchFamily="2" charset="2"/>
              <a:buChar char="Ø"/>
              <a:defRPr/>
            </a:pPr>
            <a:r>
              <a:rPr lang="es-ES" dirty="0">
                <a:solidFill>
                  <a:srgbClr val="000000"/>
                </a:solidFill>
                <a:latin typeface="Times New Roman" charset="0"/>
                <a:ea typeface="Times New Roman" charset="0"/>
                <a:cs typeface="Times New Roman" charset="0"/>
              </a:rPr>
              <a:t>Fomentar los dotes individuales a la vez que colabora con los grupos.</a:t>
            </a:r>
          </a:p>
          <a:p>
            <a:pPr algn="just">
              <a:defRPr/>
            </a:pPr>
            <a:r>
              <a:rPr lang="es-ES" dirty="0">
                <a:solidFill>
                  <a:srgbClr val="000000"/>
                </a:solidFill>
                <a:latin typeface="Times New Roman" charset="0"/>
                <a:ea typeface="Times New Roman" charset="0"/>
                <a:cs typeface="Times New Roman" charset="0"/>
              </a:rPr>
              <a:t>6.- Practicar deporte </a:t>
            </a:r>
            <a:r>
              <a:rPr lang="es-ES" b="1" dirty="0">
                <a:solidFill>
                  <a:srgbClr val="000000"/>
                </a:solidFill>
                <a:latin typeface="Times New Roman" charset="0"/>
                <a:ea typeface="Times New Roman" charset="0"/>
                <a:cs typeface="Times New Roman" charset="0"/>
              </a:rPr>
              <a:t>“no competitivo”.</a:t>
            </a:r>
          </a:p>
          <a:p>
            <a:pPr algn="just">
              <a:defRPr/>
            </a:pPr>
            <a:endParaRPr lang="es-ES" altLang="es-ES_tradnl" b="1" dirty="0">
              <a:solidFill>
                <a:srgbClr val="000000"/>
              </a:solidFill>
              <a:latin typeface="Times New Roman" charset="0"/>
            </a:endParaRPr>
          </a:p>
          <a:p>
            <a:pPr algn="just">
              <a:defRPr/>
            </a:pPr>
            <a:endParaRPr lang="es-ES_tradnl" sz="2204" b="1" dirty="0">
              <a:solidFill>
                <a:schemeClr val="tx1"/>
              </a:solidFill>
              <a:latin typeface="Times New Roman" charset="0"/>
              <a:ea typeface="Times New Roman" charset="0"/>
              <a:cs typeface="Times New Roman" charset="0"/>
            </a:endParaRPr>
          </a:p>
          <a:p>
            <a:pPr algn="just">
              <a:defRPr/>
            </a:pPr>
            <a:endParaRPr lang="es-ES_tradnl" sz="2399" dirty="0">
              <a:solidFill>
                <a:schemeClr val="tx1"/>
              </a:solidFill>
              <a:latin typeface="Calibri" charset="0"/>
              <a:ea typeface="Calibri" charset="0"/>
              <a:cs typeface="Times New Roman" charset="0"/>
            </a:endParaRPr>
          </a:p>
        </p:txBody>
      </p:sp>
      <p:sp>
        <p:nvSpPr>
          <p:cNvPr id="27652" name="Text Box 1">
            <a:extLst>
              <a:ext uri="{FF2B5EF4-FFF2-40B4-BE49-F238E27FC236}">
                <a16:creationId xmlns:a16="http://schemas.microsoft.com/office/drawing/2014/main" id="{C831C7BA-2910-0D40-9F8C-0BB003C1F962}"/>
              </a:ext>
            </a:extLst>
          </p:cNvPr>
          <p:cNvSpPr txBox="1">
            <a:spLocks noChangeArrowheads="1"/>
          </p:cNvSpPr>
          <p:nvPr/>
        </p:nvSpPr>
        <p:spPr bwMode="auto">
          <a:xfrm>
            <a:off x="708025" y="147638"/>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p>
            <a:pPr algn="ctr"/>
            <a:r>
              <a:rPr lang="en-GB" altLang="es-ES_tradnl" sz="2800" b="1">
                <a:solidFill>
                  <a:srgbClr val="FF0000"/>
                </a:solidFill>
              </a:rPr>
              <a:t>ARIES: Salida hacia la luz</a:t>
            </a:r>
            <a:endParaRPr lang="en-GB" altLang="es-ES_tradnl" sz="2800" b="1">
              <a:solidFill>
                <a:srgbClr val="C0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Text Box 1">
            <a:extLst>
              <a:ext uri="{FF2B5EF4-FFF2-40B4-BE49-F238E27FC236}">
                <a16:creationId xmlns:a16="http://schemas.microsoft.com/office/drawing/2014/main" id="{2C279DC0-FE97-EB41-9504-19B69D7A6A7A}"/>
              </a:ext>
            </a:extLst>
          </p:cNvPr>
          <p:cNvSpPr txBox="1">
            <a:spLocks noChangeArrowheads="1"/>
          </p:cNvSpPr>
          <p:nvPr/>
        </p:nvSpPr>
        <p:spPr bwMode="auto">
          <a:xfrm>
            <a:off x="1809750" y="1181100"/>
            <a:ext cx="7370763"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2263" indent="-261938">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1pPr>
            <a:lvl2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2pPr>
            <a:lvl3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3pPr>
            <a:lvl4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4pPr>
            <a:lvl5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FF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Autoestima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Las relaciones </a:t>
            </a:r>
            <a:r>
              <a:rPr lang="es-ES" altLang="es-ES" b="1">
                <a:solidFill>
                  <a:srgbClr val="FF0000"/>
                </a:solidFill>
                <a:latin typeface="Times New Roman" panose="02020603050405020304" pitchFamily="18" charset="0"/>
              </a:rPr>
              <a:t>“</a:t>
            </a:r>
            <a:r>
              <a:rPr lang="es-ES" altLang="es-ES_tradnl" b="1">
                <a:solidFill>
                  <a:srgbClr val="FF0000"/>
                </a:solidFill>
                <a:latin typeface="Times New Roman" panose="02020603050405020304" pitchFamily="18" charset="0"/>
              </a:rPr>
              <a:t>conscientes</a:t>
            </a:r>
            <a:r>
              <a:rPr lang="es-ES" altLang="es-ES" b="1">
                <a:solidFill>
                  <a:srgbClr val="FF0000"/>
                </a:solidFill>
                <a:latin typeface="Times New Roman" panose="02020603050405020304" pitchFamily="18" charset="0"/>
              </a:rPr>
              <a:t>”</a:t>
            </a:r>
            <a:r>
              <a:rPr lang="es-ES" altLang="es-ES_tradnl" b="1">
                <a:solidFill>
                  <a:srgbClr val="FF0000"/>
                </a:solidFill>
                <a:latin typeface="Times New Roman" panose="02020603050405020304" pitchFamily="18" charset="0"/>
              </a:rPr>
              <a:t> (vínculos inconscientes: luna)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El dinero</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El alimento físico y emocional</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Energía sexual femenina (sexualidad receptiva, impulso femenino)</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197634" name="Text Box 2">
            <a:extLst>
              <a:ext uri="{FF2B5EF4-FFF2-40B4-BE49-F238E27FC236}">
                <a16:creationId xmlns:a16="http://schemas.microsoft.com/office/drawing/2014/main" id="{31563F01-B19A-A544-A627-F2E4F81C714D}"/>
              </a:ext>
            </a:extLst>
          </p:cNvPr>
          <p:cNvSpPr txBox="1">
            <a:spLocks noChangeArrowheads="1"/>
          </p:cNvSpPr>
          <p:nvPr/>
        </p:nvSpPr>
        <p:spPr bwMode="auto">
          <a:xfrm>
            <a:off x="709613" y="14763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VENUS (amor): la autoestima, las relaciones,      dinero, el alimento, energía sexual femenina </a:t>
            </a:r>
          </a:p>
        </p:txBody>
      </p:sp>
      <p:sp>
        <p:nvSpPr>
          <p:cNvPr id="197635" name="Freeform 3">
            <a:extLst>
              <a:ext uri="{FF2B5EF4-FFF2-40B4-BE49-F238E27FC236}">
                <a16:creationId xmlns:a16="http://schemas.microsoft.com/office/drawing/2014/main" id="{46403A4A-3D02-E346-8D5F-85D1AC42B35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7636" name="Picture 4">
            <a:extLst>
              <a:ext uri="{FF2B5EF4-FFF2-40B4-BE49-F238E27FC236}">
                <a16:creationId xmlns:a16="http://schemas.microsoft.com/office/drawing/2014/main" id="{2C982F5B-BAA1-8141-8509-62130C2CF7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Freeform 2">
            <a:extLst>
              <a:ext uri="{FF2B5EF4-FFF2-40B4-BE49-F238E27FC236}">
                <a16:creationId xmlns:a16="http://schemas.microsoft.com/office/drawing/2014/main" id="{89ACF63E-8B4D-424D-8F9C-B15358D1952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03778" name="Picture 3">
            <a:extLst>
              <a:ext uri="{FF2B5EF4-FFF2-40B4-BE49-F238E27FC236}">
                <a16:creationId xmlns:a16="http://schemas.microsoft.com/office/drawing/2014/main" id="{C5C709B7-80A8-ED49-815C-FAD0FBAC22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79" name="Rectángulo 1">
            <a:extLst>
              <a:ext uri="{FF2B5EF4-FFF2-40B4-BE49-F238E27FC236}">
                <a16:creationId xmlns:a16="http://schemas.microsoft.com/office/drawing/2014/main" id="{FF5ADBDC-6EDD-3840-9A38-15CA4D369178}"/>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03780" name="Imagen 6">
            <a:extLst>
              <a:ext uri="{FF2B5EF4-FFF2-40B4-BE49-F238E27FC236}">
                <a16:creationId xmlns:a16="http://schemas.microsoft.com/office/drawing/2014/main" id="{2BD3152F-8221-4B4F-BDE8-C686711BB1A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4050" y="317500"/>
            <a:ext cx="5556250" cy="508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81" name="Text Box 5">
            <a:extLst>
              <a:ext uri="{FF2B5EF4-FFF2-40B4-BE49-F238E27FC236}">
                <a16:creationId xmlns:a16="http://schemas.microsoft.com/office/drawing/2014/main" id="{614F1629-7013-7E40-87E9-5676BEC270CB}"/>
              </a:ext>
            </a:extLst>
          </p:cNvPr>
          <p:cNvSpPr txBox="1">
            <a:spLocks noChangeArrowheads="1"/>
          </p:cNvSpPr>
          <p:nvPr/>
        </p:nvSpPr>
        <p:spPr bwMode="auto">
          <a:xfrm>
            <a:off x="1030288" y="314325"/>
            <a:ext cx="3289300" cy="468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FF0000"/>
              </a:solidFill>
            </a:endParaRPr>
          </a:p>
          <a:p>
            <a:pPr algn="ctr" eaLnBrk="1">
              <a:buSzPct val="100000"/>
            </a:pPr>
            <a:r>
              <a:rPr lang="es-ES" altLang="es-ES_tradnl" sz="2800" b="1">
                <a:solidFill>
                  <a:srgbClr val="7030A0"/>
                </a:solidFill>
              </a:rPr>
              <a:t>Me gusto</a:t>
            </a:r>
          </a:p>
          <a:p>
            <a:pPr algn="ctr" eaLnBrk="1">
              <a:buSzPct val="100000"/>
            </a:pPr>
            <a:r>
              <a:rPr lang="es-ES" altLang="es-ES_tradnl" sz="2800" b="1">
                <a:solidFill>
                  <a:srgbClr val="7030A0"/>
                </a:solidFill>
              </a:rPr>
              <a:t>Atiendo mis necesidades</a:t>
            </a:r>
          </a:p>
          <a:p>
            <a:pPr algn="ctr" eaLnBrk="1">
              <a:buSzPct val="100000"/>
            </a:pPr>
            <a:r>
              <a:rPr lang="es-ES" altLang="es-ES_tradnl" sz="2800" b="1">
                <a:solidFill>
                  <a:srgbClr val="7030A0"/>
                </a:solidFill>
              </a:rPr>
              <a:t>Me valoro</a:t>
            </a:r>
          </a:p>
          <a:p>
            <a:pPr algn="ctr" eaLnBrk="1">
              <a:buSzPct val="100000"/>
            </a:pPr>
            <a:r>
              <a:rPr lang="es-ES" altLang="es-ES_tradnl" sz="2800" b="1">
                <a:solidFill>
                  <a:srgbClr val="7030A0"/>
                </a:solidFill>
              </a:rPr>
              <a:t>Atiendo mis deseos</a:t>
            </a:r>
          </a:p>
          <a:p>
            <a:pPr algn="ctr" eaLnBrk="1">
              <a:buSzPct val="100000"/>
            </a:pPr>
            <a:r>
              <a:rPr lang="es-ES" altLang="es-ES_tradnl" sz="2800" b="1">
                <a:solidFill>
                  <a:srgbClr val="7030A0"/>
                </a:solidFill>
              </a:rPr>
              <a:t>Controlo la economía</a:t>
            </a:r>
          </a:p>
          <a:p>
            <a:pPr algn="ctr" eaLnBrk="1">
              <a:buSzPct val="100000"/>
            </a:pPr>
            <a:r>
              <a:rPr lang="es-ES" altLang="es-ES_tradnl" sz="2800" b="1">
                <a:solidFill>
                  <a:srgbClr val="7030A0"/>
                </a:solidFill>
              </a:rPr>
              <a:t>Desapego a posesiones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1">
            <a:extLst>
              <a:ext uri="{FF2B5EF4-FFF2-40B4-BE49-F238E27FC236}">
                <a16:creationId xmlns:a16="http://schemas.microsoft.com/office/drawing/2014/main" id="{87D97B4F-446D-374A-BBE2-7329A718617C}"/>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5474" name="Freeform 2">
            <a:extLst>
              <a:ext uri="{FF2B5EF4-FFF2-40B4-BE49-F238E27FC236}">
                <a16:creationId xmlns:a16="http://schemas.microsoft.com/office/drawing/2014/main" id="{1C553397-6357-624D-82CA-18E67FBC65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5475" name="Picture 3">
            <a:extLst>
              <a:ext uri="{FF2B5EF4-FFF2-40B4-BE49-F238E27FC236}">
                <a16:creationId xmlns:a16="http://schemas.microsoft.com/office/drawing/2014/main" id="{5751FB1D-73D6-7A4C-934C-61E45C5F63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Picture 4">
            <a:extLst>
              <a:ext uri="{FF2B5EF4-FFF2-40B4-BE49-F238E27FC236}">
                <a16:creationId xmlns:a16="http://schemas.microsoft.com/office/drawing/2014/main" id="{3D793C35-3B87-8243-B746-390FF61EC8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5647"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7" name="Rectangle 5">
            <a:extLst>
              <a:ext uri="{FF2B5EF4-FFF2-40B4-BE49-F238E27FC236}">
                <a16:creationId xmlns:a16="http://schemas.microsoft.com/office/drawing/2014/main" id="{BB0E89F0-6D3B-024C-839C-D79DD838BE09}"/>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8" name="Rectangle 6">
            <a:extLst>
              <a:ext uri="{FF2B5EF4-FFF2-40B4-BE49-F238E27FC236}">
                <a16:creationId xmlns:a16="http://schemas.microsoft.com/office/drawing/2014/main" id="{394A8678-A204-6D48-8D95-7602B3C34CD3}"/>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9" name="AutoShape 7">
            <a:extLst>
              <a:ext uri="{FF2B5EF4-FFF2-40B4-BE49-F238E27FC236}">
                <a16:creationId xmlns:a16="http://schemas.microsoft.com/office/drawing/2014/main" id="{BACA6A2F-D746-E442-84F6-23F033A79568}"/>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5481" name="Rectángulo 1">
            <a:extLst>
              <a:ext uri="{FF2B5EF4-FFF2-40B4-BE49-F238E27FC236}">
                <a16:creationId xmlns:a16="http://schemas.microsoft.com/office/drawing/2014/main" id="{A7397590-97A8-2C4B-B7DF-0B54E179E8B8}"/>
              </a:ext>
            </a:extLst>
          </p:cNvPr>
          <p:cNvSpPr>
            <a:spLocks noChangeArrowheads="1"/>
          </p:cNvSpPr>
          <p:nvPr/>
        </p:nvSpPr>
        <p:spPr bwMode="auto">
          <a:xfrm>
            <a:off x="5975573" y="5283200"/>
            <a:ext cx="1296987" cy="315913"/>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spTree>
    <p:extLst>
      <p:ext uri="{BB962C8B-B14F-4D97-AF65-F5344CB8AC3E}">
        <p14:creationId xmlns:p14="http://schemas.microsoft.com/office/powerpoint/2010/main" val="1903960977"/>
      </p:ext>
    </p:extLst>
  </p:cSld>
  <p:clrMapOvr>
    <a:masterClrMapping/>
  </p:clrMapOvr>
  <p:transition spd="med"/>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Freeform 2">
            <a:extLst>
              <a:ext uri="{FF2B5EF4-FFF2-40B4-BE49-F238E27FC236}">
                <a16:creationId xmlns:a16="http://schemas.microsoft.com/office/drawing/2014/main" id="{DED984FB-1141-FE44-8062-96E44997E5A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05826" name="Picture 3">
            <a:extLst>
              <a:ext uri="{FF2B5EF4-FFF2-40B4-BE49-F238E27FC236}">
                <a16:creationId xmlns:a16="http://schemas.microsoft.com/office/drawing/2014/main" id="{89FF0FAE-E0E6-1640-A95D-F86A29437C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7" name="Rectángulo 1">
            <a:extLst>
              <a:ext uri="{FF2B5EF4-FFF2-40B4-BE49-F238E27FC236}">
                <a16:creationId xmlns:a16="http://schemas.microsoft.com/office/drawing/2014/main" id="{63C2C319-8643-9544-B21F-7ADC987E3972}"/>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05828" name="Imagen 6">
            <a:extLst>
              <a:ext uri="{FF2B5EF4-FFF2-40B4-BE49-F238E27FC236}">
                <a16:creationId xmlns:a16="http://schemas.microsoft.com/office/drawing/2014/main" id="{CC10F510-1C73-8941-A8E5-AEC7C8B0A8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4050" y="317500"/>
            <a:ext cx="5556250" cy="508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9" name="Text Box 5">
            <a:extLst>
              <a:ext uri="{FF2B5EF4-FFF2-40B4-BE49-F238E27FC236}">
                <a16:creationId xmlns:a16="http://schemas.microsoft.com/office/drawing/2014/main" id="{E93BB200-B16B-0F4E-8B87-6D64F47BD4A1}"/>
              </a:ext>
            </a:extLst>
          </p:cNvPr>
          <p:cNvSpPr txBox="1">
            <a:spLocks noChangeArrowheads="1"/>
          </p:cNvSpPr>
          <p:nvPr/>
        </p:nvSpPr>
        <p:spPr bwMode="auto">
          <a:xfrm>
            <a:off x="1030288" y="26988"/>
            <a:ext cx="3289300" cy="467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endParaRPr lang="es-ES" altLang="es-ES_tradnl" sz="2800" b="1">
              <a:solidFill>
                <a:srgbClr val="FF0000"/>
              </a:solidFill>
            </a:endParaRPr>
          </a:p>
          <a:p>
            <a:pPr algn="ctr" eaLnBrk="1">
              <a:buSzPct val="100000"/>
            </a:pPr>
            <a:r>
              <a:rPr lang="es-ES" altLang="es-ES_tradnl" sz="2800" b="1">
                <a:solidFill>
                  <a:srgbClr val="FF0000"/>
                </a:solidFill>
              </a:rPr>
              <a:t>Rechazo, asco</a:t>
            </a:r>
          </a:p>
          <a:p>
            <a:pPr algn="ctr" eaLnBrk="1">
              <a:buSzPct val="100000"/>
            </a:pPr>
            <a:r>
              <a:rPr lang="es-ES" altLang="es-ES_tradnl" sz="2800" b="1">
                <a:solidFill>
                  <a:srgbClr val="FF0000"/>
                </a:solidFill>
              </a:rPr>
              <a:t>Necesito “recibir”</a:t>
            </a:r>
          </a:p>
          <a:p>
            <a:pPr algn="ctr" eaLnBrk="1">
              <a:buSzPct val="100000"/>
            </a:pPr>
            <a:r>
              <a:rPr lang="es-ES" altLang="es-ES_tradnl" sz="2800" b="1">
                <a:solidFill>
                  <a:srgbClr val="FF0000"/>
                </a:solidFill>
              </a:rPr>
              <a:t>Desvalorización</a:t>
            </a:r>
          </a:p>
          <a:p>
            <a:pPr algn="ctr" eaLnBrk="1">
              <a:buSzPct val="100000"/>
            </a:pPr>
            <a:r>
              <a:rPr lang="es-ES" altLang="es-ES_tradnl" sz="2800" b="1">
                <a:solidFill>
                  <a:srgbClr val="FF0000"/>
                </a:solidFill>
              </a:rPr>
              <a:t>Deseos incumplidos</a:t>
            </a:r>
          </a:p>
          <a:p>
            <a:pPr algn="ctr" eaLnBrk="1">
              <a:buSzPct val="100000"/>
            </a:pPr>
            <a:r>
              <a:rPr lang="es-ES" altLang="es-ES_tradnl" sz="2800" b="1">
                <a:solidFill>
                  <a:srgbClr val="FF0000"/>
                </a:solidFill>
              </a:rPr>
              <a:t>Problemas económicos</a:t>
            </a:r>
          </a:p>
          <a:p>
            <a:pPr algn="ctr" eaLnBrk="1">
              <a:buSzPct val="100000"/>
            </a:pPr>
            <a:r>
              <a:rPr lang="es-ES" altLang="es-ES_tradnl" sz="2800" b="1">
                <a:solidFill>
                  <a:srgbClr val="FF0000"/>
                </a:solidFill>
              </a:rPr>
              <a:t>Apego a posesiones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ext Box 1">
            <a:extLst>
              <a:ext uri="{FF2B5EF4-FFF2-40B4-BE49-F238E27FC236}">
                <a16:creationId xmlns:a16="http://schemas.microsoft.com/office/drawing/2014/main" id="{5206AE10-B6B1-844D-AEF6-3E28D0C67370}"/>
              </a:ext>
            </a:extLst>
          </p:cNvPr>
          <p:cNvSpPr txBox="1">
            <a:spLocks noChangeArrowheads="1"/>
          </p:cNvSpPr>
          <p:nvPr/>
        </p:nvSpPr>
        <p:spPr bwMode="auto">
          <a:xfrm>
            <a:off x="708025" y="146050"/>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TOZUDO-POSESIVO </a:t>
            </a:r>
          </a:p>
          <a:p>
            <a:pPr algn="ctr">
              <a:buSzPct val="100000"/>
            </a:pPr>
            <a:r>
              <a:rPr lang="es-ES" altLang="es-ES_tradnl" sz="2300" b="1">
                <a:solidFill>
                  <a:srgbClr val="C00000"/>
                </a:solidFill>
              </a:rPr>
              <a:t>MATERIALISTA-ACOMODADO</a:t>
            </a:r>
          </a:p>
          <a:p>
            <a:pPr algn="ctr">
              <a:buSzPct val="100000"/>
            </a:pPr>
            <a:r>
              <a:rPr lang="es-ES" altLang="es-ES" sz="1900" b="1">
                <a:solidFill>
                  <a:srgbClr val="C00000"/>
                </a:solidFill>
              </a:rPr>
              <a:t>“</a:t>
            </a:r>
            <a:r>
              <a:rPr lang="es-ES" altLang="es-ES_tradnl" sz="1900" b="1">
                <a:solidFill>
                  <a:srgbClr val="C00000"/>
                </a:solidFill>
              </a:rPr>
              <a:t>YO SOY ASÍ</a:t>
            </a:r>
            <a:r>
              <a:rPr lang="es-ES" altLang="es-ES" sz="1900" b="1">
                <a:solidFill>
                  <a:srgbClr val="C00000"/>
                </a:solidFill>
              </a:rPr>
              <a:t>”</a:t>
            </a:r>
            <a:r>
              <a:rPr lang="es-ES" altLang="es-ES_tradnl" sz="1900" b="1">
                <a:solidFill>
                  <a:srgbClr val="C00000"/>
                </a:solidFill>
              </a:rPr>
              <a:t> </a:t>
            </a:r>
            <a:r>
              <a:rPr lang="es-ES" altLang="es-ES" sz="1900" b="1">
                <a:solidFill>
                  <a:srgbClr val="C00000"/>
                </a:solidFill>
              </a:rPr>
              <a:t>“</a:t>
            </a:r>
            <a:r>
              <a:rPr lang="es-ES" altLang="es-ES_tradnl" sz="1900" b="1">
                <a:solidFill>
                  <a:srgbClr val="C00000"/>
                </a:solidFill>
              </a:rPr>
              <a:t>ESTO ES MÍO</a:t>
            </a:r>
            <a:r>
              <a:rPr lang="es-ES" altLang="es-ES" sz="1900" b="1">
                <a:solidFill>
                  <a:srgbClr val="C00000"/>
                </a:solidFill>
              </a:rPr>
              <a:t>”</a:t>
            </a:r>
            <a:r>
              <a:rPr lang="es-ES" altLang="es-ES_tradnl" sz="1900" b="1">
                <a:solidFill>
                  <a:srgbClr val="C00000"/>
                </a:solidFill>
              </a:rPr>
              <a:t> </a:t>
            </a:r>
            <a:r>
              <a:rPr lang="es-ES" altLang="es-ES" sz="1900" b="1">
                <a:solidFill>
                  <a:srgbClr val="C00000"/>
                </a:solidFill>
              </a:rPr>
              <a:t>“</a:t>
            </a:r>
            <a:r>
              <a:rPr lang="es-ES" altLang="es-ES_tradnl" sz="1900" b="1">
                <a:solidFill>
                  <a:srgbClr val="C00000"/>
                </a:solidFill>
              </a:rPr>
              <a:t>DE AQUÍ NO ME MUEVO</a:t>
            </a:r>
            <a:r>
              <a:rPr lang="es-ES" altLang="es-ES" sz="1900" b="1">
                <a:solidFill>
                  <a:srgbClr val="C00000"/>
                </a:solidFill>
              </a:rPr>
              <a:t>”</a:t>
            </a:r>
            <a:endParaRPr lang="es-ES" altLang="es-ES_tradnl" sz="1900" b="1">
              <a:solidFill>
                <a:srgbClr val="C00000"/>
              </a:solidFill>
            </a:endParaRPr>
          </a:p>
        </p:txBody>
      </p:sp>
      <p:sp>
        <p:nvSpPr>
          <p:cNvPr id="207874" name="Freeform 2">
            <a:extLst>
              <a:ext uri="{FF2B5EF4-FFF2-40B4-BE49-F238E27FC236}">
                <a16:creationId xmlns:a16="http://schemas.microsoft.com/office/drawing/2014/main" id="{8651E78D-A55E-BE43-9642-E9F6984C031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07875" name="Picture 3">
            <a:extLst>
              <a:ext uri="{FF2B5EF4-FFF2-40B4-BE49-F238E27FC236}">
                <a16:creationId xmlns:a16="http://schemas.microsoft.com/office/drawing/2014/main" id="{26852FFD-3483-C24F-8830-8CE8BC5092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0080625"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6" name="Text Box 4">
            <a:extLst>
              <a:ext uri="{FF2B5EF4-FFF2-40B4-BE49-F238E27FC236}">
                <a16:creationId xmlns:a16="http://schemas.microsoft.com/office/drawing/2014/main" id="{E2A5143A-97DE-4243-814B-491638CCCA82}"/>
              </a:ext>
            </a:extLst>
          </p:cNvPr>
          <p:cNvSpPr txBox="1">
            <a:spLocks noChangeArrowheads="1"/>
          </p:cNvSpPr>
          <p:nvPr/>
        </p:nvSpPr>
        <p:spPr bwMode="auto">
          <a:xfrm>
            <a:off x="6335713" y="69056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TAURO</a:t>
            </a:r>
          </a:p>
        </p:txBody>
      </p:sp>
      <p:sp>
        <p:nvSpPr>
          <p:cNvPr id="207877" name="Text Box 5">
            <a:extLst>
              <a:ext uri="{FF2B5EF4-FFF2-40B4-BE49-F238E27FC236}">
                <a16:creationId xmlns:a16="http://schemas.microsoft.com/office/drawing/2014/main" id="{8E002387-A733-C042-98B4-586498471BDD}"/>
              </a:ext>
            </a:extLst>
          </p:cNvPr>
          <p:cNvSpPr txBox="1">
            <a:spLocks noChangeArrowheads="1"/>
          </p:cNvSpPr>
          <p:nvPr/>
        </p:nvSpPr>
        <p:spPr bwMode="auto">
          <a:xfrm>
            <a:off x="6102350" y="4287838"/>
            <a:ext cx="320357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TENGO</a:t>
            </a:r>
          </a:p>
        </p:txBody>
      </p:sp>
      <p:sp>
        <p:nvSpPr>
          <p:cNvPr id="207878" name="Text Box 6">
            <a:extLst>
              <a:ext uri="{FF2B5EF4-FFF2-40B4-BE49-F238E27FC236}">
                <a16:creationId xmlns:a16="http://schemas.microsoft.com/office/drawing/2014/main" id="{8A7B6BF0-1444-8449-8498-AF19891787BC}"/>
              </a:ext>
            </a:extLst>
          </p:cNvPr>
          <p:cNvSpPr txBox="1">
            <a:spLocks noChangeArrowheads="1"/>
          </p:cNvSpPr>
          <p:nvPr/>
        </p:nvSpPr>
        <p:spPr bwMode="auto">
          <a:xfrm>
            <a:off x="893763" y="217488"/>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VENUS</a:t>
            </a:r>
          </a:p>
        </p:txBody>
      </p:sp>
      <p:sp>
        <p:nvSpPr>
          <p:cNvPr id="207879" name="Text Box 7">
            <a:extLst>
              <a:ext uri="{FF2B5EF4-FFF2-40B4-BE49-F238E27FC236}">
                <a16:creationId xmlns:a16="http://schemas.microsoft.com/office/drawing/2014/main" id="{4A0D0623-B524-9746-A1D9-9957F3201093}"/>
              </a:ext>
            </a:extLst>
          </p:cNvPr>
          <p:cNvSpPr txBox="1">
            <a:spLocks noChangeArrowheads="1"/>
          </p:cNvSpPr>
          <p:nvPr/>
        </p:nvSpPr>
        <p:spPr bwMode="auto">
          <a:xfrm>
            <a:off x="6102350" y="2176463"/>
            <a:ext cx="3203575" cy="1204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TIERRA</a:t>
            </a:r>
          </a:p>
          <a:p>
            <a:pPr algn="ctr">
              <a:buSzPct val="100000"/>
            </a:pPr>
            <a:r>
              <a:rPr lang="es-ES" altLang="es-ES_tradnl" sz="4000" b="1">
                <a:solidFill>
                  <a:srgbClr val="000000"/>
                </a:solidFill>
              </a:rPr>
              <a:t>FIJO</a:t>
            </a:r>
          </a:p>
        </p:txBody>
      </p:sp>
      <p:sp>
        <p:nvSpPr>
          <p:cNvPr id="207880" name="Oval 8">
            <a:extLst>
              <a:ext uri="{FF2B5EF4-FFF2-40B4-BE49-F238E27FC236}">
                <a16:creationId xmlns:a16="http://schemas.microsoft.com/office/drawing/2014/main" id="{B3E35E7F-CBFE-A945-BA04-1B6A24739B24}"/>
              </a:ext>
            </a:extLst>
          </p:cNvPr>
          <p:cNvSpPr>
            <a:spLocks noChangeArrowheads="1"/>
          </p:cNvSpPr>
          <p:nvPr/>
        </p:nvSpPr>
        <p:spPr bwMode="auto">
          <a:xfrm>
            <a:off x="4211638" y="3203575"/>
            <a:ext cx="647700" cy="647700"/>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07881" name="Line 9">
            <a:extLst>
              <a:ext uri="{FF2B5EF4-FFF2-40B4-BE49-F238E27FC236}">
                <a16:creationId xmlns:a16="http://schemas.microsoft.com/office/drawing/2014/main" id="{BDCA0C95-762C-3B42-99E5-0C1B36B4F56E}"/>
              </a:ext>
            </a:extLst>
          </p:cNvPr>
          <p:cNvSpPr>
            <a:spLocks noChangeShapeType="1"/>
          </p:cNvSpPr>
          <p:nvPr/>
        </p:nvSpPr>
        <p:spPr bwMode="auto">
          <a:xfrm>
            <a:off x="4535488" y="3851275"/>
            <a:ext cx="1587" cy="503238"/>
          </a:xfrm>
          <a:prstGeom prst="line">
            <a:avLst/>
          </a:prstGeom>
          <a:noFill/>
          <a:ln w="9360" cap="sq">
            <a:solidFill>
              <a:srgbClr val="000000"/>
            </a:solidFill>
            <a:miter lim="800000"/>
            <a:headEnd/>
            <a:tailEnd type="triangle" w="med" len="med"/>
          </a:ln>
          <a:extLst>
            <a:ext uri="{909E8E84-426E-40DD-AFC4-6F175D3DCCD1}">
              <a14:hiddenFill xmlns:a14="http://schemas.microsoft.com/office/drawing/2010/main">
                <a:noFill/>
              </a14:hiddenFill>
            </a:ext>
          </a:extLst>
        </p:spPr>
        <p:txBody>
          <a:bodyPr/>
          <a:lstStyle/>
          <a:p>
            <a:endParaRPr lang="es-ES"/>
          </a:p>
        </p:txBody>
      </p:sp>
      <p:sp>
        <p:nvSpPr>
          <p:cNvPr id="207882" name="Line 10">
            <a:extLst>
              <a:ext uri="{FF2B5EF4-FFF2-40B4-BE49-F238E27FC236}">
                <a16:creationId xmlns:a16="http://schemas.microsoft.com/office/drawing/2014/main" id="{2A66D1B3-29D7-634D-B72F-B30C6D4E28D3}"/>
              </a:ext>
            </a:extLst>
          </p:cNvPr>
          <p:cNvSpPr>
            <a:spLocks noChangeShapeType="1"/>
          </p:cNvSpPr>
          <p:nvPr/>
        </p:nvSpPr>
        <p:spPr bwMode="auto">
          <a:xfrm>
            <a:off x="4392613" y="3995738"/>
            <a:ext cx="287337" cy="1587"/>
          </a:xfrm>
          <a:prstGeom prst="line">
            <a:avLst/>
          </a:prstGeom>
          <a:noFill/>
          <a:ln w="9360" cap="sq">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207883" name="Text Box 5">
            <a:extLst>
              <a:ext uri="{FF2B5EF4-FFF2-40B4-BE49-F238E27FC236}">
                <a16:creationId xmlns:a16="http://schemas.microsoft.com/office/drawing/2014/main" id="{30470F7B-42CF-7444-A8F5-7C4980762424}"/>
              </a:ext>
            </a:extLst>
          </p:cNvPr>
          <p:cNvSpPr txBox="1">
            <a:spLocks noChangeArrowheads="1"/>
          </p:cNvSpPr>
          <p:nvPr/>
        </p:nvSpPr>
        <p:spPr bwMode="auto">
          <a:xfrm>
            <a:off x="719138" y="4275138"/>
            <a:ext cx="320357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II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20BA8688-A034-BA47-8B1C-5421ABDCD8EA}"/>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44034" name="Picture 3">
            <a:extLst>
              <a:ext uri="{FF2B5EF4-FFF2-40B4-BE49-F238E27FC236}">
                <a16:creationId xmlns:a16="http://schemas.microsoft.com/office/drawing/2014/main" id="{2D0769AC-9956-AC4B-BD93-7D7576AEC9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3B6F8F19-0F96-BA46-AB83-04599BFD2A64}"/>
              </a:ext>
            </a:extLst>
          </p:cNvPr>
          <p:cNvSpPr txBox="1">
            <a:spLocks noChangeArrowheads="1"/>
          </p:cNvSpPr>
          <p:nvPr/>
        </p:nvSpPr>
        <p:spPr bwMode="auto">
          <a:xfrm>
            <a:off x="1028700" y="195263"/>
            <a:ext cx="7683500"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TAURO: la raíz de la sombra</a:t>
            </a:r>
            <a:r>
              <a:rPr lang="is-IS" altLang="es-ES_tradnl" sz="2799" b="1" dirty="0">
                <a:solidFill>
                  <a:srgbClr val="FF0000"/>
                </a:solidFill>
              </a:rPr>
              <a:t>…..</a:t>
            </a:r>
            <a:r>
              <a:rPr lang="es-ES" altLang="es-ES_tradnl" sz="2799" b="1" dirty="0">
                <a:solidFill>
                  <a:srgbClr val="FF0000"/>
                </a:solidFill>
              </a:rPr>
              <a:t>   </a:t>
            </a:r>
          </a:p>
        </p:txBody>
      </p:sp>
      <p:sp>
        <p:nvSpPr>
          <p:cNvPr id="3" name="Rectángulo 2">
            <a:extLst>
              <a:ext uri="{FF2B5EF4-FFF2-40B4-BE49-F238E27FC236}">
                <a16:creationId xmlns:a16="http://schemas.microsoft.com/office/drawing/2014/main" id="{22A3325E-3886-E74C-BFDD-8DC280D4381D}"/>
              </a:ext>
            </a:extLst>
          </p:cNvPr>
          <p:cNvSpPr/>
          <p:nvPr/>
        </p:nvSpPr>
        <p:spPr>
          <a:xfrm>
            <a:off x="1439863" y="1611313"/>
            <a:ext cx="8208962" cy="4302125"/>
          </a:xfrm>
          <a:prstGeom prst="rect">
            <a:avLst/>
          </a:prstGeom>
        </p:spPr>
        <p:txBody>
          <a:bodyPr>
            <a:spAutoFit/>
          </a:bodyPr>
          <a:lstStyle/>
          <a:p>
            <a:pPr marL="342900" indent="-342900">
              <a:lnSpc>
                <a:spcPct val="115000"/>
              </a:lnSpc>
              <a:spcAft>
                <a:spcPts val="1137"/>
              </a:spcAft>
              <a:buClr>
                <a:srgbClr val="000000"/>
              </a:buClr>
              <a:buSzPct val="100000"/>
              <a:buFont typeface="Wingdings" pitchFamily="2" charset="2"/>
              <a:buChar char="Ø"/>
              <a:defRPr/>
            </a:pPr>
            <a:r>
              <a:rPr lang="es-ES" altLang="es-ES_tradnl" sz="2399" dirty="0">
                <a:solidFill>
                  <a:srgbClr val="000000"/>
                </a:solidFill>
                <a:latin typeface="Times New Roman" charset="0"/>
                <a:ea typeface="ＭＳ Ｐゴシック" charset="-128"/>
              </a:rPr>
              <a:t>Tengo un vacío emocional y siento </a:t>
            </a:r>
            <a:r>
              <a:rPr lang="es-ES" altLang="es-ES_tradnl" sz="2399" b="1" dirty="0">
                <a:solidFill>
                  <a:srgbClr val="000000"/>
                </a:solidFill>
                <a:latin typeface="Times New Roman" charset="0"/>
                <a:ea typeface="ＭＳ Ｐゴシック" charset="-128"/>
              </a:rPr>
              <a:t>miedo e inseguridad sino me aferro a la materia o la posesión (miedo a la escasez)</a:t>
            </a:r>
            <a:r>
              <a:rPr lang="es-ES" altLang="es-ES_tradnl" sz="2399" dirty="0">
                <a:solidFill>
                  <a:srgbClr val="000000"/>
                </a:solidFill>
                <a:latin typeface="Times New Roman" charset="0"/>
                <a:ea typeface="ＭＳ Ｐゴシック" charset="-128"/>
              </a:rPr>
              <a:t>. </a:t>
            </a:r>
          </a:p>
          <a:p>
            <a:pPr algn="ctr">
              <a:lnSpc>
                <a:spcPct val="115000"/>
              </a:lnSpc>
              <a:spcAft>
                <a:spcPts val="1137"/>
              </a:spcAft>
              <a:buClr>
                <a:srgbClr val="000000"/>
              </a:buClr>
              <a:buSzPct val="100000"/>
              <a:defRPr/>
            </a:pPr>
            <a:r>
              <a:rPr lang="es-ES" altLang="es-ES_tradnl" sz="2399" dirty="0">
                <a:solidFill>
                  <a:srgbClr val="000000"/>
                </a:solidFill>
                <a:latin typeface="Times New Roman" charset="0"/>
                <a:ea typeface="ＭＳ Ｐゴシック" charset="-128"/>
              </a:rPr>
              <a:t>    </a:t>
            </a:r>
            <a:r>
              <a:rPr lang="es-ES" altLang="es-ES_tradnl" sz="2399" dirty="0">
                <a:solidFill>
                  <a:srgbClr val="FF0000"/>
                </a:solidFill>
                <a:latin typeface="Times New Roman" charset="0"/>
                <a:ea typeface="ＭＳ Ｐゴシック" charset="-128"/>
              </a:rPr>
              <a:t>“Si acaparo y conservo bienes materiales que den disfrute y comodidad, lleno mi vacío emocional y suplen mi carencia afectiva (SEGURIDAD AFECTIVA)”</a:t>
            </a:r>
          </a:p>
          <a:p>
            <a:pPr marL="342900" indent="-342900">
              <a:lnSpc>
                <a:spcPct val="115000"/>
              </a:lnSpc>
              <a:spcAft>
                <a:spcPts val="1137"/>
              </a:spcAft>
              <a:buClr>
                <a:srgbClr val="000000"/>
              </a:buClr>
              <a:buSzPct val="100000"/>
              <a:buFont typeface="Wingdings" pitchFamily="2" charset="2"/>
              <a:buChar char="Ø"/>
              <a:defRPr/>
            </a:pPr>
            <a:r>
              <a:rPr lang="es-ES" altLang="es-ES_tradnl" sz="2399" dirty="0">
                <a:solidFill>
                  <a:srgbClr val="000000"/>
                </a:solidFill>
                <a:latin typeface="Times New Roman" charset="0"/>
                <a:ea typeface="ＭＳ Ｐゴシック" charset="-128"/>
              </a:rPr>
              <a:t>Baja autoestima: me valoro poco, me entrego a satisfacer las </a:t>
            </a:r>
            <a:r>
              <a:rPr lang="es-ES" altLang="es-ES_tradnl" sz="2399" b="1" dirty="0">
                <a:solidFill>
                  <a:srgbClr val="000000"/>
                </a:solidFill>
                <a:latin typeface="Times New Roman" charset="0"/>
                <a:ea typeface="ＭＳ Ｐゴシック" charset="-128"/>
              </a:rPr>
              <a:t>necesidades-valores-deseos </a:t>
            </a:r>
            <a:r>
              <a:rPr lang="es-ES" altLang="es-ES_tradnl" sz="2399" dirty="0">
                <a:solidFill>
                  <a:srgbClr val="000000"/>
                </a:solidFill>
                <a:latin typeface="Times New Roman" charset="0"/>
                <a:ea typeface="ＭＳ Ｐゴシック" charset="-128"/>
              </a:rPr>
              <a:t>de los demás (“endulzar”). No me amo. </a:t>
            </a:r>
          </a:p>
          <a:p>
            <a:pPr algn="ctr">
              <a:lnSpc>
                <a:spcPct val="115000"/>
              </a:lnSpc>
              <a:spcAft>
                <a:spcPts val="1137"/>
              </a:spcAft>
              <a:buClr>
                <a:srgbClr val="000000"/>
              </a:buClr>
              <a:buSzPct val="100000"/>
              <a:defRPr/>
            </a:pPr>
            <a:endParaRPr lang="es-ES" altLang="es-ES_tradnl" sz="2399" dirty="0">
              <a:solidFill>
                <a:srgbClr val="000000"/>
              </a:solidFill>
              <a:latin typeface="Times New Roman" charset="0"/>
              <a:ea typeface="ＭＳ Ｐゴシック" charset="-128"/>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5AD1C105-8B87-4840-BAE9-49BC793325B5}"/>
              </a:ext>
            </a:extLst>
          </p:cNvPr>
          <p:cNvSpPr txBox="1">
            <a:spLocks noChangeArrowheads="1"/>
          </p:cNvSpPr>
          <p:nvPr/>
        </p:nvSpPr>
        <p:spPr bwMode="auto">
          <a:xfrm>
            <a:off x="1652588" y="2441575"/>
            <a:ext cx="2308225" cy="609600"/>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dirty="0">
                <a:solidFill>
                  <a:schemeClr val="tx1"/>
                </a:solidFill>
                <a:latin typeface="Times New Roman" charset="0"/>
              </a:rPr>
              <a:t>Apego</a:t>
            </a:r>
          </a:p>
          <a:p>
            <a:pPr marL="34915" indent="0" eaLnBrk="1">
              <a:spcAft>
                <a:spcPts val="850"/>
              </a:spcAft>
              <a:buClr>
                <a:srgbClr val="000000"/>
              </a:buClr>
              <a:buSzPct val="100000"/>
              <a:defRPr/>
            </a:pPr>
            <a:r>
              <a:rPr lang="es-ES" altLang="es-ES_tradnl" sz="2799" b="1" dirty="0">
                <a:solidFill>
                  <a:schemeClr val="tx1"/>
                </a:solidFill>
                <a:latin typeface="Times New Roman" charset="0"/>
              </a:rPr>
              <a:t>Asco-Rechazo</a:t>
            </a:r>
          </a:p>
          <a:p>
            <a:pPr marL="34915" indent="0" eaLnBrk="1">
              <a:spcAft>
                <a:spcPts val="850"/>
              </a:spcAft>
              <a:buClr>
                <a:srgbClr val="000000"/>
              </a:buClr>
              <a:buSzPct val="100000"/>
              <a:defRPr/>
            </a:pP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174082" name="Freeform 2">
            <a:extLst>
              <a:ext uri="{FF2B5EF4-FFF2-40B4-BE49-F238E27FC236}">
                <a16:creationId xmlns:a16="http://schemas.microsoft.com/office/drawing/2014/main" id="{0492D2FB-FA8D-D747-85F4-EF5D6CF43F7E}"/>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66563" name="Picture 3">
            <a:extLst>
              <a:ext uri="{FF2B5EF4-FFF2-40B4-BE49-F238E27FC236}">
                <a16:creationId xmlns:a16="http://schemas.microsoft.com/office/drawing/2014/main" id="{0083CC5F-30D7-0044-9BC9-A5565DE76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7956086C-74A0-8C4F-B8D4-58D004FBC066}"/>
              </a:ext>
            </a:extLst>
          </p:cNvPr>
          <p:cNvSpPr txBox="1">
            <a:spLocks noChangeArrowheads="1"/>
          </p:cNvSpPr>
          <p:nvPr/>
        </p:nvSpPr>
        <p:spPr bwMode="auto">
          <a:xfrm>
            <a:off x="1152525" y="195263"/>
            <a:ext cx="5975350" cy="946150"/>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TAURO: las caras en sombra</a:t>
            </a:r>
            <a:r>
              <a:rPr lang="is-IS" altLang="es-ES_tradnl" sz="2799" b="1" dirty="0">
                <a:solidFill>
                  <a:srgbClr val="FF0000"/>
                </a:solidFill>
              </a:rPr>
              <a:t>….</a:t>
            </a:r>
            <a:r>
              <a:rPr lang="es-ES" altLang="es-ES_tradnl" sz="2799" b="1" dirty="0">
                <a:solidFill>
                  <a:srgbClr val="FF0000"/>
                </a:solidFill>
              </a:rPr>
              <a:t>   </a:t>
            </a:r>
          </a:p>
        </p:txBody>
      </p:sp>
      <p:sp>
        <p:nvSpPr>
          <p:cNvPr id="6" name="Text Box 1">
            <a:extLst>
              <a:ext uri="{FF2B5EF4-FFF2-40B4-BE49-F238E27FC236}">
                <a16:creationId xmlns:a16="http://schemas.microsoft.com/office/drawing/2014/main" id="{0B7C0158-C71D-184D-85AB-EAD64A9B1501}"/>
              </a:ext>
            </a:extLst>
          </p:cNvPr>
          <p:cNvSpPr txBox="1">
            <a:spLocks noChangeArrowheads="1"/>
          </p:cNvSpPr>
          <p:nvPr/>
        </p:nvSpPr>
        <p:spPr bwMode="auto">
          <a:xfrm>
            <a:off x="6451600" y="2370138"/>
            <a:ext cx="3197225" cy="609600"/>
          </a:xfrm>
          <a:prstGeom prst="rect">
            <a:avLst/>
          </a:prstGeom>
          <a:noFill/>
          <a:ln>
            <a:noFill/>
          </a:ln>
        </p:spPr>
        <p:txBody>
          <a:bodyPr lIns="50746" tIns="50746" rIns="50746" bIns="50746"/>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15" indent="0" eaLnBrk="1">
              <a:spcAft>
                <a:spcPts val="850"/>
              </a:spcAft>
              <a:buClr>
                <a:srgbClr val="000000"/>
              </a:buClr>
              <a:buSzPct val="100000"/>
              <a:defRPr/>
            </a:pPr>
            <a:r>
              <a:rPr lang="es-ES" altLang="es-ES_tradnl" sz="2799" b="1" dirty="0">
                <a:solidFill>
                  <a:srgbClr val="FF0000"/>
                </a:solidFill>
                <a:latin typeface="Times New Roman" charset="0"/>
              </a:rPr>
              <a:t>Pasividad (VAGO)</a:t>
            </a:r>
          </a:p>
          <a:p>
            <a:pPr marL="34915" indent="0" eaLnBrk="1">
              <a:spcAft>
                <a:spcPts val="850"/>
              </a:spcAft>
              <a:buClr>
                <a:srgbClr val="000000"/>
              </a:buClr>
              <a:buSzPct val="100000"/>
              <a:defRPr/>
            </a:pPr>
            <a:r>
              <a:rPr lang="es-ES" altLang="es-ES_tradnl" sz="2799" b="1" dirty="0" err="1">
                <a:solidFill>
                  <a:srgbClr val="FF0000"/>
                </a:solidFill>
                <a:latin typeface="Times New Roman" charset="0"/>
              </a:rPr>
              <a:t>Autoindulgencia</a:t>
            </a:r>
            <a:endParaRPr lang="es-ES" altLang="es-ES_tradnl" sz="2799" b="1" dirty="0">
              <a:solidFill>
                <a:srgbClr val="FF0000"/>
              </a:solidFill>
              <a:latin typeface="Times New Roman" charset="0"/>
            </a:endParaRPr>
          </a:p>
          <a:p>
            <a:pPr eaLnBrk="1">
              <a:lnSpc>
                <a:spcPct val="115000"/>
              </a:lnSpc>
              <a:spcAft>
                <a:spcPts val="1425"/>
              </a:spcAft>
              <a:buSzPct val="100000"/>
              <a:defRPr/>
            </a:pPr>
            <a:endParaRPr lang="es-ES" altLang="es-ES_tradnl" sz="2799" dirty="0">
              <a:solidFill>
                <a:srgbClr val="000000"/>
              </a:solidFill>
              <a:latin typeface="Times New Roman"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a:p>
            <a:pPr algn="ctr" eaLnBrk="1">
              <a:lnSpc>
                <a:spcPct val="115000"/>
              </a:lnSpc>
              <a:spcAft>
                <a:spcPts val="1425"/>
              </a:spcAft>
              <a:buSzPct val="100000"/>
              <a:defRPr/>
            </a:pPr>
            <a:endParaRPr lang="es-ES" altLang="es-ES_tradnl" sz="2799" dirty="0">
              <a:solidFill>
                <a:srgbClr val="000000"/>
              </a:solidFill>
              <a:latin typeface="Verdana" charset="0"/>
            </a:endParaRPr>
          </a:p>
        </p:txBody>
      </p:sp>
      <p:sp>
        <p:nvSpPr>
          <p:cNvPr id="2" name="Flecha izquierda y derecha 1">
            <a:extLst>
              <a:ext uri="{FF2B5EF4-FFF2-40B4-BE49-F238E27FC236}">
                <a16:creationId xmlns:a16="http://schemas.microsoft.com/office/drawing/2014/main" id="{77D88573-5F5C-A542-B12E-3AF04A494E19}"/>
              </a:ext>
            </a:extLst>
          </p:cNvPr>
          <p:cNvSpPr/>
          <p:nvPr/>
        </p:nvSpPr>
        <p:spPr bwMode="auto">
          <a:xfrm>
            <a:off x="4248150" y="2762250"/>
            <a:ext cx="1584325" cy="504825"/>
          </a:xfrm>
          <a:prstGeom prst="leftRightArrow">
            <a:avLst/>
          </a:prstGeom>
          <a:solidFill>
            <a:schemeClr val="accent2"/>
          </a:solidFill>
          <a:ln w="9525" cap="flat" cmpd="sng" algn="ctr">
            <a:solidFill>
              <a:schemeClr val="tx1"/>
            </a:solidFill>
            <a:prstDash val="solid"/>
            <a:round/>
            <a:headEnd type="none" w="med" len="med"/>
            <a:tailEnd type="none" w="med" len="med"/>
          </a:ln>
          <a:effectLst/>
        </p:spPr>
        <p:txBody>
          <a:bodyPr lIns="91415" tIns="45707" rIns="91415" bIns="45707"/>
          <a:lstStyle/>
          <a:p>
            <a:pPr defTabSz="449134">
              <a:buClr>
                <a:srgbClr val="000000"/>
              </a:buClr>
              <a:buSzPct val="100000"/>
              <a:defRPr/>
            </a:pPr>
            <a:endParaRPr lang="es-ES_tradnl" sz="2399">
              <a:latin typeface="Arial" charset="0"/>
              <a:ea typeface="ＭＳ Ｐゴシック" charset="0"/>
            </a:endParaRPr>
          </a:p>
        </p:txBody>
      </p:sp>
      <p:sp>
        <p:nvSpPr>
          <p:cNvPr id="8" name="Rectángulo 7">
            <a:extLst>
              <a:ext uri="{FF2B5EF4-FFF2-40B4-BE49-F238E27FC236}">
                <a16:creationId xmlns:a16="http://schemas.microsoft.com/office/drawing/2014/main" id="{22DF931C-01C0-BC48-8B71-DD64A86DB44E}"/>
              </a:ext>
            </a:extLst>
          </p:cNvPr>
          <p:cNvSpPr/>
          <p:nvPr/>
        </p:nvSpPr>
        <p:spPr>
          <a:xfrm>
            <a:off x="1008063" y="3883025"/>
            <a:ext cx="8904287" cy="1473200"/>
          </a:xfrm>
          <a:prstGeom prst="rect">
            <a:avLst/>
          </a:prstGeom>
        </p:spPr>
        <p:txBody>
          <a:bodyPr>
            <a:spAutoFit/>
          </a:bodyPr>
          <a:lstStyle/>
          <a:p>
            <a:pPr algn="ctr">
              <a:lnSpc>
                <a:spcPct val="115000"/>
              </a:lnSpc>
              <a:spcAft>
                <a:spcPts val="1137"/>
              </a:spcAft>
              <a:buClr>
                <a:srgbClr val="000000"/>
              </a:buClr>
              <a:buSzPct val="100000"/>
              <a:defRPr/>
            </a:pPr>
            <a:r>
              <a:rPr lang="es-ES" altLang="es-ES_tradnl" sz="2399" dirty="0">
                <a:solidFill>
                  <a:srgbClr val="000000"/>
                </a:solidFill>
                <a:latin typeface="Times New Roman" charset="0"/>
                <a:ea typeface="ＭＳ Ｐゴシック" charset="-128"/>
              </a:rPr>
              <a:t>  Pendiente de SATISFACER las NECESIDADES Y VALORES de los demás, para demandar RECIBIR lo que necesito y valoro.</a:t>
            </a:r>
          </a:p>
          <a:p>
            <a:pPr algn="ctr">
              <a:lnSpc>
                <a:spcPct val="115000"/>
              </a:lnSpc>
              <a:spcAft>
                <a:spcPts val="1137"/>
              </a:spcAft>
              <a:buClr>
                <a:srgbClr val="000000"/>
              </a:buClr>
              <a:buSzPct val="100000"/>
              <a:defRPr/>
            </a:pPr>
            <a:endParaRPr lang="es-ES" altLang="es-ES_tradnl" sz="2399" dirty="0">
              <a:solidFill>
                <a:srgbClr val="000000"/>
              </a:solidFill>
              <a:latin typeface="Times New Roman" charset="0"/>
              <a:ea typeface="ＭＳ Ｐゴシック" charset="-128"/>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Freeform 1">
            <a:extLst>
              <a:ext uri="{FF2B5EF4-FFF2-40B4-BE49-F238E27FC236}">
                <a16:creationId xmlns:a16="http://schemas.microsoft.com/office/drawing/2014/main" id="{C1F2DFC4-DE22-D24E-8191-74FE557122EB}"/>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68610" name="Picture 2">
            <a:extLst>
              <a:ext uri="{FF2B5EF4-FFF2-40B4-BE49-F238E27FC236}">
                <a16:creationId xmlns:a16="http://schemas.microsoft.com/office/drawing/2014/main" id="{C20CD6CE-D0AA-434C-AAEE-CF2036CED4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8531" name="Text Box 3">
            <a:extLst>
              <a:ext uri="{FF2B5EF4-FFF2-40B4-BE49-F238E27FC236}">
                <a16:creationId xmlns:a16="http://schemas.microsoft.com/office/drawing/2014/main" id="{0436F6E3-7E67-D341-8327-5B61E84EBF4A}"/>
              </a:ext>
            </a:extLst>
          </p:cNvPr>
          <p:cNvSpPr txBox="1">
            <a:spLocks noChangeArrowheads="1"/>
          </p:cNvSpPr>
          <p:nvPr/>
        </p:nvSpPr>
        <p:spPr bwMode="auto">
          <a:xfrm>
            <a:off x="719138" y="160338"/>
            <a:ext cx="7199312" cy="946150"/>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C00000"/>
                </a:solidFill>
              </a:rPr>
              <a:t>EGO </a:t>
            </a:r>
            <a:r>
              <a:rPr lang="es-ES" altLang="es-ES_tradnl" sz="2299" b="1" dirty="0">
                <a:solidFill>
                  <a:srgbClr val="FF4500"/>
                </a:solidFill>
              </a:rPr>
              <a:t>TOZUDO-POSESIVO-ENVIDIOSO </a:t>
            </a:r>
          </a:p>
          <a:p>
            <a:pPr algn="ctr">
              <a:buSzPct val="100000"/>
              <a:defRPr/>
            </a:pPr>
            <a:r>
              <a:rPr lang="es-ES" altLang="es-ES_tradnl" sz="2299" b="1" dirty="0">
                <a:solidFill>
                  <a:srgbClr val="FF4500"/>
                </a:solidFill>
              </a:rPr>
              <a:t>MATERIALISTA-ACOMODADO</a:t>
            </a:r>
          </a:p>
          <a:p>
            <a:pPr algn="ctr">
              <a:buSzPct val="100000"/>
              <a:defRPr/>
            </a:pPr>
            <a:r>
              <a:rPr lang="es-ES" altLang="es-ES" sz="1899" b="1" dirty="0">
                <a:solidFill>
                  <a:srgbClr val="FF4500"/>
                </a:solidFill>
              </a:rPr>
              <a:t>“</a:t>
            </a:r>
            <a:r>
              <a:rPr lang="es-ES" altLang="es-ES_tradnl" sz="1899" b="1" dirty="0">
                <a:solidFill>
                  <a:srgbClr val="FF4500"/>
                </a:solidFill>
              </a:rPr>
              <a:t>YO SOY ASÍ</a:t>
            </a:r>
            <a:r>
              <a:rPr lang="es-ES" altLang="es-ES" sz="1899" b="1" dirty="0">
                <a:solidFill>
                  <a:srgbClr val="FF4500"/>
                </a:solidFill>
              </a:rPr>
              <a:t>”</a:t>
            </a:r>
            <a:r>
              <a:rPr lang="es-ES" altLang="es-ES_tradnl" sz="1899" b="1" dirty="0">
                <a:solidFill>
                  <a:srgbClr val="FF4500"/>
                </a:solidFill>
              </a:rPr>
              <a:t> </a:t>
            </a:r>
            <a:r>
              <a:rPr lang="es-ES" altLang="es-ES" sz="1899" b="1" dirty="0">
                <a:solidFill>
                  <a:srgbClr val="FF4500"/>
                </a:solidFill>
              </a:rPr>
              <a:t>“</a:t>
            </a:r>
            <a:r>
              <a:rPr lang="es-ES" altLang="es-ES_tradnl" sz="1899" b="1" dirty="0">
                <a:solidFill>
                  <a:srgbClr val="FF4500"/>
                </a:solidFill>
              </a:rPr>
              <a:t>ESTO ES MÍO</a:t>
            </a:r>
            <a:r>
              <a:rPr lang="es-ES" altLang="es-ES" sz="1899" b="1" dirty="0">
                <a:solidFill>
                  <a:srgbClr val="FF4500"/>
                </a:solidFill>
              </a:rPr>
              <a:t>”</a:t>
            </a:r>
            <a:r>
              <a:rPr lang="es-ES" altLang="es-ES_tradnl" sz="1899" b="1" dirty="0">
                <a:solidFill>
                  <a:srgbClr val="FF4500"/>
                </a:solidFill>
              </a:rPr>
              <a:t> </a:t>
            </a:r>
            <a:r>
              <a:rPr lang="es-ES" altLang="es-ES" sz="1899" b="1" dirty="0">
                <a:solidFill>
                  <a:srgbClr val="FF4500"/>
                </a:solidFill>
              </a:rPr>
              <a:t>“</a:t>
            </a:r>
            <a:r>
              <a:rPr lang="es-ES" altLang="es-ES_tradnl" sz="1899" b="1" dirty="0">
                <a:solidFill>
                  <a:srgbClr val="FF4500"/>
                </a:solidFill>
              </a:rPr>
              <a:t>DE AQUÍ NO ME MUEVO</a:t>
            </a:r>
            <a:r>
              <a:rPr lang="es-ES" altLang="es-ES" sz="1899" b="1" dirty="0">
                <a:solidFill>
                  <a:srgbClr val="FF4500"/>
                </a:solidFill>
              </a:rPr>
              <a:t>”</a:t>
            </a:r>
            <a:endParaRPr lang="es-ES" altLang="es-ES_tradnl" sz="1899" b="1" dirty="0">
              <a:solidFill>
                <a:srgbClr val="FF4500"/>
              </a:solidFill>
            </a:endParaRPr>
          </a:p>
        </p:txBody>
      </p:sp>
      <p:graphicFrame>
        <p:nvGraphicFramePr>
          <p:cNvPr id="6" name="Tabla 5">
            <a:extLst>
              <a:ext uri="{FF2B5EF4-FFF2-40B4-BE49-F238E27FC236}">
                <a16:creationId xmlns:a16="http://schemas.microsoft.com/office/drawing/2014/main" id="{73BEA0B0-9E56-2C4F-A516-F0A6FB263818}"/>
              </a:ext>
            </a:extLst>
          </p:cNvPr>
          <p:cNvGraphicFramePr>
            <a:graphicFrameLocks noGrp="1"/>
          </p:cNvGraphicFramePr>
          <p:nvPr/>
        </p:nvGraphicFramePr>
        <p:xfrm>
          <a:off x="1874838" y="1395413"/>
          <a:ext cx="7126287" cy="4119601"/>
        </p:xfrm>
        <a:graphic>
          <a:graphicData uri="http://schemas.openxmlformats.org/drawingml/2006/table">
            <a:tbl>
              <a:tblPr/>
              <a:tblGrid>
                <a:gridCol w="3527441">
                  <a:extLst>
                    <a:ext uri="{9D8B030D-6E8A-4147-A177-3AD203B41FA5}">
                      <a16:colId xmlns:a16="http://schemas.microsoft.com/office/drawing/2014/main" val="20000"/>
                    </a:ext>
                  </a:extLst>
                </a:gridCol>
                <a:gridCol w="3598846">
                  <a:extLst>
                    <a:ext uri="{9D8B030D-6E8A-4147-A177-3AD203B41FA5}">
                      <a16:colId xmlns:a16="http://schemas.microsoft.com/office/drawing/2014/main" val="20001"/>
                    </a:ext>
                  </a:extLst>
                </a:gridCol>
              </a:tblGrid>
              <a:tr h="370759">
                <a:tc>
                  <a:txBody>
                    <a:bodyPr/>
                    <a:lstStyle>
                      <a:lvl1pPr algn="ctr" defTabSz="457200">
                        <a:lnSpc>
                          <a:spcPct val="116000"/>
                        </a:lnSpc>
                        <a:spcAft>
                          <a:spcPts val="1388"/>
                        </a:spcAft>
                        <a:buClr>
                          <a:srgbClr val="000000"/>
                        </a:buClr>
                        <a:buSzPct val="100000"/>
                        <a:buFont typeface="Times New Roman" charset="0"/>
                        <a:defRPr sz="800" b="1">
                          <a:solidFill>
                            <a:srgbClr val="221E1F"/>
                          </a:solidFill>
                          <a:latin typeface="Verdana" charset="0"/>
                          <a:ea typeface="ＭＳ Ｐゴシック" charset="-128"/>
                        </a:defRPr>
                      </a:lvl1pPr>
                      <a:lvl2pPr algn="ctr" defTabSz="457200">
                        <a:lnSpc>
                          <a:spcPct val="116000"/>
                        </a:lnSpc>
                        <a:spcAft>
                          <a:spcPts val="1113"/>
                        </a:spcAft>
                        <a:buClr>
                          <a:srgbClr val="000000"/>
                        </a:buClr>
                        <a:buSzPct val="100000"/>
                        <a:buFont typeface="Times New Roman" charset="0"/>
                        <a:defRPr sz="800" b="1">
                          <a:solidFill>
                            <a:srgbClr val="221E1F"/>
                          </a:solidFill>
                          <a:latin typeface="Verdana" charset="0"/>
                          <a:ea typeface="ＭＳ Ｐゴシック" charset="-128"/>
                        </a:defRPr>
                      </a:lvl2pPr>
                      <a:lvl3pPr algn="ctr" defTabSz="457200">
                        <a:lnSpc>
                          <a:spcPct val="116000"/>
                        </a:lnSpc>
                        <a:spcAft>
                          <a:spcPts val="838"/>
                        </a:spcAft>
                        <a:buClr>
                          <a:srgbClr val="000000"/>
                        </a:buClr>
                        <a:buSzPct val="100000"/>
                        <a:buFont typeface="Times New Roman" charset="0"/>
                        <a:defRPr sz="800" b="1">
                          <a:solidFill>
                            <a:srgbClr val="221E1F"/>
                          </a:solidFill>
                          <a:latin typeface="Verdana" charset="0"/>
                          <a:ea typeface="ＭＳ Ｐゴシック" charset="-128"/>
                        </a:defRPr>
                      </a:lvl3pPr>
                      <a:lvl4pPr algn="ctr" defTabSz="457200">
                        <a:lnSpc>
                          <a:spcPct val="116000"/>
                        </a:lnSpc>
                        <a:spcAft>
                          <a:spcPts val="563"/>
                        </a:spcAft>
                        <a:buClr>
                          <a:srgbClr val="000000"/>
                        </a:buClr>
                        <a:buSzPct val="100000"/>
                        <a:buFont typeface="Times New Roman" charset="0"/>
                        <a:defRPr sz="800" b="1">
                          <a:solidFill>
                            <a:srgbClr val="221E1F"/>
                          </a:solidFill>
                          <a:latin typeface="Verdana" charset="0"/>
                          <a:ea typeface="ＭＳ Ｐゴシック" charset="-128"/>
                        </a:defRPr>
                      </a:lvl4pPr>
                      <a:lvl5pPr algn="ctr" defTabSz="457200">
                        <a:lnSpc>
                          <a:spcPct val="116000"/>
                        </a:lnSpc>
                        <a:spcAft>
                          <a:spcPts val="275"/>
                        </a:spcAft>
                        <a:buClr>
                          <a:srgbClr val="000000"/>
                        </a:buClr>
                        <a:buSzPct val="100000"/>
                        <a:buFont typeface="Times New Roman" charset="0"/>
                        <a:defRPr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LUZ</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L="91399" marR="91399" marT="45621" marB="456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defTabSz="457200">
                        <a:lnSpc>
                          <a:spcPct val="116000"/>
                        </a:lnSpc>
                        <a:spcAft>
                          <a:spcPts val="1388"/>
                        </a:spcAft>
                        <a:buClr>
                          <a:srgbClr val="000000"/>
                        </a:buClr>
                        <a:buSzPct val="100000"/>
                        <a:buFont typeface="Times New Roman" charset="0"/>
                        <a:defRPr sz="800" b="1">
                          <a:solidFill>
                            <a:srgbClr val="221E1F"/>
                          </a:solidFill>
                          <a:latin typeface="Verdana" charset="0"/>
                          <a:ea typeface="ＭＳ Ｐゴシック" charset="-128"/>
                        </a:defRPr>
                      </a:lvl1pPr>
                      <a:lvl2pPr algn="ctr" defTabSz="457200">
                        <a:lnSpc>
                          <a:spcPct val="116000"/>
                        </a:lnSpc>
                        <a:spcAft>
                          <a:spcPts val="1113"/>
                        </a:spcAft>
                        <a:buClr>
                          <a:srgbClr val="000000"/>
                        </a:buClr>
                        <a:buSzPct val="100000"/>
                        <a:buFont typeface="Times New Roman" charset="0"/>
                        <a:defRPr sz="800" b="1">
                          <a:solidFill>
                            <a:srgbClr val="221E1F"/>
                          </a:solidFill>
                          <a:latin typeface="Verdana" charset="0"/>
                          <a:ea typeface="ＭＳ Ｐゴシック" charset="-128"/>
                        </a:defRPr>
                      </a:lvl2pPr>
                      <a:lvl3pPr algn="ctr" defTabSz="457200">
                        <a:lnSpc>
                          <a:spcPct val="116000"/>
                        </a:lnSpc>
                        <a:spcAft>
                          <a:spcPts val="838"/>
                        </a:spcAft>
                        <a:buClr>
                          <a:srgbClr val="000000"/>
                        </a:buClr>
                        <a:buSzPct val="100000"/>
                        <a:buFont typeface="Times New Roman" charset="0"/>
                        <a:defRPr sz="800" b="1">
                          <a:solidFill>
                            <a:srgbClr val="221E1F"/>
                          </a:solidFill>
                          <a:latin typeface="Verdana" charset="0"/>
                          <a:ea typeface="ＭＳ Ｐゴシック" charset="-128"/>
                        </a:defRPr>
                      </a:lvl3pPr>
                      <a:lvl4pPr algn="ctr" defTabSz="457200">
                        <a:lnSpc>
                          <a:spcPct val="116000"/>
                        </a:lnSpc>
                        <a:spcAft>
                          <a:spcPts val="563"/>
                        </a:spcAft>
                        <a:buClr>
                          <a:srgbClr val="000000"/>
                        </a:buClr>
                        <a:buSzPct val="100000"/>
                        <a:buFont typeface="Times New Roman" charset="0"/>
                        <a:defRPr sz="800" b="1">
                          <a:solidFill>
                            <a:srgbClr val="221E1F"/>
                          </a:solidFill>
                          <a:latin typeface="Verdana" charset="0"/>
                          <a:ea typeface="ＭＳ Ｐゴシック" charset="-128"/>
                        </a:defRPr>
                      </a:lvl4pPr>
                      <a:lvl5pPr algn="ctr" defTabSz="457200">
                        <a:lnSpc>
                          <a:spcPct val="116000"/>
                        </a:lnSpc>
                        <a:spcAft>
                          <a:spcPts val="275"/>
                        </a:spcAft>
                        <a:buClr>
                          <a:srgbClr val="000000"/>
                        </a:buClr>
                        <a:buSzPct val="100000"/>
                        <a:buFont typeface="Times New Roman" charset="0"/>
                        <a:defRPr b="1">
                          <a:solidFill>
                            <a:srgbClr val="221E1F"/>
                          </a:solidFill>
                          <a:latin typeface="Verdana" charset="0"/>
                          <a:ea typeface="ＭＳ Ｐゴシック" charset="-128"/>
                        </a:defRPr>
                      </a:lvl5pPr>
                      <a:lvl6pPr marL="25146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6pPr>
                      <a:lvl7pPr marL="29718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7pPr>
                      <a:lvl8pPr marL="34290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8pPr>
                      <a:lvl9pPr marL="3886200" indent="-228600" algn="ctr" defTabSz="457200" eaLnBrk="0" fontAlgn="base" hangingPunct="0">
                        <a:lnSpc>
                          <a:spcPct val="116000"/>
                        </a:lnSpc>
                        <a:spcBef>
                          <a:spcPct val="0"/>
                        </a:spcBef>
                        <a:spcAft>
                          <a:spcPts val="275"/>
                        </a:spcAft>
                        <a:buClr>
                          <a:srgbClr val="000000"/>
                        </a:buClr>
                        <a:buSzPct val="100000"/>
                        <a:buFont typeface="Times New Roman" charset="0"/>
                        <a:defRPr b="1">
                          <a:solidFill>
                            <a:srgbClr val="221E1F"/>
                          </a:solidFill>
                          <a:latin typeface="Verdana" charset="0"/>
                          <a:ea typeface="ＭＳ Ｐゴシック"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s-ES" altLang="es-ES_tradnl" sz="1800" b="0" i="0" u="none" strike="noStrike" cap="none" normalizeH="0" baseline="0">
                          <a:ln>
                            <a:noFill/>
                          </a:ln>
                          <a:solidFill>
                            <a:schemeClr val="tx1"/>
                          </a:solidFill>
                          <a:effectLst/>
                          <a:latin typeface="Verdana" charset="0"/>
                          <a:ea typeface="ＭＳ Ｐゴシック" charset="-128"/>
                        </a:rPr>
                        <a:t>SOMBRA</a:t>
                      </a:r>
                      <a:endParaRPr kumimoji="0" lang="es-ES" altLang="es-ES_tradnl" sz="1800" b="1" i="0" u="none" strike="noStrike" cap="none" normalizeH="0" baseline="0">
                        <a:ln>
                          <a:noFill/>
                        </a:ln>
                        <a:solidFill>
                          <a:schemeClr val="tx1"/>
                        </a:solidFill>
                        <a:effectLst/>
                        <a:latin typeface="Verdana" charset="0"/>
                        <a:ea typeface="ＭＳ Ｐゴシック" charset="-128"/>
                      </a:endParaRPr>
                    </a:p>
                  </a:txBody>
                  <a:tcPr marL="91399" marR="91399" marT="45621" marB="456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48803">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Perseverante y Tenaz</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Práctico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Dar pasos Seguros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Artístico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000000"/>
                          </a:solidFill>
                          <a:effectLst/>
                          <a:latin typeface="Times New Roman" charset="0"/>
                          <a:ea typeface="ＭＳ Ｐゴシック" charset="-128"/>
                        </a:rPr>
                        <a:t>Espíritu de PACIENCIA</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chemeClr val="tx1"/>
                          </a:solidFill>
                          <a:effectLst/>
                          <a:latin typeface="Times New Roman" panose="02020603050405020304" pitchFamily="18" charset="0"/>
                          <a:ea typeface="ＭＳ Ｐゴシック" charset="-128"/>
                          <a:cs typeface="Times New Roman" panose="02020603050405020304" pitchFamily="18" charset="0"/>
                        </a:rPr>
                        <a:t>Atiende sus necesidades, se valora, ”se endulza”</a:t>
                      </a:r>
                    </a:p>
                  </a:txBody>
                  <a:tcPr marL="91399" marR="91399" marT="45621" marB="456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Testarudo-Pasivo-Vago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Materialista y Egoísta</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Estancamiento y Acomodado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Falta de Creatividad</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Posesivo, celoso</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2400" b="0" i="0" u="none" strike="noStrike" cap="none" normalizeH="0" baseline="0" dirty="0">
                          <a:ln>
                            <a:noFill/>
                          </a:ln>
                          <a:solidFill>
                            <a:srgbClr val="FF0000"/>
                          </a:solidFill>
                          <a:effectLst/>
                          <a:latin typeface="Times New Roman" charset="0"/>
                          <a:ea typeface="ＭＳ Ｐゴシック" charset="-128"/>
                        </a:rPr>
                        <a:t>“Endulza” para recibir de los demás.</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2400" b="0" i="0" u="none" strike="noStrike" cap="none" normalizeH="0" baseline="0" dirty="0">
                        <a:ln>
                          <a:noFill/>
                        </a:ln>
                        <a:solidFill>
                          <a:schemeClr val="tx1"/>
                        </a:solidFill>
                        <a:effectLst/>
                        <a:latin typeface="Verdana" charset="0"/>
                        <a:ea typeface="ＭＳ Ｐゴシック" charset="-128"/>
                      </a:endParaRPr>
                    </a:p>
                  </a:txBody>
                  <a:tcPr marL="91399" marR="91399" marT="45621" marB="456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7F5C7644-5973-D14B-8684-70E2435023CD}"/>
              </a:ext>
            </a:extLst>
          </p:cNvPr>
          <p:cNvSpPr txBox="1">
            <a:spLocks noChangeArrowheads="1"/>
          </p:cNvSpPr>
          <p:nvPr/>
        </p:nvSpPr>
        <p:spPr bwMode="auto">
          <a:xfrm>
            <a:off x="1008063" y="136525"/>
            <a:ext cx="7127875"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el materialismo</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BCE163B2-6699-C94A-A2F4-18E11EBEB29E}"/>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70659" name="Picture 3">
            <a:extLst>
              <a:ext uri="{FF2B5EF4-FFF2-40B4-BE49-F238E27FC236}">
                <a16:creationId xmlns:a16="http://schemas.microsoft.com/office/drawing/2014/main" id="{1621D891-9FE9-E843-84A4-92C526ACC6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842B3EAE-8F89-CF43-AFA7-24E7E41E23E9}"/>
              </a:ext>
            </a:extLst>
          </p:cNvPr>
          <p:cNvSpPr txBox="1">
            <a:spLocks noChangeArrowheads="1"/>
          </p:cNvSpPr>
          <p:nvPr/>
        </p:nvSpPr>
        <p:spPr bwMode="auto">
          <a:xfrm>
            <a:off x="1584325" y="1393825"/>
            <a:ext cx="82089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gn="just">
              <a:lnSpc>
                <a:spcPct val="108000"/>
              </a:lnSpc>
              <a:spcAft>
                <a:spcPts val="3000"/>
              </a:spcAft>
              <a:buClr>
                <a:srgbClr val="000000"/>
              </a:buClr>
              <a:buSzPct val="100000"/>
              <a:buFont typeface="Wingdings" charset="2"/>
              <a:buChar char="Ø"/>
              <a:defRPr/>
            </a:pPr>
            <a:r>
              <a:rPr lang="es-ES" altLang="es-ES_tradnl" sz="2200" b="1" dirty="0">
                <a:solidFill>
                  <a:srgbClr val="000000"/>
                </a:solidFill>
                <a:latin typeface="Times New Roman" charset="0"/>
              </a:rPr>
              <a:t>Buscar detrás del mundo material y los placeres sensoriales</a:t>
            </a:r>
            <a:r>
              <a:rPr lang="es-ES" altLang="es-ES_tradnl" sz="2200" dirty="0">
                <a:solidFill>
                  <a:srgbClr val="000000"/>
                </a:solidFill>
                <a:latin typeface="Times New Roman" charset="0"/>
              </a:rPr>
              <a:t>: </a:t>
            </a:r>
          </a:p>
          <a:p>
            <a:pPr marL="889867" lvl="1" indent="-377910" algn="just">
              <a:lnSpc>
                <a:spcPct val="108000"/>
              </a:lnSpc>
              <a:spcAft>
                <a:spcPts val="3000"/>
              </a:spcAft>
              <a:buClr>
                <a:srgbClr val="000000"/>
              </a:buClr>
              <a:buSzPct val="100000"/>
              <a:buFont typeface="Wingdings" pitchFamily="2" charset="2"/>
              <a:buChar char="ü"/>
              <a:defRPr/>
            </a:pPr>
            <a:r>
              <a:rPr lang="es-ES" altLang="es-ES_tradnl" sz="2200" dirty="0">
                <a:solidFill>
                  <a:srgbClr val="000000"/>
                </a:solidFill>
                <a:latin typeface="Times New Roman" charset="0"/>
              </a:rPr>
              <a:t>Conectar con las emociones y todo el mundo </a:t>
            </a:r>
            <a:r>
              <a:rPr lang="es-ES" altLang="es-ES" sz="2200" dirty="0">
                <a:solidFill>
                  <a:srgbClr val="000000"/>
                </a:solidFill>
                <a:latin typeface="Times New Roman" charset="0"/>
              </a:rPr>
              <a:t>“</a:t>
            </a:r>
            <a:r>
              <a:rPr lang="es-ES" altLang="es-ES_tradnl" sz="2200" dirty="0">
                <a:solidFill>
                  <a:srgbClr val="000000"/>
                </a:solidFill>
                <a:latin typeface="Times New Roman" charset="0"/>
              </a:rPr>
              <a:t>oculto y sutil</a:t>
            </a:r>
            <a:r>
              <a:rPr lang="es-ES" altLang="es-ES" sz="2200" dirty="0">
                <a:solidFill>
                  <a:srgbClr val="000000"/>
                </a:solidFill>
                <a:latin typeface="Times New Roman" charset="0"/>
              </a:rPr>
              <a:t>”</a:t>
            </a:r>
          </a:p>
          <a:p>
            <a:pPr marL="889867" lvl="1" indent="-377910" algn="just">
              <a:lnSpc>
                <a:spcPct val="108000"/>
              </a:lnSpc>
              <a:spcAft>
                <a:spcPts val="3000"/>
              </a:spcAft>
              <a:buClr>
                <a:srgbClr val="000000"/>
              </a:buClr>
              <a:buSzPct val="100000"/>
              <a:buFont typeface="Wingdings" pitchFamily="2" charset="2"/>
              <a:buChar char="ü"/>
              <a:defRPr/>
            </a:pPr>
            <a:r>
              <a:rPr lang="es-ES" altLang="es-ES_tradnl" sz="2200" dirty="0">
                <a:solidFill>
                  <a:srgbClr val="000000"/>
                </a:solidFill>
                <a:latin typeface="Times New Roman" charset="0"/>
              </a:rPr>
              <a:t> Aprender a </a:t>
            </a:r>
            <a:r>
              <a:rPr lang="es-ES" altLang="es-ES" sz="2200" dirty="0">
                <a:solidFill>
                  <a:srgbClr val="000000"/>
                </a:solidFill>
                <a:latin typeface="Times New Roman" charset="0"/>
              </a:rPr>
              <a:t>“</a:t>
            </a:r>
            <a:r>
              <a:rPr lang="es-ES" altLang="es-ES_tradnl" sz="2200" dirty="0">
                <a:solidFill>
                  <a:srgbClr val="000000"/>
                </a:solidFill>
                <a:latin typeface="Times New Roman" charset="0"/>
              </a:rPr>
              <a:t>sentir tengas o no algo</a:t>
            </a:r>
            <a:r>
              <a:rPr lang="es-ES" altLang="es-ES" sz="2200" dirty="0">
                <a:solidFill>
                  <a:srgbClr val="000000"/>
                </a:solidFill>
                <a:latin typeface="Times New Roman" charset="0"/>
              </a:rPr>
              <a:t>”</a:t>
            </a:r>
            <a:endParaRPr lang="es-ES" altLang="es-ES_tradnl" sz="2200" dirty="0">
              <a:solidFill>
                <a:srgbClr val="000000"/>
              </a:solidFill>
              <a:latin typeface="Times New Roman" charset="0"/>
            </a:endParaRPr>
          </a:p>
          <a:p>
            <a:pPr marL="889867" lvl="1" indent="-377910" algn="just">
              <a:lnSpc>
                <a:spcPct val="108000"/>
              </a:lnSpc>
              <a:spcAft>
                <a:spcPts val="3000"/>
              </a:spcAft>
              <a:buClr>
                <a:srgbClr val="000000"/>
              </a:buClr>
              <a:buSzPct val="100000"/>
              <a:buFont typeface="Wingdings" pitchFamily="2" charset="2"/>
              <a:buChar char="ü"/>
              <a:defRPr/>
            </a:pPr>
            <a:r>
              <a:rPr lang="es-ES" altLang="es-ES_tradnl" sz="2200" dirty="0">
                <a:solidFill>
                  <a:srgbClr val="000000"/>
                </a:solidFill>
                <a:latin typeface="Times New Roman" charset="0"/>
              </a:rPr>
              <a:t>“DESAPEGO” (Escorpio)</a:t>
            </a:r>
          </a:p>
          <a:p>
            <a:pPr marL="454892" indent="-377910" algn="just">
              <a:lnSpc>
                <a:spcPct val="108000"/>
              </a:lnSpc>
              <a:spcAft>
                <a:spcPts val="3000"/>
              </a:spcAft>
              <a:buClr>
                <a:srgbClr val="000000"/>
              </a:buClr>
              <a:buSzPct val="100000"/>
              <a:buFont typeface="Wingdings" charset="2"/>
              <a:buChar char="Ø"/>
              <a:defRPr/>
            </a:pPr>
            <a:r>
              <a:rPr lang="es-ES" altLang="es-ES_tradnl" sz="2200" b="1" dirty="0">
                <a:solidFill>
                  <a:srgbClr val="000000"/>
                </a:solidFill>
                <a:latin typeface="Times New Roman" charset="0"/>
              </a:rPr>
              <a:t>Disfrutar sin apego de los recursos de la naturaleza y la vida en general</a:t>
            </a:r>
            <a:r>
              <a:rPr lang="es-ES" altLang="es-ES_tradnl" sz="2200" dirty="0">
                <a:solidFill>
                  <a:srgbClr val="000000"/>
                </a:solidFill>
                <a:latin typeface="Times New Roman" charset="0"/>
              </a:rPr>
              <a:t>, sin </a:t>
            </a:r>
            <a:r>
              <a:rPr lang="es-ES" altLang="es-ES_tradnl" sz="2200" dirty="0">
                <a:solidFill>
                  <a:srgbClr val="FF0000"/>
                </a:solidFill>
                <a:latin typeface="Times New Roman" charset="0"/>
              </a:rPr>
              <a:t>sacar provecho </a:t>
            </a:r>
            <a:r>
              <a:rPr lang="es-ES" altLang="es-ES_tradnl" sz="2200" dirty="0">
                <a:solidFill>
                  <a:srgbClr val="000000"/>
                </a:solidFill>
                <a:latin typeface="Times New Roman" charset="0"/>
              </a:rPr>
              <a:t>de ella </a:t>
            </a:r>
            <a:r>
              <a:rPr lang="es-ES" altLang="es-ES_tradnl" sz="2200" dirty="0">
                <a:solidFill>
                  <a:srgbClr val="FF0000"/>
                </a:solidFill>
                <a:latin typeface="Times New Roman" charset="0"/>
              </a:rPr>
              <a:t>ni poseer</a:t>
            </a:r>
            <a:r>
              <a:rPr lang="es-ES" altLang="es-ES_tradnl" sz="2200" dirty="0">
                <a:solidFill>
                  <a:srgbClr val="000000"/>
                </a:solidFill>
                <a:latin typeface="Times New Roman" charset="0"/>
              </a:rPr>
              <a:t>.</a:t>
            </a: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19EDE46A-DC04-0F40-8891-A9BC48D57CEA}"/>
              </a:ext>
            </a:extLst>
          </p:cNvPr>
          <p:cNvSpPr txBox="1">
            <a:spLocks noChangeArrowheads="1"/>
          </p:cNvSpPr>
          <p:nvPr/>
        </p:nvSpPr>
        <p:spPr bwMode="auto">
          <a:xfrm>
            <a:off x="1008063" y="136525"/>
            <a:ext cx="7272337"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el materialismo</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3F8BB8C9-55EA-C945-A238-6477B546AFB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72707" name="Picture 3">
            <a:extLst>
              <a:ext uri="{FF2B5EF4-FFF2-40B4-BE49-F238E27FC236}">
                <a16:creationId xmlns:a16="http://schemas.microsoft.com/office/drawing/2014/main" id="{A6FCB7A3-03D4-A844-9CD5-5B7F6C078D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B932DC52-FCF2-2A49-AC10-379B22439ACF}"/>
              </a:ext>
            </a:extLst>
          </p:cNvPr>
          <p:cNvSpPr txBox="1">
            <a:spLocks noChangeArrowheads="1"/>
          </p:cNvSpPr>
          <p:nvPr/>
        </p:nvSpPr>
        <p:spPr bwMode="auto">
          <a:xfrm>
            <a:off x="1584325" y="1393825"/>
            <a:ext cx="82089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3000"/>
              </a:spcAft>
              <a:buClr>
                <a:srgbClr val="000000"/>
              </a:buClr>
              <a:buSzPct val="100000"/>
              <a:buFont typeface="Wingdings" charset="2"/>
              <a:buChar char="Ø"/>
              <a:defRPr/>
            </a:pPr>
            <a:r>
              <a:rPr lang="es-ES" altLang="es-ES_tradnl" sz="2200" b="1" dirty="0">
                <a:solidFill>
                  <a:srgbClr val="000000"/>
                </a:solidFill>
                <a:latin typeface="Times New Roman" charset="0"/>
              </a:rPr>
              <a:t>Aprender a canalizar la ira y el enfado:</a:t>
            </a:r>
          </a:p>
          <a:p>
            <a:pPr marL="889867" lvl="1" indent="-377910">
              <a:lnSpc>
                <a:spcPct val="108000"/>
              </a:lnSpc>
              <a:spcAft>
                <a:spcPts val="3000"/>
              </a:spcAft>
              <a:buClr>
                <a:srgbClr val="000000"/>
              </a:buClr>
              <a:buSzPct val="100000"/>
              <a:buFont typeface="Wingdings" pitchFamily="2" charset="2"/>
              <a:buChar char="ü"/>
              <a:defRPr/>
            </a:pPr>
            <a:r>
              <a:rPr lang="es-ES" altLang="es-ES_tradnl" sz="2200" dirty="0">
                <a:solidFill>
                  <a:srgbClr val="000000"/>
                </a:solidFill>
                <a:latin typeface="Times New Roman" charset="0"/>
              </a:rPr>
              <a:t>Al salir de la comodidad: salir de “zona de confort”</a:t>
            </a:r>
          </a:p>
          <a:p>
            <a:pPr marL="889867" lvl="1" indent="-377910">
              <a:lnSpc>
                <a:spcPct val="108000"/>
              </a:lnSpc>
              <a:spcAft>
                <a:spcPts val="3000"/>
              </a:spcAft>
              <a:buClr>
                <a:srgbClr val="000000"/>
              </a:buClr>
              <a:buSzPct val="100000"/>
              <a:buFont typeface="Wingdings" pitchFamily="2" charset="2"/>
              <a:buChar char="ü"/>
              <a:defRPr/>
            </a:pPr>
            <a:r>
              <a:rPr lang="es-ES" altLang="es-ES_tradnl" sz="2200" dirty="0">
                <a:solidFill>
                  <a:srgbClr val="000000"/>
                </a:solidFill>
                <a:latin typeface="Times New Roman" charset="0"/>
              </a:rPr>
              <a:t>Si hay pérdidas materiales o de posesiones. 				     </a:t>
            </a:r>
          </a:p>
          <a:p>
            <a:pPr marL="511957" lvl="1" indent="0">
              <a:lnSpc>
                <a:spcPct val="108000"/>
              </a:lnSpc>
              <a:spcAft>
                <a:spcPts val="3000"/>
              </a:spcAft>
              <a:buClr>
                <a:srgbClr val="000000"/>
              </a:buClr>
              <a:buSzPct val="100000"/>
              <a:defRPr/>
            </a:pPr>
            <a:r>
              <a:rPr lang="es-ES" altLang="es-ES_tradnl" sz="2200" i="1" dirty="0">
                <a:solidFill>
                  <a:srgbClr val="FF0000"/>
                </a:solidFill>
                <a:latin typeface="Times New Roman" charset="0"/>
              </a:rPr>
              <a:t>                    ¡CRISIS CON LAS PÉRDIDAS!</a:t>
            </a: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4B0BDCED-F040-D94D-BD7D-24ED684934ED}"/>
              </a:ext>
            </a:extLst>
          </p:cNvPr>
          <p:cNvSpPr txBox="1">
            <a:spLocks noChangeArrowheads="1"/>
          </p:cNvSpPr>
          <p:nvPr/>
        </p:nvSpPr>
        <p:spPr bwMode="auto">
          <a:xfrm>
            <a:off x="709613" y="136525"/>
            <a:ext cx="8075612"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SALIDA A LA LUZ……</a:t>
            </a:r>
          </a:p>
          <a:p>
            <a:pPr algn="ctr">
              <a:buSzPct val="100000"/>
              <a:defRPr/>
            </a:pPr>
            <a:r>
              <a:rPr lang="es-ES" altLang="es-ES_tradnl" sz="2299" b="1" dirty="0">
                <a:solidFill>
                  <a:srgbClr val="FF4500"/>
                </a:solidFill>
              </a:rPr>
              <a:t>Trabajar el miedo al cambio y la autoestima</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B3E6CD8A-D258-294D-AFE7-F2A3982AA129}"/>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74755" name="Picture 3">
            <a:extLst>
              <a:ext uri="{FF2B5EF4-FFF2-40B4-BE49-F238E27FC236}">
                <a16:creationId xmlns:a16="http://schemas.microsoft.com/office/drawing/2014/main" id="{41DAD29B-B9DE-1B49-AF8F-868151E08F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BBC4DC49-F515-3C40-ACE8-14A0BF303B3B}"/>
              </a:ext>
            </a:extLst>
          </p:cNvPr>
          <p:cNvSpPr txBox="1">
            <a:spLocks noChangeArrowheads="1"/>
          </p:cNvSpPr>
          <p:nvPr/>
        </p:nvSpPr>
        <p:spPr bwMode="auto">
          <a:xfrm>
            <a:off x="1655763" y="1250950"/>
            <a:ext cx="8280400"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El poder de la transformación</a:t>
            </a:r>
            <a:r>
              <a:rPr lang="es-ES" altLang="es-ES_tradnl" sz="2200" dirty="0">
                <a:solidFill>
                  <a:srgbClr val="000000"/>
                </a:solidFill>
                <a:latin typeface="Times New Roman" charset="0"/>
              </a:rPr>
              <a:t>: </a:t>
            </a:r>
          </a:p>
          <a:p>
            <a:pPr marL="76982" indent="0" algn="ctr">
              <a:spcAft>
                <a:spcPts val="2938"/>
              </a:spcAft>
              <a:buClr>
                <a:srgbClr val="000000"/>
              </a:buClr>
              <a:buSzPct val="100000"/>
              <a:defRPr/>
            </a:pPr>
            <a:r>
              <a:rPr lang="es-ES" altLang="es-ES_tradnl" sz="2200" dirty="0">
                <a:solidFill>
                  <a:srgbClr val="000000"/>
                </a:solidFill>
                <a:latin typeface="Times New Roman" charset="0"/>
              </a:rPr>
              <a:t> </a:t>
            </a:r>
            <a:r>
              <a:rPr lang="es-ES" altLang="es-ES" sz="2200" dirty="0">
                <a:solidFill>
                  <a:srgbClr val="000000"/>
                </a:solidFill>
                <a:latin typeface="Times New Roman" charset="0"/>
              </a:rPr>
              <a:t>“P</a:t>
            </a:r>
            <a:r>
              <a:rPr lang="es-ES" altLang="es-ES_tradnl" sz="2200" dirty="0">
                <a:solidFill>
                  <a:srgbClr val="000000"/>
                </a:solidFill>
                <a:latin typeface="Times New Roman" charset="0"/>
              </a:rPr>
              <a:t>uedo cambiar, aprendo a dar pasos pequeños </a:t>
            </a:r>
          </a:p>
          <a:p>
            <a:pPr marL="76982" indent="0" algn="ctr">
              <a:spcAft>
                <a:spcPts val="2938"/>
              </a:spcAft>
              <a:buClr>
                <a:srgbClr val="000000"/>
              </a:buClr>
              <a:buSzPct val="100000"/>
              <a:defRPr/>
            </a:pPr>
            <a:r>
              <a:rPr lang="es-ES" altLang="es-ES_tradnl" sz="2200" dirty="0">
                <a:solidFill>
                  <a:srgbClr val="000000"/>
                </a:solidFill>
                <a:latin typeface="Times New Roman" charset="0"/>
              </a:rPr>
              <a:t>aunque me sienta inseguro</a:t>
            </a:r>
            <a:r>
              <a:rPr lang="es-ES" altLang="es-ES" sz="2200" dirty="0">
                <a:solidFill>
                  <a:srgbClr val="000000"/>
                </a:solidFill>
                <a:latin typeface="Times New Roman" charset="0"/>
              </a:rPr>
              <a:t>”</a:t>
            </a:r>
          </a:p>
          <a:p>
            <a:pPr marL="454892" indent="-377910" algn="just">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Subir la autoestima: </a:t>
            </a:r>
            <a:r>
              <a:rPr lang="es-ES" altLang="es-ES_tradnl" sz="2200" dirty="0">
                <a:solidFill>
                  <a:srgbClr val="000000"/>
                </a:solidFill>
                <a:latin typeface="Times New Roman" charset="0"/>
              </a:rPr>
              <a:t>si</a:t>
            </a:r>
            <a:r>
              <a:rPr lang="es-ES" altLang="es-ES_tradnl" sz="2200" b="1" dirty="0">
                <a:solidFill>
                  <a:srgbClr val="000000"/>
                </a:solidFill>
                <a:latin typeface="Times New Roman" charset="0"/>
              </a:rPr>
              <a:t> </a:t>
            </a:r>
            <a:r>
              <a:rPr lang="es-ES" altLang="es-ES_tradnl" sz="2200" dirty="0">
                <a:solidFill>
                  <a:srgbClr val="000000"/>
                </a:solidFill>
                <a:latin typeface="Times New Roman" charset="0"/>
              </a:rPr>
              <a:t>yo cubro mis necesidades, no me apego a “recibir del otro”</a:t>
            </a:r>
          </a:p>
          <a:p>
            <a:pPr marL="454892" indent="-377910" algn="just">
              <a:spcAft>
                <a:spcPts val="1738"/>
              </a:spcAft>
              <a:buClr>
                <a:srgbClr val="000000"/>
              </a:buClr>
              <a:buSzPct val="100000"/>
              <a:buFont typeface="Wingdings" charset="2"/>
              <a:buChar char="Ø"/>
              <a:defRPr/>
            </a:pPr>
            <a:r>
              <a:rPr lang="es-ES" altLang="es-ES_tradnl" sz="2200" b="1" dirty="0">
                <a:solidFill>
                  <a:srgbClr val="000000"/>
                </a:solidFill>
                <a:latin typeface="Times New Roman" charset="0"/>
              </a:rPr>
              <a:t>Llenar el vacío emocional </a:t>
            </a:r>
            <a:r>
              <a:rPr lang="es-ES" altLang="es-ES_tradnl" sz="2200" dirty="0">
                <a:solidFill>
                  <a:srgbClr val="000000"/>
                </a:solidFill>
                <a:latin typeface="Times New Roman" charset="0"/>
              </a:rPr>
              <a:t>para vencer los miedos.</a:t>
            </a:r>
          </a:p>
          <a:p>
            <a:pPr marL="76982" indent="0" algn="just">
              <a:spcAft>
                <a:spcPts val="1738"/>
              </a:spcAft>
              <a:buClr>
                <a:srgbClr val="000000"/>
              </a:buClr>
              <a:buSzPct val="100000"/>
              <a:defRPr/>
            </a:pPr>
            <a:r>
              <a:rPr lang="es-ES" altLang="es-ES_tradnl" sz="2200" dirty="0">
                <a:solidFill>
                  <a:srgbClr val="000000"/>
                </a:solidFill>
                <a:latin typeface="Times New Roman" charset="0"/>
              </a:rPr>
              <a:t>                      EL PODER DE LA MEDITACIÓN</a:t>
            </a: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Text Box 1">
            <a:extLst>
              <a:ext uri="{FF2B5EF4-FFF2-40B4-BE49-F238E27FC236}">
                <a16:creationId xmlns:a16="http://schemas.microsoft.com/office/drawing/2014/main" id="{DE087FC1-38C5-9448-95D3-774F3D54AD60}"/>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creativo intelectual, vidal social activa, diplomático y armonioso, artista, sentido de justicia, imparcialidad, sonrisa perenne.</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ideas fijas para no desequilibrarse, dividido entre opciones, indeciso, vive comparando, cambio de opinión contínuo.</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18114" name="Text Box 2">
            <a:extLst>
              <a:ext uri="{FF2B5EF4-FFF2-40B4-BE49-F238E27FC236}">
                <a16:creationId xmlns:a16="http://schemas.microsoft.com/office/drawing/2014/main" id="{43517DC5-B8B7-894D-A0DF-DAD787B597AF}"/>
              </a:ext>
            </a:extLst>
          </p:cNvPr>
          <p:cNvSpPr txBox="1">
            <a:spLocks noChangeArrowheads="1"/>
          </p:cNvSpPr>
          <p:nvPr/>
        </p:nvSpPr>
        <p:spPr bwMode="auto">
          <a:xfrm>
            <a:off x="708025" y="146050"/>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DIVIDIDO-COMPARATIVO</a:t>
            </a:r>
          </a:p>
          <a:p>
            <a:pPr algn="ctr">
              <a:buSzPct val="100000"/>
            </a:pPr>
            <a:endParaRPr lang="es-ES" altLang="es-ES_tradnl" sz="2300" b="1">
              <a:solidFill>
                <a:srgbClr val="C00000"/>
              </a:solidFill>
            </a:endParaRPr>
          </a:p>
        </p:txBody>
      </p:sp>
      <p:sp>
        <p:nvSpPr>
          <p:cNvPr id="218115" name="Freeform 3">
            <a:extLst>
              <a:ext uri="{FF2B5EF4-FFF2-40B4-BE49-F238E27FC236}">
                <a16:creationId xmlns:a16="http://schemas.microsoft.com/office/drawing/2014/main" id="{D1B787DA-C096-9841-BFBA-3C4AE331A5C9}"/>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18116" name="Text Box 4">
            <a:extLst>
              <a:ext uri="{FF2B5EF4-FFF2-40B4-BE49-F238E27FC236}">
                <a16:creationId xmlns:a16="http://schemas.microsoft.com/office/drawing/2014/main" id="{81EC8372-8DB2-5C48-8DED-BADDF518492A}"/>
              </a:ext>
            </a:extLst>
          </p:cNvPr>
          <p:cNvSpPr txBox="1">
            <a:spLocks noChangeArrowheads="1"/>
          </p:cNvSpPr>
          <p:nvPr/>
        </p:nvSpPr>
        <p:spPr bwMode="auto">
          <a:xfrm>
            <a:off x="636588" y="4143375"/>
            <a:ext cx="9269412"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acción equilibrante, </a:t>
            </a:r>
          </a:p>
          <a:p>
            <a:pPr algn="ctr">
              <a:buSzPct val="100000"/>
            </a:pPr>
            <a:r>
              <a:rPr lang="es-ES" altLang="es-ES_tradnl" sz="2300" b="1">
                <a:solidFill>
                  <a:srgbClr val="C00000"/>
                </a:solidFill>
              </a:rPr>
              <a:t>salir de la dependencia de los demás</a:t>
            </a:r>
          </a:p>
        </p:txBody>
      </p:sp>
      <p:pic>
        <p:nvPicPr>
          <p:cNvPr id="218117" name="Picture 5">
            <a:extLst>
              <a:ext uri="{FF2B5EF4-FFF2-40B4-BE49-F238E27FC236}">
                <a16:creationId xmlns:a16="http://schemas.microsoft.com/office/drawing/2014/main" id="{8582EA4C-E0C9-3041-8B76-C5A4F99AA4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1337925" cy="6345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8" name="Text Box 6">
            <a:extLst>
              <a:ext uri="{FF2B5EF4-FFF2-40B4-BE49-F238E27FC236}">
                <a16:creationId xmlns:a16="http://schemas.microsoft.com/office/drawing/2014/main" id="{8D914713-CED9-0842-BF1D-4DB4BE851033}"/>
              </a:ext>
            </a:extLst>
          </p:cNvPr>
          <p:cNvSpPr txBox="1">
            <a:spLocks noChangeArrowheads="1"/>
          </p:cNvSpPr>
          <p:nvPr/>
        </p:nvSpPr>
        <p:spPr bwMode="auto">
          <a:xfrm>
            <a:off x="6624638" y="1398588"/>
            <a:ext cx="2736850" cy="9461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LIBRA</a:t>
            </a:r>
          </a:p>
        </p:txBody>
      </p:sp>
      <p:sp>
        <p:nvSpPr>
          <p:cNvPr id="218119" name="Text Box 7">
            <a:extLst>
              <a:ext uri="{FF2B5EF4-FFF2-40B4-BE49-F238E27FC236}">
                <a16:creationId xmlns:a16="http://schemas.microsoft.com/office/drawing/2014/main" id="{8F9E58CD-6BC0-B848-A98F-80E4AABDFD05}"/>
              </a:ext>
            </a:extLst>
          </p:cNvPr>
          <p:cNvSpPr txBox="1">
            <a:spLocks noChangeArrowheads="1"/>
          </p:cNvSpPr>
          <p:nvPr/>
        </p:nvSpPr>
        <p:spPr bwMode="auto">
          <a:xfrm>
            <a:off x="6264275" y="4608513"/>
            <a:ext cx="38877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EQUILIBRO</a:t>
            </a:r>
          </a:p>
        </p:txBody>
      </p:sp>
      <p:sp>
        <p:nvSpPr>
          <p:cNvPr id="218120" name="Text Box 8">
            <a:extLst>
              <a:ext uri="{FF2B5EF4-FFF2-40B4-BE49-F238E27FC236}">
                <a16:creationId xmlns:a16="http://schemas.microsoft.com/office/drawing/2014/main" id="{D5E803DF-C033-944C-AF71-1D5373999FA0}"/>
              </a:ext>
            </a:extLst>
          </p:cNvPr>
          <p:cNvSpPr txBox="1">
            <a:spLocks noChangeArrowheads="1"/>
          </p:cNvSpPr>
          <p:nvPr/>
        </p:nvSpPr>
        <p:spPr bwMode="auto">
          <a:xfrm>
            <a:off x="179388" y="11906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VENUS</a:t>
            </a:r>
          </a:p>
        </p:txBody>
      </p:sp>
      <p:sp>
        <p:nvSpPr>
          <p:cNvPr id="218121" name="Text Box 9">
            <a:extLst>
              <a:ext uri="{FF2B5EF4-FFF2-40B4-BE49-F238E27FC236}">
                <a16:creationId xmlns:a16="http://schemas.microsoft.com/office/drawing/2014/main" id="{8A5EE065-5A0F-EC40-8554-50942211BAB8}"/>
              </a:ext>
            </a:extLst>
          </p:cNvPr>
          <p:cNvSpPr txBox="1">
            <a:spLocks noChangeArrowheads="1"/>
          </p:cNvSpPr>
          <p:nvPr/>
        </p:nvSpPr>
        <p:spPr bwMode="auto">
          <a:xfrm>
            <a:off x="6340475" y="2809875"/>
            <a:ext cx="3527425" cy="1368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AIRE</a:t>
            </a:r>
          </a:p>
          <a:p>
            <a:pPr algn="ctr">
              <a:buSzPct val="100000"/>
            </a:pPr>
            <a:r>
              <a:rPr lang="es-ES" altLang="es-ES_tradnl" sz="4000" b="1">
                <a:solidFill>
                  <a:srgbClr val="000000"/>
                </a:solidFill>
              </a:rPr>
              <a:t>CARDINAL</a:t>
            </a:r>
          </a:p>
        </p:txBody>
      </p:sp>
      <p:sp>
        <p:nvSpPr>
          <p:cNvPr id="218122" name="Oval 10">
            <a:extLst>
              <a:ext uri="{FF2B5EF4-FFF2-40B4-BE49-F238E27FC236}">
                <a16:creationId xmlns:a16="http://schemas.microsoft.com/office/drawing/2014/main" id="{F47EF210-E792-CE45-B7A2-F10F1D34152C}"/>
              </a:ext>
            </a:extLst>
          </p:cNvPr>
          <p:cNvSpPr>
            <a:spLocks noChangeArrowheads="1"/>
          </p:cNvSpPr>
          <p:nvPr/>
        </p:nvSpPr>
        <p:spPr bwMode="auto">
          <a:xfrm>
            <a:off x="1223963" y="1223963"/>
            <a:ext cx="647700" cy="647700"/>
          </a:xfrm>
          <a:prstGeom prst="ellipse">
            <a:avLst/>
          </a:prstGeom>
          <a:solidFill>
            <a:srgbClr val="FFFFFF"/>
          </a:solidFill>
          <a:ln w="9360" cap="sq">
            <a:solidFill>
              <a:srgbClr val="000000"/>
            </a:solidFill>
            <a:miter lim="800000"/>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18123" name="Line 11">
            <a:extLst>
              <a:ext uri="{FF2B5EF4-FFF2-40B4-BE49-F238E27FC236}">
                <a16:creationId xmlns:a16="http://schemas.microsoft.com/office/drawing/2014/main" id="{3B7F9632-F9B3-A145-8CF4-C8552C3994A2}"/>
              </a:ext>
            </a:extLst>
          </p:cNvPr>
          <p:cNvSpPr>
            <a:spLocks noChangeShapeType="1"/>
          </p:cNvSpPr>
          <p:nvPr/>
        </p:nvSpPr>
        <p:spPr bwMode="auto">
          <a:xfrm>
            <a:off x="1547813" y="1871663"/>
            <a:ext cx="1587" cy="503237"/>
          </a:xfrm>
          <a:prstGeom prst="line">
            <a:avLst/>
          </a:prstGeom>
          <a:noFill/>
          <a:ln w="9360" cap="sq">
            <a:solidFill>
              <a:srgbClr val="FFFFFF"/>
            </a:solidFill>
            <a:miter lim="800000"/>
            <a:headEnd/>
            <a:tailEnd type="triangle" w="med" len="med"/>
          </a:ln>
          <a:extLst>
            <a:ext uri="{909E8E84-426E-40DD-AFC4-6F175D3DCCD1}">
              <a14:hiddenFill xmlns:a14="http://schemas.microsoft.com/office/drawing/2010/main">
                <a:noFill/>
              </a14:hiddenFill>
            </a:ext>
          </a:extLst>
        </p:spPr>
        <p:txBody>
          <a:bodyPr/>
          <a:lstStyle/>
          <a:p>
            <a:endParaRPr lang="es-ES"/>
          </a:p>
        </p:txBody>
      </p:sp>
      <p:sp>
        <p:nvSpPr>
          <p:cNvPr id="218124" name="Line 12">
            <a:extLst>
              <a:ext uri="{FF2B5EF4-FFF2-40B4-BE49-F238E27FC236}">
                <a16:creationId xmlns:a16="http://schemas.microsoft.com/office/drawing/2014/main" id="{16EBE7FC-8F2F-AA43-9DF5-B45B9EAC4515}"/>
              </a:ext>
            </a:extLst>
          </p:cNvPr>
          <p:cNvSpPr>
            <a:spLocks noChangeShapeType="1"/>
          </p:cNvSpPr>
          <p:nvPr/>
        </p:nvSpPr>
        <p:spPr bwMode="auto">
          <a:xfrm>
            <a:off x="1403350" y="2016125"/>
            <a:ext cx="287338" cy="1588"/>
          </a:xfrm>
          <a:prstGeom prst="line">
            <a:avLst/>
          </a:prstGeom>
          <a:noFill/>
          <a:ln w="9360" cap="sq">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es-ES"/>
          </a:p>
        </p:txBody>
      </p:sp>
      <p:sp>
        <p:nvSpPr>
          <p:cNvPr id="218125" name="Text Box 7">
            <a:extLst>
              <a:ext uri="{FF2B5EF4-FFF2-40B4-BE49-F238E27FC236}">
                <a16:creationId xmlns:a16="http://schemas.microsoft.com/office/drawing/2014/main" id="{36C1B05A-6875-7F40-81DE-A3350D066DF5}"/>
              </a:ext>
            </a:extLst>
          </p:cNvPr>
          <p:cNvSpPr txBox="1">
            <a:spLocks noChangeArrowheads="1"/>
          </p:cNvSpPr>
          <p:nvPr/>
        </p:nvSpPr>
        <p:spPr bwMode="auto">
          <a:xfrm>
            <a:off x="719138" y="4627563"/>
            <a:ext cx="324167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CASA VII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6C92CD9E-C335-B741-8FFF-DE7F585AD8E8}"/>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31746" name="Picture 3">
            <a:extLst>
              <a:ext uri="{FF2B5EF4-FFF2-40B4-BE49-F238E27FC236}">
                <a16:creationId xmlns:a16="http://schemas.microsoft.com/office/drawing/2014/main" id="{52377B37-DE4C-144C-83FE-A38FCFDC08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71463"/>
            <a:ext cx="1619251" cy="6102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231AA61E-70D8-8D4A-8559-F555A824040E}"/>
              </a:ext>
            </a:extLst>
          </p:cNvPr>
          <p:cNvSpPr txBox="1">
            <a:spLocks noChangeArrowheads="1"/>
          </p:cNvSpPr>
          <p:nvPr/>
        </p:nvSpPr>
        <p:spPr bwMode="auto">
          <a:xfrm>
            <a:off x="-576263" y="195263"/>
            <a:ext cx="9267826" cy="946150"/>
          </a:xfrm>
          <a:prstGeom prst="rect">
            <a:avLst/>
          </a:prstGeom>
          <a:noFill/>
          <a:ln>
            <a:noFill/>
          </a:ln>
          <a:extLst>
            <a:ext uri="{909E8E84-426E-40dd-AFC4-6F175D3DCCD1}"/>
            <a:ext uri="{91240B29-F687-4f45-9708-019B960494DF}"/>
          </a:extLst>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LIBRA: la raíz de la sombra</a:t>
            </a:r>
            <a:r>
              <a:rPr lang="is-IS" altLang="es-ES_tradnl" sz="2799" b="1" dirty="0">
                <a:solidFill>
                  <a:srgbClr val="FF0000"/>
                </a:solidFill>
              </a:rPr>
              <a:t>…..</a:t>
            </a:r>
            <a:r>
              <a:rPr lang="es-ES" altLang="es-ES_tradnl" sz="2799" b="1" dirty="0">
                <a:solidFill>
                  <a:srgbClr val="FF0000"/>
                </a:solidFill>
              </a:rPr>
              <a:t>   </a:t>
            </a:r>
          </a:p>
        </p:txBody>
      </p:sp>
      <p:sp>
        <p:nvSpPr>
          <p:cNvPr id="3" name="Rectángulo 2">
            <a:extLst>
              <a:ext uri="{FF2B5EF4-FFF2-40B4-BE49-F238E27FC236}">
                <a16:creationId xmlns:a16="http://schemas.microsoft.com/office/drawing/2014/main" id="{DC3C13AB-4FD9-BC4E-9BB0-48465A645A66}"/>
              </a:ext>
            </a:extLst>
          </p:cNvPr>
          <p:cNvSpPr/>
          <p:nvPr/>
        </p:nvSpPr>
        <p:spPr>
          <a:xfrm>
            <a:off x="1079500" y="1250950"/>
            <a:ext cx="8713788" cy="5859463"/>
          </a:xfrm>
          <a:prstGeom prst="rect">
            <a:avLst/>
          </a:prstGeom>
        </p:spPr>
        <p:txBody>
          <a:bodyPr>
            <a:spAutoFit/>
          </a:bodyPr>
          <a:lstStyle/>
          <a:p>
            <a:pPr marL="377910" indent="-377910" algn="ctr">
              <a:lnSpc>
                <a:spcPct val="115000"/>
              </a:lnSpc>
              <a:spcAft>
                <a:spcPts val="1137"/>
              </a:spcAft>
              <a:buClr>
                <a:srgbClr val="000000"/>
              </a:buClr>
              <a:buSzPct val="100000"/>
              <a:buFont typeface="Wingdings" pitchFamily="2" charset="2"/>
              <a:buChar char="Ø"/>
              <a:defRPr/>
            </a:pPr>
            <a:r>
              <a:rPr lang="es-ES" altLang="es-ES_tradnl" sz="2399" b="1" dirty="0">
                <a:solidFill>
                  <a:srgbClr val="000000"/>
                </a:solidFill>
                <a:latin typeface="Times New Roman" charset="0"/>
                <a:ea typeface="ＭＳ Ｐゴシック" charset="-128"/>
              </a:rPr>
              <a:t>Miedo a tomar decisiones, para no entrar en conflicto con los demás (desequilibrio).</a:t>
            </a:r>
            <a:r>
              <a:rPr lang="es-ES" altLang="es-ES_tradnl" sz="2399" dirty="0">
                <a:solidFill>
                  <a:srgbClr val="000000"/>
                </a:solidFill>
                <a:latin typeface="Times New Roman" charset="0"/>
                <a:ea typeface="ＭＳ Ｐゴシック" charset="-128"/>
              </a:rPr>
              <a:t> Al mostrarme como los demás desean, aceptando todo sin juzgar, evito enfrentamientos y me integro bien. Prefiero ceder de mi mismo para no sentir el rechazo de los otros.  Me muestro en </a:t>
            </a:r>
            <a:r>
              <a:rPr lang="es-ES" altLang="es-ES_tradnl" sz="2399" dirty="0">
                <a:solidFill>
                  <a:srgbClr val="FF0000"/>
                </a:solidFill>
                <a:latin typeface="Times New Roman" charset="0"/>
                <a:ea typeface="ＭＳ Ｐゴシック" charset="-128"/>
              </a:rPr>
              <a:t>sonrisa perenne</a:t>
            </a:r>
            <a:r>
              <a:rPr lang="es-ES" altLang="es-ES_tradnl" sz="2399" dirty="0">
                <a:solidFill>
                  <a:srgbClr val="000000"/>
                </a:solidFill>
                <a:latin typeface="Times New Roman" charset="0"/>
                <a:ea typeface="ＭＳ Ｐゴシック" charset="-128"/>
              </a:rPr>
              <a:t>, aparentando armonía, que esconde la tensión de la no decisión (</a:t>
            </a:r>
            <a:r>
              <a:rPr lang="es-ES" altLang="es-ES_tradnl" sz="2399" b="1" dirty="0">
                <a:solidFill>
                  <a:srgbClr val="000000"/>
                </a:solidFill>
                <a:latin typeface="Times New Roman" charset="0"/>
                <a:ea typeface="ＭＳ Ｐゴシック" charset="-128"/>
              </a:rPr>
              <a:t>falso equilibrio</a:t>
            </a:r>
            <a:r>
              <a:rPr lang="es-ES" altLang="es-ES_tradnl" sz="2399" dirty="0">
                <a:solidFill>
                  <a:srgbClr val="000000"/>
                </a:solidFill>
                <a:latin typeface="Times New Roman" charset="0"/>
                <a:ea typeface="ＭＳ Ｐゴシック" charset="-128"/>
              </a:rPr>
              <a:t>).</a:t>
            </a:r>
          </a:p>
          <a:p>
            <a:pPr algn="ctr">
              <a:lnSpc>
                <a:spcPct val="115000"/>
              </a:lnSpc>
              <a:spcAft>
                <a:spcPts val="1137"/>
              </a:spcAft>
              <a:buClr>
                <a:srgbClr val="000000"/>
              </a:buClr>
              <a:buSzPct val="100000"/>
              <a:defRPr/>
            </a:pPr>
            <a:r>
              <a:rPr lang="es-ES" altLang="es-ES_tradnl" sz="2399" b="1" dirty="0">
                <a:solidFill>
                  <a:srgbClr val="FF0000"/>
                </a:solidFill>
                <a:latin typeface="Times New Roman" charset="0"/>
                <a:ea typeface="ＭＳ Ｐゴシック" charset="-128"/>
              </a:rPr>
              <a:t>¡ME ADAPTO AL OTRO!</a:t>
            </a:r>
          </a:p>
          <a:p>
            <a:pPr marL="377910" indent="-377910">
              <a:lnSpc>
                <a:spcPct val="115000"/>
              </a:lnSpc>
              <a:spcAft>
                <a:spcPts val="1137"/>
              </a:spcAft>
              <a:buClr>
                <a:srgbClr val="000000"/>
              </a:buClr>
              <a:buSzPct val="100000"/>
              <a:buFont typeface="Wingdings" pitchFamily="2" charset="2"/>
              <a:buChar char="Ø"/>
              <a:defRPr/>
            </a:pPr>
            <a:r>
              <a:rPr lang="es-ES" altLang="es-ES_tradnl" sz="2399" dirty="0">
                <a:solidFill>
                  <a:srgbClr val="000000"/>
                </a:solidFill>
                <a:latin typeface="Times New Roman" charset="0"/>
                <a:ea typeface="ＭＳ Ｐゴシック" charset="-128"/>
              </a:rPr>
              <a:t>Baja autoestima: atiendo las </a:t>
            </a:r>
            <a:r>
              <a:rPr lang="es-ES" altLang="es-ES_tradnl" sz="2399" b="1" dirty="0">
                <a:solidFill>
                  <a:srgbClr val="000000"/>
                </a:solidFill>
                <a:latin typeface="Times New Roman" charset="0"/>
                <a:ea typeface="ＭＳ Ｐゴシック" charset="-128"/>
              </a:rPr>
              <a:t>necesidades</a:t>
            </a:r>
            <a:r>
              <a:rPr lang="es-ES" altLang="es-ES_tradnl" sz="2399" dirty="0">
                <a:solidFill>
                  <a:srgbClr val="000000"/>
                </a:solidFill>
                <a:latin typeface="Times New Roman" charset="0"/>
                <a:ea typeface="ＭＳ Ｐゴシック" charset="-128"/>
              </a:rPr>
              <a:t> de los demás y descuido las mías. </a:t>
            </a:r>
          </a:p>
          <a:p>
            <a:pPr>
              <a:lnSpc>
                <a:spcPct val="115000"/>
              </a:lnSpc>
              <a:spcAft>
                <a:spcPts val="1137"/>
              </a:spcAft>
              <a:buClr>
                <a:srgbClr val="000000"/>
              </a:buClr>
              <a:buSzPct val="100000"/>
              <a:defRPr/>
            </a:pPr>
            <a:endParaRPr lang="es-ES" altLang="es-ES_tradnl" sz="2399" b="1" dirty="0">
              <a:solidFill>
                <a:srgbClr val="FF0000"/>
              </a:solidFill>
              <a:latin typeface="Times New Roman" charset="0"/>
              <a:ea typeface="ＭＳ Ｐゴシック" charset="-128"/>
            </a:endParaRPr>
          </a:p>
          <a:p>
            <a:pPr marL="377910" indent="-377910">
              <a:lnSpc>
                <a:spcPct val="115000"/>
              </a:lnSpc>
              <a:spcAft>
                <a:spcPts val="1137"/>
              </a:spcAft>
              <a:buClr>
                <a:srgbClr val="000000"/>
              </a:buClr>
              <a:buSzPct val="100000"/>
              <a:buFont typeface="Wingdings" pitchFamily="2" charset="2"/>
              <a:buChar char="Ø"/>
              <a:defRPr/>
            </a:pPr>
            <a:endParaRPr lang="es-ES" altLang="es-ES_tradnl" sz="2399" b="1" dirty="0">
              <a:solidFill>
                <a:srgbClr val="FF0000"/>
              </a:solidFill>
              <a:latin typeface="Times New Roman" charset="0"/>
              <a:ea typeface="ＭＳ Ｐゴシック" charset="-128"/>
            </a:endParaRPr>
          </a:p>
          <a:p>
            <a:pPr algn="ctr">
              <a:lnSpc>
                <a:spcPct val="115000"/>
              </a:lnSpc>
              <a:spcAft>
                <a:spcPts val="1137"/>
              </a:spcAft>
              <a:buClr>
                <a:srgbClr val="000000"/>
              </a:buClr>
              <a:buSzPct val="100000"/>
              <a:defRPr/>
            </a:pPr>
            <a:endParaRPr lang="es-ES" altLang="es-ES_tradnl" sz="2399" b="1" dirty="0">
              <a:solidFill>
                <a:srgbClr val="FF0000"/>
              </a:solidFill>
              <a:latin typeface="Times New Roman" charset="0"/>
              <a:ea typeface="ＭＳ Ｐゴシック" charset="-128"/>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Freeform 2">
            <a:extLst>
              <a:ext uri="{FF2B5EF4-FFF2-40B4-BE49-F238E27FC236}">
                <a16:creationId xmlns:a16="http://schemas.microsoft.com/office/drawing/2014/main" id="{B86652C5-588A-B446-AC9B-BE0D4E5AF07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65570" name="Picture 4">
            <a:extLst>
              <a:ext uri="{FF2B5EF4-FFF2-40B4-BE49-F238E27FC236}">
                <a16:creationId xmlns:a16="http://schemas.microsoft.com/office/drawing/2014/main" id="{DFD64C51-9C3D-6549-88D6-5DA2B5C3A2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reeform 5">
            <a:extLst>
              <a:ext uri="{FF2B5EF4-FFF2-40B4-BE49-F238E27FC236}">
                <a16:creationId xmlns:a16="http://schemas.microsoft.com/office/drawing/2014/main" id="{270B5338-B40A-694C-9F55-78C28959A331}"/>
              </a:ext>
            </a:extLst>
          </p:cNvPr>
          <p:cNvSpPr>
            <a:spLocks noChangeArrowheads="1"/>
          </p:cNvSpPr>
          <p:nvPr/>
        </p:nvSpPr>
        <p:spPr bwMode="auto">
          <a:xfrm>
            <a:off x="1800225" y="1081088"/>
            <a:ext cx="7056438" cy="144462"/>
          </a:xfrm>
          <a:custGeom>
            <a:avLst/>
            <a:gdLst>
              <a:gd name="T0" fmla="*/ 2147483646 w 640"/>
              <a:gd name="T1" fmla="*/ 1100553294 h 861"/>
              <a:gd name="T2" fmla="*/ 2147483646 w 640"/>
              <a:gd name="T3" fmla="*/ 1383954014 h 861"/>
              <a:gd name="T4" fmla="*/ 2147483646 w 640"/>
              <a:gd name="T5" fmla="*/ 56668869 h 861"/>
              <a:gd name="T6" fmla="*/ 2147483646 w 640"/>
              <a:gd name="T7" fmla="*/ 0 h 861"/>
              <a:gd name="T8" fmla="*/ 2147483646 w 640"/>
              <a:gd name="T9" fmla="*/ 1917677514 h 861"/>
              <a:gd name="T10" fmla="*/ 2147483646 w 640"/>
              <a:gd name="T11" fmla="*/ 1639006289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1100553294 h 861"/>
              <a:gd name="T24" fmla="*/ 2147483646 w 640"/>
              <a:gd name="T25" fmla="*/ 1100553294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a:effectLst/>
        </p:spPr>
        <p:txBody>
          <a:bodyPr wrap="none" anchor="ctr"/>
          <a:lstStyle/>
          <a:p>
            <a:pPr>
              <a:defRPr/>
            </a:pPr>
            <a:endParaRPr lang="es-ES"/>
          </a:p>
        </p:txBody>
      </p:sp>
      <p:cxnSp>
        <p:nvCxnSpPr>
          <p:cNvPr id="365574" name="Conector recto 6">
            <a:extLst>
              <a:ext uri="{FF2B5EF4-FFF2-40B4-BE49-F238E27FC236}">
                <a16:creationId xmlns:a16="http://schemas.microsoft.com/office/drawing/2014/main" id="{418AE046-9C48-FF4B-9454-167ECBA20E45}"/>
              </a:ext>
            </a:extLst>
          </p:cNvPr>
          <p:cNvCxnSpPr>
            <a:cxnSpLocks/>
          </p:cNvCxnSpPr>
          <p:nvPr/>
        </p:nvCxnSpPr>
        <p:spPr bwMode="auto">
          <a:xfrm flipH="1">
            <a:off x="4464050" y="2520950"/>
            <a:ext cx="1624013" cy="1106488"/>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cxnSp>
        <p:nvCxnSpPr>
          <p:cNvPr id="365575" name="Conector recto 7">
            <a:extLst>
              <a:ext uri="{FF2B5EF4-FFF2-40B4-BE49-F238E27FC236}">
                <a16:creationId xmlns:a16="http://schemas.microsoft.com/office/drawing/2014/main" id="{6185579F-7B1E-604C-8A31-6CADA4FB91FB}"/>
              </a:ext>
            </a:extLst>
          </p:cNvPr>
          <p:cNvCxnSpPr>
            <a:cxnSpLocks/>
          </p:cNvCxnSpPr>
          <p:nvPr/>
        </p:nvCxnSpPr>
        <p:spPr bwMode="auto">
          <a:xfrm flipH="1">
            <a:off x="4568825" y="2474913"/>
            <a:ext cx="1558925" cy="1296987"/>
          </a:xfrm>
          <a:prstGeom prst="line">
            <a:avLst/>
          </a:prstGeom>
          <a:noFill/>
          <a:ln w="9525" algn="ctr">
            <a:solidFill>
              <a:srgbClr val="FF0000"/>
            </a:solidFill>
            <a:round/>
            <a:headEnd/>
            <a:tailEnd/>
          </a:ln>
          <a:extLst>
            <a:ext uri="{909E8E84-426E-40DD-AFC4-6F175D3DCCD1}">
              <a14:hiddenFill xmlns:a14="http://schemas.microsoft.com/office/drawing/2010/main">
                <a:noFill/>
              </a14:hiddenFill>
            </a:ext>
          </a:extLst>
        </p:spPr>
      </p:cxnSp>
      <p:pic>
        <p:nvPicPr>
          <p:cNvPr id="10" name="Picture 4">
            <a:extLst>
              <a:ext uri="{FF2B5EF4-FFF2-40B4-BE49-F238E27FC236}">
                <a16:creationId xmlns:a16="http://schemas.microsoft.com/office/drawing/2014/main" id="{9F9673C4-9101-D042-BDEE-1CC2982023FE}"/>
              </a:ext>
            </a:extLst>
          </p:cNvPr>
          <p:cNvPicPr>
            <a:picLocks noChangeAspect="1" noChangeArrowheads="1"/>
          </p:cNvPicPr>
          <p:nvPr/>
        </p:nvPicPr>
        <p:blipFill>
          <a:blip r:embed="rId4"/>
          <a:srcRect/>
          <a:stretch/>
        </p:blipFill>
        <p:spPr bwMode="auto">
          <a:xfrm>
            <a:off x="2866877" y="242987"/>
            <a:ext cx="5269779" cy="5535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573" name="Text Box 1">
            <a:extLst>
              <a:ext uri="{FF2B5EF4-FFF2-40B4-BE49-F238E27FC236}">
                <a16:creationId xmlns:a16="http://schemas.microsoft.com/office/drawing/2014/main" id="{FABCBA4F-B0FD-364C-A47D-0A79D6166EB6}"/>
              </a:ext>
            </a:extLst>
          </p:cNvPr>
          <p:cNvSpPr txBox="1">
            <a:spLocks noChangeArrowheads="1"/>
          </p:cNvSpPr>
          <p:nvPr/>
        </p:nvSpPr>
        <p:spPr bwMode="auto">
          <a:xfrm>
            <a:off x="955675" y="136227"/>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dirty="0">
                <a:solidFill>
                  <a:srgbClr val="C00000"/>
                </a:solidFill>
              </a:rPr>
              <a:t> </a:t>
            </a:r>
          </a:p>
          <a:p>
            <a:pPr algn="ctr" eaLnBrk="1">
              <a:buSzPct val="100000"/>
            </a:pPr>
            <a:r>
              <a:rPr lang="es-ES" altLang="es-ES_tradnl" sz="2500" b="1" dirty="0">
                <a:solidFill>
                  <a:srgbClr val="FF0000"/>
                </a:solidFill>
              </a:rPr>
              <a:t>30-07-2022</a:t>
            </a:r>
          </a:p>
          <a:p>
            <a:pPr algn="ctr" eaLnBrk="1">
              <a:buSzPct val="100000"/>
            </a:pPr>
            <a:endParaRPr lang="es-ES" altLang="es-ES_tradnl" sz="2500" b="1" dirty="0">
              <a:solidFill>
                <a:srgbClr val="FF0000"/>
              </a:solidFill>
            </a:endParaRPr>
          </a:p>
          <a:p>
            <a:pPr algn="ctr" eaLnBrk="1">
              <a:buSzPct val="100000"/>
            </a:pPr>
            <a:endParaRPr lang="es-ES" altLang="es-ES_tradnl" sz="2500" b="1" dirty="0">
              <a:solidFill>
                <a:srgbClr val="FF0000"/>
              </a:solidFill>
            </a:endParaRPr>
          </a:p>
          <a:p>
            <a:pPr algn="ctr" eaLnBrk="1">
              <a:buSzPct val="100000"/>
            </a:pPr>
            <a:endParaRPr lang="es-ES" altLang="es-ES_tradnl" sz="2500" b="1" dirty="0">
              <a:solidFill>
                <a:srgbClr val="C00000"/>
              </a:solidFill>
            </a:endParaRPr>
          </a:p>
        </p:txBody>
      </p:sp>
    </p:spTree>
    <p:extLst>
      <p:ext uri="{BB962C8B-B14F-4D97-AF65-F5344CB8AC3E}">
        <p14:creationId xmlns:p14="http://schemas.microsoft.com/office/powerpoint/2010/main" val="303213608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Freeform 1">
            <a:extLst>
              <a:ext uri="{FF2B5EF4-FFF2-40B4-BE49-F238E27FC236}">
                <a16:creationId xmlns:a16="http://schemas.microsoft.com/office/drawing/2014/main" id="{4F66ECE6-9037-0A40-B722-73222BBB453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6322" name="Picture 2">
            <a:extLst>
              <a:ext uri="{FF2B5EF4-FFF2-40B4-BE49-F238E27FC236}">
                <a16:creationId xmlns:a16="http://schemas.microsoft.com/office/drawing/2014/main" id="{A0CC9628-364B-2540-BE11-7E686CEBF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Text Box 3">
            <a:extLst>
              <a:ext uri="{FF2B5EF4-FFF2-40B4-BE49-F238E27FC236}">
                <a16:creationId xmlns:a16="http://schemas.microsoft.com/office/drawing/2014/main" id="{1126FF50-E528-F043-B8FA-5F0227FD3B1B}"/>
              </a:ext>
            </a:extLst>
          </p:cNvPr>
          <p:cNvSpPr txBox="1">
            <a:spLocks noChangeArrowheads="1"/>
          </p:cNvSpPr>
          <p:nvPr/>
        </p:nvSpPr>
        <p:spPr bwMode="auto">
          <a:xfrm>
            <a:off x="-576263" y="1603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a:t>
            </a:r>
            <a:r>
              <a:rPr lang="es-ES" altLang="es-ES_tradnl" sz="2300" b="1">
                <a:solidFill>
                  <a:srgbClr val="FF4500"/>
                </a:solidFill>
              </a:rPr>
              <a:t>DIVIDIDO-COMPARATIVO-INDECISIÓN</a:t>
            </a:r>
          </a:p>
          <a:p>
            <a:pPr algn="ctr">
              <a:buSzPct val="100000"/>
            </a:pPr>
            <a:endParaRPr lang="es-ES" altLang="es-ES_tradnl" sz="2300" b="1">
              <a:solidFill>
                <a:srgbClr val="FF4500"/>
              </a:solidFill>
            </a:endParaRPr>
          </a:p>
        </p:txBody>
      </p:sp>
      <p:graphicFrame>
        <p:nvGraphicFramePr>
          <p:cNvPr id="2" name="Tabla 1">
            <a:extLst>
              <a:ext uri="{FF2B5EF4-FFF2-40B4-BE49-F238E27FC236}">
                <a16:creationId xmlns:a16="http://schemas.microsoft.com/office/drawing/2014/main" id="{011577DB-23BB-E747-9FB6-7D0D00293AE5}"/>
              </a:ext>
            </a:extLst>
          </p:cNvPr>
          <p:cNvGraphicFramePr>
            <a:graphicFrameLocks noGrp="1"/>
          </p:cNvGraphicFramePr>
          <p:nvPr/>
        </p:nvGraphicFramePr>
        <p:xfrm>
          <a:off x="1079500" y="1322388"/>
          <a:ext cx="8713788" cy="4479925"/>
        </p:xfrm>
        <a:graphic>
          <a:graphicData uri="http://schemas.openxmlformats.org/drawingml/2006/table">
            <a:tbl>
              <a:tblPr/>
              <a:tblGrid>
                <a:gridCol w="4313238">
                  <a:extLst>
                    <a:ext uri="{9D8B030D-6E8A-4147-A177-3AD203B41FA5}">
                      <a16:colId xmlns:a16="http://schemas.microsoft.com/office/drawing/2014/main" val="20000"/>
                    </a:ext>
                  </a:extLst>
                </a:gridCol>
                <a:gridCol w="4400550">
                  <a:extLst>
                    <a:ext uri="{9D8B030D-6E8A-4147-A177-3AD203B41FA5}">
                      <a16:colId xmlns:a16="http://schemas.microsoft.com/office/drawing/2014/main" val="20001"/>
                    </a:ext>
                  </a:extLst>
                </a:gridCol>
              </a:tblGrid>
              <a:tr h="4479925">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Creativo Intelectual (estados  trinitarios)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00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VIDA SOCIAL ACTIVA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Diplomático y Armonioso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00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Sentido de JUSTICIA-Imparcialidad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00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000000"/>
                          </a:solidFill>
                          <a:effectLst/>
                          <a:latin typeface="Times New Roman" charset="0"/>
                          <a:ea typeface="ＭＳ Ｐゴシック" charset="-128"/>
                        </a:rPr>
                        <a:t>SONRISA PERENNE-Aceptación-                                                               Conciliación-Pacificador</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chemeClr val="tx1"/>
                        </a:solidFill>
                        <a:effectLst/>
                        <a:latin typeface="Verdana" charset="0"/>
                        <a:ea typeface="ＭＳ Ｐゴシック"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ctr">
                        <a:lnSpc>
                          <a:spcPct val="116000"/>
                        </a:lnSpc>
                        <a:spcAft>
                          <a:spcPts val="138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1pPr>
                      <a:lvl2pPr algn="ctr">
                        <a:lnSpc>
                          <a:spcPct val="116000"/>
                        </a:lnSpc>
                        <a:spcAft>
                          <a:spcPts val="111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2pPr>
                      <a:lvl3pPr algn="ctr">
                        <a:lnSpc>
                          <a:spcPct val="116000"/>
                        </a:lnSpc>
                        <a:spcAft>
                          <a:spcPts val="8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3pPr>
                      <a:lvl4pPr algn="ctr">
                        <a:lnSpc>
                          <a:spcPct val="116000"/>
                        </a:lnSpc>
                        <a:spcAft>
                          <a:spcPts val="563"/>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defRPr>
                      </a:lvl4pPr>
                      <a:lvl5pPr algn="ctr">
                        <a:lnSpc>
                          <a:spcPct val="116000"/>
                        </a:lnSpc>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b="1">
                          <a:solidFill>
                            <a:srgbClr val="221E1F"/>
                          </a:solidFill>
                          <a:latin typeface="Verdana" charset="0"/>
                          <a:ea typeface="ＭＳ Ｐゴシック" charset="-128"/>
                        </a:defRPr>
                      </a:lvl9pPr>
                    </a:lstStyle>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“Me da igual” o “lo que tú quieras” para no desequilibrarse                                                                                     (HUYE DEL CONFLICTO)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DIVIDIDO entre dos opciones                                                                                            (INDECISO)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Vive COMPARANDO y                                                                          CRITICANDO (juicios-rechazo-negación)                                                                 </a:t>
                      </a: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rgbClr val="FF0000"/>
                        </a:solidFill>
                        <a:effectLst/>
                        <a:latin typeface="Times New Roman" charset="0"/>
                        <a:ea typeface="ＭＳ Ｐゴシック" charset="-128"/>
                      </a:endParaRPr>
                    </a:p>
                    <a:p>
                      <a:pPr marL="0" marR="0" lvl="0" indent="0" algn="l" defTabSz="449263" rtl="0" eaLnBrk="0" fontAlgn="base" latinLnBrk="0" hangingPunct="0">
                        <a:lnSpc>
                          <a:spcPct val="100000"/>
                        </a:lnSpc>
                        <a:spcBef>
                          <a:spcPct val="0"/>
                        </a:spcBef>
                        <a:spcAft>
                          <a:spcPct val="0"/>
                        </a:spcAft>
                        <a:buClrTx/>
                        <a:buSzPct val="100000"/>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kumimoji="0" lang="es-ES" altLang="es-ES_tradnl" sz="1800" b="0" i="0" u="none" strike="noStrike" cap="none" normalizeH="0" baseline="0" dirty="0">
                          <a:ln>
                            <a:noFill/>
                          </a:ln>
                          <a:solidFill>
                            <a:srgbClr val="FF0000"/>
                          </a:solidFill>
                          <a:effectLst/>
                          <a:latin typeface="Times New Roman" charset="0"/>
                          <a:ea typeface="ＭＳ Ｐゴシック" charset="-128"/>
                        </a:rPr>
                        <a:t>Cambios de opinión continuos para                                                                        adaptarse a los demás-Dependiente de                                                                           los demás</a:t>
                      </a:r>
                    </a:p>
                    <a:p>
                      <a:pPr marL="0" marR="0" lvl="0" indent="0" algn="l" defTabSz="449263" rtl="0" eaLnBrk="1" fontAlgn="base" latinLnBrk="0" hangingPunct="1">
                        <a:lnSpc>
                          <a:spcPct val="100000"/>
                        </a:lnSpc>
                        <a:spcBef>
                          <a:spcPct val="0"/>
                        </a:spcBef>
                        <a:spcAft>
                          <a:spcPct val="0"/>
                        </a:spcAft>
                        <a:buClrTx/>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endParaRPr kumimoji="0" lang="es-ES" altLang="es-ES_tradnl" sz="1800" b="0" i="0" u="none" strike="noStrike" cap="none" normalizeH="0" baseline="0" dirty="0">
                        <a:ln>
                          <a:noFill/>
                        </a:ln>
                        <a:solidFill>
                          <a:schemeClr val="tx1"/>
                        </a:solidFill>
                        <a:effectLst/>
                        <a:latin typeface="Verdana" charset="0"/>
                        <a:ea typeface="ＭＳ Ｐゴシック"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ext Box 1">
            <a:extLst>
              <a:ext uri="{FF2B5EF4-FFF2-40B4-BE49-F238E27FC236}">
                <a16:creationId xmlns:a16="http://schemas.microsoft.com/office/drawing/2014/main" id="{D8B162E7-D039-464D-A11A-C1296154F8C0}"/>
              </a:ext>
            </a:extLst>
          </p:cNvPr>
          <p:cNvSpPr txBox="1">
            <a:spLocks noChangeArrowheads="1"/>
          </p:cNvSpPr>
          <p:nvPr/>
        </p:nvSpPr>
        <p:spPr bwMode="auto">
          <a:xfrm>
            <a:off x="-720725" y="23336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DE LIBRA</a:t>
            </a:r>
            <a:endParaRPr lang="es-ES" altLang="es-ES_tradnl" sz="2300" b="1">
              <a:solidFill>
                <a:srgbClr val="FF4500"/>
              </a:solidFill>
            </a:endParaRPr>
          </a:p>
          <a:p>
            <a:pPr algn="ctr">
              <a:buSzPct val="100000"/>
            </a:pPr>
            <a:r>
              <a:rPr lang="es-ES" altLang="es-ES_tradnl" sz="2300" b="1">
                <a:solidFill>
                  <a:srgbClr val="FF4500"/>
                </a:solidFill>
              </a:rPr>
              <a:t>“SUPERAR EL MIEDO A DECIDIR”</a:t>
            </a:r>
          </a:p>
          <a:p>
            <a:pPr algn="ctr">
              <a:buSzPct val="100000"/>
            </a:pPr>
            <a:endParaRPr lang="es-ES" altLang="es-ES_tradnl" sz="2300" b="1">
              <a:solidFill>
                <a:srgbClr val="FF4500"/>
              </a:solidFill>
            </a:endParaRPr>
          </a:p>
        </p:txBody>
      </p:sp>
      <p:sp>
        <p:nvSpPr>
          <p:cNvPr id="60418" name="Freeform 2">
            <a:extLst>
              <a:ext uri="{FF2B5EF4-FFF2-40B4-BE49-F238E27FC236}">
                <a16:creationId xmlns:a16="http://schemas.microsoft.com/office/drawing/2014/main" id="{89EED09A-5AB1-4142-A842-8DE712C45BA6}"/>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9" name="Picture 3">
            <a:extLst>
              <a:ext uri="{FF2B5EF4-FFF2-40B4-BE49-F238E27FC236}">
                <a16:creationId xmlns:a16="http://schemas.microsoft.com/office/drawing/2014/main" id="{6E9CB2BC-B963-2543-8E69-98A6F9738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4">
            <a:extLst>
              <a:ext uri="{FF2B5EF4-FFF2-40B4-BE49-F238E27FC236}">
                <a16:creationId xmlns:a16="http://schemas.microsoft.com/office/drawing/2014/main" id="{4C2E0647-62DE-7441-A8A4-36B44EC1984E}"/>
              </a:ext>
            </a:extLst>
          </p:cNvPr>
          <p:cNvSpPr txBox="1">
            <a:spLocks noChangeArrowheads="1"/>
          </p:cNvSpPr>
          <p:nvPr/>
        </p:nvSpPr>
        <p:spPr bwMode="auto">
          <a:xfrm>
            <a:off x="1398588" y="1319213"/>
            <a:ext cx="846613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Aparentar armonía y esconder conflictos para evitar enfrentamientos me </a:t>
            </a:r>
            <a:r>
              <a:rPr lang="es-ES" altLang="es-ES_tradnl" sz="2200" b="1" dirty="0">
                <a:solidFill>
                  <a:srgbClr val="000000"/>
                </a:solidFill>
                <a:latin typeface="Times New Roman" panose="02020603050405020304" pitchFamily="18" charset="0"/>
              </a:rPr>
              <a:t>conduce a no avanzar</a:t>
            </a:r>
            <a:r>
              <a:rPr lang="es-ES" altLang="es-ES_tradnl" sz="2200" dirty="0">
                <a:solidFill>
                  <a:srgbClr val="000000"/>
                </a:solidFill>
                <a:latin typeface="Times New Roman" panose="02020603050405020304" pitchFamily="18" charset="0"/>
              </a:rPr>
              <a:t>. </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No me da igual todo</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 </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prefiero una opción mejor que otra</a:t>
            </a:r>
            <a:r>
              <a:rPr lang="es-ES" altLang="es-ES" sz="2200" dirty="0">
                <a:solidFill>
                  <a:srgbClr val="000000"/>
                </a:solidFill>
                <a:latin typeface="Times New Roman" panose="02020603050405020304" pitchFamily="18" charset="0"/>
              </a:rPr>
              <a:t>”</a:t>
            </a:r>
            <a:endParaRPr lang="es-ES" altLang="es-ES_tradnl" sz="2200" dirty="0">
              <a:solidFill>
                <a:srgbClr val="000000"/>
              </a:solidFill>
              <a:latin typeface="Times New Roman" panose="02020603050405020304" pitchFamily="18" charset="0"/>
            </a:endParaRPr>
          </a:p>
          <a:p>
            <a:pPr marL="412750" indent="-342900" algn="jus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Acción </a:t>
            </a:r>
            <a:r>
              <a:rPr lang="es-ES" altLang="es-ES_tradnl" sz="2200" b="1" dirty="0" err="1">
                <a:solidFill>
                  <a:srgbClr val="000000"/>
                </a:solidFill>
                <a:latin typeface="Times New Roman" panose="02020603050405020304" pitchFamily="18" charset="0"/>
              </a:rPr>
              <a:t>equilibrante</a:t>
            </a:r>
            <a:r>
              <a:rPr lang="es-ES" altLang="es-ES_tradnl" sz="2200" dirty="0">
                <a:solidFill>
                  <a:srgbClr val="000000"/>
                </a:solidFill>
                <a:latin typeface="Times New Roman" panose="02020603050405020304" pitchFamily="18" charset="0"/>
              </a:rPr>
              <a:t>: decide tú sin depender de los demás, debes salir de la dependencia, sal de aparente equilibrio (sonrisa perenne que busca el equilibrio pero oculta la verdad para evitar enfrentamientos, evaden preguntas, y son reactivos-defensivos). Antepongo mis deseos personales.</a:t>
            </a:r>
          </a:p>
          <a:p>
            <a:pPr marL="69850" indent="0" algn="just">
              <a:buClr>
                <a:srgbClr val="000000"/>
              </a:buClr>
              <a:buSzPct val="100000"/>
              <a:defRPr/>
            </a:pPr>
            <a:r>
              <a:rPr lang="es-ES" altLang="es-ES_tradnl" sz="2200" dirty="0">
                <a:solidFill>
                  <a:srgbClr val="000000"/>
                </a:solidFill>
                <a:latin typeface="Times New Roman" panose="02020603050405020304" pitchFamily="18" charset="0"/>
              </a:rPr>
              <a:t>                          </a:t>
            </a:r>
          </a:p>
          <a:p>
            <a:pPr marL="69850" indent="0" algn="just">
              <a:buClr>
                <a:srgbClr val="000000"/>
              </a:buClr>
              <a:buSzPct val="100000"/>
              <a:defRPr/>
            </a:pPr>
            <a:r>
              <a:rPr lang="es-ES" altLang="es-ES_tradnl" sz="2200" dirty="0">
                <a:solidFill>
                  <a:srgbClr val="000000"/>
                </a:solidFill>
                <a:latin typeface="Times New Roman" panose="02020603050405020304" pitchFamily="18" charset="0"/>
              </a:rPr>
              <a:t>                          </a:t>
            </a:r>
            <a:r>
              <a:rPr lang="es-ES" altLang="es-ES_tradnl" sz="2200" b="1" i="1" dirty="0">
                <a:solidFill>
                  <a:srgbClr val="FF0000"/>
                </a:solidFill>
                <a:latin typeface="Times New Roman" panose="02020603050405020304" pitchFamily="18" charset="0"/>
              </a:rPr>
              <a:t>       “APRENDER A DECIDIR”</a:t>
            </a:r>
          </a:p>
          <a:p>
            <a:pPr marL="69850" indent="0" algn="just">
              <a:buClr>
                <a:srgbClr val="000000"/>
              </a:buClr>
              <a:buSzPct val="100000"/>
              <a:defRPr/>
            </a:pPr>
            <a:r>
              <a:rPr lang="es-ES" altLang="es-ES_tradnl" sz="2200" dirty="0">
                <a:solidFill>
                  <a:srgbClr val="000000"/>
                </a:solidFill>
                <a:latin typeface="Times New Roman" panose="02020603050405020304" pitchFamily="18" charset="0"/>
              </a:rPr>
              <a:t>            ¡EXCLUIR AL OTRO EN LA TOMA DE DECISIÓN!</a:t>
            </a:r>
            <a:endParaRPr lang="es-ES" altLang="es-ES_tradnl" sz="1300" dirty="0">
              <a:solidFill>
                <a:srgbClr val="000000"/>
              </a:solidFill>
              <a:latin typeface="Verdana" panose="020B0604030504040204" pitchFamily="34" charset="0"/>
            </a:endParaRPr>
          </a:p>
          <a:p>
            <a:pPr algn="ctr">
              <a:lnSpc>
                <a:spcPct val="115000"/>
              </a:lnSpc>
              <a:spcAft>
                <a:spcPts val="600"/>
              </a:spcAft>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Freeform 2">
            <a:extLst>
              <a:ext uri="{FF2B5EF4-FFF2-40B4-BE49-F238E27FC236}">
                <a16:creationId xmlns:a16="http://schemas.microsoft.com/office/drawing/2014/main" id="{CF8C6D04-EEF7-7D4D-B88C-533F05B510BE}"/>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6" name="Picture 3">
            <a:extLst>
              <a:ext uri="{FF2B5EF4-FFF2-40B4-BE49-F238E27FC236}">
                <a16:creationId xmlns:a16="http://schemas.microsoft.com/office/drawing/2014/main" id="{B9AB92FB-AAA4-D340-88C0-EE8EE9514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4">
            <a:extLst>
              <a:ext uri="{FF2B5EF4-FFF2-40B4-BE49-F238E27FC236}">
                <a16:creationId xmlns:a16="http://schemas.microsoft.com/office/drawing/2014/main" id="{4C2E0647-62DE-7441-A8A4-36B44EC1984E}"/>
              </a:ext>
            </a:extLst>
          </p:cNvPr>
          <p:cNvSpPr txBox="1">
            <a:spLocks noChangeArrowheads="1"/>
          </p:cNvSpPr>
          <p:nvPr/>
        </p:nvSpPr>
        <p:spPr bwMode="auto">
          <a:xfrm>
            <a:off x="1398588" y="1463675"/>
            <a:ext cx="846613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Aceptar la labor de </a:t>
            </a:r>
            <a:r>
              <a:rPr lang="es-ES" altLang="es-ES_tradnl" sz="2200" b="1" dirty="0">
                <a:solidFill>
                  <a:srgbClr val="000000"/>
                </a:solidFill>
                <a:latin typeface="Times New Roman" panose="02020603050405020304" pitchFamily="18" charset="0"/>
              </a:rPr>
              <a:t>armonizar entre dos sin necesidad de solucionar sus asuntos. Su labor es acercar opuestos. Crear pactos y acuerdos. Crear paz.</a:t>
            </a:r>
          </a:p>
          <a:p>
            <a:pPr marL="412750" indent="-342900" algn="just">
              <a:buClr>
                <a:srgbClr val="000000"/>
              </a:buClr>
              <a:buSzPct val="100000"/>
              <a:buFont typeface="Wingdings" pitchFamily="2" charset="2"/>
              <a:buChar char="Ø"/>
              <a:defRPr/>
            </a:pPr>
            <a:endParaRPr lang="es-ES" altLang="es-ES_tradnl" sz="2200" b="1" dirty="0">
              <a:solidFill>
                <a:srgbClr val="000000"/>
              </a:solidFill>
              <a:latin typeface="Times New Roman" panose="02020603050405020304" pitchFamily="18" charset="0"/>
            </a:endParaRPr>
          </a:p>
          <a:p>
            <a:pPr marL="412750" indent="-342900" algn="just">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No tener miedo a la interrelación como fuente de aprendizaje</a:t>
            </a:r>
            <a:r>
              <a:rPr lang="es-ES" altLang="es-ES_tradnl" sz="2200" b="1" dirty="0">
                <a:solidFill>
                  <a:srgbClr val="000000"/>
                </a:solidFill>
                <a:latin typeface="Times New Roman" panose="02020603050405020304" pitchFamily="18" charset="0"/>
              </a:rPr>
              <a:t>, contactar con el otro. </a:t>
            </a:r>
          </a:p>
          <a:p>
            <a:pPr marL="69850" indent="0" algn="just">
              <a:buClr>
                <a:srgbClr val="000000"/>
              </a:buClr>
              <a:buSzPct val="100000"/>
              <a:defRPr/>
            </a:pPr>
            <a:endParaRPr lang="es-ES" altLang="es-ES_tradnl" sz="1300" dirty="0">
              <a:solidFill>
                <a:srgbClr val="000000"/>
              </a:solidFill>
              <a:latin typeface="Verdana" panose="020B0604030504040204" pitchFamily="34" charset="0"/>
            </a:endParaRPr>
          </a:p>
          <a:p>
            <a:pPr algn="ctr">
              <a:lnSpc>
                <a:spcPct val="115000"/>
              </a:lnSpc>
              <a:spcAft>
                <a:spcPts val="600"/>
              </a:spcAft>
              <a:buSzPct val="100000"/>
              <a:defRPr/>
            </a:pPr>
            <a:endParaRPr lang="es-ES" altLang="es-ES_tradnl" sz="1300" dirty="0">
              <a:solidFill>
                <a:srgbClr val="000000"/>
              </a:solidFill>
              <a:latin typeface="Verdana" panose="020B0604030504040204" pitchFamily="34" charset="0"/>
            </a:endParaRPr>
          </a:p>
        </p:txBody>
      </p:sp>
      <p:sp>
        <p:nvSpPr>
          <p:cNvPr id="62468" name="Text Box 1">
            <a:extLst>
              <a:ext uri="{FF2B5EF4-FFF2-40B4-BE49-F238E27FC236}">
                <a16:creationId xmlns:a16="http://schemas.microsoft.com/office/drawing/2014/main" id="{95C78504-9BBC-CB46-AD85-9E6B4B8E42C3}"/>
              </a:ext>
            </a:extLst>
          </p:cNvPr>
          <p:cNvSpPr txBox="1">
            <a:spLocks noChangeArrowheads="1"/>
          </p:cNvSpPr>
          <p:nvPr/>
        </p:nvSpPr>
        <p:spPr bwMode="auto">
          <a:xfrm>
            <a:off x="-1008063" y="23336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DE LIBRA</a:t>
            </a:r>
            <a:endParaRPr lang="es-ES" altLang="es-ES_tradnl" sz="2300" b="1">
              <a:solidFill>
                <a:srgbClr val="FF4500"/>
              </a:solidFill>
            </a:endParaRPr>
          </a:p>
          <a:p>
            <a:pPr algn="ctr">
              <a:buSzPct val="100000"/>
            </a:pPr>
            <a:r>
              <a:rPr lang="es-ES" altLang="es-ES_tradnl" sz="2300" b="1">
                <a:solidFill>
                  <a:srgbClr val="FF4500"/>
                </a:solidFill>
              </a:rPr>
              <a:t>“ARMONIZAR”</a:t>
            </a:r>
          </a:p>
          <a:p>
            <a:pPr algn="ctr">
              <a:buSzPct val="100000"/>
            </a:pPr>
            <a:endParaRPr lang="es-ES" altLang="es-ES_tradnl" sz="2300" b="1">
              <a:solidFill>
                <a:srgbClr val="FF45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Text Box 1">
            <a:extLst>
              <a:ext uri="{FF2B5EF4-FFF2-40B4-BE49-F238E27FC236}">
                <a16:creationId xmlns:a16="http://schemas.microsoft.com/office/drawing/2014/main" id="{A3706140-33FD-5144-A871-E22CE7C2C090}"/>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optimista, expansivo hacia futuro, experimenta la vida, extrovertido, buen humor, sincero directo, protector, guia-maestro, espíritu de fé y esperanza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irresponsable, disperso, falta de estabilidad, impaciente, bocazas, sabelotodo, derrochador</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26306" name="Text Box 2">
            <a:extLst>
              <a:ext uri="{FF2B5EF4-FFF2-40B4-BE49-F238E27FC236}">
                <a16:creationId xmlns:a16="http://schemas.microsoft.com/office/drawing/2014/main" id="{D938115B-83E4-364E-822F-6F113A610668}"/>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IDEALISTA-UTÓPICO</a:t>
            </a:r>
          </a:p>
          <a:p>
            <a:pPr algn="ctr">
              <a:buSzPct val="100000"/>
            </a:pPr>
            <a:endParaRPr lang="es-ES" altLang="es-ES_tradnl" sz="2300" b="1">
              <a:solidFill>
                <a:srgbClr val="C00000"/>
              </a:solidFill>
            </a:endParaRPr>
          </a:p>
        </p:txBody>
      </p:sp>
      <p:sp>
        <p:nvSpPr>
          <p:cNvPr id="226307" name="Freeform 3">
            <a:extLst>
              <a:ext uri="{FF2B5EF4-FFF2-40B4-BE49-F238E27FC236}">
                <a16:creationId xmlns:a16="http://schemas.microsoft.com/office/drawing/2014/main" id="{759D6296-E8E6-AA4E-A51A-D4D6B40C4C46}"/>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26308" name="Text Box 4">
            <a:extLst>
              <a:ext uri="{FF2B5EF4-FFF2-40B4-BE49-F238E27FC236}">
                <a16:creationId xmlns:a16="http://schemas.microsoft.com/office/drawing/2014/main" id="{F1322E54-5CC7-C440-8F47-8DFAA337D067}"/>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concretar el presente, crear y no dispersar</a:t>
            </a:r>
          </a:p>
        </p:txBody>
      </p:sp>
      <p:pic>
        <p:nvPicPr>
          <p:cNvPr id="226309" name="Picture 5">
            <a:extLst>
              <a:ext uri="{FF2B5EF4-FFF2-40B4-BE49-F238E27FC236}">
                <a16:creationId xmlns:a16="http://schemas.microsoft.com/office/drawing/2014/main" id="{4EB687E6-DD9B-C446-B849-9050154079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10294938"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10" name="Text Box 6">
            <a:extLst>
              <a:ext uri="{FF2B5EF4-FFF2-40B4-BE49-F238E27FC236}">
                <a16:creationId xmlns:a16="http://schemas.microsoft.com/office/drawing/2014/main" id="{43E765D5-6118-B644-80B7-A0CC7727C187}"/>
              </a:ext>
            </a:extLst>
          </p:cNvPr>
          <p:cNvSpPr txBox="1">
            <a:spLocks noChangeArrowheads="1"/>
          </p:cNvSpPr>
          <p:nvPr/>
        </p:nvSpPr>
        <p:spPr bwMode="auto">
          <a:xfrm>
            <a:off x="720725" y="3240088"/>
            <a:ext cx="29527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SAGITARIO</a:t>
            </a:r>
          </a:p>
        </p:txBody>
      </p:sp>
      <p:sp>
        <p:nvSpPr>
          <p:cNvPr id="226311" name="Text Box 7">
            <a:extLst>
              <a:ext uri="{FF2B5EF4-FFF2-40B4-BE49-F238E27FC236}">
                <a16:creationId xmlns:a16="http://schemas.microsoft.com/office/drawing/2014/main" id="{0EF08D62-E5C8-EF45-896C-6363036FC4FE}"/>
              </a:ext>
            </a:extLst>
          </p:cNvPr>
          <p:cNvSpPr txBox="1">
            <a:spLocks noChangeArrowheads="1"/>
          </p:cNvSpPr>
          <p:nvPr/>
        </p:nvSpPr>
        <p:spPr bwMode="auto">
          <a:xfrm>
            <a:off x="684213" y="4608513"/>
            <a:ext cx="53276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EXPERIMENTO</a:t>
            </a:r>
          </a:p>
        </p:txBody>
      </p:sp>
      <p:sp>
        <p:nvSpPr>
          <p:cNvPr id="226312" name="Text Box 8">
            <a:extLst>
              <a:ext uri="{FF2B5EF4-FFF2-40B4-BE49-F238E27FC236}">
                <a16:creationId xmlns:a16="http://schemas.microsoft.com/office/drawing/2014/main" id="{99B13091-5805-C74A-A363-3129547E890D}"/>
              </a:ext>
            </a:extLst>
          </p:cNvPr>
          <p:cNvSpPr txBox="1">
            <a:spLocks noChangeArrowheads="1"/>
          </p:cNvSpPr>
          <p:nvPr/>
        </p:nvSpPr>
        <p:spPr bwMode="auto">
          <a:xfrm>
            <a:off x="720725" y="755650"/>
            <a:ext cx="29527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JÚPITER</a:t>
            </a:r>
          </a:p>
        </p:txBody>
      </p:sp>
      <p:sp>
        <p:nvSpPr>
          <p:cNvPr id="226313" name="Text Box 9">
            <a:extLst>
              <a:ext uri="{FF2B5EF4-FFF2-40B4-BE49-F238E27FC236}">
                <a16:creationId xmlns:a16="http://schemas.microsoft.com/office/drawing/2014/main" id="{16072889-E678-4240-A84D-FB3DFFD98D04}"/>
              </a:ext>
            </a:extLst>
          </p:cNvPr>
          <p:cNvSpPr txBox="1">
            <a:spLocks noChangeArrowheads="1"/>
          </p:cNvSpPr>
          <p:nvPr/>
        </p:nvSpPr>
        <p:spPr bwMode="auto">
          <a:xfrm>
            <a:off x="720725" y="1800225"/>
            <a:ext cx="2952750" cy="129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FUEGO</a:t>
            </a:r>
          </a:p>
          <a:p>
            <a:pPr algn="ctr">
              <a:buSzPct val="100000"/>
            </a:pPr>
            <a:r>
              <a:rPr lang="es-ES" altLang="es-ES_tradnl" sz="4000" b="1">
                <a:solidFill>
                  <a:srgbClr val="000000"/>
                </a:solidFill>
              </a:rPr>
              <a:t>MUTABLE</a:t>
            </a:r>
          </a:p>
        </p:txBody>
      </p:sp>
      <p:pic>
        <p:nvPicPr>
          <p:cNvPr id="226314" name="Picture 10">
            <a:extLst>
              <a:ext uri="{FF2B5EF4-FFF2-40B4-BE49-F238E27FC236}">
                <a16:creationId xmlns:a16="http://schemas.microsoft.com/office/drawing/2014/main" id="{2D600DD8-82FE-C943-A5FF-BFE41D7090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6225" y="871538"/>
            <a:ext cx="1025525" cy="128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Freeform 2">
            <a:extLst>
              <a:ext uri="{FF2B5EF4-FFF2-40B4-BE49-F238E27FC236}">
                <a16:creationId xmlns:a16="http://schemas.microsoft.com/office/drawing/2014/main" id="{AD404209-5234-F64C-A592-2EE84DE5760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28354" name="Picture 3">
            <a:extLst>
              <a:ext uri="{FF2B5EF4-FFF2-40B4-BE49-F238E27FC236}">
                <a16:creationId xmlns:a16="http://schemas.microsoft.com/office/drawing/2014/main" id="{A05347D1-1803-6649-A792-7FC56B67EC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5" name="Rectángulo 1">
            <a:extLst>
              <a:ext uri="{FF2B5EF4-FFF2-40B4-BE49-F238E27FC236}">
                <a16:creationId xmlns:a16="http://schemas.microsoft.com/office/drawing/2014/main" id="{8BFB2E09-EF34-514A-87FE-0CC2FF40B705}"/>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28356" name="Imagen 6">
            <a:extLst>
              <a:ext uri="{FF2B5EF4-FFF2-40B4-BE49-F238E27FC236}">
                <a16:creationId xmlns:a16="http://schemas.microsoft.com/office/drawing/2014/main" id="{F4FB884A-EE06-E04A-A6BC-989AACB67CC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7" name="Text Box 5">
            <a:extLst>
              <a:ext uri="{FF2B5EF4-FFF2-40B4-BE49-F238E27FC236}">
                <a16:creationId xmlns:a16="http://schemas.microsoft.com/office/drawing/2014/main" id="{8F99B9B8-1EE8-B748-BB6B-A897A88CCC1C}"/>
              </a:ext>
            </a:extLst>
          </p:cNvPr>
          <p:cNvSpPr txBox="1">
            <a:spLocks noChangeArrowheads="1"/>
          </p:cNvSpPr>
          <p:nvPr/>
        </p:nvSpPr>
        <p:spPr bwMode="auto">
          <a:xfrm>
            <a:off x="803275" y="306388"/>
            <a:ext cx="27971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eXpansión</a:t>
            </a:r>
          </a:p>
          <a:p>
            <a:pPr algn="ctr" eaLnBrk="1">
              <a:buSzPct val="100000"/>
            </a:pPr>
            <a:r>
              <a:rPr lang="es-ES" altLang="es-ES_tradnl" sz="2800" b="1">
                <a:solidFill>
                  <a:srgbClr val="7030A0"/>
                </a:solidFill>
              </a:rPr>
              <a:t>Confianza</a:t>
            </a:r>
          </a:p>
          <a:p>
            <a:pPr algn="ctr" eaLnBrk="1">
              <a:buSzPct val="100000"/>
            </a:pPr>
            <a:r>
              <a:rPr lang="es-ES" altLang="es-ES_tradnl" sz="2800" b="1">
                <a:solidFill>
                  <a:srgbClr val="7030A0"/>
                </a:solidFill>
              </a:rPr>
              <a:t>Fe</a:t>
            </a: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Freeform 2">
            <a:extLst>
              <a:ext uri="{FF2B5EF4-FFF2-40B4-BE49-F238E27FC236}">
                <a16:creationId xmlns:a16="http://schemas.microsoft.com/office/drawing/2014/main" id="{9169BCAF-768D-E547-ADF4-D2BD161AE5A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0402" name="Picture 3">
            <a:extLst>
              <a:ext uri="{FF2B5EF4-FFF2-40B4-BE49-F238E27FC236}">
                <a16:creationId xmlns:a16="http://schemas.microsoft.com/office/drawing/2014/main" id="{FC429CFE-84D0-6A4C-BB2A-6B5C6F3840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3" name="Rectángulo 1">
            <a:extLst>
              <a:ext uri="{FF2B5EF4-FFF2-40B4-BE49-F238E27FC236}">
                <a16:creationId xmlns:a16="http://schemas.microsoft.com/office/drawing/2014/main" id="{CC2C84B8-F3FC-9241-B663-62BAEFB85B37}"/>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30404" name="Imagen 6">
            <a:extLst>
              <a:ext uri="{FF2B5EF4-FFF2-40B4-BE49-F238E27FC236}">
                <a16:creationId xmlns:a16="http://schemas.microsoft.com/office/drawing/2014/main" id="{D91D49FE-31F0-3047-A7F5-FE1C282493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Text Box 5">
            <a:extLst>
              <a:ext uri="{FF2B5EF4-FFF2-40B4-BE49-F238E27FC236}">
                <a16:creationId xmlns:a16="http://schemas.microsoft.com/office/drawing/2014/main" id="{D1298F84-4BE2-A845-8B25-A3FCB52D4D5C}"/>
              </a:ext>
            </a:extLst>
          </p:cNvPr>
          <p:cNvSpPr txBox="1">
            <a:spLocks noChangeArrowheads="1"/>
          </p:cNvSpPr>
          <p:nvPr/>
        </p:nvSpPr>
        <p:spPr bwMode="auto">
          <a:xfrm>
            <a:off x="803275" y="98425"/>
            <a:ext cx="3157538"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Injusticias</a:t>
            </a:r>
          </a:p>
          <a:p>
            <a:pPr algn="ctr" eaLnBrk="1">
              <a:buSzPct val="100000"/>
            </a:pPr>
            <a:r>
              <a:rPr lang="es-ES" altLang="es-ES_tradnl" sz="2800" b="1">
                <a:solidFill>
                  <a:srgbClr val="FF0000"/>
                </a:solidFill>
              </a:rPr>
              <a:t>Dispersión</a:t>
            </a:r>
          </a:p>
          <a:p>
            <a:pPr algn="ctr" eaLnBrk="1">
              <a:buSzPct val="100000"/>
            </a:pPr>
            <a:r>
              <a:rPr lang="es-ES" altLang="es-ES_tradnl" sz="2800" b="1">
                <a:solidFill>
                  <a:srgbClr val="FF0000"/>
                </a:solidFill>
              </a:rPr>
              <a:t>Desprotección</a:t>
            </a:r>
          </a:p>
          <a:p>
            <a:pPr algn="ctr" eaLnBrk="1">
              <a:buSzPct val="100000"/>
            </a:pPr>
            <a:r>
              <a:rPr lang="es-ES" altLang="es-ES_tradnl" sz="2800" b="1">
                <a:solidFill>
                  <a:srgbClr val="FF0000"/>
                </a:solidFill>
              </a:rPr>
              <a:t>Falta de apoyo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
            <a:extLst>
              <a:ext uri="{FF2B5EF4-FFF2-40B4-BE49-F238E27FC236}">
                <a16:creationId xmlns:a16="http://schemas.microsoft.com/office/drawing/2014/main" id="{A092B790-0402-6641-BBCA-759F5DB3F67D}"/>
              </a:ext>
            </a:extLst>
          </p:cNvPr>
          <p:cNvSpPr txBox="1">
            <a:spLocks noChangeArrowheads="1"/>
          </p:cNvSpPr>
          <p:nvPr/>
        </p:nvSpPr>
        <p:spPr bwMode="auto">
          <a:xfrm>
            <a:off x="900113" y="1404938"/>
            <a:ext cx="44910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CONFIANZA</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FE</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ESPERANZA</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Justicia social</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Buenas experiencias médicas</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CONOCIMIENTO filosófico, guía, programador, planificador, estratega</a:t>
            </a:r>
          </a:p>
          <a:p>
            <a:pPr eaLnBrk="1">
              <a:spcAft>
                <a:spcPts val="850"/>
              </a:spcAft>
              <a:buSzPct val="100000"/>
            </a:pPr>
            <a:endParaRPr lang="es-ES" altLang="es-ES_tradnl" b="1">
              <a:solidFill>
                <a:srgbClr val="FF0000"/>
              </a:solidFill>
              <a:latin typeface="Times New Roman" panose="02020603050405020304" pitchFamily="18" charset="0"/>
            </a:endParaRPr>
          </a:p>
          <a:p>
            <a:pPr eaLnBrk="1">
              <a:spcAft>
                <a:spcPts val="850"/>
              </a:spcAft>
              <a:buSzPct val="100000"/>
            </a:pPr>
            <a:r>
              <a:rPr lang="es-ES" altLang="es-ES_tradnl"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232450" name="Freeform 2">
            <a:extLst>
              <a:ext uri="{FF2B5EF4-FFF2-40B4-BE49-F238E27FC236}">
                <a16:creationId xmlns:a16="http://schemas.microsoft.com/office/drawing/2014/main" id="{D00A612E-7D93-0C4C-AB12-3AEDDA92C33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2451" name="Picture 3">
            <a:extLst>
              <a:ext uri="{FF2B5EF4-FFF2-40B4-BE49-F238E27FC236}">
                <a16:creationId xmlns:a16="http://schemas.microsoft.com/office/drawing/2014/main" id="{EC31C099-6274-DF4C-B7CC-3D43E7750E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2" name="Text Box 4">
            <a:extLst>
              <a:ext uri="{FF2B5EF4-FFF2-40B4-BE49-F238E27FC236}">
                <a16:creationId xmlns:a16="http://schemas.microsoft.com/office/drawing/2014/main" id="{D5430BF3-6F5B-7849-A83E-1CEB9E4B3E20}"/>
              </a:ext>
            </a:extLst>
          </p:cNvPr>
          <p:cNvSpPr txBox="1">
            <a:spLocks noChangeArrowheads="1"/>
          </p:cNvSpPr>
          <p:nvPr/>
        </p:nvSpPr>
        <p:spPr bwMode="auto">
          <a:xfrm>
            <a:off x="5040313" y="1379538"/>
            <a:ext cx="50752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 o excesiva CONFIANZA </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Pocas o excesivas EXPECTATIVAS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 o excesiva ESPERANZA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INJUSTICIAS SOCIALES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Malas experiencias médicas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DESCONOCIMIENTO, dispersión, falsas expectativas, falsos guías      </a:t>
            </a:r>
            <a:r>
              <a:rPr lang="es-ES" altLang="es-ES_tradnl" b="1">
                <a:solidFill>
                  <a:srgbClr val="000000"/>
                </a:solidFill>
                <a:latin typeface="Times New Roman" panose="02020603050405020304" pitchFamily="18" charset="0"/>
              </a:rPr>
              <a:t>              </a:t>
            </a:r>
          </a:p>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SzPct val="100000"/>
            </a:pPr>
            <a:endParaRPr lang="es-ES" altLang="es-ES_tradnl" b="1">
              <a:solidFill>
                <a:srgbClr val="000000"/>
              </a:solidFill>
              <a:latin typeface="Times New Roman" panose="02020603050405020304" pitchFamily="18" charset="0"/>
            </a:endParaRPr>
          </a:p>
        </p:txBody>
      </p:sp>
      <p:sp>
        <p:nvSpPr>
          <p:cNvPr id="232453" name="Text Box 5">
            <a:extLst>
              <a:ext uri="{FF2B5EF4-FFF2-40B4-BE49-F238E27FC236}">
                <a16:creationId xmlns:a16="http://schemas.microsoft.com/office/drawing/2014/main" id="{DEB447FF-AD1D-BE4E-B4DD-E24B4E261AC7}"/>
              </a:ext>
            </a:extLst>
          </p:cNvPr>
          <p:cNvSpPr txBox="1">
            <a:spLocks noChangeArrowheads="1"/>
          </p:cNvSpPr>
          <p:nvPr/>
        </p:nvSpPr>
        <p:spPr bwMode="auto">
          <a:xfrm>
            <a:off x="658813" y="161925"/>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Text Box 1">
            <a:extLst>
              <a:ext uri="{FF2B5EF4-FFF2-40B4-BE49-F238E27FC236}">
                <a16:creationId xmlns:a16="http://schemas.microsoft.com/office/drawing/2014/main" id="{EDD732A5-2FA6-2D42-98AE-04E08E248C86}"/>
              </a:ext>
            </a:extLst>
          </p:cNvPr>
          <p:cNvSpPr txBox="1">
            <a:spLocks noChangeArrowheads="1"/>
          </p:cNvSpPr>
          <p:nvPr/>
        </p:nvSpPr>
        <p:spPr bwMode="auto">
          <a:xfrm>
            <a:off x="1054100" y="1533525"/>
            <a:ext cx="4491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Comprometido y PROTECTOR </a:t>
            </a:r>
          </a:p>
          <a:p>
            <a:pPr eaLnBrk="1">
              <a:spcAft>
                <a:spcPts val="1450"/>
              </a:spcAft>
              <a:buClr>
                <a:srgbClr val="000000"/>
              </a:buClr>
              <a:buSzPct val="100000"/>
              <a:buFont typeface="Times New Roman" panose="02020603050405020304" pitchFamily="18" charset="0"/>
              <a:buNone/>
            </a:pPr>
            <a:r>
              <a:rPr lang="es-ES" altLang="es-ES_tradnl" b="1">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Obedece y respeta leyes sociales y leyes naturales</a:t>
            </a:r>
          </a:p>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Expansión compartida, experiencias en grupos</a:t>
            </a:r>
          </a:p>
          <a:p>
            <a:pPr eaLnBrk="1">
              <a:spcAft>
                <a:spcPts val="850"/>
              </a:spcAft>
              <a:buSzPct val="100000"/>
            </a:pPr>
            <a:endParaRPr lang="es-ES" altLang="es-ES_tradnl" b="1">
              <a:solidFill>
                <a:srgbClr val="FF0000"/>
              </a:solidFill>
              <a:latin typeface="Times New Roman" panose="02020603050405020304" pitchFamily="18" charset="0"/>
            </a:endParaRPr>
          </a:p>
          <a:p>
            <a:pPr eaLnBrk="1">
              <a:spcAft>
                <a:spcPts val="850"/>
              </a:spcAft>
              <a:buSzPct val="100000"/>
            </a:pPr>
            <a:r>
              <a:rPr lang="es-ES" altLang="es-ES_tradnl"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234498" name="Freeform 2">
            <a:extLst>
              <a:ext uri="{FF2B5EF4-FFF2-40B4-BE49-F238E27FC236}">
                <a16:creationId xmlns:a16="http://schemas.microsoft.com/office/drawing/2014/main" id="{9C5545C3-C213-0449-99F7-460CA0FE90D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4499" name="Picture 3">
            <a:extLst>
              <a:ext uri="{FF2B5EF4-FFF2-40B4-BE49-F238E27FC236}">
                <a16:creationId xmlns:a16="http://schemas.microsoft.com/office/drawing/2014/main" id="{BAB283D3-C413-C347-98D7-A04009F308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0" name="Text Box 4">
            <a:extLst>
              <a:ext uri="{FF2B5EF4-FFF2-40B4-BE49-F238E27FC236}">
                <a16:creationId xmlns:a16="http://schemas.microsoft.com/office/drawing/2014/main" id="{F40DFFA5-DDB7-5548-8DC2-7F784FE3E8AF}"/>
              </a:ext>
            </a:extLst>
          </p:cNvPr>
          <p:cNvSpPr txBox="1">
            <a:spLocks noChangeArrowheads="1"/>
          </p:cNvSpPr>
          <p:nvPr/>
        </p:nvSpPr>
        <p:spPr bwMode="auto">
          <a:xfrm>
            <a:off x="4967288" y="1030288"/>
            <a:ext cx="50752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Evasión de compromisos, irresponsable con los demás, busca RECIBIR APOYO (PROTECCIÓN)</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Obedece a leyes sociales por encima de las naturales, antisocial</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Dispersión, solitario, DESINTEGRACIÓN SOCIAL</a:t>
            </a:r>
          </a:p>
          <a:p>
            <a:pPr eaLnBrk="1">
              <a:spcAft>
                <a:spcPts val="850"/>
              </a:spcAft>
              <a:buSzPct val="100000"/>
            </a:pPr>
            <a:r>
              <a:rPr lang="es-ES" altLang="es-ES_tradnl" b="1">
                <a:solidFill>
                  <a:srgbClr val="000000"/>
                </a:solidFill>
                <a:latin typeface="Times New Roman" panose="02020603050405020304" pitchFamily="18" charset="0"/>
              </a:rPr>
              <a:t>  </a:t>
            </a:r>
          </a:p>
          <a:p>
            <a:pPr eaLnBrk="1">
              <a:spcAft>
                <a:spcPts val="850"/>
              </a:spcAft>
              <a:buSzPct val="100000"/>
            </a:pPr>
            <a:r>
              <a:rPr lang="es-ES" altLang="es-ES_tradnl" b="1">
                <a:solidFill>
                  <a:srgbClr val="000000"/>
                </a:solidFill>
                <a:latin typeface="Times New Roman" panose="02020603050405020304" pitchFamily="18" charset="0"/>
              </a:rPr>
              <a:t>                                                                                                                                 </a:t>
            </a:r>
          </a:p>
        </p:txBody>
      </p:sp>
      <p:sp>
        <p:nvSpPr>
          <p:cNvPr id="234501" name="Text Box 5">
            <a:extLst>
              <a:ext uri="{FF2B5EF4-FFF2-40B4-BE49-F238E27FC236}">
                <a16:creationId xmlns:a16="http://schemas.microsoft.com/office/drawing/2014/main" id="{CD5A6B44-0727-A04F-9D16-65E3EF9DC967}"/>
              </a:ext>
            </a:extLst>
          </p:cNvPr>
          <p:cNvSpPr txBox="1">
            <a:spLocks noChangeArrowheads="1"/>
          </p:cNvSpPr>
          <p:nvPr/>
        </p:nvSpPr>
        <p:spPr bwMode="auto">
          <a:xfrm>
            <a:off x="658813" y="161925"/>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Freeform 2">
            <a:extLst>
              <a:ext uri="{FF2B5EF4-FFF2-40B4-BE49-F238E27FC236}">
                <a16:creationId xmlns:a16="http://schemas.microsoft.com/office/drawing/2014/main" id="{ADC52DE0-FB23-0A42-97A5-D0BCC04CD54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6562" name="Picture 3">
            <a:extLst>
              <a:ext uri="{FF2B5EF4-FFF2-40B4-BE49-F238E27FC236}">
                <a16:creationId xmlns:a16="http://schemas.microsoft.com/office/drawing/2014/main" id="{6E0FCF11-0085-DA42-A910-FEAD3E816D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Text Box 4">
            <a:extLst>
              <a:ext uri="{FF2B5EF4-FFF2-40B4-BE49-F238E27FC236}">
                <a16:creationId xmlns:a16="http://schemas.microsoft.com/office/drawing/2014/main" id="{8FA974AE-68E6-7F46-87CD-B8E993153E21}"/>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raíz</a:t>
            </a:r>
            <a:r>
              <a:rPr lang="is-IS" altLang="es-ES_tradnl" sz="2800" b="1">
                <a:solidFill>
                  <a:srgbClr val="FF0000"/>
                </a:solidFill>
              </a:rPr>
              <a:t>…..</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DCFC9FB9-472A-D341-ACAC-77CEF1E69982}"/>
              </a:ext>
            </a:extLst>
          </p:cNvPr>
          <p:cNvSpPr>
            <a:spLocks noChangeArrowheads="1"/>
          </p:cNvSpPr>
          <p:nvPr/>
        </p:nvSpPr>
        <p:spPr bwMode="auto">
          <a:xfrm>
            <a:off x="1439863" y="1809750"/>
            <a:ext cx="7993062" cy="215423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confianza-fe-esperanza </a:t>
            </a:r>
            <a:r>
              <a:rPr lang="es-ES" altLang="es-ES_tradnl" sz="2200" dirty="0">
                <a:solidFill>
                  <a:srgbClr val="000000"/>
                </a:solidFill>
                <a:latin typeface="Times New Roman" charset="0"/>
                <a:ea typeface="Calibri" charset="0"/>
                <a:cs typeface="Times New Roman" charset="0"/>
              </a:rPr>
              <a:t>en mi:</a:t>
            </a:r>
          </a:p>
          <a:p>
            <a:pPr marL="0" lvl="1" indent="0" algn="ctr">
              <a:defRPr/>
            </a:pPr>
            <a:r>
              <a:rPr lang="es-ES" altLang="es-ES_tradnl" sz="2200" dirty="0">
                <a:solidFill>
                  <a:srgbClr val="000000"/>
                </a:solidFill>
                <a:latin typeface="Times New Roman" charset="0"/>
                <a:ea typeface="Calibri" charset="0"/>
                <a:cs typeface="Times New Roman" charset="0"/>
              </a:rPr>
              <a:t>NECESITO EL </a:t>
            </a:r>
            <a:r>
              <a:rPr lang="es-ES" altLang="es-ES_tradnl" sz="2200" b="1" dirty="0">
                <a:solidFill>
                  <a:srgbClr val="FF0000"/>
                </a:solidFill>
                <a:latin typeface="Times New Roman" charset="0"/>
                <a:ea typeface="Calibri" charset="0"/>
                <a:cs typeface="Times New Roman" charset="0"/>
              </a:rPr>
              <a:t>APOYO</a:t>
            </a:r>
            <a:r>
              <a:rPr lang="es-ES" altLang="es-ES_tradnl" sz="2200" dirty="0">
                <a:solidFill>
                  <a:srgbClr val="000000"/>
                </a:solidFill>
                <a:latin typeface="Times New Roman" charset="0"/>
                <a:ea typeface="Calibri" charset="0"/>
                <a:cs typeface="Times New Roman" charset="0"/>
              </a:rPr>
              <a:t> DEL OTRO</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342900" lvl="1" indent="-342900">
              <a:buFont typeface="Wingdings" charset="2"/>
              <a:buChar char="Ø"/>
              <a:defRPr/>
            </a:pPr>
            <a:r>
              <a:rPr lang="es-ES" altLang="es-ES_tradnl" sz="2200" dirty="0">
                <a:solidFill>
                  <a:srgbClr val="000000"/>
                </a:solidFill>
                <a:latin typeface="Times New Roman" charset="0"/>
                <a:ea typeface="Calibri" charset="0"/>
                <a:cs typeface="Times New Roman" charset="0"/>
              </a:rPr>
              <a:t>Me </a:t>
            </a:r>
            <a:r>
              <a:rPr lang="es-ES" altLang="es-ES_tradnl" sz="2200" b="1" dirty="0">
                <a:solidFill>
                  <a:srgbClr val="FF0000"/>
                </a:solidFill>
                <a:latin typeface="Times New Roman" charset="0"/>
                <a:ea typeface="Calibri" charset="0"/>
                <a:cs typeface="Times New Roman" charset="0"/>
              </a:rPr>
              <a:t>evado del presente</a:t>
            </a:r>
            <a:r>
              <a:rPr lang="es-ES" altLang="es-ES_tradnl" sz="2200" dirty="0">
                <a:solidFill>
                  <a:srgbClr val="000000"/>
                </a:solidFill>
                <a:latin typeface="Times New Roman" charset="0"/>
                <a:ea typeface="Calibri" charset="0"/>
                <a:cs typeface="Times New Roman" charset="0"/>
              </a:rPr>
              <a:t>. </a:t>
            </a:r>
          </a:p>
          <a:p>
            <a:pPr marL="0" lvl="1" indent="0">
              <a:defRPr/>
            </a:pPr>
            <a:r>
              <a:rPr lang="es-ES" altLang="es-ES_tradnl" sz="2200" dirty="0">
                <a:solidFill>
                  <a:srgbClr val="000000"/>
                </a:solidFill>
                <a:latin typeface="Times New Roman" charset="0"/>
                <a:ea typeface="Calibri" charset="0"/>
                <a:cs typeface="Times New Roman" charset="0"/>
              </a:rPr>
              <a:t>				PLANIFICACIÓN (FUTURO)</a:t>
            </a:r>
          </a:p>
          <a:p>
            <a:pPr algn="just">
              <a:defRPr/>
            </a:pPr>
            <a:endParaRPr lang="es-ES_tradnl" alt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Freeform 2">
            <a:extLst>
              <a:ext uri="{FF2B5EF4-FFF2-40B4-BE49-F238E27FC236}">
                <a16:creationId xmlns:a16="http://schemas.microsoft.com/office/drawing/2014/main" id="{5AF15590-0E4D-0544-9523-E074593CF01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8610" name="Picture 3">
            <a:extLst>
              <a:ext uri="{FF2B5EF4-FFF2-40B4-BE49-F238E27FC236}">
                <a16:creationId xmlns:a16="http://schemas.microsoft.com/office/drawing/2014/main" id="{8394FB08-8F27-9F4F-8C42-D374365B2B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Text Box 4">
            <a:extLst>
              <a:ext uri="{FF2B5EF4-FFF2-40B4-BE49-F238E27FC236}">
                <a16:creationId xmlns:a16="http://schemas.microsoft.com/office/drawing/2014/main" id="{3391D66A-5411-4F4F-888B-0B35FAE54ECA}"/>
              </a:ext>
            </a:extLst>
          </p:cNvPr>
          <p:cNvSpPr txBox="1">
            <a:spLocks noChangeArrowheads="1"/>
          </p:cNvSpPr>
          <p:nvPr/>
        </p:nvSpPr>
        <p:spPr bwMode="auto">
          <a:xfrm>
            <a:off x="714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sombra</a:t>
            </a:r>
            <a:r>
              <a:rPr lang="is-IS" altLang="es-ES_tradnl" sz="2800" b="1">
                <a:solidFill>
                  <a:srgbClr val="FF0000"/>
                </a:solidFill>
              </a:rPr>
              <a:t>…..</a:t>
            </a:r>
          </a:p>
          <a:p>
            <a:pPr algn="ctr" eaLnBrk="1">
              <a:buSzPct val="100000"/>
            </a:pPr>
            <a:r>
              <a:rPr lang="is-IS" altLang="es-ES_tradnl" sz="2800" b="1">
                <a:solidFill>
                  <a:srgbClr val="FF0000"/>
                </a:solidFill>
              </a:rPr>
              <a:t>La eXpansión</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99C07EE3-5894-DB41-BEE1-1332DD9C6BE3}"/>
              </a:ext>
            </a:extLst>
          </p:cNvPr>
          <p:cNvSpPr>
            <a:spLocks noChangeArrowheads="1"/>
          </p:cNvSpPr>
          <p:nvPr/>
        </p:nvSpPr>
        <p:spPr bwMode="auto">
          <a:xfrm>
            <a:off x="1439863" y="1809750"/>
            <a:ext cx="7993062" cy="3878263"/>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confianza-fe-esperanza </a:t>
            </a:r>
            <a:r>
              <a:rPr lang="es-ES" altLang="es-ES_tradnl" sz="2200" dirty="0">
                <a:solidFill>
                  <a:srgbClr val="000000"/>
                </a:solidFill>
                <a:latin typeface="Times New Roman" charset="0"/>
                <a:ea typeface="Calibri" charset="0"/>
                <a:cs typeface="Times New Roman" charset="0"/>
              </a:rPr>
              <a:t>en mi:</a:t>
            </a:r>
          </a:p>
          <a:p>
            <a:pPr marL="0" lvl="1" indent="0" algn="just">
              <a:defRPr/>
            </a:pPr>
            <a:r>
              <a:rPr lang="es-ES" altLang="es-ES_tradnl" sz="2200" dirty="0">
                <a:solidFill>
                  <a:srgbClr val="000000"/>
                </a:solidFill>
                <a:latin typeface="Times New Roman" charset="0"/>
                <a:ea typeface="Calibri" charset="0"/>
                <a:cs typeface="Times New Roman" charset="0"/>
              </a:rPr>
              <a:t>     Poca o excesiva </a:t>
            </a:r>
            <a:r>
              <a:rPr lang="es-ES" altLang="es-ES_tradnl" sz="2200" b="1" dirty="0">
                <a:solidFill>
                  <a:srgbClr val="FF0000"/>
                </a:solidFill>
                <a:latin typeface="Times New Roman" charset="0"/>
                <a:ea typeface="Calibri" charset="0"/>
                <a:cs typeface="Times New Roman" charset="0"/>
              </a:rPr>
              <a:t>confianza-fe (expectativas)-esperanza</a:t>
            </a:r>
            <a:endParaRPr lang="es-ES" altLang="es-ES_tradnl" sz="2200" dirty="0">
              <a:solidFill>
                <a:srgbClr val="000000"/>
              </a:solidFill>
              <a:latin typeface="Times New Roman" charset="0"/>
              <a:ea typeface="Calibri" charset="0"/>
              <a:cs typeface="Times New Roman" charset="0"/>
            </a:endParaRP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Disperso, Exagerado, Bocazas, Derrochador, Optimista excesivo, Irresponsable, Evade compromisos, Desconocimiento</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Injusticias sociales y médicas</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algn="just">
              <a:defRPr/>
            </a:pPr>
            <a:r>
              <a:rPr lang="es-ES" altLang="es-ES_tradnl" dirty="0">
                <a:solidFill>
                  <a:srgbClr val="7030A0"/>
                </a:solidFill>
                <a:latin typeface="Times New Roman" charset="0"/>
                <a:ea typeface="Calibri" charset="0"/>
                <a:cs typeface="Times New Roman" charset="0"/>
              </a:rPr>
              <a:t>“NECESITO EL </a:t>
            </a:r>
            <a:r>
              <a:rPr lang="es-ES" altLang="es-ES_tradnl" b="1" dirty="0">
                <a:solidFill>
                  <a:srgbClr val="7030A0"/>
                </a:solidFill>
                <a:latin typeface="Times New Roman" charset="0"/>
                <a:ea typeface="Calibri" charset="0"/>
                <a:cs typeface="Times New Roman" charset="0"/>
              </a:rPr>
              <a:t>APOYO</a:t>
            </a:r>
            <a:r>
              <a:rPr lang="es-ES" altLang="es-ES_tradnl" dirty="0">
                <a:solidFill>
                  <a:srgbClr val="7030A0"/>
                </a:solidFill>
                <a:latin typeface="Times New Roman" charset="0"/>
                <a:ea typeface="Calibri" charset="0"/>
                <a:cs typeface="Times New Roman" charset="0"/>
              </a:rPr>
              <a:t> Y LA </a:t>
            </a:r>
            <a:r>
              <a:rPr lang="es-ES" altLang="es-ES_tradnl" b="1" dirty="0">
                <a:solidFill>
                  <a:srgbClr val="7030A0"/>
                </a:solidFill>
                <a:latin typeface="Times New Roman" charset="0"/>
                <a:ea typeface="Calibri" charset="0"/>
                <a:cs typeface="Times New Roman" charset="0"/>
              </a:rPr>
              <a:t>PROTECCIÓN</a:t>
            </a:r>
            <a:r>
              <a:rPr lang="es-ES" altLang="es-ES_tradnl" dirty="0">
                <a:solidFill>
                  <a:srgbClr val="7030A0"/>
                </a:solidFill>
                <a:latin typeface="Times New Roman" charset="0"/>
                <a:ea typeface="Calibri" charset="0"/>
                <a:cs typeface="Times New Roman" charset="0"/>
              </a:rPr>
              <a:t> DEL OTRO”</a:t>
            </a:r>
          </a:p>
          <a:p>
            <a:pPr algn="just">
              <a:defRPr/>
            </a:pPr>
            <a:endParaRPr lang="es-ES_tradnl" altLang="es-ES_tradnl" dirty="0">
              <a:solidFill>
                <a:schemeClr val="tx1"/>
              </a:solidFill>
              <a:latin typeface="Calibri" charset="0"/>
              <a:ea typeface="Calibri" charset="0"/>
              <a:cs typeface="Times New Roman" charset="0"/>
            </a:endParaRPr>
          </a:p>
        </p:txBody>
      </p:sp>
      <p:sp>
        <p:nvSpPr>
          <p:cNvPr id="68613" name="Flecha abajo 1">
            <a:extLst>
              <a:ext uri="{FF2B5EF4-FFF2-40B4-BE49-F238E27FC236}">
                <a16:creationId xmlns:a16="http://schemas.microsoft.com/office/drawing/2014/main" id="{B3543C17-39B9-3F4A-B9D5-EAE9B68FDD81}"/>
              </a:ext>
            </a:extLst>
          </p:cNvPr>
          <p:cNvSpPr>
            <a:spLocks noChangeArrowheads="1"/>
          </p:cNvSpPr>
          <p:nvPr/>
        </p:nvSpPr>
        <p:spPr bwMode="auto">
          <a:xfrm>
            <a:off x="5111750" y="3627438"/>
            <a:ext cx="576263" cy="503237"/>
          </a:xfrm>
          <a:prstGeom prst="downArrow">
            <a:avLst>
              <a:gd name="adj1" fmla="val 50000"/>
              <a:gd name="adj2" fmla="val 50000"/>
            </a:avLst>
          </a:prstGeom>
          <a:solidFill>
            <a:srgbClr val="7030A0"/>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5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6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9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1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4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6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Calibri Light"/>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8021</TotalTime>
  <Words>10841</Words>
  <Application>Microsoft Macintosh PowerPoint</Application>
  <PresentationFormat>Personalizado</PresentationFormat>
  <Paragraphs>4346</Paragraphs>
  <Slides>235</Slides>
  <Notes>235</Notes>
  <HiddenSlides>0</HiddenSlides>
  <MMClips>0</MMClips>
  <ScaleCrop>false</ScaleCrop>
  <HeadingPairs>
    <vt:vector size="6" baseType="variant">
      <vt:variant>
        <vt:lpstr>Fuentes usadas</vt:lpstr>
      </vt:variant>
      <vt:variant>
        <vt:i4>7</vt:i4>
      </vt:variant>
      <vt:variant>
        <vt:lpstr>Tema</vt:lpstr>
      </vt:variant>
      <vt:variant>
        <vt:i4>19</vt:i4>
      </vt:variant>
      <vt:variant>
        <vt:lpstr>Títulos de diapositiva</vt:lpstr>
      </vt:variant>
      <vt:variant>
        <vt:i4>235</vt:i4>
      </vt:variant>
    </vt:vector>
  </HeadingPairs>
  <TitlesOfParts>
    <vt:vector size="261" baseType="lpstr">
      <vt:lpstr>Arial</vt:lpstr>
      <vt:lpstr>Calibri</vt:lpstr>
      <vt:lpstr>Calibri Light</vt:lpstr>
      <vt:lpstr>Palatino Linotype</vt:lpstr>
      <vt:lpstr>Times New Roman</vt:lpstr>
      <vt:lpstr>Verdana</vt:lpstr>
      <vt:lpstr>Wingdings</vt:lpstr>
      <vt:lpstr>Tema de Office</vt:lpstr>
      <vt:lpstr>2_Tema de Office</vt:lpstr>
      <vt:lpstr>3_Tema de Office</vt:lpstr>
      <vt:lpstr>5_Tema de Office</vt:lpstr>
      <vt:lpstr>7_Tema de Office</vt:lpstr>
      <vt:lpstr>9_Tema de Office</vt:lpstr>
      <vt:lpstr>11_Tema de Office</vt:lpstr>
      <vt:lpstr>12_Tema de Office</vt:lpstr>
      <vt:lpstr>13_Tema de Office</vt:lpstr>
      <vt:lpstr>15_Tema de Office</vt:lpstr>
      <vt:lpstr>16_Tema de Office</vt:lpstr>
      <vt:lpstr>17_Tema de Office</vt:lpstr>
      <vt:lpstr>19_Tema de Office</vt:lpstr>
      <vt:lpstr>20_Tema de Office</vt:lpstr>
      <vt:lpstr>21_Tema de Office</vt:lpstr>
      <vt:lpstr>22_Tema de Office</vt:lpstr>
      <vt:lpstr>23_Tema de Office</vt:lpstr>
      <vt:lpstr>24_Tema de Office</vt:lpstr>
      <vt:lpstr>26_Tema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Antonio Herrero</dc:creator>
  <cp:lastModifiedBy>Antonio Herrero</cp:lastModifiedBy>
  <cp:revision>161</cp:revision>
  <cp:lastPrinted>1601-01-01T00:00:00Z</cp:lastPrinted>
  <dcterms:created xsi:type="dcterms:W3CDTF">2017-11-26T15:26:09Z</dcterms:created>
  <dcterms:modified xsi:type="dcterms:W3CDTF">2022-07-27T15:08:18Z</dcterms:modified>
</cp:coreProperties>
</file>