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3" r:id="rId5"/>
    <p:sldMasterId id="2147483655" r:id="rId6"/>
    <p:sldMasterId id="2147483657" r:id="rId7"/>
    <p:sldMasterId id="2147483659" r:id="rId8"/>
    <p:sldMasterId id="2147483660" r:id="rId9"/>
    <p:sldMasterId id="2147483661" r:id="rId10"/>
    <p:sldMasterId id="2147483663" r:id="rId11"/>
    <p:sldMasterId id="2147483664" r:id="rId12"/>
    <p:sldMasterId id="2147483665" r:id="rId13"/>
    <p:sldMasterId id="2147483667" r:id="rId14"/>
    <p:sldMasterId id="2147483668" r:id="rId15"/>
    <p:sldMasterId id="2147483669" r:id="rId16"/>
    <p:sldMasterId id="2147483670" r:id="rId17"/>
    <p:sldMasterId id="2147483671" r:id="rId18"/>
    <p:sldMasterId id="2147483672" r:id="rId19"/>
    <p:sldMasterId id="2147483674" r:id="rId20"/>
  </p:sldMasterIdLst>
  <p:notesMasterIdLst>
    <p:notesMasterId r:id="rId88"/>
  </p:notesMasterIdLst>
  <p:sldIdLst>
    <p:sldId id="595" r:id="rId21"/>
    <p:sldId id="841" r:id="rId22"/>
    <p:sldId id="842" r:id="rId23"/>
    <p:sldId id="843" r:id="rId24"/>
    <p:sldId id="844" r:id="rId25"/>
    <p:sldId id="845" r:id="rId26"/>
    <p:sldId id="846" r:id="rId27"/>
    <p:sldId id="847" r:id="rId28"/>
    <p:sldId id="848" r:id="rId29"/>
    <p:sldId id="849" r:id="rId30"/>
    <p:sldId id="850" r:id="rId31"/>
    <p:sldId id="851" r:id="rId32"/>
    <p:sldId id="852" r:id="rId33"/>
    <p:sldId id="853" r:id="rId34"/>
    <p:sldId id="854" r:id="rId35"/>
    <p:sldId id="855" r:id="rId36"/>
    <p:sldId id="856" r:id="rId37"/>
    <p:sldId id="857" r:id="rId38"/>
    <p:sldId id="858" r:id="rId39"/>
    <p:sldId id="859" r:id="rId40"/>
    <p:sldId id="860" r:id="rId41"/>
    <p:sldId id="861" r:id="rId42"/>
    <p:sldId id="862" r:id="rId43"/>
    <p:sldId id="863" r:id="rId44"/>
    <p:sldId id="864" r:id="rId45"/>
    <p:sldId id="865" r:id="rId46"/>
    <p:sldId id="866" r:id="rId47"/>
    <p:sldId id="867" r:id="rId48"/>
    <p:sldId id="868" r:id="rId49"/>
    <p:sldId id="869" r:id="rId50"/>
    <p:sldId id="870" r:id="rId51"/>
    <p:sldId id="871" r:id="rId52"/>
    <p:sldId id="872" r:id="rId53"/>
    <p:sldId id="696" r:id="rId54"/>
    <p:sldId id="812" r:id="rId55"/>
    <p:sldId id="813" r:id="rId56"/>
    <p:sldId id="840" r:id="rId57"/>
    <p:sldId id="814" r:id="rId58"/>
    <p:sldId id="816" r:id="rId59"/>
    <p:sldId id="817" r:id="rId60"/>
    <p:sldId id="819" r:id="rId61"/>
    <p:sldId id="820" r:id="rId62"/>
    <p:sldId id="821" r:id="rId63"/>
    <p:sldId id="822" r:id="rId64"/>
    <p:sldId id="823" r:id="rId65"/>
    <p:sldId id="824" r:id="rId66"/>
    <p:sldId id="722" r:id="rId67"/>
    <p:sldId id="782" r:id="rId68"/>
    <p:sldId id="783" r:id="rId69"/>
    <p:sldId id="781" r:id="rId70"/>
    <p:sldId id="825" r:id="rId71"/>
    <p:sldId id="826" r:id="rId72"/>
    <p:sldId id="832" r:id="rId73"/>
    <p:sldId id="831" r:id="rId74"/>
    <p:sldId id="827" r:id="rId75"/>
    <p:sldId id="829" r:id="rId76"/>
    <p:sldId id="830" r:id="rId77"/>
    <p:sldId id="833" r:id="rId78"/>
    <p:sldId id="834" r:id="rId79"/>
    <p:sldId id="835" r:id="rId80"/>
    <p:sldId id="836" r:id="rId81"/>
    <p:sldId id="780" r:id="rId82"/>
    <p:sldId id="723" r:id="rId83"/>
    <p:sldId id="724" r:id="rId84"/>
    <p:sldId id="614" r:id="rId85"/>
    <p:sldId id="839" r:id="rId86"/>
    <p:sldId id="613" r:id="rId87"/>
  </p:sldIdLst>
  <p:sldSz cx="10080625" cy="5670550"/>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ＭＳ Ｐゴシック" charset="-128"/>
        <a:cs typeface="+mn-cs"/>
      </a:defRPr>
    </a:lvl1pPr>
    <a:lvl2pPr marL="742950" indent="-285750" algn="l" defTabSz="449263" rtl="0" eaLnBrk="0" fontAlgn="base" hangingPunct="0">
      <a:spcBef>
        <a:spcPct val="0"/>
      </a:spcBef>
      <a:spcAft>
        <a:spcPct val="0"/>
      </a:spcAft>
      <a:defRPr sz="2400" kern="1200">
        <a:solidFill>
          <a:schemeClr val="bg1"/>
        </a:solidFill>
        <a:latin typeface="Arial" charset="0"/>
        <a:ea typeface="ＭＳ Ｐゴシック" charset="-128"/>
        <a:cs typeface="+mn-cs"/>
      </a:defRPr>
    </a:lvl2pPr>
    <a:lvl3pPr marL="1143000" indent="-228600" algn="l" defTabSz="449263" rtl="0" eaLnBrk="0" fontAlgn="base" hangingPunct="0">
      <a:spcBef>
        <a:spcPct val="0"/>
      </a:spcBef>
      <a:spcAft>
        <a:spcPct val="0"/>
      </a:spcAft>
      <a:defRPr sz="2400" kern="1200">
        <a:solidFill>
          <a:schemeClr val="bg1"/>
        </a:solidFill>
        <a:latin typeface="Arial" charset="0"/>
        <a:ea typeface="ＭＳ Ｐゴシック" charset="-128"/>
        <a:cs typeface="+mn-cs"/>
      </a:defRPr>
    </a:lvl3pPr>
    <a:lvl4pPr marL="1600200" indent="-228600" algn="l" defTabSz="449263" rtl="0" eaLnBrk="0" fontAlgn="base" hangingPunct="0">
      <a:spcBef>
        <a:spcPct val="0"/>
      </a:spcBef>
      <a:spcAft>
        <a:spcPct val="0"/>
      </a:spcAft>
      <a:defRPr sz="2400" kern="1200">
        <a:solidFill>
          <a:schemeClr val="bg1"/>
        </a:solidFill>
        <a:latin typeface="Arial" charset="0"/>
        <a:ea typeface="ＭＳ Ｐゴシック" charset="-128"/>
        <a:cs typeface="+mn-cs"/>
      </a:defRPr>
    </a:lvl4pPr>
    <a:lvl5pPr marL="2057400" indent="-228600" algn="l" defTabSz="449263" rtl="0" eaLnBrk="0" fontAlgn="base" hangingPunct="0">
      <a:spcBef>
        <a:spcPct val="0"/>
      </a:spcBef>
      <a:spcAft>
        <a:spcPct val="0"/>
      </a:spcAft>
      <a:defRPr sz="2400" kern="1200">
        <a:solidFill>
          <a:schemeClr val="bg1"/>
        </a:solidFill>
        <a:latin typeface="Arial" charset="0"/>
        <a:ea typeface="ＭＳ Ｐゴシック" charset="-128"/>
        <a:cs typeface="+mn-cs"/>
      </a:defRPr>
    </a:lvl5pPr>
    <a:lvl6pPr marL="2286000" algn="l" defTabSz="914400" rtl="0" eaLnBrk="1" latinLnBrk="0" hangingPunct="1">
      <a:defRPr sz="2400" kern="1200">
        <a:solidFill>
          <a:schemeClr val="bg1"/>
        </a:solidFill>
        <a:latin typeface="Arial" charset="0"/>
        <a:ea typeface="ＭＳ Ｐゴシック" charset="-128"/>
        <a:cs typeface="+mn-cs"/>
      </a:defRPr>
    </a:lvl6pPr>
    <a:lvl7pPr marL="2743200" algn="l" defTabSz="914400" rtl="0" eaLnBrk="1" latinLnBrk="0" hangingPunct="1">
      <a:defRPr sz="2400" kern="1200">
        <a:solidFill>
          <a:schemeClr val="bg1"/>
        </a:solidFill>
        <a:latin typeface="Arial" charset="0"/>
        <a:ea typeface="ＭＳ Ｐゴシック" charset="-128"/>
        <a:cs typeface="+mn-cs"/>
      </a:defRPr>
    </a:lvl7pPr>
    <a:lvl8pPr marL="3200400" algn="l" defTabSz="914400" rtl="0" eaLnBrk="1" latinLnBrk="0" hangingPunct="1">
      <a:defRPr sz="2400" kern="1200">
        <a:solidFill>
          <a:schemeClr val="bg1"/>
        </a:solidFill>
        <a:latin typeface="Arial" charset="0"/>
        <a:ea typeface="ＭＳ Ｐゴシック" charset="-128"/>
        <a:cs typeface="+mn-cs"/>
      </a:defRPr>
    </a:lvl8pPr>
    <a:lvl9pPr marL="3657600" algn="l" defTabSz="914400" rtl="0" eaLnBrk="1" latinLnBrk="0" hangingPunct="1">
      <a:defRPr sz="2400" kern="1200">
        <a:solidFill>
          <a:schemeClr val="bg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89D213"/>
    <a:srgbClr val="19C406"/>
    <a:srgbClr val="2C91D9"/>
    <a:srgbClr val="663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Énfasi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Énfasi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4"/>
    <p:restoredTop sz="94640"/>
  </p:normalViewPr>
  <p:slideViewPr>
    <p:cSldViewPr>
      <p:cViewPr>
        <p:scale>
          <a:sx n="96" d="100"/>
          <a:sy n="96" d="100"/>
        </p:scale>
        <p:origin x="64" y="33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50" Type="http://schemas.openxmlformats.org/officeDocument/2006/relationships/slide" Target="slides/slide30.xml"/><Relationship Id="rId51" Type="http://schemas.openxmlformats.org/officeDocument/2006/relationships/slide" Target="slides/slide31.xml"/><Relationship Id="rId52" Type="http://schemas.openxmlformats.org/officeDocument/2006/relationships/slide" Target="slides/slide32.xml"/><Relationship Id="rId53" Type="http://schemas.openxmlformats.org/officeDocument/2006/relationships/slide" Target="slides/slide33.xml"/><Relationship Id="rId54" Type="http://schemas.openxmlformats.org/officeDocument/2006/relationships/slide" Target="slides/slide34.xml"/><Relationship Id="rId55" Type="http://schemas.openxmlformats.org/officeDocument/2006/relationships/slide" Target="slides/slide35.xml"/><Relationship Id="rId56" Type="http://schemas.openxmlformats.org/officeDocument/2006/relationships/slide" Target="slides/slide36.xml"/><Relationship Id="rId57" Type="http://schemas.openxmlformats.org/officeDocument/2006/relationships/slide" Target="slides/slide37.xml"/><Relationship Id="rId58" Type="http://schemas.openxmlformats.org/officeDocument/2006/relationships/slide" Target="slides/slide38.xml"/><Relationship Id="rId59" Type="http://schemas.openxmlformats.org/officeDocument/2006/relationships/slide" Target="slides/slide39.xml"/><Relationship Id="rId70" Type="http://schemas.openxmlformats.org/officeDocument/2006/relationships/slide" Target="slides/slide50.xml"/><Relationship Id="rId71" Type="http://schemas.openxmlformats.org/officeDocument/2006/relationships/slide" Target="slides/slide51.xml"/><Relationship Id="rId72" Type="http://schemas.openxmlformats.org/officeDocument/2006/relationships/slide" Target="slides/slide52.xml"/><Relationship Id="rId73" Type="http://schemas.openxmlformats.org/officeDocument/2006/relationships/slide" Target="slides/slide53.xml"/><Relationship Id="rId74" Type="http://schemas.openxmlformats.org/officeDocument/2006/relationships/slide" Target="slides/slide54.xml"/><Relationship Id="rId75" Type="http://schemas.openxmlformats.org/officeDocument/2006/relationships/slide" Target="slides/slide55.xml"/><Relationship Id="rId76" Type="http://schemas.openxmlformats.org/officeDocument/2006/relationships/slide" Target="slides/slide56.xml"/><Relationship Id="rId77" Type="http://schemas.openxmlformats.org/officeDocument/2006/relationships/slide" Target="slides/slide57.xml"/><Relationship Id="rId78" Type="http://schemas.openxmlformats.org/officeDocument/2006/relationships/slide" Target="slides/slide58.xml"/><Relationship Id="rId79" Type="http://schemas.openxmlformats.org/officeDocument/2006/relationships/slide" Target="slides/slide59.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slide" Target="slides/slide22.xml"/><Relationship Id="rId43" Type="http://schemas.openxmlformats.org/officeDocument/2006/relationships/slide" Target="slides/slide23.xml"/><Relationship Id="rId44" Type="http://schemas.openxmlformats.org/officeDocument/2006/relationships/slide" Target="slides/slide24.xml"/><Relationship Id="rId45" Type="http://schemas.openxmlformats.org/officeDocument/2006/relationships/slide" Target="slides/slide25.xml"/><Relationship Id="rId46" Type="http://schemas.openxmlformats.org/officeDocument/2006/relationships/slide" Target="slides/slide26.xml"/><Relationship Id="rId47" Type="http://schemas.openxmlformats.org/officeDocument/2006/relationships/slide" Target="slides/slide27.xml"/><Relationship Id="rId48" Type="http://schemas.openxmlformats.org/officeDocument/2006/relationships/slide" Target="slides/slide28.xml"/><Relationship Id="rId49" Type="http://schemas.openxmlformats.org/officeDocument/2006/relationships/slide" Target="slides/slide29.xml"/><Relationship Id="rId60" Type="http://schemas.openxmlformats.org/officeDocument/2006/relationships/slide" Target="slides/slide40.xml"/><Relationship Id="rId61" Type="http://schemas.openxmlformats.org/officeDocument/2006/relationships/slide" Target="slides/slide41.xml"/><Relationship Id="rId62" Type="http://schemas.openxmlformats.org/officeDocument/2006/relationships/slide" Target="slides/slide42.xml"/><Relationship Id="rId63" Type="http://schemas.openxmlformats.org/officeDocument/2006/relationships/slide" Target="slides/slide43.xml"/><Relationship Id="rId64" Type="http://schemas.openxmlformats.org/officeDocument/2006/relationships/slide" Target="slides/slide44.xml"/><Relationship Id="rId65" Type="http://schemas.openxmlformats.org/officeDocument/2006/relationships/slide" Target="slides/slide45.xml"/><Relationship Id="rId66" Type="http://schemas.openxmlformats.org/officeDocument/2006/relationships/slide" Target="slides/slide46.xml"/><Relationship Id="rId67" Type="http://schemas.openxmlformats.org/officeDocument/2006/relationships/slide" Target="slides/slide47.xml"/><Relationship Id="rId68" Type="http://schemas.openxmlformats.org/officeDocument/2006/relationships/slide" Target="slides/slide48.xml"/><Relationship Id="rId69" Type="http://schemas.openxmlformats.org/officeDocument/2006/relationships/slide" Target="slides/slide49.xml"/><Relationship Id="rId80" Type="http://schemas.openxmlformats.org/officeDocument/2006/relationships/slide" Target="slides/slide60.xml"/><Relationship Id="rId81" Type="http://schemas.openxmlformats.org/officeDocument/2006/relationships/slide" Target="slides/slide61.xml"/><Relationship Id="rId82" Type="http://schemas.openxmlformats.org/officeDocument/2006/relationships/slide" Target="slides/slide62.xml"/><Relationship Id="rId83" Type="http://schemas.openxmlformats.org/officeDocument/2006/relationships/slide" Target="slides/slide63.xml"/><Relationship Id="rId84" Type="http://schemas.openxmlformats.org/officeDocument/2006/relationships/slide" Target="slides/slide64.xml"/><Relationship Id="rId85" Type="http://schemas.openxmlformats.org/officeDocument/2006/relationships/slide" Target="slides/slide65.xml"/><Relationship Id="rId86" Type="http://schemas.openxmlformats.org/officeDocument/2006/relationships/slide" Target="slides/slide66.xml"/><Relationship Id="rId87" Type="http://schemas.openxmlformats.org/officeDocument/2006/relationships/slide" Target="slides/slide67.xml"/><Relationship Id="rId88" Type="http://schemas.openxmlformats.org/officeDocument/2006/relationships/notesMaster" Target="notesMasters/notesMaster1.xml"/><Relationship Id="rId8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31"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32" name="AutoShape 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33" name="AutoShape 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34" name="AutoShape 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35" name="AutoShape 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36" name="AutoShape 7"/>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37" name="AutoShape 8"/>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38" name="AutoShape 9"/>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39" name="AutoShape 10"/>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40" name="AutoShape 1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41" name="AutoShape 1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42" name="AutoShape 1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43" name="AutoShape 1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44" name="AutoShape 1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45" name="AutoShape 1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46" name="AutoShape 17"/>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47" name="AutoShape 18"/>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48" name="AutoShape 19"/>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49" name="AutoShape 20"/>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50" name="AutoShape 2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51" name="AutoShape 2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52" name="AutoShape 2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53" name="AutoShape 2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54" name="AutoShape 2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55" name="AutoShape 2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56" name="AutoShape 27"/>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57" name="AutoShape 28"/>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58" name="AutoShape 29"/>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59" name="AutoShape 30"/>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60" name="AutoShape 3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61" name="AutoShape 3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62" name="AutoShape 3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63" name="AutoShape 3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64" name="AutoShape 3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65" name="AutoShape 3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66" name="AutoShape 37"/>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67" name="AutoShape 38"/>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68" name="AutoShape 39"/>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69" name="AutoShape 40"/>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70" name="AutoShape 4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71" name="AutoShape 4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72" name="AutoShape 4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73" name="AutoShape 4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74" name="AutoShape 4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75" name="AutoShape 4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76" name="AutoShape 47"/>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77" name="AutoShape 48"/>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78" name="AutoShape 49"/>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79" name="AutoShape 50"/>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80" name="AutoShape 5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81" name="AutoShape 5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82" name="AutoShape 5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83" name="AutoShape 5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84" name="AutoShape 5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85" name="AutoShape 5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86" name="AutoShape 57"/>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87" name="AutoShape 58"/>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88" name="AutoShape 59"/>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89" name="AutoShape 60"/>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90" name="AutoShape 6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91" name="AutoShape 6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92" name="AutoShape 6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93" name="AutoShape 6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94" name="AutoShape 6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95" name="AutoShape 6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96" name="AutoShape 67"/>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97" name="AutoShape 68"/>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98" name="AutoShape 69"/>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199" name="AutoShape 70"/>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00" name="AutoShape 7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01" name="AutoShape 7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02" name="AutoShape 7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03" name="AutoShape 7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04" name="AutoShape 7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05" name="AutoShape 7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06" name="AutoShape 77"/>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07" name="AutoShape 78"/>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08" name="AutoShape 79"/>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09" name="AutoShape 80"/>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10" name="AutoShape 8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11" name="AutoShape 8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12" name="AutoShape 8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13" name="AutoShape 8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14" name="AutoShape 8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15" name="AutoShape 8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16" name="Rectangle 87"/>
          <p:cNvSpPr>
            <a:spLocks noGrp="1" noRot="1" noChangeAspect="1" noChangeArrowheads="1"/>
          </p:cNvSpPr>
          <p:nvPr>
            <p:ph type="sldImg"/>
          </p:nvPr>
        </p:nvSpPr>
        <p:spPr bwMode="auto">
          <a:xfrm>
            <a:off x="1106488" y="812800"/>
            <a:ext cx="5207000" cy="38703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31832" name="Rectangle 88"/>
          <p:cNvSpPr>
            <a:spLocks noGrp="1" noChangeArrowheads="1"/>
          </p:cNvSpPr>
          <p:nvPr>
            <p:ph type="body"/>
          </p:nvPr>
        </p:nvSpPr>
        <p:spPr bwMode="auto">
          <a:xfrm>
            <a:off x="755650" y="5078413"/>
            <a:ext cx="5910263" cy="4673600"/>
          </a:xfrm>
          <a:prstGeom prst="rect">
            <a:avLst/>
          </a:prstGeom>
          <a:noFill/>
          <a:ln>
            <a:noFill/>
          </a:ln>
          <a:effectLst/>
          <a:extLs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s-ES" noProof="0"/>
          </a:p>
        </p:txBody>
      </p:sp>
      <p:sp>
        <p:nvSpPr>
          <p:cNvPr id="48218" name="Text Box 89"/>
          <p:cNvSpPr txBox="1">
            <a:spLocks noChangeArrowheads="1"/>
          </p:cNvSpPr>
          <p:nvPr/>
        </p:nvSpPr>
        <p:spPr bwMode="auto">
          <a:xfrm>
            <a:off x="0" y="0"/>
            <a:ext cx="3278188"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19" name="Text Box 90"/>
          <p:cNvSpPr txBox="1">
            <a:spLocks noChangeArrowheads="1"/>
          </p:cNvSpPr>
          <p:nvPr/>
        </p:nvSpPr>
        <p:spPr bwMode="auto">
          <a:xfrm>
            <a:off x="4278313" y="0"/>
            <a:ext cx="3278187"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48220" name="Text Box 91"/>
          <p:cNvSpPr txBox="1">
            <a:spLocks noChangeArrowheads="1"/>
          </p:cNvSpPr>
          <p:nvPr/>
        </p:nvSpPr>
        <p:spPr bwMode="auto">
          <a:xfrm>
            <a:off x="0" y="10156825"/>
            <a:ext cx="3278188"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31836" name="Rectangle 92"/>
          <p:cNvSpPr>
            <a:spLocks noGrp="1" noChangeArrowheads="1"/>
          </p:cNvSpPr>
          <p:nvPr>
            <p:ph type="sldNum"/>
          </p:nvPr>
        </p:nvSpPr>
        <p:spPr bwMode="auto">
          <a:xfrm>
            <a:off x="4278313" y="10155238"/>
            <a:ext cx="3143250" cy="396875"/>
          </a:xfrm>
          <a:prstGeom prst="rect">
            <a:avLst/>
          </a:prstGeom>
          <a:noFill/>
          <a:ln>
            <a:noFill/>
          </a:ln>
          <a:effectLst/>
          <a:extLs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eaLnBrk="1">
              <a:lnSpc>
                <a:spcPct val="95000"/>
              </a:lnSpc>
              <a:buSzPct val="100000"/>
              <a:tabLst>
                <a:tab pos="449263" algn="l"/>
                <a:tab pos="898525" algn="l"/>
                <a:tab pos="1347788" algn="l"/>
                <a:tab pos="1797050" algn="l"/>
                <a:tab pos="2246313" algn="l"/>
                <a:tab pos="2695575" algn="l"/>
                <a:tab pos="3144838" algn="l"/>
              </a:tabLst>
              <a:defRPr sz="1400" smtClean="0">
                <a:solidFill>
                  <a:srgbClr val="000000"/>
                </a:solidFill>
                <a:latin typeface="Times New Roman" charset="0"/>
              </a:defRPr>
            </a:lvl1pPr>
          </a:lstStyle>
          <a:p>
            <a:pPr>
              <a:defRPr/>
            </a:pPr>
            <a:fld id="{9DBC7C32-3AF6-D245-B550-53C1233BBBF6}" type="slidenum">
              <a:rPr lang="es-ES" altLang="es-ES_tradnl"/>
              <a:pPr>
                <a:defRPr/>
              </a:pPr>
              <a:t>‹Nr.›</a:t>
            </a:fld>
            <a:endParaRPr lang="es-ES" altLang="es-ES_tradnl"/>
          </a:p>
        </p:txBody>
      </p:sp>
    </p:spTree>
    <p:extLst>
      <p:ext uri="{BB962C8B-B14F-4D97-AF65-F5344CB8AC3E}">
        <p14:creationId xmlns:p14="http://schemas.microsoft.com/office/powerpoint/2010/main" val="117522115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128"/>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128"/>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128"/>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94"/>
          <p:cNvSpPr>
            <a:spLocks noGrp="1" noChangeArrowheads="1"/>
          </p:cNvSpPr>
          <p:nvPr>
            <p:ph type="sldNum"/>
          </p:nvPr>
        </p:nvSpPr>
        <p:spPr>
          <a:ln/>
        </p:spPr>
        <p:txBody>
          <a:bodyPr/>
          <a:lstStyle/>
          <a:p>
            <a:fld id="{AA93F78B-8CAB-6844-BF0B-A8D313491583}" type="slidenum">
              <a:rPr lang="es-ES"/>
              <a:pPr/>
              <a:t>1</a:t>
            </a:fld>
            <a:endParaRPr lang="es-ES"/>
          </a:p>
        </p:txBody>
      </p:sp>
      <p:sp>
        <p:nvSpPr>
          <p:cNvPr id="247809" name="Text Box 1"/>
          <p:cNvSpPr txBox="1">
            <a:spLocks noChangeArrowheads="1"/>
          </p:cNvSpPr>
          <p:nvPr/>
        </p:nvSpPr>
        <p:spPr bwMode="auto">
          <a:xfrm>
            <a:off x="4278313" y="10155238"/>
            <a:ext cx="3163887" cy="417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2E762650-740D-2341-9424-F2B62B7FB6E0}"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10" name="Text Box 2"/>
          <p:cNvSpPr txBox="1">
            <a:spLocks noChangeArrowheads="1"/>
          </p:cNvSpPr>
          <p:nvPr/>
        </p:nvSpPr>
        <p:spPr bwMode="auto">
          <a:xfrm>
            <a:off x="4278313" y="10155238"/>
            <a:ext cx="3165475" cy="419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099DEEF1-57DA-6A46-90B4-405335E2CA51}"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11" name="Text Box 3"/>
          <p:cNvSpPr txBox="1">
            <a:spLocks noChangeArrowheads="1"/>
          </p:cNvSpPr>
          <p:nvPr/>
        </p:nvSpPr>
        <p:spPr bwMode="auto">
          <a:xfrm>
            <a:off x="4278313" y="10155238"/>
            <a:ext cx="3170237" cy="423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9691B7A4-4276-1F42-B622-78EEB47A36B0}"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12" name="Text Box 4"/>
          <p:cNvSpPr txBox="1">
            <a:spLocks noChangeArrowheads="1"/>
          </p:cNvSpPr>
          <p:nvPr/>
        </p:nvSpPr>
        <p:spPr bwMode="auto">
          <a:xfrm>
            <a:off x="4278313" y="10155238"/>
            <a:ext cx="3171825" cy="425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2D76D471-2E01-1A4B-AB59-72CDFCAAD25F}"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13" name="Text Box 5"/>
          <p:cNvSpPr txBox="1">
            <a:spLocks noChangeArrowheads="1"/>
          </p:cNvSpPr>
          <p:nvPr/>
        </p:nvSpPr>
        <p:spPr bwMode="auto">
          <a:xfrm>
            <a:off x="4278313" y="10155238"/>
            <a:ext cx="3178175" cy="43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AEF1F6D9-0669-8943-A747-BE40E5E24EE9}"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14" name="Text Box 6"/>
          <p:cNvSpPr txBox="1">
            <a:spLocks noChangeArrowheads="1"/>
          </p:cNvSpPr>
          <p:nvPr/>
        </p:nvSpPr>
        <p:spPr bwMode="auto">
          <a:xfrm>
            <a:off x="4278313" y="10155238"/>
            <a:ext cx="3184525" cy="438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246F04A7-97AD-FE4F-852C-89339F34A033}"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15" name="Text Box 7"/>
          <p:cNvSpPr txBox="1">
            <a:spLocks noChangeArrowheads="1"/>
          </p:cNvSpPr>
          <p:nvPr/>
        </p:nvSpPr>
        <p:spPr bwMode="auto">
          <a:xfrm>
            <a:off x="4278313" y="10155238"/>
            <a:ext cx="3194050" cy="447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40321C3E-3AC1-E249-8010-77853A68F413}"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16" name="Text Box 8"/>
          <p:cNvSpPr txBox="1">
            <a:spLocks noChangeArrowheads="1"/>
          </p:cNvSpPr>
          <p:nvPr/>
        </p:nvSpPr>
        <p:spPr bwMode="auto">
          <a:xfrm>
            <a:off x="4278313" y="10155238"/>
            <a:ext cx="3224212" cy="4778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15966271-B56F-4545-9DB8-D4F8B4FF848D}"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17" name="Text Box 9"/>
          <p:cNvSpPr txBox="1">
            <a:spLocks noChangeArrowheads="1"/>
          </p:cNvSpPr>
          <p:nvPr/>
        </p:nvSpPr>
        <p:spPr bwMode="auto">
          <a:xfrm>
            <a:off x="4278313" y="10155238"/>
            <a:ext cx="3246437" cy="5000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856D0A2E-53F5-EB4D-8340-3A6CDC7F29D9}"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18" name="Text Box 10"/>
          <p:cNvSpPr txBox="1">
            <a:spLocks noChangeArrowheads="1"/>
          </p:cNvSpPr>
          <p:nvPr/>
        </p:nvSpPr>
        <p:spPr bwMode="auto">
          <a:xfrm>
            <a:off x="4278313" y="10155238"/>
            <a:ext cx="3259137" cy="5127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B183CE4F-26B3-C84C-80C7-D66F688E6771}"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19" name="Text Box 11"/>
          <p:cNvSpPr txBox="1">
            <a:spLocks noChangeArrowheads="1"/>
          </p:cNvSpPr>
          <p:nvPr/>
        </p:nvSpPr>
        <p:spPr bwMode="auto">
          <a:xfrm>
            <a:off x="4278313" y="10155238"/>
            <a:ext cx="3265487"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8B2157FF-49D5-EC4C-AA53-AB0A4BE2977F}"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20" name="Text Box 12"/>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F2E9D073-4D0F-E34B-B95C-F2781BBAF195}" type="slidenum">
              <a:rPr lang="es-ES" sz="1400">
                <a:solidFill>
                  <a:srgbClr val="000000"/>
                </a:solidFill>
                <a:latin typeface="Times New Roman" charset="0"/>
              </a:rPr>
              <a:pPr algn="r" eaLnBrk="1">
                <a:lnSpc>
                  <a:spcPct val="95000"/>
                </a:lnSpc>
                <a:buClrTx/>
                <a:buFontTx/>
                <a:buNone/>
              </a:pPr>
              <a:t>1</a:t>
            </a:fld>
            <a:endParaRPr lang="es-ES" sz="1400">
              <a:solidFill>
                <a:srgbClr val="000000"/>
              </a:solidFill>
              <a:latin typeface="Times New Roman" charset="0"/>
            </a:endParaRPr>
          </a:p>
        </p:txBody>
      </p:sp>
      <p:sp>
        <p:nvSpPr>
          <p:cNvPr id="247821" name="Text Box 13"/>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7822" name="Text Box 14"/>
          <p:cNvSpPr txBox="1">
            <a:spLocks noChangeArrowheads="1"/>
          </p:cNvSpPr>
          <p:nvPr/>
        </p:nvSpPr>
        <p:spPr bwMode="auto">
          <a:xfrm>
            <a:off x="0" y="-198438"/>
            <a:ext cx="1588" cy="398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extLst>
      <p:ext uri="{BB962C8B-B14F-4D97-AF65-F5344CB8AC3E}">
        <p14:creationId xmlns:p14="http://schemas.microsoft.com/office/powerpoint/2010/main" val="1908204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D2871575-BBDC-8140-BE62-91BADF58BBD8}" type="slidenum">
              <a:rPr lang="es-ES" altLang="es-ES_tradnl" sz="1400">
                <a:solidFill>
                  <a:srgbClr val="000000"/>
                </a:solidFill>
                <a:latin typeface="Times New Roman" charset="0"/>
              </a:rPr>
              <a:pPr/>
              <a:t>10</a:t>
            </a:fld>
            <a:endParaRPr lang="es-ES" altLang="es-ES_tradnl" sz="1400">
              <a:solidFill>
                <a:srgbClr val="000000"/>
              </a:solidFill>
              <a:latin typeface="Times New Roman" charset="0"/>
            </a:endParaRPr>
          </a:p>
        </p:txBody>
      </p:sp>
      <p:sp>
        <p:nvSpPr>
          <p:cNvPr id="65539"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186272B-649D-FB45-A55F-C69C8A29EB88}" type="slidenum">
              <a:rPr lang="es-ES" altLang="es-ES_tradnl" sz="1400">
                <a:solidFill>
                  <a:srgbClr val="000000"/>
                </a:solidFill>
                <a:latin typeface="Times New Roman" charset="0"/>
              </a:rPr>
              <a:pPr algn="r" eaLnBrk="1">
                <a:lnSpc>
                  <a:spcPct val="95000"/>
                </a:lnSpc>
                <a:buSzPct val="100000"/>
              </a:pPr>
              <a:t>10</a:t>
            </a:fld>
            <a:endParaRPr lang="es-ES" altLang="es-ES_tradnl" sz="1400">
              <a:solidFill>
                <a:srgbClr val="000000"/>
              </a:solidFill>
              <a:latin typeface="Times New Roman" charset="0"/>
            </a:endParaRPr>
          </a:p>
        </p:txBody>
      </p:sp>
      <p:sp>
        <p:nvSpPr>
          <p:cNvPr id="65540"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DC13EFC-E8F1-3649-A43B-7A17E2C715C7}" type="slidenum">
              <a:rPr lang="es-ES" altLang="es-ES_tradnl" sz="1400">
                <a:solidFill>
                  <a:srgbClr val="000000"/>
                </a:solidFill>
                <a:latin typeface="Times New Roman" charset="0"/>
              </a:rPr>
              <a:pPr algn="r" eaLnBrk="1">
                <a:lnSpc>
                  <a:spcPct val="95000"/>
                </a:lnSpc>
                <a:buSzPct val="100000"/>
              </a:pPr>
              <a:t>10</a:t>
            </a:fld>
            <a:endParaRPr lang="es-ES" altLang="es-ES_tradnl" sz="1400">
              <a:solidFill>
                <a:srgbClr val="000000"/>
              </a:solidFill>
              <a:latin typeface="Times New Roman" charset="0"/>
            </a:endParaRPr>
          </a:p>
        </p:txBody>
      </p:sp>
      <p:sp>
        <p:nvSpPr>
          <p:cNvPr id="65541"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2178B3F-E8FE-234B-BD9E-597678BA8BF6}" type="slidenum">
              <a:rPr lang="es-ES" altLang="es-ES_tradnl" sz="1400">
                <a:solidFill>
                  <a:srgbClr val="000000"/>
                </a:solidFill>
                <a:latin typeface="Times New Roman" charset="0"/>
              </a:rPr>
              <a:pPr algn="r" eaLnBrk="1">
                <a:lnSpc>
                  <a:spcPct val="95000"/>
                </a:lnSpc>
                <a:buSzPct val="100000"/>
              </a:pPr>
              <a:t>10</a:t>
            </a:fld>
            <a:endParaRPr lang="es-ES" altLang="es-ES_tradnl" sz="1400">
              <a:solidFill>
                <a:srgbClr val="000000"/>
              </a:solidFill>
              <a:latin typeface="Times New Roman" charset="0"/>
            </a:endParaRPr>
          </a:p>
        </p:txBody>
      </p:sp>
      <p:sp>
        <p:nvSpPr>
          <p:cNvPr id="65542"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E731D0C-BC25-0243-8751-7BB54862E421}" type="slidenum">
              <a:rPr lang="es-ES" altLang="es-ES_tradnl" sz="1400">
                <a:solidFill>
                  <a:srgbClr val="000000"/>
                </a:solidFill>
                <a:latin typeface="Times New Roman" charset="0"/>
              </a:rPr>
              <a:pPr algn="r" eaLnBrk="1">
                <a:lnSpc>
                  <a:spcPct val="95000"/>
                </a:lnSpc>
                <a:buSzPct val="100000"/>
              </a:pPr>
              <a:t>10</a:t>
            </a:fld>
            <a:endParaRPr lang="es-ES" altLang="es-ES_tradnl" sz="1400">
              <a:solidFill>
                <a:srgbClr val="000000"/>
              </a:solidFill>
              <a:latin typeface="Times New Roman" charset="0"/>
            </a:endParaRPr>
          </a:p>
        </p:txBody>
      </p:sp>
      <p:sp>
        <p:nvSpPr>
          <p:cNvPr id="65543"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B9E0BEB-5FCC-C644-A06B-822D494A70C1}" type="slidenum">
              <a:rPr lang="es-ES" altLang="es-ES_tradnl" sz="1400">
                <a:solidFill>
                  <a:srgbClr val="000000"/>
                </a:solidFill>
                <a:latin typeface="Times New Roman" charset="0"/>
              </a:rPr>
              <a:pPr algn="r" eaLnBrk="1">
                <a:lnSpc>
                  <a:spcPct val="95000"/>
                </a:lnSpc>
                <a:buSzPct val="100000"/>
              </a:pPr>
              <a:t>10</a:t>
            </a:fld>
            <a:endParaRPr lang="es-ES" altLang="es-ES_tradnl" sz="1400">
              <a:solidFill>
                <a:srgbClr val="000000"/>
              </a:solidFill>
              <a:latin typeface="Times New Roman" charset="0"/>
            </a:endParaRPr>
          </a:p>
        </p:txBody>
      </p:sp>
      <p:sp>
        <p:nvSpPr>
          <p:cNvPr id="65544" name="Text Box 6"/>
          <p:cNvSpPr txBox="1">
            <a:spLocks noChangeArrowheads="1"/>
          </p:cNvSpPr>
          <p:nvPr/>
        </p:nvSpPr>
        <p:spPr bwMode="auto">
          <a:xfrm>
            <a:off x="4278313" y="10155238"/>
            <a:ext cx="32242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C82DDA3-2800-E149-8988-A3672636EAC9}" type="slidenum">
              <a:rPr lang="es-ES" altLang="es-ES_tradnl" sz="1400">
                <a:solidFill>
                  <a:srgbClr val="000000"/>
                </a:solidFill>
                <a:latin typeface="Times New Roman" charset="0"/>
              </a:rPr>
              <a:pPr algn="r" eaLnBrk="1">
                <a:lnSpc>
                  <a:spcPct val="95000"/>
                </a:lnSpc>
                <a:buSzPct val="100000"/>
              </a:pPr>
              <a:t>10</a:t>
            </a:fld>
            <a:endParaRPr lang="es-ES" altLang="es-ES_tradnl" sz="1400">
              <a:solidFill>
                <a:srgbClr val="000000"/>
              </a:solidFill>
              <a:latin typeface="Times New Roman" charset="0"/>
            </a:endParaRPr>
          </a:p>
        </p:txBody>
      </p:sp>
      <p:sp>
        <p:nvSpPr>
          <p:cNvPr id="65545" name="Text Box 7"/>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7557828-602F-5E44-A3F0-30293156FC05}" type="slidenum">
              <a:rPr lang="es-ES" altLang="es-ES_tradnl" sz="1400">
                <a:solidFill>
                  <a:srgbClr val="000000"/>
                </a:solidFill>
                <a:latin typeface="Times New Roman" charset="0"/>
              </a:rPr>
              <a:pPr algn="r" eaLnBrk="1">
                <a:lnSpc>
                  <a:spcPct val="95000"/>
                </a:lnSpc>
                <a:buSzPct val="100000"/>
              </a:pPr>
              <a:t>10</a:t>
            </a:fld>
            <a:endParaRPr lang="es-ES" altLang="es-ES_tradnl" sz="1400">
              <a:solidFill>
                <a:srgbClr val="000000"/>
              </a:solidFill>
              <a:latin typeface="Times New Roman" charset="0"/>
            </a:endParaRPr>
          </a:p>
        </p:txBody>
      </p:sp>
      <p:sp>
        <p:nvSpPr>
          <p:cNvPr id="65546" name="Text Box 8"/>
          <p:cNvSpPr txBox="1">
            <a:spLocks noChangeArrowheads="1"/>
          </p:cNvSpPr>
          <p:nvPr/>
        </p:nvSpPr>
        <p:spPr bwMode="auto">
          <a:xfrm>
            <a:off x="4278313" y="10155238"/>
            <a:ext cx="32591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D05AA70-B7F6-E747-A638-7679FC2E47BF}" type="slidenum">
              <a:rPr lang="es-ES" altLang="es-ES_tradnl" sz="1400">
                <a:solidFill>
                  <a:srgbClr val="000000"/>
                </a:solidFill>
                <a:latin typeface="Times New Roman" charset="0"/>
              </a:rPr>
              <a:pPr algn="r" eaLnBrk="1">
                <a:lnSpc>
                  <a:spcPct val="95000"/>
                </a:lnSpc>
                <a:buSzPct val="100000"/>
              </a:pPr>
              <a:t>10</a:t>
            </a:fld>
            <a:endParaRPr lang="es-ES" altLang="es-ES_tradnl" sz="1400">
              <a:solidFill>
                <a:srgbClr val="000000"/>
              </a:solidFill>
              <a:latin typeface="Times New Roman" charset="0"/>
            </a:endParaRPr>
          </a:p>
        </p:txBody>
      </p:sp>
      <p:sp>
        <p:nvSpPr>
          <p:cNvPr id="65547" name="Text Box 9"/>
          <p:cNvSpPr txBox="1">
            <a:spLocks noChangeArrowheads="1"/>
          </p:cNvSpPr>
          <p:nvPr/>
        </p:nvSpPr>
        <p:spPr bwMode="auto">
          <a:xfrm>
            <a:off x="4278313" y="10155238"/>
            <a:ext cx="3265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8469299-CBBA-8E4B-AA97-0F9005184549}" type="slidenum">
              <a:rPr lang="es-ES" altLang="es-ES_tradnl" sz="1400">
                <a:solidFill>
                  <a:srgbClr val="000000"/>
                </a:solidFill>
                <a:latin typeface="Times New Roman" charset="0"/>
              </a:rPr>
              <a:pPr algn="r" eaLnBrk="1">
                <a:lnSpc>
                  <a:spcPct val="95000"/>
                </a:lnSpc>
                <a:buSzPct val="100000"/>
              </a:pPr>
              <a:t>10</a:t>
            </a:fld>
            <a:endParaRPr lang="es-ES" altLang="es-ES_tradnl" sz="1400">
              <a:solidFill>
                <a:srgbClr val="000000"/>
              </a:solidFill>
              <a:latin typeface="Times New Roman" charset="0"/>
            </a:endParaRPr>
          </a:p>
        </p:txBody>
      </p:sp>
      <p:sp>
        <p:nvSpPr>
          <p:cNvPr id="65548"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46052B3-119D-0645-900A-C69838D46639}" type="slidenum">
              <a:rPr lang="es-ES" altLang="es-ES_tradnl" sz="1400">
                <a:solidFill>
                  <a:srgbClr val="000000"/>
                </a:solidFill>
                <a:latin typeface="Times New Roman" charset="0"/>
              </a:rPr>
              <a:pPr algn="r" eaLnBrk="1">
                <a:lnSpc>
                  <a:spcPct val="95000"/>
                </a:lnSpc>
                <a:buSzPct val="100000"/>
              </a:pPr>
              <a:t>10</a:t>
            </a:fld>
            <a:endParaRPr lang="es-ES" altLang="es-ES_tradnl" sz="1400">
              <a:solidFill>
                <a:srgbClr val="000000"/>
              </a:solidFill>
              <a:latin typeface="Times New Roman" charset="0"/>
            </a:endParaRPr>
          </a:p>
        </p:txBody>
      </p:sp>
      <p:sp>
        <p:nvSpPr>
          <p:cNvPr id="65549"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65550"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2038240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4884B196-19C5-EF40-9C41-3377D5B5B3BB}" type="slidenum">
              <a:rPr lang="es-ES" altLang="es-ES_tradnl" sz="1400">
                <a:solidFill>
                  <a:srgbClr val="000000"/>
                </a:solidFill>
                <a:latin typeface="Times New Roman" charset="0"/>
              </a:rPr>
              <a:pPr/>
              <a:t>11</a:t>
            </a:fld>
            <a:endParaRPr lang="es-ES" altLang="es-ES_tradnl" sz="1400">
              <a:solidFill>
                <a:srgbClr val="000000"/>
              </a:solidFill>
              <a:latin typeface="Times New Roman" charset="0"/>
            </a:endParaRPr>
          </a:p>
        </p:txBody>
      </p:sp>
      <p:sp>
        <p:nvSpPr>
          <p:cNvPr id="6758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F18AA02-C9D8-6A43-96EA-832DF69EBB07}" type="slidenum">
              <a:rPr lang="es-ES" altLang="es-ES_tradnl" sz="1400">
                <a:solidFill>
                  <a:srgbClr val="000000"/>
                </a:solidFill>
                <a:latin typeface="Times New Roman" charset="0"/>
              </a:rPr>
              <a:pPr algn="r" eaLnBrk="1">
                <a:lnSpc>
                  <a:spcPct val="95000"/>
                </a:lnSpc>
                <a:buSzPct val="100000"/>
              </a:pPr>
              <a:t>11</a:t>
            </a:fld>
            <a:endParaRPr lang="es-ES" altLang="es-ES_tradnl" sz="1400">
              <a:solidFill>
                <a:srgbClr val="000000"/>
              </a:solidFill>
              <a:latin typeface="Times New Roman" charset="0"/>
            </a:endParaRPr>
          </a:p>
        </p:txBody>
      </p:sp>
      <p:sp>
        <p:nvSpPr>
          <p:cNvPr id="6758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F0F46F1-9DC6-DA48-AB4F-0075EED9CDD1}" type="slidenum">
              <a:rPr lang="es-ES" altLang="es-ES_tradnl" sz="1400">
                <a:solidFill>
                  <a:srgbClr val="000000"/>
                </a:solidFill>
                <a:latin typeface="Times New Roman" charset="0"/>
              </a:rPr>
              <a:pPr algn="r" eaLnBrk="1">
                <a:lnSpc>
                  <a:spcPct val="95000"/>
                </a:lnSpc>
                <a:buSzPct val="100000"/>
              </a:pPr>
              <a:t>11</a:t>
            </a:fld>
            <a:endParaRPr lang="es-ES" altLang="es-ES_tradnl" sz="1400">
              <a:solidFill>
                <a:srgbClr val="000000"/>
              </a:solidFill>
              <a:latin typeface="Times New Roman" charset="0"/>
            </a:endParaRPr>
          </a:p>
        </p:txBody>
      </p:sp>
      <p:sp>
        <p:nvSpPr>
          <p:cNvPr id="6758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8B0F74A-09B1-5849-8C08-F2B914D45650}" type="slidenum">
              <a:rPr lang="es-ES" altLang="es-ES_tradnl" sz="1400">
                <a:solidFill>
                  <a:srgbClr val="000000"/>
                </a:solidFill>
                <a:latin typeface="Times New Roman" charset="0"/>
              </a:rPr>
              <a:pPr algn="r" eaLnBrk="1">
                <a:lnSpc>
                  <a:spcPct val="95000"/>
                </a:lnSpc>
                <a:buSzPct val="100000"/>
              </a:pPr>
              <a:t>11</a:t>
            </a:fld>
            <a:endParaRPr lang="es-ES" altLang="es-ES_tradnl" sz="1400">
              <a:solidFill>
                <a:srgbClr val="000000"/>
              </a:solidFill>
              <a:latin typeface="Times New Roman" charset="0"/>
            </a:endParaRPr>
          </a:p>
        </p:txBody>
      </p:sp>
      <p:sp>
        <p:nvSpPr>
          <p:cNvPr id="6759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F3E9B6D-B263-2647-BFB2-D0BAE68CD7BC}" type="slidenum">
              <a:rPr lang="es-ES" altLang="es-ES_tradnl" sz="1400">
                <a:solidFill>
                  <a:srgbClr val="000000"/>
                </a:solidFill>
                <a:latin typeface="Times New Roman" charset="0"/>
              </a:rPr>
              <a:pPr algn="r" eaLnBrk="1">
                <a:lnSpc>
                  <a:spcPct val="95000"/>
                </a:lnSpc>
                <a:buSzPct val="100000"/>
              </a:pPr>
              <a:t>11</a:t>
            </a:fld>
            <a:endParaRPr lang="es-ES" altLang="es-ES_tradnl" sz="1400">
              <a:solidFill>
                <a:srgbClr val="000000"/>
              </a:solidFill>
              <a:latin typeface="Times New Roman" charset="0"/>
            </a:endParaRPr>
          </a:p>
        </p:txBody>
      </p:sp>
      <p:sp>
        <p:nvSpPr>
          <p:cNvPr id="6759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388F0FA-64C0-DA41-8956-6F483416DDB9}" type="slidenum">
              <a:rPr lang="es-ES" altLang="es-ES_tradnl" sz="1400">
                <a:solidFill>
                  <a:srgbClr val="000000"/>
                </a:solidFill>
                <a:latin typeface="Times New Roman" charset="0"/>
              </a:rPr>
              <a:pPr algn="r" eaLnBrk="1">
                <a:lnSpc>
                  <a:spcPct val="95000"/>
                </a:lnSpc>
                <a:buSzPct val="100000"/>
              </a:pPr>
              <a:t>11</a:t>
            </a:fld>
            <a:endParaRPr lang="es-ES" altLang="es-ES_tradnl" sz="1400">
              <a:solidFill>
                <a:srgbClr val="000000"/>
              </a:solidFill>
              <a:latin typeface="Times New Roman" charset="0"/>
            </a:endParaRPr>
          </a:p>
        </p:txBody>
      </p:sp>
      <p:sp>
        <p:nvSpPr>
          <p:cNvPr id="67592" name="Text Box 6"/>
          <p:cNvSpPr txBox="1">
            <a:spLocks noChangeArrowheads="1"/>
          </p:cNvSpPr>
          <p:nvPr/>
        </p:nvSpPr>
        <p:spPr bwMode="auto">
          <a:xfrm>
            <a:off x="4278313" y="10155238"/>
            <a:ext cx="32242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680B360-3FFC-BF4A-85DE-FF29855D315B}" type="slidenum">
              <a:rPr lang="es-ES" altLang="es-ES_tradnl" sz="1400">
                <a:solidFill>
                  <a:srgbClr val="000000"/>
                </a:solidFill>
                <a:latin typeface="Times New Roman" charset="0"/>
              </a:rPr>
              <a:pPr algn="r" eaLnBrk="1">
                <a:lnSpc>
                  <a:spcPct val="95000"/>
                </a:lnSpc>
                <a:buSzPct val="100000"/>
              </a:pPr>
              <a:t>11</a:t>
            </a:fld>
            <a:endParaRPr lang="es-ES" altLang="es-ES_tradnl" sz="1400">
              <a:solidFill>
                <a:srgbClr val="000000"/>
              </a:solidFill>
              <a:latin typeface="Times New Roman" charset="0"/>
            </a:endParaRPr>
          </a:p>
        </p:txBody>
      </p:sp>
      <p:sp>
        <p:nvSpPr>
          <p:cNvPr id="67593" name="Text Box 7"/>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AB192C1-A8DA-444B-8C28-2AE013238147}" type="slidenum">
              <a:rPr lang="es-ES" altLang="es-ES_tradnl" sz="1400">
                <a:solidFill>
                  <a:srgbClr val="000000"/>
                </a:solidFill>
                <a:latin typeface="Times New Roman" charset="0"/>
              </a:rPr>
              <a:pPr algn="r" eaLnBrk="1">
                <a:lnSpc>
                  <a:spcPct val="95000"/>
                </a:lnSpc>
                <a:buSzPct val="100000"/>
              </a:pPr>
              <a:t>11</a:t>
            </a:fld>
            <a:endParaRPr lang="es-ES" altLang="es-ES_tradnl" sz="1400">
              <a:solidFill>
                <a:srgbClr val="000000"/>
              </a:solidFill>
              <a:latin typeface="Times New Roman" charset="0"/>
            </a:endParaRPr>
          </a:p>
        </p:txBody>
      </p:sp>
      <p:sp>
        <p:nvSpPr>
          <p:cNvPr id="67594" name="Text Box 8"/>
          <p:cNvSpPr txBox="1">
            <a:spLocks noChangeArrowheads="1"/>
          </p:cNvSpPr>
          <p:nvPr/>
        </p:nvSpPr>
        <p:spPr bwMode="auto">
          <a:xfrm>
            <a:off x="4278313" y="10155238"/>
            <a:ext cx="32591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F6D5ACD-0CE2-6847-8769-A97B6F891EFA}" type="slidenum">
              <a:rPr lang="es-ES" altLang="es-ES_tradnl" sz="1400">
                <a:solidFill>
                  <a:srgbClr val="000000"/>
                </a:solidFill>
                <a:latin typeface="Times New Roman" charset="0"/>
              </a:rPr>
              <a:pPr algn="r" eaLnBrk="1">
                <a:lnSpc>
                  <a:spcPct val="95000"/>
                </a:lnSpc>
                <a:buSzPct val="100000"/>
              </a:pPr>
              <a:t>11</a:t>
            </a:fld>
            <a:endParaRPr lang="es-ES" altLang="es-ES_tradnl" sz="1400">
              <a:solidFill>
                <a:srgbClr val="000000"/>
              </a:solidFill>
              <a:latin typeface="Times New Roman" charset="0"/>
            </a:endParaRPr>
          </a:p>
        </p:txBody>
      </p:sp>
      <p:sp>
        <p:nvSpPr>
          <p:cNvPr id="67595" name="Text Box 9"/>
          <p:cNvSpPr txBox="1">
            <a:spLocks noChangeArrowheads="1"/>
          </p:cNvSpPr>
          <p:nvPr/>
        </p:nvSpPr>
        <p:spPr bwMode="auto">
          <a:xfrm>
            <a:off x="4278313" y="10155238"/>
            <a:ext cx="3265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F851385-905A-6642-ADEA-762C15AD5574}" type="slidenum">
              <a:rPr lang="es-ES" altLang="es-ES_tradnl" sz="1400">
                <a:solidFill>
                  <a:srgbClr val="000000"/>
                </a:solidFill>
                <a:latin typeface="Times New Roman" charset="0"/>
              </a:rPr>
              <a:pPr algn="r" eaLnBrk="1">
                <a:lnSpc>
                  <a:spcPct val="95000"/>
                </a:lnSpc>
                <a:buSzPct val="100000"/>
              </a:pPr>
              <a:t>11</a:t>
            </a:fld>
            <a:endParaRPr lang="es-ES" altLang="es-ES_tradnl" sz="1400">
              <a:solidFill>
                <a:srgbClr val="000000"/>
              </a:solidFill>
              <a:latin typeface="Times New Roman" charset="0"/>
            </a:endParaRPr>
          </a:p>
        </p:txBody>
      </p:sp>
      <p:sp>
        <p:nvSpPr>
          <p:cNvPr id="6759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01B81A5-241D-8C42-924A-7BC3D7D0D700}" type="slidenum">
              <a:rPr lang="es-ES" altLang="es-ES_tradnl" sz="1400">
                <a:solidFill>
                  <a:srgbClr val="000000"/>
                </a:solidFill>
                <a:latin typeface="Times New Roman" charset="0"/>
              </a:rPr>
              <a:pPr algn="r" eaLnBrk="1">
                <a:lnSpc>
                  <a:spcPct val="95000"/>
                </a:lnSpc>
                <a:buSzPct val="100000"/>
              </a:pPr>
              <a:t>11</a:t>
            </a:fld>
            <a:endParaRPr lang="es-ES" altLang="es-ES_tradnl" sz="1400">
              <a:solidFill>
                <a:srgbClr val="000000"/>
              </a:solidFill>
              <a:latin typeface="Times New Roman" charset="0"/>
            </a:endParaRPr>
          </a:p>
        </p:txBody>
      </p:sp>
      <p:sp>
        <p:nvSpPr>
          <p:cNvPr id="6759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67598"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993309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7F8E3ACE-4584-744A-8940-F16C735138B4}" type="slidenum">
              <a:rPr lang="es-ES" altLang="es-ES_tradnl" sz="1400">
                <a:solidFill>
                  <a:srgbClr val="000000"/>
                </a:solidFill>
                <a:latin typeface="Times New Roman" charset="0"/>
              </a:rPr>
              <a:pPr/>
              <a:t>12</a:t>
            </a:fld>
            <a:endParaRPr lang="es-ES" altLang="es-ES_tradnl" sz="1400">
              <a:solidFill>
                <a:srgbClr val="000000"/>
              </a:solidFill>
              <a:latin typeface="Times New Roman" charset="0"/>
            </a:endParaRPr>
          </a:p>
        </p:txBody>
      </p:sp>
      <p:sp>
        <p:nvSpPr>
          <p:cNvPr id="6963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ECC82DD-53F8-6844-B1B5-69EB9639335D}" type="slidenum">
              <a:rPr lang="es-ES" altLang="es-ES_tradnl" sz="1400">
                <a:solidFill>
                  <a:srgbClr val="000000"/>
                </a:solidFill>
                <a:latin typeface="Times New Roman" charset="0"/>
              </a:rPr>
              <a:pPr algn="r" eaLnBrk="1">
                <a:lnSpc>
                  <a:spcPct val="95000"/>
                </a:lnSpc>
                <a:buSzPct val="100000"/>
              </a:pPr>
              <a:t>12</a:t>
            </a:fld>
            <a:endParaRPr lang="es-ES" altLang="es-ES_tradnl" sz="1400">
              <a:solidFill>
                <a:srgbClr val="000000"/>
              </a:solidFill>
              <a:latin typeface="Times New Roman" charset="0"/>
            </a:endParaRPr>
          </a:p>
        </p:txBody>
      </p:sp>
      <p:sp>
        <p:nvSpPr>
          <p:cNvPr id="6963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298D1A8-FD31-1441-812B-DCD491D19B3B}" type="slidenum">
              <a:rPr lang="es-ES" altLang="es-ES_tradnl" sz="1400">
                <a:solidFill>
                  <a:srgbClr val="000000"/>
                </a:solidFill>
                <a:latin typeface="Times New Roman" charset="0"/>
              </a:rPr>
              <a:pPr algn="r" eaLnBrk="1">
                <a:lnSpc>
                  <a:spcPct val="95000"/>
                </a:lnSpc>
                <a:buSzPct val="100000"/>
              </a:pPr>
              <a:t>12</a:t>
            </a:fld>
            <a:endParaRPr lang="es-ES" altLang="es-ES_tradnl" sz="1400">
              <a:solidFill>
                <a:srgbClr val="000000"/>
              </a:solidFill>
              <a:latin typeface="Times New Roman" charset="0"/>
            </a:endParaRPr>
          </a:p>
        </p:txBody>
      </p:sp>
      <p:sp>
        <p:nvSpPr>
          <p:cNvPr id="6963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7025B19-2A35-6E48-AD49-7624613366D4}" type="slidenum">
              <a:rPr lang="es-ES" altLang="es-ES_tradnl" sz="1400">
                <a:solidFill>
                  <a:srgbClr val="000000"/>
                </a:solidFill>
                <a:latin typeface="Times New Roman" charset="0"/>
              </a:rPr>
              <a:pPr algn="r" eaLnBrk="1">
                <a:lnSpc>
                  <a:spcPct val="95000"/>
                </a:lnSpc>
                <a:buSzPct val="100000"/>
              </a:pPr>
              <a:t>12</a:t>
            </a:fld>
            <a:endParaRPr lang="es-ES" altLang="es-ES_tradnl" sz="1400">
              <a:solidFill>
                <a:srgbClr val="000000"/>
              </a:solidFill>
              <a:latin typeface="Times New Roman" charset="0"/>
            </a:endParaRPr>
          </a:p>
        </p:txBody>
      </p:sp>
      <p:sp>
        <p:nvSpPr>
          <p:cNvPr id="6963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7953450-3CD1-F445-90B6-DEB91B3591CD}" type="slidenum">
              <a:rPr lang="es-ES" altLang="es-ES_tradnl" sz="1400">
                <a:solidFill>
                  <a:srgbClr val="000000"/>
                </a:solidFill>
                <a:latin typeface="Times New Roman" charset="0"/>
              </a:rPr>
              <a:pPr algn="r" eaLnBrk="1">
                <a:lnSpc>
                  <a:spcPct val="95000"/>
                </a:lnSpc>
                <a:buSzPct val="100000"/>
              </a:pPr>
              <a:t>12</a:t>
            </a:fld>
            <a:endParaRPr lang="es-ES" altLang="es-ES_tradnl" sz="1400">
              <a:solidFill>
                <a:srgbClr val="000000"/>
              </a:solidFill>
              <a:latin typeface="Times New Roman" charset="0"/>
            </a:endParaRPr>
          </a:p>
        </p:txBody>
      </p:sp>
      <p:sp>
        <p:nvSpPr>
          <p:cNvPr id="6963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29303A4-795B-2245-9DDC-6FA98671F3EB}" type="slidenum">
              <a:rPr lang="es-ES" altLang="es-ES_tradnl" sz="1400">
                <a:solidFill>
                  <a:srgbClr val="000000"/>
                </a:solidFill>
                <a:latin typeface="Times New Roman" charset="0"/>
              </a:rPr>
              <a:pPr algn="r" eaLnBrk="1">
                <a:lnSpc>
                  <a:spcPct val="95000"/>
                </a:lnSpc>
                <a:buSzPct val="100000"/>
              </a:pPr>
              <a:t>12</a:t>
            </a:fld>
            <a:endParaRPr lang="es-ES" altLang="es-ES_tradnl" sz="1400">
              <a:solidFill>
                <a:srgbClr val="000000"/>
              </a:solidFill>
              <a:latin typeface="Times New Roman" charset="0"/>
            </a:endParaRPr>
          </a:p>
        </p:txBody>
      </p:sp>
      <p:sp>
        <p:nvSpPr>
          <p:cNvPr id="6964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6B0B16A-F337-9848-8D99-59B59ABD95B9}" type="slidenum">
              <a:rPr lang="es-ES" altLang="es-ES_tradnl" sz="1400">
                <a:solidFill>
                  <a:srgbClr val="000000"/>
                </a:solidFill>
                <a:latin typeface="Times New Roman" charset="0"/>
              </a:rPr>
              <a:pPr algn="r" eaLnBrk="1">
                <a:lnSpc>
                  <a:spcPct val="95000"/>
                </a:lnSpc>
                <a:buSzPct val="100000"/>
              </a:pPr>
              <a:t>12</a:t>
            </a:fld>
            <a:endParaRPr lang="es-ES" altLang="es-ES_tradnl" sz="1400">
              <a:solidFill>
                <a:srgbClr val="000000"/>
              </a:solidFill>
              <a:latin typeface="Times New Roman" charset="0"/>
            </a:endParaRPr>
          </a:p>
        </p:txBody>
      </p:sp>
      <p:sp>
        <p:nvSpPr>
          <p:cNvPr id="69641"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9FBFA70-0249-7945-81CA-049BAFF9DBDE}" type="slidenum">
              <a:rPr lang="es-ES" altLang="es-ES_tradnl" sz="1400">
                <a:solidFill>
                  <a:srgbClr val="000000"/>
                </a:solidFill>
                <a:latin typeface="Times New Roman" charset="0"/>
              </a:rPr>
              <a:pPr algn="r" eaLnBrk="1">
                <a:lnSpc>
                  <a:spcPct val="95000"/>
                </a:lnSpc>
                <a:buSzPct val="100000"/>
              </a:pPr>
              <a:t>12</a:t>
            </a:fld>
            <a:endParaRPr lang="es-ES" altLang="es-ES_tradnl" sz="1400">
              <a:solidFill>
                <a:srgbClr val="000000"/>
              </a:solidFill>
              <a:latin typeface="Times New Roman" charset="0"/>
            </a:endParaRPr>
          </a:p>
        </p:txBody>
      </p:sp>
      <p:sp>
        <p:nvSpPr>
          <p:cNvPr id="69642"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702EB76-7E00-0643-A229-2630396D0088}" type="slidenum">
              <a:rPr lang="es-ES" altLang="es-ES_tradnl" sz="1400">
                <a:solidFill>
                  <a:srgbClr val="000000"/>
                </a:solidFill>
                <a:latin typeface="Times New Roman" charset="0"/>
              </a:rPr>
              <a:pPr algn="r" eaLnBrk="1">
                <a:lnSpc>
                  <a:spcPct val="95000"/>
                </a:lnSpc>
                <a:buSzPct val="100000"/>
              </a:pPr>
              <a:t>12</a:t>
            </a:fld>
            <a:endParaRPr lang="es-ES" altLang="es-ES_tradnl" sz="1400">
              <a:solidFill>
                <a:srgbClr val="000000"/>
              </a:solidFill>
              <a:latin typeface="Times New Roman" charset="0"/>
            </a:endParaRPr>
          </a:p>
        </p:txBody>
      </p:sp>
      <p:sp>
        <p:nvSpPr>
          <p:cNvPr id="69643"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8E67FCF-BAD8-004A-AEF4-3DD4299241B1}" type="slidenum">
              <a:rPr lang="es-ES" altLang="es-ES_tradnl" sz="1400">
                <a:solidFill>
                  <a:srgbClr val="000000"/>
                </a:solidFill>
                <a:latin typeface="Times New Roman" charset="0"/>
              </a:rPr>
              <a:pPr algn="r" eaLnBrk="1">
                <a:lnSpc>
                  <a:spcPct val="95000"/>
                </a:lnSpc>
                <a:buSzPct val="100000"/>
              </a:pPr>
              <a:t>12</a:t>
            </a:fld>
            <a:endParaRPr lang="es-ES" altLang="es-ES_tradnl" sz="1400">
              <a:solidFill>
                <a:srgbClr val="000000"/>
              </a:solidFill>
              <a:latin typeface="Times New Roman" charset="0"/>
            </a:endParaRPr>
          </a:p>
        </p:txBody>
      </p:sp>
      <p:sp>
        <p:nvSpPr>
          <p:cNvPr id="69644"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C1C394F-A958-AF4C-8F7D-516EC79204FE}" type="slidenum">
              <a:rPr lang="es-ES" altLang="es-ES_tradnl" sz="1400">
                <a:solidFill>
                  <a:srgbClr val="000000"/>
                </a:solidFill>
                <a:latin typeface="Times New Roman" charset="0"/>
              </a:rPr>
              <a:pPr algn="r" eaLnBrk="1">
                <a:lnSpc>
                  <a:spcPct val="95000"/>
                </a:lnSpc>
                <a:buSzPct val="100000"/>
              </a:pPr>
              <a:t>12</a:t>
            </a:fld>
            <a:endParaRPr lang="es-ES" altLang="es-ES_tradnl" sz="1400">
              <a:solidFill>
                <a:srgbClr val="000000"/>
              </a:solidFill>
              <a:latin typeface="Times New Roman" charset="0"/>
            </a:endParaRPr>
          </a:p>
        </p:txBody>
      </p:sp>
      <p:sp>
        <p:nvSpPr>
          <p:cNvPr id="69645"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69646"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32373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D5357278-C581-294F-BD2D-5FD2B58F6877}" type="slidenum">
              <a:rPr lang="es-ES" altLang="es-ES_tradnl" sz="1400">
                <a:solidFill>
                  <a:srgbClr val="000000"/>
                </a:solidFill>
                <a:latin typeface="Times New Roman" charset="0"/>
              </a:rPr>
              <a:pPr/>
              <a:t>13</a:t>
            </a:fld>
            <a:endParaRPr lang="es-ES" altLang="es-ES_tradnl" sz="1400">
              <a:solidFill>
                <a:srgbClr val="000000"/>
              </a:solidFill>
              <a:latin typeface="Times New Roman" charset="0"/>
            </a:endParaRPr>
          </a:p>
        </p:txBody>
      </p:sp>
      <p:sp>
        <p:nvSpPr>
          <p:cNvPr id="71683"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B393741-8E98-D54C-ACF5-20743FBB074B}" type="slidenum">
              <a:rPr lang="es-ES" altLang="es-ES_tradnl" sz="1400">
                <a:solidFill>
                  <a:srgbClr val="000000"/>
                </a:solidFill>
                <a:latin typeface="Times New Roman" charset="0"/>
              </a:rPr>
              <a:pPr algn="r" eaLnBrk="1">
                <a:lnSpc>
                  <a:spcPct val="95000"/>
                </a:lnSpc>
                <a:buSzPct val="100000"/>
              </a:pPr>
              <a:t>13</a:t>
            </a:fld>
            <a:endParaRPr lang="es-ES" altLang="es-ES_tradnl" sz="1400">
              <a:solidFill>
                <a:srgbClr val="000000"/>
              </a:solidFill>
              <a:latin typeface="Times New Roman" charset="0"/>
            </a:endParaRPr>
          </a:p>
        </p:txBody>
      </p:sp>
      <p:sp>
        <p:nvSpPr>
          <p:cNvPr id="71684"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6999E68-1B06-2142-B14E-4731726D400C}" type="slidenum">
              <a:rPr lang="es-ES" altLang="es-ES_tradnl" sz="1400">
                <a:solidFill>
                  <a:srgbClr val="000000"/>
                </a:solidFill>
                <a:latin typeface="Times New Roman" charset="0"/>
              </a:rPr>
              <a:pPr algn="r" eaLnBrk="1">
                <a:lnSpc>
                  <a:spcPct val="95000"/>
                </a:lnSpc>
                <a:buSzPct val="100000"/>
              </a:pPr>
              <a:t>13</a:t>
            </a:fld>
            <a:endParaRPr lang="es-ES" altLang="es-ES_tradnl" sz="1400">
              <a:solidFill>
                <a:srgbClr val="000000"/>
              </a:solidFill>
              <a:latin typeface="Times New Roman" charset="0"/>
            </a:endParaRPr>
          </a:p>
        </p:txBody>
      </p:sp>
      <p:sp>
        <p:nvSpPr>
          <p:cNvPr id="71685"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6784B00-2B93-0242-A0B1-50356662BA27}" type="slidenum">
              <a:rPr lang="es-ES" altLang="es-ES_tradnl" sz="1400">
                <a:solidFill>
                  <a:srgbClr val="000000"/>
                </a:solidFill>
                <a:latin typeface="Times New Roman" charset="0"/>
              </a:rPr>
              <a:pPr algn="r" eaLnBrk="1">
                <a:lnSpc>
                  <a:spcPct val="95000"/>
                </a:lnSpc>
                <a:buSzPct val="100000"/>
              </a:pPr>
              <a:t>13</a:t>
            </a:fld>
            <a:endParaRPr lang="es-ES" altLang="es-ES_tradnl" sz="1400">
              <a:solidFill>
                <a:srgbClr val="000000"/>
              </a:solidFill>
              <a:latin typeface="Times New Roman" charset="0"/>
            </a:endParaRPr>
          </a:p>
        </p:txBody>
      </p:sp>
      <p:sp>
        <p:nvSpPr>
          <p:cNvPr id="71686"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91D058D-A0EF-3547-A5A6-E2BEB57C9E32}" type="slidenum">
              <a:rPr lang="es-ES" altLang="es-ES_tradnl" sz="1400">
                <a:solidFill>
                  <a:srgbClr val="000000"/>
                </a:solidFill>
                <a:latin typeface="Times New Roman" charset="0"/>
              </a:rPr>
              <a:pPr algn="r" eaLnBrk="1">
                <a:lnSpc>
                  <a:spcPct val="95000"/>
                </a:lnSpc>
                <a:buSzPct val="100000"/>
              </a:pPr>
              <a:t>13</a:t>
            </a:fld>
            <a:endParaRPr lang="es-ES" altLang="es-ES_tradnl" sz="1400">
              <a:solidFill>
                <a:srgbClr val="000000"/>
              </a:solidFill>
              <a:latin typeface="Times New Roman" charset="0"/>
            </a:endParaRPr>
          </a:p>
        </p:txBody>
      </p:sp>
      <p:sp>
        <p:nvSpPr>
          <p:cNvPr id="71687"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2BF9649-AA40-F64E-901D-EAFF0AFE6AD0}" type="slidenum">
              <a:rPr lang="es-ES" altLang="es-ES_tradnl" sz="1400">
                <a:solidFill>
                  <a:srgbClr val="000000"/>
                </a:solidFill>
                <a:latin typeface="Times New Roman" charset="0"/>
              </a:rPr>
              <a:pPr algn="r" eaLnBrk="1">
                <a:lnSpc>
                  <a:spcPct val="95000"/>
                </a:lnSpc>
                <a:buSzPct val="100000"/>
              </a:pPr>
              <a:t>13</a:t>
            </a:fld>
            <a:endParaRPr lang="es-ES" altLang="es-ES_tradnl" sz="1400">
              <a:solidFill>
                <a:srgbClr val="000000"/>
              </a:solidFill>
              <a:latin typeface="Times New Roman" charset="0"/>
            </a:endParaRPr>
          </a:p>
        </p:txBody>
      </p:sp>
      <p:sp>
        <p:nvSpPr>
          <p:cNvPr id="71688"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E501B35-7D3B-1C46-8B4B-FED5A16F2C05}" type="slidenum">
              <a:rPr lang="es-ES" altLang="es-ES_tradnl" sz="1400">
                <a:solidFill>
                  <a:srgbClr val="000000"/>
                </a:solidFill>
                <a:latin typeface="Times New Roman" charset="0"/>
              </a:rPr>
              <a:pPr algn="r" eaLnBrk="1">
                <a:lnSpc>
                  <a:spcPct val="95000"/>
                </a:lnSpc>
                <a:buSzPct val="100000"/>
              </a:pPr>
              <a:t>13</a:t>
            </a:fld>
            <a:endParaRPr lang="es-ES" altLang="es-ES_tradnl" sz="1400">
              <a:solidFill>
                <a:srgbClr val="000000"/>
              </a:solidFill>
              <a:latin typeface="Times New Roman" charset="0"/>
            </a:endParaRPr>
          </a:p>
        </p:txBody>
      </p:sp>
      <p:sp>
        <p:nvSpPr>
          <p:cNvPr id="71689"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E837F10-25D7-5046-98F2-1A8BCCD80288}" type="slidenum">
              <a:rPr lang="es-ES" altLang="es-ES_tradnl" sz="1400">
                <a:solidFill>
                  <a:srgbClr val="000000"/>
                </a:solidFill>
                <a:latin typeface="Times New Roman" charset="0"/>
              </a:rPr>
              <a:pPr algn="r" eaLnBrk="1">
                <a:lnSpc>
                  <a:spcPct val="95000"/>
                </a:lnSpc>
                <a:buSzPct val="100000"/>
              </a:pPr>
              <a:t>13</a:t>
            </a:fld>
            <a:endParaRPr lang="es-ES" altLang="es-ES_tradnl" sz="1400">
              <a:solidFill>
                <a:srgbClr val="000000"/>
              </a:solidFill>
              <a:latin typeface="Times New Roman" charset="0"/>
            </a:endParaRPr>
          </a:p>
        </p:txBody>
      </p:sp>
      <p:sp>
        <p:nvSpPr>
          <p:cNvPr id="71690"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74C0A26-DFA0-F244-AF24-1CE045436541}" type="slidenum">
              <a:rPr lang="es-ES" altLang="es-ES_tradnl" sz="1400">
                <a:solidFill>
                  <a:srgbClr val="000000"/>
                </a:solidFill>
                <a:latin typeface="Times New Roman" charset="0"/>
              </a:rPr>
              <a:pPr algn="r" eaLnBrk="1">
                <a:lnSpc>
                  <a:spcPct val="95000"/>
                </a:lnSpc>
                <a:buSzPct val="100000"/>
              </a:pPr>
              <a:t>13</a:t>
            </a:fld>
            <a:endParaRPr lang="es-ES" altLang="es-ES_tradnl" sz="1400">
              <a:solidFill>
                <a:srgbClr val="000000"/>
              </a:solidFill>
              <a:latin typeface="Times New Roman" charset="0"/>
            </a:endParaRPr>
          </a:p>
        </p:txBody>
      </p:sp>
      <p:sp>
        <p:nvSpPr>
          <p:cNvPr id="71691"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B384A2F-F539-D04A-A3A5-17C95652CA70}" type="slidenum">
              <a:rPr lang="es-ES" altLang="es-ES_tradnl" sz="1400">
                <a:solidFill>
                  <a:srgbClr val="000000"/>
                </a:solidFill>
                <a:latin typeface="Times New Roman" charset="0"/>
              </a:rPr>
              <a:pPr algn="r" eaLnBrk="1">
                <a:lnSpc>
                  <a:spcPct val="95000"/>
                </a:lnSpc>
                <a:buSzPct val="100000"/>
              </a:pPr>
              <a:t>13</a:t>
            </a:fld>
            <a:endParaRPr lang="es-ES" altLang="es-ES_tradnl" sz="1400">
              <a:solidFill>
                <a:srgbClr val="000000"/>
              </a:solidFill>
              <a:latin typeface="Times New Roman" charset="0"/>
            </a:endParaRPr>
          </a:p>
        </p:txBody>
      </p:sp>
      <p:sp>
        <p:nvSpPr>
          <p:cNvPr id="71692"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AD1A08F-89F7-CC49-B772-AF6FA5007026}" type="slidenum">
              <a:rPr lang="es-ES" altLang="es-ES_tradnl" sz="1400">
                <a:solidFill>
                  <a:srgbClr val="000000"/>
                </a:solidFill>
                <a:latin typeface="Times New Roman" charset="0"/>
              </a:rPr>
              <a:pPr algn="r" eaLnBrk="1">
                <a:lnSpc>
                  <a:spcPct val="95000"/>
                </a:lnSpc>
                <a:buSzPct val="100000"/>
              </a:pPr>
              <a:t>13</a:t>
            </a:fld>
            <a:endParaRPr lang="es-ES" altLang="es-ES_tradnl" sz="1400">
              <a:solidFill>
                <a:srgbClr val="000000"/>
              </a:solidFill>
              <a:latin typeface="Times New Roman" charset="0"/>
            </a:endParaRPr>
          </a:p>
        </p:txBody>
      </p:sp>
      <p:sp>
        <p:nvSpPr>
          <p:cNvPr id="71693"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1694"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8477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7C75F1BE-3E42-5948-81E9-87C1C7965BDB}" type="slidenum">
              <a:rPr lang="es-ES" altLang="es-ES_tradnl" sz="1400">
                <a:solidFill>
                  <a:srgbClr val="000000"/>
                </a:solidFill>
                <a:latin typeface="Times New Roman" charset="0"/>
              </a:rPr>
              <a:pPr/>
              <a:t>14</a:t>
            </a:fld>
            <a:endParaRPr lang="es-ES" altLang="es-ES_tradnl" sz="1400">
              <a:solidFill>
                <a:srgbClr val="000000"/>
              </a:solidFill>
              <a:latin typeface="Times New Roman" charset="0"/>
            </a:endParaRPr>
          </a:p>
        </p:txBody>
      </p:sp>
      <p:sp>
        <p:nvSpPr>
          <p:cNvPr id="73731"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F910AA4-746E-FB41-82AA-86DB6014E0F0}" type="slidenum">
              <a:rPr lang="es-ES" altLang="es-ES_tradnl" sz="1400">
                <a:solidFill>
                  <a:srgbClr val="000000"/>
                </a:solidFill>
                <a:latin typeface="Times New Roman" charset="0"/>
              </a:rPr>
              <a:pPr algn="r" eaLnBrk="1">
                <a:lnSpc>
                  <a:spcPct val="95000"/>
                </a:lnSpc>
                <a:buSzPct val="100000"/>
              </a:pPr>
              <a:t>14</a:t>
            </a:fld>
            <a:endParaRPr lang="es-ES" altLang="es-ES_tradnl" sz="1400">
              <a:solidFill>
                <a:srgbClr val="000000"/>
              </a:solidFill>
              <a:latin typeface="Times New Roman" charset="0"/>
            </a:endParaRPr>
          </a:p>
        </p:txBody>
      </p:sp>
      <p:sp>
        <p:nvSpPr>
          <p:cNvPr id="73732"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47EA5AB-B50F-EE48-8C55-708F9A9DC8ED}" type="slidenum">
              <a:rPr lang="es-ES" altLang="es-ES_tradnl" sz="1400">
                <a:solidFill>
                  <a:srgbClr val="000000"/>
                </a:solidFill>
                <a:latin typeface="Times New Roman" charset="0"/>
              </a:rPr>
              <a:pPr algn="r" eaLnBrk="1">
                <a:lnSpc>
                  <a:spcPct val="95000"/>
                </a:lnSpc>
                <a:buSzPct val="100000"/>
              </a:pPr>
              <a:t>14</a:t>
            </a:fld>
            <a:endParaRPr lang="es-ES" altLang="es-ES_tradnl" sz="1400">
              <a:solidFill>
                <a:srgbClr val="000000"/>
              </a:solidFill>
              <a:latin typeface="Times New Roman" charset="0"/>
            </a:endParaRPr>
          </a:p>
        </p:txBody>
      </p:sp>
      <p:sp>
        <p:nvSpPr>
          <p:cNvPr id="73733"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DF97701-6935-0A4F-B635-9332620B0F27}" type="slidenum">
              <a:rPr lang="es-ES" altLang="es-ES_tradnl" sz="1400">
                <a:solidFill>
                  <a:srgbClr val="000000"/>
                </a:solidFill>
                <a:latin typeface="Times New Roman" charset="0"/>
              </a:rPr>
              <a:pPr algn="r" eaLnBrk="1">
                <a:lnSpc>
                  <a:spcPct val="95000"/>
                </a:lnSpc>
                <a:buSzPct val="100000"/>
              </a:pPr>
              <a:t>14</a:t>
            </a:fld>
            <a:endParaRPr lang="es-ES" altLang="es-ES_tradnl" sz="1400">
              <a:solidFill>
                <a:srgbClr val="000000"/>
              </a:solidFill>
              <a:latin typeface="Times New Roman" charset="0"/>
            </a:endParaRPr>
          </a:p>
        </p:txBody>
      </p:sp>
      <p:sp>
        <p:nvSpPr>
          <p:cNvPr id="73734"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C40B5C6-9C72-6642-978B-4913BE600B9E}" type="slidenum">
              <a:rPr lang="es-ES" altLang="es-ES_tradnl" sz="1400">
                <a:solidFill>
                  <a:srgbClr val="000000"/>
                </a:solidFill>
                <a:latin typeface="Times New Roman" charset="0"/>
              </a:rPr>
              <a:pPr algn="r" eaLnBrk="1">
                <a:lnSpc>
                  <a:spcPct val="95000"/>
                </a:lnSpc>
                <a:buSzPct val="100000"/>
              </a:pPr>
              <a:t>14</a:t>
            </a:fld>
            <a:endParaRPr lang="es-ES" altLang="es-ES_tradnl" sz="1400">
              <a:solidFill>
                <a:srgbClr val="000000"/>
              </a:solidFill>
              <a:latin typeface="Times New Roman" charset="0"/>
            </a:endParaRPr>
          </a:p>
        </p:txBody>
      </p:sp>
      <p:sp>
        <p:nvSpPr>
          <p:cNvPr id="73735"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75DB54F-EC1D-A347-9136-B75CD993F3FB}" type="slidenum">
              <a:rPr lang="es-ES" altLang="es-ES_tradnl" sz="1400">
                <a:solidFill>
                  <a:srgbClr val="000000"/>
                </a:solidFill>
                <a:latin typeface="Times New Roman" charset="0"/>
              </a:rPr>
              <a:pPr algn="r" eaLnBrk="1">
                <a:lnSpc>
                  <a:spcPct val="95000"/>
                </a:lnSpc>
                <a:buSzPct val="100000"/>
              </a:pPr>
              <a:t>14</a:t>
            </a:fld>
            <a:endParaRPr lang="es-ES" altLang="es-ES_tradnl" sz="1400">
              <a:solidFill>
                <a:srgbClr val="000000"/>
              </a:solidFill>
              <a:latin typeface="Times New Roman" charset="0"/>
            </a:endParaRPr>
          </a:p>
        </p:txBody>
      </p:sp>
      <p:sp>
        <p:nvSpPr>
          <p:cNvPr id="73736" name="Text Box 6"/>
          <p:cNvSpPr txBox="1">
            <a:spLocks noChangeArrowheads="1"/>
          </p:cNvSpPr>
          <p:nvPr/>
        </p:nvSpPr>
        <p:spPr bwMode="auto">
          <a:xfrm>
            <a:off x="4278313" y="10155238"/>
            <a:ext cx="32242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B05D0E2-22A0-6741-AE00-165DF7D1342C}" type="slidenum">
              <a:rPr lang="es-ES" altLang="es-ES_tradnl" sz="1400">
                <a:solidFill>
                  <a:srgbClr val="000000"/>
                </a:solidFill>
                <a:latin typeface="Times New Roman" charset="0"/>
              </a:rPr>
              <a:pPr algn="r" eaLnBrk="1">
                <a:lnSpc>
                  <a:spcPct val="95000"/>
                </a:lnSpc>
                <a:buSzPct val="100000"/>
              </a:pPr>
              <a:t>14</a:t>
            </a:fld>
            <a:endParaRPr lang="es-ES" altLang="es-ES_tradnl" sz="1400">
              <a:solidFill>
                <a:srgbClr val="000000"/>
              </a:solidFill>
              <a:latin typeface="Times New Roman" charset="0"/>
            </a:endParaRPr>
          </a:p>
        </p:txBody>
      </p:sp>
      <p:sp>
        <p:nvSpPr>
          <p:cNvPr id="73737" name="Text Box 7"/>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233B25C-AFBF-2143-BE46-F26D4860C7C7}" type="slidenum">
              <a:rPr lang="es-ES" altLang="es-ES_tradnl" sz="1400">
                <a:solidFill>
                  <a:srgbClr val="000000"/>
                </a:solidFill>
                <a:latin typeface="Times New Roman" charset="0"/>
              </a:rPr>
              <a:pPr algn="r" eaLnBrk="1">
                <a:lnSpc>
                  <a:spcPct val="95000"/>
                </a:lnSpc>
                <a:buSzPct val="100000"/>
              </a:pPr>
              <a:t>14</a:t>
            </a:fld>
            <a:endParaRPr lang="es-ES" altLang="es-ES_tradnl" sz="1400">
              <a:solidFill>
                <a:srgbClr val="000000"/>
              </a:solidFill>
              <a:latin typeface="Times New Roman" charset="0"/>
            </a:endParaRPr>
          </a:p>
        </p:txBody>
      </p:sp>
      <p:sp>
        <p:nvSpPr>
          <p:cNvPr id="73738" name="Text Box 8"/>
          <p:cNvSpPr txBox="1">
            <a:spLocks noChangeArrowheads="1"/>
          </p:cNvSpPr>
          <p:nvPr/>
        </p:nvSpPr>
        <p:spPr bwMode="auto">
          <a:xfrm>
            <a:off x="4278313" y="10155238"/>
            <a:ext cx="32591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6772A90-8D61-7645-8D2D-9535CAF7FD00}" type="slidenum">
              <a:rPr lang="es-ES" altLang="es-ES_tradnl" sz="1400">
                <a:solidFill>
                  <a:srgbClr val="000000"/>
                </a:solidFill>
                <a:latin typeface="Times New Roman" charset="0"/>
              </a:rPr>
              <a:pPr algn="r" eaLnBrk="1">
                <a:lnSpc>
                  <a:spcPct val="95000"/>
                </a:lnSpc>
                <a:buSzPct val="100000"/>
              </a:pPr>
              <a:t>14</a:t>
            </a:fld>
            <a:endParaRPr lang="es-ES" altLang="es-ES_tradnl" sz="1400">
              <a:solidFill>
                <a:srgbClr val="000000"/>
              </a:solidFill>
              <a:latin typeface="Times New Roman" charset="0"/>
            </a:endParaRPr>
          </a:p>
        </p:txBody>
      </p:sp>
      <p:sp>
        <p:nvSpPr>
          <p:cNvPr id="73739" name="Text Box 9"/>
          <p:cNvSpPr txBox="1">
            <a:spLocks noChangeArrowheads="1"/>
          </p:cNvSpPr>
          <p:nvPr/>
        </p:nvSpPr>
        <p:spPr bwMode="auto">
          <a:xfrm>
            <a:off x="4278313" y="10155238"/>
            <a:ext cx="3265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0BA6757-1678-104F-B73D-DA7692C74B03}" type="slidenum">
              <a:rPr lang="es-ES" altLang="es-ES_tradnl" sz="1400">
                <a:solidFill>
                  <a:srgbClr val="000000"/>
                </a:solidFill>
                <a:latin typeface="Times New Roman" charset="0"/>
              </a:rPr>
              <a:pPr algn="r" eaLnBrk="1">
                <a:lnSpc>
                  <a:spcPct val="95000"/>
                </a:lnSpc>
                <a:buSzPct val="100000"/>
              </a:pPr>
              <a:t>14</a:t>
            </a:fld>
            <a:endParaRPr lang="es-ES" altLang="es-ES_tradnl" sz="1400">
              <a:solidFill>
                <a:srgbClr val="000000"/>
              </a:solidFill>
              <a:latin typeface="Times New Roman" charset="0"/>
            </a:endParaRPr>
          </a:p>
        </p:txBody>
      </p:sp>
      <p:sp>
        <p:nvSpPr>
          <p:cNvPr id="73740"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F7E02B6-5C24-D349-97D4-6F35A2C55F0F}" type="slidenum">
              <a:rPr lang="es-ES" altLang="es-ES_tradnl" sz="1400">
                <a:solidFill>
                  <a:srgbClr val="000000"/>
                </a:solidFill>
                <a:latin typeface="Times New Roman" charset="0"/>
              </a:rPr>
              <a:pPr algn="r" eaLnBrk="1">
                <a:lnSpc>
                  <a:spcPct val="95000"/>
                </a:lnSpc>
                <a:buSzPct val="100000"/>
              </a:pPr>
              <a:t>14</a:t>
            </a:fld>
            <a:endParaRPr lang="es-ES" altLang="es-ES_tradnl" sz="1400">
              <a:solidFill>
                <a:srgbClr val="000000"/>
              </a:solidFill>
              <a:latin typeface="Times New Roman" charset="0"/>
            </a:endParaRPr>
          </a:p>
        </p:txBody>
      </p:sp>
      <p:sp>
        <p:nvSpPr>
          <p:cNvPr id="73741"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3742"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933960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CB641C50-BB28-544C-B2A1-030BD2580269}" type="slidenum">
              <a:rPr lang="es-ES" altLang="es-ES_tradnl" sz="1400">
                <a:solidFill>
                  <a:srgbClr val="000000"/>
                </a:solidFill>
                <a:latin typeface="Times New Roman" charset="0"/>
              </a:rPr>
              <a:pPr/>
              <a:t>15</a:t>
            </a:fld>
            <a:endParaRPr lang="es-ES" altLang="es-ES_tradnl" sz="1400">
              <a:solidFill>
                <a:srgbClr val="000000"/>
              </a:solidFill>
              <a:latin typeface="Times New Roman" charset="0"/>
            </a:endParaRPr>
          </a:p>
        </p:txBody>
      </p:sp>
      <p:sp>
        <p:nvSpPr>
          <p:cNvPr id="75779"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74BA306-C759-FA47-A07F-A90FE1706D39}" type="slidenum">
              <a:rPr lang="es-ES" altLang="es-ES_tradnl" sz="1400">
                <a:solidFill>
                  <a:srgbClr val="000000"/>
                </a:solidFill>
                <a:latin typeface="Times New Roman" charset="0"/>
              </a:rPr>
              <a:pPr algn="r" eaLnBrk="1">
                <a:lnSpc>
                  <a:spcPct val="95000"/>
                </a:lnSpc>
                <a:buSzPct val="100000"/>
              </a:pPr>
              <a:t>15</a:t>
            </a:fld>
            <a:endParaRPr lang="es-ES" altLang="es-ES_tradnl" sz="1400">
              <a:solidFill>
                <a:srgbClr val="000000"/>
              </a:solidFill>
              <a:latin typeface="Times New Roman" charset="0"/>
            </a:endParaRPr>
          </a:p>
        </p:txBody>
      </p:sp>
      <p:sp>
        <p:nvSpPr>
          <p:cNvPr id="75780"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7ED2538-1A8A-C045-86BD-EB5FF66EACC8}" type="slidenum">
              <a:rPr lang="es-ES" altLang="es-ES_tradnl" sz="1400">
                <a:solidFill>
                  <a:srgbClr val="000000"/>
                </a:solidFill>
                <a:latin typeface="Times New Roman" charset="0"/>
              </a:rPr>
              <a:pPr algn="r" eaLnBrk="1">
                <a:lnSpc>
                  <a:spcPct val="95000"/>
                </a:lnSpc>
                <a:buSzPct val="100000"/>
              </a:pPr>
              <a:t>15</a:t>
            </a:fld>
            <a:endParaRPr lang="es-ES" altLang="es-ES_tradnl" sz="1400">
              <a:solidFill>
                <a:srgbClr val="000000"/>
              </a:solidFill>
              <a:latin typeface="Times New Roman" charset="0"/>
            </a:endParaRPr>
          </a:p>
        </p:txBody>
      </p:sp>
      <p:sp>
        <p:nvSpPr>
          <p:cNvPr id="75781"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5E7880C-7D52-714C-86CE-0022AE57A0AD}" type="slidenum">
              <a:rPr lang="es-ES" altLang="es-ES_tradnl" sz="1400">
                <a:solidFill>
                  <a:srgbClr val="000000"/>
                </a:solidFill>
                <a:latin typeface="Times New Roman" charset="0"/>
              </a:rPr>
              <a:pPr algn="r" eaLnBrk="1">
                <a:lnSpc>
                  <a:spcPct val="95000"/>
                </a:lnSpc>
                <a:buSzPct val="100000"/>
              </a:pPr>
              <a:t>15</a:t>
            </a:fld>
            <a:endParaRPr lang="es-ES" altLang="es-ES_tradnl" sz="1400">
              <a:solidFill>
                <a:srgbClr val="000000"/>
              </a:solidFill>
              <a:latin typeface="Times New Roman" charset="0"/>
            </a:endParaRPr>
          </a:p>
        </p:txBody>
      </p:sp>
      <p:sp>
        <p:nvSpPr>
          <p:cNvPr id="75782"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6921E77-88C2-1E46-8CAC-4FF8EAAC5164}" type="slidenum">
              <a:rPr lang="es-ES" altLang="es-ES_tradnl" sz="1400">
                <a:solidFill>
                  <a:srgbClr val="000000"/>
                </a:solidFill>
                <a:latin typeface="Times New Roman" charset="0"/>
              </a:rPr>
              <a:pPr algn="r" eaLnBrk="1">
                <a:lnSpc>
                  <a:spcPct val="95000"/>
                </a:lnSpc>
                <a:buSzPct val="100000"/>
              </a:pPr>
              <a:t>15</a:t>
            </a:fld>
            <a:endParaRPr lang="es-ES" altLang="es-ES_tradnl" sz="1400">
              <a:solidFill>
                <a:srgbClr val="000000"/>
              </a:solidFill>
              <a:latin typeface="Times New Roman" charset="0"/>
            </a:endParaRPr>
          </a:p>
        </p:txBody>
      </p:sp>
      <p:sp>
        <p:nvSpPr>
          <p:cNvPr id="75783"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1B475DC-C375-144B-8222-C981953A6649}" type="slidenum">
              <a:rPr lang="es-ES" altLang="es-ES_tradnl" sz="1400">
                <a:solidFill>
                  <a:srgbClr val="000000"/>
                </a:solidFill>
                <a:latin typeface="Times New Roman" charset="0"/>
              </a:rPr>
              <a:pPr algn="r" eaLnBrk="1">
                <a:lnSpc>
                  <a:spcPct val="95000"/>
                </a:lnSpc>
                <a:buSzPct val="100000"/>
              </a:pPr>
              <a:t>15</a:t>
            </a:fld>
            <a:endParaRPr lang="es-ES" altLang="es-ES_tradnl" sz="1400">
              <a:solidFill>
                <a:srgbClr val="000000"/>
              </a:solidFill>
              <a:latin typeface="Times New Roman" charset="0"/>
            </a:endParaRPr>
          </a:p>
        </p:txBody>
      </p:sp>
      <p:sp>
        <p:nvSpPr>
          <p:cNvPr id="75784" name="Text Box 6"/>
          <p:cNvSpPr txBox="1">
            <a:spLocks noChangeArrowheads="1"/>
          </p:cNvSpPr>
          <p:nvPr/>
        </p:nvSpPr>
        <p:spPr bwMode="auto">
          <a:xfrm>
            <a:off x="4278313" y="10155238"/>
            <a:ext cx="32242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E3153AF-DE91-7A4D-BBE0-06F046891292}" type="slidenum">
              <a:rPr lang="es-ES" altLang="es-ES_tradnl" sz="1400">
                <a:solidFill>
                  <a:srgbClr val="000000"/>
                </a:solidFill>
                <a:latin typeface="Times New Roman" charset="0"/>
              </a:rPr>
              <a:pPr algn="r" eaLnBrk="1">
                <a:lnSpc>
                  <a:spcPct val="95000"/>
                </a:lnSpc>
                <a:buSzPct val="100000"/>
              </a:pPr>
              <a:t>15</a:t>
            </a:fld>
            <a:endParaRPr lang="es-ES" altLang="es-ES_tradnl" sz="1400">
              <a:solidFill>
                <a:srgbClr val="000000"/>
              </a:solidFill>
              <a:latin typeface="Times New Roman" charset="0"/>
            </a:endParaRPr>
          </a:p>
        </p:txBody>
      </p:sp>
      <p:sp>
        <p:nvSpPr>
          <p:cNvPr id="75785" name="Text Box 7"/>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89C290E-ACF9-5143-80DB-ABDBB99FDDAA}" type="slidenum">
              <a:rPr lang="es-ES" altLang="es-ES_tradnl" sz="1400">
                <a:solidFill>
                  <a:srgbClr val="000000"/>
                </a:solidFill>
                <a:latin typeface="Times New Roman" charset="0"/>
              </a:rPr>
              <a:pPr algn="r" eaLnBrk="1">
                <a:lnSpc>
                  <a:spcPct val="95000"/>
                </a:lnSpc>
                <a:buSzPct val="100000"/>
              </a:pPr>
              <a:t>15</a:t>
            </a:fld>
            <a:endParaRPr lang="es-ES" altLang="es-ES_tradnl" sz="1400">
              <a:solidFill>
                <a:srgbClr val="000000"/>
              </a:solidFill>
              <a:latin typeface="Times New Roman" charset="0"/>
            </a:endParaRPr>
          </a:p>
        </p:txBody>
      </p:sp>
      <p:sp>
        <p:nvSpPr>
          <p:cNvPr id="75786" name="Text Box 8"/>
          <p:cNvSpPr txBox="1">
            <a:spLocks noChangeArrowheads="1"/>
          </p:cNvSpPr>
          <p:nvPr/>
        </p:nvSpPr>
        <p:spPr bwMode="auto">
          <a:xfrm>
            <a:off x="4278313" y="10155238"/>
            <a:ext cx="32591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1EF0FE6-231C-3042-B759-2068910F48B6}" type="slidenum">
              <a:rPr lang="es-ES" altLang="es-ES_tradnl" sz="1400">
                <a:solidFill>
                  <a:srgbClr val="000000"/>
                </a:solidFill>
                <a:latin typeface="Times New Roman" charset="0"/>
              </a:rPr>
              <a:pPr algn="r" eaLnBrk="1">
                <a:lnSpc>
                  <a:spcPct val="95000"/>
                </a:lnSpc>
                <a:buSzPct val="100000"/>
              </a:pPr>
              <a:t>15</a:t>
            </a:fld>
            <a:endParaRPr lang="es-ES" altLang="es-ES_tradnl" sz="1400">
              <a:solidFill>
                <a:srgbClr val="000000"/>
              </a:solidFill>
              <a:latin typeface="Times New Roman" charset="0"/>
            </a:endParaRPr>
          </a:p>
        </p:txBody>
      </p:sp>
      <p:sp>
        <p:nvSpPr>
          <p:cNvPr id="75787" name="Text Box 9"/>
          <p:cNvSpPr txBox="1">
            <a:spLocks noChangeArrowheads="1"/>
          </p:cNvSpPr>
          <p:nvPr/>
        </p:nvSpPr>
        <p:spPr bwMode="auto">
          <a:xfrm>
            <a:off x="4278313" y="10155238"/>
            <a:ext cx="3265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77C9529-8D95-7F45-BCCC-A7649BC5805A}" type="slidenum">
              <a:rPr lang="es-ES" altLang="es-ES_tradnl" sz="1400">
                <a:solidFill>
                  <a:srgbClr val="000000"/>
                </a:solidFill>
                <a:latin typeface="Times New Roman" charset="0"/>
              </a:rPr>
              <a:pPr algn="r" eaLnBrk="1">
                <a:lnSpc>
                  <a:spcPct val="95000"/>
                </a:lnSpc>
                <a:buSzPct val="100000"/>
              </a:pPr>
              <a:t>15</a:t>
            </a:fld>
            <a:endParaRPr lang="es-ES" altLang="es-ES_tradnl" sz="1400">
              <a:solidFill>
                <a:srgbClr val="000000"/>
              </a:solidFill>
              <a:latin typeface="Times New Roman" charset="0"/>
            </a:endParaRPr>
          </a:p>
        </p:txBody>
      </p:sp>
      <p:sp>
        <p:nvSpPr>
          <p:cNvPr id="75788"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E6FE3BE-75D9-774C-AE7A-E9ED34FB0150}" type="slidenum">
              <a:rPr lang="es-ES" altLang="es-ES_tradnl" sz="1400">
                <a:solidFill>
                  <a:srgbClr val="000000"/>
                </a:solidFill>
                <a:latin typeface="Times New Roman" charset="0"/>
              </a:rPr>
              <a:pPr algn="r" eaLnBrk="1">
                <a:lnSpc>
                  <a:spcPct val="95000"/>
                </a:lnSpc>
                <a:buSzPct val="100000"/>
              </a:pPr>
              <a:t>15</a:t>
            </a:fld>
            <a:endParaRPr lang="es-ES" altLang="es-ES_tradnl" sz="1400">
              <a:solidFill>
                <a:srgbClr val="000000"/>
              </a:solidFill>
              <a:latin typeface="Times New Roman" charset="0"/>
            </a:endParaRPr>
          </a:p>
        </p:txBody>
      </p:sp>
      <p:sp>
        <p:nvSpPr>
          <p:cNvPr id="75789"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5790"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642436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05F4EE92-8498-234F-9F70-453D703B01E1}" type="slidenum">
              <a:rPr lang="es-ES" altLang="es-ES_tradnl" sz="1400">
                <a:solidFill>
                  <a:srgbClr val="000000"/>
                </a:solidFill>
                <a:latin typeface="Times New Roman" charset="0"/>
              </a:rPr>
              <a:pPr/>
              <a:t>16</a:t>
            </a:fld>
            <a:endParaRPr lang="es-ES" altLang="es-ES_tradnl" sz="1400">
              <a:solidFill>
                <a:srgbClr val="000000"/>
              </a:solidFill>
              <a:latin typeface="Times New Roman" charset="0"/>
            </a:endParaRPr>
          </a:p>
        </p:txBody>
      </p:sp>
      <p:sp>
        <p:nvSpPr>
          <p:cNvPr id="7782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3360141-0E31-E648-BE6C-BD1816C7FF23}" type="slidenum">
              <a:rPr lang="es-ES" altLang="es-ES_tradnl" sz="1400">
                <a:solidFill>
                  <a:srgbClr val="000000"/>
                </a:solidFill>
                <a:latin typeface="Times New Roman" charset="0"/>
              </a:rPr>
              <a:pPr algn="r" eaLnBrk="1">
                <a:lnSpc>
                  <a:spcPct val="95000"/>
                </a:lnSpc>
                <a:buSzPct val="100000"/>
              </a:pPr>
              <a:t>16</a:t>
            </a:fld>
            <a:endParaRPr lang="es-ES" altLang="es-ES_tradnl" sz="1400">
              <a:solidFill>
                <a:srgbClr val="000000"/>
              </a:solidFill>
              <a:latin typeface="Times New Roman" charset="0"/>
            </a:endParaRPr>
          </a:p>
        </p:txBody>
      </p:sp>
      <p:sp>
        <p:nvSpPr>
          <p:cNvPr id="7782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38F80BA-BEE0-C549-9EC0-7368D64AD7C4}" type="slidenum">
              <a:rPr lang="es-ES" altLang="es-ES_tradnl" sz="1400">
                <a:solidFill>
                  <a:srgbClr val="000000"/>
                </a:solidFill>
                <a:latin typeface="Times New Roman" charset="0"/>
              </a:rPr>
              <a:pPr algn="r" eaLnBrk="1">
                <a:lnSpc>
                  <a:spcPct val="95000"/>
                </a:lnSpc>
                <a:buSzPct val="100000"/>
              </a:pPr>
              <a:t>16</a:t>
            </a:fld>
            <a:endParaRPr lang="es-ES" altLang="es-ES_tradnl" sz="1400">
              <a:solidFill>
                <a:srgbClr val="000000"/>
              </a:solidFill>
              <a:latin typeface="Times New Roman" charset="0"/>
            </a:endParaRPr>
          </a:p>
        </p:txBody>
      </p:sp>
      <p:sp>
        <p:nvSpPr>
          <p:cNvPr id="7782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8890ABC-8B60-FF4D-BDE3-C3D066DACE85}" type="slidenum">
              <a:rPr lang="es-ES" altLang="es-ES_tradnl" sz="1400">
                <a:solidFill>
                  <a:srgbClr val="000000"/>
                </a:solidFill>
                <a:latin typeface="Times New Roman" charset="0"/>
              </a:rPr>
              <a:pPr algn="r" eaLnBrk="1">
                <a:lnSpc>
                  <a:spcPct val="95000"/>
                </a:lnSpc>
                <a:buSzPct val="100000"/>
              </a:pPr>
              <a:t>16</a:t>
            </a:fld>
            <a:endParaRPr lang="es-ES" altLang="es-ES_tradnl" sz="1400">
              <a:solidFill>
                <a:srgbClr val="000000"/>
              </a:solidFill>
              <a:latin typeface="Times New Roman" charset="0"/>
            </a:endParaRPr>
          </a:p>
        </p:txBody>
      </p:sp>
      <p:sp>
        <p:nvSpPr>
          <p:cNvPr id="7783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1CDA1BC-7A8F-4E43-B093-8CF190ADF98C}" type="slidenum">
              <a:rPr lang="es-ES" altLang="es-ES_tradnl" sz="1400">
                <a:solidFill>
                  <a:srgbClr val="000000"/>
                </a:solidFill>
                <a:latin typeface="Times New Roman" charset="0"/>
              </a:rPr>
              <a:pPr algn="r" eaLnBrk="1">
                <a:lnSpc>
                  <a:spcPct val="95000"/>
                </a:lnSpc>
                <a:buSzPct val="100000"/>
              </a:pPr>
              <a:t>16</a:t>
            </a:fld>
            <a:endParaRPr lang="es-ES" altLang="es-ES_tradnl" sz="1400">
              <a:solidFill>
                <a:srgbClr val="000000"/>
              </a:solidFill>
              <a:latin typeface="Times New Roman" charset="0"/>
            </a:endParaRPr>
          </a:p>
        </p:txBody>
      </p:sp>
      <p:sp>
        <p:nvSpPr>
          <p:cNvPr id="7783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049AFE0-24D9-9C4A-89F5-B951D64F2F0E}" type="slidenum">
              <a:rPr lang="es-ES" altLang="es-ES_tradnl" sz="1400">
                <a:solidFill>
                  <a:srgbClr val="000000"/>
                </a:solidFill>
                <a:latin typeface="Times New Roman" charset="0"/>
              </a:rPr>
              <a:pPr algn="r" eaLnBrk="1">
                <a:lnSpc>
                  <a:spcPct val="95000"/>
                </a:lnSpc>
                <a:buSzPct val="100000"/>
              </a:pPr>
              <a:t>16</a:t>
            </a:fld>
            <a:endParaRPr lang="es-ES" altLang="es-ES_tradnl" sz="1400">
              <a:solidFill>
                <a:srgbClr val="000000"/>
              </a:solidFill>
              <a:latin typeface="Times New Roman" charset="0"/>
            </a:endParaRPr>
          </a:p>
        </p:txBody>
      </p:sp>
      <p:sp>
        <p:nvSpPr>
          <p:cNvPr id="7783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0D19715-5945-B743-B4EA-34078BF1B7C0}" type="slidenum">
              <a:rPr lang="es-ES" altLang="es-ES_tradnl" sz="1400">
                <a:solidFill>
                  <a:srgbClr val="000000"/>
                </a:solidFill>
                <a:latin typeface="Times New Roman" charset="0"/>
              </a:rPr>
              <a:pPr algn="r" eaLnBrk="1">
                <a:lnSpc>
                  <a:spcPct val="95000"/>
                </a:lnSpc>
                <a:buSzPct val="100000"/>
              </a:pPr>
              <a:t>16</a:t>
            </a:fld>
            <a:endParaRPr lang="es-ES" altLang="es-ES_tradnl" sz="1400">
              <a:solidFill>
                <a:srgbClr val="000000"/>
              </a:solidFill>
              <a:latin typeface="Times New Roman" charset="0"/>
            </a:endParaRPr>
          </a:p>
        </p:txBody>
      </p:sp>
      <p:sp>
        <p:nvSpPr>
          <p:cNvPr id="77833"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F159922-0550-734C-A263-9D57EDDEA790}" type="slidenum">
              <a:rPr lang="es-ES" altLang="es-ES_tradnl" sz="1400">
                <a:solidFill>
                  <a:srgbClr val="000000"/>
                </a:solidFill>
                <a:latin typeface="Times New Roman" charset="0"/>
              </a:rPr>
              <a:pPr algn="r" eaLnBrk="1">
                <a:lnSpc>
                  <a:spcPct val="95000"/>
                </a:lnSpc>
                <a:buSzPct val="100000"/>
              </a:pPr>
              <a:t>16</a:t>
            </a:fld>
            <a:endParaRPr lang="es-ES" altLang="es-ES_tradnl" sz="1400">
              <a:solidFill>
                <a:srgbClr val="000000"/>
              </a:solidFill>
              <a:latin typeface="Times New Roman" charset="0"/>
            </a:endParaRPr>
          </a:p>
        </p:txBody>
      </p:sp>
      <p:sp>
        <p:nvSpPr>
          <p:cNvPr id="77834"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DC08880-0236-8D4F-A353-9466B0A6359D}" type="slidenum">
              <a:rPr lang="es-ES" altLang="es-ES_tradnl" sz="1400">
                <a:solidFill>
                  <a:srgbClr val="000000"/>
                </a:solidFill>
                <a:latin typeface="Times New Roman" charset="0"/>
              </a:rPr>
              <a:pPr algn="r" eaLnBrk="1">
                <a:lnSpc>
                  <a:spcPct val="95000"/>
                </a:lnSpc>
                <a:buSzPct val="100000"/>
              </a:pPr>
              <a:t>16</a:t>
            </a:fld>
            <a:endParaRPr lang="es-ES" altLang="es-ES_tradnl" sz="1400">
              <a:solidFill>
                <a:srgbClr val="000000"/>
              </a:solidFill>
              <a:latin typeface="Times New Roman" charset="0"/>
            </a:endParaRPr>
          </a:p>
        </p:txBody>
      </p:sp>
      <p:sp>
        <p:nvSpPr>
          <p:cNvPr id="77835"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9DA06C0-90F3-2A4B-9CE8-1629A50D3AA5}" type="slidenum">
              <a:rPr lang="es-ES" altLang="es-ES_tradnl" sz="1400">
                <a:solidFill>
                  <a:srgbClr val="000000"/>
                </a:solidFill>
                <a:latin typeface="Times New Roman" charset="0"/>
              </a:rPr>
              <a:pPr algn="r" eaLnBrk="1">
                <a:lnSpc>
                  <a:spcPct val="95000"/>
                </a:lnSpc>
                <a:buSzPct val="100000"/>
              </a:pPr>
              <a:t>16</a:t>
            </a:fld>
            <a:endParaRPr lang="es-ES" altLang="es-ES_tradnl" sz="1400">
              <a:solidFill>
                <a:srgbClr val="000000"/>
              </a:solidFill>
              <a:latin typeface="Times New Roman" charset="0"/>
            </a:endParaRPr>
          </a:p>
        </p:txBody>
      </p:sp>
      <p:sp>
        <p:nvSpPr>
          <p:cNvPr id="7783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EB60FC6-5132-0D4E-B248-92CA90217170}" type="slidenum">
              <a:rPr lang="es-ES" altLang="es-ES_tradnl" sz="1400">
                <a:solidFill>
                  <a:srgbClr val="000000"/>
                </a:solidFill>
                <a:latin typeface="Times New Roman" charset="0"/>
              </a:rPr>
              <a:pPr algn="r" eaLnBrk="1">
                <a:lnSpc>
                  <a:spcPct val="95000"/>
                </a:lnSpc>
                <a:buSzPct val="100000"/>
              </a:pPr>
              <a:t>16</a:t>
            </a:fld>
            <a:endParaRPr lang="es-ES" altLang="es-ES_tradnl" sz="1400">
              <a:solidFill>
                <a:srgbClr val="000000"/>
              </a:solidFill>
              <a:latin typeface="Times New Roman" charset="0"/>
            </a:endParaRPr>
          </a:p>
        </p:txBody>
      </p:sp>
      <p:sp>
        <p:nvSpPr>
          <p:cNvPr id="7783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7838"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7077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E3D4DCFF-C115-1249-84CF-BCD664359E81}" type="slidenum">
              <a:rPr lang="es-ES" altLang="es-ES_tradnl" sz="1400">
                <a:solidFill>
                  <a:srgbClr val="000000"/>
                </a:solidFill>
                <a:latin typeface="Times New Roman" charset="0"/>
              </a:rPr>
              <a:pPr/>
              <a:t>17</a:t>
            </a:fld>
            <a:endParaRPr lang="es-ES" altLang="es-ES_tradnl" sz="1400">
              <a:solidFill>
                <a:srgbClr val="000000"/>
              </a:solidFill>
              <a:latin typeface="Times New Roman" charset="0"/>
            </a:endParaRPr>
          </a:p>
        </p:txBody>
      </p:sp>
      <p:sp>
        <p:nvSpPr>
          <p:cNvPr id="7987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08F778F-CDE5-E343-A08B-CE52D1C53C4A}" type="slidenum">
              <a:rPr lang="es-ES" altLang="es-ES_tradnl" sz="1400">
                <a:solidFill>
                  <a:srgbClr val="000000"/>
                </a:solidFill>
                <a:latin typeface="Times New Roman" charset="0"/>
              </a:rPr>
              <a:pPr algn="r" eaLnBrk="1">
                <a:lnSpc>
                  <a:spcPct val="95000"/>
                </a:lnSpc>
                <a:buSzPct val="100000"/>
              </a:pPr>
              <a:t>17</a:t>
            </a:fld>
            <a:endParaRPr lang="es-ES" altLang="es-ES_tradnl" sz="1400">
              <a:solidFill>
                <a:srgbClr val="000000"/>
              </a:solidFill>
              <a:latin typeface="Times New Roman" charset="0"/>
            </a:endParaRPr>
          </a:p>
        </p:txBody>
      </p:sp>
      <p:sp>
        <p:nvSpPr>
          <p:cNvPr id="7987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07FE85E-74FC-2E48-ABAE-FBDBA25084F0}" type="slidenum">
              <a:rPr lang="es-ES" altLang="es-ES_tradnl" sz="1400">
                <a:solidFill>
                  <a:srgbClr val="000000"/>
                </a:solidFill>
                <a:latin typeface="Times New Roman" charset="0"/>
              </a:rPr>
              <a:pPr algn="r" eaLnBrk="1">
                <a:lnSpc>
                  <a:spcPct val="95000"/>
                </a:lnSpc>
                <a:buSzPct val="100000"/>
              </a:pPr>
              <a:t>17</a:t>
            </a:fld>
            <a:endParaRPr lang="es-ES" altLang="es-ES_tradnl" sz="1400">
              <a:solidFill>
                <a:srgbClr val="000000"/>
              </a:solidFill>
              <a:latin typeface="Times New Roman" charset="0"/>
            </a:endParaRPr>
          </a:p>
        </p:txBody>
      </p:sp>
      <p:sp>
        <p:nvSpPr>
          <p:cNvPr id="7987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C32D8E7-A09D-834A-80CD-C4C513EEDCAC}" type="slidenum">
              <a:rPr lang="es-ES" altLang="es-ES_tradnl" sz="1400">
                <a:solidFill>
                  <a:srgbClr val="000000"/>
                </a:solidFill>
                <a:latin typeface="Times New Roman" charset="0"/>
              </a:rPr>
              <a:pPr algn="r" eaLnBrk="1">
                <a:lnSpc>
                  <a:spcPct val="95000"/>
                </a:lnSpc>
                <a:buSzPct val="100000"/>
              </a:pPr>
              <a:t>17</a:t>
            </a:fld>
            <a:endParaRPr lang="es-ES" altLang="es-ES_tradnl" sz="1400">
              <a:solidFill>
                <a:srgbClr val="000000"/>
              </a:solidFill>
              <a:latin typeface="Times New Roman" charset="0"/>
            </a:endParaRPr>
          </a:p>
        </p:txBody>
      </p:sp>
      <p:sp>
        <p:nvSpPr>
          <p:cNvPr id="7987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BB7A38E-B7C2-7544-9801-52226C816087}" type="slidenum">
              <a:rPr lang="es-ES" altLang="es-ES_tradnl" sz="1400">
                <a:solidFill>
                  <a:srgbClr val="000000"/>
                </a:solidFill>
                <a:latin typeface="Times New Roman" charset="0"/>
              </a:rPr>
              <a:pPr algn="r" eaLnBrk="1">
                <a:lnSpc>
                  <a:spcPct val="95000"/>
                </a:lnSpc>
                <a:buSzPct val="100000"/>
              </a:pPr>
              <a:t>17</a:t>
            </a:fld>
            <a:endParaRPr lang="es-ES" altLang="es-ES_tradnl" sz="1400">
              <a:solidFill>
                <a:srgbClr val="000000"/>
              </a:solidFill>
              <a:latin typeface="Times New Roman" charset="0"/>
            </a:endParaRPr>
          </a:p>
        </p:txBody>
      </p:sp>
      <p:sp>
        <p:nvSpPr>
          <p:cNvPr id="7987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4779702-5533-7449-9862-97BAF2A3E1EE}" type="slidenum">
              <a:rPr lang="es-ES" altLang="es-ES_tradnl" sz="1400">
                <a:solidFill>
                  <a:srgbClr val="000000"/>
                </a:solidFill>
                <a:latin typeface="Times New Roman" charset="0"/>
              </a:rPr>
              <a:pPr algn="r" eaLnBrk="1">
                <a:lnSpc>
                  <a:spcPct val="95000"/>
                </a:lnSpc>
                <a:buSzPct val="100000"/>
              </a:pPr>
              <a:t>17</a:t>
            </a:fld>
            <a:endParaRPr lang="es-ES" altLang="es-ES_tradnl" sz="1400">
              <a:solidFill>
                <a:srgbClr val="000000"/>
              </a:solidFill>
              <a:latin typeface="Times New Roman" charset="0"/>
            </a:endParaRPr>
          </a:p>
        </p:txBody>
      </p:sp>
      <p:sp>
        <p:nvSpPr>
          <p:cNvPr id="7988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68AF84A-C179-D34A-B359-3DC4CDDC82A6}" type="slidenum">
              <a:rPr lang="es-ES" altLang="es-ES_tradnl" sz="1400">
                <a:solidFill>
                  <a:srgbClr val="000000"/>
                </a:solidFill>
                <a:latin typeface="Times New Roman" charset="0"/>
              </a:rPr>
              <a:pPr algn="r" eaLnBrk="1">
                <a:lnSpc>
                  <a:spcPct val="95000"/>
                </a:lnSpc>
                <a:buSzPct val="100000"/>
              </a:pPr>
              <a:t>17</a:t>
            </a:fld>
            <a:endParaRPr lang="es-ES" altLang="es-ES_tradnl" sz="1400">
              <a:solidFill>
                <a:srgbClr val="000000"/>
              </a:solidFill>
              <a:latin typeface="Times New Roman" charset="0"/>
            </a:endParaRPr>
          </a:p>
        </p:txBody>
      </p:sp>
      <p:sp>
        <p:nvSpPr>
          <p:cNvPr id="79881"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2B08574-F73E-7D46-9F8C-6645C5CD39BC}" type="slidenum">
              <a:rPr lang="es-ES" altLang="es-ES_tradnl" sz="1400">
                <a:solidFill>
                  <a:srgbClr val="000000"/>
                </a:solidFill>
                <a:latin typeface="Times New Roman" charset="0"/>
              </a:rPr>
              <a:pPr algn="r" eaLnBrk="1">
                <a:lnSpc>
                  <a:spcPct val="95000"/>
                </a:lnSpc>
                <a:buSzPct val="100000"/>
              </a:pPr>
              <a:t>17</a:t>
            </a:fld>
            <a:endParaRPr lang="es-ES" altLang="es-ES_tradnl" sz="1400">
              <a:solidFill>
                <a:srgbClr val="000000"/>
              </a:solidFill>
              <a:latin typeface="Times New Roman" charset="0"/>
            </a:endParaRPr>
          </a:p>
        </p:txBody>
      </p:sp>
      <p:sp>
        <p:nvSpPr>
          <p:cNvPr id="79882"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C506039-7268-4144-8B81-0A8D85832EF7}" type="slidenum">
              <a:rPr lang="es-ES" altLang="es-ES_tradnl" sz="1400">
                <a:solidFill>
                  <a:srgbClr val="000000"/>
                </a:solidFill>
                <a:latin typeface="Times New Roman" charset="0"/>
              </a:rPr>
              <a:pPr algn="r" eaLnBrk="1">
                <a:lnSpc>
                  <a:spcPct val="95000"/>
                </a:lnSpc>
                <a:buSzPct val="100000"/>
              </a:pPr>
              <a:t>17</a:t>
            </a:fld>
            <a:endParaRPr lang="es-ES" altLang="es-ES_tradnl" sz="1400">
              <a:solidFill>
                <a:srgbClr val="000000"/>
              </a:solidFill>
              <a:latin typeface="Times New Roman" charset="0"/>
            </a:endParaRPr>
          </a:p>
        </p:txBody>
      </p:sp>
      <p:sp>
        <p:nvSpPr>
          <p:cNvPr id="79883"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2148E89-F138-1B45-84F1-05A6CE43A827}" type="slidenum">
              <a:rPr lang="es-ES" altLang="es-ES_tradnl" sz="1400">
                <a:solidFill>
                  <a:srgbClr val="000000"/>
                </a:solidFill>
                <a:latin typeface="Times New Roman" charset="0"/>
              </a:rPr>
              <a:pPr algn="r" eaLnBrk="1">
                <a:lnSpc>
                  <a:spcPct val="95000"/>
                </a:lnSpc>
                <a:buSzPct val="100000"/>
              </a:pPr>
              <a:t>17</a:t>
            </a:fld>
            <a:endParaRPr lang="es-ES" altLang="es-ES_tradnl" sz="1400">
              <a:solidFill>
                <a:srgbClr val="000000"/>
              </a:solidFill>
              <a:latin typeface="Times New Roman" charset="0"/>
            </a:endParaRPr>
          </a:p>
        </p:txBody>
      </p:sp>
      <p:sp>
        <p:nvSpPr>
          <p:cNvPr id="79884"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6FF57E6-FBDB-F54F-802D-D5C2310FA912}" type="slidenum">
              <a:rPr lang="es-ES" altLang="es-ES_tradnl" sz="1400">
                <a:solidFill>
                  <a:srgbClr val="000000"/>
                </a:solidFill>
                <a:latin typeface="Times New Roman" charset="0"/>
              </a:rPr>
              <a:pPr algn="r" eaLnBrk="1">
                <a:lnSpc>
                  <a:spcPct val="95000"/>
                </a:lnSpc>
                <a:buSzPct val="100000"/>
              </a:pPr>
              <a:t>17</a:t>
            </a:fld>
            <a:endParaRPr lang="es-ES" altLang="es-ES_tradnl" sz="1400">
              <a:solidFill>
                <a:srgbClr val="000000"/>
              </a:solidFill>
              <a:latin typeface="Times New Roman" charset="0"/>
            </a:endParaRPr>
          </a:p>
        </p:txBody>
      </p:sp>
      <p:sp>
        <p:nvSpPr>
          <p:cNvPr id="79885"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9886"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367169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BDCA6E0C-B5F7-5643-86C7-EC794A7C4EFB}" type="slidenum">
              <a:rPr lang="es-ES" altLang="es-ES_tradnl" sz="1400">
                <a:solidFill>
                  <a:srgbClr val="000000"/>
                </a:solidFill>
                <a:latin typeface="Times New Roman" charset="0"/>
              </a:rPr>
              <a:pPr/>
              <a:t>18</a:t>
            </a:fld>
            <a:endParaRPr lang="es-ES" altLang="es-ES_tradnl" sz="1400">
              <a:solidFill>
                <a:srgbClr val="000000"/>
              </a:solidFill>
              <a:latin typeface="Times New Roman" charset="0"/>
            </a:endParaRPr>
          </a:p>
        </p:txBody>
      </p:sp>
      <p:sp>
        <p:nvSpPr>
          <p:cNvPr id="81923"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14C3EFE-BB72-E642-839D-6BB421155D98}" type="slidenum">
              <a:rPr lang="es-ES" altLang="es-ES_tradnl" sz="1400">
                <a:solidFill>
                  <a:srgbClr val="000000"/>
                </a:solidFill>
                <a:latin typeface="Times New Roman" charset="0"/>
              </a:rPr>
              <a:pPr algn="r" eaLnBrk="1">
                <a:lnSpc>
                  <a:spcPct val="95000"/>
                </a:lnSpc>
                <a:buSzPct val="100000"/>
              </a:pPr>
              <a:t>18</a:t>
            </a:fld>
            <a:endParaRPr lang="es-ES" altLang="es-ES_tradnl" sz="1400">
              <a:solidFill>
                <a:srgbClr val="000000"/>
              </a:solidFill>
              <a:latin typeface="Times New Roman" charset="0"/>
            </a:endParaRPr>
          </a:p>
        </p:txBody>
      </p:sp>
      <p:sp>
        <p:nvSpPr>
          <p:cNvPr id="81924"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4EA34E8-82CE-FA4E-AF5B-3C6B05AC0CF0}" type="slidenum">
              <a:rPr lang="es-ES" altLang="es-ES_tradnl" sz="1400">
                <a:solidFill>
                  <a:srgbClr val="000000"/>
                </a:solidFill>
                <a:latin typeface="Times New Roman" charset="0"/>
              </a:rPr>
              <a:pPr algn="r" eaLnBrk="1">
                <a:lnSpc>
                  <a:spcPct val="95000"/>
                </a:lnSpc>
                <a:buSzPct val="100000"/>
              </a:pPr>
              <a:t>18</a:t>
            </a:fld>
            <a:endParaRPr lang="es-ES" altLang="es-ES_tradnl" sz="1400">
              <a:solidFill>
                <a:srgbClr val="000000"/>
              </a:solidFill>
              <a:latin typeface="Times New Roman" charset="0"/>
            </a:endParaRPr>
          </a:p>
        </p:txBody>
      </p:sp>
      <p:sp>
        <p:nvSpPr>
          <p:cNvPr id="81925"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A4F7EFA-2D3A-5A41-808A-C7792F8FB5F3}" type="slidenum">
              <a:rPr lang="es-ES" altLang="es-ES_tradnl" sz="1400">
                <a:solidFill>
                  <a:srgbClr val="000000"/>
                </a:solidFill>
                <a:latin typeface="Times New Roman" charset="0"/>
              </a:rPr>
              <a:pPr algn="r" eaLnBrk="1">
                <a:lnSpc>
                  <a:spcPct val="95000"/>
                </a:lnSpc>
                <a:buSzPct val="100000"/>
              </a:pPr>
              <a:t>18</a:t>
            </a:fld>
            <a:endParaRPr lang="es-ES" altLang="es-ES_tradnl" sz="1400">
              <a:solidFill>
                <a:srgbClr val="000000"/>
              </a:solidFill>
              <a:latin typeface="Times New Roman" charset="0"/>
            </a:endParaRPr>
          </a:p>
        </p:txBody>
      </p:sp>
      <p:sp>
        <p:nvSpPr>
          <p:cNvPr id="81926"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547BCF7-D95A-434A-A3BE-AEAA5132F459}" type="slidenum">
              <a:rPr lang="es-ES" altLang="es-ES_tradnl" sz="1400">
                <a:solidFill>
                  <a:srgbClr val="000000"/>
                </a:solidFill>
                <a:latin typeface="Times New Roman" charset="0"/>
              </a:rPr>
              <a:pPr algn="r" eaLnBrk="1">
                <a:lnSpc>
                  <a:spcPct val="95000"/>
                </a:lnSpc>
                <a:buSzPct val="100000"/>
              </a:pPr>
              <a:t>18</a:t>
            </a:fld>
            <a:endParaRPr lang="es-ES" altLang="es-ES_tradnl" sz="1400">
              <a:solidFill>
                <a:srgbClr val="000000"/>
              </a:solidFill>
              <a:latin typeface="Times New Roman" charset="0"/>
            </a:endParaRPr>
          </a:p>
        </p:txBody>
      </p:sp>
      <p:sp>
        <p:nvSpPr>
          <p:cNvPr id="81927"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FE678DF-038A-9A4E-800F-372697451A09}" type="slidenum">
              <a:rPr lang="es-ES" altLang="es-ES_tradnl" sz="1400">
                <a:solidFill>
                  <a:srgbClr val="000000"/>
                </a:solidFill>
                <a:latin typeface="Times New Roman" charset="0"/>
              </a:rPr>
              <a:pPr algn="r" eaLnBrk="1">
                <a:lnSpc>
                  <a:spcPct val="95000"/>
                </a:lnSpc>
                <a:buSzPct val="100000"/>
              </a:pPr>
              <a:t>18</a:t>
            </a:fld>
            <a:endParaRPr lang="es-ES" altLang="es-ES_tradnl" sz="1400">
              <a:solidFill>
                <a:srgbClr val="000000"/>
              </a:solidFill>
              <a:latin typeface="Times New Roman" charset="0"/>
            </a:endParaRPr>
          </a:p>
        </p:txBody>
      </p:sp>
      <p:sp>
        <p:nvSpPr>
          <p:cNvPr id="81928"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07CC808-4205-3F49-B75C-F7F6E52A277A}" type="slidenum">
              <a:rPr lang="es-ES" altLang="es-ES_tradnl" sz="1400">
                <a:solidFill>
                  <a:srgbClr val="000000"/>
                </a:solidFill>
                <a:latin typeface="Times New Roman" charset="0"/>
              </a:rPr>
              <a:pPr algn="r" eaLnBrk="1">
                <a:lnSpc>
                  <a:spcPct val="95000"/>
                </a:lnSpc>
                <a:buSzPct val="100000"/>
              </a:pPr>
              <a:t>18</a:t>
            </a:fld>
            <a:endParaRPr lang="es-ES" altLang="es-ES_tradnl" sz="1400">
              <a:solidFill>
                <a:srgbClr val="000000"/>
              </a:solidFill>
              <a:latin typeface="Times New Roman" charset="0"/>
            </a:endParaRPr>
          </a:p>
        </p:txBody>
      </p:sp>
      <p:sp>
        <p:nvSpPr>
          <p:cNvPr id="81929"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0B034A3-ADDB-9D47-815F-8E753762D405}" type="slidenum">
              <a:rPr lang="es-ES" altLang="es-ES_tradnl" sz="1400">
                <a:solidFill>
                  <a:srgbClr val="000000"/>
                </a:solidFill>
                <a:latin typeface="Times New Roman" charset="0"/>
              </a:rPr>
              <a:pPr algn="r" eaLnBrk="1">
                <a:lnSpc>
                  <a:spcPct val="95000"/>
                </a:lnSpc>
                <a:buSzPct val="100000"/>
              </a:pPr>
              <a:t>18</a:t>
            </a:fld>
            <a:endParaRPr lang="es-ES" altLang="es-ES_tradnl" sz="1400">
              <a:solidFill>
                <a:srgbClr val="000000"/>
              </a:solidFill>
              <a:latin typeface="Times New Roman" charset="0"/>
            </a:endParaRPr>
          </a:p>
        </p:txBody>
      </p:sp>
      <p:sp>
        <p:nvSpPr>
          <p:cNvPr id="81930"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F79BB38-F39A-C14C-B90E-B5C9BD517144}" type="slidenum">
              <a:rPr lang="es-ES" altLang="es-ES_tradnl" sz="1400">
                <a:solidFill>
                  <a:srgbClr val="000000"/>
                </a:solidFill>
                <a:latin typeface="Times New Roman" charset="0"/>
              </a:rPr>
              <a:pPr algn="r" eaLnBrk="1">
                <a:lnSpc>
                  <a:spcPct val="95000"/>
                </a:lnSpc>
                <a:buSzPct val="100000"/>
              </a:pPr>
              <a:t>18</a:t>
            </a:fld>
            <a:endParaRPr lang="es-ES" altLang="es-ES_tradnl" sz="1400">
              <a:solidFill>
                <a:srgbClr val="000000"/>
              </a:solidFill>
              <a:latin typeface="Times New Roman" charset="0"/>
            </a:endParaRPr>
          </a:p>
        </p:txBody>
      </p:sp>
      <p:sp>
        <p:nvSpPr>
          <p:cNvPr id="81931"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9365167-5F18-764E-A48A-29FA49A139AA}" type="slidenum">
              <a:rPr lang="es-ES" altLang="es-ES_tradnl" sz="1400">
                <a:solidFill>
                  <a:srgbClr val="000000"/>
                </a:solidFill>
                <a:latin typeface="Times New Roman" charset="0"/>
              </a:rPr>
              <a:pPr algn="r" eaLnBrk="1">
                <a:lnSpc>
                  <a:spcPct val="95000"/>
                </a:lnSpc>
                <a:buSzPct val="100000"/>
              </a:pPr>
              <a:t>18</a:t>
            </a:fld>
            <a:endParaRPr lang="es-ES" altLang="es-ES_tradnl" sz="1400">
              <a:solidFill>
                <a:srgbClr val="000000"/>
              </a:solidFill>
              <a:latin typeface="Times New Roman" charset="0"/>
            </a:endParaRPr>
          </a:p>
        </p:txBody>
      </p:sp>
      <p:sp>
        <p:nvSpPr>
          <p:cNvPr id="81932"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DC3DC3F-1759-6449-AC42-E45B95210E8A}" type="slidenum">
              <a:rPr lang="es-ES" altLang="es-ES_tradnl" sz="1400">
                <a:solidFill>
                  <a:srgbClr val="000000"/>
                </a:solidFill>
                <a:latin typeface="Times New Roman" charset="0"/>
              </a:rPr>
              <a:pPr algn="r" eaLnBrk="1">
                <a:lnSpc>
                  <a:spcPct val="95000"/>
                </a:lnSpc>
                <a:buSzPct val="100000"/>
              </a:pPr>
              <a:t>18</a:t>
            </a:fld>
            <a:endParaRPr lang="es-ES" altLang="es-ES_tradnl" sz="1400">
              <a:solidFill>
                <a:srgbClr val="000000"/>
              </a:solidFill>
              <a:latin typeface="Times New Roman" charset="0"/>
            </a:endParaRPr>
          </a:p>
        </p:txBody>
      </p:sp>
      <p:sp>
        <p:nvSpPr>
          <p:cNvPr id="81933"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81934"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162485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5EE6D916-E378-EE4F-B797-75D1496D292C}" type="slidenum">
              <a:rPr lang="es-ES" altLang="es-ES_tradnl" sz="1400">
                <a:solidFill>
                  <a:srgbClr val="000000"/>
                </a:solidFill>
                <a:latin typeface="Times New Roman" charset="0"/>
              </a:rPr>
              <a:pPr/>
              <a:t>19</a:t>
            </a:fld>
            <a:endParaRPr lang="es-ES" altLang="es-ES_tradnl" sz="1400">
              <a:solidFill>
                <a:srgbClr val="000000"/>
              </a:solidFill>
              <a:latin typeface="Times New Roman" charset="0"/>
            </a:endParaRPr>
          </a:p>
        </p:txBody>
      </p:sp>
      <p:sp>
        <p:nvSpPr>
          <p:cNvPr id="83971"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997CB2A-17A7-9F45-8975-686ECD44B36E}" type="slidenum">
              <a:rPr lang="es-ES" altLang="es-ES_tradnl" sz="1400">
                <a:solidFill>
                  <a:srgbClr val="000000"/>
                </a:solidFill>
                <a:latin typeface="Times New Roman" charset="0"/>
              </a:rPr>
              <a:pPr algn="r" eaLnBrk="1">
                <a:lnSpc>
                  <a:spcPct val="95000"/>
                </a:lnSpc>
                <a:buSzPct val="100000"/>
              </a:pPr>
              <a:t>19</a:t>
            </a:fld>
            <a:endParaRPr lang="es-ES" altLang="es-ES_tradnl" sz="1400">
              <a:solidFill>
                <a:srgbClr val="000000"/>
              </a:solidFill>
              <a:latin typeface="Times New Roman" charset="0"/>
            </a:endParaRPr>
          </a:p>
        </p:txBody>
      </p:sp>
      <p:sp>
        <p:nvSpPr>
          <p:cNvPr id="83972"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F55524B-216A-4A41-B9E4-642F9A22F891}" type="slidenum">
              <a:rPr lang="es-ES" altLang="es-ES_tradnl" sz="1400">
                <a:solidFill>
                  <a:srgbClr val="000000"/>
                </a:solidFill>
                <a:latin typeface="Times New Roman" charset="0"/>
              </a:rPr>
              <a:pPr algn="r" eaLnBrk="1">
                <a:lnSpc>
                  <a:spcPct val="95000"/>
                </a:lnSpc>
                <a:buSzPct val="100000"/>
              </a:pPr>
              <a:t>19</a:t>
            </a:fld>
            <a:endParaRPr lang="es-ES" altLang="es-ES_tradnl" sz="1400">
              <a:solidFill>
                <a:srgbClr val="000000"/>
              </a:solidFill>
              <a:latin typeface="Times New Roman" charset="0"/>
            </a:endParaRPr>
          </a:p>
        </p:txBody>
      </p:sp>
      <p:sp>
        <p:nvSpPr>
          <p:cNvPr id="83973"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DD3BDA2-8014-C44D-BDC8-4AA2DBE4E5EA}" type="slidenum">
              <a:rPr lang="es-ES" altLang="es-ES_tradnl" sz="1400">
                <a:solidFill>
                  <a:srgbClr val="000000"/>
                </a:solidFill>
                <a:latin typeface="Times New Roman" charset="0"/>
              </a:rPr>
              <a:pPr algn="r" eaLnBrk="1">
                <a:lnSpc>
                  <a:spcPct val="95000"/>
                </a:lnSpc>
                <a:buSzPct val="100000"/>
              </a:pPr>
              <a:t>19</a:t>
            </a:fld>
            <a:endParaRPr lang="es-ES" altLang="es-ES_tradnl" sz="1400">
              <a:solidFill>
                <a:srgbClr val="000000"/>
              </a:solidFill>
              <a:latin typeface="Times New Roman" charset="0"/>
            </a:endParaRPr>
          </a:p>
        </p:txBody>
      </p:sp>
      <p:sp>
        <p:nvSpPr>
          <p:cNvPr id="83974"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D4A915A-BFBD-EB41-A88A-61331521961E}" type="slidenum">
              <a:rPr lang="es-ES" altLang="es-ES_tradnl" sz="1400">
                <a:solidFill>
                  <a:srgbClr val="000000"/>
                </a:solidFill>
                <a:latin typeface="Times New Roman" charset="0"/>
              </a:rPr>
              <a:pPr algn="r" eaLnBrk="1">
                <a:lnSpc>
                  <a:spcPct val="95000"/>
                </a:lnSpc>
                <a:buSzPct val="100000"/>
              </a:pPr>
              <a:t>19</a:t>
            </a:fld>
            <a:endParaRPr lang="es-ES" altLang="es-ES_tradnl" sz="1400">
              <a:solidFill>
                <a:srgbClr val="000000"/>
              </a:solidFill>
              <a:latin typeface="Times New Roman" charset="0"/>
            </a:endParaRPr>
          </a:p>
        </p:txBody>
      </p:sp>
      <p:sp>
        <p:nvSpPr>
          <p:cNvPr id="83975"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0E8595C-66D6-E647-B301-94628357E4D7}" type="slidenum">
              <a:rPr lang="es-ES" altLang="es-ES_tradnl" sz="1400">
                <a:solidFill>
                  <a:srgbClr val="000000"/>
                </a:solidFill>
                <a:latin typeface="Times New Roman" charset="0"/>
              </a:rPr>
              <a:pPr algn="r" eaLnBrk="1">
                <a:lnSpc>
                  <a:spcPct val="95000"/>
                </a:lnSpc>
                <a:buSzPct val="100000"/>
              </a:pPr>
              <a:t>19</a:t>
            </a:fld>
            <a:endParaRPr lang="es-ES" altLang="es-ES_tradnl" sz="1400">
              <a:solidFill>
                <a:srgbClr val="000000"/>
              </a:solidFill>
              <a:latin typeface="Times New Roman" charset="0"/>
            </a:endParaRPr>
          </a:p>
        </p:txBody>
      </p:sp>
      <p:sp>
        <p:nvSpPr>
          <p:cNvPr id="83976" name="Text Box 6"/>
          <p:cNvSpPr txBox="1">
            <a:spLocks noChangeArrowheads="1"/>
          </p:cNvSpPr>
          <p:nvPr/>
        </p:nvSpPr>
        <p:spPr bwMode="auto">
          <a:xfrm>
            <a:off x="4278313" y="10155238"/>
            <a:ext cx="32242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3D6597F-260F-424E-814C-C4931841708D}" type="slidenum">
              <a:rPr lang="es-ES" altLang="es-ES_tradnl" sz="1400">
                <a:solidFill>
                  <a:srgbClr val="000000"/>
                </a:solidFill>
                <a:latin typeface="Times New Roman" charset="0"/>
              </a:rPr>
              <a:pPr algn="r" eaLnBrk="1">
                <a:lnSpc>
                  <a:spcPct val="95000"/>
                </a:lnSpc>
                <a:buSzPct val="100000"/>
              </a:pPr>
              <a:t>19</a:t>
            </a:fld>
            <a:endParaRPr lang="es-ES" altLang="es-ES_tradnl" sz="1400">
              <a:solidFill>
                <a:srgbClr val="000000"/>
              </a:solidFill>
              <a:latin typeface="Times New Roman" charset="0"/>
            </a:endParaRPr>
          </a:p>
        </p:txBody>
      </p:sp>
      <p:sp>
        <p:nvSpPr>
          <p:cNvPr id="83977" name="Text Box 7"/>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4CBB1A4-74E3-6F43-8023-52325556B986}" type="slidenum">
              <a:rPr lang="es-ES" altLang="es-ES_tradnl" sz="1400">
                <a:solidFill>
                  <a:srgbClr val="000000"/>
                </a:solidFill>
                <a:latin typeface="Times New Roman" charset="0"/>
              </a:rPr>
              <a:pPr algn="r" eaLnBrk="1">
                <a:lnSpc>
                  <a:spcPct val="95000"/>
                </a:lnSpc>
                <a:buSzPct val="100000"/>
              </a:pPr>
              <a:t>19</a:t>
            </a:fld>
            <a:endParaRPr lang="es-ES" altLang="es-ES_tradnl" sz="1400">
              <a:solidFill>
                <a:srgbClr val="000000"/>
              </a:solidFill>
              <a:latin typeface="Times New Roman" charset="0"/>
            </a:endParaRPr>
          </a:p>
        </p:txBody>
      </p:sp>
      <p:sp>
        <p:nvSpPr>
          <p:cNvPr id="83978" name="Text Box 8"/>
          <p:cNvSpPr txBox="1">
            <a:spLocks noChangeArrowheads="1"/>
          </p:cNvSpPr>
          <p:nvPr/>
        </p:nvSpPr>
        <p:spPr bwMode="auto">
          <a:xfrm>
            <a:off x="4278313" y="10155238"/>
            <a:ext cx="32591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AF5CDAA-F4C1-F846-BEE9-6B5B4FED2FFC}" type="slidenum">
              <a:rPr lang="es-ES" altLang="es-ES_tradnl" sz="1400">
                <a:solidFill>
                  <a:srgbClr val="000000"/>
                </a:solidFill>
                <a:latin typeface="Times New Roman" charset="0"/>
              </a:rPr>
              <a:pPr algn="r" eaLnBrk="1">
                <a:lnSpc>
                  <a:spcPct val="95000"/>
                </a:lnSpc>
                <a:buSzPct val="100000"/>
              </a:pPr>
              <a:t>19</a:t>
            </a:fld>
            <a:endParaRPr lang="es-ES" altLang="es-ES_tradnl" sz="1400">
              <a:solidFill>
                <a:srgbClr val="000000"/>
              </a:solidFill>
              <a:latin typeface="Times New Roman" charset="0"/>
            </a:endParaRPr>
          </a:p>
        </p:txBody>
      </p:sp>
      <p:sp>
        <p:nvSpPr>
          <p:cNvPr id="83979" name="Text Box 9"/>
          <p:cNvSpPr txBox="1">
            <a:spLocks noChangeArrowheads="1"/>
          </p:cNvSpPr>
          <p:nvPr/>
        </p:nvSpPr>
        <p:spPr bwMode="auto">
          <a:xfrm>
            <a:off x="4278313" y="10155238"/>
            <a:ext cx="3265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D7D08B7-16FE-524E-B59E-C910518917FD}" type="slidenum">
              <a:rPr lang="es-ES" altLang="es-ES_tradnl" sz="1400">
                <a:solidFill>
                  <a:srgbClr val="000000"/>
                </a:solidFill>
                <a:latin typeface="Times New Roman" charset="0"/>
              </a:rPr>
              <a:pPr algn="r" eaLnBrk="1">
                <a:lnSpc>
                  <a:spcPct val="95000"/>
                </a:lnSpc>
                <a:buSzPct val="100000"/>
              </a:pPr>
              <a:t>19</a:t>
            </a:fld>
            <a:endParaRPr lang="es-ES" altLang="es-ES_tradnl" sz="1400">
              <a:solidFill>
                <a:srgbClr val="000000"/>
              </a:solidFill>
              <a:latin typeface="Times New Roman" charset="0"/>
            </a:endParaRPr>
          </a:p>
        </p:txBody>
      </p:sp>
      <p:sp>
        <p:nvSpPr>
          <p:cNvPr id="83980"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5CE84A4-FEEE-0B42-B57B-28AAE6BCFE38}" type="slidenum">
              <a:rPr lang="es-ES" altLang="es-ES_tradnl" sz="1400">
                <a:solidFill>
                  <a:srgbClr val="000000"/>
                </a:solidFill>
                <a:latin typeface="Times New Roman" charset="0"/>
              </a:rPr>
              <a:pPr algn="r" eaLnBrk="1">
                <a:lnSpc>
                  <a:spcPct val="95000"/>
                </a:lnSpc>
                <a:buSzPct val="100000"/>
              </a:pPr>
              <a:t>19</a:t>
            </a:fld>
            <a:endParaRPr lang="es-ES" altLang="es-ES_tradnl" sz="1400">
              <a:solidFill>
                <a:srgbClr val="000000"/>
              </a:solidFill>
              <a:latin typeface="Times New Roman" charset="0"/>
            </a:endParaRPr>
          </a:p>
        </p:txBody>
      </p:sp>
      <p:sp>
        <p:nvSpPr>
          <p:cNvPr id="83981"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83982"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15359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7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1pPr>
            <a:lvl2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2pPr>
            <a:lvl3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3pPr>
            <a:lvl4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4pPr>
            <a:lvl5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9pPr>
          </a:lstStyle>
          <a:p>
            <a:pPr>
              <a:spcBef>
                <a:spcPct val="0"/>
              </a:spcBef>
              <a:buClrTx/>
              <a:buFontTx/>
              <a:buNone/>
            </a:pPr>
            <a:fld id="{04BC827B-4FD0-D04F-9326-5E8B46B0622E}" type="slidenum">
              <a:rPr lang="es-ES" altLang="es-ES_tradnl" sz="1400">
                <a:ea typeface="Segoe UI" charset="0"/>
                <a:cs typeface="Segoe UI" charset="0"/>
              </a:rPr>
              <a:pPr>
                <a:spcBef>
                  <a:spcPct val="0"/>
                </a:spcBef>
                <a:buClrTx/>
                <a:buFontTx/>
                <a:buNone/>
              </a:pPr>
              <a:t>2</a:t>
            </a:fld>
            <a:endParaRPr lang="es-ES" altLang="es-ES_tradnl" sz="1400">
              <a:ea typeface="Segoe UI" charset="0"/>
              <a:cs typeface="Segoe UI" charset="0"/>
            </a:endParaRPr>
          </a:p>
        </p:txBody>
      </p:sp>
      <p:sp>
        <p:nvSpPr>
          <p:cNvPr id="418817" name="Text Box 1"/>
          <p:cNvSpPr txBox="1">
            <a:spLocks noChangeArrowheads="1"/>
          </p:cNvSpPr>
          <p:nvPr/>
        </p:nvSpPr>
        <p:spPr bwMode="auto">
          <a:xfrm>
            <a:off x="4278313" y="10155238"/>
            <a:ext cx="3170237" cy="423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3198CABE-414C-F14B-B600-C6B13C3A75AD}" type="slidenum">
              <a:rPr lang="es-ES" altLang="es-ES_tradnl" sz="1400" smtClean="0"/>
              <a:pPr algn="r" eaLnBrk="1">
                <a:lnSpc>
                  <a:spcPct val="95000"/>
                </a:lnSpc>
                <a:spcBef>
                  <a:spcPct val="0"/>
                </a:spcBef>
                <a:buClrTx/>
                <a:buFontTx/>
                <a:buNone/>
                <a:defRPr/>
              </a:pPr>
              <a:t>2</a:t>
            </a:fld>
            <a:endParaRPr lang="es-ES" altLang="es-ES_tradnl" sz="1400"/>
          </a:p>
        </p:txBody>
      </p:sp>
      <p:sp>
        <p:nvSpPr>
          <p:cNvPr id="418818" name="Text Box 2"/>
          <p:cNvSpPr txBox="1">
            <a:spLocks noChangeArrowheads="1"/>
          </p:cNvSpPr>
          <p:nvPr/>
        </p:nvSpPr>
        <p:spPr bwMode="auto">
          <a:xfrm>
            <a:off x="4278313" y="10155238"/>
            <a:ext cx="3176587" cy="430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F8FD8DA4-B88B-4C4F-9A40-B98DBC77E4F3}" type="slidenum">
              <a:rPr lang="es-ES" altLang="es-ES_tradnl" sz="1400" smtClean="0"/>
              <a:pPr algn="r" eaLnBrk="1">
                <a:lnSpc>
                  <a:spcPct val="95000"/>
                </a:lnSpc>
                <a:spcBef>
                  <a:spcPct val="0"/>
                </a:spcBef>
                <a:buClrTx/>
                <a:buFontTx/>
                <a:buNone/>
                <a:defRPr/>
              </a:pPr>
              <a:t>2</a:t>
            </a:fld>
            <a:endParaRPr lang="es-ES" altLang="es-ES_tradnl" sz="1400"/>
          </a:p>
        </p:txBody>
      </p:sp>
      <p:sp>
        <p:nvSpPr>
          <p:cNvPr id="418819" name="Text Box 3"/>
          <p:cNvSpPr txBox="1">
            <a:spLocks noChangeArrowheads="1"/>
          </p:cNvSpPr>
          <p:nvPr/>
        </p:nvSpPr>
        <p:spPr bwMode="auto">
          <a:xfrm>
            <a:off x="4278313" y="10155238"/>
            <a:ext cx="3200400" cy="454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4C009172-1C20-1349-9488-71DC98623C88}" type="slidenum">
              <a:rPr lang="es-ES" altLang="es-ES_tradnl" sz="1400" smtClean="0"/>
              <a:pPr algn="r" eaLnBrk="1">
                <a:lnSpc>
                  <a:spcPct val="95000"/>
                </a:lnSpc>
                <a:spcBef>
                  <a:spcPct val="0"/>
                </a:spcBef>
                <a:buClrTx/>
                <a:buFontTx/>
                <a:buNone/>
                <a:defRPr/>
              </a:pPr>
              <a:t>2</a:t>
            </a:fld>
            <a:endParaRPr lang="es-ES" altLang="es-ES_tradnl" sz="1400"/>
          </a:p>
        </p:txBody>
      </p:sp>
      <p:sp>
        <p:nvSpPr>
          <p:cNvPr id="418820" name="Text Box 4"/>
          <p:cNvSpPr txBox="1">
            <a:spLocks noChangeArrowheads="1"/>
          </p:cNvSpPr>
          <p:nvPr/>
        </p:nvSpPr>
        <p:spPr bwMode="auto">
          <a:xfrm>
            <a:off x="4278313" y="10155238"/>
            <a:ext cx="3224212" cy="4778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DD8EC3A4-6AE9-FF4F-B8EB-428C170C818D}" type="slidenum">
              <a:rPr lang="es-ES" altLang="es-ES_tradnl" sz="1400" smtClean="0"/>
              <a:pPr algn="r" eaLnBrk="1">
                <a:lnSpc>
                  <a:spcPct val="95000"/>
                </a:lnSpc>
                <a:spcBef>
                  <a:spcPct val="0"/>
                </a:spcBef>
                <a:buClrTx/>
                <a:buFontTx/>
                <a:buNone/>
                <a:defRPr/>
              </a:pPr>
              <a:t>2</a:t>
            </a:fld>
            <a:endParaRPr lang="es-ES" altLang="es-ES_tradnl" sz="1400"/>
          </a:p>
        </p:txBody>
      </p:sp>
      <p:sp>
        <p:nvSpPr>
          <p:cNvPr id="418821" name="Text Box 5"/>
          <p:cNvSpPr txBox="1">
            <a:spLocks noChangeArrowheads="1"/>
          </p:cNvSpPr>
          <p:nvPr/>
        </p:nvSpPr>
        <p:spPr bwMode="auto">
          <a:xfrm>
            <a:off x="4278313" y="10155238"/>
            <a:ext cx="3246437" cy="500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065888F6-CFC2-EC42-AF9B-E4936D4B7FD0}" type="slidenum">
              <a:rPr lang="es-ES" altLang="es-ES_tradnl" sz="1400" smtClean="0"/>
              <a:pPr algn="r" eaLnBrk="1">
                <a:lnSpc>
                  <a:spcPct val="95000"/>
                </a:lnSpc>
                <a:spcBef>
                  <a:spcPct val="0"/>
                </a:spcBef>
                <a:buClrTx/>
                <a:buFontTx/>
                <a:buNone/>
                <a:defRPr/>
              </a:pPr>
              <a:t>2</a:t>
            </a:fld>
            <a:endParaRPr lang="es-ES" altLang="es-ES_tradnl" sz="1400"/>
          </a:p>
        </p:txBody>
      </p:sp>
      <p:sp>
        <p:nvSpPr>
          <p:cNvPr id="418822" name="Text Box 6"/>
          <p:cNvSpPr txBox="1">
            <a:spLocks noChangeArrowheads="1"/>
          </p:cNvSpPr>
          <p:nvPr/>
        </p:nvSpPr>
        <p:spPr bwMode="auto">
          <a:xfrm>
            <a:off x="4278313" y="10155238"/>
            <a:ext cx="3259137"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E13E5698-1A7B-3E44-8AFB-24FB1B927FE0}" type="slidenum">
              <a:rPr lang="es-ES" altLang="es-ES_tradnl" sz="1400" smtClean="0"/>
              <a:pPr algn="r" eaLnBrk="1">
                <a:lnSpc>
                  <a:spcPct val="95000"/>
                </a:lnSpc>
                <a:spcBef>
                  <a:spcPct val="0"/>
                </a:spcBef>
                <a:buClrTx/>
                <a:buFontTx/>
                <a:buNone/>
                <a:defRPr/>
              </a:pPr>
              <a:t>2</a:t>
            </a:fld>
            <a:endParaRPr lang="es-ES" altLang="es-ES_tradnl" sz="1400"/>
          </a:p>
        </p:txBody>
      </p:sp>
      <p:sp>
        <p:nvSpPr>
          <p:cNvPr id="418823" name="Text Box 7"/>
          <p:cNvSpPr txBox="1">
            <a:spLocks noChangeArrowheads="1"/>
          </p:cNvSpPr>
          <p:nvPr/>
        </p:nvSpPr>
        <p:spPr bwMode="auto">
          <a:xfrm>
            <a:off x="4278313" y="10155238"/>
            <a:ext cx="3265487" cy="519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ED35E263-2881-604C-8FB1-2187F1C3B092}" type="slidenum">
              <a:rPr lang="es-ES" altLang="es-ES_tradnl" sz="1400" smtClean="0"/>
              <a:pPr algn="r" eaLnBrk="1">
                <a:lnSpc>
                  <a:spcPct val="95000"/>
                </a:lnSpc>
                <a:spcBef>
                  <a:spcPct val="0"/>
                </a:spcBef>
                <a:buClrTx/>
                <a:buFontTx/>
                <a:buNone/>
                <a:defRPr/>
              </a:pPr>
              <a:t>2</a:t>
            </a:fld>
            <a:endParaRPr lang="es-ES" altLang="es-ES_tradnl" sz="1400"/>
          </a:p>
        </p:txBody>
      </p:sp>
      <p:sp>
        <p:nvSpPr>
          <p:cNvPr id="418824" name="Text Box 8"/>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826E8807-D6F8-7545-B212-4765B20771F0}" type="slidenum">
              <a:rPr lang="es-ES" altLang="es-ES_tradnl" sz="1400" smtClean="0"/>
              <a:pPr algn="r" eaLnBrk="1">
                <a:lnSpc>
                  <a:spcPct val="95000"/>
                </a:lnSpc>
                <a:spcBef>
                  <a:spcPct val="0"/>
                </a:spcBef>
                <a:buClrTx/>
                <a:buFontTx/>
                <a:buNone/>
                <a:defRPr/>
              </a:pPr>
              <a:t>2</a:t>
            </a:fld>
            <a:endParaRPr lang="es-ES" altLang="es-ES_tradnl" sz="1400"/>
          </a:p>
        </p:txBody>
      </p:sp>
      <p:sp>
        <p:nvSpPr>
          <p:cNvPr id="418825" name="Text Box 9"/>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sp>
      <p:sp>
        <p:nvSpPr>
          <p:cNvPr id="418826" name="Text Box 10"/>
          <p:cNvSpPr txBox="1">
            <a:spLocks noChangeArrowheads="1"/>
          </p:cNvSpPr>
          <p:nvPr/>
        </p:nvSpPr>
        <p:spPr bwMode="auto">
          <a:xfrm>
            <a:off x="0" y="-228600"/>
            <a:ext cx="1588"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pPr>
              <a:buClr>
                <a:srgbClr val="000000"/>
              </a:buClr>
              <a:buSzPct val="100000"/>
              <a:buFont typeface="Times New Roman" charset="0"/>
              <a:buNone/>
              <a:defRPr/>
            </a:pPr>
            <a:endParaRPr lang="es-ES_tradnl" altLang="es-ES_tradnl"/>
          </a:p>
        </p:txBody>
      </p:sp>
    </p:spTree>
    <p:extLst>
      <p:ext uri="{BB962C8B-B14F-4D97-AF65-F5344CB8AC3E}">
        <p14:creationId xmlns:p14="http://schemas.microsoft.com/office/powerpoint/2010/main" val="602643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C7658D4A-052D-5545-BCEE-ACC49595BEDE}" type="slidenum">
              <a:rPr lang="es-ES" altLang="es-ES_tradnl" sz="1400">
                <a:solidFill>
                  <a:srgbClr val="000000"/>
                </a:solidFill>
                <a:latin typeface="Times New Roman" charset="0"/>
              </a:rPr>
              <a:pPr/>
              <a:t>20</a:t>
            </a:fld>
            <a:endParaRPr lang="es-ES" altLang="es-ES_tradnl" sz="1400">
              <a:solidFill>
                <a:srgbClr val="000000"/>
              </a:solidFill>
              <a:latin typeface="Times New Roman" charset="0"/>
            </a:endParaRPr>
          </a:p>
        </p:txBody>
      </p:sp>
      <p:sp>
        <p:nvSpPr>
          <p:cNvPr id="86019"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1B14D9C-6798-3F4D-8690-83290107D5DB}" type="slidenum">
              <a:rPr lang="es-ES" altLang="es-ES_tradnl" sz="1400">
                <a:solidFill>
                  <a:srgbClr val="000000"/>
                </a:solidFill>
                <a:latin typeface="Times New Roman" charset="0"/>
              </a:rPr>
              <a:pPr algn="r" eaLnBrk="1">
                <a:lnSpc>
                  <a:spcPct val="95000"/>
                </a:lnSpc>
                <a:buSzPct val="100000"/>
              </a:pPr>
              <a:t>20</a:t>
            </a:fld>
            <a:endParaRPr lang="es-ES" altLang="es-ES_tradnl" sz="1400">
              <a:solidFill>
                <a:srgbClr val="000000"/>
              </a:solidFill>
              <a:latin typeface="Times New Roman" charset="0"/>
            </a:endParaRPr>
          </a:p>
        </p:txBody>
      </p:sp>
      <p:sp>
        <p:nvSpPr>
          <p:cNvPr id="86020"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0C8EAF2-A1EC-5646-B680-6E690BC7FD55}" type="slidenum">
              <a:rPr lang="es-ES" altLang="es-ES_tradnl" sz="1400">
                <a:solidFill>
                  <a:srgbClr val="000000"/>
                </a:solidFill>
                <a:latin typeface="Times New Roman" charset="0"/>
              </a:rPr>
              <a:pPr algn="r" eaLnBrk="1">
                <a:lnSpc>
                  <a:spcPct val="95000"/>
                </a:lnSpc>
                <a:buSzPct val="100000"/>
              </a:pPr>
              <a:t>20</a:t>
            </a:fld>
            <a:endParaRPr lang="es-ES" altLang="es-ES_tradnl" sz="1400">
              <a:solidFill>
                <a:srgbClr val="000000"/>
              </a:solidFill>
              <a:latin typeface="Times New Roman" charset="0"/>
            </a:endParaRPr>
          </a:p>
        </p:txBody>
      </p:sp>
      <p:sp>
        <p:nvSpPr>
          <p:cNvPr id="86021"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6DC3608-791E-6B4C-A055-7D3CE720B7FB}" type="slidenum">
              <a:rPr lang="es-ES" altLang="es-ES_tradnl" sz="1400">
                <a:solidFill>
                  <a:srgbClr val="000000"/>
                </a:solidFill>
                <a:latin typeface="Times New Roman" charset="0"/>
              </a:rPr>
              <a:pPr algn="r" eaLnBrk="1">
                <a:lnSpc>
                  <a:spcPct val="95000"/>
                </a:lnSpc>
                <a:buSzPct val="100000"/>
              </a:pPr>
              <a:t>20</a:t>
            </a:fld>
            <a:endParaRPr lang="es-ES" altLang="es-ES_tradnl" sz="1400">
              <a:solidFill>
                <a:srgbClr val="000000"/>
              </a:solidFill>
              <a:latin typeface="Times New Roman" charset="0"/>
            </a:endParaRPr>
          </a:p>
        </p:txBody>
      </p:sp>
      <p:sp>
        <p:nvSpPr>
          <p:cNvPr id="86022"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1937FD3-A98D-6548-A9E1-47D3ECF3A67C}" type="slidenum">
              <a:rPr lang="es-ES" altLang="es-ES_tradnl" sz="1400">
                <a:solidFill>
                  <a:srgbClr val="000000"/>
                </a:solidFill>
                <a:latin typeface="Times New Roman" charset="0"/>
              </a:rPr>
              <a:pPr algn="r" eaLnBrk="1">
                <a:lnSpc>
                  <a:spcPct val="95000"/>
                </a:lnSpc>
                <a:buSzPct val="100000"/>
              </a:pPr>
              <a:t>20</a:t>
            </a:fld>
            <a:endParaRPr lang="es-ES" altLang="es-ES_tradnl" sz="1400">
              <a:solidFill>
                <a:srgbClr val="000000"/>
              </a:solidFill>
              <a:latin typeface="Times New Roman" charset="0"/>
            </a:endParaRPr>
          </a:p>
        </p:txBody>
      </p:sp>
      <p:sp>
        <p:nvSpPr>
          <p:cNvPr id="86023"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194B41C-73FD-374B-83C5-CF5B20073641}" type="slidenum">
              <a:rPr lang="es-ES" altLang="es-ES_tradnl" sz="1400">
                <a:solidFill>
                  <a:srgbClr val="000000"/>
                </a:solidFill>
                <a:latin typeface="Times New Roman" charset="0"/>
              </a:rPr>
              <a:pPr algn="r" eaLnBrk="1">
                <a:lnSpc>
                  <a:spcPct val="95000"/>
                </a:lnSpc>
                <a:buSzPct val="100000"/>
              </a:pPr>
              <a:t>20</a:t>
            </a:fld>
            <a:endParaRPr lang="es-ES" altLang="es-ES_tradnl" sz="1400">
              <a:solidFill>
                <a:srgbClr val="000000"/>
              </a:solidFill>
              <a:latin typeface="Times New Roman" charset="0"/>
            </a:endParaRPr>
          </a:p>
        </p:txBody>
      </p:sp>
      <p:sp>
        <p:nvSpPr>
          <p:cNvPr id="86024" name="Text Box 6"/>
          <p:cNvSpPr txBox="1">
            <a:spLocks noChangeArrowheads="1"/>
          </p:cNvSpPr>
          <p:nvPr/>
        </p:nvSpPr>
        <p:spPr bwMode="auto">
          <a:xfrm>
            <a:off x="4278313" y="10155238"/>
            <a:ext cx="32242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2985567-3D27-2E4B-8198-493119FE5EB3}" type="slidenum">
              <a:rPr lang="es-ES" altLang="es-ES_tradnl" sz="1400">
                <a:solidFill>
                  <a:srgbClr val="000000"/>
                </a:solidFill>
                <a:latin typeface="Times New Roman" charset="0"/>
              </a:rPr>
              <a:pPr algn="r" eaLnBrk="1">
                <a:lnSpc>
                  <a:spcPct val="95000"/>
                </a:lnSpc>
                <a:buSzPct val="100000"/>
              </a:pPr>
              <a:t>20</a:t>
            </a:fld>
            <a:endParaRPr lang="es-ES" altLang="es-ES_tradnl" sz="1400">
              <a:solidFill>
                <a:srgbClr val="000000"/>
              </a:solidFill>
              <a:latin typeface="Times New Roman" charset="0"/>
            </a:endParaRPr>
          </a:p>
        </p:txBody>
      </p:sp>
      <p:sp>
        <p:nvSpPr>
          <p:cNvPr id="86025" name="Text Box 7"/>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19F0E77-D61B-8840-A2D6-614D5533F2D3}" type="slidenum">
              <a:rPr lang="es-ES" altLang="es-ES_tradnl" sz="1400">
                <a:solidFill>
                  <a:srgbClr val="000000"/>
                </a:solidFill>
                <a:latin typeface="Times New Roman" charset="0"/>
              </a:rPr>
              <a:pPr algn="r" eaLnBrk="1">
                <a:lnSpc>
                  <a:spcPct val="95000"/>
                </a:lnSpc>
                <a:buSzPct val="100000"/>
              </a:pPr>
              <a:t>20</a:t>
            </a:fld>
            <a:endParaRPr lang="es-ES" altLang="es-ES_tradnl" sz="1400">
              <a:solidFill>
                <a:srgbClr val="000000"/>
              </a:solidFill>
              <a:latin typeface="Times New Roman" charset="0"/>
            </a:endParaRPr>
          </a:p>
        </p:txBody>
      </p:sp>
      <p:sp>
        <p:nvSpPr>
          <p:cNvPr id="86026" name="Text Box 8"/>
          <p:cNvSpPr txBox="1">
            <a:spLocks noChangeArrowheads="1"/>
          </p:cNvSpPr>
          <p:nvPr/>
        </p:nvSpPr>
        <p:spPr bwMode="auto">
          <a:xfrm>
            <a:off x="4278313" y="10155238"/>
            <a:ext cx="32591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D3024D2-646B-D841-8874-57473D165EF8}" type="slidenum">
              <a:rPr lang="es-ES" altLang="es-ES_tradnl" sz="1400">
                <a:solidFill>
                  <a:srgbClr val="000000"/>
                </a:solidFill>
                <a:latin typeface="Times New Roman" charset="0"/>
              </a:rPr>
              <a:pPr algn="r" eaLnBrk="1">
                <a:lnSpc>
                  <a:spcPct val="95000"/>
                </a:lnSpc>
                <a:buSzPct val="100000"/>
              </a:pPr>
              <a:t>20</a:t>
            </a:fld>
            <a:endParaRPr lang="es-ES" altLang="es-ES_tradnl" sz="1400">
              <a:solidFill>
                <a:srgbClr val="000000"/>
              </a:solidFill>
              <a:latin typeface="Times New Roman" charset="0"/>
            </a:endParaRPr>
          </a:p>
        </p:txBody>
      </p:sp>
      <p:sp>
        <p:nvSpPr>
          <p:cNvPr id="86027" name="Text Box 9"/>
          <p:cNvSpPr txBox="1">
            <a:spLocks noChangeArrowheads="1"/>
          </p:cNvSpPr>
          <p:nvPr/>
        </p:nvSpPr>
        <p:spPr bwMode="auto">
          <a:xfrm>
            <a:off x="4278313" y="10155238"/>
            <a:ext cx="3265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F129318-7364-B640-BD58-96A071D8547B}" type="slidenum">
              <a:rPr lang="es-ES" altLang="es-ES_tradnl" sz="1400">
                <a:solidFill>
                  <a:srgbClr val="000000"/>
                </a:solidFill>
                <a:latin typeface="Times New Roman" charset="0"/>
              </a:rPr>
              <a:pPr algn="r" eaLnBrk="1">
                <a:lnSpc>
                  <a:spcPct val="95000"/>
                </a:lnSpc>
                <a:buSzPct val="100000"/>
              </a:pPr>
              <a:t>20</a:t>
            </a:fld>
            <a:endParaRPr lang="es-ES" altLang="es-ES_tradnl" sz="1400">
              <a:solidFill>
                <a:srgbClr val="000000"/>
              </a:solidFill>
              <a:latin typeface="Times New Roman" charset="0"/>
            </a:endParaRPr>
          </a:p>
        </p:txBody>
      </p:sp>
      <p:sp>
        <p:nvSpPr>
          <p:cNvPr id="86028"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FBB7AAF-EF54-8246-BF27-73C83C55A74B}" type="slidenum">
              <a:rPr lang="es-ES" altLang="es-ES_tradnl" sz="1400">
                <a:solidFill>
                  <a:srgbClr val="000000"/>
                </a:solidFill>
                <a:latin typeface="Times New Roman" charset="0"/>
              </a:rPr>
              <a:pPr algn="r" eaLnBrk="1">
                <a:lnSpc>
                  <a:spcPct val="95000"/>
                </a:lnSpc>
                <a:buSzPct val="100000"/>
              </a:pPr>
              <a:t>20</a:t>
            </a:fld>
            <a:endParaRPr lang="es-ES" altLang="es-ES_tradnl" sz="1400">
              <a:solidFill>
                <a:srgbClr val="000000"/>
              </a:solidFill>
              <a:latin typeface="Times New Roman" charset="0"/>
            </a:endParaRPr>
          </a:p>
        </p:txBody>
      </p:sp>
      <p:sp>
        <p:nvSpPr>
          <p:cNvPr id="86029"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86030"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88938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40F524C9-2337-DD41-9EE5-79A521917FB0}" type="slidenum">
              <a:rPr lang="es-ES" altLang="es-ES_tradnl" sz="1400">
                <a:solidFill>
                  <a:srgbClr val="000000"/>
                </a:solidFill>
                <a:latin typeface="Times New Roman" charset="0"/>
              </a:rPr>
              <a:pPr/>
              <a:t>21</a:t>
            </a:fld>
            <a:endParaRPr lang="es-ES" altLang="es-ES_tradnl" sz="1400">
              <a:solidFill>
                <a:srgbClr val="000000"/>
              </a:solidFill>
              <a:latin typeface="Times New Roman" charset="0"/>
            </a:endParaRPr>
          </a:p>
        </p:txBody>
      </p:sp>
      <p:sp>
        <p:nvSpPr>
          <p:cNvPr id="8806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4D679C3-6B19-CD49-A6EF-77BDD76C1547}" type="slidenum">
              <a:rPr lang="es-ES" altLang="es-ES_tradnl" sz="1400">
                <a:solidFill>
                  <a:srgbClr val="000000"/>
                </a:solidFill>
                <a:latin typeface="Times New Roman" charset="0"/>
              </a:rPr>
              <a:pPr algn="r" eaLnBrk="1">
                <a:lnSpc>
                  <a:spcPct val="95000"/>
                </a:lnSpc>
                <a:buSzPct val="100000"/>
              </a:pPr>
              <a:t>21</a:t>
            </a:fld>
            <a:endParaRPr lang="es-ES" altLang="es-ES_tradnl" sz="1400">
              <a:solidFill>
                <a:srgbClr val="000000"/>
              </a:solidFill>
              <a:latin typeface="Times New Roman" charset="0"/>
            </a:endParaRPr>
          </a:p>
        </p:txBody>
      </p:sp>
      <p:sp>
        <p:nvSpPr>
          <p:cNvPr id="8806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52CF694-8437-DC4F-9FEE-872D2C82BC5B}" type="slidenum">
              <a:rPr lang="es-ES" altLang="es-ES_tradnl" sz="1400">
                <a:solidFill>
                  <a:srgbClr val="000000"/>
                </a:solidFill>
                <a:latin typeface="Times New Roman" charset="0"/>
              </a:rPr>
              <a:pPr algn="r" eaLnBrk="1">
                <a:lnSpc>
                  <a:spcPct val="95000"/>
                </a:lnSpc>
                <a:buSzPct val="100000"/>
              </a:pPr>
              <a:t>21</a:t>
            </a:fld>
            <a:endParaRPr lang="es-ES" altLang="es-ES_tradnl" sz="1400">
              <a:solidFill>
                <a:srgbClr val="000000"/>
              </a:solidFill>
              <a:latin typeface="Times New Roman" charset="0"/>
            </a:endParaRPr>
          </a:p>
        </p:txBody>
      </p:sp>
      <p:sp>
        <p:nvSpPr>
          <p:cNvPr id="8806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1BE6274-9DCB-BC49-B5FC-8A1EEAB4F9CC}" type="slidenum">
              <a:rPr lang="es-ES" altLang="es-ES_tradnl" sz="1400">
                <a:solidFill>
                  <a:srgbClr val="000000"/>
                </a:solidFill>
                <a:latin typeface="Times New Roman" charset="0"/>
              </a:rPr>
              <a:pPr algn="r" eaLnBrk="1">
                <a:lnSpc>
                  <a:spcPct val="95000"/>
                </a:lnSpc>
                <a:buSzPct val="100000"/>
              </a:pPr>
              <a:t>21</a:t>
            </a:fld>
            <a:endParaRPr lang="es-ES" altLang="es-ES_tradnl" sz="1400">
              <a:solidFill>
                <a:srgbClr val="000000"/>
              </a:solidFill>
              <a:latin typeface="Times New Roman" charset="0"/>
            </a:endParaRPr>
          </a:p>
        </p:txBody>
      </p:sp>
      <p:sp>
        <p:nvSpPr>
          <p:cNvPr id="8807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18E6822-9E76-F84C-970C-2D3D76E94A98}" type="slidenum">
              <a:rPr lang="es-ES" altLang="es-ES_tradnl" sz="1400">
                <a:solidFill>
                  <a:srgbClr val="000000"/>
                </a:solidFill>
                <a:latin typeface="Times New Roman" charset="0"/>
              </a:rPr>
              <a:pPr algn="r" eaLnBrk="1">
                <a:lnSpc>
                  <a:spcPct val="95000"/>
                </a:lnSpc>
                <a:buSzPct val="100000"/>
              </a:pPr>
              <a:t>21</a:t>
            </a:fld>
            <a:endParaRPr lang="es-ES" altLang="es-ES_tradnl" sz="1400">
              <a:solidFill>
                <a:srgbClr val="000000"/>
              </a:solidFill>
              <a:latin typeface="Times New Roman" charset="0"/>
            </a:endParaRPr>
          </a:p>
        </p:txBody>
      </p:sp>
      <p:sp>
        <p:nvSpPr>
          <p:cNvPr id="8807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4ECE582-8F31-9249-9A44-99E3569E1BD2}" type="slidenum">
              <a:rPr lang="es-ES" altLang="es-ES_tradnl" sz="1400">
                <a:solidFill>
                  <a:srgbClr val="000000"/>
                </a:solidFill>
                <a:latin typeface="Times New Roman" charset="0"/>
              </a:rPr>
              <a:pPr algn="r" eaLnBrk="1">
                <a:lnSpc>
                  <a:spcPct val="95000"/>
                </a:lnSpc>
                <a:buSzPct val="100000"/>
              </a:pPr>
              <a:t>21</a:t>
            </a:fld>
            <a:endParaRPr lang="es-ES" altLang="es-ES_tradnl" sz="1400">
              <a:solidFill>
                <a:srgbClr val="000000"/>
              </a:solidFill>
              <a:latin typeface="Times New Roman" charset="0"/>
            </a:endParaRPr>
          </a:p>
        </p:txBody>
      </p:sp>
      <p:sp>
        <p:nvSpPr>
          <p:cNvPr id="8807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2EBACFA-F0F9-7D4B-988D-1D7095EA8CEB}" type="slidenum">
              <a:rPr lang="es-ES" altLang="es-ES_tradnl" sz="1400">
                <a:solidFill>
                  <a:srgbClr val="000000"/>
                </a:solidFill>
                <a:latin typeface="Times New Roman" charset="0"/>
              </a:rPr>
              <a:pPr algn="r" eaLnBrk="1">
                <a:lnSpc>
                  <a:spcPct val="95000"/>
                </a:lnSpc>
                <a:buSzPct val="100000"/>
              </a:pPr>
              <a:t>21</a:t>
            </a:fld>
            <a:endParaRPr lang="es-ES" altLang="es-ES_tradnl" sz="1400">
              <a:solidFill>
                <a:srgbClr val="000000"/>
              </a:solidFill>
              <a:latin typeface="Times New Roman" charset="0"/>
            </a:endParaRPr>
          </a:p>
        </p:txBody>
      </p:sp>
      <p:sp>
        <p:nvSpPr>
          <p:cNvPr id="88073"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C39F554-5086-744D-9B10-B3D3B30CC02D}" type="slidenum">
              <a:rPr lang="es-ES" altLang="es-ES_tradnl" sz="1400">
                <a:solidFill>
                  <a:srgbClr val="000000"/>
                </a:solidFill>
                <a:latin typeface="Times New Roman" charset="0"/>
              </a:rPr>
              <a:pPr algn="r" eaLnBrk="1">
                <a:lnSpc>
                  <a:spcPct val="95000"/>
                </a:lnSpc>
                <a:buSzPct val="100000"/>
              </a:pPr>
              <a:t>21</a:t>
            </a:fld>
            <a:endParaRPr lang="es-ES" altLang="es-ES_tradnl" sz="1400">
              <a:solidFill>
                <a:srgbClr val="000000"/>
              </a:solidFill>
              <a:latin typeface="Times New Roman" charset="0"/>
            </a:endParaRPr>
          </a:p>
        </p:txBody>
      </p:sp>
      <p:sp>
        <p:nvSpPr>
          <p:cNvPr id="88074"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2A5CDF4-AB65-9C46-9029-71CE626ADD97}" type="slidenum">
              <a:rPr lang="es-ES" altLang="es-ES_tradnl" sz="1400">
                <a:solidFill>
                  <a:srgbClr val="000000"/>
                </a:solidFill>
                <a:latin typeface="Times New Roman" charset="0"/>
              </a:rPr>
              <a:pPr algn="r" eaLnBrk="1">
                <a:lnSpc>
                  <a:spcPct val="95000"/>
                </a:lnSpc>
                <a:buSzPct val="100000"/>
              </a:pPr>
              <a:t>21</a:t>
            </a:fld>
            <a:endParaRPr lang="es-ES" altLang="es-ES_tradnl" sz="1400">
              <a:solidFill>
                <a:srgbClr val="000000"/>
              </a:solidFill>
              <a:latin typeface="Times New Roman" charset="0"/>
            </a:endParaRPr>
          </a:p>
        </p:txBody>
      </p:sp>
      <p:sp>
        <p:nvSpPr>
          <p:cNvPr id="88075"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C5B5907-87E7-AB48-90EC-702A3BCBA248}" type="slidenum">
              <a:rPr lang="es-ES" altLang="es-ES_tradnl" sz="1400">
                <a:solidFill>
                  <a:srgbClr val="000000"/>
                </a:solidFill>
                <a:latin typeface="Times New Roman" charset="0"/>
              </a:rPr>
              <a:pPr algn="r" eaLnBrk="1">
                <a:lnSpc>
                  <a:spcPct val="95000"/>
                </a:lnSpc>
                <a:buSzPct val="100000"/>
              </a:pPr>
              <a:t>21</a:t>
            </a:fld>
            <a:endParaRPr lang="es-ES" altLang="es-ES_tradnl" sz="1400">
              <a:solidFill>
                <a:srgbClr val="000000"/>
              </a:solidFill>
              <a:latin typeface="Times New Roman" charset="0"/>
            </a:endParaRPr>
          </a:p>
        </p:txBody>
      </p:sp>
      <p:sp>
        <p:nvSpPr>
          <p:cNvPr id="8807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B021D1A-A060-B640-8FF5-CF9ECB5B5FC2}" type="slidenum">
              <a:rPr lang="es-ES" altLang="es-ES_tradnl" sz="1400">
                <a:solidFill>
                  <a:srgbClr val="000000"/>
                </a:solidFill>
                <a:latin typeface="Times New Roman" charset="0"/>
              </a:rPr>
              <a:pPr algn="r" eaLnBrk="1">
                <a:lnSpc>
                  <a:spcPct val="95000"/>
                </a:lnSpc>
                <a:buSzPct val="100000"/>
              </a:pPr>
              <a:t>21</a:t>
            </a:fld>
            <a:endParaRPr lang="es-ES" altLang="es-ES_tradnl" sz="1400">
              <a:solidFill>
                <a:srgbClr val="000000"/>
              </a:solidFill>
              <a:latin typeface="Times New Roman" charset="0"/>
            </a:endParaRPr>
          </a:p>
        </p:txBody>
      </p:sp>
      <p:sp>
        <p:nvSpPr>
          <p:cNvPr id="8807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88078"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755586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B6FC93BC-82D8-A546-975E-57580AB15646}" type="slidenum">
              <a:rPr lang="en-GB" altLang="es-ES_tradnl" sz="1400">
                <a:solidFill>
                  <a:srgbClr val="000000"/>
                </a:solidFill>
                <a:latin typeface="Times New Roman" charset="0"/>
              </a:rPr>
              <a:pPr/>
              <a:t>22</a:t>
            </a:fld>
            <a:endParaRPr lang="en-GB" altLang="es-ES_tradnl" sz="1400">
              <a:solidFill>
                <a:srgbClr val="000000"/>
              </a:solidFill>
              <a:latin typeface="Times New Roman" charset="0"/>
            </a:endParaRPr>
          </a:p>
        </p:txBody>
      </p:sp>
      <p:sp>
        <p:nvSpPr>
          <p:cNvPr id="9011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lnSpc>
                <a:spcPct val="95000"/>
              </a:lnSpc>
            </a:pPr>
            <a:fld id="{98634092-6D83-5545-8886-29208F69434E}" type="slidenum">
              <a:rPr lang="en-GB" altLang="es-ES_tradnl" sz="1400">
                <a:solidFill>
                  <a:srgbClr val="000000"/>
                </a:solidFill>
                <a:latin typeface="Times New Roman" charset="0"/>
              </a:rPr>
              <a:pPr algn="r">
                <a:lnSpc>
                  <a:spcPct val="95000"/>
                </a:lnSpc>
              </a:pPr>
              <a:t>22</a:t>
            </a:fld>
            <a:endParaRPr lang="en-GB" altLang="es-ES_tradnl" sz="1400">
              <a:solidFill>
                <a:srgbClr val="000000"/>
              </a:solidFill>
              <a:latin typeface="Times New Roman" charset="0"/>
            </a:endParaRPr>
          </a:p>
        </p:txBody>
      </p:sp>
      <p:sp>
        <p:nvSpPr>
          <p:cNvPr id="9011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lnSpc>
                <a:spcPct val="95000"/>
              </a:lnSpc>
            </a:pPr>
            <a:fld id="{69E9E670-3F8C-B84E-82F8-851A618C4F52}" type="slidenum">
              <a:rPr lang="en-GB" altLang="es-ES_tradnl" sz="1400">
                <a:solidFill>
                  <a:srgbClr val="000000"/>
                </a:solidFill>
                <a:latin typeface="Times New Roman" charset="0"/>
              </a:rPr>
              <a:pPr algn="r">
                <a:lnSpc>
                  <a:spcPct val="95000"/>
                </a:lnSpc>
              </a:pPr>
              <a:t>22</a:t>
            </a:fld>
            <a:endParaRPr lang="en-GB" altLang="es-ES_tradnl" sz="1400">
              <a:solidFill>
                <a:srgbClr val="000000"/>
              </a:solidFill>
              <a:latin typeface="Times New Roman" charset="0"/>
            </a:endParaRPr>
          </a:p>
        </p:txBody>
      </p:sp>
      <p:sp>
        <p:nvSpPr>
          <p:cNvPr id="9011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lnSpc>
                <a:spcPct val="95000"/>
              </a:lnSpc>
            </a:pPr>
            <a:fld id="{0C908188-42E4-6148-9B76-9AA3EFD41CA7}" type="slidenum">
              <a:rPr lang="en-GB" altLang="es-ES_tradnl" sz="1400">
                <a:solidFill>
                  <a:srgbClr val="000000"/>
                </a:solidFill>
                <a:latin typeface="Times New Roman" charset="0"/>
              </a:rPr>
              <a:pPr algn="r">
                <a:lnSpc>
                  <a:spcPct val="95000"/>
                </a:lnSpc>
              </a:pPr>
              <a:t>22</a:t>
            </a:fld>
            <a:endParaRPr lang="en-GB" altLang="es-ES_tradnl" sz="1400">
              <a:solidFill>
                <a:srgbClr val="000000"/>
              </a:solidFill>
              <a:latin typeface="Times New Roman" charset="0"/>
            </a:endParaRPr>
          </a:p>
        </p:txBody>
      </p:sp>
      <p:sp>
        <p:nvSpPr>
          <p:cNvPr id="9011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lnSpc>
                <a:spcPct val="95000"/>
              </a:lnSpc>
            </a:pPr>
            <a:fld id="{8A6D8654-5108-264D-BFC8-B64F51E7D66E}" type="slidenum">
              <a:rPr lang="en-GB" altLang="es-ES_tradnl" sz="1400">
                <a:solidFill>
                  <a:srgbClr val="000000"/>
                </a:solidFill>
                <a:latin typeface="Times New Roman" charset="0"/>
              </a:rPr>
              <a:pPr algn="r">
                <a:lnSpc>
                  <a:spcPct val="95000"/>
                </a:lnSpc>
              </a:pPr>
              <a:t>22</a:t>
            </a:fld>
            <a:endParaRPr lang="en-GB" altLang="es-ES_tradnl" sz="1400">
              <a:solidFill>
                <a:srgbClr val="000000"/>
              </a:solidFill>
              <a:latin typeface="Times New Roman" charset="0"/>
            </a:endParaRPr>
          </a:p>
        </p:txBody>
      </p:sp>
      <p:sp>
        <p:nvSpPr>
          <p:cNvPr id="9011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lnSpc>
                <a:spcPct val="95000"/>
              </a:lnSpc>
            </a:pPr>
            <a:fld id="{128E47D3-C262-E444-96B2-F8509E97C7A0}" type="slidenum">
              <a:rPr lang="en-GB" altLang="es-ES_tradnl" sz="1400">
                <a:solidFill>
                  <a:srgbClr val="000000"/>
                </a:solidFill>
                <a:latin typeface="Times New Roman" charset="0"/>
              </a:rPr>
              <a:pPr algn="r">
                <a:lnSpc>
                  <a:spcPct val="95000"/>
                </a:lnSpc>
              </a:pPr>
              <a:t>22</a:t>
            </a:fld>
            <a:endParaRPr lang="en-GB" altLang="es-ES_tradnl" sz="1400">
              <a:solidFill>
                <a:srgbClr val="000000"/>
              </a:solidFill>
              <a:latin typeface="Times New Roman" charset="0"/>
            </a:endParaRPr>
          </a:p>
        </p:txBody>
      </p:sp>
      <p:sp>
        <p:nvSpPr>
          <p:cNvPr id="9012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lnSpc>
                <a:spcPct val="95000"/>
              </a:lnSpc>
            </a:pPr>
            <a:fld id="{32774687-6691-574F-92E7-8908B40AB64B}" type="slidenum">
              <a:rPr lang="en-GB" altLang="es-ES_tradnl" sz="1400">
                <a:solidFill>
                  <a:srgbClr val="000000"/>
                </a:solidFill>
                <a:latin typeface="Times New Roman" charset="0"/>
              </a:rPr>
              <a:pPr algn="r">
                <a:lnSpc>
                  <a:spcPct val="95000"/>
                </a:lnSpc>
              </a:pPr>
              <a:t>22</a:t>
            </a:fld>
            <a:endParaRPr lang="en-GB" altLang="es-ES_tradnl" sz="1400">
              <a:solidFill>
                <a:srgbClr val="000000"/>
              </a:solidFill>
              <a:latin typeface="Times New Roman" charset="0"/>
            </a:endParaRPr>
          </a:p>
        </p:txBody>
      </p:sp>
      <p:sp>
        <p:nvSpPr>
          <p:cNvPr id="90121"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lnSpc>
                <a:spcPct val="95000"/>
              </a:lnSpc>
            </a:pPr>
            <a:fld id="{E96E1B1B-CC67-7F48-8B35-3F12BEB4B410}" type="slidenum">
              <a:rPr lang="en-GB" altLang="es-ES_tradnl" sz="1400">
                <a:solidFill>
                  <a:srgbClr val="000000"/>
                </a:solidFill>
                <a:latin typeface="Times New Roman" charset="0"/>
              </a:rPr>
              <a:pPr algn="r">
                <a:lnSpc>
                  <a:spcPct val="95000"/>
                </a:lnSpc>
              </a:pPr>
              <a:t>22</a:t>
            </a:fld>
            <a:endParaRPr lang="en-GB" altLang="es-ES_tradnl" sz="1400">
              <a:solidFill>
                <a:srgbClr val="000000"/>
              </a:solidFill>
              <a:latin typeface="Times New Roman" charset="0"/>
            </a:endParaRPr>
          </a:p>
        </p:txBody>
      </p:sp>
      <p:sp>
        <p:nvSpPr>
          <p:cNvPr id="90122"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lnSpc>
                <a:spcPct val="95000"/>
              </a:lnSpc>
            </a:pPr>
            <a:fld id="{6C632581-31E8-334D-AF1A-F220DCE31EB2}" type="slidenum">
              <a:rPr lang="en-GB" altLang="es-ES_tradnl" sz="1400">
                <a:solidFill>
                  <a:srgbClr val="000000"/>
                </a:solidFill>
                <a:latin typeface="Times New Roman" charset="0"/>
              </a:rPr>
              <a:pPr algn="r">
                <a:lnSpc>
                  <a:spcPct val="95000"/>
                </a:lnSpc>
              </a:pPr>
              <a:t>22</a:t>
            </a:fld>
            <a:endParaRPr lang="en-GB" altLang="es-ES_tradnl" sz="1400">
              <a:solidFill>
                <a:srgbClr val="000000"/>
              </a:solidFill>
              <a:latin typeface="Times New Roman" charset="0"/>
            </a:endParaRPr>
          </a:p>
        </p:txBody>
      </p:sp>
      <p:sp>
        <p:nvSpPr>
          <p:cNvPr id="90123"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lnSpc>
                <a:spcPct val="95000"/>
              </a:lnSpc>
            </a:pPr>
            <a:fld id="{34838448-BFC7-444D-A31E-14FFCCAD22A0}" type="slidenum">
              <a:rPr lang="en-GB" altLang="es-ES_tradnl" sz="1400">
                <a:solidFill>
                  <a:srgbClr val="000000"/>
                </a:solidFill>
                <a:latin typeface="Times New Roman" charset="0"/>
              </a:rPr>
              <a:pPr algn="r">
                <a:lnSpc>
                  <a:spcPct val="95000"/>
                </a:lnSpc>
              </a:pPr>
              <a:t>22</a:t>
            </a:fld>
            <a:endParaRPr lang="en-GB" altLang="es-ES_tradnl" sz="1400">
              <a:solidFill>
                <a:srgbClr val="000000"/>
              </a:solidFill>
              <a:latin typeface="Times New Roman" charset="0"/>
            </a:endParaRPr>
          </a:p>
        </p:txBody>
      </p:sp>
      <p:sp>
        <p:nvSpPr>
          <p:cNvPr id="90124"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lnSpc>
                <a:spcPct val="95000"/>
              </a:lnSpc>
            </a:pPr>
            <a:fld id="{B4017E75-5301-D64A-B821-7164A4DFF47A}" type="slidenum">
              <a:rPr lang="en-GB" altLang="es-ES_tradnl" sz="1400">
                <a:solidFill>
                  <a:srgbClr val="000000"/>
                </a:solidFill>
                <a:latin typeface="Times New Roman" charset="0"/>
              </a:rPr>
              <a:pPr algn="r">
                <a:lnSpc>
                  <a:spcPct val="95000"/>
                </a:lnSpc>
              </a:pPr>
              <a:t>22</a:t>
            </a:fld>
            <a:endParaRPr lang="en-GB" altLang="es-ES_tradnl" sz="1400">
              <a:solidFill>
                <a:srgbClr val="000000"/>
              </a:solidFill>
              <a:latin typeface="Times New Roman" charset="0"/>
            </a:endParaRPr>
          </a:p>
        </p:txBody>
      </p:sp>
      <p:sp>
        <p:nvSpPr>
          <p:cNvPr id="90125" name="Text Box 11"/>
          <p:cNvSpPr>
            <a:spLocks noGrp="1" noRot="1" noChangeAspect="1" noChangeArrowheads="1" noTextEdit="1"/>
          </p:cNvSpPr>
          <p:nvPr>
            <p:ph type="sldImg"/>
          </p:nvPr>
        </p:nvSpPr>
        <p:spPr>
          <a:xfrm>
            <a:off x="0" y="0"/>
            <a:ext cx="1588" cy="1588"/>
          </a:xfrm>
          <a:solidFill>
            <a:srgbClr val="FFFFFF"/>
          </a:solidFill>
          <a:ln cap="flat">
            <a:solidFill>
              <a:srgbClr val="000000"/>
            </a:solidFill>
            <a:miter lim="800000"/>
            <a:headEnd type="none" w="med" len="med"/>
            <a:tailEnd type="none" w="med" len="med"/>
          </a:ln>
        </p:spPr>
      </p:sp>
      <p:sp>
        <p:nvSpPr>
          <p:cNvPr id="90126"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Font typeface="Times New Roman" charset="0"/>
              <a:buNone/>
            </a:pPr>
            <a:endParaRPr lang="es-ES_tradnl" altLang="es-ES_tradnl"/>
          </a:p>
        </p:txBody>
      </p:sp>
    </p:spTree>
    <p:extLst>
      <p:ext uri="{BB962C8B-B14F-4D97-AF65-F5344CB8AC3E}">
        <p14:creationId xmlns:p14="http://schemas.microsoft.com/office/powerpoint/2010/main" val="109764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9300248F-7CC3-1544-9737-1416B9B9CC88}" type="slidenum">
              <a:rPr lang="es-ES" altLang="es-ES_tradnl" sz="1400">
                <a:solidFill>
                  <a:srgbClr val="000000"/>
                </a:solidFill>
                <a:latin typeface="Times New Roman" charset="0"/>
              </a:rPr>
              <a:pPr/>
              <a:t>23</a:t>
            </a:fld>
            <a:endParaRPr lang="es-ES" altLang="es-ES_tradnl" sz="1400">
              <a:solidFill>
                <a:srgbClr val="000000"/>
              </a:solidFill>
              <a:latin typeface="Times New Roman" charset="0"/>
            </a:endParaRPr>
          </a:p>
        </p:txBody>
      </p:sp>
      <p:sp>
        <p:nvSpPr>
          <p:cNvPr id="92163"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9F689F9-5DD4-8444-B6DF-AFDB4BFB5AE0}" type="slidenum">
              <a:rPr lang="es-ES" altLang="es-ES_tradnl" sz="1400">
                <a:solidFill>
                  <a:srgbClr val="000000"/>
                </a:solidFill>
                <a:latin typeface="Times New Roman" charset="0"/>
              </a:rPr>
              <a:pPr algn="r" eaLnBrk="1">
                <a:lnSpc>
                  <a:spcPct val="95000"/>
                </a:lnSpc>
                <a:buSzPct val="100000"/>
              </a:pPr>
              <a:t>23</a:t>
            </a:fld>
            <a:endParaRPr lang="es-ES" altLang="es-ES_tradnl" sz="1400">
              <a:solidFill>
                <a:srgbClr val="000000"/>
              </a:solidFill>
              <a:latin typeface="Times New Roman" charset="0"/>
            </a:endParaRPr>
          </a:p>
        </p:txBody>
      </p:sp>
      <p:sp>
        <p:nvSpPr>
          <p:cNvPr id="92164"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686050C-55AF-044A-A54B-24F482740BC8}" type="slidenum">
              <a:rPr lang="es-ES" altLang="es-ES_tradnl" sz="1400">
                <a:solidFill>
                  <a:srgbClr val="000000"/>
                </a:solidFill>
                <a:latin typeface="Times New Roman" charset="0"/>
              </a:rPr>
              <a:pPr algn="r" eaLnBrk="1">
                <a:lnSpc>
                  <a:spcPct val="95000"/>
                </a:lnSpc>
                <a:buSzPct val="100000"/>
              </a:pPr>
              <a:t>23</a:t>
            </a:fld>
            <a:endParaRPr lang="es-ES" altLang="es-ES_tradnl" sz="1400">
              <a:solidFill>
                <a:srgbClr val="000000"/>
              </a:solidFill>
              <a:latin typeface="Times New Roman" charset="0"/>
            </a:endParaRPr>
          </a:p>
        </p:txBody>
      </p:sp>
      <p:sp>
        <p:nvSpPr>
          <p:cNvPr id="92165"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90FCE63-4246-9641-939A-4230BC270003}" type="slidenum">
              <a:rPr lang="es-ES" altLang="es-ES_tradnl" sz="1400">
                <a:solidFill>
                  <a:srgbClr val="000000"/>
                </a:solidFill>
                <a:latin typeface="Times New Roman" charset="0"/>
              </a:rPr>
              <a:pPr algn="r" eaLnBrk="1">
                <a:lnSpc>
                  <a:spcPct val="95000"/>
                </a:lnSpc>
                <a:buSzPct val="100000"/>
              </a:pPr>
              <a:t>23</a:t>
            </a:fld>
            <a:endParaRPr lang="es-ES" altLang="es-ES_tradnl" sz="1400">
              <a:solidFill>
                <a:srgbClr val="000000"/>
              </a:solidFill>
              <a:latin typeface="Times New Roman" charset="0"/>
            </a:endParaRPr>
          </a:p>
        </p:txBody>
      </p:sp>
      <p:sp>
        <p:nvSpPr>
          <p:cNvPr id="92166"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A8F0457-F734-1D48-A0F9-61A3034D5F2A}" type="slidenum">
              <a:rPr lang="es-ES" altLang="es-ES_tradnl" sz="1400">
                <a:solidFill>
                  <a:srgbClr val="000000"/>
                </a:solidFill>
                <a:latin typeface="Times New Roman" charset="0"/>
              </a:rPr>
              <a:pPr algn="r" eaLnBrk="1">
                <a:lnSpc>
                  <a:spcPct val="95000"/>
                </a:lnSpc>
                <a:buSzPct val="100000"/>
              </a:pPr>
              <a:t>23</a:t>
            </a:fld>
            <a:endParaRPr lang="es-ES" altLang="es-ES_tradnl" sz="1400">
              <a:solidFill>
                <a:srgbClr val="000000"/>
              </a:solidFill>
              <a:latin typeface="Times New Roman" charset="0"/>
            </a:endParaRPr>
          </a:p>
        </p:txBody>
      </p:sp>
      <p:sp>
        <p:nvSpPr>
          <p:cNvPr id="92167" name="Text Box 5"/>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FB78456-0432-5843-AA8B-E07C9F9C8D8A}" type="slidenum">
              <a:rPr lang="es-ES" altLang="es-ES_tradnl" sz="1400">
                <a:solidFill>
                  <a:srgbClr val="000000"/>
                </a:solidFill>
                <a:latin typeface="Times New Roman" charset="0"/>
              </a:rPr>
              <a:pPr algn="r" eaLnBrk="1">
                <a:lnSpc>
                  <a:spcPct val="95000"/>
                </a:lnSpc>
                <a:buSzPct val="100000"/>
              </a:pPr>
              <a:t>23</a:t>
            </a:fld>
            <a:endParaRPr lang="es-ES" altLang="es-ES_tradnl" sz="1400">
              <a:solidFill>
                <a:srgbClr val="000000"/>
              </a:solidFill>
              <a:latin typeface="Times New Roman" charset="0"/>
            </a:endParaRPr>
          </a:p>
        </p:txBody>
      </p:sp>
      <p:sp>
        <p:nvSpPr>
          <p:cNvPr id="92168" name="Text Box 6"/>
          <p:cNvSpPr txBox="1">
            <a:spLocks noChangeArrowheads="1"/>
          </p:cNvSpPr>
          <p:nvPr/>
        </p:nvSpPr>
        <p:spPr bwMode="auto">
          <a:xfrm>
            <a:off x="4278313" y="10155238"/>
            <a:ext cx="3235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8719BC3-BCCE-4949-9DF1-7D659F7AAC15}" type="slidenum">
              <a:rPr lang="es-ES" altLang="es-ES_tradnl" sz="1400">
                <a:solidFill>
                  <a:srgbClr val="000000"/>
                </a:solidFill>
                <a:latin typeface="Times New Roman" charset="0"/>
              </a:rPr>
              <a:pPr algn="r" eaLnBrk="1">
                <a:lnSpc>
                  <a:spcPct val="95000"/>
                </a:lnSpc>
                <a:buSzPct val="100000"/>
              </a:pPr>
              <a:t>23</a:t>
            </a:fld>
            <a:endParaRPr lang="es-ES" altLang="es-ES_tradnl" sz="1400">
              <a:solidFill>
                <a:srgbClr val="000000"/>
              </a:solidFill>
              <a:latin typeface="Times New Roman" charset="0"/>
            </a:endParaRPr>
          </a:p>
        </p:txBody>
      </p:sp>
      <p:sp>
        <p:nvSpPr>
          <p:cNvPr id="92169" name="Text Box 7"/>
          <p:cNvSpPr txBox="1">
            <a:spLocks noChangeArrowheads="1"/>
          </p:cNvSpPr>
          <p:nvPr/>
        </p:nvSpPr>
        <p:spPr bwMode="auto">
          <a:xfrm>
            <a:off x="4278313" y="10155238"/>
            <a:ext cx="3236912"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E7F14EA-28AA-204B-9FAB-A301D4019113}" type="slidenum">
              <a:rPr lang="es-ES" altLang="es-ES_tradnl" sz="1400">
                <a:solidFill>
                  <a:srgbClr val="000000"/>
                </a:solidFill>
                <a:latin typeface="Times New Roman" charset="0"/>
              </a:rPr>
              <a:pPr algn="r" eaLnBrk="1">
                <a:lnSpc>
                  <a:spcPct val="95000"/>
                </a:lnSpc>
                <a:buSzPct val="100000"/>
              </a:pPr>
              <a:t>23</a:t>
            </a:fld>
            <a:endParaRPr lang="es-ES" altLang="es-ES_tradnl" sz="1400">
              <a:solidFill>
                <a:srgbClr val="000000"/>
              </a:solidFill>
              <a:latin typeface="Times New Roman" charset="0"/>
            </a:endParaRPr>
          </a:p>
        </p:txBody>
      </p:sp>
      <p:sp>
        <p:nvSpPr>
          <p:cNvPr id="92170" name="Text Box 8"/>
          <p:cNvSpPr txBox="1">
            <a:spLocks noChangeArrowheads="1"/>
          </p:cNvSpPr>
          <p:nvPr/>
        </p:nvSpPr>
        <p:spPr bwMode="auto">
          <a:xfrm>
            <a:off x="4278313" y="10155238"/>
            <a:ext cx="32400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B8DC0A9-6A1D-064C-BD44-549CB4B244DF}" type="slidenum">
              <a:rPr lang="es-ES" altLang="es-ES_tradnl" sz="1400">
                <a:solidFill>
                  <a:srgbClr val="000000"/>
                </a:solidFill>
                <a:latin typeface="Times New Roman" charset="0"/>
              </a:rPr>
              <a:pPr algn="r" eaLnBrk="1">
                <a:lnSpc>
                  <a:spcPct val="95000"/>
                </a:lnSpc>
                <a:buSzPct val="100000"/>
              </a:pPr>
              <a:t>23</a:t>
            </a:fld>
            <a:endParaRPr lang="es-ES" altLang="es-ES_tradnl" sz="1400">
              <a:solidFill>
                <a:srgbClr val="000000"/>
              </a:solidFill>
              <a:latin typeface="Times New Roman" charset="0"/>
            </a:endParaRPr>
          </a:p>
        </p:txBody>
      </p:sp>
      <p:sp>
        <p:nvSpPr>
          <p:cNvPr id="92171" name="Text Box 9"/>
          <p:cNvSpPr txBox="1">
            <a:spLocks noChangeArrowheads="1"/>
          </p:cNvSpPr>
          <p:nvPr/>
        </p:nvSpPr>
        <p:spPr bwMode="auto">
          <a:xfrm>
            <a:off x="4278313" y="10155238"/>
            <a:ext cx="325278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12EC855-2C86-FF44-9C0A-3514784FFAE8}" type="slidenum">
              <a:rPr lang="es-ES" altLang="es-ES_tradnl" sz="1400">
                <a:solidFill>
                  <a:srgbClr val="000000"/>
                </a:solidFill>
                <a:latin typeface="Times New Roman" charset="0"/>
              </a:rPr>
              <a:pPr algn="r" eaLnBrk="1">
                <a:lnSpc>
                  <a:spcPct val="95000"/>
                </a:lnSpc>
                <a:buSzPct val="100000"/>
              </a:pPr>
              <a:t>23</a:t>
            </a:fld>
            <a:endParaRPr lang="es-ES" altLang="es-ES_tradnl" sz="1400">
              <a:solidFill>
                <a:srgbClr val="000000"/>
              </a:solidFill>
              <a:latin typeface="Times New Roman" charset="0"/>
            </a:endParaRPr>
          </a:p>
        </p:txBody>
      </p:sp>
      <p:sp>
        <p:nvSpPr>
          <p:cNvPr id="92172" name="Text Box 10"/>
          <p:cNvSpPr txBox="1">
            <a:spLocks noChangeArrowheads="1"/>
          </p:cNvSpPr>
          <p:nvPr/>
        </p:nvSpPr>
        <p:spPr bwMode="auto">
          <a:xfrm>
            <a:off x="4716463" y="11876088"/>
            <a:ext cx="36131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14B2300-DD7F-584A-AF3E-2D8FD66E4EFD}" type="slidenum">
              <a:rPr lang="es-ES" altLang="es-ES_tradnl" sz="1400">
                <a:solidFill>
                  <a:srgbClr val="000000"/>
                </a:solidFill>
                <a:latin typeface="Times New Roman" charset="0"/>
              </a:rPr>
              <a:pPr algn="r" eaLnBrk="1">
                <a:lnSpc>
                  <a:spcPct val="95000"/>
                </a:lnSpc>
                <a:buSzPct val="100000"/>
              </a:pPr>
              <a:t>23</a:t>
            </a:fld>
            <a:endParaRPr lang="es-ES" altLang="es-ES_tradnl" sz="1400">
              <a:solidFill>
                <a:srgbClr val="000000"/>
              </a:solidFill>
              <a:latin typeface="Times New Roman" charset="0"/>
            </a:endParaRPr>
          </a:p>
        </p:txBody>
      </p:sp>
      <p:sp>
        <p:nvSpPr>
          <p:cNvPr id="92173"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92174" name="Text Box 12"/>
          <p:cNvSpPr txBox="1">
            <a:spLocks noChangeArrowheads="1"/>
          </p:cNvSpPr>
          <p:nvPr/>
        </p:nvSpPr>
        <p:spPr bwMode="auto">
          <a:xfrm>
            <a:off x="0" y="-268288"/>
            <a:ext cx="15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662875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26F2C509-FD22-574C-8717-34398A80DF38}" type="slidenum">
              <a:rPr lang="es-ES" altLang="es-ES_tradnl" sz="1400">
                <a:solidFill>
                  <a:srgbClr val="000000"/>
                </a:solidFill>
                <a:latin typeface="Times New Roman" charset="0"/>
              </a:rPr>
              <a:pPr/>
              <a:t>24</a:t>
            </a:fld>
            <a:endParaRPr lang="es-ES" altLang="es-ES_tradnl" sz="1400">
              <a:solidFill>
                <a:srgbClr val="000000"/>
              </a:solidFill>
              <a:latin typeface="Times New Roman" charset="0"/>
            </a:endParaRPr>
          </a:p>
        </p:txBody>
      </p:sp>
      <p:sp>
        <p:nvSpPr>
          <p:cNvPr id="94211"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77D0CE5-B615-0F4A-9532-048A67817789}" type="slidenum">
              <a:rPr lang="es-ES" altLang="es-ES_tradnl" sz="1400">
                <a:solidFill>
                  <a:srgbClr val="000000"/>
                </a:solidFill>
                <a:latin typeface="Times New Roman" charset="0"/>
              </a:rPr>
              <a:pPr algn="r" eaLnBrk="1">
                <a:lnSpc>
                  <a:spcPct val="95000"/>
                </a:lnSpc>
                <a:buSzPct val="100000"/>
              </a:pPr>
              <a:t>24</a:t>
            </a:fld>
            <a:endParaRPr lang="es-ES" altLang="es-ES_tradnl" sz="1400">
              <a:solidFill>
                <a:srgbClr val="000000"/>
              </a:solidFill>
              <a:latin typeface="Times New Roman" charset="0"/>
            </a:endParaRPr>
          </a:p>
        </p:txBody>
      </p:sp>
      <p:sp>
        <p:nvSpPr>
          <p:cNvPr id="94212"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2515A87-1D0F-F045-ACF0-A63F4A55856A}" type="slidenum">
              <a:rPr lang="es-ES" altLang="es-ES_tradnl" sz="1400">
                <a:solidFill>
                  <a:srgbClr val="000000"/>
                </a:solidFill>
                <a:latin typeface="Times New Roman" charset="0"/>
              </a:rPr>
              <a:pPr algn="r" eaLnBrk="1">
                <a:lnSpc>
                  <a:spcPct val="95000"/>
                </a:lnSpc>
                <a:buSzPct val="100000"/>
              </a:pPr>
              <a:t>24</a:t>
            </a:fld>
            <a:endParaRPr lang="es-ES" altLang="es-ES_tradnl" sz="1400">
              <a:solidFill>
                <a:srgbClr val="000000"/>
              </a:solidFill>
              <a:latin typeface="Times New Roman" charset="0"/>
            </a:endParaRPr>
          </a:p>
        </p:txBody>
      </p:sp>
      <p:sp>
        <p:nvSpPr>
          <p:cNvPr id="94213"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FAE7C18-B16D-8F49-A654-897FE94E4A66}" type="slidenum">
              <a:rPr lang="es-ES" altLang="es-ES_tradnl" sz="1400">
                <a:solidFill>
                  <a:srgbClr val="000000"/>
                </a:solidFill>
                <a:latin typeface="Times New Roman" charset="0"/>
              </a:rPr>
              <a:pPr algn="r" eaLnBrk="1">
                <a:lnSpc>
                  <a:spcPct val="95000"/>
                </a:lnSpc>
                <a:buSzPct val="100000"/>
              </a:pPr>
              <a:t>24</a:t>
            </a:fld>
            <a:endParaRPr lang="es-ES" altLang="es-ES_tradnl" sz="1400">
              <a:solidFill>
                <a:srgbClr val="000000"/>
              </a:solidFill>
              <a:latin typeface="Times New Roman" charset="0"/>
            </a:endParaRPr>
          </a:p>
        </p:txBody>
      </p:sp>
      <p:sp>
        <p:nvSpPr>
          <p:cNvPr id="94214"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55DECA4-08C2-1846-834C-FD46D4768B97}" type="slidenum">
              <a:rPr lang="es-ES" altLang="es-ES_tradnl" sz="1400">
                <a:solidFill>
                  <a:srgbClr val="000000"/>
                </a:solidFill>
                <a:latin typeface="Times New Roman" charset="0"/>
              </a:rPr>
              <a:pPr algn="r" eaLnBrk="1">
                <a:lnSpc>
                  <a:spcPct val="95000"/>
                </a:lnSpc>
                <a:buSzPct val="100000"/>
              </a:pPr>
              <a:t>24</a:t>
            </a:fld>
            <a:endParaRPr lang="es-ES" altLang="es-ES_tradnl" sz="1400">
              <a:solidFill>
                <a:srgbClr val="000000"/>
              </a:solidFill>
              <a:latin typeface="Times New Roman" charset="0"/>
            </a:endParaRPr>
          </a:p>
        </p:txBody>
      </p:sp>
      <p:sp>
        <p:nvSpPr>
          <p:cNvPr id="94215" name="Text Box 5"/>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3A6A4E6-7DC9-1E44-AAD1-56A24F67AAC6}" type="slidenum">
              <a:rPr lang="es-ES" altLang="es-ES_tradnl" sz="1400">
                <a:solidFill>
                  <a:srgbClr val="000000"/>
                </a:solidFill>
                <a:latin typeface="Times New Roman" charset="0"/>
              </a:rPr>
              <a:pPr algn="r" eaLnBrk="1">
                <a:lnSpc>
                  <a:spcPct val="95000"/>
                </a:lnSpc>
                <a:buSzPct val="100000"/>
              </a:pPr>
              <a:t>24</a:t>
            </a:fld>
            <a:endParaRPr lang="es-ES" altLang="es-ES_tradnl" sz="1400">
              <a:solidFill>
                <a:srgbClr val="000000"/>
              </a:solidFill>
              <a:latin typeface="Times New Roman" charset="0"/>
            </a:endParaRPr>
          </a:p>
        </p:txBody>
      </p:sp>
      <p:sp>
        <p:nvSpPr>
          <p:cNvPr id="94216" name="Text Box 6"/>
          <p:cNvSpPr txBox="1">
            <a:spLocks noChangeArrowheads="1"/>
          </p:cNvSpPr>
          <p:nvPr/>
        </p:nvSpPr>
        <p:spPr bwMode="auto">
          <a:xfrm>
            <a:off x="4278313" y="10155238"/>
            <a:ext cx="3235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8E12801-DEF6-934A-86E8-A5C7FAA04CA0}" type="slidenum">
              <a:rPr lang="es-ES" altLang="es-ES_tradnl" sz="1400">
                <a:solidFill>
                  <a:srgbClr val="000000"/>
                </a:solidFill>
                <a:latin typeface="Times New Roman" charset="0"/>
              </a:rPr>
              <a:pPr algn="r" eaLnBrk="1">
                <a:lnSpc>
                  <a:spcPct val="95000"/>
                </a:lnSpc>
                <a:buSzPct val="100000"/>
              </a:pPr>
              <a:t>24</a:t>
            </a:fld>
            <a:endParaRPr lang="es-ES" altLang="es-ES_tradnl" sz="1400">
              <a:solidFill>
                <a:srgbClr val="000000"/>
              </a:solidFill>
              <a:latin typeface="Times New Roman" charset="0"/>
            </a:endParaRPr>
          </a:p>
        </p:txBody>
      </p:sp>
      <p:sp>
        <p:nvSpPr>
          <p:cNvPr id="94217" name="Text Box 7"/>
          <p:cNvSpPr txBox="1">
            <a:spLocks noChangeArrowheads="1"/>
          </p:cNvSpPr>
          <p:nvPr/>
        </p:nvSpPr>
        <p:spPr bwMode="auto">
          <a:xfrm>
            <a:off x="4278313" y="10155238"/>
            <a:ext cx="3236912"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B53A888-142F-014D-9E5C-1D44D6199B2B}" type="slidenum">
              <a:rPr lang="es-ES" altLang="es-ES_tradnl" sz="1400">
                <a:solidFill>
                  <a:srgbClr val="000000"/>
                </a:solidFill>
                <a:latin typeface="Times New Roman" charset="0"/>
              </a:rPr>
              <a:pPr algn="r" eaLnBrk="1">
                <a:lnSpc>
                  <a:spcPct val="95000"/>
                </a:lnSpc>
                <a:buSzPct val="100000"/>
              </a:pPr>
              <a:t>24</a:t>
            </a:fld>
            <a:endParaRPr lang="es-ES" altLang="es-ES_tradnl" sz="1400">
              <a:solidFill>
                <a:srgbClr val="000000"/>
              </a:solidFill>
              <a:latin typeface="Times New Roman" charset="0"/>
            </a:endParaRPr>
          </a:p>
        </p:txBody>
      </p:sp>
      <p:sp>
        <p:nvSpPr>
          <p:cNvPr id="94218" name="Text Box 8"/>
          <p:cNvSpPr txBox="1">
            <a:spLocks noChangeArrowheads="1"/>
          </p:cNvSpPr>
          <p:nvPr/>
        </p:nvSpPr>
        <p:spPr bwMode="auto">
          <a:xfrm>
            <a:off x="4278313" y="10155238"/>
            <a:ext cx="32400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7EFCB59-4A0F-8846-9281-BF8DD1457517}" type="slidenum">
              <a:rPr lang="es-ES" altLang="es-ES_tradnl" sz="1400">
                <a:solidFill>
                  <a:srgbClr val="000000"/>
                </a:solidFill>
                <a:latin typeface="Times New Roman" charset="0"/>
              </a:rPr>
              <a:pPr algn="r" eaLnBrk="1">
                <a:lnSpc>
                  <a:spcPct val="95000"/>
                </a:lnSpc>
                <a:buSzPct val="100000"/>
              </a:pPr>
              <a:t>24</a:t>
            </a:fld>
            <a:endParaRPr lang="es-ES" altLang="es-ES_tradnl" sz="1400">
              <a:solidFill>
                <a:srgbClr val="000000"/>
              </a:solidFill>
              <a:latin typeface="Times New Roman" charset="0"/>
            </a:endParaRPr>
          </a:p>
        </p:txBody>
      </p:sp>
      <p:sp>
        <p:nvSpPr>
          <p:cNvPr id="94219" name="Text Box 9"/>
          <p:cNvSpPr txBox="1">
            <a:spLocks noChangeArrowheads="1"/>
          </p:cNvSpPr>
          <p:nvPr/>
        </p:nvSpPr>
        <p:spPr bwMode="auto">
          <a:xfrm>
            <a:off x="4278313" y="10155238"/>
            <a:ext cx="325278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E36CB58-EB5C-4947-AA4F-A8E43BC7FDF9}" type="slidenum">
              <a:rPr lang="es-ES" altLang="es-ES_tradnl" sz="1400">
                <a:solidFill>
                  <a:srgbClr val="000000"/>
                </a:solidFill>
                <a:latin typeface="Times New Roman" charset="0"/>
              </a:rPr>
              <a:pPr algn="r" eaLnBrk="1">
                <a:lnSpc>
                  <a:spcPct val="95000"/>
                </a:lnSpc>
                <a:buSzPct val="100000"/>
              </a:pPr>
              <a:t>24</a:t>
            </a:fld>
            <a:endParaRPr lang="es-ES" altLang="es-ES_tradnl" sz="1400">
              <a:solidFill>
                <a:srgbClr val="000000"/>
              </a:solidFill>
              <a:latin typeface="Times New Roman" charset="0"/>
            </a:endParaRPr>
          </a:p>
        </p:txBody>
      </p:sp>
      <p:sp>
        <p:nvSpPr>
          <p:cNvPr id="94220" name="Text Box 10"/>
          <p:cNvSpPr txBox="1">
            <a:spLocks noChangeArrowheads="1"/>
          </p:cNvSpPr>
          <p:nvPr/>
        </p:nvSpPr>
        <p:spPr bwMode="auto">
          <a:xfrm>
            <a:off x="4716463" y="11876088"/>
            <a:ext cx="36131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6D89E78-5B47-CA45-A787-DDEF2EFF9C75}" type="slidenum">
              <a:rPr lang="es-ES" altLang="es-ES_tradnl" sz="1400">
                <a:solidFill>
                  <a:srgbClr val="000000"/>
                </a:solidFill>
                <a:latin typeface="Times New Roman" charset="0"/>
              </a:rPr>
              <a:pPr algn="r" eaLnBrk="1">
                <a:lnSpc>
                  <a:spcPct val="95000"/>
                </a:lnSpc>
                <a:buSzPct val="100000"/>
              </a:pPr>
              <a:t>24</a:t>
            </a:fld>
            <a:endParaRPr lang="es-ES" altLang="es-ES_tradnl" sz="1400">
              <a:solidFill>
                <a:srgbClr val="000000"/>
              </a:solidFill>
              <a:latin typeface="Times New Roman" charset="0"/>
            </a:endParaRPr>
          </a:p>
        </p:txBody>
      </p:sp>
      <p:sp>
        <p:nvSpPr>
          <p:cNvPr id="94221"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94222" name="Text Box 12"/>
          <p:cNvSpPr txBox="1">
            <a:spLocks noChangeArrowheads="1"/>
          </p:cNvSpPr>
          <p:nvPr/>
        </p:nvSpPr>
        <p:spPr bwMode="auto">
          <a:xfrm>
            <a:off x="0" y="-268288"/>
            <a:ext cx="15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421344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449B1CAD-0773-D644-BCBC-4200CF32D0BF}" type="slidenum">
              <a:rPr lang="es-ES" altLang="es-ES_tradnl" sz="1400">
                <a:solidFill>
                  <a:srgbClr val="000000"/>
                </a:solidFill>
                <a:latin typeface="Times New Roman" charset="0"/>
              </a:rPr>
              <a:pPr/>
              <a:t>25</a:t>
            </a:fld>
            <a:endParaRPr lang="es-ES" altLang="es-ES_tradnl" sz="1400">
              <a:solidFill>
                <a:srgbClr val="000000"/>
              </a:solidFill>
              <a:latin typeface="Times New Roman" charset="0"/>
            </a:endParaRPr>
          </a:p>
        </p:txBody>
      </p:sp>
      <p:sp>
        <p:nvSpPr>
          <p:cNvPr id="96259"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99E31C1-4870-CF4B-91E0-CEECF070D121}" type="slidenum">
              <a:rPr lang="es-ES" altLang="es-ES_tradnl" sz="1400">
                <a:solidFill>
                  <a:srgbClr val="000000"/>
                </a:solidFill>
                <a:latin typeface="Times New Roman" charset="0"/>
              </a:rPr>
              <a:pPr algn="r" eaLnBrk="1">
                <a:lnSpc>
                  <a:spcPct val="95000"/>
                </a:lnSpc>
                <a:buSzPct val="100000"/>
              </a:pPr>
              <a:t>25</a:t>
            </a:fld>
            <a:endParaRPr lang="es-ES" altLang="es-ES_tradnl" sz="1400">
              <a:solidFill>
                <a:srgbClr val="000000"/>
              </a:solidFill>
              <a:latin typeface="Times New Roman" charset="0"/>
            </a:endParaRPr>
          </a:p>
        </p:txBody>
      </p:sp>
      <p:sp>
        <p:nvSpPr>
          <p:cNvPr id="96260"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1E1BD01-0ADA-DD44-A781-B349207B12C3}" type="slidenum">
              <a:rPr lang="es-ES" altLang="es-ES_tradnl" sz="1400">
                <a:solidFill>
                  <a:srgbClr val="000000"/>
                </a:solidFill>
                <a:latin typeface="Times New Roman" charset="0"/>
              </a:rPr>
              <a:pPr algn="r" eaLnBrk="1">
                <a:lnSpc>
                  <a:spcPct val="95000"/>
                </a:lnSpc>
                <a:buSzPct val="100000"/>
              </a:pPr>
              <a:t>25</a:t>
            </a:fld>
            <a:endParaRPr lang="es-ES" altLang="es-ES_tradnl" sz="1400">
              <a:solidFill>
                <a:srgbClr val="000000"/>
              </a:solidFill>
              <a:latin typeface="Times New Roman" charset="0"/>
            </a:endParaRPr>
          </a:p>
        </p:txBody>
      </p:sp>
      <p:sp>
        <p:nvSpPr>
          <p:cNvPr id="96261"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88C4551-4ADE-2F4C-A068-D44C7F65C559}" type="slidenum">
              <a:rPr lang="es-ES" altLang="es-ES_tradnl" sz="1400">
                <a:solidFill>
                  <a:srgbClr val="000000"/>
                </a:solidFill>
                <a:latin typeface="Times New Roman" charset="0"/>
              </a:rPr>
              <a:pPr algn="r" eaLnBrk="1">
                <a:lnSpc>
                  <a:spcPct val="95000"/>
                </a:lnSpc>
                <a:buSzPct val="100000"/>
              </a:pPr>
              <a:t>25</a:t>
            </a:fld>
            <a:endParaRPr lang="es-ES" altLang="es-ES_tradnl" sz="1400">
              <a:solidFill>
                <a:srgbClr val="000000"/>
              </a:solidFill>
              <a:latin typeface="Times New Roman" charset="0"/>
            </a:endParaRPr>
          </a:p>
        </p:txBody>
      </p:sp>
      <p:sp>
        <p:nvSpPr>
          <p:cNvPr id="96262"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CBFE28F-07A0-E440-9F65-2B1DAC011037}" type="slidenum">
              <a:rPr lang="es-ES" altLang="es-ES_tradnl" sz="1400">
                <a:solidFill>
                  <a:srgbClr val="000000"/>
                </a:solidFill>
                <a:latin typeface="Times New Roman" charset="0"/>
              </a:rPr>
              <a:pPr algn="r" eaLnBrk="1">
                <a:lnSpc>
                  <a:spcPct val="95000"/>
                </a:lnSpc>
                <a:buSzPct val="100000"/>
              </a:pPr>
              <a:t>25</a:t>
            </a:fld>
            <a:endParaRPr lang="es-ES" altLang="es-ES_tradnl" sz="1400">
              <a:solidFill>
                <a:srgbClr val="000000"/>
              </a:solidFill>
              <a:latin typeface="Times New Roman" charset="0"/>
            </a:endParaRPr>
          </a:p>
        </p:txBody>
      </p:sp>
      <p:sp>
        <p:nvSpPr>
          <p:cNvPr id="96263" name="Text Box 5"/>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B4B35CD-6FE1-EC4C-8854-B9636645D910}" type="slidenum">
              <a:rPr lang="es-ES" altLang="es-ES_tradnl" sz="1400">
                <a:solidFill>
                  <a:srgbClr val="000000"/>
                </a:solidFill>
                <a:latin typeface="Times New Roman" charset="0"/>
              </a:rPr>
              <a:pPr algn="r" eaLnBrk="1">
                <a:lnSpc>
                  <a:spcPct val="95000"/>
                </a:lnSpc>
                <a:buSzPct val="100000"/>
              </a:pPr>
              <a:t>25</a:t>
            </a:fld>
            <a:endParaRPr lang="es-ES" altLang="es-ES_tradnl" sz="1400">
              <a:solidFill>
                <a:srgbClr val="000000"/>
              </a:solidFill>
              <a:latin typeface="Times New Roman" charset="0"/>
            </a:endParaRPr>
          </a:p>
        </p:txBody>
      </p:sp>
      <p:sp>
        <p:nvSpPr>
          <p:cNvPr id="96264" name="Text Box 6"/>
          <p:cNvSpPr txBox="1">
            <a:spLocks noChangeArrowheads="1"/>
          </p:cNvSpPr>
          <p:nvPr/>
        </p:nvSpPr>
        <p:spPr bwMode="auto">
          <a:xfrm>
            <a:off x="4278313" y="10155238"/>
            <a:ext cx="3235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08AA18E-BB11-7E40-9818-6190317CD576}" type="slidenum">
              <a:rPr lang="es-ES" altLang="es-ES_tradnl" sz="1400">
                <a:solidFill>
                  <a:srgbClr val="000000"/>
                </a:solidFill>
                <a:latin typeface="Times New Roman" charset="0"/>
              </a:rPr>
              <a:pPr algn="r" eaLnBrk="1">
                <a:lnSpc>
                  <a:spcPct val="95000"/>
                </a:lnSpc>
                <a:buSzPct val="100000"/>
              </a:pPr>
              <a:t>25</a:t>
            </a:fld>
            <a:endParaRPr lang="es-ES" altLang="es-ES_tradnl" sz="1400">
              <a:solidFill>
                <a:srgbClr val="000000"/>
              </a:solidFill>
              <a:latin typeface="Times New Roman" charset="0"/>
            </a:endParaRPr>
          </a:p>
        </p:txBody>
      </p:sp>
      <p:sp>
        <p:nvSpPr>
          <p:cNvPr id="96265" name="Text Box 7"/>
          <p:cNvSpPr txBox="1">
            <a:spLocks noChangeArrowheads="1"/>
          </p:cNvSpPr>
          <p:nvPr/>
        </p:nvSpPr>
        <p:spPr bwMode="auto">
          <a:xfrm>
            <a:off x="4278313" y="10155238"/>
            <a:ext cx="3236912"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E425FAB-E3F3-6340-B04D-FCEA1BDEEEDD}" type="slidenum">
              <a:rPr lang="es-ES" altLang="es-ES_tradnl" sz="1400">
                <a:solidFill>
                  <a:srgbClr val="000000"/>
                </a:solidFill>
                <a:latin typeface="Times New Roman" charset="0"/>
              </a:rPr>
              <a:pPr algn="r" eaLnBrk="1">
                <a:lnSpc>
                  <a:spcPct val="95000"/>
                </a:lnSpc>
                <a:buSzPct val="100000"/>
              </a:pPr>
              <a:t>25</a:t>
            </a:fld>
            <a:endParaRPr lang="es-ES" altLang="es-ES_tradnl" sz="1400">
              <a:solidFill>
                <a:srgbClr val="000000"/>
              </a:solidFill>
              <a:latin typeface="Times New Roman" charset="0"/>
            </a:endParaRPr>
          </a:p>
        </p:txBody>
      </p:sp>
      <p:sp>
        <p:nvSpPr>
          <p:cNvPr id="96266" name="Text Box 8"/>
          <p:cNvSpPr txBox="1">
            <a:spLocks noChangeArrowheads="1"/>
          </p:cNvSpPr>
          <p:nvPr/>
        </p:nvSpPr>
        <p:spPr bwMode="auto">
          <a:xfrm>
            <a:off x="4278313" y="10155238"/>
            <a:ext cx="32400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9DDC392-8247-5247-9F40-BC1F4100111B}" type="slidenum">
              <a:rPr lang="es-ES" altLang="es-ES_tradnl" sz="1400">
                <a:solidFill>
                  <a:srgbClr val="000000"/>
                </a:solidFill>
                <a:latin typeface="Times New Roman" charset="0"/>
              </a:rPr>
              <a:pPr algn="r" eaLnBrk="1">
                <a:lnSpc>
                  <a:spcPct val="95000"/>
                </a:lnSpc>
                <a:buSzPct val="100000"/>
              </a:pPr>
              <a:t>25</a:t>
            </a:fld>
            <a:endParaRPr lang="es-ES" altLang="es-ES_tradnl" sz="1400">
              <a:solidFill>
                <a:srgbClr val="000000"/>
              </a:solidFill>
              <a:latin typeface="Times New Roman" charset="0"/>
            </a:endParaRPr>
          </a:p>
        </p:txBody>
      </p:sp>
      <p:sp>
        <p:nvSpPr>
          <p:cNvPr id="96267" name="Text Box 9"/>
          <p:cNvSpPr txBox="1">
            <a:spLocks noChangeArrowheads="1"/>
          </p:cNvSpPr>
          <p:nvPr/>
        </p:nvSpPr>
        <p:spPr bwMode="auto">
          <a:xfrm>
            <a:off x="4278313" y="10155238"/>
            <a:ext cx="325278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90704C4-8FD8-DC4F-AE4B-2FEC522EC2AA}" type="slidenum">
              <a:rPr lang="es-ES" altLang="es-ES_tradnl" sz="1400">
                <a:solidFill>
                  <a:srgbClr val="000000"/>
                </a:solidFill>
                <a:latin typeface="Times New Roman" charset="0"/>
              </a:rPr>
              <a:pPr algn="r" eaLnBrk="1">
                <a:lnSpc>
                  <a:spcPct val="95000"/>
                </a:lnSpc>
                <a:buSzPct val="100000"/>
              </a:pPr>
              <a:t>25</a:t>
            </a:fld>
            <a:endParaRPr lang="es-ES" altLang="es-ES_tradnl" sz="1400">
              <a:solidFill>
                <a:srgbClr val="000000"/>
              </a:solidFill>
              <a:latin typeface="Times New Roman" charset="0"/>
            </a:endParaRPr>
          </a:p>
        </p:txBody>
      </p:sp>
      <p:sp>
        <p:nvSpPr>
          <p:cNvPr id="96268" name="Text Box 10"/>
          <p:cNvSpPr txBox="1">
            <a:spLocks noChangeArrowheads="1"/>
          </p:cNvSpPr>
          <p:nvPr/>
        </p:nvSpPr>
        <p:spPr bwMode="auto">
          <a:xfrm>
            <a:off x="4716463" y="11876088"/>
            <a:ext cx="36131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9776785-F1FC-F94C-BFEE-762061BF01F6}" type="slidenum">
              <a:rPr lang="es-ES" altLang="es-ES_tradnl" sz="1400">
                <a:solidFill>
                  <a:srgbClr val="000000"/>
                </a:solidFill>
                <a:latin typeface="Times New Roman" charset="0"/>
              </a:rPr>
              <a:pPr algn="r" eaLnBrk="1">
                <a:lnSpc>
                  <a:spcPct val="95000"/>
                </a:lnSpc>
                <a:buSzPct val="100000"/>
              </a:pPr>
              <a:t>25</a:t>
            </a:fld>
            <a:endParaRPr lang="es-ES" altLang="es-ES_tradnl" sz="1400">
              <a:solidFill>
                <a:srgbClr val="000000"/>
              </a:solidFill>
              <a:latin typeface="Times New Roman" charset="0"/>
            </a:endParaRPr>
          </a:p>
        </p:txBody>
      </p:sp>
      <p:sp>
        <p:nvSpPr>
          <p:cNvPr id="96269"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96270" name="Text Box 12"/>
          <p:cNvSpPr txBox="1">
            <a:spLocks noChangeArrowheads="1"/>
          </p:cNvSpPr>
          <p:nvPr/>
        </p:nvSpPr>
        <p:spPr bwMode="auto">
          <a:xfrm>
            <a:off x="0" y="-268288"/>
            <a:ext cx="15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980115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EBCCAEEA-09A7-5545-A176-7C7773022DD1}" type="slidenum">
              <a:rPr lang="es-ES" altLang="es-ES_tradnl" sz="1400">
                <a:solidFill>
                  <a:srgbClr val="000000"/>
                </a:solidFill>
                <a:latin typeface="Times New Roman" charset="0"/>
              </a:rPr>
              <a:pPr/>
              <a:t>26</a:t>
            </a:fld>
            <a:endParaRPr lang="es-ES" altLang="es-ES_tradnl" sz="1400">
              <a:solidFill>
                <a:srgbClr val="000000"/>
              </a:solidFill>
              <a:latin typeface="Times New Roman" charset="0"/>
            </a:endParaRPr>
          </a:p>
        </p:txBody>
      </p:sp>
      <p:sp>
        <p:nvSpPr>
          <p:cNvPr id="20275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D9DA4C7-4CFE-484B-9DF9-732D4DAD7E7D}" type="slidenum">
              <a:rPr lang="es-ES" altLang="es-ES_tradnl" sz="1400">
                <a:solidFill>
                  <a:srgbClr val="000000"/>
                </a:solidFill>
                <a:latin typeface="Times New Roman" charset="0"/>
              </a:rPr>
              <a:pPr algn="r" eaLnBrk="1">
                <a:lnSpc>
                  <a:spcPct val="95000"/>
                </a:lnSpc>
                <a:buSzPct val="100000"/>
              </a:pPr>
              <a:t>26</a:t>
            </a:fld>
            <a:endParaRPr lang="es-ES" altLang="es-ES_tradnl" sz="1400">
              <a:solidFill>
                <a:srgbClr val="000000"/>
              </a:solidFill>
              <a:latin typeface="Times New Roman" charset="0"/>
            </a:endParaRPr>
          </a:p>
        </p:txBody>
      </p:sp>
      <p:sp>
        <p:nvSpPr>
          <p:cNvPr id="20275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C56514A-5170-C44E-A950-092CD91AAD0D}" type="slidenum">
              <a:rPr lang="es-ES" altLang="es-ES_tradnl" sz="1400">
                <a:solidFill>
                  <a:srgbClr val="000000"/>
                </a:solidFill>
                <a:latin typeface="Times New Roman" charset="0"/>
              </a:rPr>
              <a:pPr algn="r" eaLnBrk="1">
                <a:lnSpc>
                  <a:spcPct val="95000"/>
                </a:lnSpc>
                <a:buSzPct val="100000"/>
              </a:pPr>
              <a:t>26</a:t>
            </a:fld>
            <a:endParaRPr lang="es-ES" altLang="es-ES_tradnl" sz="1400">
              <a:solidFill>
                <a:srgbClr val="000000"/>
              </a:solidFill>
              <a:latin typeface="Times New Roman" charset="0"/>
            </a:endParaRPr>
          </a:p>
        </p:txBody>
      </p:sp>
      <p:sp>
        <p:nvSpPr>
          <p:cNvPr id="20275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A5C3C75-5926-A340-AC52-2137DE44B4B8}" type="slidenum">
              <a:rPr lang="es-ES" altLang="es-ES_tradnl" sz="1400">
                <a:solidFill>
                  <a:srgbClr val="000000"/>
                </a:solidFill>
                <a:latin typeface="Times New Roman" charset="0"/>
              </a:rPr>
              <a:pPr algn="r" eaLnBrk="1">
                <a:lnSpc>
                  <a:spcPct val="95000"/>
                </a:lnSpc>
                <a:buSzPct val="100000"/>
              </a:pPr>
              <a:t>26</a:t>
            </a:fld>
            <a:endParaRPr lang="es-ES" altLang="es-ES_tradnl" sz="1400">
              <a:solidFill>
                <a:srgbClr val="000000"/>
              </a:solidFill>
              <a:latin typeface="Times New Roman" charset="0"/>
            </a:endParaRPr>
          </a:p>
        </p:txBody>
      </p:sp>
      <p:sp>
        <p:nvSpPr>
          <p:cNvPr id="20275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0379C8C-DB5A-E246-A656-4B5A5F4B2950}" type="slidenum">
              <a:rPr lang="es-ES" altLang="es-ES_tradnl" sz="1400">
                <a:solidFill>
                  <a:srgbClr val="000000"/>
                </a:solidFill>
                <a:latin typeface="Times New Roman" charset="0"/>
              </a:rPr>
              <a:pPr algn="r" eaLnBrk="1">
                <a:lnSpc>
                  <a:spcPct val="95000"/>
                </a:lnSpc>
                <a:buSzPct val="100000"/>
              </a:pPr>
              <a:t>26</a:t>
            </a:fld>
            <a:endParaRPr lang="es-ES" altLang="es-ES_tradnl" sz="1400">
              <a:solidFill>
                <a:srgbClr val="000000"/>
              </a:solidFill>
              <a:latin typeface="Times New Roman" charset="0"/>
            </a:endParaRPr>
          </a:p>
        </p:txBody>
      </p:sp>
      <p:sp>
        <p:nvSpPr>
          <p:cNvPr id="20275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3001F7F-F4D7-214A-9FE9-C3E245CD9451}" type="slidenum">
              <a:rPr lang="es-ES" altLang="es-ES_tradnl" sz="1400">
                <a:solidFill>
                  <a:srgbClr val="000000"/>
                </a:solidFill>
                <a:latin typeface="Times New Roman" charset="0"/>
              </a:rPr>
              <a:pPr algn="r" eaLnBrk="1">
                <a:lnSpc>
                  <a:spcPct val="95000"/>
                </a:lnSpc>
                <a:buSzPct val="100000"/>
              </a:pPr>
              <a:t>26</a:t>
            </a:fld>
            <a:endParaRPr lang="es-ES" altLang="es-ES_tradnl" sz="1400">
              <a:solidFill>
                <a:srgbClr val="000000"/>
              </a:solidFill>
              <a:latin typeface="Times New Roman" charset="0"/>
            </a:endParaRPr>
          </a:p>
        </p:txBody>
      </p:sp>
      <p:sp>
        <p:nvSpPr>
          <p:cNvPr id="20276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175A3F2-146A-574E-995A-083398E776F6}" type="slidenum">
              <a:rPr lang="es-ES" altLang="es-ES_tradnl" sz="1400">
                <a:solidFill>
                  <a:srgbClr val="000000"/>
                </a:solidFill>
                <a:latin typeface="Times New Roman" charset="0"/>
              </a:rPr>
              <a:pPr algn="r" eaLnBrk="1">
                <a:lnSpc>
                  <a:spcPct val="95000"/>
                </a:lnSpc>
                <a:buSzPct val="100000"/>
              </a:pPr>
              <a:t>26</a:t>
            </a:fld>
            <a:endParaRPr lang="es-ES" altLang="es-ES_tradnl" sz="1400">
              <a:solidFill>
                <a:srgbClr val="000000"/>
              </a:solidFill>
              <a:latin typeface="Times New Roman" charset="0"/>
            </a:endParaRPr>
          </a:p>
        </p:txBody>
      </p:sp>
      <p:sp>
        <p:nvSpPr>
          <p:cNvPr id="202761"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91CED44-C91F-604D-841E-48EFF1F455D3}" type="slidenum">
              <a:rPr lang="es-ES" altLang="es-ES_tradnl" sz="1400">
                <a:solidFill>
                  <a:srgbClr val="000000"/>
                </a:solidFill>
                <a:latin typeface="Times New Roman" charset="0"/>
              </a:rPr>
              <a:pPr algn="r" eaLnBrk="1">
                <a:lnSpc>
                  <a:spcPct val="95000"/>
                </a:lnSpc>
                <a:buSzPct val="100000"/>
              </a:pPr>
              <a:t>26</a:t>
            </a:fld>
            <a:endParaRPr lang="es-ES" altLang="es-ES_tradnl" sz="1400">
              <a:solidFill>
                <a:srgbClr val="000000"/>
              </a:solidFill>
              <a:latin typeface="Times New Roman" charset="0"/>
            </a:endParaRPr>
          </a:p>
        </p:txBody>
      </p:sp>
      <p:sp>
        <p:nvSpPr>
          <p:cNvPr id="202762" name="Text Box 8"/>
          <p:cNvSpPr txBox="1">
            <a:spLocks noChangeArrowheads="1"/>
          </p:cNvSpPr>
          <p:nvPr/>
        </p:nvSpPr>
        <p:spPr bwMode="auto">
          <a:xfrm>
            <a:off x="3881438" y="8685213"/>
            <a:ext cx="293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BE03C3A-086B-0647-9126-5528B0048DA1}" type="slidenum">
              <a:rPr lang="es-ES" altLang="es-ES_tradnl" sz="1400">
                <a:solidFill>
                  <a:srgbClr val="000000"/>
                </a:solidFill>
                <a:latin typeface="Times New Roman" charset="0"/>
              </a:rPr>
              <a:pPr algn="r" eaLnBrk="1">
                <a:lnSpc>
                  <a:spcPct val="95000"/>
                </a:lnSpc>
                <a:buSzPct val="100000"/>
              </a:pPr>
              <a:t>26</a:t>
            </a:fld>
            <a:endParaRPr lang="es-ES" altLang="es-ES_tradnl" sz="1400">
              <a:solidFill>
                <a:srgbClr val="000000"/>
              </a:solidFill>
              <a:latin typeface="Times New Roman" charset="0"/>
            </a:endParaRPr>
          </a:p>
        </p:txBody>
      </p:sp>
      <p:sp>
        <p:nvSpPr>
          <p:cNvPr id="202763" name="Text Box 9"/>
          <p:cNvSpPr txBox="1">
            <a:spLocks noChangeArrowheads="1"/>
          </p:cNvSpPr>
          <p:nvPr/>
        </p:nvSpPr>
        <p:spPr bwMode="auto">
          <a:xfrm>
            <a:off x="3881438" y="8685213"/>
            <a:ext cx="293846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C8A17B1-53EC-9349-9AD5-32F2E51F0C3D}" type="slidenum">
              <a:rPr lang="es-ES" altLang="es-ES_tradnl" sz="1400">
                <a:solidFill>
                  <a:srgbClr val="000000"/>
                </a:solidFill>
                <a:latin typeface="Times New Roman" charset="0"/>
              </a:rPr>
              <a:pPr algn="r" eaLnBrk="1">
                <a:lnSpc>
                  <a:spcPct val="95000"/>
                </a:lnSpc>
                <a:buSzPct val="100000"/>
              </a:pPr>
              <a:t>26</a:t>
            </a:fld>
            <a:endParaRPr lang="es-ES" altLang="es-ES_tradnl" sz="1400">
              <a:solidFill>
                <a:srgbClr val="000000"/>
              </a:solidFill>
              <a:latin typeface="Times New Roman" charset="0"/>
            </a:endParaRPr>
          </a:p>
        </p:txBody>
      </p:sp>
      <p:sp>
        <p:nvSpPr>
          <p:cNvPr id="202764" name="Text Box 10"/>
          <p:cNvSpPr txBox="1">
            <a:spLocks noChangeArrowheads="1"/>
          </p:cNvSpPr>
          <p:nvPr/>
        </p:nvSpPr>
        <p:spPr bwMode="auto">
          <a:xfrm>
            <a:off x="3881438" y="8685213"/>
            <a:ext cx="29511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5CFC7A0-6A55-B14E-9CF0-47962DF1EF72}" type="slidenum">
              <a:rPr lang="es-ES" altLang="es-ES_tradnl" sz="1400">
                <a:solidFill>
                  <a:srgbClr val="000000"/>
                </a:solidFill>
                <a:latin typeface="Times New Roman" charset="0"/>
              </a:rPr>
              <a:pPr algn="r" eaLnBrk="1">
                <a:lnSpc>
                  <a:spcPct val="95000"/>
                </a:lnSpc>
                <a:buSzPct val="100000"/>
              </a:pPr>
              <a:t>26</a:t>
            </a:fld>
            <a:endParaRPr lang="es-ES" altLang="es-ES_tradnl" sz="1400">
              <a:solidFill>
                <a:srgbClr val="000000"/>
              </a:solidFill>
              <a:latin typeface="Times New Roman" charset="0"/>
            </a:endParaRPr>
          </a:p>
        </p:txBody>
      </p:sp>
      <p:sp>
        <p:nvSpPr>
          <p:cNvPr id="202765" name="Text Box 11"/>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93047D5-1E47-244E-9E08-F0BAAABBF867}" type="slidenum">
              <a:rPr lang="es-ES" altLang="es-ES_tradnl" sz="1400">
                <a:solidFill>
                  <a:srgbClr val="000000"/>
                </a:solidFill>
                <a:latin typeface="Times New Roman" charset="0"/>
              </a:rPr>
              <a:pPr algn="r" eaLnBrk="1">
                <a:lnSpc>
                  <a:spcPct val="95000"/>
                </a:lnSpc>
                <a:buSzPct val="100000"/>
              </a:pPr>
              <a:t>26</a:t>
            </a:fld>
            <a:endParaRPr lang="es-ES" altLang="es-ES_tradnl" sz="1400">
              <a:solidFill>
                <a:srgbClr val="000000"/>
              </a:solidFill>
              <a:latin typeface="Times New Roman" charset="0"/>
            </a:endParaRPr>
          </a:p>
        </p:txBody>
      </p:sp>
      <p:sp>
        <p:nvSpPr>
          <p:cNvPr id="202766" name="Text Box 1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202767" name="Text Box 13"/>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895629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EBCCAEEA-09A7-5545-A176-7C7773022DD1}" type="slidenum">
              <a:rPr lang="es-ES" altLang="es-ES_tradnl" sz="1400">
                <a:solidFill>
                  <a:srgbClr val="000000"/>
                </a:solidFill>
                <a:latin typeface="Times New Roman" charset="0"/>
              </a:rPr>
              <a:pPr/>
              <a:t>27</a:t>
            </a:fld>
            <a:endParaRPr lang="es-ES" altLang="es-ES_tradnl" sz="1400">
              <a:solidFill>
                <a:srgbClr val="000000"/>
              </a:solidFill>
              <a:latin typeface="Times New Roman" charset="0"/>
            </a:endParaRPr>
          </a:p>
        </p:txBody>
      </p:sp>
      <p:sp>
        <p:nvSpPr>
          <p:cNvPr id="20275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D9DA4C7-4CFE-484B-9DF9-732D4DAD7E7D}" type="slidenum">
              <a:rPr lang="es-ES" altLang="es-ES_tradnl" sz="1400">
                <a:solidFill>
                  <a:srgbClr val="000000"/>
                </a:solidFill>
                <a:latin typeface="Times New Roman" charset="0"/>
              </a:rPr>
              <a:pPr algn="r" eaLnBrk="1">
                <a:lnSpc>
                  <a:spcPct val="95000"/>
                </a:lnSpc>
                <a:buSzPct val="100000"/>
              </a:pPr>
              <a:t>27</a:t>
            </a:fld>
            <a:endParaRPr lang="es-ES" altLang="es-ES_tradnl" sz="1400">
              <a:solidFill>
                <a:srgbClr val="000000"/>
              </a:solidFill>
              <a:latin typeface="Times New Roman" charset="0"/>
            </a:endParaRPr>
          </a:p>
        </p:txBody>
      </p:sp>
      <p:sp>
        <p:nvSpPr>
          <p:cNvPr id="20275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C56514A-5170-C44E-A950-092CD91AAD0D}" type="slidenum">
              <a:rPr lang="es-ES" altLang="es-ES_tradnl" sz="1400">
                <a:solidFill>
                  <a:srgbClr val="000000"/>
                </a:solidFill>
                <a:latin typeface="Times New Roman" charset="0"/>
              </a:rPr>
              <a:pPr algn="r" eaLnBrk="1">
                <a:lnSpc>
                  <a:spcPct val="95000"/>
                </a:lnSpc>
                <a:buSzPct val="100000"/>
              </a:pPr>
              <a:t>27</a:t>
            </a:fld>
            <a:endParaRPr lang="es-ES" altLang="es-ES_tradnl" sz="1400">
              <a:solidFill>
                <a:srgbClr val="000000"/>
              </a:solidFill>
              <a:latin typeface="Times New Roman" charset="0"/>
            </a:endParaRPr>
          </a:p>
        </p:txBody>
      </p:sp>
      <p:sp>
        <p:nvSpPr>
          <p:cNvPr id="20275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A5C3C75-5926-A340-AC52-2137DE44B4B8}" type="slidenum">
              <a:rPr lang="es-ES" altLang="es-ES_tradnl" sz="1400">
                <a:solidFill>
                  <a:srgbClr val="000000"/>
                </a:solidFill>
                <a:latin typeface="Times New Roman" charset="0"/>
              </a:rPr>
              <a:pPr algn="r" eaLnBrk="1">
                <a:lnSpc>
                  <a:spcPct val="95000"/>
                </a:lnSpc>
                <a:buSzPct val="100000"/>
              </a:pPr>
              <a:t>27</a:t>
            </a:fld>
            <a:endParaRPr lang="es-ES" altLang="es-ES_tradnl" sz="1400">
              <a:solidFill>
                <a:srgbClr val="000000"/>
              </a:solidFill>
              <a:latin typeface="Times New Roman" charset="0"/>
            </a:endParaRPr>
          </a:p>
        </p:txBody>
      </p:sp>
      <p:sp>
        <p:nvSpPr>
          <p:cNvPr id="20275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0379C8C-DB5A-E246-A656-4B5A5F4B2950}" type="slidenum">
              <a:rPr lang="es-ES" altLang="es-ES_tradnl" sz="1400">
                <a:solidFill>
                  <a:srgbClr val="000000"/>
                </a:solidFill>
                <a:latin typeface="Times New Roman" charset="0"/>
              </a:rPr>
              <a:pPr algn="r" eaLnBrk="1">
                <a:lnSpc>
                  <a:spcPct val="95000"/>
                </a:lnSpc>
                <a:buSzPct val="100000"/>
              </a:pPr>
              <a:t>27</a:t>
            </a:fld>
            <a:endParaRPr lang="es-ES" altLang="es-ES_tradnl" sz="1400">
              <a:solidFill>
                <a:srgbClr val="000000"/>
              </a:solidFill>
              <a:latin typeface="Times New Roman" charset="0"/>
            </a:endParaRPr>
          </a:p>
        </p:txBody>
      </p:sp>
      <p:sp>
        <p:nvSpPr>
          <p:cNvPr id="20275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3001F7F-F4D7-214A-9FE9-C3E245CD9451}" type="slidenum">
              <a:rPr lang="es-ES" altLang="es-ES_tradnl" sz="1400">
                <a:solidFill>
                  <a:srgbClr val="000000"/>
                </a:solidFill>
                <a:latin typeface="Times New Roman" charset="0"/>
              </a:rPr>
              <a:pPr algn="r" eaLnBrk="1">
                <a:lnSpc>
                  <a:spcPct val="95000"/>
                </a:lnSpc>
                <a:buSzPct val="100000"/>
              </a:pPr>
              <a:t>27</a:t>
            </a:fld>
            <a:endParaRPr lang="es-ES" altLang="es-ES_tradnl" sz="1400">
              <a:solidFill>
                <a:srgbClr val="000000"/>
              </a:solidFill>
              <a:latin typeface="Times New Roman" charset="0"/>
            </a:endParaRPr>
          </a:p>
        </p:txBody>
      </p:sp>
      <p:sp>
        <p:nvSpPr>
          <p:cNvPr id="20276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175A3F2-146A-574E-995A-083398E776F6}" type="slidenum">
              <a:rPr lang="es-ES" altLang="es-ES_tradnl" sz="1400">
                <a:solidFill>
                  <a:srgbClr val="000000"/>
                </a:solidFill>
                <a:latin typeface="Times New Roman" charset="0"/>
              </a:rPr>
              <a:pPr algn="r" eaLnBrk="1">
                <a:lnSpc>
                  <a:spcPct val="95000"/>
                </a:lnSpc>
                <a:buSzPct val="100000"/>
              </a:pPr>
              <a:t>27</a:t>
            </a:fld>
            <a:endParaRPr lang="es-ES" altLang="es-ES_tradnl" sz="1400">
              <a:solidFill>
                <a:srgbClr val="000000"/>
              </a:solidFill>
              <a:latin typeface="Times New Roman" charset="0"/>
            </a:endParaRPr>
          </a:p>
        </p:txBody>
      </p:sp>
      <p:sp>
        <p:nvSpPr>
          <p:cNvPr id="202761"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91CED44-C91F-604D-841E-48EFF1F455D3}" type="slidenum">
              <a:rPr lang="es-ES" altLang="es-ES_tradnl" sz="1400">
                <a:solidFill>
                  <a:srgbClr val="000000"/>
                </a:solidFill>
                <a:latin typeface="Times New Roman" charset="0"/>
              </a:rPr>
              <a:pPr algn="r" eaLnBrk="1">
                <a:lnSpc>
                  <a:spcPct val="95000"/>
                </a:lnSpc>
                <a:buSzPct val="100000"/>
              </a:pPr>
              <a:t>27</a:t>
            </a:fld>
            <a:endParaRPr lang="es-ES" altLang="es-ES_tradnl" sz="1400">
              <a:solidFill>
                <a:srgbClr val="000000"/>
              </a:solidFill>
              <a:latin typeface="Times New Roman" charset="0"/>
            </a:endParaRPr>
          </a:p>
        </p:txBody>
      </p:sp>
      <p:sp>
        <p:nvSpPr>
          <p:cNvPr id="202762" name="Text Box 8"/>
          <p:cNvSpPr txBox="1">
            <a:spLocks noChangeArrowheads="1"/>
          </p:cNvSpPr>
          <p:nvPr/>
        </p:nvSpPr>
        <p:spPr bwMode="auto">
          <a:xfrm>
            <a:off x="3881438" y="8685213"/>
            <a:ext cx="293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BE03C3A-086B-0647-9126-5528B0048DA1}" type="slidenum">
              <a:rPr lang="es-ES" altLang="es-ES_tradnl" sz="1400">
                <a:solidFill>
                  <a:srgbClr val="000000"/>
                </a:solidFill>
                <a:latin typeface="Times New Roman" charset="0"/>
              </a:rPr>
              <a:pPr algn="r" eaLnBrk="1">
                <a:lnSpc>
                  <a:spcPct val="95000"/>
                </a:lnSpc>
                <a:buSzPct val="100000"/>
              </a:pPr>
              <a:t>27</a:t>
            </a:fld>
            <a:endParaRPr lang="es-ES" altLang="es-ES_tradnl" sz="1400">
              <a:solidFill>
                <a:srgbClr val="000000"/>
              </a:solidFill>
              <a:latin typeface="Times New Roman" charset="0"/>
            </a:endParaRPr>
          </a:p>
        </p:txBody>
      </p:sp>
      <p:sp>
        <p:nvSpPr>
          <p:cNvPr id="202763" name="Text Box 9"/>
          <p:cNvSpPr txBox="1">
            <a:spLocks noChangeArrowheads="1"/>
          </p:cNvSpPr>
          <p:nvPr/>
        </p:nvSpPr>
        <p:spPr bwMode="auto">
          <a:xfrm>
            <a:off x="3881438" y="8685213"/>
            <a:ext cx="293846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C8A17B1-53EC-9349-9AD5-32F2E51F0C3D}" type="slidenum">
              <a:rPr lang="es-ES" altLang="es-ES_tradnl" sz="1400">
                <a:solidFill>
                  <a:srgbClr val="000000"/>
                </a:solidFill>
                <a:latin typeface="Times New Roman" charset="0"/>
              </a:rPr>
              <a:pPr algn="r" eaLnBrk="1">
                <a:lnSpc>
                  <a:spcPct val="95000"/>
                </a:lnSpc>
                <a:buSzPct val="100000"/>
              </a:pPr>
              <a:t>27</a:t>
            </a:fld>
            <a:endParaRPr lang="es-ES" altLang="es-ES_tradnl" sz="1400">
              <a:solidFill>
                <a:srgbClr val="000000"/>
              </a:solidFill>
              <a:latin typeface="Times New Roman" charset="0"/>
            </a:endParaRPr>
          </a:p>
        </p:txBody>
      </p:sp>
      <p:sp>
        <p:nvSpPr>
          <p:cNvPr id="202764" name="Text Box 10"/>
          <p:cNvSpPr txBox="1">
            <a:spLocks noChangeArrowheads="1"/>
          </p:cNvSpPr>
          <p:nvPr/>
        </p:nvSpPr>
        <p:spPr bwMode="auto">
          <a:xfrm>
            <a:off x="3881438" y="8685213"/>
            <a:ext cx="29511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5CFC7A0-6A55-B14E-9CF0-47962DF1EF72}" type="slidenum">
              <a:rPr lang="es-ES" altLang="es-ES_tradnl" sz="1400">
                <a:solidFill>
                  <a:srgbClr val="000000"/>
                </a:solidFill>
                <a:latin typeface="Times New Roman" charset="0"/>
              </a:rPr>
              <a:pPr algn="r" eaLnBrk="1">
                <a:lnSpc>
                  <a:spcPct val="95000"/>
                </a:lnSpc>
                <a:buSzPct val="100000"/>
              </a:pPr>
              <a:t>27</a:t>
            </a:fld>
            <a:endParaRPr lang="es-ES" altLang="es-ES_tradnl" sz="1400">
              <a:solidFill>
                <a:srgbClr val="000000"/>
              </a:solidFill>
              <a:latin typeface="Times New Roman" charset="0"/>
            </a:endParaRPr>
          </a:p>
        </p:txBody>
      </p:sp>
      <p:sp>
        <p:nvSpPr>
          <p:cNvPr id="202765" name="Text Box 11"/>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93047D5-1E47-244E-9E08-F0BAAABBF867}" type="slidenum">
              <a:rPr lang="es-ES" altLang="es-ES_tradnl" sz="1400">
                <a:solidFill>
                  <a:srgbClr val="000000"/>
                </a:solidFill>
                <a:latin typeface="Times New Roman" charset="0"/>
              </a:rPr>
              <a:pPr algn="r" eaLnBrk="1">
                <a:lnSpc>
                  <a:spcPct val="95000"/>
                </a:lnSpc>
                <a:buSzPct val="100000"/>
              </a:pPr>
              <a:t>27</a:t>
            </a:fld>
            <a:endParaRPr lang="es-ES" altLang="es-ES_tradnl" sz="1400">
              <a:solidFill>
                <a:srgbClr val="000000"/>
              </a:solidFill>
              <a:latin typeface="Times New Roman" charset="0"/>
            </a:endParaRPr>
          </a:p>
        </p:txBody>
      </p:sp>
      <p:sp>
        <p:nvSpPr>
          <p:cNvPr id="202766" name="Text Box 12"/>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202767" name="Text Box 13"/>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724024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94"/>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EDF37FDE-8B93-234E-B0C4-D655CA500497}" type="slidenum">
              <a:rPr lang="es-ES" altLang="es-ES_tradnl" sz="1400">
                <a:solidFill>
                  <a:srgbClr val="000000"/>
                </a:solidFill>
                <a:latin typeface="Times New Roman" charset="0"/>
              </a:rPr>
              <a:pPr/>
              <a:t>28</a:t>
            </a:fld>
            <a:endParaRPr lang="es-ES" altLang="es-ES_tradnl" sz="1400">
              <a:solidFill>
                <a:srgbClr val="000000"/>
              </a:solidFill>
              <a:latin typeface="Times New Roman" charset="0"/>
            </a:endParaRPr>
          </a:p>
        </p:txBody>
      </p:sp>
      <p:sp>
        <p:nvSpPr>
          <p:cNvPr id="12595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7CC1FA9-2755-084C-97AB-F5E17D27047C}" type="slidenum">
              <a:rPr lang="es-ES" altLang="es-ES_tradnl" sz="1400">
                <a:solidFill>
                  <a:srgbClr val="000000"/>
                </a:solidFill>
                <a:latin typeface="Times New Roman" charset="0"/>
              </a:rPr>
              <a:pPr algn="r" eaLnBrk="1">
                <a:lnSpc>
                  <a:spcPct val="95000"/>
                </a:lnSpc>
                <a:buSzPct val="100000"/>
              </a:pPr>
              <a:t>28</a:t>
            </a:fld>
            <a:endParaRPr lang="es-ES" altLang="es-ES_tradnl" sz="1400">
              <a:solidFill>
                <a:srgbClr val="000000"/>
              </a:solidFill>
              <a:latin typeface="Times New Roman" charset="0"/>
            </a:endParaRPr>
          </a:p>
        </p:txBody>
      </p:sp>
      <p:sp>
        <p:nvSpPr>
          <p:cNvPr id="12595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F193AF7-45FC-9649-84E8-1B429F2B2FC2}" type="slidenum">
              <a:rPr lang="es-ES" altLang="es-ES_tradnl" sz="1400">
                <a:solidFill>
                  <a:srgbClr val="000000"/>
                </a:solidFill>
                <a:latin typeface="Times New Roman" charset="0"/>
              </a:rPr>
              <a:pPr algn="r" eaLnBrk="1">
                <a:lnSpc>
                  <a:spcPct val="95000"/>
                </a:lnSpc>
                <a:buSzPct val="100000"/>
              </a:pPr>
              <a:t>28</a:t>
            </a:fld>
            <a:endParaRPr lang="es-ES" altLang="es-ES_tradnl" sz="1400">
              <a:solidFill>
                <a:srgbClr val="000000"/>
              </a:solidFill>
              <a:latin typeface="Times New Roman" charset="0"/>
            </a:endParaRPr>
          </a:p>
        </p:txBody>
      </p:sp>
      <p:sp>
        <p:nvSpPr>
          <p:cNvPr id="12595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4A41CB6-A2FD-D24A-A28E-0A6B463063CC}" type="slidenum">
              <a:rPr lang="es-ES" altLang="es-ES_tradnl" sz="1400">
                <a:solidFill>
                  <a:srgbClr val="000000"/>
                </a:solidFill>
                <a:latin typeface="Times New Roman" charset="0"/>
              </a:rPr>
              <a:pPr algn="r" eaLnBrk="1">
                <a:lnSpc>
                  <a:spcPct val="95000"/>
                </a:lnSpc>
                <a:buSzPct val="100000"/>
              </a:pPr>
              <a:t>28</a:t>
            </a:fld>
            <a:endParaRPr lang="es-ES" altLang="es-ES_tradnl" sz="1400">
              <a:solidFill>
                <a:srgbClr val="000000"/>
              </a:solidFill>
              <a:latin typeface="Times New Roman" charset="0"/>
            </a:endParaRPr>
          </a:p>
        </p:txBody>
      </p:sp>
      <p:sp>
        <p:nvSpPr>
          <p:cNvPr id="12595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5FA7314-B57F-D44F-9E7B-1A12CDB815FC}" type="slidenum">
              <a:rPr lang="es-ES" altLang="es-ES_tradnl" sz="1400">
                <a:solidFill>
                  <a:srgbClr val="000000"/>
                </a:solidFill>
                <a:latin typeface="Times New Roman" charset="0"/>
              </a:rPr>
              <a:pPr algn="r" eaLnBrk="1">
                <a:lnSpc>
                  <a:spcPct val="95000"/>
                </a:lnSpc>
                <a:buSzPct val="100000"/>
              </a:pPr>
              <a:t>28</a:t>
            </a:fld>
            <a:endParaRPr lang="es-ES" altLang="es-ES_tradnl" sz="1400">
              <a:solidFill>
                <a:srgbClr val="000000"/>
              </a:solidFill>
              <a:latin typeface="Times New Roman" charset="0"/>
            </a:endParaRPr>
          </a:p>
        </p:txBody>
      </p:sp>
      <p:sp>
        <p:nvSpPr>
          <p:cNvPr id="12595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CF399D8-DDEB-6A4E-A989-FCCAFC10395C}" type="slidenum">
              <a:rPr lang="es-ES" altLang="es-ES_tradnl" sz="1400">
                <a:solidFill>
                  <a:srgbClr val="000000"/>
                </a:solidFill>
                <a:latin typeface="Times New Roman" charset="0"/>
              </a:rPr>
              <a:pPr algn="r" eaLnBrk="1">
                <a:lnSpc>
                  <a:spcPct val="95000"/>
                </a:lnSpc>
                <a:buSzPct val="100000"/>
              </a:pPr>
              <a:t>28</a:t>
            </a:fld>
            <a:endParaRPr lang="es-ES" altLang="es-ES_tradnl" sz="1400">
              <a:solidFill>
                <a:srgbClr val="000000"/>
              </a:solidFill>
              <a:latin typeface="Times New Roman" charset="0"/>
            </a:endParaRPr>
          </a:p>
        </p:txBody>
      </p:sp>
      <p:sp>
        <p:nvSpPr>
          <p:cNvPr id="12596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E3DD206-7B84-6945-B89E-5A2FFE738655}" type="slidenum">
              <a:rPr lang="es-ES" altLang="es-ES_tradnl" sz="1400">
                <a:solidFill>
                  <a:srgbClr val="000000"/>
                </a:solidFill>
                <a:latin typeface="Times New Roman" charset="0"/>
              </a:rPr>
              <a:pPr algn="r" eaLnBrk="1">
                <a:lnSpc>
                  <a:spcPct val="95000"/>
                </a:lnSpc>
                <a:buSzPct val="100000"/>
              </a:pPr>
              <a:t>28</a:t>
            </a:fld>
            <a:endParaRPr lang="es-ES" altLang="es-ES_tradnl" sz="1400">
              <a:solidFill>
                <a:srgbClr val="000000"/>
              </a:solidFill>
              <a:latin typeface="Times New Roman" charset="0"/>
            </a:endParaRPr>
          </a:p>
        </p:txBody>
      </p:sp>
      <p:sp>
        <p:nvSpPr>
          <p:cNvPr id="125961"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8A5D54E-93AA-B942-B4AD-E28AB5898AAC}" type="slidenum">
              <a:rPr lang="es-ES" altLang="es-ES_tradnl" sz="1400">
                <a:solidFill>
                  <a:srgbClr val="000000"/>
                </a:solidFill>
                <a:latin typeface="Times New Roman" charset="0"/>
              </a:rPr>
              <a:pPr algn="r" eaLnBrk="1">
                <a:lnSpc>
                  <a:spcPct val="95000"/>
                </a:lnSpc>
                <a:buSzPct val="100000"/>
              </a:pPr>
              <a:t>28</a:t>
            </a:fld>
            <a:endParaRPr lang="es-ES" altLang="es-ES_tradnl" sz="1400">
              <a:solidFill>
                <a:srgbClr val="000000"/>
              </a:solidFill>
              <a:latin typeface="Times New Roman" charset="0"/>
            </a:endParaRPr>
          </a:p>
        </p:txBody>
      </p:sp>
      <p:sp>
        <p:nvSpPr>
          <p:cNvPr id="125962" name="Text Box 8"/>
          <p:cNvSpPr txBox="1">
            <a:spLocks noChangeArrowheads="1"/>
          </p:cNvSpPr>
          <p:nvPr/>
        </p:nvSpPr>
        <p:spPr bwMode="auto">
          <a:xfrm>
            <a:off x="4278313" y="10155238"/>
            <a:ext cx="3189287"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2AB0E99-BDDC-7240-9D30-7B808E4CA46F}" type="slidenum">
              <a:rPr lang="es-ES" altLang="es-ES_tradnl" sz="1400">
                <a:solidFill>
                  <a:srgbClr val="000000"/>
                </a:solidFill>
                <a:latin typeface="Times New Roman" charset="0"/>
              </a:rPr>
              <a:pPr algn="r" eaLnBrk="1">
                <a:lnSpc>
                  <a:spcPct val="95000"/>
                </a:lnSpc>
                <a:buSzPct val="100000"/>
              </a:pPr>
              <a:t>28</a:t>
            </a:fld>
            <a:endParaRPr lang="es-ES" altLang="es-ES_tradnl" sz="1400">
              <a:solidFill>
                <a:srgbClr val="000000"/>
              </a:solidFill>
              <a:latin typeface="Times New Roman" charset="0"/>
            </a:endParaRPr>
          </a:p>
        </p:txBody>
      </p:sp>
      <p:sp>
        <p:nvSpPr>
          <p:cNvPr id="125963" name="Text Box 9"/>
          <p:cNvSpPr txBox="1">
            <a:spLocks noChangeArrowheads="1"/>
          </p:cNvSpPr>
          <p:nvPr/>
        </p:nvSpPr>
        <p:spPr bwMode="auto">
          <a:xfrm>
            <a:off x="4278313" y="10155238"/>
            <a:ext cx="3198812"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ECF7580-9370-4B43-B095-3307DEE75933}" type="slidenum">
              <a:rPr lang="es-ES" altLang="es-ES_tradnl" sz="1400">
                <a:solidFill>
                  <a:srgbClr val="000000"/>
                </a:solidFill>
                <a:latin typeface="Times New Roman" charset="0"/>
              </a:rPr>
              <a:pPr algn="r" eaLnBrk="1">
                <a:lnSpc>
                  <a:spcPct val="95000"/>
                </a:lnSpc>
                <a:buSzPct val="100000"/>
              </a:pPr>
              <a:t>28</a:t>
            </a:fld>
            <a:endParaRPr lang="es-ES" altLang="es-ES_tradnl" sz="1400">
              <a:solidFill>
                <a:srgbClr val="000000"/>
              </a:solidFill>
              <a:latin typeface="Times New Roman" charset="0"/>
            </a:endParaRPr>
          </a:p>
        </p:txBody>
      </p:sp>
      <p:sp>
        <p:nvSpPr>
          <p:cNvPr id="125964"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2C2B65E-7584-9A4F-9CAC-989565871C29}" type="slidenum">
              <a:rPr lang="es-ES" altLang="es-ES_tradnl" sz="1400">
                <a:solidFill>
                  <a:srgbClr val="000000"/>
                </a:solidFill>
                <a:latin typeface="Times New Roman" charset="0"/>
              </a:rPr>
              <a:pPr algn="r" eaLnBrk="1">
                <a:lnSpc>
                  <a:spcPct val="95000"/>
                </a:lnSpc>
                <a:buSzPct val="100000"/>
              </a:pPr>
              <a:t>28</a:t>
            </a:fld>
            <a:endParaRPr lang="es-ES" altLang="es-ES_tradnl" sz="1400">
              <a:solidFill>
                <a:srgbClr val="000000"/>
              </a:solidFill>
              <a:latin typeface="Times New Roman" charset="0"/>
            </a:endParaRPr>
          </a:p>
        </p:txBody>
      </p:sp>
      <p:sp>
        <p:nvSpPr>
          <p:cNvPr id="125965"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25966"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355001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4"/>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582EC1E5-2DDC-AF46-97EB-462656276D1C}" type="slidenum">
              <a:rPr lang="es-ES" altLang="es-ES_tradnl" sz="1400">
                <a:solidFill>
                  <a:srgbClr val="000000"/>
                </a:solidFill>
                <a:latin typeface="Times New Roman" charset="0"/>
              </a:rPr>
              <a:pPr/>
              <a:t>29</a:t>
            </a:fld>
            <a:endParaRPr lang="es-ES" altLang="es-ES_tradnl" sz="1400">
              <a:solidFill>
                <a:srgbClr val="000000"/>
              </a:solidFill>
              <a:latin typeface="Times New Roman" charset="0"/>
            </a:endParaRPr>
          </a:p>
        </p:txBody>
      </p:sp>
      <p:sp>
        <p:nvSpPr>
          <p:cNvPr id="128003"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99338D5-232C-5445-94D8-2B7302B4A339}" type="slidenum">
              <a:rPr lang="es-ES" altLang="es-ES_tradnl" sz="1400">
                <a:solidFill>
                  <a:srgbClr val="000000"/>
                </a:solidFill>
                <a:latin typeface="Times New Roman" charset="0"/>
              </a:rPr>
              <a:pPr algn="r" eaLnBrk="1">
                <a:lnSpc>
                  <a:spcPct val="95000"/>
                </a:lnSpc>
                <a:buSzPct val="100000"/>
              </a:pPr>
              <a:t>29</a:t>
            </a:fld>
            <a:endParaRPr lang="es-ES" altLang="es-ES_tradnl" sz="1400">
              <a:solidFill>
                <a:srgbClr val="000000"/>
              </a:solidFill>
              <a:latin typeface="Times New Roman" charset="0"/>
            </a:endParaRPr>
          </a:p>
        </p:txBody>
      </p:sp>
      <p:sp>
        <p:nvSpPr>
          <p:cNvPr id="128004"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AEAD1EA-86DC-064E-893D-A3F625377C8C}" type="slidenum">
              <a:rPr lang="es-ES" altLang="es-ES_tradnl" sz="1400">
                <a:solidFill>
                  <a:srgbClr val="000000"/>
                </a:solidFill>
                <a:latin typeface="Times New Roman" charset="0"/>
              </a:rPr>
              <a:pPr algn="r" eaLnBrk="1">
                <a:lnSpc>
                  <a:spcPct val="95000"/>
                </a:lnSpc>
                <a:buSzPct val="100000"/>
              </a:pPr>
              <a:t>29</a:t>
            </a:fld>
            <a:endParaRPr lang="es-ES" altLang="es-ES_tradnl" sz="1400">
              <a:solidFill>
                <a:srgbClr val="000000"/>
              </a:solidFill>
              <a:latin typeface="Times New Roman" charset="0"/>
            </a:endParaRPr>
          </a:p>
        </p:txBody>
      </p:sp>
      <p:sp>
        <p:nvSpPr>
          <p:cNvPr id="128005"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7021970-9C01-594F-954D-24D64CD2F6A7}" type="slidenum">
              <a:rPr lang="es-ES" altLang="es-ES_tradnl" sz="1400">
                <a:solidFill>
                  <a:srgbClr val="000000"/>
                </a:solidFill>
                <a:latin typeface="Times New Roman" charset="0"/>
              </a:rPr>
              <a:pPr algn="r" eaLnBrk="1">
                <a:lnSpc>
                  <a:spcPct val="95000"/>
                </a:lnSpc>
                <a:buSzPct val="100000"/>
              </a:pPr>
              <a:t>29</a:t>
            </a:fld>
            <a:endParaRPr lang="es-ES" altLang="es-ES_tradnl" sz="1400">
              <a:solidFill>
                <a:srgbClr val="000000"/>
              </a:solidFill>
              <a:latin typeface="Times New Roman" charset="0"/>
            </a:endParaRPr>
          </a:p>
        </p:txBody>
      </p:sp>
      <p:sp>
        <p:nvSpPr>
          <p:cNvPr id="128006"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AA6C342-A768-5A48-93FA-0BBBED87B591}" type="slidenum">
              <a:rPr lang="es-ES" altLang="es-ES_tradnl" sz="1400">
                <a:solidFill>
                  <a:srgbClr val="000000"/>
                </a:solidFill>
                <a:latin typeface="Times New Roman" charset="0"/>
              </a:rPr>
              <a:pPr algn="r" eaLnBrk="1">
                <a:lnSpc>
                  <a:spcPct val="95000"/>
                </a:lnSpc>
                <a:buSzPct val="100000"/>
              </a:pPr>
              <a:t>29</a:t>
            </a:fld>
            <a:endParaRPr lang="es-ES" altLang="es-ES_tradnl" sz="1400">
              <a:solidFill>
                <a:srgbClr val="000000"/>
              </a:solidFill>
              <a:latin typeface="Times New Roman" charset="0"/>
            </a:endParaRPr>
          </a:p>
        </p:txBody>
      </p:sp>
      <p:sp>
        <p:nvSpPr>
          <p:cNvPr id="128007"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6442C91-4B8D-8141-8DFD-17D814D66FDE}" type="slidenum">
              <a:rPr lang="es-ES" altLang="es-ES_tradnl" sz="1400">
                <a:solidFill>
                  <a:srgbClr val="000000"/>
                </a:solidFill>
                <a:latin typeface="Times New Roman" charset="0"/>
              </a:rPr>
              <a:pPr algn="r" eaLnBrk="1">
                <a:lnSpc>
                  <a:spcPct val="95000"/>
                </a:lnSpc>
                <a:buSzPct val="100000"/>
              </a:pPr>
              <a:t>29</a:t>
            </a:fld>
            <a:endParaRPr lang="es-ES" altLang="es-ES_tradnl" sz="1400">
              <a:solidFill>
                <a:srgbClr val="000000"/>
              </a:solidFill>
              <a:latin typeface="Times New Roman" charset="0"/>
            </a:endParaRPr>
          </a:p>
        </p:txBody>
      </p:sp>
      <p:sp>
        <p:nvSpPr>
          <p:cNvPr id="128008"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3F98814-9DF1-0C4F-B785-3C5D3F267774}" type="slidenum">
              <a:rPr lang="es-ES" altLang="es-ES_tradnl" sz="1400">
                <a:solidFill>
                  <a:srgbClr val="000000"/>
                </a:solidFill>
                <a:latin typeface="Times New Roman" charset="0"/>
              </a:rPr>
              <a:pPr algn="r" eaLnBrk="1">
                <a:lnSpc>
                  <a:spcPct val="95000"/>
                </a:lnSpc>
                <a:buSzPct val="100000"/>
              </a:pPr>
              <a:t>29</a:t>
            </a:fld>
            <a:endParaRPr lang="es-ES" altLang="es-ES_tradnl" sz="1400">
              <a:solidFill>
                <a:srgbClr val="000000"/>
              </a:solidFill>
              <a:latin typeface="Times New Roman" charset="0"/>
            </a:endParaRPr>
          </a:p>
        </p:txBody>
      </p:sp>
      <p:sp>
        <p:nvSpPr>
          <p:cNvPr id="128009"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A5E85E2-0512-664E-807F-6F7F93631532}" type="slidenum">
              <a:rPr lang="es-ES" altLang="es-ES_tradnl" sz="1400">
                <a:solidFill>
                  <a:srgbClr val="000000"/>
                </a:solidFill>
                <a:latin typeface="Times New Roman" charset="0"/>
              </a:rPr>
              <a:pPr algn="r" eaLnBrk="1">
                <a:lnSpc>
                  <a:spcPct val="95000"/>
                </a:lnSpc>
                <a:buSzPct val="100000"/>
              </a:pPr>
              <a:t>29</a:t>
            </a:fld>
            <a:endParaRPr lang="es-ES" altLang="es-ES_tradnl" sz="1400">
              <a:solidFill>
                <a:srgbClr val="000000"/>
              </a:solidFill>
              <a:latin typeface="Times New Roman" charset="0"/>
            </a:endParaRPr>
          </a:p>
        </p:txBody>
      </p:sp>
      <p:sp>
        <p:nvSpPr>
          <p:cNvPr id="128010" name="Text Box 8"/>
          <p:cNvSpPr txBox="1">
            <a:spLocks noChangeArrowheads="1"/>
          </p:cNvSpPr>
          <p:nvPr/>
        </p:nvSpPr>
        <p:spPr bwMode="auto">
          <a:xfrm>
            <a:off x="4278313" y="10155238"/>
            <a:ext cx="3189287"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DBCADCD-8515-CB45-9E84-0E244028E1AB}" type="slidenum">
              <a:rPr lang="es-ES" altLang="es-ES_tradnl" sz="1400">
                <a:solidFill>
                  <a:srgbClr val="000000"/>
                </a:solidFill>
                <a:latin typeface="Times New Roman" charset="0"/>
              </a:rPr>
              <a:pPr algn="r" eaLnBrk="1">
                <a:lnSpc>
                  <a:spcPct val="95000"/>
                </a:lnSpc>
                <a:buSzPct val="100000"/>
              </a:pPr>
              <a:t>29</a:t>
            </a:fld>
            <a:endParaRPr lang="es-ES" altLang="es-ES_tradnl" sz="1400">
              <a:solidFill>
                <a:srgbClr val="000000"/>
              </a:solidFill>
              <a:latin typeface="Times New Roman" charset="0"/>
            </a:endParaRPr>
          </a:p>
        </p:txBody>
      </p:sp>
      <p:sp>
        <p:nvSpPr>
          <p:cNvPr id="128011" name="Text Box 9"/>
          <p:cNvSpPr txBox="1">
            <a:spLocks noChangeArrowheads="1"/>
          </p:cNvSpPr>
          <p:nvPr/>
        </p:nvSpPr>
        <p:spPr bwMode="auto">
          <a:xfrm>
            <a:off x="4278313" y="10155238"/>
            <a:ext cx="3198812"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7CDDA1D-9BEC-9A49-83A9-2269ABA6A5F8}" type="slidenum">
              <a:rPr lang="es-ES" altLang="es-ES_tradnl" sz="1400">
                <a:solidFill>
                  <a:srgbClr val="000000"/>
                </a:solidFill>
                <a:latin typeface="Times New Roman" charset="0"/>
              </a:rPr>
              <a:pPr algn="r" eaLnBrk="1">
                <a:lnSpc>
                  <a:spcPct val="95000"/>
                </a:lnSpc>
                <a:buSzPct val="100000"/>
              </a:pPr>
              <a:t>29</a:t>
            </a:fld>
            <a:endParaRPr lang="es-ES" altLang="es-ES_tradnl" sz="1400">
              <a:solidFill>
                <a:srgbClr val="000000"/>
              </a:solidFill>
              <a:latin typeface="Times New Roman" charset="0"/>
            </a:endParaRPr>
          </a:p>
        </p:txBody>
      </p:sp>
      <p:sp>
        <p:nvSpPr>
          <p:cNvPr id="128012"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C5AC6A5-04DA-2847-82DF-D04E90D56C7A}" type="slidenum">
              <a:rPr lang="es-ES" altLang="es-ES_tradnl" sz="1400">
                <a:solidFill>
                  <a:srgbClr val="000000"/>
                </a:solidFill>
                <a:latin typeface="Times New Roman" charset="0"/>
              </a:rPr>
              <a:pPr algn="r" eaLnBrk="1">
                <a:lnSpc>
                  <a:spcPct val="95000"/>
                </a:lnSpc>
                <a:buSzPct val="100000"/>
              </a:pPr>
              <a:t>29</a:t>
            </a:fld>
            <a:endParaRPr lang="es-ES" altLang="es-ES_tradnl" sz="1400">
              <a:solidFill>
                <a:srgbClr val="000000"/>
              </a:solidFill>
              <a:latin typeface="Times New Roman" charset="0"/>
            </a:endParaRPr>
          </a:p>
        </p:txBody>
      </p:sp>
      <p:sp>
        <p:nvSpPr>
          <p:cNvPr id="128013"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28014"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04074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7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1pPr>
            <a:lvl2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2pPr>
            <a:lvl3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3pPr>
            <a:lvl4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4pPr>
            <a:lvl5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9pPr>
          </a:lstStyle>
          <a:p>
            <a:pPr>
              <a:spcBef>
                <a:spcPct val="0"/>
              </a:spcBef>
              <a:buClrTx/>
              <a:buFontTx/>
              <a:buNone/>
            </a:pPr>
            <a:fld id="{35F85537-B0CE-F24D-95BC-AF7A7F68AF17}" type="slidenum">
              <a:rPr lang="es-ES" altLang="es-ES_tradnl" sz="1400">
                <a:ea typeface="Segoe UI" charset="0"/>
                <a:cs typeface="Segoe UI" charset="0"/>
              </a:rPr>
              <a:pPr>
                <a:spcBef>
                  <a:spcPct val="0"/>
                </a:spcBef>
                <a:buClrTx/>
                <a:buFontTx/>
                <a:buNone/>
              </a:pPr>
              <a:t>3</a:t>
            </a:fld>
            <a:endParaRPr lang="es-ES" altLang="es-ES_tradnl" sz="1400">
              <a:ea typeface="Segoe UI" charset="0"/>
              <a:cs typeface="Segoe UI" charset="0"/>
            </a:endParaRPr>
          </a:p>
        </p:txBody>
      </p:sp>
      <p:sp>
        <p:nvSpPr>
          <p:cNvPr id="419841" name="Text Box 1"/>
          <p:cNvSpPr txBox="1">
            <a:spLocks noChangeArrowheads="1"/>
          </p:cNvSpPr>
          <p:nvPr/>
        </p:nvSpPr>
        <p:spPr bwMode="auto">
          <a:xfrm>
            <a:off x="4278313" y="10155238"/>
            <a:ext cx="3170237" cy="423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F08B718C-B8A1-3A4E-8B80-0B08087C8B4B}" type="slidenum">
              <a:rPr lang="es-ES" altLang="es-ES_tradnl" sz="1400" smtClean="0"/>
              <a:pPr algn="r" eaLnBrk="1">
                <a:lnSpc>
                  <a:spcPct val="95000"/>
                </a:lnSpc>
                <a:spcBef>
                  <a:spcPct val="0"/>
                </a:spcBef>
                <a:buClrTx/>
                <a:buFontTx/>
                <a:buNone/>
                <a:defRPr/>
              </a:pPr>
              <a:t>3</a:t>
            </a:fld>
            <a:endParaRPr lang="es-ES" altLang="es-ES_tradnl" sz="1400"/>
          </a:p>
        </p:txBody>
      </p:sp>
      <p:sp>
        <p:nvSpPr>
          <p:cNvPr id="419842" name="Text Box 2"/>
          <p:cNvSpPr txBox="1">
            <a:spLocks noChangeArrowheads="1"/>
          </p:cNvSpPr>
          <p:nvPr/>
        </p:nvSpPr>
        <p:spPr bwMode="auto">
          <a:xfrm>
            <a:off x="4278313" y="10155238"/>
            <a:ext cx="3176587" cy="430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1EC792A7-64BC-AC41-A053-51BF0BD361BB}" type="slidenum">
              <a:rPr lang="es-ES" altLang="es-ES_tradnl" sz="1400" smtClean="0"/>
              <a:pPr algn="r" eaLnBrk="1">
                <a:lnSpc>
                  <a:spcPct val="95000"/>
                </a:lnSpc>
                <a:spcBef>
                  <a:spcPct val="0"/>
                </a:spcBef>
                <a:buClrTx/>
                <a:buFontTx/>
                <a:buNone/>
                <a:defRPr/>
              </a:pPr>
              <a:t>3</a:t>
            </a:fld>
            <a:endParaRPr lang="es-ES" altLang="es-ES_tradnl" sz="1400"/>
          </a:p>
        </p:txBody>
      </p:sp>
      <p:sp>
        <p:nvSpPr>
          <p:cNvPr id="419843" name="Text Box 3"/>
          <p:cNvSpPr txBox="1">
            <a:spLocks noChangeArrowheads="1"/>
          </p:cNvSpPr>
          <p:nvPr/>
        </p:nvSpPr>
        <p:spPr bwMode="auto">
          <a:xfrm>
            <a:off x="4278313" y="10155238"/>
            <a:ext cx="3200400" cy="454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425DFBB0-EEE7-6447-8E73-398D29B1D432}" type="slidenum">
              <a:rPr lang="es-ES" altLang="es-ES_tradnl" sz="1400" smtClean="0"/>
              <a:pPr algn="r" eaLnBrk="1">
                <a:lnSpc>
                  <a:spcPct val="95000"/>
                </a:lnSpc>
                <a:spcBef>
                  <a:spcPct val="0"/>
                </a:spcBef>
                <a:buClrTx/>
                <a:buFontTx/>
                <a:buNone/>
                <a:defRPr/>
              </a:pPr>
              <a:t>3</a:t>
            </a:fld>
            <a:endParaRPr lang="es-ES" altLang="es-ES_tradnl" sz="1400"/>
          </a:p>
        </p:txBody>
      </p:sp>
      <p:sp>
        <p:nvSpPr>
          <p:cNvPr id="419844" name="Text Box 4"/>
          <p:cNvSpPr txBox="1">
            <a:spLocks noChangeArrowheads="1"/>
          </p:cNvSpPr>
          <p:nvPr/>
        </p:nvSpPr>
        <p:spPr bwMode="auto">
          <a:xfrm>
            <a:off x="4278313" y="10155238"/>
            <a:ext cx="3224212" cy="4778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9479E22B-5EC1-E94E-8AC0-1A6D7C94D54D}" type="slidenum">
              <a:rPr lang="es-ES" altLang="es-ES_tradnl" sz="1400" smtClean="0"/>
              <a:pPr algn="r" eaLnBrk="1">
                <a:lnSpc>
                  <a:spcPct val="95000"/>
                </a:lnSpc>
                <a:spcBef>
                  <a:spcPct val="0"/>
                </a:spcBef>
                <a:buClrTx/>
                <a:buFontTx/>
                <a:buNone/>
                <a:defRPr/>
              </a:pPr>
              <a:t>3</a:t>
            </a:fld>
            <a:endParaRPr lang="es-ES" altLang="es-ES_tradnl" sz="1400"/>
          </a:p>
        </p:txBody>
      </p:sp>
      <p:sp>
        <p:nvSpPr>
          <p:cNvPr id="419845" name="Text Box 5"/>
          <p:cNvSpPr txBox="1">
            <a:spLocks noChangeArrowheads="1"/>
          </p:cNvSpPr>
          <p:nvPr/>
        </p:nvSpPr>
        <p:spPr bwMode="auto">
          <a:xfrm>
            <a:off x="4278313" y="10155238"/>
            <a:ext cx="3246437" cy="500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2CE6F865-9BAF-A140-A2D5-43E9CA4CCDC4}" type="slidenum">
              <a:rPr lang="es-ES" altLang="es-ES_tradnl" sz="1400" smtClean="0"/>
              <a:pPr algn="r" eaLnBrk="1">
                <a:lnSpc>
                  <a:spcPct val="95000"/>
                </a:lnSpc>
                <a:spcBef>
                  <a:spcPct val="0"/>
                </a:spcBef>
                <a:buClrTx/>
                <a:buFontTx/>
                <a:buNone/>
                <a:defRPr/>
              </a:pPr>
              <a:t>3</a:t>
            </a:fld>
            <a:endParaRPr lang="es-ES" altLang="es-ES_tradnl" sz="1400"/>
          </a:p>
        </p:txBody>
      </p:sp>
      <p:sp>
        <p:nvSpPr>
          <p:cNvPr id="419846" name="Text Box 6"/>
          <p:cNvSpPr txBox="1">
            <a:spLocks noChangeArrowheads="1"/>
          </p:cNvSpPr>
          <p:nvPr/>
        </p:nvSpPr>
        <p:spPr bwMode="auto">
          <a:xfrm>
            <a:off x="4278313" y="10155238"/>
            <a:ext cx="3259137"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E74CDACD-FD72-AC4A-AA39-A6846FA2E063}" type="slidenum">
              <a:rPr lang="es-ES" altLang="es-ES_tradnl" sz="1400" smtClean="0"/>
              <a:pPr algn="r" eaLnBrk="1">
                <a:lnSpc>
                  <a:spcPct val="95000"/>
                </a:lnSpc>
                <a:spcBef>
                  <a:spcPct val="0"/>
                </a:spcBef>
                <a:buClrTx/>
                <a:buFontTx/>
                <a:buNone/>
                <a:defRPr/>
              </a:pPr>
              <a:t>3</a:t>
            </a:fld>
            <a:endParaRPr lang="es-ES" altLang="es-ES_tradnl" sz="1400"/>
          </a:p>
        </p:txBody>
      </p:sp>
      <p:sp>
        <p:nvSpPr>
          <p:cNvPr id="419847" name="Text Box 7"/>
          <p:cNvSpPr txBox="1">
            <a:spLocks noChangeArrowheads="1"/>
          </p:cNvSpPr>
          <p:nvPr/>
        </p:nvSpPr>
        <p:spPr bwMode="auto">
          <a:xfrm>
            <a:off x="4278313" y="10155238"/>
            <a:ext cx="3265487" cy="519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A90E6979-A5EE-2C4E-A30A-42F3BD41F623}" type="slidenum">
              <a:rPr lang="es-ES" altLang="es-ES_tradnl" sz="1400" smtClean="0"/>
              <a:pPr algn="r" eaLnBrk="1">
                <a:lnSpc>
                  <a:spcPct val="95000"/>
                </a:lnSpc>
                <a:spcBef>
                  <a:spcPct val="0"/>
                </a:spcBef>
                <a:buClrTx/>
                <a:buFontTx/>
                <a:buNone/>
                <a:defRPr/>
              </a:pPr>
              <a:t>3</a:t>
            </a:fld>
            <a:endParaRPr lang="es-ES" altLang="es-ES_tradnl" sz="1400"/>
          </a:p>
        </p:txBody>
      </p:sp>
      <p:sp>
        <p:nvSpPr>
          <p:cNvPr id="419848" name="Text Box 8"/>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46768FA9-E675-A245-B245-1E52B0E46931}" type="slidenum">
              <a:rPr lang="es-ES" altLang="es-ES_tradnl" sz="1400" smtClean="0"/>
              <a:pPr algn="r" eaLnBrk="1">
                <a:lnSpc>
                  <a:spcPct val="95000"/>
                </a:lnSpc>
                <a:spcBef>
                  <a:spcPct val="0"/>
                </a:spcBef>
                <a:buClrTx/>
                <a:buFontTx/>
                <a:buNone/>
                <a:defRPr/>
              </a:pPr>
              <a:t>3</a:t>
            </a:fld>
            <a:endParaRPr lang="es-ES" altLang="es-ES_tradnl" sz="1400"/>
          </a:p>
        </p:txBody>
      </p:sp>
      <p:sp>
        <p:nvSpPr>
          <p:cNvPr id="419849" name="Text Box 9"/>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sp>
      <p:sp>
        <p:nvSpPr>
          <p:cNvPr id="419850" name="Text Box 10"/>
          <p:cNvSpPr txBox="1">
            <a:spLocks noChangeArrowheads="1"/>
          </p:cNvSpPr>
          <p:nvPr/>
        </p:nvSpPr>
        <p:spPr bwMode="auto">
          <a:xfrm>
            <a:off x="0" y="-228600"/>
            <a:ext cx="1588"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pPr>
              <a:buClr>
                <a:srgbClr val="000000"/>
              </a:buClr>
              <a:buSzPct val="100000"/>
              <a:buFont typeface="Times New Roman" charset="0"/>
              <a:buNone/>
              <a:defRPr/>
            </a:pPr>
            <a:endParaRPr lang="es-ES_tradnl" altLang="es-ES_tradnl"/>
          </a:p>
        </p:txBody>
      </p:sp>
    </p:spTree>
    <p:extLst>
      <p:ext uri="{BB962C8B-B14F-4D97-AF65-F5344CB8AC3E}">
        <p14:creationId xmlns:p14="http://schemas.microsoft.com/office/powerpoint/2010/main" val="1889290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94"/>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2CC67299-35BF-A541-A4D0-2BE9B0F1AD9E}" type="slidenum">
              <a:rPr lang="es-ES" altLang="es-ES_tradnl" sz="1400">
                <a:solidFill>
                  <a:srgbClr val="000000"/>
                </a:solidFill>
                <a:latin typeface="Times New Roman" charset="0"/>
              </a:rPr>
              <a:pPr/>
              <a:t>30</a:t>
            </a:fld>
            <a:endParaRPr lang="es-ES" altLang="es-ES_tradnl" sz="1400">
              <a:solidFill>
                <a:srgbClr val="000000"/>
              </a:solidFill>
              <a:latin typeface="Times New Roman" charset="0"/>
            </a:endParaRPr>
          </a:p>
        </p:txBody>
      </p:sp>
      <p:sp>
        <p:nvSpPr>
          <p:cNvPr id="132099"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60A0951-69FA-4645-BC86-51F2DAC2700A}" type="slidenum">
              <a:rPr lang="es-ES" altLang="es-ES_tradnl" sz="1400">
                <a:solidFill>
                  <a:srgbClr val="000000"/>
                </a:solidFill>
                <a:latin typeface="Times New Roman" charset="0"/>
              </a:rPr>
              <a:pPr algn="r" eaLnBrk="1">
                <a:lnSpc>
                  <a:spcPct val="95000"/>
                </a:lnSpc>
                <a:buSzPct val="100000"/>
              </a:pPr>
              <a:t>30</a:t>
            </a:fld>
            <a:endParaRPr lang="es-ES" altLang="es-ES_tradnl" sz="1400">
              <a:solidFill>
                <a:srgbClr val="000000"/>
              </a:solidFill>
              <a:latin typeface="Times New Roman" charset="0"/>
            </a:endParaRPr>
          </a:p>
        </p:txBody>
      </p:sp>
      <p:sp>
        <p:nvSpPr>
          <p:cNvPr id="132100"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7117813-0CED-C341-8BAC-4C44B49B16AB}" type="slidenum">
              <a:rPr lang="es-ES" altLang="es-ES_tradnl" sz="1400">
                <a:solidFill>
                  <a:srgbClr val="000000"/>
                </a:solidFill>
                <a:latin typeface="Times New Roman" charset="0"/>
              </a:rPr>
              <a:pPr algn="r" eaLnBrk="1">
                <a:lnSpc>
                  <a:spcPct val="95000"/>
                </a:lnSpc>
                <a:buSzPct val="100000"/>
              </a:pPr>
              <a:t>30</a:t>
            </a:fld>
            <a:endParaRPr lang="es-ES" altLang="es-ES_tradnl" sz="1400">
              <a:solidFill>
                <a:srgbClr val="000000"/>
              </a:solidFill>
              <a:latin typeface="Times New Roman" charset="0"/>
            </a:endParaRPr>
          </a:p>
        </p:txBody>
      </p:sp>
      <p:sp>
        <p:nvSpPr>
          <p:cNvPr id="132101"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3BEA459-F812-6D4D-BAD9-A93008CE2F03}" type="slidenum">
              <a:rPr lang="es-ES" altLang="es-ES_tradnl" sz="1400">
                <a:solidFill>
                  <a:srgbClr val="000000"/>
                </a:solidFill>
                <a:latin typeface="Times New Roman" charset="0"/>
              </a:rPr>
              <a:pPr algn="r" eaLnBrk="1">
                <a:lnSpc>
                  <a:spcPct val="95000"/>
                </a:lnSpc>
                <a:buSzPct val="100000"/>
              </a:pPr>
              <a:t>30</a:t>
            </a:fld>
            <a:endParaRPr lang="es-ES" altLang="es-ES_tradnl" sz="1400">
              <a:solidFill>
                <a:srgbClr val="000000"/>
              </a:solidFill>
              <a:latin typeface="Times New Roman" charset="0"/>
            </a:endParaRPr>
          </a:p>
        </p:txBody>
      </p:sp>
      <p:sp>
        <p:nvSpPr>
          <p:cNvPr id="132102"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7C6EBAB-EEE7-6744-9D67-708E9E6A9ADA}" type="slidenum">
              <a:rPr lang="es-ES" altLang="es-ES_tradnl" sz="1400">
                <a:solidFill>
                  <a:srgbClr val="000000"/>
                </a:solidFill>
                <a:latin typeface="Times New Roman" charset="0"/>
              </a:rPr>
              <a:pPr algn="r" eaLnBrk="1">
                <a:lnSpc>
                  <a:spcPct val="95000"/>
                </a:lnSpc>
                <a:buSzPct val="100000"/>
              </a:pPr>
              <a:t>30</a:t>
            </a:fld>
            <a:endParaRPr lang="es-ES" altLang="es-ES_tradnl" sz="1400">
              <a:solidFill>
                <a:srgbClr val="000000"/>
              </a:solidFill>
              <a:latin typeface="Times New Roman" charset="0"/>
            </a:endParaRPr>
          </a:p>
        </p:txBody>
      </p:sp>
      <p:sp>
        <p:nvSpPr>
          <p:cNvPr id="132103"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87F1904-E449-194F-B89B-591DC94A721C}" type="slidenum">
              <a:rPr lang="es-ES" altLang="es-ES_tradnl" sz="1400">
                <a:solidFill>
                  <a:srgbClr val="000000"/>
                </a:solidFill>
                <a:latin typeface="Times New Roman" charset="0"/>
              </a:rPr>
              <a:pPr algn="r" eaLnBrk="1">
                <a:lnSpc>
                  <a:spcPct val="95000"/>
                </a:lnSpc>
                <a:buSzPct val="100000"/>
              </a:pPr>
              <a:t>30</a:t>
            </a:fld>
            <a:endParaRPr lang="es-ES" altLang="es-ES_tradnl" sz="1400">
              <a:solidFill>
                <a:srgbClr val="000000"/>
              </a:solidFill>
              <a:latin typeface="Times New Roman" charset="0"/>
            </a:endParaRPr>
          </a:p>
        </p:txBody>
      </p:sp>
      <p:sp>
        <p:nvSpPr>
          <p:cNvPr id="132104"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4D5F4A7-9874-FD41-B2C0-B4A7FA00109D}" type="slidenum">
              <a:rPr lang="es-ES" altLang="es-ES_tradnl" sz="1400">
                <a:solidFill>
                  <a:srgbClr val="000000"/>
                </a:solidFill>
                <a:latin typeface="Times New Roman" charset="0"/>
              </a:rPr>
              <a:pPr algn="r" eaLnBrk="1">
                <a:lnSpc>
                  <a:spcPct val="95000"/>
                </a:lnSpc>
                <a:buSzPct val="100000"/>
              </a:pPr>
              <a:t>30</a:t>
            </a:fld>
            <a:endParaRPr lang="es-ES" altLang="es-ES_tradnl" sz="1400">
              <a:solidFill>
                <a:srgbClr val="000000"/>
              </a:solidFill>
              <a:latin typeface="Times New Roman" charset="0"/>
            </a:endParaRPr>
          </a:p>
        </p:txBody>
      </p:sp>
      <p:sp>
        <p:nvSpPr>
          <p:cNvPr id="132105"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2D9B0B0-24F3-EB43-B776-11030FFD8935}" type="slidenum">
              <a:rPr lang="es-ES" altLang="es-ES_tradnl" sz="1400">
                <a:solidFill>
                  <a:srgbClr val="000000"/>
                </a:solidFill>
                <a:latin typeface="Times New Roman" charset="0"/>
              </a:rPr>
              <a:pPr algn="r" eaLnBrk="1">
                <a:lnSpc>
                  <a:spcPct val="95000"/>
                </a:lnSpc>
                <a:buSzPct val="100000"/>
              </a:pPr>
              <a:t>30</a:t>
            </a:fld>
            <a:endParaRPr lang="es-ES" altLang="es-ES_tradnl" sz="1400">
              <a:solidFill>
                <a:srgbClr val="000000"/>
              </a:solidFill>
              <a:latin typeface="Times New Roman" charset="0"/>
            </a:endParaRPr>
          </a:p>
        </p:txBody>
      </p:sp>
      <p:sp>
        <p:nvSpPr>
          <p:cNvPr id="132106" name="Text Box 8"/>
          <p:cNvSpPr txBox="1">
            <a:spLocks noChangeArrowheads="1"/>
          </p:cNvSpPr>
          <p:nvPr/>
        </p:nvSpPr>
        <p:spPr bwMode="auto">
          <a:xfrm>
            <a:off x="4278313" y="10155238"/>
            <a:ext cx="3189287"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D1CD2C0-CF76-0B40-9D2A-0005EE392DD7}" type="slidenum">
              <a:rPr lang="es-ES" altLang="es-ES_tradnl" sz="1400">
                <a:solidFill>
                  <a:srgbClr val="000000"/>
                </a:solidFill>
                <a:latin typeface="Times New Roman" charset="0"/>
              </a:rPr>
              <a:pPr algn="r" eaLnBrk="1">
                <a:lnSpc>
                  <a:spcPct val="95000"/>
                </a:lnSpc>
                <a:buSzPct val="100000"/>
              </a:pPr>
              <a:t>30</a:t>
            </a:fld>
            <a:endParaRPr lang="es-ES" altLang="es-ES_tradnl" sz="1400">
              <a:solidFill>
                <a:srgbClr val="000000"/>
              </a:solidFill>
              <a:latin typeface="Times New Roman" charset="0"/>
            </a:endParaRPr>
          </a:p>
        </p:txBody>
      </p:sp>
      <p:sp>
        <p:nvSpPr>
          <p:cNvPr id="132107" name="Text Box 9"/>
          <p:cNvSpPr txBox="1">
            <a:spLocks noChangeArrowheads="1"/>
          </p:cNvSpPr>
          <p:nvPr/>
        </p:nvSpPr>
        <p:spPr bwMode="auto">
          <a:xfrm>
            <a:off x="4278313" y="10155238"/>
            <a:ext cx="3198812"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BF52F33-7BB1-9F45-80B3-7625F5014558}" type="slidenum">
              <a:rPr lang="es-ES" altLang="es-ES_tradnl" sz="1400">
                <a:solidFill>
                  <a:srgbClr val="000000"/>
                </a:solidFill>
                <a:latin typeface="Times New Roman" charset="0"/>
              </a:rPr>
              <a:pPr algn="r" eaLnBrk="1">
                <a:lnSpc>
                  <a:spcPct val="95000"/>
                </a:lnSpc>
                <a:buSzPct val="100000"/>
              </a:pPr>
              <a:t>30</a:t>
            </a:fld>
            <a:endParaRPr lang="es-ES" altLang="es-ES_tradnl" sz="1400">
              <a:solidFill>
                <a:srgbClr val="000000"/>
              </a:solidFill>
              <a:latin typeface="Times New Roman" charset="0"/>
            </a:endParaRPr>
          </a:p>
        </p:txBody>
      </p:sp>
      <p:sp>
        <p:nvSpPr>
          <p:cNvPr id="132108"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89DD7D3-5825-714B-A01F-A13FC6BA23C2}" type="slidenum">
              <a:rPr lang="es-ES" altLang="es-ES_tradnl" sz="1400">
                <a:solidFill>
                  <a:srgbClr val="000000"/>
                </a:solidFill>
                <a:latin typeface="Times New Roman" charset="0"/>
              </a:rPr>
              <a:pPr algn="r" eaLnBrk="1">
                <a:lnSpc>
                  <a:spcPct val="95000"/>
                </a:lnSpc>
                <a:buSzPct val="100000"/>
              </a:pPr>
              <a:t>30</a:t>
            </a:fld>
            <a:endParaRPr lang="es-ES" altLang="es-ES_tradnl" sz="1400">
              <a:solidFill>
                <a:srgbClr val="000000"/>
              </a:solidFill>
              <a:latin typeface="Times New Roman" charset="0"/>
            </a:endParaRPr>
          </a:p>
        </p:txBody>
      </p:sp>
      <p:sp>
        <p:nvSpPr>
          <p:cNvPr id="132109"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32110"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826778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94"/>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0416DE3B-2220-564B-BAA7-42EB11F47285}" type="slidenum">
              <a:rPr lang="es-ES" altLang="es-ES_tradnl" sz="1400">
                <a:solidFill>
                  <a:srgbClr val="000000"/>
                </a:solidFill>
                <a:latin typeface="Times New Roman" charset="0"/>
              </a:rPr>
              <a:pPr/>
              <a:t>31</a:t>
            </a:fld>
            <a:endParaRPr lang="es-ES" altLang="es-ES_tradnl" sz="1400">
              <a:solidFill>
                <a:srgbClr val="000000"/>
              </a:solidFill>
              <a:latin typeface="Times New Roman" charset="0"/>
            </a:endParaRPr>
          </a:p>
        </p:txBody>
      </p:sp>
      <p:sp>
        <p:nvSpPr>
          <p:cNvPr id="13414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B7E6DA5-F2E5-BF45-8931-32A65B813DEF}" type="slidenum">
              <a:rPr lang="es-ES" altLang="es-ES_tradnl" sz="1400">
                <a:solidFill>
                  <a:srgbClr val="000000"/>
                </a:solidFill>
                <a:latin typeface="Times New Roman" charset="0"/>
              </a:rPr>
              <a:pPr algn="r" eaLnBrk="1">
                <a:lnSpc>
                  <a:spcPct val="95000"/>
                </a:lnSpc>
                <a:buSzPct val="100000"/>
              </a:pPr>
              <a:t>31</a:t>
            </a:fld>
            <a:endParaRPr lang="es-ES" altLang="es-ES_tradnl" sz="1400">
              <a:solidFill>
                <a:srgbClr val="000000"/>
              </a:solidFill>
              <a:latin typeface="Times New Roman" charset="0"/>
            </a:endParaRPr>
          </a:p>
        </p:txBody>
      </p:sp>
      <p:sp>
        <p:nvSpPr>
          <p:cNvPr id="13414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B325779-CE69-C64E-BBDC-9E757D888B75}" type="slidenum">
              <a:rPr lang="es-ES" altLang="es-ES_tradnl" sz="1400">
                <a:solidFill>
                  <a:srgbClr val="000000"/>
                </a:solidFill>
                <a:latin typeface="Times New Roman" charset="0"/>
              </a:rPr>
              <a:pPr algn="r" eaLnBrk="1">
                <a:lnSpc>
                  <a:spcPct val="95000"/>
                </a:lnSpc>
                <a:buSzPct val="100000"/>
              </a:pPr>
              <a:t>31</a:t>
            </a:fld>
            <a:endParaRPr lang="es-ES" altLang="es-ES_tradnl" sz="1400">
              <a:solidFill>
                <a:srgbClr val="000000"/>
              </a:solidFill>
              <a:latin typeface="Times New Roman" charset="0"/>
            </a:endParaRPr>
          </a:p>
        </p:txBody>
      </p:sp>
      <p:sp>
        <p:nvSpPr>
          <p:cNvPr id="13414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9489BFF-A3E0-AD45-89FB-C6D470039D88}" type="slidenum">
              <a:rPr lang="es-ES" altLang="es-ES_tradnl" sz="1400">
                <a:solidFill>
                  <a:srgbClr val="000000"/>
                </a:solidFill>
                <a:latin typeface="Times New Roman" charset="0"/>
              </a:rPr>
              <a:pPr algn="r" eaLnBrk="1">
                <a:lnSpc>
                  <a:spcPct val="95000"/>
                </a:lnSpc>
                <a:buSzPct val="100000"/>
              </a:pPr>
              <a:t>31</a:t>
            </a:fld>
            <a:endParaRPr lang="es-ES" altLang="es-ES_tradnl" sz="1400">
              <a:solidFill>
                <a:srgbClr val="000000"/>
              </a:solidFill>
              <a:latin typeface="Times New Roman" charset="0"/>
            </a:endParaRPr>
          </a:p>
        </p:txBody>
      </p:sp>
      <p:sp>
        <p:nvSpPr>
          <p:cNvPr id="13415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B7B9E43-2266-BA47-8577-08C7FDAFE887}" type="slidenum">
              <a:rPr lang="es-ES" altLang="es-ES_tradnl" sz="1400">
                <a:solidFill>
                  <a:srgbClr val="000000"/>
                </a:solidFill>
                <a:latin typeface="Times New Roman" charset="0"/>
              </a:rPr>
              <a:pPr algn="r" eaLnBrk="1">
                <a:lnSpc>
                  <a:spcPct val="95000"/>
                </a:lnSpc>
                <a:buSzPct val="100000"/>
              </a:pPr>
              <a:t>31</a:t>
            </a:fld>
            <a:endParaRPr lang="es-ES" altLang="es-ES_tradnl" sz="1400">
              <a:solidFill>
                <a:srgbClr val="000000"/>
              </a:solidFill>
              <a:latin typeface="Times New Roman" charset="0"/>
            </a:endParaRPr>
          </a:p>
        </p:txBody>
      </p:sp>
      <p:sp>
        <p:nvSpPr>
          <p:cNvPr id="13415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98A72FE-F12F-EC4A-A9CC-8053D81B66C2}" type="slidenum">
              <a:rPr lang="es-ES" altLang="es-ES_tradnl" sz="1400">
                <a:solidFill>
                  <a:srgbClr val="000000"/>
                </a:solidFill>
                <a:latin typeface="Times New Roman" charset="0"/>
              </a:rPr>
              <a:pPr algn="r" eaLnBrk="1">
                <a:lnSpc>
                  <a:spcPct val="95000"/>
                </a:lnSpc>
                <a:buSzPct val="100000"/>
              </a:pPr>
              <a:t>31</a:t>
            </a:fld>
            <a:endParaRPr lang="es-ES" altLang="es-ES_tradnl" sz="1400">
              <a:solidFill>
                <a:srgbClr val="000000"/>
              </a:solidFill>
              <a:latin typeface="Times New Roman" charset="0"/>
            </a:endParaRPr>
          </a:p>
        </p:txBody>
      </p:sp>
      <p:sp>
        <p:nvSpPr>
          <p:cNvPr id="13415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9E619A1-7411-0B45-AC17-F366E81A9FA4}" type="slidenum">
              <a:rPr lang="es-ES" altLang="es-ES_tradnl" sz="1400">
                <a:solidFill>
                  <a:srgbClr val="000000"/>
                </a:solidFill>
                <a:latin typeface="Times New Roman" charset="0"/>
              </a:rPr>
              <a:pPr algn="r" eaLnBrk="1">
                <a:lnSpc>
                  <a:spcPct val="95000"/>
                </a:lnSpc>
                <a:buSzPct val="100000"/>
              </a:pPr>
              <a:t>31</a:t>
            </a:fld>
            <a:endParaRPr lang="es-ES" altLang="es-ES_tradnl" sz="1400">
              <a:solidFill>
                <a:srgbClr val="000000"/>
              </a:solidFill>
              <a:latin typeface="Times New Roman" charset="0"/>
            </a:endParaRPr>
          </a:p>
        </p:txBody>
      </p:sp>
      <p:sp>
        <p:nvSpPr>
          <p:cNvPr id="134153"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CFC6F86-1E70-E34A-A519-B413F7867C48}" type="slidenum">
              <a:rPr lang="es-ES" altLang="es-ES_tradnl" sz="1400">
                <a:solidFill>
                  <a:srgbClr val="000000"/>
                </a:solidFill>
                <a:latin typeface="Times New Roman" charset="0"/>
              </a:rPr>
              <a:pPr algn="r" eaLnBrk="1">
                <a:lnSpc>
                  <a:spcPct val="95000"/>
                </a:lnSpc>
                <a:buSzPct val="100000"/>
              </a:pPr>
              <a:t>31</a:t>
            </a:fld>
            <a:endParaRPr lang="es-ES" altLang="es-ES_tradnl" sz="1400">
              <a:solidFill>
                <a:srgbClr val="000000"/>
              </a:solidFill>
              <a:latin typeface="Times New Roman" charset="0"/>
            </a:endParaRPr>
          </a:p>
        </p:txBody>
      </p:sp>
      <p:sp>
        <p:nvSpPr>
          <p:cNvPr id="134154" name="Text Box 8"/>
          <p:cNvSpPr txBox="1">
            <a:spLocks noChangeArrowheads="1"/>
          </p:cNvSpPr>
          <p:nvPr/>
        </p:nvSpPr>
        <p:spPr bwMode="auto">
          <a:xfrm>
            <a:off x="4278313" y="10155238"/>
            <a:ext cx="3189287"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3E799D5-FB3D-0A4C-B093-F6D880AB0314}" type="slidenum">
              <a:rPr lang="es-ES" altLang="es-ES_tradnl" sz="1400">
                <a:solidFill>
                  <a:srgbClr val="000000"/>
                </a:solidFill>
                <a:latin typeface="Times New Roman" charset="0"/>
              </a:rPr>
              <a:pPr algn="r" eaLnBrk="1">
                <a:lnSpc>
                  <a:spcPct val="95000"/>
                </a:lnSpc>
                <a:buSzPct val="100000"/>
              </a:pPr>
              <a:t>31</a:t>
            </a:fld>
            <a:endParaRPr lang="es-ES" altLang="es-ES_tradnl" sz="1400">
              <a:solidFill>
                <a:srgbClr val="000000"/>
              </a:solidFill>
              <a:latin typeface="Times New Roman" charset="0"/>
            </a:endParaRPr>
          </a:p>
        </p:txBody>
      </p:sp>
      <p:sp>
        <p:nvSpPr>
          <p:cNvPr id="134155" name="Text Box 9"/>
          <p:cNvSpPr txBox="1">
            <a:spLocks noChangeArrowheads="1"/>
          </p:cNvSpPr>
          <p:nvPr/>
        </p:nvSpPr>
        <p:spPr bwMode="auto">
          <a:xfrm>
            <a:off x="4278313" y="10155238"/>
            <a:ext cx="3198812"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812B699-E566-AF43-B30E-71A2635AFB72}" type="slidenum">
              <a:rPr lang="es-ES" altLang="es-ES_tradnl" sz="1400">
                <a:solidFill>
                  <a:srgbClr val="000000"/>
                </a:solidFill>
                <a:latin typeface="Times New Roman" charset="0"/>
              </a:rPr>
              <a:pPr algn="r" eaLnBrk="1">
                <a:lnSpc>
                  <a:spcPct val="95000"/>
                </a:lnSpc>
                <a:buSzPct val="100000"/>
              </a:pPr>
              <a:t>31</a:t>
            </a:fld>
            <a:endParaRPr lang="es-ES" altLang="es-ES_tradnl" sz="1400">
              <a:solidFill>
                <a:srgbClr val="000000"/>
              </a:solidFill>
              <a:latin typeface="Times New Roman" charset="0"/>
            </a:endParaRPr>
          </a:p>
        </p:txBody>
      </p:sp>
      <p:sp>
        <p:nvSpPr>
          <p:cNvPr id="13415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951306F-0588-DA42-9BC3-A12C0B340DFA}" type="slidenum">
              <a:rPr lang="es-ES" altLang="es-ES_tradnl" sz="1400">
                <a:solidFill>
                  <a:srgbClr val="000000"/>
                </a:solidFill>
                <a:latin typeface="Times New Roman" charset="0"/>
              </a:rPr>
              <a:pPr algn="r" eaLnBrk="1">
                <a:lnSpc>
                  <a:spcPct val="95000"/>
                </a:lnSpc>
                <a:buSzPct val="100000"/>
              </a:pPr>
              <a:t>31</a:t>
            </a:fld>
            <a:endParaRPr lang="es-ES" altLang="es-ES_tradnl" sz="1400">
              <a:solidFill>
                <a:srgbClr val="000000"/>
              </a:solidFill>
              <a:latin typeface="Times New Roman" charset="0"/>
            </a:endParaRPr>
          </a:p>
        </p:txBody>
      </p:sp>
      <p:sp>
        <p:nvSpPr>
          <p:cNvPr id="13415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34158"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71731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94"/>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A466C6B3-4659-4546-A836-C57616756DD8}" type="slidenum">
              <a:rPr lang="es-ES" altLang="es-ES_tradnl" sz="1400">
                <a:solidFill>
                  <a:srgbClr val="000000"/>
                </a:solidFill>
                <a:latin typeface="Times New Roman" charset="0"/>
              </a:rPr>
              <a:pPr/>
              <a:t>32</a:t>
            </a:fld>
            <a:endParaRPr lang="es-ES" altLang="es-ES_tradnl" sz="1400">
              <a:solidFill>
                <a:srgbClr val="000000"/>
              </a:solidFill>
              <a:latin typeface="Times New Roman" charset="0"/>
            </a:endParaRPr>
          </a:p>
        </p:txBody>
      </p:sp>
      <p:sp>
        <p:nvSpPr>
          <p:cNvPr id="13619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3DD9FBA-FFB8-8640-AE21-DE7E008B76D2}" type="slidenum">
              <a:rPr lang="es-ES" altLang="es-ES_tradnl" sz="1400">
                <a:solidFill>
                  <a:srgbClr val="000000"/>
                </a:solidFill>
                <a:latin typeface="Times New Roman" charset="0"/>
              </a:rPr>
              <a:pPr algn="r" eaLnBrk="1">
                <a:lnSpc>
                  <a:spcPct val="95000"/>
                </a:lnSpc>
                <a:buSzPct val="100000"/>
              </a:pPr>
              <a:t>32</a:t>
            </a:fld>
            <a:endParaRPr lang="es-ES" altLang="es-ES_tradnl" sz="1400">
              <a:solidFill>
                <a:srgbClr val="000000"/>
              </a:solidFill>
              <a:latin typeface="Times New Roman" charset="0"/>
            </a:endParaRPr>
          </a:p>
        </p:txBody>
      </p:sp>
      <p:sp>
        <p:nvSpPr>
          <p:cNvPr id="13619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CBACABF-A4F5-1543-ADC9-84081ADD95D3}" type="slidenum">
              <a:rPr lang="es-ES" altLang="es-ES_tradnl" sz="1400">
                <a:solidFill>
                  <a:srgbClr val="000000"/>
                </a:solidFill>
                <a:latin typeface="Times New Roman" charset="0"/>
              </a:rPr>
              <a:pPr algn="r" eaLnBrk="1">
                <a:lnSpc>
                  <a:spcPct val="95000"/>
                </a:lnSpc>
                <a:buSzPct val="100000"/>
              </a:pPr>
              <a:t>32</a:t>
            </a:fld>
            <a:endParaRPr lang="es-ES" altLang="es-ES_tradnl" sz="1400">
              <a:solidFill>
                <a:srgbClr val="000000"/>
              </a:solidFill>
              <a:latin typeface="Times New Roman" charset="0"/>
            </a:endParaRPr>
          </a:p>
        </p:txBody>
      </p:sp>
      <p:sp>
        <p:nvSpPr>
          <p:cNvPr id="13619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83A3FFD-F127-C842-89E5-A87DEA06A9BD}" type="slidenum">
              <a:rPr lang="es-ES" altLang="es-ES_tradnl" sz="1400">
                <a:solidFill>
                  <a:srgbClr val="000000"/>
                </a:solidFill>
                <a:latin typeface="Times New Roman" charset="0"/>
              </a:rPr>
              <a:pPr algn="r" eaLnBrk="1">
                <a:lnSpc>
                  <a:spcPct val="95000"/>
                </a:lnSpc>
                <a:buSzPct val="100000"/>
              </a:pPr>
              <a:t>32</a:t>
            </a:fld>
            <a:endParaRPr lang="es-ES" altLang="es-ES_tradnl" sz="1400">
              <a:solidFill>
                <a:srgbClr val="000000"/>
              </a:solidFill>
              <a:latin typeface="Times New Roman" charset="0"/>
            </a:endParaRPr>
          </a:p>
        </p:txBody>
      </p:sp>
      <p:sp>
        <p:nvSpPr>
          <p:cNvPr id="13619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F05ED64-8FCD-2B41-A600-4B31A5A658D6}" type="slidenum">
              <a:rPr lang="es-ES" altLang="es-ES_tradnl" sz="1400">
                <a:solidFill>
                  <a:srgbClr val="000000"/>
                </a:solidFill>
                <a:latin typeface="Times New Roman" charset="0"/>
              </a:rPr>
              <a:pPr algn="r" eaLnBrk="1">
                <a:lnSpc>
                  <a:spcPct val="95000"/>
                </a:lnSpc>
                <a:buSzPct val="100000"/>
              </a:pPr>
              <a:t>32</a:t>
            </a:fld>
            <a:endParaRPr lang="es-ES" altLang="es-ES_tradnl" sz="1400">
              <a:solidFill>
                <a:srgbClr val="000000"/>
              </a:solidFill>
              <a:latin typeface="Times New Roman" charset="0"/>
            </a:endParaRPr>
          </a:p>
        </p:txBody>
      </p:sp>
      <p:sp>
        <p:nvSpPr>
          <p:cNvPr id="13619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F3393A4-C65B-7F45-A898-6F68B786CEB4}" type="slidenum">
              <a:rPr lang="es-ES" altLang="es-ES_tradnl" sz="1400">
                <a:solidFill>
                  <a:srgbClr val="000000"/>
                </a:solidFill>
                <a:latin typeface="Times New Roman" charset="0"/>
              </a:rPr>
              <a:pPr algn="r" eaLnBrk="1">
                <a:lnSpc>
                  <a:spcPct val="95000"/>
                </a:lnSpc>
                <a:buSzPct val="100000"/>
              </a:pPr>
              <a:t>32</a:t>
            </a:fld>
            <a:endParaRPr lang="es-ES" altLang="es-ES_tradnl" sz="1400">
              <a:solidFill>
                <a:srgbClr val="000000"/>
              </a:solidFill>
              <a:latin typeface="Times New Roman" charset="0"/>
            </a:endParaRPr>
          </a:p>
        </p:txBody>
      </p:sp>
      <p:sp>
        <p:nvSpPr>
          <p:cNvPr id="13620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084B286-74FA-8445-9748-EA7FAEAA3184}" type="slidenum">
              <a:rPr lang="es-ES" altLang="es-ES_tradnl" sz="1400">
                <a:solidFill>
                  <a:srgbClr val="000000"/>
                </a:solidFill>
                <a:latin typeface="Times New Roman" charset="0"/>
              </a:rPr>
              <a:pPr algn="r" eaLnBrk="1">
                <a:lnSpc>
                  <a:spcPct val="95000"/>
                </a:lnSpc>
                <a:buSzPct val="100000"/>
              </a:pPr>
              <a:t>32</a:t>
            </a:fld>
            <a:endParaRPr lang="es-ES" altLang="es-ES_tradnl" sz="1400">
              <a:solidFill>
                <a:srgbClr val="000000"/>
              </a:solidFill>
              <a:latin typeface="Times New Roman" charset="0"/>
            </a:endParaRPr>
          </a:p>
        </p:txBody>
      </p:sp>
      <p:sp>
        <p:nvSpPr>
          <p:cNvPr id="136201"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5E180EC-04D1-0146-86C3-6FA55A2DF750}" type="slidenum">
              <a:rPr lang="es-ES" altLang="es-ES_tradnl" sz="1400">
                <a:solidFill>
                  <a:srgbClr val="000000"/>
                </a:solidFill>
                <a:latin typeface="Times New Roman" charset="0"/>
              </a:rPr>
              <a:pPr algn="r" eaLnBrk="1">
                <a:lnSpc>
                  <a:spcPct val="95000"/>
                </a:lnSpc>
                <a:buSzPct val="100000"/>
              </a:pPr>
              <a:t>32</a:t>
            </a:fld>
            <a:endParaRPr lang="es-ES" altLang="es-ES_tradnl" sz="1400">
              <a:solidFill>
                <a:srgbClr val="000000"/>
              </a:solidFill>
              <a:latin typeface="Times New Roman" charset="0"/>
            </a:endParaRPr>
          </a:p>
        </p:txBody>
      </p:sp>
      <p:sp>
        <p:nvSpPr>
          <p:cNvPr id="136202" name="Text Box 8"/>
          <p:cNvSpPr txBox="1">
            <a:spLocks noChangeArrowheads="1"/>
          </p:cNvSpPr>
          <p:nvPr/>
        </p:nvSpPr>
        <p:spPr bwMode="auto">
          <a:xfrm>
            <a:off x="4278313" y="10155238"/>
            <a:ext cx="3189287"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5D41127-F728-E647-A50C-4CE04C51DE22}" type="slidenum">
              <a:rPr lang="es-ES" altLang="es-ES_tradnl" sz="1400">
                <a:solidFill>
                  <a:srgbClr val="000000"/>
                </a:solidFill>
                <a:latin typeface="Times New Roman" charset="0"/>
              </a:rPr>
              <a:pPr algn="r" eaLnBrk="1">
                <a:lnSpc>
                  <a:spcPct val="95000"/>
                </a:lnSpc>
                <a:buSzPct val="100000"/>
              </a:pPr>
              <a:t>32</a:t>
            </a:fld>
            <a:endParaRPr lang="es-ES" altLang="es-ES_tradnl" sz="1400">
              <a:solidFill>
                <a:srgbClr val="000000"/>
              </a:solidFill>
              <a:latin typeface="Times New Roman" charset="0"/>
            </a:endParaRPr>
          </a:p>
        </p:txBody>
      </p:sp>
      <p:sp>
        <p:nvSpPr>
          <p:cNvPr id="136203" name="Text Box 9"/>
          <p:cNvSpPr txBox="1">
            <a:spLocks noChangeArrowheads="1"/>
          </p:cNvSpPr>
          <p:nvPr/>
        </p:nvSpPr>
        <p:spPr bwMode="auto">
          <a:xfrm>
            <a:off x="4278313" y="10155238"/>
            <a:ext cx="3198812"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9344591-5A70-7D46-A3ED-0C3464B5DC6B}" type="slidenum">
              <a:rPr lang="es-ES" altLang="es-ES_tradnl" sz="1400">
                <a:solidFill>
                  <a:srgbClr val="000000"/>
                </a:solidFill>
                <a:latin typeface="Times New Roman" charset="0"/>
              </a:rPr>
              <a:pPr algn="r" eaLnBrk="1">
                <a:lnSpc>
                  <a:spcPct val="95000"/>
                </a:lnSpc>
                <a:buSzPct val="100000"/>
              </a:pPr>
              <a:t>32</a:t>
            </a:fld>
            <a:endParaRPr lang="es-ES" altLang="es-ES_tradnl" sz="1400">
              <a:solidFill>
                <a:srgbClr val="000000"/>
              </a:solidFill>
              <a:latin typeface="Times New Roman" charset="0"/>
            </a:endParaRPr>
          </a:p>
        </p:txBody>
      </p:sp>
      <p:sp>
        <p:nvSpPr>
          <p:cNvPr id="136204"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E98A63F-B1FC-C14B-839A-07A6C5081563}" type="slidenum">
              <a:rPr lang="es-ES" altLang="es-ES_tradnl" sz="1400">
                <a:solidFill>
                  <a:srgbClr val="000000"/>
                </a:solidFill>
                <a:latin typeface="Times New Roman" charset="0"/>
              </a:rPr>
              <a:pPr algn="r" eaLnBrk="1">
                <a:lnSpc>
                  <a:spcPct val="95000"/>
                </a:lnSpc>
                <a:buSzPct val="100000"/>
              </a:pPr>
              <a:t>32</a:t>
            </a:fld>
            <a:endParaRPr lang="es-ES" altLang="es-ES_tradnl" sz="1400">
              <a:solidFill>
                <a:srgbClr val="000000"/>
              </a:solidFill>
              <a:latin typeface="Times New Roman" charset="0"/>
            </a:endParaRPr>
          </a:p>
        </p:txBody>
      </p:sp>
      <p:sp>
        <p:nvSpPr>
          <p:cNvPr id="136205"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36206"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451082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94"/>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C677EC75-1AF9-6240-A71F-50A5B307700D}" type="slidenum">
              <a:rPr lang="es-ES" altLang="es-ES_tradnl" sz="1400">
                <a:solidFill>
                  <a:srgbClr val="000000"/>
                </a:solidFill>
                <a:latin typeface="Times New Roman" charset="0"/>
              </a:rPr>
              <a:pPr/>
              <a:t>33</a:t>
            </a:fld>
            <a:endParaRPr lang="es-ES" altLang="es-ES_tradnl" sz="1400">
              <a:solidFill>
                <a:srgbClr val="000000"/>
              </a:solidFill>
              <a:latin typeface="Times New Roman" charset="0"/>
            </a:endParaRPr>
          </a:p>
        </p:txBody>
      </p:sp>
      <p:sp>
        <p:nvSpPr>
          <p:cNvPr id="138243"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45A17EA-B8AE-3440-A242-B744B031CF3A}" type="slidenum">
              <a:rPr lang="es-ES" altLang="es-ES_tradnl" sz="1400">
                <a:solidFill>
                  <a:srgbClr val="000000"/>
                </a:solidFill>
                <a:latin typeface="Times New Roman" charset="0"/>
              </a:rPr>
              <a:pPr algn="r" eaLnBrk="1">
                <a:lnSpc>
                  <a:spcPct val="95000"/>
                </a:lnSpc>
                <a:buSzPct val="100000"/>
              </a:pPr>
              <a:t>33</a:t>
            </a:fld>
            <a:endParaRPr lang="es-ES" altLang="es-ES_tradnl" sz="1400">
              <a:solidFill>
                <a:srgbClr val="000000"/>
              </a:solidFill>
              <a:latin typeface="Times New Roman" charset="0"/>
            </a:endParaRPr>
          </a:p>
        </p:txBody>
      </p:sp>
      <p:sp>
        <p:nvSpPr>
          <p:cNvPr id="138244"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D2C9681-C85B-B34B-B277-45ACCAF48EE8}" type="slidenum">
              <a:rPr lang="es-ES" altLang="es-ES_tradnl" sz="1400">
                <a:solidFill>
                  <a:srgbClr val="000000"/>
                </a:solidFill>
                <a:latin typeface="Times New Roman" charset="0"/>
              </a:rPr>
              <a:pPr algn="r" eaLnBrk="1">
                <a:lnSpc>
                  <a:spcPct val="95000"/>
                </a:lnSpc>
                <a:buSzPct val="100000"/>
              </a:pPr>
              <a:t>33</a:t>
            </a:fld>
            <a:endParaRPr lang="es-ES" altLang="es-ES_tradnl" sz="1400">
              <a:solidFill>
                <a:srgbClr val="000000"/>
              </a:solidFill>
              <a:latin typeface="Times New Roman" charset="0"/>
            </a:endParaRPr>
          </a:p>
        </p:txBody>
      </p:sp>
      <p:sp>
        <p:nvSpPr>
          <p:cNvPr id="138245"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0220CBD-9BFC-9C4F-8733-398F9967F457}" type="slidenum">
              <a:rPr lang="es-ES" altLang="es-ES_tradnl" sz="1400">
                <a:solidFill>
                  <a:srgbClr val="000000"/>
                </a:solidFill>
                <a:latin typeface="Times New Roman" charset="0"/>
              </a:rPr>
              <a:pPr algn="r" eaLnBrk="1">
                <a:lnSpc>
                  <a:spcPct val="95000"/>
                </a:lnSpc>
                <a:buSzPct val="100000"/>
              </a:pPr>
              <a:t>33</a:t>
            </a:fld>
            <a:endParaRPr lang="es-ES" altLang="es-ES_tradnl" sz="1400">
              <a:solidFill>
                <a:srgbClr val="000000"/>
              </a:solidFill>
              <a:latin typeface="Times New Roman" charset="0"/>
            </a:endParaRPr>
          </a:p>
        </p:txBody>
      </p:sp>
      <p:sp>
        <p:nvSpPr>
          <p:cNvPr id="138246"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5DA6770-B2EF-1042-A60F-9CE4899696D2}" type="slidenum">
              <a:rPr lang="es-ES" altLang="es-ES_tradnl" sz="1400">
                <a:solidFill>
                  <a:srgbClr val="000000"/>
                </a:solidFill>
                <a:latin typeface="Times New Roman" charset="0"/>
              </a:rPr>
              <a:pPr algn="r" eaLnBrk="1">
                <a:lnSpc>
                  <a:spcPct val="95000"/>
                </a:lnSpc>
                <a:buSzPct val="100000"/>
              </a:pPr>
              <a:t>33</a:t>
            </a:fld>
            <a:endParaRPr lang="es-ES" altLang="es-ES_tradnl" sz="1400">
              <a:solidFill>
                <a:srgbClr val="000000"/>
              </a:solidFill>
              <a:latin typeface="Times New Roman" charset="0"/>
            </a:endParaRPr>
          </a:p>
        </p:txBody>
      </p:sp>
      <p:sp>
        <p:nvSpPr>
          <p:cNvPr id="138247"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68B2EE9-5E17-0940-A784-7ADDD45B8667}" type="slidenum">
              <a:rPr lang="es-ES" altLang="es-ES_tradnl" sz="1400">
                <a:solidFill>
                  <a:srgbClr val="000000"/>
                </a:solidFill>
                <a:latin typeface="Times New Roman" charset="0"/>
              </a:rPr>
              <a:pPr algn="r" eaLnBrk="1">
                <a:lnSpc>
                  <a:spcPct val="95000"/>
                </a:lnSpc>
                <a:buSzPct val="100000"/>
              </a:pPr>
              <a:t>33</a:t>
            </a:fld>
            <a:endParaRPr lang="es-ES" altLang="es-ES_tradnl" sz="1400">
              <a:solidFill>
                <a:srgbClr val="000000"/>
              </a:solidFill>
              <a:latin typeface="Times New Roman" charset="0"/>
            </a:endParaRPr>
          </a:p>
        </p:txBody>
      </p:sp>
      <p:sp>
        <p:nvSpPr>
          <p:cNvPr id="138248"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B966E84-8EC9-9740-A94D-B21E6C2D24D7}" type="slidenum">
              <a:rPr lang="es-ES" altLang="es-ES_tradnl" sz="1400">
                <a:solidFill>
                  <a:srgbClr val="000000"/>
                </a:solidFill>
                <a:latin typeface="Times New Roman" charset="0"/>
              </a:rPr>
              <a:pPr algn="r" eaLnBrk="1">
                <a:lnSpc>
                  <a:spcPct val="95000"/>
                </a:lnSpc>
                <a:buSzPct val="100000"/>
              </a:pPr>
              <a:t>33</a:t>
            </a:fld>
            <a:endParaRPr lang="es-ES" altLang="es-ES_tradnl" sz="1400">
              <a:solidFill>
                <a:srgbClr val="000000"/>
              </a:solidFill>
              <a:latin typeface="Times New Roman" charset="0"/>
            </a:endParaRPr>
          </a:p>
        </p:txBody>
      </p:sp>
      <p:sp>
        <p:nvSpPr>
          <p:cNvPr id="138249"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67EB2CB-5E1A-D74C-9AB4-E2A8358292DC}" type="slidenum">
              <a:rPr lang="es-ES" altLang="es-ES_tradnl" sz="1400">
                <a:solidFill>
                  <a:srgbClr val="000000"/>
                </a:solidFill>
                <a:latin typeface="Times New Roman" charset="0"/>
              </a:rPr>
              <a:pPr algn="r" eaLnBrk="1">
                <a:lnSpc>
                  <a:spcPct val="95000"/>
                </a:lnSpc>
                <a:buSzPct val="100000"/>
              </a:pPr>
              <a:t>33</a:t>
            </a:fld>
            <a:endParaRPr lang="es-ES" altLang="es-ES_tradnl" sz="1400">
              <a:solidFill>
                <a:srgbClr val="000000"/>
              </a:solidFill>
              <a:latin typeface="Times New Roman" charset="0"/>
            </a:endParaRPr>
          </a:p>
        </p:txBody>
      </p:sp>
      <p:sp>
        <p:nvSpPr>
          <p:cNvPr id="138250" name="Text Box 8"/>
          <p:cNvSpPr txBox="1">
            <a:spLocks noChangeArrowheads="1"/>
          </p:cNvSpPr>
          <p:nvPr/>
        </p:nvSpPr>
        <p:spPr bwMode="auto">
          <a:xfrm>
            <a:off x="4278313" y="10155238"/>
            <a:ext cx="3189287"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211EA63-2694-EF4A-9322-EC48100F82A5}" type="slidenum">
              <a:rPr lang="es-ES" altLang="es-ES_tradnl" sz="1400">
                <a:solidFill>
                  <a:srgbClr val="000000"/>
                </a:solidFill>
                <a:latin typeface="Times New Roman" charset="0"/>
              </a:rPr>
              <a:pPr algn="r" eaLnBrk="1">
                <a:lnSpc>
                  <a:spcPct val="95000"/>
                </a:lnSpc>
                <a:buSzPct val="100000"/>
              </a:pPr>
              <a:t>33</a:t>
            </a:fld>
            <a:endParaRPr lang="es-ES" altLang="es-ES_tradnl" sz="1400">
              <a:solidFill>
                <a:srgbClr val="000000"/>
              </a:solidFill>
              <a:latin typeface="Times New Roman" charset="0"/>
            </a:endParaRPr>
          </a:p>
        </p:txBody>
      </p:sp>
      <p:sp>
        <p:nvSpPr>
          <p:cNvPr id="138251" name="Text Box 9"/>
          <p:cNvSpPr txBox="1">
            <a:spLocks noChangeArrowheads="1"/>
          </p:cNvSpPr>
          <p:nvPr/>
        </p:nvSpPr>
        <p:spPr bwMode="auto">
          <a:xfrm>
            <a:off x="4278313" y="10155238"/>
            <a:ext cx="3198812"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2F4A730-B77E-4042-ABEC-24382F2C1AEA}" type="slidenum">
              <a:rPr lang="es-ES" altLang="es-ES_tradnl" sz="1400">
                <a:solidFill>
                  <a:srgbClr val="000000"/>
                </a:solidFill>
                <a:latin typeface="Times New Roman" charset="0"/>
              </a:rPr>
              <a:pPr algn="r" eaLnBrk="1">
                <a:lnSpc>
                  <a:spcPct val="95000"/>
                </a:lnSpc>
                <a:buSzPct val="100000"/>
              </a:pPr>
              <a:t>33</a:t>
            </a:fld>
            <a:endParaRPr lang="es-ES" altLang="es-ES_tradnl" sz="1400">
              <a:solidFill>
                <a:srgbClr val="000000"/>
              </a:solidFill>
              <a:latin typeface="Times New Roman" charset="0"/>
            </a:endParaRPr>
          </a:p>
        </p:txBody>
      </p:sp>
      <p:sp>
        <p:nvSpPr>
          <p:cNvPr id="138252"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104F96B-A431-2946-A7A6-7003C61FBE27}" type="slidenum">
              <a:rPr lang="es-ES" altLang="es-ES_tradnl" sz="1400">
                <a:solidFill>
                  <a:srgbClr val="000000"/>
                </a:solidFill>
                <a:latin typeface="Times New Roman" charset="0"/>
              </a:rPr>
              <a:pPr algn="r" eaLnBrk="1">
                <a:lnSpc>
                  <a:spcPct val="95000"/>
                </a:lnSpc>
                <a:buSzPct val="100000"/>
              </a:pPr>
              <a:t>33</a:t>
            </a:fld>
            <a:endParaRPr lang="es-ES" altLang="es-ES_tradnl" sz="1400">
              <a:solidFill>
                <a:srgbClr val="000000"/>
              </a:solidFill>
              <a:latin typeface="Times New Roman" charset="0"/>
            </a:endParaRPr>
          </a:p>
        </p:txBody>
      </p:sp>
      <p:sp>
        <p:nvSpPr>
          <p:cNvPr id="138253"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38254"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724334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2"/>
          <p:cNvSpPr>
            <a:spLocks noGrp="1" noChangeArrowheads="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32792F78-CBC0-AA40-990D-A9FFBAB8F3D7}" type="slidenum">
              <a:rPr lang="es-ES" altLang="es-ES_tradnl" sz="1400">
                <a:solidFill>
                  <a:srgbClr val="000000"/>
                </a:solidFill>
                <a:latin typeface="Times New Roman" charset="0"/>
              </a:rPr>
              <a:pPr/>
              <a:t>34</a:t>
            </a:fld>
            <a:endParaRPr lang="es-ES" altLang="es-ES_tradnl" sz="1400">
              <a:solidFill>
                <a:srgbClr val="000000"/>
              </a:solidFill>
              <a:latin typeface="Times New Roman" charset="0"/>
            </a:endParaRPr>
          </a:p>
        </p:txBody>
      </p:sp>
      <p:sp>
        <p:nvSpPr>
          <p:cNvPr id="5222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264243C-1C0D-BD4D-A275-C739BC1C3A4F}" type="slidenum">
              <a:rPr lang="es-ES" altLang="es-ES_tradnl" sz="1400">
                <a:solidFill>
                  <a:srgbClr val="000000"/>
                </a:solidFill>
                <a:latin typeface="Times New Roman" charset="0"/>
              </a:rPr>
              <a:pPr algn="r" eaLnBrk="1">
                <a:lnSpc>
                  <a:spcPct val="95000"/>
                </a:lnSpc>
                <a:buSzPct val="100000"/>
              </a:pPr>
              <a:t>34</a:t>
            </a:fld>
            <a:endParaRPr lang="es-ES" altLang="es-ES_tradnl" sz="1400">
              <a:solidFill>
                <a:srgbClr val="000000"/>
              </a:solidFill>
              <a:latin typeface="Times New Roman" charset="0"/>
            </a:endParaRPr>
          </a:p>
        </p:txBody>
      </p:sp>
      <p:sp>
        <p:nvSpPr>
          <p:cNvPr id="5222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F13F524-21EB-914B-A5D7-C75DC4AA161E}" type="slidenum">
              <a:rPr lang="es-ES" altLang="es-ES_tradnl" sz="1400">
                <a:solidFill>
                  <a:srgbClr val="000000"/>
                </a:solidFill>
                <a:latin typeface="Times New Roman" charset="0"/>
              </a:rPr>
              <a:pPr algn="r" eaLnBrk="1">
                <a:lnSpc>
                  <a:spcPct val="95000"/>
                </a:lnSpc>
                <a:buSzPct val="100000"/>
              </a:pPr>
              <a:t>34</a:t>
            </a:fld>
            <a:endParaRPr lang="es-ES" altLang="es-ES_tradnl" sz="1400">
              <a:solidFill>
                <a:srgbClr val="000000"/>
              </a:solidFill>
              <a:latin typeface="Times New Roman" charset="0"/>
            </a:endParaRPr>
          </a:p>
        </p:txBody>
      </p:sp>
      <p:sp>
        <p:nvSpPr>
          <p:cNvPr id="5222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24FB722-F861-D243-A323-0E344B429EB7}" type="slidenum">
              <a:rPr lang="es-ES" altLang="es-ES_tradnl" sz="1400">
                <a:solidFill>
                  <a:srgbClr val="000000"/>
                </a:solidFill>
                <a:latin typeface="Times New Roman" charset="0"/>
              </a:rPr>
              <a:pPr algn="r" eaLnBrk="1">
                <a:lnSpc>
                  <a:spcPct val="95000"/>
                </a:lnSpc>
                <a:buSzPct val="100000"/>
              </a:pPr>
              <a:t>34</a:t>
            </a:fld>
            <a:endParaRPr lang="es-ES" altLang="es-ES_tradnl" sz="1400">
              <a:solidFill>
                <a:srgbClr val="000000"/>
              </a:solidFill>
              <a:latin typeface="Times New Roman" charset="0"/>
            </a:endParaRPr>
          </a:p>
        </p:txBody>
      </p:sp>
      <p:sp>
        <p:nvSpPr>
          <p:cNvPr id="5223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6B76FB2-661A-1C41-AF23-8A4B4FC8F648}" type="slidenum">
              <a:rPr lang="es-ES" altLang="es-ES_tradnl" sz="1400">
                <a:solidFill>
                  <a:srgbClr val="000000"/>
                </a:solidFill>
                <a:latin typeface="Times New Roman" charset="0"/>
              </a:rPr>
              <a:pPr algn="r" eaLnBrk="1">
                <a:lnSpc>
                  <a:spcPct val="95000"/>
                </a:lnSpc>
                <a:buSzPct val="100000"/>
              </a:pPr>
              <a:t>34</a:t>
            </a:fld>
            <a:endParaRPr lang="es-ES" altLang="es-ES_tradnl" sz="1400">
              <a:solidFill>
                <a:srgbClr val="000000"/>
              </a:solidFill>
              <a:latin typeface="Times New Roman" charset="0"/>
            </a:endParaRPr>
          </a:p>
        </p:txBody>
      </p:sp>
      <p:sp>
        <p:nvSpPr>
          <p:cNvPr id="5223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CBE577C-0CC4-0B45-942D-DB41B2D69BD4}" type="slidenum">
              <a:rPr lang="es-ES" altLang="es-ES_tradnl" sz="1400">
                <a:solidFill>
                  <a:srgbClr val="000000"/>
                </a:solidFill>
                <a:latin typeface="Times New Roman" charset="0"/>
              </a:rPr>
              <a:pPr algn="r" eaLnBrk="1">
                <a:lnSpc>
                  <a:spcPct val="95000"/>
                </a:lnSpc>
                <a:buSzPct val="100000"/>
              </a:pPr>
              <a:t>34</a:t>
            </a:fld>
            <a:endParaRPr lang="es-ES" altLang="es-ES_tradnl" sz="1400">
              <a:solidFill>
                <a:srgbClr val="000000"/>
              </a:solidFill>
              <a:latin typeface="Times New Roman" charset="0"/>
            </a:endParaRPr>
          </a:p>
        </p:txBody>
      </p:sp>
      <p:sp>
        <p:nvSpPr>
          <p:cNvPr id="5223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A07DAD3-12D3-874D-A76E-920C4D13F144}" type="slidenum">
              <a:rPr lang="es-ES" altLang="es-ES_tradnl" sz="1400">
                <a:solidFill>
                  <a:srgbClr val="000000"/>
                </a:solidFill>
                <a:latin typeface="Times New Roman" charset="0"/>
              </a:rPr>
              <a:pPr algn="r" eaLnBrk="1">
                <a:lnSpc>
                  <a:spcPct val="95000"/>
                </a:lnSpc>
                <a:buSzPct val="100000"/>
              </a:pPr>
              <a:t>34</a:t>
            </a:fld>
            <a:endParaRPr lang="es-ES" altLang="es-ES_tradnl" sz="1400">
              <a:solidFill>
                <a:srgbClr val="000000"/>
              </a:solidFill>
              <a:latin typeface="Times New Roman" charset="0"/>
            </a:endParaRPr>
          </a:p>
        </p:txBody>
      </p:sp>
      <p:sp>
        <p:nvSpPr>
          <p:cNvPr id="52233"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DE999AD-06C0-1143-BFBA-D998E608D808}" type="slidenum">
              <a:rPr lang="es-ES" altLang="es-ES_tradnl" sz="1400">
                <a:solidFill>
                  <a:srgbClr val="000000"/>
                </a:solidFill>
                <a:latin typeface="Times New Roman" charset="0"/>
              </a:rPr>
              <a:pPr algn="r" eaLnBrk="1">
                <a:lnSpc>
                  <a:spcPct val="95000"/>
                </a:lnSpc>
                <a:buSzPct val="100000"/>
              </a:pPr>
              <a:t>34</a:t>
            </a:fld>
            <a:endParaRPr lang="es-ES" altLang="es-ES_tradnl" sz="1400">
              <a:solidFill>
                <a:srgbClr val="000000"/>
              </a:solidFill>
              <a:latin typeface="Times New Roman" charset="0"/>
            </a:endParaRPr>
          </a:p>
        </p:txBody>
      </p:sp>
      <p:sp>
        <p:nvSpPr>
          <p:cNvPr id="52234"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18BB4E0-4123-2A4E-A3F1-566C61427B13}" type="slidenum">
              <a:rPr lang="es-ES" altLang="es-ES_tradnl" sz="1400">
                <a:solidFill>
                  <a:srgbClr val="000000"/>
                </a:solidFill>
                <a:latin typeface="Times New Roman" charset="0"/>
              </a:rPr>
              <a:pPr algn="r" eaLnBrk="1">
                <a:lnSpc>
                  <a:spcPct val="95000"/>
                </a:lnSpc>
                <a:buSzPct val="100000"/>
              </a:pPr>
              <a:t>34</a:t>
            </a:fld>
            <a:endParaRPr lang="es-ES" altLang="es-ES_tradnl" sz="1400">
              <a:solidFill>
                <a:srgbClr val="000000"/>
              </a:solidFill>
              <a:latin typeface="Times New Roman" charset="0"/>
            </a:endParaRPr>
          </a:p>
        </p:txBody>
      </p:sp>
      <p:sp>
        <p:nvSpPr>
          <p:cNvPr id="52235"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5776BA1-D9F0-2542-8B1D-30DA169146AC}" type="slidenum">
              <a:rPr lang="es-ES" altLang="es-ES_tradnl" sz="1400">
                <a:solidFill>
                  <a:srgbClr val="000000"/>
                </a:solidFill>
                <a:latin typeface="Times New Roman" charset="0"/>
              </a:rPr>
              <a:pPr algn="r" eaLnBrk="1">
                <a:lnSpc>
                  <a:spcPct val="95000"/>
                </a:lnSpc>
                <a:buSzPct val="100000"/>
              </a:pPr>
              <a:t>34</a:t>
            </a:fld>
            <a:endParaRPr lang="es-ES" altLang="es-ES_tradnl" sz="1400">
              <a:solidFill>
                <a:srgbClr val="000000"/>
              </a:solidFill>
              <a:latin typeface="Times New Roman" charset="0"/>
            </a:endParaRPr>
          </a:p>
        </p:txBody>
      </p:sp>
      <p:sp>
        <p:nvSpPr>
          <p:cNvPr id="5223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9363727-A58C-C043-AA50-00C95182D68F}" type="slidenum">
              <a:rPr lang="es-ES" altLang="es-ES_tradnl" sz="1400">
                <a:solidFill>
                  <a:srgbClr val="000000"/>
                </a:solidFill>
                <a:latin typeface="Times New Roman" charset="0"/>
              </a:rPr>
              <a:pPr algn="r" eaLnBrk="1">
                <a:lnSpc>
                  <a:spcPct val="95000"/>
                </a:lnSpc>
                <a:buSzPct val="100000"/>
              </a:pPr>
              <a:t>34</a:t>
            </a:fld>
            <a:endParaRPr lang="es-ES" altLang="es-ES_tradnl" sz="1400">
              <a:solidFill>
                <a:srgbClr val="000000"/>
              </a:solidFill>
              <a:latin typeface="Times New Roman" charset="0"/>
            </a:endParaRPr>
          </a:p>
        </p:txBody>
      </p:sp>
      <p:sp>
        <p:nvSpPr>
          <p:cNvPr id="5223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2238" name="Text Box 12"/>
          <p:cNvSpPr txBox="1">
            <a:spLocks noChangeArrowheads="1"/>
          </p:cNvSpPr>
          <p:nvPr/>
        </p:nvSpPr>
        <p:spPr bwMode="auto">
          <a:xfrm>
            <a:off x="0" y="-217488"/>
            <a:ext cx="1588" cy="43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810918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E6FB1BCD-6D71-6647-8650-1A511F7E082A}" type="slidenum">
              <a:rPr lang="es-ES" altLang="es-ES_tradnl" sz="1400">
                <a:solidFill>
                  <a:srgbClr val="000000"/>
                </a:solidFill>
                <a:latin typeface="Times New Roman" charset="0"/>
              </a:rPr>
              <a:pPr/>
              <a:t>35</a:t>
            </a:fld>
            <a:endParaRPr lang="es-ES" altLang="es-ES_tradnl" sz="1400">
              <a:solidFill>
                <a:srgbClr val="000000"/>
              </a:solidFill>
              <a:latin typeface="Times New Roman" charset="0"/>
            </a:endParaRPr>
          </a:p>
        </p:txBody>
      </p:sp>
      <p:sp>
        <p:nvSpPr>
          <p:cNvPr id="104451"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FDDE876-3768-A240-987A-090F8303260E}" type="slidenum">
              <a:rPr lang="es-ES" altLang="es-ES_tradnl" sz="1400">
                <a:solidFill>
                  <a:srgbClr val="000000"/>
                </a:solidFill>
                <a:latin typeface="Times New Roman" charset="0"/>
              </a:rPr>
              <a:pPr algn="r" eaLnBrk="1">
                <a:lnSpc>
                  <a:spcPct val="95000"/>
                </a:lnSpc>
                <a:buSzPct val="100000"/>
              </a:pPr>
              <a:t>35</a:t>
            </a:fld>
            <a:endParaRPr lang="es-ES" altLang="es-ES_tradnl" sz="1400">
              <a:solidFill>
                <a:srgbClr val="000000"/>
              </a:solidFill>
              <a:latin typeface="Times New Roman" charset="0"/>
            </a:endParaRPr>
          </a:p>
        </p:txBody>
      </p:sp>
      <p:sp>
        <p:nvSpPr>
          <p:cNvPr id="104452"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A01AC3A-A0B7-BC4F-BD07-535671F1A157}" type="slidenum">
              <a:rPr lang="es-ES" altLang="es-ES_tradnl" sz="1400">
                <a:solidFill>
                  <a:srgbClr val="000000"/>
                </a:solidFill>
                <a:latin typeface="Times New Roman" charset="0"/>
              </a:rPr>
              <a:pPr algn="r" eaLnBrk="1">
                <a:lnSpc>
                  <a:spcPct val="95000"/>
                </a:lnSpc>
                <a:buSzPct val="100000"/>
              </a:pPr>
              <a:t>35</a:t>
            </a:fld>
            <a:endParaRPr lang="es-ES" altLang="es-ES_tradnl" sz="1400">
              <a:solidFill>
                <a:srgbClr val="000000"/>
              </a:solidFill>
              <a:latin typeface="Times New Roman" charset="0"/>
            </a:endParaRPr>
          </a:p>
        </p:txBody>
      </p:sp>
      <p:sp>
        <p:nvSpPr>
          <p:cNvPr id="104453"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A58A176-EDF9-D345-A79B-8240547D289A}" type="slidenum">
              <a:rPr lang="es-ES" altLang="es-ES_tradnl" sz="1400">
                <a:solidFill>
                  <a:srgbClr val="000000"/>
                </a:solidFill>
                <a:latin typeface="Times New Roman" charset="0"/>
              </a:rPr>
              <a:pPr algn="r" eaLnBrk="1">
                <a:lnSpc>
                  <a:spcPct val="95000"/>
                </a:lnSpc>
                <a:buSzPct val="100000"/>
              </a:pPr>
              <a:t>35</a:t>
            </a:fld>
            <a:endParaRPr lang="es-ES" altLang="es-ES_tradnl" sz="1400">
              <a:solidFill>
                <a:srgbClr val="000000"/>
              </a:solidFill>
              <a:latin typeface="Times New Roman" charset="0"/>
            </a:endParaRPr>
          </a:p>
        </p:txBody>
      </p:sp>
      <p:sp>
        <p:nvSpPr>
          <p:cNvPr id="104454"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F47FB81-B287-F943-98D4-1A6246B8DD5D}" type="slidenum">
              <a:rPr lang="es-ES" altLang="es-ES_tradnl" sz="1400">
                <a:solidFill>
                  <a:srgbClr val="000000"/>
                </a:solidFill>
                <a:latin typeface="Times New Roman" charset="0"/>
              </a:rPr>
              <a:pPr algn="r" eaLnBrk="1">
                <a:lnSpc>
                  <a:spcPct val="95000"/>
                </a:lnSpc>
                <a:buSzPct val="100000"/>
              </a:pPr>
              <a:t>35</a:t>
            </a:fld>
            <a:endParaRPr lang="es-ES" altLang="es-ES_tradnl" sz="1400">
              <a:solidFill>
                <a:srgbClr val="000000"/>
              </a:solidFill>
              <a:latin typeface="Times New Roman" charset="0"/>
            </a:endParaRPr>
          </a:p>
        </p:txBody>
      </p:sp>
      <p:sp>
        <p:nvSpPr>
          <p:cNvPr id="104455"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43BA74B-C174-E14F-B201-F3FD1E76D5ED}" type="slidenum">
              <a:rPr lang="es-ES" altLang="es-ES_tradnl" sz="1400">
                <a:solidFill>
                  <a:srgbClr val="000000"/>
                </a:solidFill>
                <a:latin typeface="Times New Roman" charset="0"/>
              </a:rPr>
              <a:pPr algn="r" eaLnBrk="1">
                <a:lnSpc>
                  <a:spcPct val="95000"/>
                </a:lnSpc>
                <a:buSzPct val="100000"/>
              </a:pPr>
              <a:t>35</a:t>
            </a:fld>
            <a:endParaRPr lang="es-ES" altLang="es-ES_tradnl" sz="1400">
              <a:solidFill>
                <a:srgbClr val="000000"/>
              </a:solidFill>
              <a:latin typeface="Times New Roman" charset="0"/>
            </a:endParaRPr>
          </a:p>
        </p:txBody>
      </p:sp>
      <p:sp>
        <p:nvSpPr>
          <p:cNvPr id="104456"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71ED723-B1D2-C445-BACF-7FDFA440732B}" type="slidenum">
              <a:rPr lang="es-ES" altLang="es-ES_tradnl" sz="1400">
                <a:solidFill>
                  <a:srgbClr val="000000"/>
                </a:solidFill>
                <a:latin typeface="Times New Roman" charset="0"/>
              </a:rPr>
              <a:pPr algn="r" eaLnBrk="1">
                <a:lnSpc>
                  <a:spcPct val="95000"/>
                </a:lnSpc>
                <a:buSzPct val="100000"/>
              </a:pPr>
              <a:t>35</a:t>
            </a:fld>
            <a:endParaRPr lang="es-ES" altLang="es-ES_tradnl" sz="1400">
              <a:solidFill>
                <a:srgbClr val="000000"/>
              </a:solidFill>
              <a:latin typeface="Times New Roman" charset="0"/>
            </a:endParaRPr>
          </a:p>
        </p:txBody>
      </p:sp>
      <p:sp>
        <p:nvSpPr>
          <p:cNvPr id="104457"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90CC4CE-23B6-C548-A157-A7E9F2AA6692}" type="slidenum">
              <a:rPr lang="es-ES" altLang="es-ES_tradnl" sz="1400">
                <a:solidFill>
                  <a:srgbClr val="000000"/>
                </a:solidFill>
                <a:latin typeface="Times New Roman" charset="0"/>
              </a:rPr>
              <a:pPr algn="r" eaLnBrk="1">
                <a:lnSpc>
                  <a:spcPct val="95000"/>
                </a:lnSpc>
                <a:buSzPct val="100000"/>
              </a:pPr>
              <a:t>35</a:t>
            </a:fld>
            <a:endParaRPr lang="es-ES" altLang="es-ES_tradnl" sz="1400">
              <a:solidFill>
                <a:srgbClr val="000000"/>
              </a:solidFill>
              <a:latin typeface="Times New Roman" charset="0"/>
            </a:endParaRPr>
          </a:p>
        </p:txBody>
      </p:sp>
      <p:sp>
        <p:nvSpPr>
          <p:cNvPr id="104458" name="Text Box 8"/>
          <p:cNvSpPr txBox="1">
            <a:spLocks noChangeArrowheads="1"/>
          </p:cNvSpPr>
          <p:nvPr/>
        </p:nvSpPr>
        <p:spPr bwMode="auto">
          <a:xfrm>
            <a:off x="3881438" y="8685213"/>
            <a:ext cx="29273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C9EDF3B-04E9-1245-8FC2-761BAE4F7B3A}" type="slidenum">
              <a:rPr lang="es-ES" altLang="es-ES_tradnl" sz="1400">
                <a:solidFill>
                  <a:srgbClr val="000000"/>
                </a:solidFill>
                <a:latin typeface="Times New Roman" charset="0"/>
              </a:rPr>
              <a:pPr algn="r" eaLnBrk="1">
                <a:lnSpc>
                  <a:spcPct val="95000"/>
                </a:lnSpc>
                <a:buSzPct val="100000"/>
              </a:pPr>
              <a:t>35</a:t>
            </a:fld>
            <a:endParaRPr lang="es-ES" altLang="es-ES_tradnl" sz="1400">
              <a:solidFill>
                <a:srgbClr val="000000"/>
              </a:solidFill>
              <a:latin typeface="Times New Roman" charset="0"/>
            </a:endParaRPr>
          </a:p>
        </p:txBody>
      </p:sp>
      <p:sp>
        <p:nvSpPr>
          <p:cNvPr id="104459" name="Text Box 9"/>
          <p:cNvSpPr txBox="1">
            <a:spLocks noChangeArrowheads="1"/>
          </p:cNvSpPr>
          <p:nvPr/>
        </p:nvSpPr>
        <p:spPr bwMode="auto">
          <a:xfrm>
            <a:off x="3881438" y="8685213"/>
            <a:ext cx="29305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1C12316-DE59-A741-A92D-77EDEF62C529}" type="slidenum">
              <a:rPr lang="es-ES" altLang="es-ES_tradnl" sz="1400">
                <a:solidFill>
                  <a:srgbClr val="000000"/>
                </a:solidFill>
                <a:latin typeface="Times New Roman" charset="0"/>
              </a:rPr>
              <a:pPr algn="r" eaLnBrk="1">
                <a:lnSpc>
                  <a:spcPct val="95000"/>
                </a:lnSpc>
                <a:buSzPct val="100000"/>
              </a:pPr>
              <a:t>35</a:t>
            </a:fld>
            <a:endParaRPr lang="es-ES" altLang="es-ES_tradnl" sz="1400">
              <a:solidFill>
                <a:srgbClr val="000000"/>
              </a:solidFill>
              <a:latin typeface="Times New Roman" charset="0"/>
            </a:endParaRPr>
          </a:p>
        </p:txBody>
      </p:sp>
      <p:sp>
        <p:nvSpPr>
          <p:cNvPr id="104460" name="Text Box 10"/>
          <p:cNvSpPr txBox="1">
            <a:spLocks noChangeArrowheads="1"/>
          </p:cNvSpPr>
          <p:nvPr/>
        </p:nvSpPr>
        <p:spPr bwMode="auto">
          <a:xfrm>
            <a:off x="3881438" y="8685213"/>
            <a:ext cx="29352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E0F86C3-6F32-484F-A9EF-5E526EC0CD9D}" type="slidenum">
              <a:rPr lang="es-ES" altLang="es-ES_tradnl" sz="1400">
                <a:solidFill>
                  <a:srgbClr val="000000"/>
                </a:solidFill>
                <a:latin typeface="Times New Roman" charset="0"/>
              </a:rPr>
              <a:pPr algn="r" eaLnBrk="1">
                <a:lnSpc>
                  <a:spcPct val="95000"/>
                </a:lnSpc>
                <a:buSzPct val="100000"/>
              </a:pPr>
              <a:t>35</a:t>
            </a:fld>
            <a:endParaRPr lang="es-ES" altLang="es-ES_tradnl" sz="1400">
              <a:solidFill>
                <a:srgbClr val="000000"/>
              </a:solidFill>
              <a:latin typeface="Times New Roman" charset="0"/>
            </a:endParaRPr>
          </a:p>
        </p:txBody>
      </p:sp>
      <p:sp>
        <p:nvSpPr>
          <p:cNvPr id="104461" name="Text Box 11"/>
          <p:cNvSpPr txBox="1">
            <a:spLocks noChangeArrowheads="1"/>
          </p:cNvSpPr>
          <p:nvPr/>
        </p:nvSpPr>
        <p:spPr bwMode="auto">
          <a:xfrm>
            <a:off x="3881438" y="8685213"/>
            <a:ext cx="293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04878420-B6B5-4745-B4AD-E07DB592A826}" type="slidenum">
              <a:rPr lang="es-ES" altLang="es-ES_tradnl" sz="1400">
                <a:solidFill>
                  <a:srgbClr val="000000"/>
                </a:solidFill>
                <a:latin typeface="Times New Roman" charset="0"/>
              </a:rPr>
              <a:pPr algn="r">
                <a:lnSpc>
                  <a:spcPct val="95000"/>
                </a:lnSpc>
                <a:buSzPct val="100000"/>
              </a:pPr>
              <a:t>35</a:t>
            </a:fld>
            <a:endParaRPr lang="es-ES" altLang="es-ES_tradnl" sz="1400">
              <a:solidFill>
                <a:srgbClr val="000000"/>
              </a:solidFill>
              <a:latin typeface="Times New Roman" charset="0"/>
            </a:endParaRPr>
          </a:p>
        </p:txBody>
      </p:sp>
      <p:sp>
        <p:nvSpPr>
          <p:cNvPr id="104462" name="Text Box 12"/>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2F5D4C1C-B730-3A45-A0A5-4732FB1D4B4C}" type="slidenum">
              <a:rPr lang="es-ES" altLang="es-ES_tradnl" sz="1400">
                <a:solidFill>
                  <a:srgbClr val="000000"/>
                </a:solidFill>
                <a:latin typeface="Times New Roman" charset="0"/>
              </a:rPr>
              <a:pPr algn="r">
                <a:lnSpc>
                  <a:spcPct val="95000"/>
                </a:lnSpc>
                <a:buSzPct val="100000"/>
              </a:pPr>
              <a:t>35</a:t>
            </a:fld>
            <a:endParaRPr lang="es-ES" altLang="es-ES_tradnl" sz="1400">
              <a:solidFill>
                <a:srgbClr val="000000"/>
              </a:solidFill>
              <a:latin typeface="Times New Roman" charset="0"/>
            </a:endParaRPr>
          </a:p>
        </p:txBody>
      </p:sp>
      <p:sp>
        <p:nvSpPr>
          <p:cNvPr id="104463" name="Text Box 1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04464" name="Text Box 14"/>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757155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744F4F08-E4E5-A347-BF33-22776498AA7A}" type="slidenum">
              <a:rPr lang="es-ES" altLang="es-ES_tradnl" sz="1400">
                <a:solidFill>
                  <a:srgbClr val="000000"/>
                </a:solidFill>
                <a:latin typeface="Times New Roman" charset="0"/>
              </a:rPr>
              <a:pPr/>
              <a:t>36</a:t>
            </a:fld>
            <a:endParaRPr lang="es-ES" altLang="es-ES_tradnl" sz="1400">
              <a:solidFill>
                <a:srgbClr val="000000"/>
              </a:solidFill>
              <a:latin typeface="Times New Roman" charset="0"/>
            </a:endParaRPr>
          </a:p>
        </p:txBody>
      </p:sp>
      <p:sp>
        <p:nvSpPr>
          <p:cNvPr id="106499"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42D432A-CC8E-AA4F-8A42-9D98DC3769BA}" type="slidenum">
              <a:rPr lang="es-ES" altLang="es-ES_tradnl" sz="1400">
                <a:solidFill>
                  <a:srgbClr val="000000"/>
                </a:solidFill>
                <a:latin typeface="Times New Roman" charset="0"/>
              </a:rPr>
              <a:pPr algn="r" eaLnBrk="1">
                <a:lnSpc>
                  <a:spcPct val="95000"/>
                </a:lnSpc>
                <a:buSzPct val="100000"/>
              </a:pPr>
              <a:t>36</a:t>
            </a:fld>
            <a:endParaRPr lang="es-ES" altLang="es-ES_tradnl" sz="1400">
              <a:solidFill>
                <a:srgbClr val="000000"/>
              </a:solidFill>
              <a:latin typeface="Times New Roman" charset="0"/>
            </a:endParaRPr>
          </a:p>
        </p:txBody>
      </p:sp>
      <p:sp>
        <p:nvSpPr>
          <p:cNvPr id="106500"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0BCA94A-EE4E-6F40-8AC5-7424847BCB5F}" type="slidenum">
              <a:rPr lang="es-ES" altLang="es-ES_tradnl" sz="1400">
                <a:solidFill>
                  <a:srgbClr val="000000"/>
                </a:solidFill>
                <a:latin typeface="Times New Roman" charset="0"/>
              </a:rPr>
              <a:pPr algn="r" eaLnBrk="1">
                <a:lnSpc>
                  <a:spcPct val="95000"/>
                </a:lnSpc>
                <a:buSzPct val="100000"/>
              </a:pPr>
              <a:t>36</a:t>
            </a:fld>
            <a:endParaRPr lang="es-ES" altLang="es-ES_tradnl" sz="1400">
              <a:solidFill>
                <a:srgbClr val="000000"/>
              </a:solidFill>
              <a:latin typeface="Times New Roman" charset="0"/>
            </a:endParaRPr>
          </a:p>
        </p:txBody>
      </p:sp>
      <p:sp>
        <p:nvSpPr>
          <p:cNvPr id="106501"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EF3A580-9B1D-B54D-B64F-237F3CC175FA}" type="slidenum">
              <a:rPr lang="es-ES" altLang="es-ES_tradnl" sz="1400">
                <a:solidFill>
                  <a:srgbClr val="000000"/>
                </a:solidFill>
                <a:latin typeface="Times New Roman" charset="0"/>
              </a:rPr>
              <a:pPr algn="r" eaLnBrk="1">
                <a:lnSpc>
                  <a:spcPct val="95000"/>
                </a:lnSpc>
                <a:buSzPct val="100000"/>
              </a:pPr>
              <a:t>36</a:t>
            </a:fld>
            <a:endParaRPr lang="es-ES" altLang="es-ES_tradnl" sz="1400">
              <a:solidFill>
                <a:srgbClr val="000000"/>
              </a:solidFill>
              <a:latin typeface="Times New Roman" charset="0"/>
            </a:endParaRPr>
          </a:p>
        </p:txBody>
      </p:sp>
      <p:sp>
        <p:nvSpPr>
          <p:cNvPr id="106502"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12DFD26-E090-7C4B-BE31-F67CB15247E8}" type="slidenum">
              <a:rPr lang="es-ES" altLang="es-ES_tradnl" sz="1400">
                <a:solidFill>
                  <a:srgbClr val="000000"/>
                </a:solidFill>
                <a:latin typeface="Times New Roman" charset="0"/>
              </a:rPr>
              <a:pPr algn="r" eaLnBrk="1">
                <a:lnSpc>
                  <a:spcPct val="95000"/>
                </a:lnSpc>
                <a:buSzPct val="100000"/>
              </a:pPr>
              <a:t>36</a:t>
            </a:fld>
            <a:endParaRPr lang="es-ES" altLang="es-ES_tradnl" sz="1400">
              <a:solidFill>
                <a:srgbClr val="000000"/>
              </a:solidFill>
              <a:latin typeface="Times New Roman" charset="0"/>
            </a:endParaRPr>
          </a:p>
        </p:txBody>
      </p:sp>
      <p:sp>
        <p:nvSpPr>
          <p:cNvPr id="106503"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30679D0-968B-BB40-B35F-3D2207FC2B91}" type="slidenum">
              <a:rPr lang="es-ES" altLang="es-ES_tradnl" sz="1400">
                <a:solidFill>
                  <a:srgbClr val="000000"/>
                </a:solidFill>
                <a:latin typeface="Times New Roman" charset="0"/>
              </a:rPr>
              <a:pPr algn="r" eaLnBrk="1">
                <a:lnSpc>
                  <a:spcPct val="95000"/>
                </a:lnSpc>
                <a:buSzPct val="100000"/>
              </a:pPr>
              <a:t>36</a:t>
            </a:fld>
            <a:endParaRPr lang="es-ES" altLang="es-ES_tradnl" sz="1400">
              <a:solidFill>
                <a:srgbClr val="000000"/>
              </a:solidFill>
              <a:latin typeface="Times New Roman" charset="0"/>
            </a:endParaRPr>
          </a:p>
        </p:txBody>
      </p:sp>
      <p:sp>
        <p:nvSpPr>
          <p:cNvPr id="106504"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ACB0D0C-4CC1-F74D-8886-56C36304007D}" type="slidenum">
              <a:rPr lang="es-ES" altLang="es-ES_tradnl" sz="1400">
                <a:solidFill>
                  <a:srgbClr val="000000"/>
                </a:solidFill>
                <a:latin typeface="Times New Roman" charset="0"/>
              </a:rPr>
              <a:pPr algn="r" eaLnBrk="1">
                <a:lnSpc>
                  <a:spcPct val="95000"/>
                </a:lnSpc>
                <a:buSzPct val="100000"/>
              </a:pPr>
              <a:t>36</a:t>
            </a:fld>
            <a:endParaRPr lang="es-ES" altLang="es-ES_tradnl" sz="1400">
              <a:solidFill>
                <a:srgbClr val="000000"/>
              </a:solidFill>
              <a:latin typeface="Times New Roman" charset="0"/>
            </a:endParaRPr>
          </a:p>
        </p:txBody>
      </p:sp>
      <p:sp>
        <p:nvSpPr>
          <p:cNvPr id="106505"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B241D04-3B99-E84F-ADBD-5FCEA2D8A4E2}" type="slidenum">
              <a:rPr lang="es-ES" altLang="es-ES_tradnl" sz="1400">
                <a:solidFill>
                  <a:srgbClr val="000000"/>
                </a:solidFill>
                <a:latin typeface="Times New Roman" charset="0"/>
              </a:rPr>
              <a:pPr algn="r" eaLnBrk="1">
                <a:lnSpc>
                  <a:spcPct val="95000"/>
                </a:lnSpc>
                <a:buSzPct val="100000"/>
              </a:pPr>
              <a:t>36</a:t>
            </a:fld>
            <a:endParaRPr lang="es-ES" altLang="es-ES_tradnl" sz="1400">
              <a:solidFill>
                <a:srgbClr val="000000"/>
              </a:solidFill>
              <a:latin typeface="Times New Roman" charset="0"/>
            </a:endParaRPr>
          </a:p>
        </p:txBody>
      </p:sp>
      <p:sp>
        <p:nvSpPr>
          <p:cNvPr id="106506"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EBCF883-ED85-1447-9D3E-0F9D7AA71610}" type="slidenum">
              <a:rPr lang="es-ES" altLang="es-ES_tradnl" sz="1400">
                <a:solidFill>
                  <a:srgbClr val="000000"/>
                </a:solidFill>
                <a:latin typeface="Times New Roman" charset="0"/>
              </a:rPr>
              <a:pPr algn="r" eaLnBrk="1">
                <a:lnSpc>
                  <a:spcPct val="95000"/>
                </a:lnSpc>
                <a:buSzPct val="100000"/>
              </a:pPr>
              <a:t>36</a:t>
            </a:fld>
            <a:endParaRPr lang="es-ES" altLang="es-ES_tradnl" sz="1400">
              <a:solidFill>
                <a:srgbClr val="000000"/>
              </a:solidFill>
              <a:latin typeface="Times New Roman" charset="0"/>
            </a:endParaRPr>
          </a:p>
        </p:txBody>
      </p:sp>
      <p:sp>
        <p:nvSpPr>
          <p:cNvPr id="106507"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849AB67-0F54-DC45-AB7A-67E5A32D4C28}" type="slidenum">
              <a:rPr lang="es-ES" altLang="es-ES_tradnl" sz="1400">
                <a:solidFill>
                  <a:srgbClr val="000000"/>
                </a:solidFill>
                <a:latin typeface="Times New Roman" charset="0"/>
              </a:rPr>
              <a:pPr algn="r" eaLnBrk="1">
                <a:lnSpc>
                  <a:spcPct val="95000"/>
                </a:lnSpc>
                <a:buSzPct val="100000"/>
              </a:pPr>
              <a:t>36</a:t>
            </a:fld>
            <a:endParaRPr lang="es-ES" altLang="es-ES_tradnl" sz="1400">
              <a:solidFill>
                <a:srgbClr val="000000"/>
              </a:solidFill>
              <a:latin typeface="Times New Roman" charset="0"/>
            </a:endParaRPr>
          </a:p>
        </p:txBody>
      </p:sp>
      <p:sp>
        <p:nvSpPr>
          <p:cNvPr id="106508"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EDC1BE5-A10F-B34E-B4E4-36E040487C0C}" type="slidenum">
              <a:rPr lang="es-ES" altLang="es-ES_tradnl" sz="1400">
                <a:solidFill>
                  <a:srgbClr val="000000"/>
                </a:solidFill>
                <a:latin typeface="Times New Roman" charset="0"/>
              </a:rPr>
              <a:pPr algn="r" eaLnBrk="1">
                <a:lnSpc>
                  <a:spcPct val="95000"/>
                </a:lnSpc>
                <a:buSzPct val="100000"/>
              </a:pPr>
              <a:t>36</a:t>
            </a:fld>
            <a:endParaRPr lang="es-ES" altLang="es-ES_tradnl" sz="1400">
              <a:solidFill>
                <a:srgbClr val="000000"/>
              </a:solidFill>
              <a:latin typeface="Times New Roman" charset="0"/>
            </a:endParaRPr>
          </a:p>
        </p:txBody>
      </p:sp>
      <p:sp>
        <p:nvSpPr>
          <p:cNvPr id="106509"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06510"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863000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6B62C6DA-1B39-ED4F-9BCC-7D71E35187A3}" type="slidenum">
              <a:rPr lang="es-ES" altLang="es-ES_tradnl" sz="1400">
                <a:solidFill>
                  <a:srgbClr val="000000"/>
                </a:solidFill>
                <a:latin typeface="Times New Roman" charset="0"/>
              </a:rPr>
              <a:pPr/>
              <a:t>37</a:t>
            </a:fld>
            <a:endParaRPr lang="es-ES" altLang="es-ES_tradnl" sz="1400">
              <a:solidFill>
                <a:srgbClr val="000000"/>
              </a:solidFill>
              <a:latin typeface="Times New Roman" charset="0"/>
            </a:endParaRPr>
          </a:p>
        </p:txBody>
      </p:sp>
      <p:sp>
        <p:nvSpPr>
          <p:cNvPr id="130051"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834911B-BD70-E548-820B-795ACF59F16E}" type="slidenum">
              <a:rPr lang="es-ES" altLang="es-ES_tradnl" sz="1400">
                <a:solidFill>
                  <a:srgbClr val="000000"/>
                </a:solidFill>
                <a:latin typeface="Times New Roman" charset="0"/>
              </a:rPr>
              <a:pPr algn="r" eaLnBrk="1">
                <a:lnSpc>
                  <a:spcPct val="95000"/>
                </a:lnSpc>
                <a:buSzPct val="100000"/>
              </a:pPr>
              <a:t>37</a:t>
            </a:fld>
            <a:endParaRPr lang="es-ES" altLang="es-ES_tradnl" sz="1400">
              <a:solidFill>
                <a:srgbClr val="000000"/>
              </a:solidFill>
              <a:latin typeface="Times New Roman" charset="0"/>
            </a:endParaRPr>
          </a:p>
        </p:txBody>
      </p:sp>
      <p:sp>
        <p:nvSpPr>
          <p:cNvPr id="130052"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CF4B915-D3BF-4044-B8CB-EADC3652D47B}" type="slidenum">
              <a:rPr lang="es-ES" altLang="es-ES_tradnl" sz="1400">
                <a:solidFill>
                  <a:srgbClr val="000000"/>
                </a:solidFill>
                <a:latin typeface="Times New Roman" charset="0"/>
              </a:rPr>
              <a:pPr algn="r" eaLnBrk="1">
                <a:lnSpc>
                  <a:spcPct val="95000"/>
                </a:lnSpc>
                <a:buSzPct val="100000"/>
              </a:pPr>
              <a:t>37</a:t>
            </a:fld>
            <a:endParaRPr lang="es-ES" altLang="es-ES_tradnl" sz="1400">
              <a:solidFill>
                <a:srgbClr val="000000"/>
              </a:solidFill>
              <a:latin typeface="Times New Roman" charset="0"/>
            </a:endParaRPr>
          </a:p>
        </p:txBody>
      </p:sp>
      <p:sp>
        <p:nvSpPr>
          <p:cNvPr id="130053"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EAEC3FA-2A14-154D-8951-680F821931C4}" type="slidenum">
              <a:rPr lang="es-ES" altLang="es-ES_tradnl" sz="1400">
                <a:solidFill>
                  <a:srgbClr val="000000"/>
                </a:solidFill>
                <a:latin typeface="Times New Roman" charset="0"/>
              </a:rPr>
              <a:pPr algn="r" eaLnBrk="1">
                <a:lnSpc>
                  <a:spcPct val="95000"/>
                </a:lnSpc>
                <a:buSzPct val="100000"/>
              </a:pPr>
              <a:t>37</a:t>
            </a:fld>
            <a:endParaRPr lang="es-ES" altLang="es-ES_tradnl" sz="1400">
              <a:solidFill>
                <a:srgbClr val="000000"/>
              </a:solidFill>
              <a:latin typeface="Times New Roman" charset="0"/>
            </a:endParaRPr>
          </a:p>
        </p:txBody>
      </p:sp>
      <p:sp>
        <p:nvSpPr>
          <p:cNvPr id="130054"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81385B3-AB53-7B4B-81D6-0858F61D94DB}" type="slidenum">
              <a:rPr lang="es-ES" altLang="es-ES_tradnl" sz="1400">
                <a:solidFill>
                  <a:srgbClr val="000000"/>
                </a:solidFill>
                <a:latin typeface="Times New Roman" charset="0"/>
              </a:rPr>
              <a:pPr algn="r" eaLnBrk="1">
                <a:lnSpc>
                  <a:spcPct val="95000"/>
                </a:lnSpc>
                <a:buSzPct val="100000"/>
              </a:pPr>
              <a:t>37</a:t>
            </a:fld>
            <a:endParaRPr lang="es-ES" altLang="es-ES_tradnl" sz="1400">
              <a:solidFill>
                <a:srgbClr val="000000"/>
              </a:solidFill>
              <a:latin typeface="Times New Roman" charset="0"/>
            </a:endParaRPr>
          </a:p>
        </p:txBody>
      </p:sp>
      <p:sp>
        <p:nvSpPr>
          <p:cNvPr id="130055"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AB63DDF-47AF-5F49-AE02-5B6917988C74}" type="slidenum">
              <a:rPr lang="es-ES" altLang="es-ES_tradnl" sz="1400">
                <a:solidFill>
                  <a:srgbClr val="000000"/>
                </a:solidFill>
                <a:latin typeface="Times New Roman" charset="0"/>
              </a:rPr>
              <a:pPr algn="r" eaLnBrk="1">
                <a:lnSpc>
                  <a:spcPct val="95000"/>
                </a:lnSpc>
                <a:buSzPct val="100000"/>
              </a:pPr>
              <a:t>37</a:t>
            </a:fld>
            <a:endParaRPr lang="es-ES" altLang="es-ES_tradnl" sz="1400">
              <a:solidFill>
                <a:srgbClr val="000000"/>
              </a:solidFill>
              <a:latin typeface="Times New Roman" charset="0"/>
            </a:endParaRPr>
          </a:p>
        </p:txBody>
      </p:sp>
      <p:sp>
        <p:nvSpPr>
          <p:cNvPr id="130056"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2342953-DF1C-974D-BE3E-C62719C23286}" type="slidenum">
              <a:rPr lang="es-ES" altLang="es-ES_tradnl" sz="1400">
                <a:solidFill>
                  <a:srgbClr val="000000"/>
                </a:solidFill>
                <a:latin typeface="Times New Roman" charset="0"/>
              </a:rPr>
              <a:pPr algn="r" eaLnBrk="1">
                <a:lnSpc>
                  <a:spcPct val="95000"/>
                </a:lnSpc>
                <a:buSzPct val="100000"/>
              </a:pPr>
              <a:t>37</a:t>
            </a:fld>
            <a:endParaRPr lang="es-ES" altLang="es-ES_tradnl" sz="1400">
              <a:solidFill>
                <a:srgbClr val="000000"/>
              </a:solidFill>
              <a:latin typeface="Times New Roman" charset="0"/>
            </a:endParaRPr>
          </a:p>
        </p:txBody>
      </p:sp>
      <p:sp>
        <p:nvSpPr>
          <p:cNvPr id="130057"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996B995-5FD4-7540-8E6D-8A2F943D0934}" type="slidenum">
              <a:rPr lang="es-ES" altLang="es-ES_tradnl" sz="1400">
                <a:solidFill>
                  <a:srgbClr val="000000"/>
                </a:solidFill>
                <a:latin typeface="Times New Roman" charset="0"/>
              </a:rPr>
              <a:pPr algn="r" eaLnBrk="1">
                <a:lnSpc>
                  <a:spcPct val="95000"/>
                </a:lnSpc>
                <a:buSzPct val="100000"/>
              </a:pPr>
              <a:t>37</a:t>
            </a:fld>
            <a:endParaRPr lang="es-ES" altLang="es-ES_tradnl" sz="1400">
              <a:solidFill>
                <a:srgbClr val="000000"/>
              </a:solidFill>
              <a:latin typeface="Times New Roman" charset="0"/>
            </a:endParaRPr>
          </a:p>
        </p:txBody>
      </p:sp>
      <p:sp>
        <p:nvSpPr>
          <p:cNvPr id="130058"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8F50E31-25C8-D243-AFAF-75CEAE2C3A7D}" type="slidenum">
              <a:rPr lang="es-ES" altLang="es-ES_tradnl" sz="1400">
                <a:solidFill>
                  <a:srgbClr val="000000"/>
                </a:solidFill>
                <a:latin typeface="Times New Roman" charset="0"/>
              </a:rPr>
              <a:pPr algn="r" eaLnBrk="1">
                <a:lnSpc>
                  <a:spcPct val="95000"/>
                </a:lnSpc>
                <a:buSzPct val="100000"/>
              </a:pPr>
              <a:t>37</a:t>
            </a:fld>
            <a:endParaRPr lang="es-ES" altLang="es-ES_tradnl" sz="1400">
              <a:solidFill>
                <a:srgbClr val="000000"/>
              </a:solidFill>
              <a:latin typeface="Times New Roman" charset="0"/>
            </a:endParaRPr>
          </a:p>
        </p:txBody>
      </p:sp>
      <p:sp>
        <p:nvSpPr>
          <p:cNvPr id="130059"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1184564-2132-104D-A196-1118D9C2F384}" type="slidenum">
              <a:rPr lang="es-ES" altLang="es-ES_tradnl" sz="1400">
                <a:solidFill>
                  <a:srgbClr val="000000"/>
                </a:solidFill>
                <a:latin typeface="Times New Roman" charset="0"/>
              </a:rPr>
              <a:pPr algn="r" eaLnBrk="1">
                <a:lnSpc>
                  <a:spcPct val="95000"/>
                </a:lnSpc>
                <a:buSzPct val="100000"/>
              </a:pPr>
              <a:t>37</a:t>
            </a:fld>
            <a:endParaRPr lang="es-ES" altLang="es-ES_tradnl" sz="1400">
              <a:solidFill>
                <a:srgbClr val="000000"/>
              </a:solidFill>
              <a:latin typeface="Times New Roman" charset="0"/>
            </a:endParaRPr>
          </a:p>
        </p:txBody>
      </p:sp>
      <p:sp>
        <p:nvSpPr>
          <p:cNvPr id="130060"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C2940E4-F65F-F74E-8E4B-D26C9AFEE35C}" type="slidenum">
              <a:rPr lang="es-ES" altLang="es-ES_tradnl" sz="1400">
                <a:solidFill>
                  <a:srgbClr val="000000"/>
                </a:solidFill>
                <a:latin typeface="Times New Roman" charset="0"/>
              </a:rPr>
              <a:pPr algn="r" eaLnBrk="1">
                <a:lnSpc>
                  <a:spcPct val="95000"/>
                </a:lnSpc>
                <a:buSzPct val="100000"/>
              </a:pPr>
              <a:t>37</a:t>
            </a:fld>
            <a:endParaRPr lang="es-ES" altLang="es-ES_tradnl" sz="1400">
              <a:solidFill>
                <a:srgbClr val="000000"/>
              </a:solidFill>
              <a:latin typeface="Times New Roman" charset="0"/>
            </a:endParaRPr>
          </a:p>
        </p:txBody>
      </p:sp>
      <p:sp>
        <p:nvSpPr>
          <p:cNvPr id="130061"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30062"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827642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5AF8870E-2801-1C4C-99E7-69A2C8E7EA90}" type="slidenum">
              <a:rPr lang="es-ES" altLang="es-ES_tradnl" sz="1400">
                <a:solidFill>
                  <a:srgbClr val="000000"/>
                </a:solidFill>
                <a:latin typeface="Times New Roman" charset="0"/>
              </a:rPr>
              <a:pPr/>
              <a:t>38</a:t>
            </a:fld>
            <a:endParaRPr lang="es-ES" altLang="es-ES_tradnl" sz="1400">
              <a:solidFill>
                <a:srgbClr val="000000"/>
              </a:solidFill>
              <a:latin typeface="Times New Roman" charset="0"/>
            </a:endParaRPr>
          </a:p>
        </p:txBody>
      </p:sp>
      <p:sp>
        <p:nvSpPr>
          <p:cNvPr id="10854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A211505-BFB8-AA40-9A54-C4E9EDC6B154}" type="slidenum">
              <a:rPr lang="es-ES" altLang="es-ES_tradnl" sz="1400">
                <a:solidFill>
                  <a:srgbClr val="000000"/>
                </a:solidFill>
                <a:latin typeface="Times New Roman" charset="0"/>
              </a:rPr>
              <a:pPr algn="r" eaLnBrk="1">
                <a:lnSpc>
                  <a:spcPct val="95000"/>
                </a:lnSpc>
                <a:buSzPct val="100000"/>
              </a:pPr>
              <a:t>38</a:t>
            </a:fld>
            <a:endParaRPr lang="es-ES" altLang="es-ES_tradnl" sz="1400">
              <a:solidFill>
                <a:srgbClr val="000000"/>
              </a:solidFill>
              <a:latin typeface="Times New Roman" charset="0"/>
            </a:endParaRPr>
          </a:p>
        </p:txBody>
      </p:sp>
      <p:sp>
        <p:nvSpPr>
          <p:cNvPr id="10854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35AEBB3-D70C-C04C-8E04-A80C7C021EBC}" type="slidenum">
              <a:rPr lang="es-ES" altLang="es-ES_tradnl" sz="1400">
                <a:solidFill>
                  <a:srgbClr val="000000"/>
                </a:solidFill>
                <a:latin typeface="Times New Roman" charset="0"/>
              </a:rPr>
              <a:pPr algn="r" eaLnBrk="1">
                <a:lnSpc>
                  <a:spcPct val="95000"/>
                </a:lnSpc>
                <a:buSzPct val="100000"/>
              </a:pPr>
              <a:t>38</a:t>
            </a:fld>
            <a:endParaRPr lang="es-ES" altLang="es-ES_tradnl" sz="1400">
              <a:solidFill>
                <a:srgbClr val="000000"/>
              </a:solidFill>
              <a:latin typeface="Times New Roman" charset="0"/>
            </a:endParaRPr>
          </a:p>
        </p:txBody>
      </p:sp>
      <p:sp>
        <p:nvSpPr>
          <p:cNvPr id="10854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CAC3BF7-7FD2-364F-A83E-1A67CB97B74B}" type="slidenum">
              <a:rPr lang="es-ES" altLang="es-ES_tradnl" sz="1400">
                <a:solidFill>
                  <a:srgbClr val="000000"/>
                </a:solidFill>
                <a:latin typeface="Times New Roman" charset="0"/>
              </a:rPr>
              <a:pPr algn="r" eaLnBrk="1">
                <a:lnSpc>
                  <a:spcPct val="95000"/>
                </a:lnSpc>
                <a:buSzPct val="100000"/>
              </a:pPr>
              <a:t>38</a:t>
            </a:fld>
            <a:endParaRPr lang="es-ES" altLang="es-ES_tradnl" sz="1400">
              <a:solidFill>
                <a:srgbClr val="000000"/>
              </a:solidFill>
              <a:latin typeface="Times New Roman" charset="0"/>
            </a:endParaRPr>
          </a:p>
        </p:txBody>
      </p:sp>
      <p:sp>
        <p:nvSpPr>
          <p:cNvPr id="10855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7D84A1D-D886-7249-A5C7-FE8079AD4EB5}" type="slidenum">
              <a:rPr lang="es-ES" altLang="es-ES_tradnl" sz="1400">
                <a:solidFill>
                  <a:srgbClr val="000000"/>
                </a:solidFill>
                <a:latin typeface="Times New Roman" charset="0"/>
              </a:rPr>
              <a:pPr algn="r" eaLnBrk="1">
                <a:lnSpc>
                  <a:spcPct val="95000"/>
                </a:lnSpc>
                <a:buSzPct val="100000"/>
              </a:pPr>
              <a:t>38</a:t>
            </a:fld>
            <a:endParaRPr lang="es-ES" altLang="es-ES_tradnl" sz="1400">
              <a:solidFill>
                <a:srgbClr val="000000"/>
              </a:solidFill>
              <a:latin typeface="Times New Roman" charset="0"/>
            </a:endParaRPr>
          </a:p>
        </p:txBody>
      </p:sp>
      <p:sp>
        <p:nvSpPr>
          <p:cNvPr id="10855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6318036-CCDC-774F-BC49-B527ECDCEF72}" type="slidenum">
              <a:rPr lang="es-ES" altLang="es-ES_tradnl" sz="1400">
                <a:solidFill>
                  <a:srgbClr val="000000"/>
                </a:solidFill>
                <a:latin typeface="Times New Roman" charset="0"/>
              </a:rPr>
              <a:pPr algn="r" eaLnBrk="1">
                <a:lnSpc>
                  <a:spcPct val="95000"/>
                </a:lnSpc>
                <a:buSzPct val="100000"/>
              </a:pPr>
              <a:t>38</a:t>
            </a:fld>
            <a:endParaRPr lang="es-ES" altLang="es-ES_tradnl" sz="1400">
              <a:solidFill>
                <a:srgbClr val="000000"/>
              </a:solidFill>
              <a:latin typeface="Times New Roman" charset="0"/>
            </a:endParaRPr>
          </a:p>
        </p:txBody>
      </p:sp>
      <p:sp>
        <p:nvSpPr>
          <p:cNvPr id="10855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C5BD70D-5A6D-0F42-A5E5-E17D0B75DCC2}" type="slidenum">
              <a:rPr lang="es-ES" altLang="es-ES_tradnl" sz="1400">
                <a:solidFill>
                  <a:srgbClr val="000000"/>
                </a:solidFill>
                <a:latin typeface="Times New Roman" charset="0"/>
              </a:rPr>
              <a:pPr algn="r" eaLnBrk="1">
                <a:lnSpc>
                  <a:spcPct val="95000"/>
                </a:lnSpc>
                <a:buSzPct val="100000"/>
              </a:pPr>
              <a:t>38</a:t>
            </a:fld>
            <a:endParaRPr lang="es-ES" altLang="es-ES_tradnl" sz="1400">
              <a:solidFill>
                <a:srgbClr val="000000"/>
              </a:solidFill>
              <a:latin typeface="Times New Roman" charset="0"/>
            </a:endParaRPr>
          </a:p>
        </p:txBody>
      </p:sp>
      <p:sp>
        <p:nvSpPr>
          <p:cNvPr id="108553"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49C0DD1-FD1B-7542-B8B0-E1B450CEF1FA}" type="slidenum">
              <a:rPr lang="es-ES" altLang="es-ES_tradnl" sz="1400">
                <a:solidFill>
                  <a:srgbClr val="000000"/>
                </a:solidFill>
                <a:latin typeface="Times New Roman" charset="0"/>
              </a:rPr>
              <a:pPr algn="r" eaLnBrk="1">
                <a:lnSpc>
                  <a:spcPct val="95000"/>
                </a:lnSpc>
                <a:buSzPct val="100000"/>
              </a:pPr>
              <a:t>38</a:t>
            </a:fld>
            <a:endParaRPr lang="es-ES" altLang="es-ES_tradnl" sz="1400">
              <a:solidFill>
                <a:srgbClr val="000000"/>
              </a:solidFill>
              <a:latin typeface="Times New Roman" charset="0"/>
            </a:endParaRPr>
          </a:p>
        </p:txBody>
      </p:sp>
      <p:sp>
        <p:nvSpPr>
          <p:cNvPr id="108554"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BE4AE97-CC76-D849-9022-E214FDD6F4F5}" type="slidenum">
              <a:rPr lang="es-ES" altLang="es-ES_tradnl" sz="1400">
                <a:solidFill>
                  <a:srgbClr val="000000"/>
                </a:solidFill>
                <a:latin typeface="Times New Roman" charset="0"/>
              </a:rPr>
              <a:pPr algn="r" eaLnBrk="1">
                <a:lnSpc>
                  <a:spcPct val="95000"/>
                </a:lnSpc>
                <a:buSzPct val="100000"/>
              </a:pPr>
              <a:t>38</a:t>
            </a:fld>
            <a:endParaRPr lang="es-ES" altLang="es-ES_tradnl" sz="1400">
              <a:solidFill>
                <a:srgbClr val="000000"/>
              </a:solidFill>
              <a:latin typeface="Times New Roman" charset="0"/>
            </a:endParaRPr>
          </a:p>
        </p:txBody>
      </p:sp>
      <p:sp>
        <p:nvSpPr>
          <p:cNvPr id="108555"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E697469-A9E2-A84E-911E-262DA16E9207}" type="slidenum">
              <a:rPr lang="es-ES" altLang="es-ES_tradnl" sz="1400">
                <a:solidFill>
                  <a:srgbClr val="000000"/>
                </a:solidFill>
                <a:latin typeface="Times New Roman" charset="0"/>
              </a:rPr>
              <a:pPr algn="r" eaLnBrk="1">
                <a:lnSpc>
                  <a:spcPct val="95000"/>
                </a:lnSpc>
                <a:buSzPct val="100000"/>
              </a:pPr>
              <a:t>38</a:t>
            </a:fld>
            <a:endParaRPr lang="es-ES" altLang="es-ES_tradnl" sz="1400">
              <a:solidFill>
                <a:srgbClr val="000000"/>
              </a:solidFill>
              <a:latin typeface="Times New Roman" charset="0"/>
            </a:endParaRPr>
          </a:p>
        </p:txBody>
      </p:sp>
      <p:sp>
        <p:nvSpPr>
          <p:cNvPr id="10855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DC5A4E1-4F57-2941-9FAB-9ADE06828D19}" type="slidenum">
              <a:rPr lang="es-ES" altLang="es-ES_tradnl" sz="1400">
                <a:solidFill>
                  <a:srgbClr val="000000"/>
                </a:solidFill>
                <a:latin typeface="Times New Roman" charset="0"/>
              </a:rPr>
              <a:pPr algn="r" eaLnBrk="1">
                <a:lnSpc>
                  <a:spcPct val="95000"/>
                </a:lnSpc>
                <a:buSzPct val="100000"/>
              </a:pPr>
              <a:t>38</a:t>
            </a:fld>
            <a:endParaRPr lang="es-ES" altLang="es-ES_tradnl" sz="1400">
              <a:solidFill>
                <a:srgbClr val="000000"/>
              </a:solidFill>
              <a:latin typeface="Times New Roman" charset="0"/>
            </a:endParaRPr>
          </a:p>
        </p:txBody>
      </p:sp>
      <p:sp>
        <p:nvSpPr>
          <p:cNvPr id="10855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08558"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2082277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C623ED6A-C728-5D40-9A10-96A6E489C1E1}" type="slidenum">
              <a:rPr lang="es-ES" altLang="es-ES_tradnl" sz="1400">
                <a:solidFill>
                  <a:srgbClr val="000000"/>
                </a:solidFill>
                <a:latin typeface="Times New Roman" charset="0"/>
              </a:rPr>
              <a:pPr/>
              <a:t>39</a:t>
            </a:fld>
            <a:endParaRPr lang="es-ES" altLang="es-ES_tradnl" sz="1400">
              <a:solidFill>
                <a:srgbClr val="000000"/>
              </a:solidFill>
              <a:latin typeface="Times New Roman" charset="0"/>
            </a:endParaRPr>
          </a:p>
        </p:txBody>
      </p:sp>
      <p:sp>
        <p:nvSpPr>
          <p:cNvPr id="112643"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5FF360B-8F09-2846-8F61-FB0330D7160A}" type="slidenum">
              <a:rPr lang="es-ES" altLang="es-ES_tradnl" sz="1400">
                <a:solidFill>
                  <a:srgbClr val="000000"/>
                </a:solidFill>
                <a:latin typeface="Times New Roman" charset="0"/>
              </a:rPr>
              <a:pPr algn="r" eaLnBrk="1">
                <a:lnSpc>
                  <a:spcPct val="95000"/>
                </a:lnSpc>
                <a:buSzPct val="100000"/>
              </a:pPr>
              <a:t>39</a:t>
            </a:fld>
            <a:endParaRPr lang="es-ES" altLang="es-ES_tradnl" sz="1400">
              <a:solidFill>
                <a:srgbClr val="000000"/>
              </a:solidFill>
              <a:latin typeface="Times New Roman" charset="0"/>
            </a:endParaRPr>
          </a:p>
        </p:txBody>
      </p:sp>
      <p:sp>
        <p:nvSpPr>
          <p:cNvPr id="112644"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108CFB6-B308-0A4D-8032-C27420960D33}" type="slidenum">
              <a:rPr lang="es-ES" altLang="es-ES_tradnl" sz="1400">
                <a:solidFill>
                  <a:srgbClr val="000000"/>
                </a:solidFill>
                <a:latin typeface="Times New Roman" charset="0"/>
              </a:rPr>
              <a:pPr algn="r" eaLnBrk="1">
                <a:lnSpc>
                  <a:spcPct val="95000"/>
                </a:lnSpc>
                <a:buSzPct val="100000"/>
              </a:pPr>
              <a:t>39</a:t>
            </a:fld>
            <a:endParaRPr lang="es-ES" altLang="es-ES_tradnl" sz="1400">
              <a:solidFill>
                <a:srgbClr val="000000"/>
              </a:solidFill>
              <a:latin typeface="Times New Roman" charset="0"/>
            </a:endParaRPr>
          </a:p>
        </p:txBody>
      </p:sp>
      <p:sp>
        <p:nvSpPr>
          <p:cNvPr id="112645"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24CFD03-ED78-F043-88DB-53A412F98241}" type="slidenum">
              <a:rPr lang="es-ES" altLang="es-ES_tradnl" sz="1400">
                <a:solidFill>
                  <a:srgbClr val="000000"/>
                </a:solidFill>
                <a:latin typeface="Times New Roman" charset="0"/>
              </a:rPr>
              <a:pPr algn="r" eaLnBrk="1">
                <a:lnSpc>
                  <a:spcPct val="95000"/>
                </a:lnSpc>
                <a:buSzPct val="100000"/>
              </a:pPr>
              <a:t>39</a:t>
            </a:fld>
            <a:endParaRPr lang="es-ES" altLang="es-ES_tradnl" sz="1400">
              <a:solidFill>
                <a:srgbClr val="000000"/>
              </a:solidFill>
              <a:latin typeface="Times New Roman" charset="0"/>
            </a:endParaRPr>
          </a:p>
        </p:txBody>
      </p:sp>
      <p:sp>
        <p:nvSpPr>
          <p:cNvPr id="112646"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9330B92-E4A4-0D45-A9A1-31F4A6BDA636}" type="slidenum">
              <a:rPr lang="es-ES" altLang="es-ES_tradnl" sz="1400">
                <a:solidFill>
                  <a:srgbClr val="000000"/>
                </a:solidFill>
                <a:latin typeface="Times New Roman" charset="0"/>
              </a:rPr>
              <a:pPr algn="r" eaLnBrk="1">
                <a:lnSpc>
                  <a:spcPct val="95000"/>
                </a:lnSpc>
                <a:buSzPct val="100000"/>
              </a:pPr>
              <a:t>39</a:t>
            </a:fld>
            <a:endParaRPr lang="es-ES" altLang="es-ES_tradnl" sz="1400">
              <a:solidFill>
                <a:srgbClr val="000000"/>
              </a:solidFill>
              <a:latin typeface="Times New Roman" charset="0"/>
            </a:endParaRPr>
          </a:p>
        </p:txBody>
      </p:sp>
      <p:sp>
        <p:nvSpPr>
          <p:cNvPr id="112647"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BF47231-01F2-3D47-B6A3-A0BAD93E8B2A}" type="slidenum">
              <a:rPr lang="es-ES" altLang="es-ES_tradnl" sz="1400">
                <a:solidFill>
                  <a:srgbClr val="000000"/>
                </a:solidFill>
                <a:latin typeface="Times New Roman" charset="0"/>
              </a:rPr>
              <a:pPr algn="r" eaLnBrk="1">
                <a:lnSpc>
                  <a:spcPct val="95000"/>
                </a:lnSpc>
                <a:buSzPct val="100000"/>
              </a:pPr>
              <a:t>39</a:t>
            </a:fld>
            <a:endParaRPr lang="es-ES" altLang="es-ES_tradnl" sz="1400">
              <a:solidFill>
                <a:srgbClr val="000000"/>
              </a:solidFill>
              <a:latin typeface="Times New Roman" charset="0"/>
            </a:endParaRPr>
          </a:p>
        </p:txBody>
      </p:sp>
      <p:sp>
        <p:nvSpPr>
          <p:cNvPr id="112648"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E974382-086B-564F-9C12-56C8541AF633}" type="slidenum">
              <a:rPr lang="es-ES" altLang="es-ES_tradnl" sz="1400">
                <a:solidFill>
                  <a:srgbClr val="000000"/>
                </a:solidFill>
                <a:latin typeface="Times New Roman" charset="0"/>
              </a:rPr>
              <a:pPr algn="r" eaLnBrk="1">
                <a:lnSpc>
                  <a:spcPct val="95000"/>
                </a:lnSpc>
                <a:buSzPct val="100000"/>
              </a:pPr>
              <a:t>39</a:t>
            </a:fld>
            <a:endParaRPr lang="es-ES" altLang="es-ES_tradnl" sz="1400">
              <a:solidFill>
                <a:srgbClr val="000000"/>
              </a:solidFill>
              <a:latin typeface="Times New Roman" charset="0"/>
            </a:endParaRPr>
          </a:p>
        </p:txBody>
      </p:sp>
      <p:sp>
        <p:nvSpPr>
          <p:cNvPr id="112649"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7D6D690-8310-254B-A4CF-E96E16E768BB}" type="slidenum">
              <a:rPr lang="es-ES" altLang="es-ES_tradnl" sz="1400">
                <a:solidFill>
                  <a:srgbClr val="000000"/>
                </a:solidFill>
                <a:latin typeface="Times New Roman" charset="0"/>
              </a:rPr>
              <a:pPr algn="r" eaLnBrk="1">
                <a:lnSpc>
                  <a:spcPct val="95000"/>
                </a:lnSpc>
                <a:buSzPct val="100000"/>
              </a:pPr>
              <a:t>39</a:t>
            </a:fld>
            <a:endParaRPr lang="es-ES" altLang="es-ES_tradnl" sz="1400">
              <a:solidFill>
                <a:srgbClr val="000000"/>
              </a:solidFill>
              <a:latin typeface="Times New Roman" charset="0"/>
            </a:endParaRPr>
          </a:p>
        </p:txBody>
      </p:sp>
      <p:sp>
        <p:nvSpPr>
          <p:cNvPr id="112650" name="Text Box 8"/>
          <p:cNvSpPr txBox="1">
            <a:spLocks noChangeArrowheads="1"/>
          </p:cNvSpPr>
          <p:nvPr/>
        </p:nvSpPr>
        <p:spPr bwMode="auto">
          <a:xfrm>
            <a:off x="3881438" y="8685213"/>
            <a:ext cx="29273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0CEA4E0-B665-4643-AE4C-8F891A7E4A7A}" type="slidenum">
              <a:rPr lang="es-ES" altLang="es-ES_tradnl" sz="1400">
                <a:solidFill>
                  <a:srgbClr val="000000"/>
                </a:solidFill>
                <a:latin typeface="Times New Roman" charset="0"/>
              </a:rPr>
              <a:pPr algn="r" eaLnBrk="1">
                <a:lnSpc>
                  <a:spcPct val="95000"/>
                </a:lnSpc>
                <a:buSzPct val="100000"/>
              </a:pPr>
              <a:t>39</a:t>
            </a:fld>
            <a:endParaRPr lang="es-ES" altLang="es-ES_tradnl" sz="1400">
              <a:solidFill>
                <a:srgbClr val="000000"/>
              </a:solidFill>
              <a:latin typeface="Times New Roman" charset="0"/>
            </a:endParaRPr>
          </a:p>
        </p:txBody>
      </p:sp>
      <p:sp>
        <p:nvSpPr>
          <p:cNvPr id="112651" name="Text Box 9"/>
          <p:cNvSpPr txBox="1">
            <a:spLocks noChangeArrowheads="1"/>
          </p:cNvSpPr>
          <p:nvPr/>
        </p:nvSpPr>
        <p:spPr bwMode="auto">
          <a:xfrm>
            <a:off x="3881438" y="8685213"/>
            <a:ext cx="29305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9414328-6A69-9448-8131-F2760C780CBA}" type="slidenum">
              <a:rPr lang="es-ES" altLang="es-ES_tradnl" sz="1400">
                <a:solidFill>
                  <a:srgbClr val="000000"/>
                </a:solidFill>
                <a:latin typeface="Times New Roman" charset="0"/>
              </a:rPr>
              <a:pPr algn="r" eaLnBrk="1">
                <a:lnSpc>
                  <a:spcPct val="95000"/>
                </a:lnSpc>
                <a:buSzPct val="100000"/>
              </a:pPr>
              <a:t>39</a:t>
            </a:fld>
            <a:endParaRPr lang="es-ES" altLang="es-ES_tradnl" sz="1400">
              <a:solidFill>
                <a:srgbClr val="000000"/>
              </a:solidFill>
              <a:latin typeface="Times New Roman" charset="0"/>
            </a:endParaRPr>
          </a:p>
        </p:txBody>
      </p:sp>
      <p:sp>
        <p:nvSpPr>
          <p:cNvPr id="112652" name="Text Box 10"/>
          <p:cNvSpPr txBox="1">
            <a:spLocks noChangeArrowheads="1"/>
          </p:cNvSpPr>
          <p:nvPr/>
        </p:nvSpPr>
        <p:spPr bwMode="auto">
          <a:xfrm>
            <a:off x="3881438" y="8685213"/>
            <a:ext cx="29352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E035F28-4902-BD46-8A3A-4AE58DF554F5}" type="slidenum">
              <a:rPr lang="es-ES" altLang="es-ES_tradnl" sz="1400">
                <a:solidFill>
                  <a:srgbClr val="000000"/>
                </a:solidFill>
                <a:latin typeface="Times New Roman" charset="0"/>
              </a:rPr>
              <a:pPr algn="r" eaLnBrk="1">
                <a:lnSpc>
                  <a:spcPct val="95000"/>
                </a:lnSpc>
                <a:buSzPct val="100000"/>
              </a:pPr>
              <a:t>39</a:t>
            </a:fld>
            <a:endParaRPr lang="es-ES" altLang="es-ES_tradnl" sz="1400">
              <a:solidFill>
                <a:srgbClr val="000000"/>
              </a:solidFill>
              <a:latin typeface="Times New Roman" charset="0"/>
            </a:endParaRPr>
          </a:p>
        </p:txBody>
      </p:sp>
      <p:sp>
        <p:nvSpPr>
          <p:cNvPr id="112653" name="Text Box 11"/>
          <p:cNvSpPr txBox="1">
            <a:spLocks noChangeArrowheads="1"/>
          </p:cNvSpPr>
          <p:nvPr/>
        </p:nvSpPr>
        <p:spPr bwMode="auto">
          <a:xfrm>
            <a:off x="3881438" y="8685213"/>
            <a:ext cx="293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BCDDCDFA-A2CF-7345-A0C9-867D33FE5703}" type="slidenum">
              <a:rPr lang="es-ES" altLang="es-ES_tradnl" sz="1400">
                <a:solidFill>
                  <a:srgbClr val="000000"/>
                </a:solidFill>
                <a:latin typeface="Times New Roman" charset="0"/>
              </a:rPr>
              <a:pPr algn="r">
                <a:lnSpc>
                  <a:spcPct val="95000"/>
                </a:lnSpc>
                <a:buSzPct val="100000"/>
              </a:pPr>
              <a:t>39</a:t>
            </a:fld>
            <a:endParaRPr lang="es-ES" altLang="es-ES_tradnl" sz="1400">
              <a:solidFill>
                <a:srgbClr val="000000"/>
              </a:solidFill>
              <a:latin typeface="Times New Roman" charset="0"/>
            </a:endParaRPr>
          </a:p>
        </p:txBody>
      </p:sp>
      <p:sp>
        <p:nvSpPr>
          <p:cNvPr id="112654" name="Text Box 12"/>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6D55DC98-7324-9744-8028-925168DFAB2A}" type="slidenum">
              <a:rPr lang="es-ES" altLang="es-ES_tradnl" sz="1400">
                <a:solidFill>
                  <a:srgbClr val="000000"/>
                </a:solidFill>
                <a:latin typeface="Times New Roman" charset="0"/>
              </a:rPr>
              <a:pPr algn="r">
                <a:lnSpc>
                  <a:spcPct val="95000"/>
                </a:lnSpc>
                <a:buSzPct val="100000"/>
              </a:pPr>
              <a:t>39</a:t>
            </a:fld>
            <a:endParaRPr lang="es-ES" altLang="es-ES_tradnl" sz="1400">
              <a:solidFill>
                <a:srgbClr val="000000"/>
              </a:solidFill>
              <a:latin typeface="Times New Roman" charset="0"/>
            </a:endParaRPr>
          </a:p>
        </p:txBody>
      </p:sp>
      <p:sp>
        <p:nvSpPr>
          <p:cNvPr id="112655" name="Text Box 1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12656" name="Text Box 14"/>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534486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057AA09C-5AD6-7344-A5E9-325E5173BD83}" type="slidenum">
              <a:rPr lang="es-ES" altLang="es-ES_tradnl" sz="1400">
                <a:solidFill>
                  <a:srgbClr val="000000"/>
                </a:solidFill>
                <a:latin typeface="Times New Roman" charset="0"/>
              </a:rPr>
              <a:pPr/>
              <a:t>4</a:t>
            </a:fld>
            <a:endParaRPr lang="es-ES" altLang="es-ES_tradnl" sz="1400">
              <a:solidFill>
                <a:srgbClr val="000000"/>
              </a:solidFill>
              <a:latin typeface="Times New Roman" charset="0"/>
            </a:endParaRPr>
          </a:p>
        </p:txBody>
      </p:sp>
      <p:sp>
        <p:nvSpPr>
          <p:cNvPr id="53251"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3278136-B101-5044-99C5-E33452E151C0}" type="slidenum">
              <a:rPr lang="es-ES" altLang="es-ES_tradnl" sz="1400">
                <a:solidFill>
                  <a:srgbClr val="000000"/>
                </a:solidFill>
                <a:latin typeface="Times New Roman" charset="0"/>
              </a:rPr>
              <a:pPr algn="r" eaLnBrk="1">
                <a:lnSpc>
                  <a:spcPct val="95000"/>
                </a:lnSpc>
                <a:buSzPct val="100000"/>
              </a:pPr>
              <a:t>4</a:t>
            </a:fld>
            <a:endParaRPr lang="es-ES" altLang="es-ES_tradnl" sz="1400">
              <a:solidFill>
                <a:srgbClr val="000000"/>
              </a:solidFill>
              <a:latin typeface="Times New Roman" charset="0"/>
            </a:endParaRPr>
          </a:p>
        </p:txBody>
      </p:sp>
      <p:sp>
        <p:nvSpPr>
          <p:cNvPr id="53252"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809E81D-D2E3-4440-87A2-825E9BCC48FB}" type="slidenum">
              <a:rPr lang="es-ES" altLang="es-ES_tradnl" sz="1400">
                <a:solidFill>
                  <a:srgbClr val="000000"/>
                </a:solidFill>
                <a:latin typeface="Times New Roman" charset="0"/>
              </a:rPr>
              <a:pPr algn="r" eaLnBrk="1">
                <a:lnSpc>
                  <a:spcPct val="95000"/>
                </a:lnSpc>
                <a:buSzPct val="100000"/>
              </a:pPr>
              <a:t>4</a:t>
            </a:fld>
            <a:endParaRPr lang="es-ES" altLang="es-ES_tradnl" sz="1400">
              <a:solidFill>
                <a:srgbClr val="000000"/>
              </a:solidFill>
              <a:latin typeface="Times New Roman" charset="0"/>
            </a:endParaRPr>
          </a:p>
        </p:txBody>
      </p:sp>
      <p:sp>
        <p:nvSpPr>
          <p:cNvPr id="53253"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2E8443D-A1DD-704E-9D02-E0EAFDF4136C}" type="slidenum">
              <a:rPr lang="es-ES" altLang="es-ES_tradnl" sz="1400">
                <a:solidFill>
                  <a:srgbClr val="000000"/>
                </a:solidFill>
                <a:latin typeface="Times New Roman" charset="0"/>
              </a:rPr>
              <a:pPr algn="r" eaLnBrk="1">
                <a:lnSpc>
                  <a:spcPct val="95000"/>
                </a:lnSpc>
                <a:buSzPct val="100000"/>
              </a:pPr>
              <a:t>4</a:t>
            </a:fld>
            <a:endParaRPr lang="es-ES" altLang="es-ES_tradnl" sz="1400">
              <a:solidFill>
                <a:srgbClr val="000000"/>
              </a:solidFill>
              <a:latin typeface="Times New Roman" charset="0"/>
            </a:endParaRPr>
          </a:p>
        </p:txBody>
      </p:sp>
      <p:sp>
        <p:nvSpPr>
          <p:cNvPr id="53254"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07BE483-D146-6A4E-8001-95A543E1760B}" type="slidenum">
              <a:rPr lang="es-ES" altLang="es-ES_tradnl" sz="1400">
                <a:solidFill>
                  <a:srgbClr val="000000"/>
                </a:solidFill>
                <a:latin typeface="Times New Roman" charset="0"/>
              </a:rPr>
              <a:pPr algn="r" eaLnBrk="1">
                <a:lnSpc>
                  <a:spcPct val="95000"/>
                </a:lnSpc>
                <a:buSzPct val="100000"/>
              </a:pPr>
              <a:t>4</a:t>
            </a:fld>
            <a:endParaRPr lang="es-ES" altLang="es-ES_tradnl" sz="1400">
              <a:solidFill>
                <a:srgbClr val="000000"/>
              </a:solidFill>
              <a:latin typeface="Times New Roman" charset="0"/>
            </a:endParaRPr>
          </a:p>
        </p:txBody>
      </p:sp>
      <p:sp>
        <p:nvSpPr>
          <p:cNvPr id="53255"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BDA86F5-940B-8041-8D50-F38E83F09B12}" type="slidenum">
              <a:rPr lang="es-ES" altLang="es-ES_tradnl" sz="1400">
                <a:solidFill>
                  <a:srgbClr val="000000"/>
                </a:solidFill>
                <a:latin typeface="Times New Roman" charset="0"/>
              </a:rPr>
              <a:pPr algn="r" eaLnBrk="1">
                <a:lnSpc>
                  <a:spcPct val="95000"/>
                </a:lnSpc>
                <a:buSzPct val="100000"/>
              </a:pPr>
              <a:t>4</a:t>
            </a:fld>
            <a:endParaRPr lang="es-ES" altLang="es-ES_tradnl" sz="1400">
              <a:solidFill>
                <a:srgbClr val="000000"/>
              </a:solidFill>
              <a:latin typeface="Times New Roman" charset="0"/>
            </a:endParaRPr>
          </a:p>
        </p:txBody>
      </p:sp>
      <p:sp>
        <p:nvSpPr>
          <p:cNvPr id="53256"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E0D1FDD-2665-164F-86EA-FE117801B7D3}" type="slidenum">
              <a:rPr lang="es-ES" altLang="es-ES_tradnl" sz="1400">
                <a:solidFill>
                  <a:srgbClr val="000000"/>
                </a:solidFill>
                <a:latin typeface="Times New Roman" charset="0"/>
              </a:rPr>
              <a:pPr algn="r" eaLnBrk="1">
                <a:lnSpc>
                  <a:spcPct val="95000"/>
                </a:lnSpc>
                <a:buSzPct val="100000"/>
              </a:pPr>
              <a:t>4</a:t>
            </a:fld>
            <a:endParaRPr lang="es-ES" altLang="es-ES_tradnl" sz="1400">
              <a:solidFill>
                <a:srgbClr val="000000"/>
              </a:solidFill>
              <a:latin typeface="Times New Roman" charset="0"/>
            </a:endParaRPr>
          </a:p>
        </p:txBody>
      </p:sp>
      <p:sp>
        <p:nvSpPr>
          <p:cNvPr id="53257"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097CD1A-4909-7D44-886D-51A7A04D6CFC}" type="slidenum">
              <a:rPr lang="es-ES" altLang="es-ES_tradnl" sz="1400">
                <a:solidFill>
                  <a:srgbClr val="000000"/>
                </a:solidFill>
                <a:latin typeface="Times New Roman" charset="0"/>
              </a:rPr>
              <a:pPr algn="r" eaLnBrk="1">
                <a:lnSpc>
                  <a:spcPct val="95000"/>
                </a:lnSpc>
                <a:buSzPct val="100000"/>
              </a:pPr>
              <a:t>4</a:t>
            </a:fld>
            <a:endParaRPr lang="es-ES" altLang="es-ES_tradnl" sz="1400">
              <a:solidFill>
                <a:srgbClr val="000000"/>
              </a:solidFill>
              <a:latin typeface="Times New Roman" charset="0"/>
            </a:endParaRPr>
          </a:p>
        </p:txBody>
      </p:sp>
      <p:sp>
        <p:nvSpPr>
          <p:cNvPr id="53258"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21B3F65-7EF0-D143-8895-1515D26B5B9C}" type="slidenum">
              <a:rPr lang="es-ES" altLang="es-ES_tradnl" sz="1400">
                <a:solidFill>
                  <a:srgbClr val="000000"/>
                </a:solidFill>
                <a:latin typeface="Times New Roman" charset="0"/>
              </a:rPr>
              <a:pPr algn="r" eaLnBrk="1">
                <a:lnSpc>
                  <a:spcPct val="95000"/>
                </a:lnSpc>
                <a:buSzPct val="100000"/>
              </a:pPr>
              <a:t>4</a:t>
            </a:fld>
            <a:endParaRPr lang="es-ES" altLang="es-ES_tradnl" sz="1400">
              <a:solidFill>
                <a:srgbClr val="000000"/>
              </a:solidFill>
              <a:latin typeface="Times New Roman" charset="0"/>
            </a:endParaRPr>
          </a:p>
        </p:txBody>
      </p:sp>
      <p:sp>
        <p:nvSpPr>
          <p:cNvPr id="53259"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CE5C59A-E56F-5143-BC65-5BCDDD12B7CB}" type="slidenum">
              <a:rPr lang="es-ES" altLang="es-ES_tradnl" sz="1400">
                <a:solidFill>
                  <a:srgbClr val="000000"/>
                </a:solidFill>
                <a:latin typeface="Times New Roman" charset="0"/>
              </a:rPr>
              <a:pPr algn="r" eaLnBrk="1">
                <a:lnSpc>
                  <a:spcPct val="95000"/>
                </a:lnSpc>
                <a:buSzPct val="100000"/>
              </a:pPr>
              <a:t>4</a:t>
            </a:fld>
            <a:endParaRPr lang="es-ES" altLang="es-ES_tradnl" sz="1400">
              <a:solidFill>
                <a:srgbClr val="000000"/>
              </a:solidFill>
              <a:latin typeface="Times New Roman" charset="0"/>
            </a:endParaRPr>
          </a:p>
        </p:txBody>
      </p:sp>
      <p:sp>
        <p:nvSpPr>
          <p:cNvPr id="53260"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98B7F33-FE54-2742-BBF7-2C73B8E0A1A9}" type="slidenum">
              <a:rPr lang="es-ES" altLang="es-ES_tradnl" sz="1400">
                <a:solidFill>
                  <a:srgbClr val="000000"/>
                </a:solidFill>
                <a:latin typeface="Times New Roman" charset="0"/>
              </a:rPr>
              <a:pPr algn="r" eaLnBrk="1">
                <a:lnSpc>
                  <a:spcPct val="95000"/>
                </a:lnSpc>
                <a:buSzPct val="100000"/>
              </a:pPr>
              <a:t>4</a:t>
            </a:fld>
            <a:endParaRPr lang="es-ES" altLang="es-ES_tradnl" sz="1400">
              <a:solidFill>
                <a:srgbClr val="000000"/>
              </a:solidFill>
              <a:latin typeface="Times New Roman" charset="0"/>
            </a:endParaRPr>
          </a:p>
        </p:txBody>
      </p:sp>
      <p:sp>
        <p:nvSpPr>
          <p:cNvPr id="53261"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3262"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847420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6BCABC64-8D11-0A4E-8107-5D867425810A}" type="slidenum">
              <a:rPr lang="es-ES" altLang="es-ES_tradnl" sz="1400">
                <a:solidFill>
                  <a:srgbClr val="000000"/>
                </a:solidFill>
                <a:latin typeface="Times New Roman" charset="0"/>
              </a:rPr>
              <a:pPr/>
              <a:t>40</a:t>
            </a:fld>
            <a:endParaRPr lang="es-ES" altLang="es-ES_tradnl" sz="1400">
              <a:solidFill>
                <a:srgbClr val="000000"/>
              </a:solidFill>
              <a:latin typeface="Times New Roman" charset="0"/>
            </a:endParaRPr>
          </a:p>
        </p:txBody>
      </p:sp>
      <p:sp>
        <p:nvSpPr>
          <p:cNvPr id="114691"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C81690A-031B-F046-A582-5307E40A5690}" type="slidenum">
              <a:rPr lang="es-ES" altLang="es-ES_tradnl" sz="1400">
                <a:solidFill>
                  <a:srgbClr val="000000"/>
                </a:solidFill>
                <a:latin typeface="Times New Roman" charset="0"/>
              </a:rPr>
              <a:pPr algn="r" eaLnBrk="1">
                <a:lnSpc>
                  <a:spcPct val="95000"/>
                </a:lnSpc>
                <a:buSzPct val="100000"/>
              </a:pPr>
              <a:t>40</a:t>
            </a:fld>
            <a:endParaRPr lang="es-ES" altLang="es-ES_tradnl" sz="1400">
              <a:solidFill>
                <a:srgbClr val="000000"/>
              </a:solidFill>
              <a:latin typeface="Times New Roman" charset="0"/>
            </a:endParaRPr>
          </a:p>
        </p:txBody>
      </p:sp>
      <p:sp>
        <p:nvSpPr>
          <p:cNvPr id="114692"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C3F12F9-D5F9-1F4B-B438-D4E450EB2517}" type="slidenum">
              <a:rPr lang="es-ES" altLang="es-ES_tradnl" sz="1400">
                <a:solidFill>
                  <a:srgbClr val="000000"/>
                </a:solidFill>
                <a:latin typeface="Times New Roman" charset="0"/>
              </a:rPr>
              <a:pPr algn="r" eaLnBrk="1">
                <a:lnSpc>
                  <a:spcPct val="95000"/>
                </a:lnSpc>
                <a:buSzPct val="100000"/>
              </a:pPr>
              <a:t>40</a:t>
            </a:fld>
            <a:endParaRPr lang="es-ES" altLang="es-ES_tradnl" sz="1400">
              <a:solidFill>
                <a:srgbClr val="000000"/>
              </a:solidFill>
              <a:latin typeface="Times New Roman" charset="0"/>
            </a:endParaRPr>
          </a:p>
        </p:txBody>
      </p:sp>
      <p:sp>
        <p:nvSpPr>
          <p:cNvPr id="114693"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8A459B3-B2BA-E54A-B1B1-6CD2AF46FF3D}" type="slidenum">
              <a:rPr lang="es-ES" altLang="es-ES_tradnl" sz="1400">
                <a:solidFill>
                  <a:srgbClr val="000000"/>
                </a:solidFill>
                <a:latin typeface="Times New Roman" charset="0"/>
              </a:rPr>
              <a:pPr algn="r" eaLnBrk="1">
                <a:lnSpc>
                  <a:spcPct val="95000"/>
                </a:lnSpc>
                <a:buSzPct val="100000"/>
              </a:pPr>
              <a:t>40</a:t>
            </a:fld>
            <a:endParaRPr lang="es-ES" altLang="es-ES_tradnl" sz="1400">
              <a:solidFill>
                <a:srgbClr val="000000"/>
              </a:solidFill>
              <a:latin typeface="Times New Roman" charset="0"/>
            </a:endParaRPr>
          </a:p>
        </p:txBody>
      </p:sp>
      <p:sp>
        <p:nvSpPr>
          <p:cNvPr id="114694"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742A3C6-FD5F-1748-9982-7630FB4FD9C5}" type="slidenum">
              <a:rPr lang="es-ES" altLang="es-ES_tradnl" sz="1400">
                <a:solidFill>
                  <a:srgbClr val="000000"/>
                </a:solidFill>
                <a:latin typeface="Times New Roman" charset="0"/>
              </a:rPr>
              <a:pPr algn="r" eaLnBrk="1">
                <a:lnSpc>
                  <a:spcPct val="95000"/>
                </a:lnSpc>
                <a:buSzPct val="100000"/>
              </a:pPr>
              <a:t>40</a:t>
            </a:fld>
            <a:endParaRPr lang="es-ES" altLang="es-ES_tradnl" sz="1400">
              <a:solidFill>
                <a:srgbClr val="000000"/>
              </a:solidFill>
              <a:latin typeface="Times New Roman" charset="0"/>
            </a:endParaRPr>
          </a:p>
        </p:txBody>
      </p:sp>
      <p:sp>
        <p:nvSpPr>
          <p:cNvPr id="114695"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AC26607-A289-2A4E-8046-0A2F8C692697}" type="slidenum">
              <a:rPr lang="es-ES" altLang="es-ES_tradnl" sz="1400">
                <a:solidFill>
                  <a:srgbClr val="000000"/>
                </a:solidFill>
                <a:latin typeface="Times New Roman" charset="0"/>
              </a:rPr>
              <a:pPr algn="r" eaLnBrk="1">
                <a:lnSpc>
                  <a:spcPct val="95000"/>
                </a:lnSpc>
                <a:buSzPct val="100000"/>
              </a:pPr>
              <a:t>40</a:t>
            </a:fld>
            <a:endParaRPr lang="es-ES" altLang="es-ES_tradnl" sz="1400">
              <a:solidFill>
                <a:srgbClr val="000000"/>
              </a:solidFill>
              <a:latin typeface="Times New Roman" charset="0"/>
            </a:endParaRPr>
          </a:p>
        </p:txBody>
      </p:sp>
      <p:sp>
        <p:nvSpPr>
          <p:cNvPr id="114696"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52059C8-2E82-B140-ACBE-6575DBCD1122}" type="slidenum">
              <a:rPr lang="es-ES" altLang="es-ES_tradnl" sz="1400">
                <a:solidFill>
                  <a:srgbClr val="000000"/>
                </a:solidFill>
                <a:latin typeface="Times New Roman" charset="0"/>
              </a:rPr>
              <a:pPr algn="r" eaLnBrk="1">
                <a:lnSpc>
                  <a:spcPct val="95000"/>
                </a:lnSpc>
                <a:buSzPct val="100000"/>
              </a:pPr>
              <a:t>40</a:t>
            </a:fld>
            <a:endParaRPr lang="es-ES" altLang="es-ES_tradnl" sz="1400">
              <a:solidFill>
                <a:srgbClr val="000000"/>
              </a:solidFill>
              <a:latin typeface="Times New Roman" charset="0"/>
            </a:endParaRPr>
          </a:p>
        </p:txBody>
      </p:sp>
      <p:sp>
        <p:nvSpPr>
          <p:cNvPr id="114697"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8F4DF6C-86E5-294C-90FD-794FEBA1BCEB}" type="slidenum">
              <a:rPr lang="es-ES" altLang="es-ES_tradnl" sz="1400">
                <a:solidFill>
                  <a:srgbClr val="000000"/>
                </a:solidFill>
                <a:latin typeface="Times New Roman" charset="0"/>
              </a:rPr>
              <a:pPr algn="r" eaLnBrk="1">
                <a:lnSpc>
                  <a:spcPct val="95000"/>
                </a:lnSpc>
                <a:buSzPct val="100000"/>
              </a:pPr>
              <a:t>40</a:t>
            </a:fld>
            <a:endParaRPr lang="es-ES" altLang="es-ES_tradnl" sz="1400">
              <a:solidFill>
                <a:srgbClr val="000000"/>
              </a:solidFill>
              <a:latin typeface="Times New Roman" charset="0"/>
            </a:endParaRPr>
          </a:p>
        </p:txBody>
      </p:sp>
      <p:sp>
        <p:nvSpPr>
          <p:cNvPr id="114698"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82A2D59-B521-A249-A2F6-77FC0F0A6008}" type="slidenum">
              <a:rPr lang="es-ES" altLang="es-ES_tradnl" sz="1400">
                <a:solidFill>
                  <a:srgbClr val="000000"/>
                </a:solidFill>
                <a:latin typeface="Times New Roman" charset="0"/>
              </a:rPr>
              <a:pPr algn="r" eaLnBrk="1">
                <a:lnSpc>
                  <a:spcPct val="95000"/>
                </a:lnSpc>
                <a:buSzPct val="100000"/>
              </a:pPr>
              <a:t>40</a:t>
            </a:fld>
            <a:endParaRPr lang="es-ES" altLang="es-ES_tradnl" sz="1400">
              <a:solidFill>
                <a:srgbClr val="000000"/>
              </a:solidFill>
              <a:latin typeface="Times New Roman" charset="0"/>
            </a:endParaRPr>
          </a:p>
        </p:txBody>
      </p:sp>
      <p:sp>
        <p:nvSpPr>
          <p:cNvPr id="114699"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89E2685-8EC4-EF40-B75B-CCDF8A934FCB}" type="slidenum">
              <a:rPr lang="es-ES" altLang="es-ES_tradnl" sz="1400">
                <a:solidFill>
                  <a:srgbClr val="000000"/>
                </a:solidFill>
                <a:latin typeface="Times New Roman" charset="0"/>
              </a:rPr>
              <a:pPr algn="r" eaLnBrk="1">
                <a:lnSpc>
                  <a:spcPct val="95000"/>
                </a:lnSpc>
                <a:buSzPct val="100000"/>
              </a:pPr>
              <a:t>40</a:t>
            </a:fld>
            <a:endParaRPr lang="es-ES" altLang="es-ES_tradnl" sz="1400">
              <a:solidFill>
                <a:srgbClr val="000000"/>
              </a:solidFill>
              <a:latin typeface="Times New Roman" charset="0"/>
            </a:endParaRPr>
          </a:p>
        </p:txBody>
      </p:sp>
      <p:sp>
        <p:nvSpPr>
          <p:cNvPr id="114700"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297A559-D424-6341-BD09-19ECD26D7EEE}" type="slidenum">
              <a:rPr lang="es-ES" altLang="es-ES_tradnl" sz="1400">
                <a:solidFill>
                  <a:srgbClr val="000000"/>
                </a:solidFill>
                <a:latin typeface="Times New Roman" charset="0"/>
              </a:rPr>
              <a:pPr algn="r" eaLnBrk="1">
                <a:lnSpc>
                  <a:spcPct val="95000"/>
                </a:lnSpc>
                <a:buSzPct val="100000"/>
              </a:pPr>
              <a:t>40</a:t>
            </a:fld>
            <a:endParaRPr lang="es-ES" altLang="es-ES_tradnl" sz="1400">
              <a:solidFill>
                <a:srgbClr val="000000"/>
              </a:solidFill>
              <a:latin typeface="Times New Roman" charset="0"/>
            </a:endParaRPr>
          </a:p>
        </p:txBody>
      </p:sp>
      <p:sp>
        <p:nvSpPr>
          <p:cNvPr id="114701"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14702"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544706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9B37B889-4033-4845-BD16-4C0826545212}" type="slidenum">
              <a:rPr lang="es-ES" altLang="es-ES_tradnl" sz="1400">
                <a:solidFill>
                  <a:srgbClr val="000000"/>
                </a:solidFill>
                <a:latin typeface="Times New Roman" charset="0"/>
              </a:rPr>
              <a:pPr/>
              <a:t>41</a:t>
            </a:fld>
            <a:endParaRPr lang="es-ES" altLang="es-ES_tradnl" sz="1400">
              <a:solidFill>
                <a:srgbClr val="000000"/>
              </a:solidFill>
              <a:latin typeface="Times New Roman" charset="0"/>
            </a:endParaRPr>
          </a:p>
        </p:txBody>
      </p:sp>
      <p:sp>
        <p:nvSpPr>
          <p:cNvPr id="116739"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29D9A58-7666-0841-BF5B-7F8A97C5AE2A}" type="slidenum">
              <a:rPr lang="es-ES" altLang="es-ES_tradnl" sz="1400">
                <a:solidFill>
                  <a:srgbClr val="000000"/>
                </a:solidFill>
                <a:latin typeface="Times New Roman" charset="0"/>
              </a:rPr>
              <a:pPr algn="r" eaLnBrk="1">
                <a:lnSpc>
                  <a:spcPct val="95000"/>
                </a:lnSpc>
                <a:buSzPct val="100000"/>
              </a:pPr>
              <a:t>41</a:t>
            </a:fld>
            <a:endParaRPr lang="es-ES" altLang="es-ES_tradnl" sz="1400">
              <a:solidFill>
                <a:srgbClr val="000000"/>
              </a:solidFill>
              <a:latin typeface="Times New Roman" charset="0"/>
            </a:endParaRPr>
          </a:p>
        </p:txBody>
      </p:sp>
      <p:sp>
        <p:nvSpPr>
          <p:cNvPr id="116740"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29EAADC-E5B2-FE4A-BFE3-444962A5063E}" type="slidenum">
              <a:rPr lang="es-ES" altLang="es-ES_tradnl" sz="1400">
                <a:solidFill>
                  <a:srgbClr val="000000"/>
                </a:solidFill>
                <a:latin typeface="Times New Roman" charset="0"/>
              </a:rPr>
              <a:pPr algn="r" eaLnBrk="1">
                <a:lnSpc>
                  <a:spcPct val="95000"/>
                </a:lnSpc>
                <a:buSzPct val="100000"/>
              </a:pPr>
              <a:t>41</a:t>
            </a:fld>
            <a:endParaRPr lang="es-ES" altLang="es-ES_tradnl" sz="1400">
              <a:solidFill>
                <a:srgbClr val="000000"/>
              </a:solidFill>
              <a:latin typeface="Times New Roman" charset="0"/>
            </a:endParaRPr>
          </a:p>
        </p:txBody>
      </p:sp>
      <p:sp>
        <p:nvSpPr>
          <p:cNvPr id="116741"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10308A3-3B03-EE45-A70D-E6E5FAFB3CED}" type="slidenum">
              <a:rPr lang="es-ES" altLang="es-ES_tradnl" sz="1400">
                <a:solidFill>
                  <a:srgbClr val="000000"/>
                </a:solidFill>
                <a:latin typeface="Times New Roman" charset="0"/>
              </a:rPr>
              <a:pPr algn="r" eaLnBrk="1">
                <a:lnSpc>
                  <a:spcPct val="95000"/>
                </a:lnSpc>
                <a:buSzPct val="100000"/>
              </a:pPr>
              <a:t>41</a:t>
            </a:fld>
            <a:endParaRPr lang="es-ES" altLang="es-ES_tradnl" sz="1400">
              <a:solidFill>
                <a:srgbClr val="000000"/>
              </a:solidFill>
              <a:latin typeface="Times New Roman" charset="0"/>
            </a:endParaRPr>
          </a:p>
        </p:txBody>
      </p:sp>
      <p:sp>
        <p:nvSpPr>
          <p:cNvPr id="116742"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07E9DF9-8F03-D441-B5AC-A28C424AB120}" type="slidenum">
              <a:rPr lang="es-ES" altLang="es-ES_tradnl" sz="1400">
                <a:solidFill>
                  <a:srgbClr val="000000"/>
                </a:solidFill>
                <a:latin typeface="Times New Roman" charset="0"/>
              </a:rPr>
              <a:pPr algn="r" eaLnBrk="1">
                <a:lnSpc>
                  <a:spcPct val="95000"/>
                </a:lnSpc>
                <a:buSzPct val="100000"/>
              </a:pPr>
              <a:t>41</a:t>
            </a:fld>
            <a:endParaRPr lang="es-ES" altLang="es-ES_tradnl" sz="1400">
              <a:solidFill>
                <a:srgbClr val="000000"/>
              </a:solidFill>
              <a:latin typeface="Times New Roman" charset="0"/>
            </a:endParaRPr>
          </a:p>
        </p:txBody>
      </p:sp>
      <p:sp>
        <p:nvSpPr>
          <p:cNvPr id="116743"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444DD50-A80F-E940-B3E7-4B6A9133102F}" type="slidenum">
              <a:rPr lang="es-ES" altLang="es-ES_tradnl" sz="1400">
                <a:solidFill>
                  <a:srgbClr val="000000"/>
                </a:solidFill>
                <a:latin typeface="Times New Roman" charset="0"/>
              </a:rPr>
              <a:pPr algn="r" eaLnBrk="1">
                <a:lnSpc>
                  <a:spcPct val="95000"/>
                </a:lnSpc>
                <a:buSzPct val="100000"/>
              </a:pPr>
              <a:t>41</a:t>
            </a:fld>
            <a:endParaRPr lang="es-ES" altLang="es-ES_tradnl" sz="1400">
              <a:solidFill>
                <a:srgbClr val="000000"/>
              </a:solidFill>
              <a:latin typeface="Times New Roman" charset="0"/>
            </a:endParaRPr>
          </a:p>
        </p:txBody>
      </p:sp>
      <p:sp>
        <p:nvSpPr>
          <p:cNvPr id="116744"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8FC24FC-CEAC-3947-AFB6-564235D0B855}" type="slidenum">
              <a:rPr lang="es-ES" altLang="es-ES_tradnl" sz="1400">
                <a:solidFill>
                  <a:srgbClr val="000000"/>
                </a:solidFill>
                <a:latin typeface="Times New Roman" charset="0"/>
              </a:rPr>
              <a:pPr algn="r" eaLnBrk="1">
                <a:lnSpc>
                  <a:spcPct val="95000"/>
                </a:lnSpc>
                <a:buSzPct val="100000"/>
              </a:pPr>
              <a:t>41</a:t>
            </a:fld>
            <a:endParaRPr lang="es-ES" altLang="es-ES_tradnl" sz="1400">
              <a:solidFill>
                <a:srgbClr val="000000"/>
              </a:solidFill>
              <a:latin typeface="Times New Roman" charset="0"/>
            </a:endParaRPr>
          </a:p>
        </p:txBody>
      </p:sp>
      <p:sp>
        <p:nvSpPr>
          <p:cNvPr id="116745"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979F7D3-D313-484D-9CBE-6F20E8CE3F89}" type="slidenum">
              <a:rPr lang="es-ES" altLang="es-ES_tradnl" sz="1400">
                <a:solidFill>
                  <a:srgbClr val="000000"/>
                </a:solidFill>
                <a:latin typeface="Times New Roman" charset="0"/>
              </a:rPr>
              <a:pPr algn="r" eaLnBrk="1">
                <a:lnSpc>
                  <a:spcPct val="95000"/>
                </a:lnSpc>
                <a:buSzPct val="100000"/>
              </a:pPr>
              <a:t>41</a:t>
            </a:fld>
            <a:endParaRPr lang="es-ES" altLang="es-ES_tradnl" sz="1400">
              <a:solidFill>
                <a:srgbClr val="000000"/>
              </a:solidFill>
              <a:latin typeface="Times New Roman" charset="0"/>
            </a:endParaRPr>
          </a:p>
        </p:txBody>
      </p:sp>
      <p:sp>
        <p:nvSpPr>
          <p:cNvPr id="116746" name="Text Box 8"/>
          <p:cNvSpPr txBox="1">
            <a:spLocks noChangeArrowheads="1"/>
          </p:cNvSpPr>
          <p:nvPr/>
        </p:nvSpPr>
        <p:spPr bwMode="auto">
          <a:xfrm>
            <a:off x="3881438" y="8685213"/>
            <a:ext cx="29273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F50E9FC-A564-4840-89F2-904E9CA025D4}" type="slidenum">
              <a:rPr lang="es-ES" altLang="es-ES_tradnl" sz="1400">
                <a:solidFill>
                  <a:srgbClr val="000000"/>
                </a:solidFill>
                <a:latin typeface="Times New Roman" charset="0"/>
              </a:rPr>
              <a:pPr algn="r" eaLnBrk="1">
                <a:lnSpc>
                  <a:spcPct val="95000"/>
                </a:lnSpc>
                <a:buSzPct val="100000"/>
              </a:pPr>
              <a:t>41</a:t>
            </a:fld>
            <a:endParaRPr lang="es-ES" altLang="es-ES_tradnl" sz="1400">
              <a:solidFill>
                <a:srgbClr val="000000"/>
              </a:solidFill>
              <a:latin typeface="Times New Roman" charset="0"/>
            </a:endParaRPr>
          </a:p>
        </p:txBody>
      </p:sp>
      <p:sp>
        <p:nvSpPr>
          <p:cNvPr id="116747" name="Text Box 9"/>
          <p:cNvSpPr txBox="1">
            <a:spLocks noChangeArrowheads="1"/>
          </p:cNvSpPr>
          <p:nvPr/>
        </p:nvSpPr>
        <p:spPr bwMode="auto">
          <a:xfrm>
            <a:off x="3881438" y="8685213"/>
            <a:ext cx="29305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510EC74-A4C5-DB46-8314-ADCC97D6B718}" type="slidenum">
              <a:rPr lang="es-ES" altLang="es-ES_tradnl" sz="1400">
                <a:solidFill>
                  <a:srgbClr val="000000"/>
                </a:solidFill>
                <a:latin typeface="Times New Roman" charset="0"/>
              </a:rPr>
              <a:pPr algn="r" eaLnBrk="1">
                <a:lnSpc>
                  <a:spcPct val="95000"/>
                </a:lnSpc>
                <a:buSzPct val="100000"/>
              </a:pPr>
              <a:t>41</a:t>
            </a:fld>
            <a:endParaRPr lang="es-ES" altLang="es-ES_tradnl" sz="1400">
              <a:solidFill>
                <a:srgbClr val="000000"/>
              </a:solidFill>
              <a:latin typeface="Times New Roman" charset="0"/>
            </a:endParaRPr>
          </a:p>
        </p:txBody>
      </p:sp>
      <p:sp>
        <p:nvSpPr>
          <p:cNvPr id="116748" name="Text Box 10"/>
          <p:cNvSpPr txBox="1">
            <a:spLocks noChangeArrowheads="1"/>
          </p:cNvSpPr>
          <p:nvPr/>
        </p:nvSpPr>
        <p:spPr bwMode="auto">
          <a:xfrm>
            <a:off x="3881438" y="8685213"/>
            <a:ext cx="29352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B7579A9-1D09-E04D-A5E8-8EAE04709C5F}" type="slidenum">
              <a:rPr lang="es-ES" altLang="es-ES_tradnl" sz="1400">
                <a:solidFill>
                  <a:srgbClr val="000000"/>
                </a:solidFill>
                <a:latin typeface="Times New Roman" charset="0"/>
              </a:rPr>
              <a:pPr algn="r" eaLnBrk="1">
                <a:lnSpc>
                  <a:spcPct val="95000"/>
                </a:lnSpc>
                <a:buSzPct val="100000"/>
              </a:pPr>
              <a:t>41</a:t>
            </a:fld>
            <a:endParaRPr lang="es-ES" altLang="es-ES_tradnl" sz="1400">
              <a:solidFill>
                <a:srgbClr val="000000"/>
              </a:solidFill>
              <a:latin typeface="Times New Roman" charset="0"/>
            </a:endParaRPr>
          </a:p>
        </p:txBody>
      </p:sp>
      <p:sp>
        <p:nvSpPr>
          <p:cNvPr id="116749" name="Text Box 11"/>
          <p:cNvSpPr txBox="1">
            <a:spLocks noChangeArrowheads="1"/>
          </p:cNvSpPr>
          <p:nvPr/>
        </p:nvSpPr>
        <p:spPr bwMode="auto">
          <a:xfrm>
            <a:off x="3881438" y="8685213"/>
            <a:ext cx="293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8648C9A8-5268-E148-A8DE-9A794AEF8CB8}" type="slidenum">
              <a:rPr lang="es-ES" altLang="es-ES_tradnl" sz="1400">
                <a:solidFill>
                  <a:srgbClr val="000000"/>
                </a:solidFill>
                <a:latin typeface="Times New Roman" charset="0"/>
              </a:rPr>
              <a:pPr algn="r">
                <a:lnSpc>
                  <a:spcPct val="95000"/>
                </a:lnSpc>
                <a:buSzPct val="100000"/>
              </a:pPr>
              <a:t>41</a:t>
            </a:fld>
            <a:endParaRPr lang="es-ES" altLang="es-ES_tradnl" sz="1400">
              <a:solidFill>
                <a:srgbClr val="000000"/>
              </a:solidFill>
              <a:latin typeface="Times New Roman" charset="0"/>
            </a:endParaRPr>
          </a:p>
        </p:txBody>
      </p:sp>
      <p:sp>
        <p:nvSpPr>
          <p:cNvPr id="116750" name="Text Box 12"/>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F9802BCC-947C-374F-8305-0AE0587F0B73}" type="slidenum">
              <a:rPr lang="es-ES" altLang="es-ES_tradnl" sz="1400">
                <a:solidFill>
                  <a:srgbClr val="000000"/>
                </a:solidFill>
                <a:latin typeface="Times New Roman" charset="0"/>
              </a:rPr>
              <a:pPr algn="r">
                <a:lnSpc>
                  <a:spcPct val="95000"/>
                </a:lnSpc>
                <a:buSzPct val="100000"/>
              </a:pPr>
              <a:t>41</a:t>
            </a:fld>
            <a:endParaRPr lang="es-ES" altLang="es-ES_tradnl" sz="1400">
              <a:solidFill>
                <a:srgbClr val="000000"/>
              </a:solidFill>
              <a:latin typeface="Times New Roman" charset="0"/>
            </a:endParaRPr>
          </a:p>
        </p:txBody>
      </p:sp>
      <p:sp>
        <p:nvSpPr>
          <p:cNvPr id="116751" name="Text Box 1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16752" name="Text Box 14"/>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29486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122E48AA-3496-9D40-9E9C-E8496D6B663D}" type="slidenum">
              <a:rPr lang="es-ES" altLang="es-ES_tradnl" sz="1400">
                <a:solidFill>
                  <a:srgbClr val="000000"/>
                </a:solidFill>
                <a:latin typeface="Times New Roman" charset="0"/>
              </a:rPr>
              <a:pPr/>
              <a:t>42</a:t>
            </a:fld>
            <a:endParaRPr lang="es-ES" altLang="es-ES_tradnl" sz="1400">
              <a:solidFill>
                <a:srgbClr val="000000"/>
              </a:solidFill>
              <a:latin typeface="Times New Roman" charset="0"/>
            </a:endParaRPr>
          </a:p>
        </p:txBody>
      </p:sp>
      <p:sp>
        <p:nvSpPr>
          <p:cNvPr id="11878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6449342-6F21-9442-8A7E-6AD1789DACD9}" type="slidenum">
              <a:rPr lang="es-ES" altLang="es-ES_tradnl" sz="1400">
                <a:solidFill>
                  <a:srgbClr val="000000"/>
                </a:solidFill>
                <a:latin typeface="Times New Roman" charset="0"/>
              </a:rPr>
              <a:pPr algn="r" eaLnBrk="1">
                <a:lnSpc>
                  <a:spcPct val="95000"/>
                </a:lnSpc>
                <a:buSzPct val="100000"/>
              </a:pPr>
              <a:t>42</a:t>
            </a:fld>
            <a:endParaRPr lang="es-ES" altLang="es-ES_tradnl" sz="1400">
              <a:solidFill>
                <a:srgbClr val="000000"/>
              </a:solidFill>
              <a:latin typeface="Times New Roman" charset="0"/>
            </a:endParaRPr>
          </a:p>
        </p:txBody>
      </p:sp>
      <p:sp>
        <p:nvSpPr>
          <p:cNvPr id="11878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01F74E9-AC49-414A-B5C0-1F0D71E26EF3}" type="slidenum">
              <a:rPr lang="es-ES" altLang="es-ES_tradnl" sz="1400">
                <a:solidFill>
                  <a:srgbClr val="000000"/>
                </a:solidFill>
                <a:latin typeface="Times New Roman" charset="0"/>
              </a:rPr>
              <a:pPr algn="r" eaLnBrk="1">
                <a:lnSpc>
                  <a:spcPct val="95000"/>
                </a:lnSpc>
                <a:buSzPct val="100000"/>
              </a:pPr>
              <a:t>42</a:t>
            </a:fld>
            <a:endParaRPr lang="es-ES" altLang="es-ES_tradnl" sz="1400">
              <a:solidFill>
                <a:srgbClr val="000000"/>
              </a:solidFill>
              <a:latin typeface="Times New Roman" charset="0"/>
            </a:endParaRPr>
          </a:p>
        </p:txBody>
      </p:sp>
      <p:sp>
        <p:nvSpPr>
          <p:cNvPr id="11878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F111F8C-F475-2F4F-B7E0-48E6A9FB9198}" type="slidenum">
              <a:rPr lang="es-ES" altLang="es-ES_tradnl" sz="1400">
                <a:solidFill>
                  <a:srgbClr val="000000"/>
                </a:solidFill>
                <a:latin typeface="Times New Roman" charset="0"/>
              </a:rPr>
              <a:pPr algn="r" eaLnBrk="1">
                <a:lnSpc>
                  <a:spcPct val="95000"/>
                </a:lnSpc>
                <a:buSzPct val="100000"/>
              </a:pPr>
              <a:t>42</a:t>
            </a:fld>
            <a:endParaRPr lang="es-ES" altLang="es-ES_tradnl" sz="1400">
              <a:solidFill>
                <a:srgbClr val="000000"/>
              </a:solidFill>
              <a:latin typeface="Times New Roman" charset="0"/>
            </a:endParaRPr>
          </a:p>
        </p:txBody>
      </p:sp>
      <p:sp>
        <p:nvSpPr>
          <p:cNvPr id="11879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7B0D14D-FBAC-BF4B-822F-FA15F8EE26B3}" type="slidenum">
              <a:rPr lang="es-ES" altLang="es-ES_tradnl" sz="1400">
                <a:solidFill>
                  <a:srgbClr val="000000"/>
                </a:solidFill>
                <a:latin typeface="Times New Roman" charset="0"/>
              </a:rPr>
              <a:pPr algn="r" eaLnBrk="1">
                <a:lnSpc>
                  <a:spcPct val="95000"/>
                </a:lnSpc>
                <a:buSzPct val="100000"/>
              </a:pPr>
              <a:t>42</a:t>
            </a:fld>
            <a:endParaRPr lang="es-ES" altLang="es-ES_tradnl" sz="1400">
              <a:solidFill>
                <a:srgbClr val="000000"/>
              </a:solidFill>
              <a:latin typeface="Times New Roman" charset="0"/>
            </a:endParaRPr>
          </a:p>
        </p:txBody>
      </p:sp>
      <p:sp>
        <p:nvSpPr>
          <p:cNvPr id="11879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8857382-3136-FA42-BB13-C6BE3BE2EA55}" type="slidenum">
              <a:rPr lang="es-ES" altLang="es-ES_tradnl" sz="1400">
                <a:solidFill>
                  <a:srgbClr val="000000"/>
                </a:solidFill>
                <a:latin typeface="Times New Roman" charset="0"/>
              </a:rPr>
              <a:pPr algn="r" eaLnBrk="1">
                <a:lnSpc>
                  <a:spcPct val="95000"/>
                </a:lnSpc>
                <a:buSzPct val="100000"/>
              </a:pPr>
              <a:t>42</a:t>
            </a:fld>
            <a:endParaRPr lang="es-ES" altLang="es-ES_tradnl" sz="1400">
              <a:solidFill>
                <a:srgbClr val="000000"/>
              </a:solidFill>
              <a:latin typeface="Times New Roman" charset="0"/>
            </a:endParaRPr>
          </a:p>
        </p:txBody>
      </p:sp>
      <p:sp>
        <p:nvSpPr>
          <p:cNvPr id="11879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D5E6065-E3A2-B045-A3D2-DAB66A6A7CCA}" type="slidenum">
              <a:rPr lang="es-ES" altLang="es-ES_tradnl" sz="1400">
                <a:solidFill>
                  <a:srgbClr val="000000"/>
                </a:solidFill>
                <a:latin typeface="Times New Roman" charset="0"/>
              </a:rPr>
              <a:pPr algn="r" eaLnBrk="1">
                <a:lnSpc>
                  <a:spcPct val="95000"/>
                </a:lnSpc>
                <a:buSzPct val="100000"/>
              </a:pPr>
              <a:t>42</a:t>
            </a:fld>
            <a:endParaRPr lang="es-ES" altLang="es-ES_tradnl" sz="1400">
              <a:solidFill>
                <a:srgbClr val="000000"/>
              </a:solidFill>
              <a:latin typeface="Times New Roman" charset="0"/>
            </a:endParaRPr>
          </a:p>
        </p:txBody>
      </p:sp>
      <p:sp>
        <p:nvSpPr>
          <p:cNvPr id="118793"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D9EE756-C1F4-CA40-B9BC-F79B79E41CA9}" type="slidenum">
              <a:rPr lang="es-ES" altLang="es-ES_tradnl" sz="1400">
                <a:solidFill>
                  <a:srgbClr val="000000"/>
                </a:solidFill>
                <a:latin typeface="Times New Roman" charset="0"/>
              </a:rPr>
              <a:pPr algn="r" eaLnBrk="1">
                <a:lnSpc>
                  <a:spcPct val="95000"/>
                </a:lnSpc>
                <a:buSzPct val="100000"/>
              </a:pPr>
              <a:t>42</a:t>
            </a:fld>
            <a:endParaRPr lang="es-ES" altLang="es-ES_tradnl" sz="1400">
              <a:solidFill>
                <a:srgbClr val="000000"/>
              </a:solidFill>
              <a:latin typeface="Times New Roman" charset="0"/>
            </a:endParaRPr>
          </a:p>
        </p:txBody>
      </p:sp>
      <p:sp>
        <p:nvSpPr>
          <p:cNvPr id="118794" name="Text Box 8"/>
          <p:cNvSpPr txBox="1">
            <a:spLocks noChangeArrowheads="1"/>
          </p:cNvSpPr>
          <p:nvPr/>
        </p:nvSpPr>
        <p:spPr bwMode="auto">
          <a:xfrm>
            <a:off x="3881438" y="8685213"/>
            <a:ext cx="29273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9A7F638-26CD-1544-94CD-F299EA86D210}" type="slidenum">
              <a:rPr lang="es-ES" altLang="es-ES_tradnl" sz="1400">
                <a:solidFill>
                  <a:srgbClr val="000000"/>
                </a:solidFill>
                <a:latin typeface="Times New Roman" charset="0"/>
              </a:rPr>
              <a:pPr algn="r" eaLnBrk="1">
                <a:lnSpc>
                  <a:spcPct val="95000"/>
                </a:lnSpc>
                <a:buSzPct val="100000"/>
              </a:pPr>
              <a:t>42</a:t>
            </a:fld>
            <a:endParaRPr lang="es-ES" altLang="es-ES_tradnl" sz="1400">
              <a:solidFill>
                <a:srgbClr val="000000"/>
              </a:solidFill>
              <a:latin typeface="Times New Roman" charset="0"/>
            </a:endParaRPr>
          </a:p>
        </p:txBody>
      </p:sp>
      <p:sp>
        <p:nvSpPr>
          <p:cNvPr id="118795" name="Text Box 9"/>
          <p:cNvSpPr txBox="1">
            <a:spLocks noChangeArrowheads="1"/>
          </p:cNvSpPr>
          <p:nvPr/>
        </p:nvSpPr>
        <p:spPr bwMode="auto">
          <a:xfrm>
            <a:off x="3881438" y="8685213"/>
            <a:ext cx="29305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63A9572-AD75-484D-965F-CCC9971354D0}" type="slidenum">
              <a:rPr lang="es-ES" altLang="es-ES_tradnl" sz="1400">
                <a:solidFill>
                  <a:srgbClr val="000000"/>
                </a:solidFill>
                <a:latin typeface="Times New Roman" charset="0"/>
              </a:rPr>
              <a:pPr algn="r" eaLnBrk="1">
                <a:lnSpc>
                  <a:spcPct val="95000"/>
                </a:lnSpc>
                <a:buSzPct val="100000"/>
              </a:pPr>
              <a:t>42</a:t>
            </a:fld>
            <a:endParaRPr lang="es-ES" altLang="es-ES_tradnl" sz="1400">
              <a:solidFill>
                <a:srgbClr val="000000"/>
              </a:solidFill>
              <a:latin typeface="Times New Roman" charset="0"/>
            </a:endParaRPr>
          </a:p>
        </p:txBody>
      </p:sp>
      <p:sp>
        <p:nvSpPr>
          <p:cNvPr id="118796" name="Text Box 10"/>
          <p:cNvSpPr txBox="1">
            <a:spLocks noChangeArrowheads="1"/>
          </p:cNvSpPr>
          <p:nvPr/>
        </p:nvSpPr>
        <p:spPr bwMode="auto">
          <a:xfrm>
            <a:off x="3881438" y="8685213"/>
            <a:ext cx="29352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7287833-C044-8F42-8D21-6B6A96EECA39}" type="slidenum">
              <a:rPr lang="es-ES" altLang="es-ES_tradnl" sz="1400">
                <a:solidFill>
                  <a:srgbClr val="000000"/>
                </a:solidFill>
                <a:latin typeface="Times New Roman" charset="0"/>
              </a:rPr>
              <a:pPr algn="r" eaLnBrk="1">
                <a:lnSpc>
                  <a:spcPct val="95000"/>
                </a:lnSpc>
                <a:buSzPct val="100000"/>
              </a:pPr>
              <a:t>42</a:t>
            </a:fld>
            <a:endParaRPr lang="es-ES" altLang="es-ES_tradnl" sz="1400">
              <a:solidFill>
                <a:srgbClr val="000000"/>
              </a:solidFill>
              <a:latin typeface="Times New Roman" charset="0"/>
            </a:endParaRPr>
          </a:p>
        </p:txBody>
      </p:sp>
      <p:sp>
        <p:nvSpPr>
          <p:cNvPr id="118797" name="Text Box 11"/>
          <p:cNvSpPr txBox="1">
            <a:spLocks noChangeArrowheads="1"/>
          </p:cNvSpPr>
          <p:nvPr/>
        </p:nvSpPr>
        <p:spPr bwMode="auto">
          <a:xfrm>
            <a:off x="3881438" y="8685213"/>
            <a:ext cx="293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05E47C52-8566-6C40-A252-C634F952A9EC}" type="slidenum">
              <a:rPr lang="es-ES" altLang="es-ES_tradnl" sz="1400">
                <a:solidFill>
                  <a:srgbClr val="000000"/>
                </a:solidFill>
                <a:latin typeface="Times New Roman" charset="0"/>
              </a:rPr>
              <a:pPr algn="r">
                <a:lnSpc>
                  <a:spcPct val="95000"/>
                </a:lnSpc>
                <a:buSzPct val="100000"/>
              </a:pPr>
              <a:t>42</a:t>
            </a:fld>
            <a:endParaRPr lang="es-ES" altLang="es-ES_tradnl" sz="1400">
              <a:solidFill>
                <a:srgbClr val="000000"/>
              </a:solidFill>
              <a:latin typeface="Times New Roman" charset="0"/>
            </a:endParaRPr>
          </a:p>
        </p:txBody>
      </p:sp>
      <p:sp>
        <p:nvSpPr>
          <p:cNvPr id="118798" name="Text Box 12"/>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97F2C999-AD08-6748-AB0C-BE2D8BC7513E}" type="slidenum">
              <a:rPr lang="es-ES" altLang="es-ES_tradnl" sz="1400">
                <a:solidFill>
                  <a:srgbClr val="000000"/>
                </a:solidFill>
                <a:latin typeface="Times New Roman" charset="0"/>
              </a:rPr>
              <a:pPr algn="r">
                <a:lnSpc>
                  <a:spcPct val="95000"/>
                </a:lnSpc>
                <a:buSzPct val="100000"/>
              </a:pPr>
              <a:t>42</a:t>
            </a:fld>
            <a:endParaRPr lang="es-ES" altLang="es-ES_tradnl" sz="1400">
              <a:solidFill>
                <a:srgbClr val="000000"/>
              </a:solidFill>
              <a:latin typeface="Times New Roman" charset="0"/>
            </a:endParaRPr>
          </a:p>
        </p:txBody>
      </p:sp>
      <p:sp>
        <p:nvSpPr>
          <p:cNvPr id="118799" name="Text Box 1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18800" name="Text Box 14"/>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927821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62ED232C-61EF-1642-98C8-C53D0B028557}" type="slidenum">
              <a:rPr lang="es-ES" altLang="es-ES_tradnl" sz="1400">
                <a:solidFill>
                  <a:srgbClr val="000000"/>
                </a:solidFill>
                <a:latin typeface="Times New Roman" charset="0"/>
              </a:rPr>
              <a:pPr/>
              <a:t>43</a:t>
            </a:fld>
            <a:endParaRPr lang="es-ES" altLang="es-ES_tradnl" sz="1400">
              <a:solidFill>
                <a:srgbClr val="000000"/>
              </a:solidFill>
              <a:latin typeface="Times New Roman" charset="0"/>
            </a:endParaRPr>
          </a:p>
        </p:txBody>
      </p:sp>
      <p:sp>
        <p:nvSpPr>
          <p:cNvPr id="12083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44ECAA7-65D1-A94F-8810-F62AFA44556B}" type="slidenum">
              <a:rPr lang="es-ES" altLang="es-ES_tradnl" sz="1400">
                <a:solidFill>
                  <a:srgbClr val="000000"/>
                </a:solidFill>
                <a:latin typeface="Times New Roman" charset="0"/>
              </a:rPr>
              <a:pPr algn="r" eaLnBrk="1">
                <a:lnSpc>
                  <a:spcPct val="95000"/>
                </a:lnSpc>
                <a:buSzPct val="100000"/>
              </a:pPr>
              <a:t>43</a:t>
            </a:fld>
            <a:endParaRPr lang="es-ES" altLang="es-ES_tradnl" sz="1400">
              <a:solidFill>
                <a:srgbClr val="000000"/>
              </a:solidFill>
              <a:latin typeface="Times New Roman" charset="0"/>
            </a:endParaRPr>
          </a:p>
        </p:txBody>
      </p:sp>
      <p:sp>
        <p:nvSpPr>
          <p:cNvPr id="12083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7D68509-E198-684F-90E8-EFFEBA02E4E6}" type="slidenum">
              <a:rPr lang="es-ES" altLang="es-ES_tradnl" sz="1400">
                <a:solidFill>
                  <a:srgbClr val="000000"/>
                </a:solidFill>
                <a:latin typeface="Times New Roman" charset="0"/>
              </a:rPr>
              <a:pPr algn="r" eaLnBrk="1">
                <a:lnSpc>
                  <a:spcPct val="95000"/>
                </a:lnSpc>
                <a:buSzPct val="100000"/>
              </a:pPr>
              <a:t>43</a:t>
            </a:fld>
            <a:endParaRPr lang="es-ES" altLang="es-ES_tradnl" sz="1400">
              <a:solidFill>
                <a:srgbClr val="000000"/>
              </a:solidFill>
              <a:latin typeface="Times New Roman" charset="0"/>
            </a:endParaRPr>
          </a:p>
        </p:txBody>
      </p:sp>
      <p:sp>
        <p:nvSpPr>
          <p:cNvPr id="12083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DA1FCEB-0D9C-0B46-B7E9-82B0A9B17CC6}" type="slidenum">
              <a:rPr lang="es-ES" altLang="es-ES_tradnl" sz="1400">
                <a:solidFill>
                  <a:srgbClr val="000000"/>
                </a:solidFill>
                <a:latin typeface="Times New Roman" charset="0"/>
              </a:rPr>
              <a:pPr algn="r" eaLnBrk="1">
                <a:lnSpc>
                  <a:spcPct val="95000"/>
                </a:lnSpc>
                <a:buSzPct val="100000"/>
              </a:pPr>
              <a:t>43</a:t>
            </a:fld>
            <a:endParaRPr lang="es-ES" altLang="es-ES_tradnl" sz="1400">
              <a:solidFill>
                <a:srgbClr val="000000"/>
              </a:solidFill>
              <a:latin typeface="Times New Roman" charset="0"/>
            </a:endParaRPr>
          </a:p>
        </p:txBody>
      </p:sp>
      <p:sp>
        <p:nvSpPr>
          <p:cNvPr id="12083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85F3481-39C2-384F-922F-0B4558BE5B70}" type="slidenum">
              <a:rPr lang="es-ES" altLang="es-ES_tradnl" sz="1400">
                <a:solidFill>
                  <a:srgbClr val="000000"/>
                </a:solidFill>
                <a:latin typeface="Times New Roman" charset="0"/>
              </a:rPr>
              <a:pPr algn="r" eaLnBrk="1">
                <a:lnSpc>
                  <a:spcPct val="95000"/>
                </a:lnSpc>
                <a:buSzPct val="100000"/>
              </a:pPr>
              <a:t>43</a:t>
            </a:fld>
            <a:endParaRPr lang="es-ES" altLang="es-ES_tradnl" sz="1400">
              <a:solidFill>
                <a:srgbClr val="000000"/>
              </a:solidFill>
              <a:latin typeface="Times New Roman" charset="0"/>
            </a:endParaRPr>
          </a:p>
        </p:txBody>
      </p:sp>
      <p:sp>
        <p:nvSpPr>
          <p:cNvPr id="12083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762DA16-D1CF-FF4B-90D5-C86536B8B8EC}" type="slidenum">
              <a:rPr lang="es-ES" altLang="es-ES_tradnl" sz="1400">
                <a:solidFill>
                  <a:srgbClr val="000000"/>
                </a:solidFill>
                <a:latin typeface="Times New Roman" charset="0"/>
              </a:rPr>
              <a:pPr algn="r" eaLnBrk="1">
                <a:lnSpc>
                  <a:spcPct val="95000"/>
                </a:lnSpc>
                <a:buSzPct val="100000"/>
              </a:pPr>
              <a:t>43</a:t>
            </a:fld>
            <a:endParaRPr lang="es-ES" altLang="es-ES_tradnl" sz="1400">
              <a:solidFill>
                <a:srgbClr val="000000"/>
              </a:solidFill>
              <a:latin typeface="Times New Roman" charset="0"/>
            </a:endParaRPr>
          </a:p>
        </p:txBody>
      </p:sp>
      <p:sp>
        <p:nvSpPr>
          <p:cNvPr id="12084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4557C19-5308-3340-B058-8241A3B807B0}" type="slidenum">
              <a:rPr lang="es-ES" altLang="es-ES_tradnl" sz="1400">
                <a:solidFill>
                  <a:srgbClr val="000000"/>
                </a:solidFill>
                <a:latin typeface="Times New Roman" charset="0"/>
              </a:rPr>
              <a:pPr algn="r" eaLnBrk="1">
                <a:lnSpc>
                  <a:spcPct val="95000"/>
                </a:lnSpc>
                <a:buSzPct val="100000"/>
              </a:pPr>
              <a:t>43</a:t>
            </a:fld>
            <a:endParaRPr lang="es-ES" altLang="es-ES_tradnl" sz="1400">
              <a:solidFill>
                <a:srgbClr val="000000"/>
              </a:solidFill>
              <a:latin typeface="Times New Roman" charset="0"/>
            </a:endParaRPr>
          </a:p>
        </p:txBody>
      </p:sp>
      <p:sp>
        <p:nvSpPr>
          <p:cNvPr id="120841"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520287C-C5A5-D94A-879A-6B2443509906}" type="slidenum">
              <a:rPr lang="es-ES" altLang="es-ES_tradnl" sz="1400">
                <a:solidFill>
                  <a:srgbClr val="000000"/>
                </a:solidFill>
                <a:latin typeface="Times New Roman" charset="0"/>
              </a:rPr>
              <a:pPr algn="r" eaLnBrk="1">
                <a:lnSpc>
                  <a:spcPct val="95000"/>
                </a:lnSpc>
                <a:buSzPct val="100000"/>
              </a:pPr>
              <a:t>43</a:t>
            </a:fld>
            <a:endParaRPr lang="es-ES" altLang="es-ES_tradnl" sz="1400">
              <a:solidFill>
                <a:srgbClr val="000000"/>
              </a:solidFill>
              <a:latin typeface="Times New Roman" charset="0"/>
            </a:endParaRPr>
          </a:p>
        </p:txBody>
      </p:sp>
      <p:sp>
        <p:nvSpPr>
          <p:cNvPr id="120842"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52C4100-4048-B845-A4E1-C2BE0A80A878}" type="slidenum">
              <a:rPr lang="es-ES" altLang="es-ES_tradnl" sz="1400">
                <a:solidFill>
                  <a:srgbClr val="000000"/>
                </a:solidFill>
                <a:latin typeface="Times New Roman" charset="0"/>
              </a:rPr>
              <a:pPr algn="r" eaLnBrk="1">
                <a:lnSpc>
                  <a:spcPct val="95000"/>
                </a:lnSpc>
                <a:buSzPct val="100000"/>
              </a:pPr>
              <a:t>43</a:t>
            </a:fld>
            <a:endParaRPr lang="es-ES" altLang="es-ES_tradnl" sz="1400">
              <a:solidFill>
                <a:srgbClr val="000000"/>
              </a:solidFill>
              <a:latin typeface="Times New Roman" charset="0"/>
            </a:endParaRPr>
          </a:p>
        </p:txBody>
      </p:sp>
      <p:sp>
        <p:nvSpPr>
          <p:cNvPr id="120843"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D786CBF-BBFA-3947-B76E-E5DC32DD2A0D}" type="slidenum">
              <a:rPr lang="es-ES" altLang="es-ES_tradnl" sz="1400">
                <a:solidFill>
                  <a:srgbClr val="000000"/>
                </a:solidFill>
                <a:latin typeface="Times New Roman" charset="0"/>
              </a:rPr>
              <a:pPr algn="r" eaLnBrk="1">
                <a:lnSpc>
                  <a:spcPct val="95000"/>
                </a:lnSpc>
                <a:buSzPct val="100000"/>
              </a:pPr>
              <a:t>43</a:t>
            </a:fld>
            <a:endParaRPr lang="es-ES" altLang="es-ES_tradnl" sz="1400">
              <a:solidFill>
                <a:srgbClr val="000000"/>
              </a:solidFill>
              <a:latin typeface="Times New Roman" charset="0"/>
            </a:endParaRPr>
          </a:p>
        </p:txBody>
      </p:sp>
      <p:sp>
        <p:nvSpPr>
          <p:cNvPr id="120844"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D2E15C6-0E2D-474C-8B58-23A58AAF838A}" type="slidenum">
              <a:rPr lang="es-ES" altLang="es-ES_tradnl" sz="1400">
                <a:solidFill>
                  <a:srgbClr val="000000"/>
                </a:solidFill>
                <a:latin typeface="Times New Roman" charset="0"/>
              </a:rPr>
              <a:pPr algn="r" eaLnBrk="1">
                <a:lnSpc>
                  <a:spcPct val="95000"/>
                </a:lnSpc>
                <a:buSzPct val="100000"/>
              </a:pPr>
              <a:t>43</a:t>
            </a:fld>
            <a:endParaRPr lang="es-ES" altLang="es-ES_tradnl" sz="1400">
              <a:solidFill>
                <a:srgbClr val="000000"/>
              </a:solidFill>
              <a:latin typeface="Times New Roman" charset="0"/>
            </a:endParaRPr>
          </a:p>
        </p:txBody>
      </p:sp>
      <p:sp>
        <p:nvSpPr>
          <p:cNvPr id="120845"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20846"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511980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ED18EEE2-6781-C540-AD32-D228D50F5095}" type="slidenum">
              <a:rPr lang="es-ES" altLang="es-ES_tradnl" sz="1400">
                <a:solidFill>
                  <a:srgbClr val="000000"/>
                </a:solidFill>
                <a:latin typeface="Times New Roman" charset="0"/>
              </a:rPr>
              <a:pPr/>
              <a:t>44</a:t>
            </a:fld>
            <a:endParaRPr lang="es-ES" altLang="es-ES_tradnl" sz="1400">
              <a:solidFill>
                <a:srgbClr val="000000"/>
              </a:solidFill>
              <a:latin typeface="Times New Roman" charset="0"/>
            </a:endParaRPr>
          </a:p>
        </p:txBody>
      </p:sp>
      <p:sp>
        <p:nvSpPr>
          <p:cNvPr id="122883"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AA6291E-1446-9049-8438-C6A67B85B0C7}" type="slidenum">
              <a:rPr lang="es-ES" altLang="es-ES_tradnl" sz="1400">
                <a:solidFill>
                  <a:srgbClr val="000000"/>
                </a:solidFill>
                <a:latin typeface="Times New Roman" charset="0"/>
              </a:rPr>
              <a:pPr algn="r" eaLnBrk="1">
                <a:lnSpc>
                  <a:spcPct val="95000"/>
                </a:lnSpc>
                <a:buSzPct val="100000"/>
              </a:pPr>
              <a:t>44</a:t>
            </a:fld>
            <a:endParaRPr lang="es-ES" altLang="es-ES_tradnl" sz="1400">
              <a:solidFill>
                <a:srgbClr val="000000"/>
              </a:solidFill>
              <a:latin typeface="Times New Roman" charset="0"/>
            </a:endParaRPr>
          </a:p>
        </p:txBody>
      </p:sp>
      <p:sp>
        <p:nvSpPr>
          <p:cNvPr id="122884"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813CBC8-E1BF-8F46-990B-33CD844D67AB}" type="slidenum">
              <a:rPr lang="es-ES" altLang="es-ES_tradnl" sz="1400">
                <a:solidFill>
                  <a:srgbClr val="000000"/>
                </a:solidFill>
                <a:latin typeface="Times New Roman" charset="0"/>
              </a:rPr>
              <a:pPr algn="r" eaLnBrk="1">
                <a:lnSpc>
                  <a:spcPct val="95000"/>
                </a:lnSpc>
                <a:buSzPct val="100000"/>
              </a:pPr>
              <a:t>44</a:t>
            </a:fld>
            <a:endParaRPr lang="es-ES" altLang="es-ES_tradnl" sz="1400">
              <a:solidFill>
                <a:srgbClr val="000000"/>
              </a:solidFill>
              <a:latin typeface="Times New Roman" charset="0"/>
            </a:endParaRPr>
          </a:p>
        </p:txBody>
      </p:sp>
      <p:sp>
        <p:nvSpPr>
          <p:cNvPr id="122885"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3DDBE28-FEC7-204C-A2E5-B113A5765011}" type="slidenum">
              <a:rPr lang="es-ES" altLang="es-ES_tradnl" sz="1400">
                <a:solidFill>
                  <a:srgbClr val="000000"/>
                </a:solidFill>
                <a:latin typeface="Times New Roman" charset="0"/>
              </a:rPr>
              <a:pPr algn="r" eaLnBrk="1">
                <a:lnSpc>
                  <a:spcPct val="95000"/>
                </a:lnSpc>
                <a:buSzPct val="100000"/>
              </a:pPr>
              <a:t>44</a:t>
            </a:fld>
            <a:endParaRPr lang="es-ES" altLang="es-ES_tradnl" sz="1400">
              <a:solidFill>
                <a:srgbClr val="000000"/>
              </a:solidFill>
              <a:latin typeface="Times New Roman" charset="0"/>
            </a:endParaRPr>
          </a:p>
        </p:txBody>
      </p:sp>
      <p:sp>
        <p:nvSpPr>
          <p:cNvPr id="122886"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04D34CF-77CD-8149-A4BB-0B09EAEBAC89}" type="slidenum">
              <a:rPr lang="es-ES" altLang="es-ES_tradnl" sz="1400">
                <a:solidFill>
                  <a:srgbClr val="000000"/>
                </a:solidFill>
                <a:latin typeface="Times New Roman" charset="0"/>
              </a:rPr>
              <a:pPr algn="r" eaLnBrk="1">
                <a:lnSpc>
                  <a:spcPct val="95000"/>
                </a:lnSpc>
                <a:buSzPct val="100000"/>
              </a:pPr>
              <a:t>44</a:t>
            </a:fld>
            <a:endParaRPr lang="es-ES" altLang="es-ES_tradnl" sz="1400">
              <a:solidFill>
                <a:srgbClr val="000000"/>
              </a:solidFill>
              <a:latin typeface="Times New Roman" charset="0"/>
            </a:endParaRPr>
          </a:p>
        </p:txBody>
      </p:sp>
      <p:sp>
        <p:nvSpPr>
          <p:cNvPr id="122887"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C417334-2855-0543-A64E-300CE66218BA}" type="slidenum">
              <a:rPr lang="es-ES" altLang="es-ES_tradnl" sz="1400">
                <a:solidFill>
                  <a:srgbClr val="000000"/>
                </a:solidFill>
                <a:latin typeface="Times New Roman" charset="0"/>
              </a:rPr>
              <a:pPr algn="r" eaLnBrk="1">
                <a:lnSpc>
                  <a:spcPct val="95000"/>
                </a:lnSpc>
                <a:buSzPct val="100000"/>
              </a:pPr>
              <a:t>44</a:t>
            </a:fld>
            <a:endParaRPr lang="es-ES" altLang="es-ES_tradnl" sz="1400">
              <a:solidFill>
                <a:srgbClr val="000000"/>
              </a:solidFill>
              <a:latin typeface="Times New Roman" charset="0"/>
            </a:endParaRPr>
          </a:p>
        </p:txBody>
      </p:sp>
      <p:sp>
        <p:nvSpPr>
          <p:cNvPr id="122888"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F878A93-DFCE-2A44-B522-4ABE79C69BD1}" type="slidenum">
              <a:rPr lang="es-ES" altLang="es-ES_tradnl" sz="1400">
                <a:solidFill>
                  <a:srgbClr val="000000"/>
                </a:solidFill>
                <a:latin typeface="Times New Roman" charset="0"/>
              </a:rPr>
              <a:pPr algn="r" eaLnBrk="1">
                <a:lnSpc>
                  <a:spcPct val="95000"/>
                </a:lnSpc>
                <a:buSzPct val="100000"/>
              </a:pPr>
              <a:t>44</a:t>
            </a:fld>
            <a:endParaRPr lang="es-ES" altLang="es-ES_tradnl" sz="1400">
              <a:solidFill>
                <a:srgbClr val="000000"/>
              </a:solidFill>
              <a:latin typeface="Times New Roman" charset="0"/>
            </a:endParaRPr>
          </a:p>
        </p:txBody>
      </p:sp>
      <p:sp>
        <p:nvSpPr>
          <p:cNvPr id="122889"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1873017-6D15-204E-8447-E1B0CAEC41AE}" type="slidenum">
              <a:rPr lang="es-ES" altLang="es-ES_tradnl" sz="1400">
                <a:solidFill>
                  <a:srgbClr val="000000"/>
                </a:solidFill>
                <a:latin typeface="Times New Roman" charset="0"/>
              </a:rPr>
              <a:pPr algn="r" eaLnBrk="1">
                <a:lnSpc>
                  <a:spcPct val="95000"/>
                </a:lnSpc>
                <a:buSzPct val="100000"/>
              </a:pPr>
              <a:t>44</a:t>
            </a:fld>
            <a:endParaRPr lang="es-ES" altLang="es-ES_tradnl" sz="1400">
              <a:solidFill>
                <a:srgbClr val="000000"/>
              </a:solidFill>
              <a:latin typeface="Times New Roman" charset="0"/>
            </a:endParaRPr>
          </a:p>
        </p:txBody>
      </p:sp>
      <p:sp>
        <p:nvSpPr>
          <p:cNvPr id="122890"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6AEC99F-4987-4E4A-88E0-50D9751B8D9D}" type="slidenum">
              <a:rPr lang="es-ES" altLang="es-ES_tradnl" sz="1400">
                <a:solidFill>
                  <a:srgbClr val="000000"/>
                </a:solidFill>
                <a:latin typeface="Times New Roman" charset="0"/>
              </a:rPr>
              <a:pPr algn="r" eaLnBrk="1">
                <a:lnSpc>
                  <a:spcPct val="95000"/>
                </a:lnSpc>
                <a:buSzPct val="100000"/>
              </a:pPr>
              <a:t>44</a:t>
            </a:fld>
            <a:endParaRPr lang="es-ES" altLang="es-ES_tradnl" sz="1400">
              <a:solidFill>
                <a:srgbClr val="000000"/>
              </a:solidFill>
              <a:latin typeface="Times New Roman" charset="0"/>
            </a:endParaRPr>
          </a:p>
        </p:txBody>
      </p:sp>
      <p:sp>
        <p:nvSpPr>
          <p:cNvPr id="122891"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66331C3-B00F-EC44-97E4-8FFBA882B1A1}" type="slidenum">
              <a:rPr lang="es-ES" altLang="es-ES_tradnl" sz="1400">
                <a:solidFill>
                  <a:srgbClr val="000000"/>
                </a:solidFill>
                <a:latin typeface="Times New Roman" charset="0"/>
              </a:rPr>
              <a:pPr algn="r" eaLnBrk="1">
                <a:lnSpc>
                  <a:spcPct val="95000"/>
                </a:lnSpc>
                <a:buSzPct val="100000"/>
              </a:pPr>
              <a:t>44</a:t>
            </a:fld>
            <a:endParaRPr lang="es-ES" altLang="es-ES_tradnl" sz="1400">
              <a:solidFill>
                <a:srgbClr val="000000"/>
              </a:solidFill>
              <a:latin typeface="Times New Roman" charset="0"/>
            </a:endParaRPr>
          </a:p>
        </p:txBody>
      </p:sp>
      <p:sp>
        <p:nvSpPr>
          <p:cNvPr id="122892"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8692AD6-FE48-EB45-97F7-4D9BB255D374}" type="slidenum">
              <a:rPr lang="es-ES" altLang="es-ES_tradnl" sz="1400">
                <a:solidFill>
                  <a:srgbClr val="000000"/>
                </a:solidFill>
                <a:latin typeface="Times New Roman" charset="0"/>
              </a:rPr>
              <a:pPr algn="r" eaLnBrk="1">
                <a:lnSpc>
                  <a:spcPct val="95000"/>
                </a:lnSpc>
                <a:buSzPct val="100000"/>
              </a:pPr>
              <a:t>44</a:t>
            </a:fld>
            <a:endParaRPr lang="es-ES" altLang="es-ES_tradnl" sz="1400">
              <a:solidFill>
                <a:srgbClr val="000000"/>
              </a:solidFill>
              <a:latin typeface="Times New Roman" charset="0"/>
            </a:endParaRPr>
          </a:p>
        </p:txBody>
      </p:sp>
      <p:sp>
        <p:nvSpPr>
          <p:cNvPr id="122893"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22894"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566326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CED6E819-530F-E444-BDF9-335A307AB8D0}" type="slidenum">
              <a:rPr lang="es-ES" altLang="es-ES_tradnl" sz="1400">
                <a:solidFill>
                  <a:srgbClr val="000000"/>
                </a:solidFill>
                <a:latin typeface="Times New Roman" charset="0"/>
              </a:rPr>
              <a:pPr/>
              <a:t>45</a:t>
            </a:fld>
            <a:endParaRPr lang="es-ES" altLang="es-ES_tradnl" sz="1400">
              <a:solidFill>
                <a:srgbClr val="000000"/>
              </a:solidFill>
              <a:latin typeface="Times New Roman" charset="0"/>
            </a:endParaRPr>
          </a:p>
        </p:txBody>
      </p:sp>
      <p:sp>
        <p:nvSpPr>
          <p:cNvPr id="124931"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B3D8DE0-607E-5844-9AAC-619C4D0AB8B0}" type="slidenum">
              <a:rPr lang="es-ES" altLang="es-ES_tradnl" sz="1400">
                <a:solidFill>
                  <a:srgbClr val="000000"/>
                </a:solidFill>
                <a:latin typeface="Times New Roman" charset="0"/>
              </a:rPr>
              <a:pPr algn="r" eaLnBrk="1">
                <a:lnSpc>
                  <a:spcPct val="95000"/>
                </a:lnSpc>
                <a:buSzPct val="100000"/>
              </a:pPr>
              <a:t>45</a:t>
            </a:fld>
            <a:endParaRPr lang="es-ES" altLang="es-ES_tradnl" sz="1400">
              <a:solidFill>
                <a:srgbClr val="000000"/>
              </a:solidFill>
              <a:latin typeface="Times New Roman" charset="0"/>
            </a:endParaRPr>
          </a:p>
        </p:txBody>
      </p:sp>
      <p:sp>
        <p:nvSpPr>
          <p:cNvPr id="124932"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F885BAA-9092-794D-81F5-AD9502733455}" type="slidenum">
              <a:rPr lang="es-ES" altLang="es-ES_tradnl" sz="1400">
                <a:solidFill>
                  <a:srgbClr val="000000"/>
                </a:solidFill>
                <a:latin typeface="Times New Roman" charset="0"/>
              </a:rPr>
              <a:pPr algn="r" eaLnBrk="1">
                <a:lnSpc>
                  <a:spcPct val="95000"/>
                </a:lnSpc>
                <a:buSzPct val="100000"/>
              </a:pPr>
              <a:t>45</a:t>
            </a:fld>
            <a:endParaRPr lang="es-ES" altLang="es-ES_tradnl" sz="1400">
              <a:solidFill>
                <a:srgbClr val="000000"/>
              </a:solidFill>
              <a:latin typeface="Times New Roman" charset="0"/>
            </a:endParaRPr>
          </a:p>
        </p:txBody>
      </p:sp>
      <p:sp>
        <p:nvSpPr>
          <p:cNvPr id="124933"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E03A88A-9787-DD4B-A644-93D29C892B62}" type="slidenum">
              <a:rPr lang="es-ES" altLang="es-ES_tradnl" sz="1400">
                <a:solidFill>
                  <a:srgbClr val="000000"/>
                </a:solidFill>
                <a:latin typeface="Times New Roman" charset="0"/>
              </a:rPr>
              <a:pPr algn="r" eaLnBrk="1">
                <a:lnSpc>
                  <a:spcPct val="95000"/>
                </a:lnSpc>
                <a:buSzPct val="100000"/>
              </a:pPr>
              <a:t>45</a:t>
            </a:fld>
            <a:endParaRPr lang="es-ES" altLang="es-ES_tradnl" sz="1400">
              <a:solidFill>
                <a:srgbClr val="000000"/>
              </a:solidFill>
              <a:latin typeface="Times New Roman" charset="0"/>
            </a:endParaRPr>
          </a:p>
        </p:txBody>
      </p:sp>
      <p:sp>
        <p:nvSpPr>
          <p:cNvPr id="124934"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5DCA884-873A-8040-83E3-BE8F319108E9}" type="slidenum">
              <a:rPr lang="es-ES" altLang="es-ES_tradnl" sz="1400">
                <a:solidFill>
                  <a:srgbClr val="000000"/>
                </a:solidFill>
                <a:latin typeface="Times New Roman" charset="0"/>
              </a:rPr>
              <a:pPr algn="r" eaLnBrk="1">
                <a:lnSpc>
                  <a:spcPct val="95000"/>
                </a:lnSpc>
                <a:buSzPct val="100000"/>
              </a:pPr>
              <a:t>45</a:t>
            </a:fld>
            <a:endParaRPr lang="es-ES" altLang="es-ES_tradnl" sz="1400">
              <a:solidFill>
                <a:srgbClr val="000000"/>
              </a:solidFill>
              <a:latin typeface="Times New Roman" charset="0"/>
            </a:endParaRPr>
          </a:p>
        </p:txBody>
      </p:sp>
      <p:sp>
        <p:nvSpPr>
          <p:cNvPr id="124935"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0647C99-8861-B943-B49E-FD4EDBB4B5AD}" type="slidenum">
              <a:rPr lang="es-ES" altLang="es-ES_tradnl" sz="1400">
                <a:solidFill>
                  <a:srgbClr val="000000"/>
                </a:solidFill>
                <a:latin typeface="Times New Roman" charset="0"/>
              </a:rPr>
              <a:pPr algn="r" eaLnBrk="1">
                <a:lnSpc>
                  <a:spcPct val="95000"/>
                </a:lnSpc>
                <a:buSzPct val="100000"/>
              </a:pPr>
              <a:t>45</a:t>
            </a:fld>
            <a:endParaRPr lang="es-ES" altLang="es-ES_tradnl" sz="1400">
              <a:solidFill>
                <a:srgbClr val="000000"/>
              </a:solidFill>
              <a:latin typeface="Times New Roman" charset="0"/>
            </a:endParaRPr>
          </a:p>
        </p:txBody>
      </p:sp>
      <p:sp>
        <p:nvSpPr>
          <p:cNvPr id="124936"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A08B1A0-1148-0F40-B27E-8A489A1CFFC0}" type="slidenum">
              <a:rPr lang="es-ES" altLang="es-ES_tradnl" sz="1400">
                <a:solidFill>
                  <a:srgbClr val="000000"/>
                </a:solidFill>
                <a:latin typeface="Times New Roman" charset="0"/>
              </a:rPr>
              <a:pPr algn="r" eaLnBrk="1">
                <a:lnSpc>
                  <a:spcPct val="95000"/>
                </a:lnSpc>
                <a:buSzPct val="100000"/>
              </a:pPr>
              <a:t>45</a:t>
            </a:fld>
            <a:endParaRPr lang="es-ES" altLang="es-ES_tradnl" sz="1400">
              <a:solidFill>
                <a:srgbClr val="000000"/>
              </a:solidFill>
              <a:latin typeface="Times New Roman" charset="0"/>
            </a:endParaRPr>
          </a:p>
        </p:txBody>
      </p:sp>
      <p:sp>
        <p:nvSpPr>
          <p:cNvPr id="124937"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B4A5A34-22F4-BE42-BBA6-5D75385934E2}" type="slidenum">
              <a:rPr lang="es-ES" altLang="es-ES_tradnl" sz="1400">
                <a:solidFill>
                  <a:srgbClr val="000000"/>
                </a:solidFill>
                <a:latin typeface="Times New Roman" charset="0"/>
              </a:rPr>
              <a:pPr algn="r" eaLnBrk="1">
                <a:lnSpc>
                  <a:spcPct val="95000"/>
                </a:lnSpc>
                <a:buSzPct val="100000"/>
              </a:pPr>
              <a:t>45</a:t>
            </a:fld>
            <a:endParaRPr lang="es-ES" altLang="es-ES_tradnl" sz="1400">
              <a:solidFill>
                <a:srgbClr val="000000"/>
              </a:solidFill>
              <a:latin typeface="Times New Roman" charset="0"/>
            </a:endParaRPr>
          </a:p>
        </p:txBody>
      </p:sp>
      <p:sp>
        <p:nvSpPr>
          <p:cNvPr id="124938"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F6B9754-502A-254A-9D7F-A386B2DBC8F2}" type="slidenum">
              <a:rPr lang="es-ES" altLang="es-ES_tradnl" sz="1400">
                <a:solidFill>
                  <a:srgbClr val="000000"/>
                </a:solidFill>
                <a:latin typeface="Times New Roman" charset="0"/>
              </a:rPr>
              <a:pPr algn="r" eaLnBrk="1">
                <a:lnSpc>
                  <a:spcPct val="95000"/>
                </a:lnSpc>
                <a:buSzPct val="100000"/>
              </a:pPr>
              <a:t>45</a:t>
            </a:fld>
            <a:endParaRPr lang="es-ES" altLang="es-ES_tradnl" sz="1400">
              <a:solidFill>
                <a:srgbClr val="000000"/>
              </a:solidFill>
              <a:latin typeface="Times New Roman" charset="0"/>
            </a:endParaRPr>
          </a:p>
        </p:txBody>
      </p:sp>
      <p:sp>
        <p:nvSpPr>
          <p:cNvPr id="124939"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2B55478-5DAB-AA4E-A35A-7C0FD1043A40}" type="slidenum">
              <a:rPr lang="es-ES" altLang="es-ES_tradnl" sz="1400">
                <a:solidFill>
                  <a:srgbClr val="000000"/>
                </a:solidFill>
                <a:latin typeface="Times New Roman" charset="0"/>
              </a:rPr>
              <a:pPr algn="r" eaLnBrk="1">
                <a:lnSpc>
                  <a:spcPct val="95000"/>
                </a:lnSpc>
                <a:buSzPct val="100000"/>
              </a:pPr>
              <a:t>45</a:t>
            </a:fld>
            <a:endParaRPr lang="es-ES" altLang="es-ES_tradnl" sz="1400">
              <a:solidFill>
                <a:srgbClr val="000000"/>
              </a:solidFill>
              <a:latin typeface="Times New Roman" charset="0"/>
            </a:endParaRPr>
          </a:p>
        </p:txBody>
      </p:sp>
      <p:sp>
        <p:nvSpPr>
          <p:cNvPr id="124940"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ACC3990-8795-4B42-9585-EAA28802E631}" type="slidenum">
              <a:rPr lang="es-ES" altLang="es-ES_tradnl" sz="1400">
                <a:solidFill>
                  <a:srgbClr val="000000"/>
                </a:solidFill>
                <a:latin typeface="Times New Roman" charset="0"/>
              </a:rPr>
              <a:pPr algn="r" eaLnBrk="1">
                <a:lnSpc>
                  <a:spcPct val="95000"/>
                </a:lnSpc>
                <a:buSzPct val="100000"/>
              </a:pPr>
              <a:t>45</a:t>
            </a:fld>
            <a:endParaRPr lang="es-ES" altLang="es-ES_tradnl" sz="1400">
              <a:solidFill>
                <a:srgbClr val="000000"/>
              </a:solidFill>
              <a:latin typeface="Times New Roman" charset="0"/>
            </a:endParaRPr>
          </a:p>
        </p:txBody>
      </p:sp>
      <p:sp>
        <p:nvSpPr>
          <p:cNvPr id="124941"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24942"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508917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8754345C-7749-CD4A-B4CB-27E5820D38A0}" type="slidenum">
              <a:rPr lang="es-ES" altLang="es-ES_tradnl" sz="1400">
                <a:solidFill>
                  <a:srgbClr val="000000"/>
                </a:solidFill>
                <a:latin typeface="Times New Roman" charset="0"/>
              </a:rPr>
              <a:pPr/>
              <a:t>46</a:t>
            </a:fld>
            <a:endParaRPr lang="es-ES" altLang="es-ES_tradnl" sz="1400">
              <a:solidFill>
                <a:srgbClr val="000000"/>
              </a:solidFill>
              <a:latin typeface="Times New Roman" charset="0"/>
            </a:endParaRPr>
          </a:p>
        </p:txBody>
      </p:sp>
      <p:sp>
        <p:nvSpPr>
          <p:cNvPr id="21094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4F178E1-0D87-0143-99DD-AC97D17B96B0}" type="slidenum">
              <a:rPr lang="es-ES" altLang="es-ES_tradnl" sz="1400">
                <a:solidFill>
                  <a:srgbClr val="000000"/>
                </a:solidFill>
                <a:latin typeface="Times New Roman" charset="0"/>
              </a:rPr>
              <a:pPr algn="r" eaLnBrk="1">
                <a:lnSpc>
                  <a:spcPct val="95000"/>
                </a:lnSpc>
                <a:buSzPct val="100000"/>
              </a:pPr>
              <a:t>46</a:t>
            </a:fld>
            <a:endParaRPr lang="es-ES" altLang="es-ES_tradnl" sz="1400">
              <a:solidFill>
                <a:srgbClr val="000000"/>
              </a:solidFill>
              <a:latin typeface="Times New Roman" charset="0"/>
            </a:endParaRPr>
          </a:p>
        </p:txBody>
      </p:sp>
      <p:sp>
        <p:nvSpPr>
          <p:cNvPr id="21094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C25CC6C-9CF9-E34A-996B-00E6ACB959DF}" type="slidenum">
              <a:rPr lang="es-ES" altLang="es-ES_tradnl" sz="1400">
                <a:solidFill>
                  <a:srgbClr val="000000"/>
                </a:solidFill>
                <a:latin typeface="Times New Roman" charset="0"/>
              </a:rPr>
              <a:pPr algn="r" eaLnBrk="1">
                <a:lnSpc>
                  <a:spcPct val="95000"/>
                </a:lnSpc>
                <a:buSzPct val="100000"/>
              </a:pPr>
              <a:t>46</a:t>
            </a:fld>
            <a:endParaRPr lang="es-ES" altLang="es-ES_tradnl" sz="1400">
              <a:solidFill>
                <a:srgbClr val="000000"/>
              </a:solidFill>
              <a:latin typeface="Times New Roman" charset="0"/>
            </a:endParaRPr>
          </a:p>
        </p:txBody>
      </p:sp>
      <p:sp>
        <p:nvSpPr>
          <p:cNvPr id="21094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011AF64-1743-C24B-9D80-E73E0D891130}" type="slidenum">
              <a:rPr lang="es-ES" altLang="es-ES_tradnl" sz="1400">
                <a:solidFill>
                  <a:srgbClr val="000000"/>
                </a:solidFill>
                <a:latin typeface="Times New Roman" charset="0"/>
              </a:rPr>
              <a:pPr algn="r" eaLnBrk="1">
                <a:lnSpc>
                  <a:spcPct val="95000"/>
                </a:lnSpc>
                <a:buSzPct val="100000"/>
              </a:pPr>
              <a:t>46</a:t>
            </a:fld>
            <a:endParaRPr lang="es-ES" altLang="es-ES_tradnl" sz="1400">
              <a:solidFill>
                <a:srgbClr val="000000"/>
              </a:solidFill>
              <a:latin typeface="Times New Roman" charset="0"/>
            </a:endParaRPr>
          </a:p>
        </p:txBody>
      </p:sp>
      <p:sp>
        <p:nvSpPr>
          <p:cNvPr id="21095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9C39D1C-93F5-B142-834F-6C63F87BD279}" type="slidenum">
              <a:rPr lang="es-ES" altLang="es-ES_tradnl" sz="1400">
                <a:solidFill>
                  <a:srgbClr val="000000"/>
                </a:solidFill>
                <a:latin typeface="Times New Roman" charset="0"/>
              </a:rPr>
              <a:pPr algn="r" eaLnBrk="1">
                <a:lnSpc>
                  <a:spcPct val="95000"/>
                </a:lnSpc>
                <a:buSzPct val="100000"/>
              </a:pPr>
              <a:t>46</a:t>
            </a:fld>
            <a:endParaRPr lang="es-ES" altLang="es-ES_tradnl" sz="1400">
              <a:solidFill>
                <a:srgbClr val="000000"/>
              </a:solidFill>
              <a:latin typeface="Times New Roman" charset="0"/>
            </a:endParaRPr>
          </a:p>
        </p:txBody>
      </p:sp>
      <p:sp>
        <p:nvSpPr>
          <p:cNvPr id="21095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DA7959B-2DE7-3F49-81E8-CD4D99D7E2FE}" type="slidenum">
              <a:rPr lang="es-ES" altLang="es-ES_tradnl" sz="1400">
                <a:solidFill>
                  <a:srgbClr val="000000"/>
                </a:solidFill>
                <a:latin typeface="Times New Roman" charset="0"/>
              </a:rPr>
              <a:pPr algn="r" eaLnBrk="1">
                <a:lnSpc>
                  <a:spcPct val="95000"/>
                </a:lnSpc>
                <a:buSzPct val="100000"/>
              </a:pPr>
              <a:t>46</a:t>
            </a:fld>
            <a:endParaRPr lang="es-ES" altLang="es-ES_tradnl" sz="1400">
              <a:solidFill>
                <a:srgbClr val="000000"/>
              </a:solidFill>
              <a:latin typeface="Times New Roman" charset="0"/>
            </a:endParaRPr>
          </a:p>
        </p:txBody>
      </p:sp>
      <p:sp>
        <p:nvSpPr>
          <p:cNvPr id="21095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E828561-7673-444A-8E98-7283F32AE3C6}" type="slidenum">
              <a:rPr lang="es-ES" altLang="es-ES_tradnl" sz="1400">
                <a:solidFill>
                  <a:srgbClr val="000000"/>
                </a:solidFill>
                <a:latin typeface="Times New Roman" charset="0"/>
              </a:rPr>
              <a:pPr algn="r" eaLnBrk="1">
                <a:lnSpc>
                  <a:spcPct val="95000"/>
                </a:lnSpc>
                <a:buSzPct val="100000"/>
              </a:pPr>
              <a:t>46</a:t>
            </a:fld>
            <a:endParaRPr lang="es-ES" altLang="es-ES_tradnl" sz="1400">
              <a:solidFill>
                <a:srgbClr val="000000"/>
              </a:solidFill>
              <a:latin typeface="Times New Roman" charset="0"/>
            </a:endParaRPr>
          </a:p>
        </p:txBody>
      </p:sp>
      <p:sp>
        <p:nvSpPr>
          <p:cNvPr id="210953"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F703776-2F47-2D4F-9780-4498AC2F8467}" type="slidenum">
              <a:rPr lang="es-ES" altLang="es-ES_tradnl" sz="1400">
                <a:solidFill>
                  <a:srgbClr val="000000"/>
                </a:solidFill>
                <a:latin typeface="Times New Roman" charset="0"/>
              </a:rPr>
              <a:pPr algn="r" eaLnBrk="1">
                <a:lnSpc>
                  <a:spcPct val="95000"/>
                </a:lnSpc>
                <a:buSzPct val="100000"/>
              </a:pPr>
              <a:t>46</a:t>
            </a:fld>
            <a:endParaRPr lang="es-ES" altLang="es-ES_tradnl" sz="1400">
              <a:solidFill>
                <a:srgbClr val="000000"/>
              </a:solidFill>
              <a:latin typeface="Times New Roman" charset="0"/>
            </a:endParaRPr>
          </a:p>
        </p:txBody>
      </p:sp>
      <p:sp>
        <p:nvSpPr>
          <p:cNvPr id="210954" name="Text Box 8"/>
          <p:cNvSpPr txBox="1">
            <a:spLocks noChangeArrowheads="1"/>
          </p:cNvSpPr>
          <p:nvPr/>
        </p:nvSpPr>
        <p:spPr bwMode="auto">
          <a:xfrm>
            <a:off x="4278313" y="10155238"/>
            <a:ext cx="318928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54083B8-45E4-7841-8339-147D7CA3A928}" type="slidenum">
              <a:rPr lang="es-ES" altLang="es-ES_tradnl" sz="1400">
                <a:solidFill>
                  <a:srgbClr val="000000"/>
                </a:solidFill>
                <a:latin typeface="Times New Roman" charset="0"/>
              </a:rPr>
              <a:pPr algn="r" eaLnBrk="1">
                <a:lnSpc>
                  <a:spcPct val="95000"/>
                </a:lnSpc>
                <a:buSzPct val="100000"/>
              </a:pPr>
              <a:t>46</a:t>
            </a:fld>
            <a:endParaRPr lang="es-ES" altLang="es-ES_tradnl" sz="1400">
              <a:solidFill>
                <a:srgbClr val="000000"/>
              </a:solidFill>
              <a:latin typeface="Times New Roman" charset="0"/>
            </a:endParaRPr>
          </a:p>
        </p:txBody>
      </p:sp>
      <p:sp>
        <p:nvSpPr>
          <p:cNvPr id="210955" name="Text Box 9"/>
          <p:cNvSpPr txBox="1">
            <a:spLocks noChangeArrowheads="1"/>
          </p:cNvSpPr>
          <p:nvPr/>
        </p:nvSpPr>
        <p:spPr bwMode="auto">
          <a:xfrm>
            <a:off x="4278313" y="10155238"/>
            <a:ext cx="31988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EE81186-CE20-4D4A-8151-B354E1A5CB6F}" type="slidenum">
              <a:rPr lang="es-ES" altLang="es-ES_tradnl" sz="1400">
                <a:solidFill>
                  <a:srgbClr val="000000"/>
                </a:solidFill>
                <a:latin typeface="Times New Roman" charset="0"/>
              </a:rPr>
              <a:pPr algn="r" eaLnBrk="1">
                <a:lnSpc>
                  <a:spcPct val="95000"/>
                </a:lnSpc>
                <a:buSzPct val="100000"/>
              </a:pPr>
              <a:t>46</a:t>
            </a:fld>
            <a:endParaRPr lang="es-ES" altLang="es-ES_tradnl" sz="1400">
              <a:solidFill>
                <a:srgbClr val="000000"/>
              </a:solidFill>
              <a:latin typeface="Times New Roman" charset="0"/>
            </a:endParaRPr>
          </a:p>
        </p:txBody>
      </p:sp>
      <p:sp>
        <p:nvSpPr>
          <p:cNvPr id="21095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5068FC3-FB6D-0243-8D38-8EC8B7CF3974}" type="slidenum">
              <a:rPr lang="es-ES" altLang="es-ES_tradnl" sz="1400">
                <a:solidFill>
                  <a:srgbClr val="000000"/>
                </a:solidFill>
                <a:latin typeface="Times New Roman" charset="0"/>
              </a:rPr>
              <a:pPr algn="r" eaLnBrk="1">
                <a:lnSpc>
                  <a:spcPct val="95000"/>
                </a:lnSpc>
                <a:buSzPct val="100000"/>
              </a:pPr>
              <a:t>46</a:t>
            </a:fld>
            <a:endParaRPr lang="es-ES" altLang="es-ES_tradnl" sz="1400">
              <a:solidFill>
                <a:srgbClr val="000000"/>
              </a:solidFill>
              <a:latin typeface="Times New Roman" charset="0"/>
            </a:endParaRPr>
          </a:p>
        </p:txBody>
      </p:sp>
      <p:sp>
        <p:nvSpPr>
          <p:cNvPr id="21095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210958"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993042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94"/>
          <p:cNvSpPr>
            <a:spLocks noGrp="1" noChangeArrowheads="1"/>
          </p:cNvSpPr>
          <p:nvPr>
            <p:ph type="sldNum"/>
          </p:nvPr>
        </p:nvSpPr>
        <p:spPr>
          <a:ln/>
        </p:spPr>
        <p:txBody>
          <a:bodyPr/>
          <a:lstStyle/>
          <a:p>
            <a:fld id="{C037889F-7821-3547-8F9C-ADD1791A3344}" type="slidenum">
              <a:rPr lang="es-ES"/>
              <a:pPr/>
              <a:t>47</a:t>
            </a:fld>
            <a:endParaRPr lang="es-ES"/>
          </a:p>
        </p:txBody>
      </p:sp>
      <p:sp>
        <p:nvSpPr>
          <p:cNvPr id="422913" name="Text Box 1"/>
          <p:cNvSpPr txBox="1">
            <a:spLocks noChangeArrowheads="1"/>
          </p:cNvSpPr>
          <p:nvPr/>
        </p:nvSpPr>
        <p:spPr bwMode="auto">
          <a:xfrm>
            <a:off x="4278313" y="10155238"/>
            <a:ext cx="3163887" cy="417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059A112B-4902-4446-96C0-259E42ECB032}" type="slidenum">
              <a:rPr lang="es-ES" sz="1400">
                <a:solidFill>
                  <a:srgbClr val="000000"/>
                </a:solidFill>
                <a:latin typeface="Times New Roman" charset="0"/>
              </a:rPr>
              <a:pPr algn="r" eaLnBrk="1">
                <a:lnSpc>
                  <a:spcPct val="95000"/>
                </a:lnSpc>
                <a:buClrTx/>
                <a:buFontTx/>
                <a:buNone/>
              </a:pPr>
              <a:t>47</a:t>
            </a:fld>
            <a:endParaRPr lang="es-ES" sz="1400">
              <a:solidFill>
                <a:srgbClr val="000000"/>
              </a:solidFill>
              <a:latin typeface="Times New Roman" charset="0"/>
            </a:endParaRPr>
          </a:p>
        </p:txBody>
      </p:sp>
      <p:sp>
        <p:nvSpPr>
          <p:cNvPr id="422914" name="Text Box 2"/>
          <p:cNvSpPr txBox="1">
            <a:spLocks noChangeArrowheads="1"/>
          </p:cNvSpPr>
          <p:nvPr/>
        </p:nvSpPr>
        <p:spPr bwMode="auto">
          <a:xfrm>
            <a:off x="4278313" y="10155238"/>
            <a:ext cx="3165475" cy="419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1789EFEC-8F64-5C46-8F35-5503620A83CA}" type="slidenum">
              <a:rPr lang="es-ES" sz="1400">
                <a:solidFill>
                  <a:srgbClr val="000000"/>
                </a:solidFill>
                <a:latin typeface="Times New Roman" charset="0"/>
              </a:rPr>
              <a:pPr algn="r" eaLnBrk="1">
                <a:lnSpc>
                  <a:spcPct val="95000"/>
                </a:lnSpc>
                <a:buClrTx/>
                <a:buFontTx/>
                <a:buNone/>
              </a:pPr>
              <a:t>47</a:t>
            </a:fld>
            <a:endParaRPr lang="es-ES" sz="1400">
              <a:solidFill>
                <a:srgbClr val="000000"/>
              </a:solidFill>
              <a:latin typeface="Times New Roman" charset="0"/>
            </a:endParaRPr>
          </a:p>
        </p:txBody>
      </p:sp>
      <p:sp>
        <p:nvSpPr>
          <p:cNvPr id="422915" name="Text Box 3"/>
          <p:cNvSpPr txBox="1">
            <a:spLocks noChangeArrowheads="1"/>
          </p:cNvSpPr>
          <p:nvPr/>
        </p:nvSpPr>
        <p:spPr bwMode="auto">
          <a:xfrm>
            <a:off x="4278313" y="10155238"/>
            <a:ext cx="3170237" cy="423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41AFF2E6-BC94-3948-B59B-3ABA6493B482}" type="slidenum">
              <a:rPr lang="es-ES" sz="1400">
                <a:solidFill>
                  <a:srgbClr val="000000"/>
                </a:solidFill>
                <a:latin typeface="Times New Roman" charset="0"/>
              </a:rPr>
              <a:pPr algn="r" eaLnBrk="1">
                <a:lnSpc>
                  <a:spcPct val="95000"/>
                </a:lnSpc>
                <a:buClrTx/>
                <a:buFontTx/>
                <a:buNone/>
              </a:pPr>
              <a:t>47</a:t>
            </a:fld>
            <a:endParaRPr lang="es-ES" sz="1400">
              <a:solidFill>
                <a:srgbClr val="000000"/>
              </a:solidFill>
              <a:latin typeface="Times New Roman" charset="0"/>
            </a:endParaRPr>
          </a:p>
        </p:txBody>
      </p:sp>
      <p:sp>
        <p:nvSpPr>
          <p:cNvPr id="422916" name="Text Box 4"/>
          <p:cNvSpPr txBox="1">
            <a:spLocks noChangeArrowheads="1"/>
          </p:cNvSpPr>
          <p:nvPr/>
        </p:nvSpPr>
        <p:spPr bwMode="auto">
          <a:xfrm>
            <a:off x="4278313" y="10155238"/>
            <a:ext cx="3171825" cy="425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A6343F2C-9D2A-C745-93CE-D1CCCF75EEB6}" type="slidenum">
              <a:rPr lang="es-ES" sz="1400">
                <a:solidFill>
                  <a:srgbClr val="000000"/>
                </a:solidFill>
                <a:latin typeface="Times New Roman" charset="0"/>
              </a:rPr>
              <a:pPr algn="r" eaLnBrk="1">
                <a:lnSpc>
                  <a:spcPct val="95000"/>
                </a:lnSpc>
                <a:buClrTx/>
                <a:buFontTx/>
                <a:buNone/>
              </a:pPr>
              <a:t>47</a:t>
            </a:fld>
            <a:endParaRPr lang="es-ES" sz="1400">
              <a:solidFill>
                <a:srgbClr val="000000"/>
              </a:solidFill>
              <a:latin typeface="Times New Roman" charset="0"/>
            </a:endParaRPr>
          </a:p>
        </p:txBody>
      </p:sp>
      <p:sp>
        <p:nvSpPr>
          <p:cNvPr id="422917" name="Text Box 5"/>
          <p:cNvSpPr txBox="1">
            <a:spLocks noChangeArrowheads="1"/>
          </p:cNvSpPr>
          <p:nvPr/>
        </p:nvSpPr>
        <p:spPr bwMode="auto">
          <a:xfrm>
            <a:off x="4278313" y="10155238"/>
            <a:ext cx="3178175" cy="43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26A463E7-ECC6-8E42-A98E-C07ED6DE09BB}" type="slidenum">
              <a:rPr lang="es-ES" sz="1400">
                <a:solidFill>
                  <a:srgbClr val="000000"/>
                </a:solidFill>
                <a:latin typeface="Times New Roman" charset="0"/>
              </a:rPr>
              <a:pPr algn="r" eaLnBrk="1">
                <a:lnSpc>
                  <a:spcPct val="95000"/>
                </a:lnSpc>
                <a:buClrTx/>
                <a:buFontTx/>
                <a:buNone/>
              </a:pPr>
              <a:t>47</a:t>
            </a:fld>
            <a:endParaRPr lang="es-ES" sz="1400">
              <a:solidFill>
                <a:srgbClr val="000000"/>
              </a:solidFill>
              <a:latin typeface="Times New Roman" charset="0"/>
            </a:endParaRPr>
          </a:p>
        </p:txBody>
      </p:sp>
      <p:sp>
        <p:nvSpPr>
          <p:cNvPr id="422918" name="Text Box 6"/>
          <p:cNvSpPr txBox="1">
            <a:spLocks noChangeArrowheads="1"/>
          </p:cNvSpPr>
          <p:nvPr/>
        </p:nvSpPr>
        <p:spPr bwMode="auto">
          <a:xfrm>
            <a:off x="4278313" y="10155238"/>
            <a:ext cx="3184525" cy="438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13F9275F-FAC4-AF49-9ABC-0AAE2B3395C7}" type="slidenum">
              <a:rPr lang="es-ES" sz="1400">
                <a:solidFill>
                  <a:srgbClr val="000000"/>
                </a:solidFill>
                <a:latin typeface="Times New Roman" charset="0"/>
              </a:rPr>
              <a:pPr algn="r" eaLnBrk="1">
                <a:lnSpc>
                  <a:spcPct val="95000"/>
                </a:lnSpc>
                <a:buClrTx/>
                <a:buFontTx/>
                <a:buNone/>
              </a:pPr>
              <a:t>47</a:t>
            </a:fld>
            <a:endParaRPr lang="es-ES" sz="1400">
              <a:solidFill>
                <a:srgbClr val="000000"/>
              </a:solidFill>
              <a:latin typeface="Times New Roman" charset="0"/>
            </a:endParaRPr>
          </a:p>
        </p:txBody>
      </p:sp>
      <p:sp>
        <p:nvSpPr>
          <p:cNvPr id="422919" name="Text Box 7"/>
          <p:cNvSpPr txBox="1">
            <a:spLocks noChangeArrowheads="1"/>
          </p:cNvSpPr>
          <p:nvPr/>
        </p:nvSpPr>
        <p:spPr bwMode="auto">
          <a:xfrm>
            <a:off x="4278313" y="10155238"/>
            <a:ext cx="3194050" cy="447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712601A2-157D-8046-B649-6C754EF81F37}" type="slidenum">
              <a:rPr lang="es-ES" sz="1400">
                <a:solidFill>
                  <a:srgbClr val="000000"/>
                </a:solidFill>
                <a:latin typeface="Times New Roman" charset="0"/>
              </a:rPr>
              <a:pPr algn="r" eaLnBrk="1">
                <a:lnSpc>
                  <a:spcPct val="95000"/>
                </a:lnSpc>
                <a:buClrTx/>
                <a:buFontTx/>
                <a:buNone/>
              </a:pPr>
              <a:t>47</a:t>
            </a:fld>
            <a:endParaRPr lang="es-ES" sz="1400">
              <a:solidFill>
                <a:srgbClr val="000000"/>
              </a:solidFill>
              <a:latin typeface="Times New Roman" charset="0"/>
            </a:endParaRPr>
          </a:p>
        </p:txBody>
      </p:sp>
      <p:sp>
        <p:nvSpPr>
          <p:cNvPr id="422920" name="Text Box 8"/>
          <p:cNvSpPr txBox="1">
            <a:spLocks noChangeArrowheads="1"/>
          </p:cNvSpPr>
          <p:nvPr/>
        </p:nvSpPr>
        <p:spPr bwMode="auto">
          <a:xfrm>
            <a:off x="4278313" y="10155238"/>
            <a:ext cx="3189287" cy="442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8C8CA798-6E12-2E49-96A5-51580D2FA837}" type="slidenum">
              <a:rPr lang="es-ES" sz="1400">
                <a:solidFill>
                  <a:srgbClr val="000000"/>
                </a:solidFill>
                <a:latin typeface="Times New Roman" charset="0"/>
              </a:rPr>
              <a:pPr algn="r" eaLnBrk="1">
                <a:lnSpc>
                  <a:spcPct val="95000"/>
                </a:lnSpc>
                <a:buClrTx/>
                <a:buFontTx/>
                <a:buNone/>
              </a:pPr>
              <a:t>47</a:t>
            </a:fld>
            <a:endParaRPr lang="es-ES" sz="1400">
              <a:solidFill>
                <a:srgbClr val="000000"/>
              </a:solidFill>
              <a:latin typeface="Times New Roman" charset="0"/>
            </a:endParaRPr>
          </a:p>
        </p:txBody>
      </p:sp>
      <p:sp>
        <p:nvSpPr>
          <p:cNvPr id="422921" name="Text Box 9"/>
          <p:cNvSpPr txBox="1">
            <a:spLocks noChangeArrowheads="1"/>
          </p:cNvSpPr>
          <p:nvPr/>
        </p:nvSpPr>
        <p:spPr bwMode="auto">
          <a:xfrm>
            <a:off x="4278313" y="10155238"/>
            <a:ext cx="3198812" cy="452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FAB671E4-FF4B-624E-ABFF-1D60390F5E3A}" type="slidenum">
              <a:rPr lang="es-ES" sz="1400">
                <a:solidFill>
                  <a:srgbClr val="000000"/>
                </a:solidFill>
                <a:latin typeface="Times New Roman" charset="0"/>
              </a:rPr>
              <a:pPr algn="r" eaLnBrk="1">
                <a:lnSpc>
                  <a:spcPct val="95000"/>
                </a:lnSpc>
                <a:buClrTx/>
                <a:buFontTx/>
                <a:buNone/>
              </a:pPr>
              <a:t>47</a:t>
            </a:fld>
            <a:endParaRPr lang="es-ES" sz="1400">
              <a:solidFill>
                <a:srgbClr val="000000"/>
              </a:solidFill>
              <a:latin typeface="Times New Roman" charset="0"/>
            </a:endParaRPr>
          </a:p>
        </p:txBody>
      </p:sp>
      <p:sp>
        <p:nvSpPr>
          <p:cNvPr id="422922" name="Text Box 10"/>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37C4D0B3-EE0B-824C-85E8-025A97D4DF20}" type="slidenum">
              <a:rPr lang="es-ES" sz="1400">
                <a:solidFill>
                  <a:srgbClr val="000000"/>
                </a:solidFill>
                <a:latin typeface="Times New Roman" charset="0"/>
              </a:rPr>
              <a:pPr algn="r" eaLnBrk="1">
                <a:lnSpc>
                  <a:spcPct val="95000"/>
                </a:lnSpc>
                <a:buClrTx/>
                <a:buFontTx/>
                <a:buNone/>
              </a:pPr>
              <a:t>47</a:t>
            </a:fld>
            <a:endParaRPr lang="es-ES" sz="1400">
              <a:solidFill>
                <a:srgbClr val="000000"/>
              </a:solidFill>
              <a:latin typeface="Times New Roman" charset="0"/>
            </a:endParaRPr>
          </a:p>
        </p:txBody>
      </p:sp>
      <p:sp>
        <p:nvSpPr>
          <p:cNvPr id="422923" name="Text Box 1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22924" name="Text Box 12"/>
          <p:cNvSpPr txBox="1">
            <a:spLocks noChangeArrowheads="1"/>
          </p:cNvSpPr>
          <p:nvPr/>
        </p:nvSpPr>
        <p:spPr bwMode="auto">
          <a:xfrm>
            <a:off x="0" y="-228600"/>
            <a:ext cx="1588"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extLst>
      <p:ext uri="{BB962C8B-B14F-4D97-AF65-F5344CB8AC3E}">
        <p14:creationId xmlns:p14="http://schemas.microsoft.com/office/powerpoint/2010/main" val="10999481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2"/>
          <p:cNvSpPr>
            <a:spLocks noGrp="1" noChangeArrowheads="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32792F78-CBC0-AA40-990D-A9FFBAB8F3D7}" type="slidenum">
              <a:rPr lang="es-ES" altLang="es-ES_tradnl" sz="1400">
                <a:solidFill>
                  <a:srgbClr val="000000"/>
                </a:solidFill>
                <a:latin typeface="Times New Roman" charset="0"/>
              </a:rPr>
              <a:pPr/>
              <a:t>48</a:t>
            </a:fld>
            <a:endParaRPr lang="es-ES" altLang="es-ES_tradnl" sz="1400">
              <a:solidFill>
                <a:srgbClr val="000000"/>
              </a:solidFill>
              <a:latin typeface="Times New Roman" charset="0"/>
            </a:endParaRPr>
          </a:p>
        </p:txBody>
      </p:sp>
      <p:sp>
        <p:nvSpPr>
          <p:cNvPr id="5222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264243C-1C0D-BD4D-A275-C739BC1C3A4F}" type="slidenum">
              <a:rPr lang="es-ES" altLang="es-ES_tradnl" sz="1400">
                <a:solidFill>
                  <a:srgbClr val="000000"/>
                </a:solidFill>
                <a:latin typeface="Times New Roman" charset="0"/>
              </a:rPr>
              <a:pPr algn="r" eaLnBrk="1">
                <a:lnSpc>
                  <a:spcPct val="95000"/>
                </a:lnSpc>
                <a:buSzPct val="100000"/>
              </a:pPr>
              <a:t>48</a:t>
            </a:fld>
            <a:endParaRPr lang="es-ES" altLang="es-ES_tradnl" sz="1400">
              <a:solidFill>
                <a:srgbClr val="000000"/>
              </a:solidFill>
              <a:latin typeface="Times New Roman" charset="0"/>
            </a:endParaRPr>
          </a:p>
        </p:txBody>
      </p:sp>
      <p:sp>
        <p:nvSpPr>
          <p:cNvPr id="5222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F13F524-21EB-914B-A5D7-C75DC4AA161E}" type="slidenum">
              <a:rPr lang="es-ES" altLang="es-ES_tradnl" sz="1400">
                <a:solidFill>
                  <a:srgbClr val="000000"/>
                </a:solidFill>
                <a:latin typeface="Times New Roman" charset="0"/>
              </a:rPr>
              <a:pPr algn="r" eaLnBrk="1">
                <a:lnSpc>
                  <a:spcPct val="95000"/>
                </a:lnSpc>
                <a:buSzPct val="100000"/>
              </a:pPr>
              <a:t>48</a:t>
            </a:fld>
            <a:endParaRPr lang="es-ES" altLang="es-ES_tradnl" sz="1400">
              <a:solidFill>
                <a:srgbClr val="000000"/>
              </a:solidFill>
              <a:latin typeface="Times New Roman" charset="0"/>
            </a:endParaRPr>
          </a:p>
        </p:txBody>
      </p:sp>
      <p:sp>
        <p:nvSpPr>
          <p:cNvPr id="5222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24FB722-F861-D243-A323-0E344B429EB7}" type="slidenum">
              <a:rPr lang="es-ES" altLang="es-ES_tradnl" sz="1400">
                <a:solidFill>
                  <a:srgbClr val="000000"/>
                </a:solidFill>
                <a:latin typeface="Times New Roman" charset="0"/>
              </a:rPr>
              <a:pPr algn="r" eaLnBrk="1">
                <a:lnSpc>
                  <a:spcPct val="95000"/>
                </a:lnSpc>
                <a:buSzPct val="100000"/>
              </a:pPr>
              <a:t>48</a:t>
            </a:fld>
            <a:endParaRPr lang="es-ES" altLang="es-ES_tradnl" sz="1400">
              <a:solidFill>
                <a:srgbClr val="000000"/>
              </a:solidFill>
              <a:latin typeface="Times New Roman" charset="0"/>
            </a:endParaRPr>
          </a:p>
        </p:txBody>
      </p:sp>
      <p:sp>
        <p:nvSpPr>
          <p:cNvPr id="5223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6B76FB2-661A-1C41-AF23-8A4B4FC8F648}" type="slidenum">
              <a:rPr lang="es-ES" altLang="es-ES_tradnl" sz="1400">
                <a:solidFill>
                  <a:srgbClr val="000000"/>
                </a:solidFill>
                <a:latin typeface="Times New Roman" charset="0"/>
              </a:rPr>
              <a:pPr algn="r" eaLnBrk="1">
                <a:lnSpc>
                  <a:spcPct val="95000"/>
                </a:lnSpc>
                <a:buSzPct val="100000"/>
              </a:pPr>
              <a:t>48</a:t>
            </a:fld>
            <a:endParaRPr lang="es-ES" altLang="es-ES_tradnl" sz="1400">
              <a:solidFill>
                <a:srgbClr val="000000"/>
              </a:solidFill>
              <a:latin typeface="Times New Roman" charset="0"/>
            </a:endParaRPr>
          </a:p>
        </p:txBody>
      </p:sp>
      <p:sp>
        <p:nvSpPr>
          <p:cNvPr id="5223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CBE577C-0CC4-0B45-942D-DB41B2D69BD4}" type="slidenum">
              <a:rPr lang="es-ES" altLang="es-ES_tradnl" sz="1400">
                <a:solidFill>
                  <a:srgbClr val="000000"/>
                </a:solidFill>
                <a:latin typeface="Times New Roman" charset="0"/>
              </a:rPr>
              <a:pPr algn="r" eaLnBrk="1">
                <a:lnSpc>
                  <a:spcPct val="95000"/>
                </a:lnSpc>
                <a:buSzPct val="100000"/>
              </a:pPr>
              <a:t>48</a:t>
            </a:fld>
            <a:endParaRPr lang="es-ES" altLang="es-ES_tradnl" sz="1400">
              <a:solidFill>
                <a:srgbClr val="000000"/>
              </a:solidFill>
              <a:latin typeface="Times New Roman" charset="0"/>
            </a:endParaRPr>
          </a:p>
        </p:txBody>
      </p:sp>
      <p:sp>
        <p:nvSpPr>
          <p:cNvPr id="5223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A07DAD3-12D3-874D-A76E-920C4D13F144}" type="slidenum">
              <a:rPr lang="es-ES" altLang="es-ES_tradnl" sz="1400">
                <a:solidFill>
                  <a:srgbClr val="000000"/>
                </a:solidFill>
                <a:latin typeface="Times New Roman" charset="0"/>
              </a:rPr>
              <a:pPr algn="r" eaLnBrk="1">
                <a:lnSpc>
                  <a:spcPct val="95000"/>
                </a:lnSpc>
                <a:buSzPct val="100000"/>
              </a:pPr>
              <a:t>48</a:t>
            </a:fld>
            <a:endParaRPr lang="es-ES" altLang="es-ES_tradnl" sz="1400">
              <a:solidFill>
                <a:srgbClr val="000000"/>
              </a:solidFill>
              <a:latin typeface="Times New Roman" charset="0"/>
            </a:endParaRPr>
          </a:p>
        </p:txBody>
      </p:sp>
      <p:sp>
        <p:nvSpPr>
          <p:cNvPr id="52233"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DE999AD-06C0-1143-BFBA-D998E608D808}" type="slidenum">
              <a:rPr lang="es-ES" altLang="es-ES_tradnl" sz="1400">
                <a:solidFill>
                  <a:srgbClr val="000000"/>
                </a:solidFill>
                <a:latin typeface="Times New Roman" charset="0"/>
              </a:rPr>
              <a:pPr algn="r" eaLnBrk="1">
                <a:lnSpc>
                  <a:spcPct val="95000"/>
                </a:lnSpc>
                <a:buSzPct val="100000"/>
              </a:pPr>
              <a:t>48</a:t>
            </a:fld>
            <a:endParaRPr lang="es-ES" altLang="es-ES_tradnl" sz="1400">
              <a:solidFill>
                <a:srgbClr val="000000"/>
              </a:solidFill>
              <a:latin typeface="Times New Roman" charset="0"/>
            </a:endParaRPr>
          </a:p>
        </p:txBody>
      </p:sp>
      <p:sp>
        <p:nvSpPr>
          <p:cNvPr id="52234"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18BB4E0-4123-2A4E-A3F1-566C61427B13}" type="slidenum">
              <a:rPr lang="es-ES" altLang="es-ES_tradnl" sz="1400">
                <a:solidFill>
                  <a:srgbClr val="000000"/>
                </a:solidFill>
                <a:latin typeface="Times New Roman" charset="0"/>
              </a:rPr>
              <a:pPr algn="r" eaLnBrk="1">
                <a:lnSpc>
                  <a:spcPct val="95000"/>
                </a:lnSpc>
                <a:buSzPct val="100000"/>
              </a:pPr>
              <a:t>48</a:t>
            </a:fld>
            <a:endParaRPr lang="es-ES" altLang="es-ES_tradnl" sz="1400">
              <a:solidFill>
                <a:srgbClr val="000000"/>
              </a:solidFill>
              <a:latin typeface="Times New Roman" charset="0"/>
            </a:endParaRPr>
          </a:p>
        </p:txBody>
      </p:sp>
      <p:sp>
        <p:nvSpPr>
          <p:cNvPr id="52235"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5776BA1-D9F0-2542-8B1D-30DA169146AC}" type="slidenum">
              <a:rPr lang="es-ES" altLang="es-ES_tradnl" sz="1400">
                <a:solidFill>
                  <a:srgbClr val="000000"/>
                </a:solidFill>
                <a:latin typeface="Times New Roman" charset="0"/>
              </a:rPr>
              <a:pPr algn="r" eaLnBrk="1">
                <a:lnSpc>
                  <a:spcPct val="95000"/>
                </a:lnSpc>
                <a:buSzPct val="100000"/>
              </a:pPr>
              <a:t>48</a:t>
            </a:fld>
            <a:endParaRPr lang="es-ES" altLang="es-ES_tradnl" sz="1400">
              <a:solidFill>
                <a:srgbClr val="000000"/>
              </a:solidFill>
              <a:latin typeface="Times New Roman" charset="0"/>
            </a:endParaRPr>
          </a:p>
        </p:txBody>
      </p:sp>
      <p:sp>
        <p:nvSpPr>
          <p:cNvPr id="5223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9363727-A58C-C043-AA50-00C95182D68F}" type="slidenum">
              <a:rPr lang="es-ES" altLang="es-ES_tradnl" sz="1400">
                <a:solidFill>
                  <a:srgbClr val="000000"/>
                </a:solidFill>
                <a:latin typeface="Times New Roman" charset="0"/>
              </a:rPr>
              <a:pPr algn="r" eaLnBrk="1">
                <a:lnSpc>
                  <a:spcPct val="95000"/>
                </a:lnSpc>
                <a:buSzPct val="100000"/>
              </a:pPr>
              <a:t>48</a:t>
            </a:fld>
            <a:endParaRPr lang="es-ES" altLang="es-ES_tradnl" sz="1400">
              <a:solidFill>
                <a:srgbClr val="000000"/>
              </a:solidFill>
              <a:latin typeface="Times New Roman" charset="0"/>
            </a:endParaRPr>
          </a:p>
        </p:txBody>
      </p:sp>
      <p:sp>
        <p:nvSpPr>
          <p:cNvPr id="5223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2238" name="Text Box 12"/>
          <p:cNvSpPr txBox="1">
            <a:spLocks noChangeArrowheads="1"/>
          </p:cNvSpPr>
          <p:nvPr/>
        </p:nvSpPr>
        <p:spPr bwMode="auto">
          <a:xfrm>
            <a:off x="0" y="-217488"/>
            <a:ext cx="1588" cy="43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214680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2"/>
          <p:cNvSpPr>
            <a:spLocks noGrp="1" noChangeArrowheads="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32792F78-CBC0-AA40-990D-A9FFBAB8F3D7}" type="slidenum">
              <a:rPr lang="es-ES" altLang="es-ES_tradnl" sz="1400">
                <a:solidFill>
                  <a:srgbClr val="000000"/>
                </a:solidFill>
                <a:latin typeface="Times New Roman" charset="0"/>
              </a:rPr>
              <a:pPr/>
              <a:t>49</a:t>
            </a:fld>
            <a:endParaRPr lang="es-ES" altLang="es-ES_tradnl" sz="1400">
              <a:solidFill>
                <a:srgbClr val="000000"/>
              </a:solidFill>
              <a:latin typeface="Times New Roman" charset="0"/>
            </a:endParaRPr>
          </a:p>
        </p:txBody>
      </p:sp>
      <p:sp>
        <p:nvSpPr>
          <p:cNvPr id="5222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264243C-1C0D-BD4D-A275-C739BC1C3A4F}" type="slidenum">
              <a:rPr lang="es-ES" altLang="es-ES_tradnl" sz="1400">
                <a:solidFill>
                  <a:srgbClr val="000000"/>
                </a:solidFill>
                <a:latin typeface="Times New Roman" charset="0"/>
              </a:rPr>
              <a:pPr algn="r" eaLnBrk="1">
                <a:lnSpc>
                  <a:spcPct val="95000"/>
                </a:lnSpc>
                <a:buSzPct val="100000"/>
              </a:pPr>
              <a:t>49</a:t>
            </a:fld>
            <a:endParaRPr lang="es-ES" altLang="es-ES_tradnl" sz="1400">
              <a:solidFill>
                <a:srgbClr val="000000"/>
              </a:solidFill>
              <a:latin typeface="Times New Roman" charset="0"/>
            </a:endParaRPr>
          </a:p>
        </p:txBody>
      </p:sp>
      <p:sp>
        <p:nvSpPr>
          <p:cNvPr id="5222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F13F524-21EB-914B-A5D7-C75DC4AA161E}" type="slidenum">
              <a:rPr lang="es-ES" altLang="es-ES_tradnl" sz="1400">
                <a:solidFill>
                  <a:srgbClr val="000000"/>
                </a:solidFill>
                <a:latin typeface="Times New Roman" charset="0"/>
              </a:rPr>
              <a:pPr algn="r" eaLnBrk="1">
                <a:lnSpc>
                  <a:spcPct val="95000"/>
                </a:lnSpc>
                <a:buSzPct val="100000"/>
              </a:pPr>
              <a:t>49</a:t>
            </a:fld>
            <a:endParaRPr lang="es-ES" altLang="es-ES_tradnl" sz="1400">
              <a:solidFill>
                <a:srgbClr val="000000"/>
              </a:solidFill>
              <a:latin typeface="Times New Roman" charset="0"/>
            </a:endParaRPr>
          </a:p>
        </p:txBody>
      </p:sp>
      <p:sp>
        <p:nvSpPr>
          <p:cNvPr id="5222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24FB722-F861-D243-A323-0E344B429EB7}" type="slidenum">
              <a:rPr lang="es-ES" altLang="es-ES_tradnl" sz="1400">
                <a:solidFill>
                  <a:srgbClr val="000000"/>
                </a:solidFill>
                <a:latin typeface="Times New Roman" charset="0"/>
              </a:rPr>
              <a:pPr algn="r" eaLnBrk="1">
                <a:lnSpc>
                  <a:spcPct val="95000"/>
                </a:lnSpc>
                <a:buSzPct val="100000"/>
              </a:pPr>
              <a:t>49</a:t>
            </a:fld>
            <a:endParaRPr lang="es-ES" altLang="es-ES_tradnl" sz="1400">
              <a:solidFill>
                <a:srgbClr val="000000"/>
              </a:solidFill>
              <a:latin typeface="Times New Roman" charset="0"/>
            </a:endParaRPr>
          </a:p>
        </p:txBody>
      </p:sp>
      <p:sp>
        <p:nvSpPr>
          <p:cNvPr id="5223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6B76FB2-661A-1C41-AF23-8A4B4FC8F648}" type="slidenum">
              <a:rPr lang="es-ES" altLang="es-ES_tradnl" sz="1400">
                <a:solidFill>
                  <a:srgbClr val="000000"/>
                </a:solidFill>
                <a:latin typeface="Times New Roman" charset="0"/>
              </a:rPr>
              <a:pPr algn="r" eaLnBrk="1">
                <a:lnSpc>
                  <a:spcPct val="95000"/>
                </a:lnSpc>
                <a:buSzPct val="100000"/>
              </a:pPr>
              <a:t>49</a:t>
            </a:fld>
            <a:endParaRPr lang="es-ES" altLang="es-ES_tradnl" sz="1400">
              <a:solidFill>
                <a:srgbClr val="000000"/>
              </a:solidFill>
              <a:latin typeface="Times New Roman" charset="0"/>
            </a:endParaRPr>
          </a:p>
        </p:txBody>
      </p:sp>
      <p:sp>
        <p:nvSpPr>
          <p:cNvPr id="5223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CBE577C-0CC4-0B45-942D-DB41B2D69BD4}" type="slidenum">
              <a:rPr lang="es-ES" altLang="es-ES_tradnl" sz="1400">
                <a:solidFill>
                  <a:srgbClr val="000000"/>
                </a:solidFill>
                <a:latin typeface="Times New Roman" charset="0"/>
              </a:rPr>
              <a:pPr algn="r" eaLnBrk="1">
                <a:lnSpc>
                  <a:spcPct val="95000"/>
                </a:lnSpc>
                <a:buSzPct val="100000"/>
              </a:pPr>
              <a:t>49</a:t>
            </a:fld>
            <a:endParaRPr lang="es-ES" altLang="es-ES_tradnl" sz="1400">
              <a:solidFill>
                <a:srgbClr val="000000"/>
              </a:solidFill>
              <a:latin typeface="Times New Roman" charset="0"/>
            </a:endParaRPr>
          </a:p>
        </p:txBody>
      </p:sp>
      <p:sp>
        <p:nvSpPr>
          <p:cNvPr id="5223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A07DAD3-12D3-874D-A76E-920C4D13F144}" type="slidenum">
              <a:rPr lang="es-ES" altLang="es-ES_tradnl" sz="1400">
                <a:solidFill>
                  <a:srgbClr val="000000"/>
                </a:solidFill>
                <a:latin typeface="Times New Roman" charset="0"/>
              </a:rPr>
              <a:pPr algn="r" eaLnBrk="1">
                <a:lnSpc>
                  <a:spcPct val="95000"/>
                </a:lnSpc>
                <a:buSzPct val="100000"/>
              </a:pPr>
              <a:t>49</a:t>
            </a:fld>
            <a:endParaRPr lang="es-ES" altLang="es-ES_tradnl" sz="1400">
              <a:solidFill>
                <a:srgbClr val="000000"/>
              </a:solidFill>
              <a:latin typeface="Times New Roman" charset="0"/>
            </a:endParaRPr>
          </a:p>
        </p:txBody>
      </p:sp>
      <p:sp>
        <p:nvSpPr>
          <p:cNvPr id="52233"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DE999AD-06C0-1143-BFBA-D998E608D808}" type="slidenum">
              <a:rPr lang="es-ES" altLang="es-ES_tradnl" sz="1400">
                <a:solidFill>
                  <a:srgbClr val="000000"/>
                </a:solidFill>
                <a:latin typeface="Times New Roman" charset="0"/>
              </a:rPr>
              <a:pPr algn="r" eaLnBrk="1">
                <a:lnSpc>
                  <a:spcPct val="95000"/>
                </a:lnSpc>
                <a:buSzPct val="100000"/>
              </a:pPr>
              <a:t>49</a:t>
            </a:fld>
            <a:endParaRPr lang="es-ES" altLang="es-ES_tradnl" sz="1400">
              <a:solidFill>
                <a:srgbClr val="000000"/>
              </a:solidFill>
              <a:latin typeface="Times New Roman" charset="0"/>
            </a:endParaRPr>
          </a:p>
        </p:txBody>
      </p:sp>
      <p:sp>
        <p:nvSpPr>
          <p:cNvPr id="52234"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18BB4E0-4123-2A4E-A3F1-566C61427B13}" type="slidenum">
              <a:rPr lang="es-ES" altLang="es-ES_tradnl" sz="1400">
                <a:solidFill>
                  <a:srgbClr val="000000"/>
                </a:solidFill>
                <a:latin typeface="Times New Roman" charset="0"/>
              </a:rPr>
              <a:pPr algn="r" eaLnBrk="1">
                <a:lnSpc>
                  <a:spcPct val="95000"/>
                </a:lnSpc>
                <a:buSzPct val="100000"/>
              </a:pPr>
              <a:t>49</a:t>
            </a:fld>
            <a:endParaRPr lang="es-ES" altLang="es-ES_tradnl" sz="1400">
              <a:solidFill>
                <a:srgbClr val="000000"/>
              </a:solidFill>
              <a:latin typeface="Times New Roman" charset="0"/>
            </a:endParaRPr>
          </a:p>
        </p:txBody>
      </p:sp>
      <p:sp>
        <p:nvSpPr>
          <p:cNvPr id="52235"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5776BA1-D9F0-2542-8B1D-30DA169146AC}" type="slidenum">
              <a:rPr lang="es-ES" altLang="es-ES_tradnl" sz="1400">
                <a:solidFill>
                  <a:srgbClr val="000000"/>
                </a:solidFill>
                <a:latin typeface="Times New Roman" charset="0"/>
              </a:rPr>
              <a:pPr algn="r" eaLnBrk="1">
                <a:lnSpc>
                  <a:spcPct val="95000"/>
                </a:lnSpc>
                <a:buSzPct val="100000"/>
              </a:pPr>
              <a:t>49</a:t>
            </a:fld>
            <a:endParaRPr lang="es-ES" altLang="es-ES_tradnl" sz="1400">
              <a:solidFill>
                <a:srgbClr val="000000"/>
              </a:solidFill>
              <a:latin typeface="Times New Roman" charset="0"/>
            </a:endParaRPr>
          </a:p>
        </p:txBody>
      </p:sp>
      <p:sp>
        <p:nvSpPr>
          <p:cNvPr id="5223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9363727-A58C-C043-AA50-00C95182D68F}" type="slidenum">
              <a:rPr lang="es-ES" altLang="es-ES_tradnl" sz="1400">
                <a:solidFill>
                  <a:srgbClr val="000000"/>
                </a:solidFill>
                <a:latin typeface="Times New Roman" charset="0"/>
              </a:rPr>
              <a:pPr algn="r" eaLnBrk="1">
                <a:lnSpc>
                  <a:spcPct val="95000"/>
                </a:lnSpc>
                <a:buSzPct val="100000"/>
              </a:pPr>
              <a:t>49</a:t>
            </a:fld>
            <a:endParaRPr lang="es-ES" altLang="es-ES_tradnl" sz="1400">
              <a:solidFill>
                <a:srgbClr val="000000"/>
              </a:solidFill>
              <a:latin typeface="Times New Roman" charset="0"/>
            </a:endParaRPr>
          </a:p>
        </p:txBody>
      </p:sp>
      <p:sp>
        <p:nvSpPr>
          <p:cNvPr id="5223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2238" name="Text Box 12"/>
          <p:cNvSpPr txBox="1">
            <a:spLocks noChangeArrowheads="1"/>
          </p:cNvSpPr>
          <p:nvPr/>
        </p:nvSpPr>
        <p:spPr bwMode="auto">
          <a:xfrm>
            <a:off x="0" y="-217488"/>
            <a:ext cx="1588" cy="43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4646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8DC96E45-F73B-CC41-A755-DDDA46F31BA7}" type="slidenum">
              <a:rPr lang="es-ES" altLang="es-ES_tradnl" sz="1400">
                <a:solidFill>
                  <a:srgbClr val="000000"/>
                </a:solidFill>
                <a:latin typeface="Times New Roman" charset="0"/>
              </a:rPr>
              <a:pPr/>
              <a:t>5</a:t>
            </a:fld>
            <a:endParaRPr lang="es-ES" altLang="es-ES_tradnl" sz="1400">
              <a:solidFill>
                <a:srgbClr val="000000"/>
              </a:solidFill>
              <a:latin typeface="Times New Roman" charset="0"/>
            </a:endParaRPr>
          </a:p>
        </p:txBody>
      </p:sp>
      <p:sp>
        <p:nvSpPr>
          <p:cNvPr id="55299"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10CCC05-6252-4346-8002-7E3FC3AA4855}" type="slidenum">
              <a:rPr lang="es-ES" altLang="es-ES_tradnl" sz="1400">
                <a:solidFill>
                  <a:srgbClr val="000000"/>
                </a:solidFill>
                <a:latin typeface="Times New Roman" charset="0"/>
              </a:rPr>
              <a:pPr algn="r" eaLnBrk="1">
                <a:lnSpc>
                  <a:spcPct val="95000"/>
                </a:lnSpc>
                <a:buSzPct val="100000"/>
              </a:pPr>
              <a:t>5</a:t>
            </a:fld>
            <a:endParaRPr lang="es-ES" altLang="es-ES_tradnl" sz="1400">
              <a:solidFill>
                <a:srgbClr val="000000"/>
              </a:solidFill>
              <a:latin typeface="Times New Roman" charset="0"/>
            </a:endParaRPr>
          </a:p>
        </p:txBody>
      </p:sp>
      <p:sp>
        <p:nvSpPr>
          <p:cNvPr id="55300"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43AFB0D-42C1-E644-8954-F4F3299448D6}" type="slidenum">
              <a:rPr lang="es-ES" altLang="es-ES_tradnl" sz="1400">
                <a:solidFill>
                  <a:srgbClr val="000000"/>
                </a:solidFill>
                <a:latin typeface="Times New Roman" charset="0"/>
              </a:rPr>
              <a:pPr algn="r" eaLnBrk="1">
                <a:lnSpc>
                  <a:spcPct val="95000"/>
                </a:lnSpc>
                <a:buSzPct val="100000"/>
              </a:pPr>
              <a:t>5</a:t>
            </a:fld>
            <a:endParaRPr lang="es-ES" altLang="es-ES_tradnl" sz="1400">
              <a:solidFill>
                <a:srgbClr val="000000"/>
              </a:solidFill>
              <a:latin typeface="Times New Roman" charset="0"/>
            </a:endParaRPr>
          </a:p>
        </p:txBody>
      </p:sp>
      <p:sp>
        <p:nvSpPr>
          <p:cNvPr id="55301"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871BCDE-D035-7940-8614-AD8A65C7BE54}" type="slidenum">
              <a:rPr lang="es-ES" altLang="es-ES_tradnl" sz="1400">
                <a:solidFill>
                  <a:srgbClr val="000000"/>
                </a:solidFill>
                <a:latin typeface="Times New Roman" charset="0"/>
              </a:rPr>
              <a:pPr algn="r" eaLnBrk="1">
                <a:lnSpc>
                  <a:spcPct val="95000"/>
                </a:lnSpc>
                <a:buSzPct val="100000"/>
              </a:pPr>
              <a:t>5</a:t>
            </a:fld>
            <a:endParaRPr lang="es-ES" altLang="es-ES_tradnl" sz="1400">
              <a:solidFill>
                <a:srgbClr val="000000"/>
              </a:solidFill>
              <a:latin typeface="Times New Roman" charset="0"/>
            </a:endParaRPr>
          </a:p>
        </p:txBody>
      </p:sp>
      <p:sp>
        <p:nvSpPr>
          <p:cNvPr id="55302"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42CD643-D1F2-5541-8768-9908D2D383CE}" type="slidenum">
              <a:rPr lang="es-ES" altLang="es-ES_tradnl" sz="1400">
                <a:solidFill>
                  <a:srgbClr val="000000"/>
                </a:solidFill>
                <a:latin typeface="Times New Roman" charset="0"/>
              </a:rPr>
              <a:pPr algn="r" eaLnBrk="1">
                <a:lnSpc>
                  <a:spcPct val="95000"/>
                </a:lnSpc>
                <a:buSzPct val="100000"/>
              </a:pPr>
              <a:t>5</a:t>
            </a:fld>
            <a:endParaRPr lang="es-ES" altLang="es-ES_tradnl" sz="1400">
              <a:solidFill>
                <a:srgbClr val="000000"/>
              </a:solidFill>
              <a:latin typeface="Times New Roman" charset="0"/>
            </a:endParaRPr>
          </a:p>
        </p:txBody>
      </p:sp>
      <p:sp>
        <p:nvSpPr>
          <p:cNvPr id="55303"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F108269-3B0D-6242-B3BD-B5BDEADB419A}" type="slidenum">
              <a:rPr lang="es-ES" altLang="es-ES_tradnl" sz="1400">
                <a:solidFill>
                  <a:srgbClr val="000000"/>
                </a:solidFill>
                <a:latin typeface="Times New Roman" charset="0"/>
              </a:rPr>
              <a:pPr algn="r" eaLnBrk="1">
                <a:lnSpc>
                  <a:spcPct val="95000"/>
                </a:lnSpc>
                <a:buSzPct val="100000"/>
              </a:pPr>
              <a:t>5</a:t>
            </a:fld>
            <a:endParaRPr lang="es-ES" altLang="es-ES_tradnl" sz="1400">
              <a:solidFill>
                <a:srgbClr val="000000"/>
              </a:solidFill>
              <a:latin typeface="Times New Roman" charset="0"/>
            </a:endParaRPr>
          </a:p>
        </p:txBody>
      </p:sp>
      <p:sp>
        <p:nvSpPr>
          <p:cNvPr id="55304"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90B71C8-7BE5-CF4D-9692-1396DA9553A4}" type="slidenum">
              <a:rPr lang="es-ES" altLang="es-ES_tradnl" sz="1400">
                <a:solidFill>
                  <a:srgbClr val="000000"/>
                </a:solidFill>
                <a:latin typeface="Times New Roman" charset="0"/>
              </a:rPr>
              <a:pPr algn="r" eaLnBrk="1">
                <a:lnSpc>
                  <a:spcPct val="95000"/>
                </a:lnSpc>
                <a:buSzPct val="100000"/>
              </a:pPr>
              <a:t>5</a:t>
            </a:fld>
            <a:endParaRPr lang="es-ES" altLang="es-ES_tradnl" sz="1400">
              <a:solidFill>
                <a:srgbClr val="000000"/>
              </a:solidFill>
              <a:latin typeface="Times New Roman" charset="0"/>
            </a:endParaRPr>
          </a:p>
        </p:txBody>
      </p:sp>
      <p:sp>
        <p:nvSpPr>
          <p:cNvPr id="55305"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520514E-BB98-1440-8964-B28B6615FC1B}" type="slidenum">
              <a:rPr lang="es-ES" altLang="es-ES_tradnl" sz="1400">
                <a:solidFill>
                  <a:srgbClr val="000000"/>
                </a:solidFill>
                <a:latin typeface="Times New Roman" charset="0"/>
              </a:rPr>
              <a:pPr algn="r" eaLnBrk="1">
                <a:lnSpc>
                  <a:spcPct val="95000"/>
                </a:lnSpc>
                <a:buSzPct val="100000"/>
              </a:pPr>
              <a:t>5</a:t>
            </a:fld>
            <a:endParaRPr lang="es-ES" altLang="es-ES_tradnl" sz="1400">
              <a:solidFill>
                <a:srgbClr val="000000"/>
              </a:solidFill>
              <a:latin typeface="Times New Roman" charset="0"/>
            </a:endParaRPr>
          </a:p>
        </p:txBody>
      </p:sp>
      <p:sp>
        <p:nvSpPr>
          <p:cNvPr id="55306"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2E6FEAC-1130-AE49-889F-4EEF92A761D2}" type="slidenum">
              <a:rPr lang="es-ES" altLang="es-ES_tradnl" sz="1400">
                <a:solidFill>
                  <a:srgbClr val="000000"/>
                </a:solidFill>
                <a:latin typeface="Times New Roman" charset="0"/>
              </a:rPr>
              <a:pPr algn="r" eaLnBrk="1">
                <a:lnSpc>
                  <a:spcPct val="95000"/>
                </a:lnSpc>
                <a:buSzPct val="100000"/>
              </a:pPr>
              <a:t>5</a:t>
            </a:fld>
            <a:endParaRPr lang="es-ES" altLang="es-ES_tradnl" sz="1400">
              <a:solidFill>
                <a:srgbClr val="000000"/>
              </a:solidFill>
              <a:latin typeface="Times New Roman" charset="0"/>
            </a:endParaRPr>
          </a:p>
        </p:txBody>
      </p:sp>
      <p:sp>
        <p:nvSpPr>
          <p:cNvPr id="55307"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987A81F-2DAF-CF40-9529-4A7EB146BD1E}" type="slidenum">
              <a:rPr lang="es-ES" altLang="es-ES_tradnl" sz="1400">
                <a:solidFill>
                  <a:srgbClr val="000000"/>
                </a:solidFill>
                <a:latin typeface="Times New Roman" charset="0"/>
              </a:rPr>
              <a:pPr algn="r" eaLnBrk="1">
                <a:lnSpc>
                  <a:spcPct val="95000"/>
                </a:lnSpc>
                <a:buSzPct val="100000"/>
              </a:pPr>
              <a:t>5</a:t>
            </a:fld>
            <a:endParaRPr lang="es-ES" altLang="es-ES_tradnl" sz="1400">
              <a:solidFill>
                <a:srgbClr val="000000"/>
              </a:solidFill>
              <a:latin typeface="Times New Roman" charset="0"/>
            </a:endParaRPr>
          </a:p>
        </p:txBody>
      </p:sp>
      <p:sp>
        <p:nvSpPr>
          <p:cNvPr id="55308"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572C637-D1BB-2B46-AD40-95B56E733F39}" type="slidenum">
              <a:rPr lang="es-ES" altLang="es-ES_tradnl" sz="1400">
                <a:solidFill>
                  <a:srgbClr val="000000"/>
                </a:solidFill>
                <a:latin typeface="Times New Roman" charset="0"/>
              </a:rPr>
              <a:pPr algn="r" eaLnBrk="1">
                <a:lnSpc>
                  <a:spcPct val="95000"/>
                </a:lnSpc>
                <a:buSzPct val="100000"/>
              </a:pPr>
              <a:t>5</a:t>
            </a:fld>
            <a:endParaRPr lang="es-ES" altLang="es-ES_tradnl" sz="1400">
              <a:solidFill>
                <a:srgbClr val="000000"/>
              </a:solidFill>
              <a:latin typeface="Times New Roman" charset="0"/>
            </a:endParaRPr>
          </a:p>
        </p:txBody>
      </p:sp>
      <p:sp>
        <p:nvSpPr>
          <p:cNvPr id="55309"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5310"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69683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4"/>
          <p:cNvSpPr>
            <a:spLocks noGrp="1" noChangeArrowheads="1"/>
          </p:cNvSpPr>
          <p:nvPr>
            <p:ph type="sldNum"/>
          </p:nvPr>
        </p:nvSpPr>
        <p:spPr>
          <a:ln/>
        </p:spPr>
        <p:txBody>
          <a:bodyPr/>
          <a:lstStyle/>
          <a:p>
            <a:fld id="{35746894-A79C-034E-8522-49E026F43398}" type="slidenum">
              <a:rPr lang="es-ES"/>
              <a:pPr/>
              <a:t>50</a:t>
            </a:fld>
            <a:endParaRPr lang="es-ES"/>
          </a:p>
        </p:txBody>
      </p:sp>
      <p:sp>
        <p:nvSpPr>
          <p:cNvPr id="325633" name="Text Box 1"/>
          <p:cNvSpPr txBox="1">
            <a:spLocks noChangeArrowheads="1"/>
          </p:cNvSpPr>
          <p:nvPr/>
        </p:nvSpPr>
        <p:spPr bwMode="auto">
          <a:xfrm>
            <a:off x="4278313" y="10155238"/>
            <a:ext cx="3163887" cy="417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F7A7EB25-B789-3740-B813-8EE821B711AF}" type="slidenum">
              <a:rPr lang="es-ES" sz="1400">
                <a:solidFill>
                  <a:srgbClr val="000000"/>
                </a:solidFill>
                <a:latin typeface="Times New Roman" charset="0"/>
              </a:rPr>
              <a:pPr algn="r" eaLnBrk="1">
                <a:lnSpc>
                  <a:spcPct val="95000"/>
                </a:lnSpc>
                <a:buClrTx/>
                <a:buFontTx/>
                <a:buNone/>
              </a:pPr>
              <a:t>50</a:t>
            </a:fld>
            <a:endParaRPr lang="es-ES" sz="1400">
              <a:solidFill>
                <a:srgbClr val="000000"/>
              </a:solidFill>
              <a:latin typeface="Times New Roman" charset="0"/>
            </a:endParaRPr>
          </a:p>
        </p:txBody>
      </p:sp>
      <p:sp>
        <p:nvSpPr>
          <p:cNvPr id="325634" name="Text Box 2"/>
          <p:cNvSpPr txBox="1">
            <a:spLocks noChangeArrowheads="1"/>
          </p:cNvSpPr>
          <p:nvPr/>
        </p:nvSpPr>
        <p:spPr bwMode="auto">
          <a:xfrm>
            <a:off x="4278313" y="10155238"/>
            <a:ext cx="3165475" cy="419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14C1798E-94B2-DC41-A615-82C067DE601A}" type="slidenum">
              <a:rPr lang="es-ES" sz="1400">
                <a:solidFill>
                  <a:srgbClr val="000000"/>
                </a:solidFill>
                <a:latin typeface="Times New Roman" charset="0"/>
              </a:rPr>
              <a:pPr algn="r" eaLnBrk="1">
                <a:lnSpc>
                  <a:spcPct val="95000"/>
                </a:lnSpc>
                <a:buClrTx/>
                <a:buFontTx/>
                <a:buNone/>
              </a:pPr>
              <a:t>50</a:t>
            </a:fld>
            <a:endParaRPr lang="es-ES" sz="1400">
              <a:solidFill>
                <a:srgbClr val="000000"/>
              </a:solidFill>
              <a:latin typeface="Times New Roman" charset="0"/>
            </a:endParaRPr>
          </a:p>
        </p:txBody>
      </p:sp>
      <p:sp>
        <p:nvSpPr>
          <p:cNvPr id="325635" name="Text Box 3"/>
          <p:cNvSpPr txBox="1">
            <a:spLocks noChangeArrowheads="1"/>
          </p:cNvSpPr>
          <p:nvPr/>
        </p:nvSpPr>
        <p:spPr bwMode="auto">
          <a:xfrm>
            <a:off x="4278313" y="10155238"/>
            <a:ext cx="3170237" cy="423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1B9EB858-30FD-524D-8FC5-2D3DBDE28942}" type="slidenum">
              <a:rPr lang="es-ES" sz="1400">
                <a:solidFill>
                  <a:srgbClr val="000000"/>
                </a:solidFill>
                <a:latin typeface="Times New Roman" charset="0"/>
              </a:rPr>
              <a:pPr algn="r" eaLnBrk="1">
                <a:lnSpc>
                  <a:spcPct val="95000"/>
                </a:lnSpc>
                <a:buClrTx/>
                <a:buFontTx/>
                <a:buNone/>
              </a:pPr>
              <a:t>50</a:t>
            </a:fld>
            <a:endParaRPr lang="es-ES" sz="1400">
              <a:solidFill>
                <a:srgbClr val="000000"/>
              </a:solidFill>
              <a:latin typeface="Times New Roman" charset="0"/>
            </a:endParaRPr>
          </a:p>
        </p:txBody>
      </p:sp>
      <p:sp>
        <p:nvSpPr>
          <p:cNvPr id="325636" name="Text Box 4"/>
          <p:cNvSpPr txBox="1">
            <a:spLocks noChangeArrowheads="1"/>
          </p:cNvSpPr>
          <p:nvPr/>
        </p:nvSpPr>
        <p:spPr bwMode="auto">
          <a:xfrm>
            <a:off x="4278313" y="10155238"/>
            <a:ext cx="3171825" cy="425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85552933-26C1-1047-A56A-D2DA9B1B1862}" type="slidenum">
              <a:rPr lang="es-ES" sz="1400">
                <a:solidFill>
                  <a:srgbClr val="000000"/>
                </a:solidFill>
                <a:latin typeface="Times New Roman" charset="0"/>
              </a:rPr>
              <a:pPr algn="r" eaLnBrk="1">
                <a:lnSpc>
                  <a:spcPct val="95000"/>
                </a:lnSpc>
                <a:buClrTx/>
                <a:buFontTx/>
                <a:buNone/>
              </a:pPr>
              <a:t>50</a:t>
            </a:fld>
            <a:endParaRPr lang="es-ES" sz="1400">
              <a:solidFill>
                <a:srgbClr val="000000"/>
              </a:solidFill>
              <a:latin typeface="Times New Roman" charset="0"/>
            </a:endParaRPr>
          </a:p>
        </p:txBody>
      </p:sp>
      <p:sp>
        <p:nvSpPr>
          <p:cNvPr id="325637" name="Text Box 5"/>
          <p:cNvSpPr txBox="1">
            <a:spLocks noChangeArrowheads="1"/>
          </p:cNvSpPr>
          <p:nvPr/>
        </p:nvSpPr>
        <p:spPr bwMode="auto">
          <a:xfrm>
            <a:off x="4278313" y="10155238"/>
            <a:ext cx="3198812" cy="452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5EE50AA6-8E7A-CE4E-B8CC-692C4DDFED65}" type="slidenum">
              <a:rPr lang="es-ES" sz="1400">
                <a:solidFill>
                  <a:srgbClr val="000000"/>
                </a:solidFill>
                <a:latin typeface="Times New Roman" charset="0"/>
              </a:rPr>
              <a:pPr algn="r" eaLnBrk="1">
                <a:lnSpc>
                  <a:spcPct val="95000"/>
                </a:lnSpc>
                <a:buClrTx/>
                <a:buFontTx/>
                <a:buNone/>
              </a:pPr>
              <a:t>50</a:t>
            </a:fld>
            <a:endParaRPr lang="es-ES" sz="1400">
              <a:solidFill>
                <a:srgbClr val="000000"/>
              </a:solidFill>
              <a:latin typeface="Times New Roman" charset="0"/>
            </a:endParaRPr>
          </a:p>
        </p:txBody>
      </p:sp>
      <p:sp>
        <p:nvSpPr>
          <p:cNvPr id="325638" name="Text Box 6"/>
          <p:cNvSpPr txBox="1">
            <a:spLocks noChangeArrowheads="1"/>
          </p:cNvSpPr>
          <p:nvPr/>
        </p:nvSpPr>
        <p:spPr bwMode="auto">
          <a:xfrm>
            <a:off x="4278313" y="10155238"/>
            <a:ext cx="3246437" cy="5000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798CE81F-634F-CA41-BC97-775A98FEEDEF}" type="slidenum">
              <a:rPr lang="es-ES" sz="1400">
                <a:solidFill>
                  <a:srgbClr val="000000"/>
                </a:solidFill>
                <a:latin typeface="Times New Roman" charset="0"/>
              </a:rPr>
              <a:pPr algn="r" eaLnBrk="1">
                <a:lnSpc>
                  <a:spcPct val="95000"/>
                </a:lnSpc>
                <a:buClrTx/>
                <a:buFontTx/>
                <a:buNone/>
              </a:pPr>
              <a:t>50</a:t>
            </a:fld>
            <a:endParaRPr lang="es-ES" sz="1400">
              <a:solidFill>
                <a:srgbClr val="000000"/>
              </a:solidFill>
              <a:latin typeface="Times New Roman" charset="0"/>
            </a:endParaRPr>
          </a:p>
        </p:txBody>
      </p:sp>
      <p:sp>
        <p:nvSpPr>
          <p:cNvPr id="325639" name="Text Box 7"/>
          <p:cNvSpPr txBox="1">
            <a:spLocks noChangeArrowheads="1"/>
          </p:cNvSpPr>
          <p:nvPr/>
        </p:nvSpPr>
        <p:spPr bwMode="auto">
          <a:xfrm>
            <a:off x="4278313" y="10155238"/>
            <a:ext cx="3259137" cy="5127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1C4C00DE-4785-BB4C-B243-B8B77337A6AC}" type="slidenum">
              <a:rPr lang="es-ES" sz="1400">
                <a:solidFill>
                  <a:srgbClr val="000000"/>
                </a:solidFill>
                <a:latin typeface="Times New Roman" charset="0"/>
              </a:rPr>
              <a:pPr algn="r" eaLnBrk="1">
                <a:lnSpc>
                  <a:spcPct val="95000"/>
                </a:lnSpc>
                <a:buClrTx/>
                <a:buFontTx/>
                <a:buNone/>
              </a:pPr>
              <a:t>50</a:t>
            </a:fld>
            <a:endParaRPr lang="es-ES" sz="1400">
              <a:solidFill>
                <a:srgbClr val="000000"/>
              </a:solidFill>
              <a:latin typeface="Times New Roman" charset="0"/>
            </a:endParaRPr>
          </a:p>
        </p:txBody>
      </p:sp>
      <p:sp>
        <p:nvSpPr>
          <p:cNvPr id="325640" name="Text Box 8"/>
          <p:cNvSpPr txBox="1">
            <a:spLocks noChangeArrowheads="1"/>
          </p:cNvSpPr>
          <p:nvPr/>
        </p:nvSpPr>
        <p:spPr bwMode="auto">
          <a:xfrm>
            <a:off x="4278313" y="10155238"/>
            <a:ext cx="3265487"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82D22372-0199-0443-A320-160D674102FA}" type="slidenum">
              <a:rPr lang="es-ES" sz="1400">
                <a:solidFill>
                  <a:srgbClr val="000000"/>
                </a:solidFill>
                <a:latin typeface="Times New Roman" charset="0"/>
              </a:rPr>
              <a:pPr algn="r" eaLnBrk="1">
                <a:lnSpc>
                  <a:spcPct val="95000"/>
                </a:lnSpc>
                <a:buClrTx/>
                <a:buFontTx/>
                <a:buNone/>
              </a:pPr>
              <a:t>50</a:t>
            </a:fld>
            <a:endParaRPr lang="es-ES" sz="1400">
              <a:solidFill>
                <a:srgbClr val="000000"/>
              </a:solidFill>
              <a:latin typeface="Times New Roman" charset="0"/>
            </a:endParaRPr>
          </a:p>
        </p:txBody>
      </p:sp>
      <p:sp>
        <p:nvSpPr>
          <p:cNvPr id="325641" name="Text Box 9"/>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491B3F99-65FB-2742-98A6-6DADB7EF3663}" type="slidenum">
              <a:rPr lang="es-ES" sz="1400">
                <a:solidFill>
                  <a:srgbClr val="000000"/>
                </a:solidFill>
                <a:latin typeface="Times New Roman" charset="0"/>
              </a:rPr>
              <a:pPr algn="r" eaLnBrk="1">
                <a:lnSpc>
                  <a:spcPct val="95000"/>
                </a:lnSpc>
                <a:buClrTx/>
                <a:buFontTx/>
                <a:buNone/>
              </a:pPr>
              <a:t>50</a:t>
            </a:fld>
            <a:endParaRPr lang="es-ES" sz="1400">
              <a:solidFill>
                <a:srgbClr val="000000"/>
              </a:solidFill>
              <a:latin typeface="Times New Roman" charset="0"/>
            </a:endParaRPr>
          </a:p>
        </p:txBody>
      </p:sp>
      <p:sp>
        <p:nvSpPr>
          <p:cNvPr id="325642" name="Text Box 10"/>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325643" name="Text Box 11"/>
          <p:cNvSpPr txBox="1">
            <a:spLocks noChangeArrowheads="1"/>
          </p:cNvSpPr>
          <p:nvPr/>
        </p:nvSpPr>
        <p:spPr bwMode="auto">
          <a:xfrm>
            <a:off x="0" y="-228600"/>
            <a:ext cx="1588"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extLst>
      <p:ext uri="{BB962C8B-B14F-4D97-AF65-F5344CB8AC3E}">
        <p14:creationId xmlns:p14="http://schemas.microsoft.com/office/powerpoint/2010/main" val="1007988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D9741595-73A3-294F-8BEE-B0E7B1AB1AE3}" type="slidenum">
              <a:rPr lang="es-ES" altLang="es-ES_tradnl" sz="1400">
                <a:solidFill>
                  <a:srgbClr val="000000"/>
                </a:solidFill>
                <a:latin typeface="Times New Roman" charset="0"/>
              </a:rPr>
              <a:pPr/>
              <a:t>51</a:t>
            </a:fld>
            <a:endParaRPr lang="es-ES" altLang="es-ES_tradnl" sz="1400">
              <a:solidFill>
                <a:srgbClr val="000000"/>
              </a:solidFill>
              <a:latin typeface="Times New Roman" charset="0"/>
            </a:endParaRPr>
          </a:p>
        </p:txBody>
      </p:sp>
      <p:sp>
        <p:nvSpPr>
          <p:cNvPr id="12902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49ACB1A-DA06-D446-B704-AE835F470C6F}" type="slidenum">
              <a:rPr lang="es-ES" altLang="es-ES_tradnl" sz="1400">
                <a:solidFill>
                  <a:srgbClr val="000000"/>
                </a:solidFill>
                <a:latin typeface="Times New Roman" charset="0"/>
              </a:rPr>
              <a:pPr algn="r" eaLnBrk="1">
                <a:lnSpc>
                  <a:spcPct val="95000"/>
                </a:lnSpc>
                <a:buSzPct val="100000"/>
              </a:pPr>
              <a:t>51</a:t>
            </a:fld>
            <a:endParaRPr lang="es-ES" altLang="es-ES_tradnl" sz="1400">
              <a:solidFill>
                <a:srgbClr val="000000"/>
              </a:solidFill>
              <a:latin typeface="Times New Roman" charset="0"/>
            </a:endParaRPr>
          </a:p>
        </p:txBody>
      </p:sp>
      <p:sp>
        <p:nvSpPr>
          <p:cNvPr id="12902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3302DAD-DB73-8242-970A-B418173EACCB}" type="slidenum">
              <a:rPr lang="es-ES" altLang="es-ES_tradnl" sz="1400">
                <a:solidFill>
                  <a:srgbClr val="000000"/>
                </a:solidFill>
                <a:latin typeface="Times New Roman" charset="0"/>
              </a:rPr>
              <a:pPr algn="r" eaLnBrk="1">
                <a:lnSpc>
                  <a:spcPct val="95000"/>
                </a:lnSpc>
                <a:buSzPct val="100000"/>
              </a:pPr>
              <a:t>51</a:t>
            </a:fld>
            <a:endParaRPr lang="es-ES" altLang="es-ES_tradnl" sz="1400">
              <a:solidFill>
                <a:srgbClr val="000000"/>
              </a:solidFill>
              <a:latin typeface="Times New Roman" charset="0"/>
            </a:endParaRPr>
          </a:p>
        </p:txBody>
      </p:sp>
      <p:sp>
        <p:nvSpPr>
          <p:cNvPr id="12902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2442FEF-087E-1042-8940-CDB6AA9A6AD2}" type="slidenum">
              <a:rPr lang="es-ES" altLang="es-ES_tradnl" sz="1400">
                <a:solidFill>
                  <a:srgbClr val="000000"/>
                </a:solidFill>
                <a:latin typeface="Times New Roman" charset="0"/>
              </a:rPr>
              <a:pPr algn="r" eaLnBrk="1">
                <a:lnSpc>
                  <a:spcPct val="95000"/>
                </a:lnSpc>
                <a:buSzPct val="100000"/>
              </a:pPr>
              <a:t>51</a:t>
            </a:fld>
            <a:endParaRPr lang="es-ES" altLang="es-ES_tradnl" sz="1400">
              <a:solidFill>
                <a:srgbClr val="000000"/>
              </a:solidFill>
              <a:latin typeface="Times New Roman" charset="0"/>
            </a:endParaRPr>
          </a:p>
        </p:txBody>
      </p:sp>
      <p:sp>
        <p:nvSpPr>
          <p:cNvPr id="12903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5BF1C7A-A4FE-4D44-9A97-79AA3BB7A122}" type="slidenum">
              <a:rPr lang="es-ES" altLang="es-ES_tradnl" sz="1400">
                <a:solidFill>
                  <a:srgbClr val="000000"/>
                </a:solidFill>
                <a:latin typeface="Times New Roman" charset="0"/>
              </a:rPr>
              <a:pPr algn="r" eaLnBrk="1">
                <a:lnSpc>
                  <a:spcPct val="95000"/>
                </a:lnSpc>
                <a:buSzPct val="100000"/>
              </a:pPr>
              <a:t>51</a:t>
            </a:fld>
            <a:endParaRPr lang="es-ES" altLang="es-ES_tradnl" sz="1400">
              <a:solidFill>
                <a:srgbClr val="000000"/>
              </a:solidFill>
              <a:latin typeface="Times New Roman" charset="0"/>
            </a:endParaRPr>
          </a:p>
        </p:txBody>
      </p:sp>
      <p:sp>
        <p:nvSpPr>
          <p:cNvPr id="12903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DF0DAAC-D00A-5544-B2ED-68AE1E819DDE}" type="slidenum">
              <a:rPr lang="es-ES" altLang="es-ES_tradnl" sz="1400">
                <a:solidFill>
                  <a:srgbClr val="000000"/>
                </a:solidFill>
                <a:latin typeface="Times New Roman" charset="0"/>
              </a:rPr>
              <a:pPr algn="r" eaLnBrk="1">
                <a:lnSpc>
                  <a:spcPct val="95000"/>
                </a:lnSpc>
                <a:buSzPct val="100000"/>
              </a:pPr>
              <a:t>51</a:t>
            </a:fld>
            <a:endParaRPr lang="es-ES" altLang="es-ES_tradnl" sz="1400">
              <a:solidFill>
                <a:srgbClr val="000000"/>
              </a:solidFill>
              <a:latin typeface="Times New Roman" charset="0"/>
            </a:endParaRPr>
          </a:p>
        </p:txBody>
      </p:sp>
      <p:sp>
        <p:nvSpPr>
          <p:cNvPr id="12903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E618482-3F5A-3149-AF08-FDBCA381F021}" type="slidenum">
              <a:rPr lang="es-ES" altLang="es-ES_tradnl" sz="1400">
                <a:solidFill>
                  <a:srgbClr val="000000"/>
                </a:solidFill>
                <a:latin typeface="Times New Roman" charset="0"/>
              </a:rPr>
              <a:pPr algn="r" eaLnBrk="1">
                <a:lnSpc>
                  <a:spcPct val="95000"/>
                </a:lnSpc>
                <a:buSzPct val="100000"/>
              </a:pPr>
              <a:t>51</a:t>
            </a:fld>
            <a:endParaRPr lang="es-ES" altLang="es-ES_tradnl" sz="1400">
              <a:solidFill>
                <a:srgbClr val="000000"/>
              </a:solidFill>
              <a:latin typeface="Times New Roman" charset="0"/>
            </a:endParaRPr>
          </a:p>
        </p:txBody>
      </p:sp>
      <p:sp>
        <p:nvSpPr>
          <p:cNvPr id="129033"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C19DFD0-1623-6247-80C8-3C9C8811A83B}" type="slidenum">
              <a:rPr lang="es-ES" altLang="es-ES_tradnl" sz="1400">
                <a:solidFill>
                  <a:srgbClr val="000000"/>
                </a:solidFill>
                <a:latin typeface="Times New Roman" charset="0"/>
              </a:rPr>
              <a:pPr algn="r" eaLnBrk="1">
                <a:lnSpc>
                  <a:spcPct val="95000"/>
                </a:lnSpc>
                <a:buSzPct val="100000"/>
              </a:pPr>
              <a:t>51</a:t>
            </a:fld>
            <a:endParaRPr lang="es-ES" altLang="es-ES_tradnl" sz="1400">
              <a:solidFill>
                <a:srgbClr val="000000"/>
              </a:solidFill>
              <a:latin typeface="Times New Roman" charset="0"/>
            </a:endParaRPr>
          </a:p>
        </p:txBody>
      </p:sp>
      <p:sp>
        <p:nvSpPr>
          <p:cNvPr id="129034" name="Text Box 8"/>
          <p:cNvSpPr txBox="1">
            <a:spLocks noChangeArrowheads="1"/>
          </p:cNvSpPr>
          <p:nvPr/>
        </p:nvSpPr>
        <p:spPr bwMode="auto">
          <a:xfrm>
            <a:off x="3881438" y="8685213"/>
            <a:ext cx="29273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269514F-9A81-AB4F-BCB9-0DB00004BC62}" type="slidenum">
              <a:rPr lang="es-ES" altLang="es-ES_tradnl" sz="1400">
                <a:solidFill>
                  <a:srgbClr val="000000"/>
                </a:solidFill>
                <a:latin typeface="Times New Roman" charset="0"/>
              </a:rPr>
              <a:pPr algn="r" eaLnBrk="1">
                <a:lnSpc>
                  <a:spcPct val="95000"/>
                </a:lnSpc>
                <a:buSzPct val="100000"/>
              </a:pPr>
              <a:t>51</a:t>
            </a:fld>
            <a:endParaRPr lang="es-ES" altLang="es-ES_tradnl" sz="1400">
              <a:solidFill>
                <a:srgbClr val="000000"/>
              </a:solidFill>
              <a:latin typeface="Times New Roman" charset="0"/>
            </a:endParaRPr>
          </a:p>
        </p:txBody>
      </p:sp>
      <p:sp>
        <p:nvSpPr>
          <p:cNvPr id="129035" name="Text Box 9"/>
          <p:cNvSpPr txBox="1">
            <a:spLocks noChangeArrowheads="1"/>
          </p:cNvSpPr>
          <p:nvPr/>
        </p:nvSpPr>
        <p:spPr bwMode="auto">
          <a:xfrm>
            <a:off x="3881438" y="8685213"/>
            <a:ext cx="29305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245A811-BE87-F040-AE0B-061145707D2D}" type="slidenum">
              <a:rPr lang="es-ES" altLang="es-ES_tradnl" sz="1400">
                <a:solidFill>
                  <a:srgbClr val="000000"/>
                </a:solidFill>
                <a:latin typeface="Times New Roman" charset="0"/>
              </a:rPr>
              <a:pPr algn="r" eaLnBrk="1">
                <a:lnSpc>
                  <a:spcPct val="95000"/>
                </a:lnSpc>
                <a:buSzPct val="100000"/>
              </a:pPr>
              <a:t>51</a:t>
            </a:fld>
            <a:endParaRPr lang="es-ES" altLang="es-ES_tradnl" sz="1400">
              <a:solidFill>
                <a:srgbClr val="000000"/>
              </a:solidFill>
              <a:latin typeface="Times New Roman" charset="0"/>
            </a:endParaRPr>
          </a:p>
        </p:txBody>
      </p:sp>
      <p:sp>
        <p:nvSpPr>
          <p:cNvPr id="129036" name="Text Box 10"/>
          <p:cNvSpPr txBox="1">
            <a:spLocks noChangeArrowheads="1"/>
          </p:cNvSpPr>
          <p:nvPr/>
        </p:nvSpPr>
        <p:spPr bwMode="auto">
          <a:xfrm>
            <a:off x="3881438" y="8685213"/>
            <a:ext cx="29352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16D4D9D-E563-EB42-B8F9-39B2B8132DCE}" type="slidenum">
              <a:rPr lang="es-ES" altLang="es-ES_tradnl" sz="1400">
                <a:solidFill>
                  <a:srgbClr val="000000"/>
                </a:solidFill>
                <a:latin typeface="Times New Roman" charset="0"/>
              </a:rPr>
              <a:pPr algn="r" eaLnBrk="1">
                <a:lnSpc>
                  <a:spcPct val="95000"/>
                </a:lnSpc>
                <a:buSzPct val="100000"/>
              </a:pPr>
              <a:t>51</a:t>
            </a:fld>
            <a:endParaRPr lang="es-ES" altLang="es-ES_tradnl" sz="1400">
              <a:solidFill>
                <a:srgbClr val="000000"/>
              </a:solidFill>
              <a:latin typeface="Times New Roman" charset="0"/>
            </a:endParaRPr>
          </a:p>
        </p:txBody>
      </p:sp>
      <p:sp>
        <p:nvSpPr>
          <p:cNvPr id="129037" name="Text Box 11"/>
          <p:cNvSpPr txBox="1">
            <a:spLocks noChangeArrowheads="1"/>
          </p:cNvSpPr>
          <p:nvPr/>
        </p:nvSpPr>
        <p:spPr bwMode="auto">
          <a:xfrm>
            <a:off x="3881438" y="8685213"/>
            <a:ext cx="293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16715F34-1303-2D47-9447-7521DE5F38F6}" type="slidenum">
              <a:rPr lang="es-ES" altLang="es-ES_tradnl" sz="1400">
                <a:solidFill>
                  <a:srgbClr val="000000"/>
                </a:solidFill>
                <a:latin typeface="Times New Roman" charset="0"/>
              </a:rPr>
              <a:pPr algn="r">
                <a:lnSpc>
                  <a:spcPct val="95000"/>
                </a:lnSpc>
                <a:buSzPct val="100000"/>
              </a:pPr>
              <a:t>51</a:t>
            </a:fld>
            <a:endParaRPr lang="es-ES" altLang="es-ES_tradnl" sz="1400">
              <a:solidFill>
                <a:srgbClr val="000000"/>
              </a:solidFill>
              <a:latin typeface="Times New Roman" charset="0"/>
            </a:endParaRPr>
          </a:p>
        </p:txBody>
      </p:sp>
      <p:sp>
        <p:nvSpPr>
          <p:cNvPr id="129038" name="Text Box 12"/>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B89C4B81-3D3A-D54B-82D0-E1FA2A594F46}" type="slidenum">
              <a:rPr lang="es-ES" altLang="es-ES_tradnl" sz="1400">
                <a:solidFill>
                  <a:srgbClr val="000000"/>
                </a:solidFill>
                <a:latin typeface="Times New Roman" charset="0"/>
              </a:rPr>
              <a:pPr algn="r">
                <a:lnSpc>
                  <a:spcPct val="95000"/>
                </a:lnSpc>
                <a:buSzPct val="100000"/>
              </a:pPr>
              <a:t>51</a:t>
            </a:fld>
            <a:endParaRPr lang="es-ES" altLang="es-ES_tradnl" sz="1400">
              <a:solidFill>
                <a:srgbClr val="000000"/>
              </a:solidFill>
              <a:latin typeface="Times New Roman" charset="0"/>
            </a:endParaRPr>
          </a:p>
        </p:txBody>
      </p:sp>
      <p:sp>
        <p:nvSpPr>
          <p:cNvPr id="129039" name="Text Box 1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29040" name="Text Box 14"/>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4819017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A914DD35-29CA-474A-8CF3-CAB70AB6C846}" type="slidenum">
              <a:rPr lang="es-ES" altLang="es-ES_tradnl" sz="1400">
                <a:solidFill>
                  <a:srgbClr val="000000"/>
                </a:solidFill>
                <a:latin typeface="Times New Roman" charset="0"/>
              </a:rPr>
              <a:pPr/>
              <a:t>52</a:t>
            </a:fld>
            <a:endParaRPr lang="es-ES" altLang="es-ES_tradnl" sz="1400">
              <a:solidFill>
                <a:srgbClr val="000000"/>
              </a:solidFill>
              <a:latin typeface="Times New Roman" charset="0"/>
            </a:endParaRPr>
          </a:p>
        </p:txBody>
      </p:sp>
      <p:sp>
        <p:nvSpPr>
          <p:cNvPr id="13107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F6EFF77-F953-C740-8D78-2C2A5F196CBB}" type="slidenum">
              <a:rPr lang="es-ES" altLang="es-ES_tradnl" sz="1400">
                <a:solidFill>
                  <a:srgbClr val="000000"/>
                </a:solidFill>
                <a:latin typeface="Times New Roman" charset="0"/>
              </a:rPr>
              <a:pPr algn="r" eaLnBrk="1">
                <a:lnSpc>
                  <a:spcPct val="95000"/>
                </a:lnSpc>
                <a:buSzPct val="100000"/>
              </a:pPr>
              <a:t>52</a:t>
            </a:fld>
            <a:endParaRPr lang="es-ES" altLang="es-ES_tradnl" sz="1400">
              <a:solidFill>
                <a:srgbClr val="000000"/>
              </a:solidFill>
              <a:latin typeface="Times New Roman" charset="0"/>
            </a:endParaRPr>
          </a:p>
        </p:txBody>
      </p:sp>
      <p:sp>
        <p:nvSpPr>
          <p:cNvPr id="13107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AFCBB0E-1CA2-7348-866F-711884DA3313}" type="slidenum">
              <a:rPr lang="es-ES" altLang="es-ES_tradnl" sz="1400">
                <a:solidFill>
                  <a:srgbClr val="000000"/>
                </a:solidFill>
                <a:latin typeface="Times New Roman" charset="0"/>
              </a:rPr>
              <a:pPr algn="r" eaLnBrk="1">
                <a:lnSpc>
                  <a:spcPct val="95000"/>
                </a:lnSpc>
                <a:buSzPct val="100000"/>
              </a:pPr>
              <a:t>52</a:t>
            </a:fld>
            <a:endParaRPr lang="es-ES" altLang="es-ES_tradnl" sz="1400">
              <a:solidFill>
                <a:srgbClr val="000000"/>
              </a:solidFill>
              <a:latin typeface="Times New Roman" charset="0"/>
            </a:endParaRPr>
          </a:p>
        </p:txBody>
      </p:sp>
      <p:sp>
        <p:nvSpPr>
          <p:cNvPr id="13107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B76F66E-CB4A-1646-ABDA-4EBC7B3E8C38}" type="slidenum">
              <a:rPr lang="es-ES" altLang="es-ES_tradnl" sz="1400">
                <a:solidFill>
                  <a:srgbClr val="000000"/>
                </a:solidFill>
                <a:latin typeface="Times New Roman" charset="0"/>
              </a:rPr>
              <a:pPr algn="r" eaLnBrk="1">
                <a:lnSpc>
                  <a:spcPct val="95000"/>
                </a:lnSpc>
                <a:buSzPct val="100000"/>
              </a:pPr>
              <a:t>52</a:t>
            </a:fld>
            <a:endParaRPr lang="es-ES" altLang="es-ES_tradnl" sz="1400">
              <a:solidFill>
                <a:srgbClr val="000000"/>
              </a:solidFill>
              <a:latin typeface="Times New Roman" charset="0"/>
            </a:endParaRPr>
          </a:p>
        </p:txBody>
      </p:sp>
      <p:sp>
        <p:nvSpPr>
          <p:cNvPr id="13107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BF3904E-8EB3-B644-AFC0-1C7F32D4CEB8}" type="slidenum">
              <a:rPr lang="es-ES" altLang="es-ES_tradnl" sz="1400">
                <a:solidFill>
                  <a:srgbClr val="000000"/>
                </a:solidFill>
                <a:latin typeface="Times New Roman" charset="0"/>
              </a:rPr>
              <a:pPr algn="r" eaLnBrk="1">
                <a:lnSpc>
                  <a:spcPct val="95000"/>
                </a:lnSpc>
                <a:buSzPct val="100000"/>
              </a:pPr>
              <a:t>52</a:t>
            </a:fld>
            <a:endParaRPr lang="es-ES" altLang="es-ES_tradnl" sz="1400">
              <a:solidFill>
                <a:srgbClr val="000000"/>
              </a:solidFill>
              <a:latin typeface="Times New Roman" charset="0"/>
            </a:endParaRPr>
          </a:p>
        </p:txBody>
      </p:sp>
      <p:sp>
        <p:nvSpPr>
          <p:cNvPr id="13107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D764703-B991-6145-9ED8-2EF63DB8F389}" type="slidenum">
              <a:rPr lang="es-ES" altLang="es-ES_tradnl" sz="1400">
                <a:solidFill>
                  <a:srgbClr val="000000"/>
                </a:solidFill>
                <a:latin typeface="Times New Roman" charset="0"/>
              </a:rPr>
              <a:pPr algn="r" eaLnBrk="1">
                <a:lnSpc>
                  <a:spcPct val="95000"/>
                </a:lnSpc>
                <a:buSzPct val="100000"/>
              </a:pPr>
              <a:t>52</a:t>
            </a:fld>
            <a:endParaRPr lang="es-ES" altLang="es-ES_tradnl" sz="1400">
              <a:solidFill>
                <a:srgbClr val="000000"/>
              </a:solidFill>
              <a:latin typeface="Times New Roman" charset="0"/>
            </a:endParaRPr>
          </a:p>
        </p:txBody>
      </p:sp>
      <p:sp>
        <p:nvSpPr>
          <p:cNvPr id="13108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45DA327-0ED4-A543-AA53-104A607BFD16}" type="slidenum">
              <a:rPr lang="es-ES" altLang="es-ES_tradnl" sz="1400">
                <a:solidFill>
                  <a:srgbClr val="000000"/>
                </a:solidFill>
                <a:latin typeface="Times New Roman" charset="0"/>
              </a:rPr>
              <a:pPr algn="r" eaLnBrk="1">
                <a:lnSpc>
                  <a:spcPct val="95000"/>
                </a:lnSpc>
                <a:buSzPct val="100000"/>
              </a:pPr>
              <a:t>52</a:t>
            </a:fld>
            <a:endParaRPr lang="es-ES" altLang="es-ES_tradnl" sz="1400">
              <a:solidFill>
                <a:srgbClr val="000000"/>
              </a:solidFill>
              <a:latin typeface="Times New Roman" charset="0"/>
            </a:endParaRPr>
          </a:p>
        </p:txBody>
      </p:sp>
      <p:sp>
        <p:nvSpPr>
          <p:cNvPr id="131081"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3439B96-0B8E-254E-B02C-94EFC674CBED}" type="slidenum">
              <a:rPr lang="es-ES" altLang="es-ES_tradnl" sz="1400">
                <a:solidFill>
                  <a:srgbClr val="000000"/>
                </a:solidFill>
                <a:latin typeface="Times New Roman" charset="0"/>
              </a:rPr>
              <a:pPr algn="r" eaLnBrk="1">
                <a:lnSpc>
                  <a:spcPct val="95000"/>
                </a:lnSpc>
                <a:buSzPct val="100000"/>
              </a:pPr>
              <a:t>52</a:t>
            </a:fld>
            <a:endParaRPr lang="es-ES" altLang="es-ES_tradnl" sz="1400">
              <a:solidFill>
                <a:srgbClr val="000000"/>
              </a:solidFill>
              <a:latin typeface="Times New Roman" charset="0"/>
            </a:endParaRPr>
          </a:p>
        </p:txBody>
      </p:sp>
      <p:sp>
        <p:nvSpPr>
          <p:cNvPr id="131082"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D7B92E6-45EE-BB4D-A0BC-AA0F98F19A86}" type="slidenum">
              <a:rPr lang="es-ES" altLang="es-ES_tradnl" sz="1400">
                <a:solidFill>
                  <a:srgbClr val="000000"/>
                </a:solidFill>
                <a:latin typeface="Times New Roman" charset="0"/>
              </a:rPr>
              <a:pPr algn="r" eaLnBrk="1">
                <a:lnSpc>
                  <a:spcPct val="95000"/>
                </a:lnSpc>
                <a:buSzPct val="100000"/>
              </a:pPr>
              <a:t>52</a:t>
            </a:fld>
            <a:endParaRPr lang="es-ES" altLang="es-ES_tradnl" sz="1400">
              <a:solidFill>
                <a:srgbClr val="000000"/>
              </a:solidFill>
              <a:latin typeface="Times New Roman" charset="0"/>
            </a:endParaRPr>
          </a:p>
        </p:txBody>
      </p:sp>
      <p:sp>
        <p:nvSpPr>
          <p:cNvPr id="131083"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CD7DFAE-2ADF-D541-9F3E-C38811E1F114}" type="slidenum">
              <a:rPr lang="es-ES" altLang="es-ES_tradnl" sz="1400">
                <a:solidFill>
                  <a:srgbClr val="000000"/>
                </a:solidFill>
                <a:latin typeface="Times New Roman" charset="0"/>
              </a:rPr>
              <a:pPr algn="r" eaLnBrk="1">
                <a:lnSpc>
                  <a:spcPct val="95000"/>
                </a:lnSpc>
                <a:buSzPct val="100000"/>
              </a:pPr>
              <a:t>52</a:t>
            </a:fld>
            <a:endParaRPr lang="es-ES" altLang="es-ES_tradnl" sz="1400">
              <a:solidFill>
                <a:srgbClr val="000000"/>
              </a:solidFill>
              <a:latin typeface="Times New Roman" charset="0"/>
            </a:endParaRPr>
          </a:p>
        </p:txBody>
      </p:sp>
      <p:sp>
        <p:nvSpPr>
          <p:cNvPr id="131084"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4C2D822-C9B1-E049-A884-CED95941D72B}" type="slidenum">
              <a:rPr lang="es-ES" altLang="es-ES_tradnl" sz="1400">
                <a:solidFill>
                  <a:srgbClr val="000000"/>
                </a:solidFill>
                <a:latin typeface="Times New Roman" charset="0"/>
              </a:rPr>
              <a:pPr algn="r" eaLnBrk="1">
                <a:lnSpc>
                  <a:spcPct val="95000"/>
                </a:lnSpc>
                <a:buSzPct val="100000"/>
              </a:pPr>
              <a:t>52</a:t>
            </a:fld>
            <a:endParaRPr lang="es-ES" altLang="es-ES_tradnl" sz="1400">
              <a:solidFill>
                <a:srgbClr val="000000"/>
              </a:solidFill>
              <a:latin typeface="Times New Roman" charset="0"/>
            </a:endParaRPr>
          </a:p>
        </p:txBody>
      </p:sp>
      <p:sp>
        <p:nvSpPr>
          <p:cNvPr id="131085"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31086"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01872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1B6A1C88-DF0A-1949-954B-7A46E6971FEC}" type="slidenum">
              <a:rPr lang="es-ES" altLang="es-ES_tradnl" sz="1400">
                <a:solidFill>
                  <a:srgbClr val="000000"/>
                </a:solidFill>
                <a:latin typeface="Times New Roman" charset="0"/>
              </a:rPr>
              <a:pPr/>
              <a:t>53</a:t>
            </a:fld>
            <a:endParaRPr lang="es-ES" altLang="es-ES_tradnl" sz="1400">
              <a:solidFill>
                <a:srgbClr val="000000"/>
              </a:solidFill>
              <a:latin typeface="Times New Roman" charset="0"/>
            </a:endParaRPr>
          </a:p>
        </p:txBody>
      </p:sp>
      <p:sp>
        <p:nvSpPr>
          <p:cNvPr id="21299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25B9E3C-CF55-4A4B-A496-75FEC90BE1F0}" type="slidenum">
              <a:rPr lang="es-ES" altLang="es-ES_tradnl" sz="1400">
                <a:solidFill>
                  <a:srgbClr val="000000"/>
                </a:solidFill>
                <a:latin typeface="Times New Roman" charset="0"/>
              </a:rPr>
              <a:pPr algn="r" eaLnBrk="1">
                <a:lnSpc>
                  <a:spcPct val="95000"/>
                </a:lnSpc>
                <a:buSzPct val="100000"/>
              </a:pPr>
              <a:t>53</a:t>
            </a:fld>
            <a:endParaRPr lang="es-ES" altLang="es-ES_tradnl" sz="1400">
              <a:solidFill>
                <a:srgbClr val="000000"/>
              </a:solidFill>
              <a:latin typeface="Times New Roman" charset="0"/>
            </a:endParaRPr>
          </a:p>
        </p:txBody>
      </p:sp>
      <p:sp>
        <p:nvSpPr>
          <p:cNvPr id="21299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E94499B-294F-2449-9684-C032941C3BF2}" type="slidenum">
              <a:rPr lang="es-ES" altLang="es-ES_tradnl" sz="1400">
                <a:solidFill>
                  <a:srgbClr val="000000"/>
                </a:solidFill>
                <a:latin typeface="Times New Roman" charset="0"/>
              </a:rPr>
              <a:pPr algn="r" eaLnBrk="1">
                <a:lnSpc>
                  <a:spcPct val="95000"/>
                </a:lnSpc>
                <a:buSzPct val="100000"/>
              </a:pPr>
              <a:t>53</a:t>
            </a:fld>
            <a:endParaRPr lang="es-ES" altLang="es-ES_tradnl" sz="1400">
              <a:solidFill>
                <a:srgbClr val="000000"/>
              </a:solidFill>
              <a:latin typeface="Times New Roman" charset="0"/>
            </a:endParaRPr>
          </a:p>
        </p:txBody>
      </p:sp>
      <p:sp>
        <p:nvSpPr>
          <p:cNvPr id="21299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A143B74-94FB-9141-A9CE-BE9FC7D329B5}" type="slidenum">
              <a:rPr lang="es-ES" altLang="es-ES_tradnl" sz="1400">
                <a:solidFill>
                  <a:srgbClr val="000000"/>
                </a:solidFill>
                <a:latin typeface="Times New Roman" charset="0"/>
              </a:rPr>
              <a:pPr algn="r" eaLnBrk="1">
                <a:lnSpc>
                  <a:spcPct val="95000"/>
                </a:lnSpc>
                <a:buSzPct val="100000"/>
              </a:pPr>
              <a:t>53</a:t>
            </a:fld>
            <a:endParaRPr lang="es-ES" altLang="es-ES_tradnl" sz="1400">
              <a:solidFill>
                <a:srgbClr val="000000"/>
              </a:solidFill>
              <a:latin typeface="Times New Roman" charset="0"/>
            </a:endParaRPr>
          </a:p>
        </p:txBody>
      </p:sp>
      <p:sp>
        <p:nvSpPr>
          <p:cNvPr id="21299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053576E-DB55-6C4D-96EF-675E059DC318}" type="slidenum">
              <a:rPr lang="es-ES" altLang="es-ES_tradnl" sz="1400">
                <a:solidFill>
                  <a:srgbClr val="000000"/>
                </a:solidFill>
                <a:latin typeface="Times New Roman" charset="0"/>
              </a:rPr>
              <a:pPr algn="r" eaLnBrk="1">
                <a:lnSpc>
                  <a:spcPct val="95000"/>
                </a:lnSpc>
                <a:buSzPct val="100000"/>
              </a:pPr>
              <a:t>53</a:t>
            </a:fld>
            <a:endParaRPr lang="es-ES" altLang="es-ES_tradnl" sz="1400">
              <a:solidFill>
                <a:srgbClr val="000000"/>
              </a:solidFill>
              <a:latin typeface="Times New Roman" charset="0"/>
            </a:endParaRPr>
          </a:p>
        </p:txBody>
      </p:sp>
      <p:sp>
        <p:nvSpPr>
          <p:cNvPr id="21299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193180C-7D1E-B846-9B06-B186FEC5F5D6}" type="slidenum">
              <a:rPr lang="es-ES" altLang="es-ES_tradnl" sz="1400">
                <a:solidFill>
                  <a:srgbClr val="000000"/>
                </a:solidFill>
                <a:latin typeface="Times New Roman" charset="0"/>
              </a:rPr>
              <a:pPr algn="r" eaLnBrk="1">
                <a:lnSpc>
                  <a:spcPct val="95000"/>
                </a:lnSpc>
                <a:buSzPct val="100000"/>
              </a:pPr>
              <a:t>53</a:t>
            </a:fld>
            <a:endParaRPr lang="es-ES" altLang="es-ES_tradnl" sz="1400">
              <a:solidFill>
                <a:srgbClr val="000000"/>
              </a:solidFill>
              <a:latin typeface="Times New Roman" charset="0"/>
            </a:endParaRPr>
          </a:p>
        </p:txBody>
      </p:sp>
      <p:sp>
        <p:nvSpPr>
          <p:cNvPr id="21300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8259D23-ABC9-EF44-819D-7329743370BF}" type="slidenum">
              <a:rPr lang="es-ES" altLang="es-ES_tradnl" sz="1400">
                <a:solidFill>
                  <a:srgbClr val="000000"/>
                </a:solidFill>
                <a:latin typeface="Times New Roman" charset="0"/>
              </a:rPr>
              <a:pPr algn="r" eaLnBrk="1">
                <a:lnSpc>
                  <a:spcPct val="95000"/>
                </a:lnSpc>
                <a:buSzPct val="100000"/>
              </a:pPr>
              <a:t>53</a:t>
            </a:fld>
            <a:endParaRPr lang="es-ES" altLang="es-ES_tradnl" sz="1400">
              <a:solidFill>
                <a:srgbClr val="000000"/>
              </a:solidFill>
              <a:latin typeface="Times New Roman" charset="0"/>
            </a:endParaRPr>
          </a:p>
        </p:txBody>
      </p:sp>
      <p:sp>
        <p:nvSpPr>
          <p:cNvPr id="213001"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8BCBEE0-9F22-B34F-8A67-B46968F6CE45}" type="slidenum">
              <a:rPr lang="es-ES" altLang="es-ES_tradnl" sz="1400">
                <a:solidFill>
                  <a:srgbClr val="000000"/>
                </a:solidFill>
                <a:latin typeface="Times New Roman" charset="0"/>
              </a:rPr>
              <a:pPr algn="r" eaLnBrk="1">
                <a:lnSpc>
                  <a:spcPct val="95000"/>
                </a:lnSpc>
                <a:buSzPct val="100000"/>
              </a:pPr>
              <a:t>53</a:t>
            </a:fld>
            <a:endParaRPr lang="es-ES" altLang="es-ES_tradnl" sz="1400">
              <a:solidFill>
                <a:srgbClr val="000000"/>
              </a:solidFill>
              <a:latin typeface="Times New Roman" charset="0"/>
            </a:endParaRPr>
          </a:p>
        </p:txBody>
      </p:sp>
      <p:sp>
        <p:nvSpPr>
          <p:cNvPr id="213002"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32FC711-A275-B34C-B97F-F46F69B4E26A}" type="slidenum">
              <a:rPr lang="es-ES" altLang="es-ES_tradnl" sz="1400">
                <a:solidFill>
                  <a:srgbClr val="000000"/>
                </a:solidFill>
                <a:latin typeface="Times New Roman" charset="0"/>
              </a:rPr>
              <a:pPr algn="r" eaLnBrk="1">
                <a:lnSpc>
                  <a:spcPct val="95000"/>
                </a:lnSpc>
                <a:buSzPct val="100000"/>
              </a:pPr>
              <a:t>53</a:t>
            </a:fld>
            <a:endParaRPr lang="es-ES" altLang="es-ES_tradnl" sz="1400">
              <a:solidFill>
                <a:srgbClr val="000000"/>
              </a:solidFill>
              <a:latin typeface="Times New Roman" charset="0"/>
            </a:endParaRPr>
          </a:p>
        </p:txBody>
      </p:sp>
      <p:sp>
        <p:nvSpPr>
          <p:cNvPr id="213003"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B451462-AF27-8B44-B912-C36D820C7B06}" type="slidenum">
              <a:rPr lang="es-ES" altLang="es-ES_tradnl" sz="1400">
                <a:solidFill>
                  <a:srgbClr val="000000"/>
                </a:solidFill>
                <a:latin typeface="Times New Roman" charset="0"/>
              </a:rPr>
              <a:pPr algn="r" eaLnBrk="1">
                <a:lnSpc>
                  <a:spcPct val="95000"/>
                </a:lnSpc>
                <a:buSzPct val="100000"/>
              </a:pPr>
              <a:t>53</a:t>
            </a:fld>
            <a:endParaRPr lang="es-ES" altLang="es-ES_tradnl" sz="1400">
              <a:solidFill>
                <a:srgbClr val="000000"/>
              </a:solidFill>
              <a:latin typeface="Times New Roman" charset="0"/>
            </a:endParaRPr>
          </a:p>
        </p:txBody>
      </p:sp>
      <p:sp>
        <p:nvSpPr>
          <p:cNvPr id="213004"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C69DA39-647E-FA4E-901D-ACEF02D5E461}" type="slidenum">
              <a:rPr lang="es-ES" altLang="es-ES_tradnl" sz="1400">
                <a:solidFill>
                  <a:srgbClr val="000000"/>
                </a:solidFill>
                <a:latin typeface="Times New Roman" charset="0"/>
              </a:rPr>
              <a:pPr algn="r" eaLnBrk="1">
                <a:lnSpc>
                  <a:spcPct val="95000"/>
                </a:lnSpc>
                <a:buSzPct val="100000"/>
              </a:pPr>
              <a:t>53</a:t>
            </a:fld>
            <a:endParaRPr lang="es-ES" altLang="es-ES_tradnl" sz="1400">
              <a:solidFill>
                <a:srgbClr val="000000"/>
              </a:solidFill>
              <a:latin typeface="Times New Roman" charset="0"/>
            </a:endParaRPr>
          </a:p>
        </p:txBody>
      </p:sp>
      <p:sp>
        <p:nvSpPr>
          <p:cNvPr id="213005"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213006"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4482243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853A8FC9-1288-E444-9D3D-8E28428088C4}" type="slidenum">
              <a:rPr lang="es-ES" altLang="es-ES_tradnl" sz="1400">
                <a:solidFill>
                  <a:srgbClr val="000000"/>
                </a:solidFill>
                <a:latin typeface="Times New Roman" charset="0"/>
              </a:rPr>
              <a:pPr/>
              <a:t>54</a:t>
            </a:fld>
            <a:endParaRPr lang="es-ES" altLang="es-ES_tradnl" sz="1400">
              <a:solidFill>
                <a:srgbClr val="000000"/>
              </a:solidFill>
              <a:latin typeface="Times New Roman" charset="0"/>
            </a:endParaRPr>
          </a:p>
        </p:txBody>
      </p:sp>
      <p:sp>
        <p:nvSpPr>
          <p:cNvPr id="14131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82F2878-C9C8-C542-8734-9823B3B26616}" type="slidenum">
              <a:rPr lang="es-ES" altLang="es-ES_tradnl" sz="1400">
                <a:solidFill>
                  <a:srgbClr val="000000"/>
                </a:solidFill>
                <a:latin typeface="Times New Roman" charset="0"/>
              </a:rPr>
              <a:pPr algn="r" eaLnBrk="1">
                <a:lnSpc>
                  <a:spcPct val="95000"/>
                </a:lnSpc>
                <a:buSzPct val="100000"/>
              </a:pPr>
              <a:t>54</a:t>
            </a:fld>
            <a:endParaRPr lang="es-ES" altLang="es-ES_tradnl" sz="1400">
              <a:solidFill>
                <a:srgbClr val="000000"/>
              </a:solidFill>
              <a:latin typeface="Times New Roman" charset="0"/>
            </a:endParaRPr>
          </a:p>
        </p:txBody>
      </p:sp>
      <p:sp>
        <p:nvSpPr>
          <p:cNvPr id="14131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38158EE-9C0E-1746-850E-4654F5359818}" type="slidenum">
              <a:rPr lang="es-ES" altLang="es-ES_tradnl" sz="1400">
                <a:solidFill>
                  <a:srgbClr val="000000"/>
                </a:solidFill>
                <a:latin typeface="Times New Roman" charset="0"/>
              </a:rPr>
              <a:pPr algn="r" eaLnBrk="1">
                <a:lnSpc>
                  <a:spcPct val="95000"/>
                </a:lnSpc>
                <a:buSzPct val="100000"/>
              </a:pPr>
              <a:t>54</a:t>
            </a:fld>
            <a:endParaRPr lang="es-ES" altLang="es-ES_tradnl" sz="1400">
              <a:solidFill>
                <a:srgbClr val="000000"/>
              </a:solidFill>
              <a:latin typeface="Times New Roman" charset="0"/>
            </a:endParaRPr>
          </a:p>
        </p:txBody>
      </p:sp>
      <p:sp>
        <p:nvSpPr>
          <p:cNvPr id="14131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FA05A1C-9EFC-504D-BD03-6178FAFC054B}" type="slidenum">
              <a:rPr lang="es-ES" altLang="es-ES_tradnl" sz="1400">
                <a:solidFill>
                  <a:srgbClr val="000000"/>
                </a:solidFill>
                <a:latin typeface="Times New Roman" charset="0"/>
              </a:rPr>
              <a:pPr algn="r" eaLnBrk="1">
                <a:lnSpc>
                  <a:spcPct val="95000"/>
                </a:lnSpc>
                <a:buSzPct val="100000"/>
              </a:pPr>
              <a:t>54</a:t>
            </a:fld>
            <a:endParaRPr lang="es-ES" altLang="es-ES_tradnl" sz="1400">
              <a:solidFill>
                <a:srgbClr val="000000"/>
              </a:solidFill>
              <a:latin typeface="Times New Roman" charset="0"/>
            </a:endParaRPr>
          </a:p>
        </p:txBody>
      </p:sp>
      <p:sp>
        <p:nvSpPr>
          <p:cNvPr id="14131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7AF6815-89CC-844E-AAF7-DA853493B39F}" type="slidenum">
              <a:rPr lang="es-ES" altLang="es-ES_tradnl" sz="1400">
                <a:solidFill>
                  <a:srgbClr val="000000"/>
                </a:solidFill>
                <a:latin typeface="Times New Roman" charset="0"/>
              </a:rPr>
              <a:pPr algn="r" eaLnBrk="1">
                <a:lnSpc>
                  <a:spcPct val="95000"/>
                </a:lnSpc>
                <a:buSzPct val="100000"/>
              </a:pPr>
              <a:t>54</a:t>
            </a:fld>
            <a:endParaRPr lang="es-ES" altLang="es-ES_tradnl" sz="1400">
              <a:solidFill>
                <a:srgbClr val="000000"/>
              </a:solidFill>
              <a:latin typeface="Times New Roman" charset="0"/>
            </a:endParaRPr>
          </a:p>
        </p:txBody>
      </p:sp>
      <p:sp>
        <p:nvSpPr>
          <p:cNvPr id="14131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BE3735A-7443-D148-8EB5-7DD47E2262D8}" type="slidenum">
              <a:rPr lang="es-ES" altLang="es-ES_tradnl" sz="1400">
                <a:solidFill>
                  <a:srgbClr val="000000"/>
                </a:solidFill>
                <a:latin typeface="Times New Roman" charset="0"/>
              </a:rPr>
              <a:pPr algn="r" eaLnBrk="1">
                <a:lnSpc>
                  <a:spcPct val="95000"/>
                </a:lnSpc>
                <a:buSzPct val="100000"/>
              </a:pPr>
              <a:t>54</a:t>
            </a:fld>
            <a:endParaRPr lang="es-ES" altLang="es-ES_tradnl" sz="1400">
              <a:solidFill>
                <a:srgbClr val="000000"/>
              </a:solidFill>
              <a:latin typeface="Times New Roman" charset="0"/>
            </a:endParaRPr>
          </a:p>
        </p:txBody>
      </p:sp>
      <p:sp>
        <p:nvSpPr>
          <p:cNvPr id="14132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BBF0920-8404-3145-BE2C-C4EC01CF1839}" type="slidenum">
              <a:rPr lang="es-ES" altLang="es-ES_tradnl" sz="1400">
                <a:solidFill>
                  <a:srgbClr val="000000"/>
                </a:solidFill>
                <a:latin typeface="Times New Roman" charset="0"/>
              </a:rPr>
              <a:pPr algn="r" eaLnBrk="1">
                <a:lnSpc>
                  <a:spcPct val="95000"/>
                </a:lnSpc>
                <a:buSzPct val="100000"/>
              </a:pPr>
              <a:t>54</a:t>
            </a:fld>
            <a:endParaRPr lang="es-ES" altLang="es-ES_tradnl" sz="1400">
              <a:solidFill>
                <a:srgbClr val="000000"/>
              </a:solidFill>
              <a:latin typeface="Times New Roman" charset="0"/>
            </a:endParaRPr>
          </a:p>
        </p:txBody>
      </p:sp>
      <p:sp>
        <p:nvSpPr>
          <p:cNvPr id="141321"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35296C7-674F-6F4F-ABAC-E7784506195A}" type="slidenum">
              <a:rPr lang="es-ES" altLang="es-ES_tradnl" sz="1400">
                <a:solidFill>
                  <a:srgbClr val="000000"/>
                </a:solidFill>
                <a:latin typeface="Times New Roman" charset="0"/>
              </a:rPr>
              <a:pPr algn="r" eaLnBrk="1">
                <a:lnSpc>
                  <a:spcPct val="95000"/>
                </a:lnSpc>
                <a:buSzPct val="100000"/>
              </a:pPr>
              <a:t>54</a:t>
            </a:fld>
            <a:endParaRPr lang="es-ES" altLang="es-ES_tradnl" sz="1400">
              <a:solidFill>
                <a:srgbClr val="000000"/>
              </a:solidFill>
              <a:latin typeface="Times New Roman" charset="0"/>
            </a:endParaRPr>
          </a:p>
        </p:txBody>
      </p:sp>
      <p:sp>
        <p:nvSpPr>
          <p:cNvPr id="141322"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6577321-8AF7-0240-8E68-03B265A7A8CA}" type="slidenum">
              <a:rPr lang="es-ES" altLang="es-ES_tradnl" sz="1400">
                <a:solidFill>
                  <a:srgbClr val="000000"/>
                </a:solidFill>
                <a:latin typeface="Times New Roman" charset="0"/>
              </a:rPr>
              <a:pPr algn="r" eaLnBrk="1">
                <a:lnSpc>
                  <a:spcPct val="95000"/>
                </a:lnSpc>
                <a:buSzPct val="100000"/>
              </a:pPr>
              <a:t>54</a:t>
            </a:fld>
            <a:endParaRPr lang="es-ES" altLang="es-ES_tradnl" sz="1400">
              <a:solidFill>
                <a:srgbClr val="000000"/>
              </a:solidFill>
              <a:latin typeface="Times New Roman" charset="0"/>
            </a:endParaRPr>
          </a:p>
        </p:txBody>
      </p:sp>
      <p:sp>
        <p:nvSpPr>
          <p:cNvPr id="141323"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703F182-D8A2-5A4B-9FA0-3DF3265E6473}" type="slidenum">
              <a:rPr lang="es-ES" altLang="es-ES_tradnl" sz="1400">
                <a:solidFill>
                  <a:srgbClr val="000000"/>
                </a:solidFill>
                <a:latin typeface="Times New Roman" charset="0"/>
              </a:rPr>
              <a:pPr algn="r" eaLnBrk="1">
                <a:lnSpc>
                  <a:spcPct val="95000"/>
                </a:lnSpc>
                <a:buSzPct val="100000"/>
              </a:pPr>
              <a:t>54</a:t>
            </a:fld>
            <a:endParaRPr lang="es-ES" altLang="es-ES_tradnl" sz="1400">
              <a:solidFill>
                <a:srgbClr val="000000"/>
              </a:solidFill>
              <a:latin typeface="Times New Roman" charset="0"/>
            </a:endParaRPr>
          </a:p>
        </p:txBody>
      </p:sp>
      <p:sp>
        <p:nvSpPr>
          <p:cNvPr id="141324"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AC34A5B-5A44-814A-8068-83B5ACD3620C}" type="slidenum">
              <a:rPr lang="es-ES" altLang="es-ES_tradnl" sz="1400">
                <a:solidFill>
                  <a:srgbClr val="000000"/>
                </a:solidFill>
                <a:latin typeface="Times New Roman" charset="0"/>
              </a:rPr>
              <a:pPr algn="r" eaLnBrk="1">
                <a:lnSpc>
                  <a:spcPct val="95000"/>
                </a:lnSpc>
                <a:buSzPct val="100000"/>
              </a:pPr>
              <a:t>54</a:t>
            </a:fld>
            <a:endParaRPr lang="es-ES" altLang="es-ES_tradnl" sz="1400">
              <a:solidFill>
                <a:srgbClr val="000000"/>
              </a:solidFill>
              <a:latin typeface="Times New Roman" charset="0"/>
            </a:endParaRPr>
          </a:p>
        </p:txBody>
      </p:sp>
      <p:sp>
        <p:nvSpPr>
          <p:cNvPr id="141325"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41326"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966543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7E020262-E971-6C4F-8EFE-7AA028F11157}" type="slidenum">
              <a:rPr lang="es-ES" altLang="es-ES_tradnl" sz="1400">
                <a:solidFill>
                  <a:srgbClr val="000000"/>
                </a:solidFill>
                <a:latin typeface="Times New Roman" charset="0"/>
              </a:rPr>
              <a:pPr/>
              <a:t>55</a:t>
            </a:fld>
            <a:endParaRPr lang="es-ES" altLang="es-ES_tradnl" sz="1400">
              <a:solidFill>
                <a:srgbClr val="000000"/>
              </a:solidFill>
              <a:latin typeface="Times New Roman" charset="0"/>
            </a:endParaRPr>
          </a:p>
        </p:txBody>
      </p:sp>
      <p:sp>
        <p:nvSpPr>
          <p:cNvPr id="133123"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0359E91-F984-6242-AB8E-AFF7361EF03D}" type="slidenum">
              <a:rPr lang="es-ES" altLang="es-ES_tradnl" sz="1400">
                <a:solidFill>
                  <a:srgbClr val="000000"/>
                </a:solidFill>
                <a:latin typeface="Times New Roman" charset="0"/>
              </a:rPr>
              <a:pPr algn="r" eaLnBrk="1">
                <a:lnSpc>
                  <a:spcPct val="95000"/>
                </a:lnSpc>
                <a:buSzPct val="100000"/>
              </a:pPr>
              <a:t>55</a:t>
            </a:fld>
            <a:endParaRPr lang="es-ES" altLang="es-ES_tradnl" sz="1400">
              <a:solidFill>
                <a:srgbClr val="000000"/>
              </a:solidFill>
              <a:latin typeface="Times New Roman" charset="0"/>
            </a:endParaRPr>
          </a:p>
        </p:txBody>
      </p:sp>
      <p:sp>
        <p:nvSpPr>
          <p:cNvPr id="133124"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96A0D6E-79B4-984E-A55F-601E38AC40F1}" type="slidenum">
              <a:rPr lang="es-ES" altLang="es-ES_tradnl" sz="1400">
                <a:solidFill>
                  <a:srgbClr val="000000"/>
                </a:solidFill>
                <a:latin typeface="Times New Roman" charset="0"/>
              </a:rPr>
              <a:pPr algn="r" eaLnBrk="1">
                <a:lnSpc>
                  <a:spcPct val="95000"/>
                </a:lnSpc>
                <a:buSzPct val="100000"/>
              </a:pPr>
              <a:t>55</a:t>
            </a:fld>
            <a:endParaRPr lang="es-ES" altLang="es-ES_tradnl" sz="1400">
              <a:solidFill>
                <a:srgbClr val="000000"/>
              </a:solidFill>
              <a:latin typeface="Times New Roman" charset="0"/>
            </a:endParaRPr>
          </a:p>
        </p:txBody>
      </p:sp>
      <p:sp>
        <p:nvSpPr>
          <p:cNvPr id="133125"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7B51157-4DA6-A848-A7CA-D7FA2EEA0102}" type="slidenum">
              <a:rPr lang="es-ES" altLang="es-ES_tradnl" sz="1400">
                <a:solidFill>
                  <a:srgbClr val="000000"/>
                </a:solidFill>
                <a:latin typeface="Times New Roman" charset="0"/>
              </a:rPr>
              <a:pPr algn="r" eaLnBrk="1">
                <a:lnSpc>
                  <a:spcPct val="95000"/>
                </a:lnSpc>
                <a:buSzPct val="100000"/>
              </a:pPr>
              <a:t>55</a:t>
            </a:fld>
            <a:endParaRPr lang="es-ES" altLang="es-ES_tradnl" sz="1400">
              <a:solidFill>
                <a:srgbClr val="000000"/>
              </a:solidFill>
              <a:latin typeface="Times New Roman" charset="0"/>
            </a:endParaRPr>
          </a:p>
        </p:txBody>
      </p:sp>
      <p:sp>
        <p:nvSpPr>
          <p:cNvPr id="133126"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DF35C4B-7F13-1343-B257-788F33FA633C}" type="slidenum">
              <a:rPr lang="es-ES" altLang="es-ES_tradnl" sz="1400">
                <a:solidFill>
                  <a:srgbClr val="000000"/>
                </a:solidFill>
                <a:latin typeface="Times New Roman" charset="0"/>
              </a:rPr>
              <a:pPr algn="r" eaLnBrk="1">
                <a:lnSpc>
                  <a:spcPct val="95000"/>
                </a:lnSpc>
                <a:buSzPct val="100000"/>
              </a:pPr>
              <a:t>55</a:t>
            </a:fld>
            <a:endParaRPr lang="es-ES" altLang="es-ES_tradnl" sz="1400">
              <a:solidFill>
                <a:srgbClr val="000000"/>
              </a:solidFill>
              <a:latin typeface="Times New Roman" charset="0"/>
            </a:endParaRPr>
          </a:p>
        </p:txBody>
      </p:sp>
      <p:sp>
        <p:nvSpPr>
          <p:cNvPr id="133127"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07CCBB1-B2BB-7242-B4B3-68EC8AD39BA5}" type="slidenum">
              <a:rPr lang="es-ES" altLang="es-ES_tradnl" sz="1400">
                <a:solidFill>
                  <a:srgbClr val="000000"/>
                </a:solidFill>
                <a:latin typeface="Times New Roman" charset="0"/>
              </a:rPr>
              <a:pPr algn="r" eaLnBrk="1">
                <a:lnSpc>
                  <a:spcPct val="95000"/>
                </a:lnSpc>
                <a:buSzPct val="100000"/>
              </a:pPr>
              <a:t>55</a:t>
            </a:fld>
            <a:endParaRPr lang="es-ES" altLang="es-ES_tradnl" sz="1400">
              <a:solidFill>
                <a:srgbClr val="000000"/>
              </a:solidFill>
              <a:latin typeface="Times New Roman" charset="0"/>
            </a:endParaRPr>
          </a:p>
        </p:txBody>
      </p:sp>
      <p:sp>
        <p:nvSpPr>
          <p:cNvPr id="133128"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9504444-2B29-0748-90A6-9C80F3914755}" type="slidenum">
              <a:rPr lang="es-ES" altLang="es-ES_tradnl" sz="1400">
                <a:solidFill>
                  <a:srgbClr val="000000"/>
                </a:solidFill>
                <a:latin typeface="Times New Roman" charset="0"/>
              </a:rPr>
              <a:pPr algn="r" eaLnBrk="1">
                <a:lnSpc>
                  <a:spcPct val="95000"/>
                </a:lnSpc>
                <a:buSzPct val="100000"/>
              </a:pPr>
              <a:t>55</a:t>
            </a:fld>
            <a:endParaRPr lang="es-ES" altLang="es-ES_tradnl" sz="1400">
              <a:solidFill>
                <a:srgbClr val="000000"/>
              </a:solidFill>
              <a:latin typeface="Times New Roman" charset="0"/>
            </a:endParaRPr>
          </a:p>
        </p:txBody>
      </p:sp>
      <p:sp>
        <p:nvSpPr>
          <p:cNvPr id="133129"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1E89B20-FFFB-7547-BB19-4A9830DB1111}" type="slidenum">
              <a:rPr lang="es-ES" altLang="es-ES_tradnl" sz="1400">
                <a:solidFill>
                  <a:srgbClr val="000000"/>
                </a:solidFill>
                <a:latin typeface="Times New Roman" charset="0"/>
              </a:rPr>
              <a:pPr algn="r" eaLnBrk="1">
                <a:lnSpc>
                  <a:spcPct val="95000"/>
                </a:lnSpc>
                <a:buSzPct val="100000"/>
              </a:pPr>
              <a:t>55</a:t>
            </a:fld>
            <a:endParaRPr lang="es-ES" altLang="es-ES_tradnl" sz="1400">
              <a:solidFill>
                <a:srgbClr val="000000"/>
              </a:solidFill>
              <a:latin typeface="Times New Roman" charset="0"/>
            </a:endParaRPr>
          </a:p>
        </p:txBody>
      </p:sp>
      <p:sp>
        <p:nvSpPr>
          <p:cNvPr id="133130"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EFC5575-E10B-794E-920E-DCF50788EE71}" type="slidenum">
              <a:rPr lang="es-ES" altLang="es-ES_tradnl" sz="1400">
                <a:solidFill>
                  <a:srgbClr val="000000"/>
                </a:solidFill>
                <a:latin typeface="Times New Roman" charset="0"/>
              </a:rPr>
              <a:pPr algn="r" eaLnBrk="1">
                <a:lnSpc>
                  <a:spcPct val="95000"/>
                </a:lnSpc>
                <a:buSzPct val="100000"/>
              </a:pPr>
              <a:t>55</a:t>
            </a:fld>
            <a:endParaRPr lang="es-ES" altLang="es-ES_tradnl" sz="1400">
              <a:solidFill>
                <a:srgbClr val="000000"/>
              </a:solidFill>
              <a:latin typeface="Times New Roman" charset="0"/>
            </a:endParaRPr>
          </a:p>
        </p:txBody>
      </p:sp>
      <p:sp>
        <p:nvSpPr>
          <p:cNvPr id="133131"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499EA0F-929A-DC4A-8AA5-C6971F2C7043}" type="slidenum">
              <a:rPr lang="es-ES" altLang="es-ES_tradnl" sz="1400">
                <a:solidFill>
                  <a:srgbClr val="000000"/>
                </a:solidFill>
                <a:latin typeface="Times New Roman" charset="0"/>
              </a:rPr>
              <a:pPr algn="r" eaLnBrk="1">
                <a:lnSpc>
                  <a:spcPct val="95000"/>
                </a:lnSpc>
                <a:buSzPct val="100000"/>
              </a:pPr>
              <a:t>55</a:t>
            </a:fld>
            <a:endParaRPr lang="es-ES" altLang="es-ES_tradnl" sz="1400">
              <a:solidFill>
                <a:srgbClr val="000000"/>
              </a:solidFill>
              <a:latin typeface="Times New Roman" charset="0"/>
            </a:endParaRPr>
          </a:p>
        </p:txBody>
      </p:sp>
      <p:sp>
        <p:nvSpPr>
          <p:cNvPr id="133132"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76CC730-A5B4-4242-A107-31F6EE757BDD}" type="slidenum">
              <a:rPr lang="es-ES" altLang="es-ES_tradnl" sz="1400">
                <a:solidFill>
                  <a:srgbClr val="000000"/>
                </a:solidFill>
                <a:latin typeface="Times New Roman" charset="0"/>
              </a:rPr>
              <a:pPr algn="r" eaLnBrk="1">
                <a:lnSpc>
                  <a:spcPct val="95000"/>
                </a:lnSpc>
                <a:buSzPct val="100000"/>
              </a:pPr>
              <a:t>55</a:t>
            </a:fld>
            <a:endParaRPr lang="es-ES" altLang="es-ES_tradnl" sz="1400">
              <a:solidFill>
                <a:srgbClr val="000000"/>
              </a:solidFill>
              <a:latin typeface="Times New Roman" charset="0"/>
            </a:endParaRPr>
          </a:p>
        </p:txBody>
      </p:sp>
      <p:sp>
        <p:nvSpPr>
          <p:cNvPr id="133133"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33134"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709603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98177C1F-4FBC-1545-835C-B08FD168777E}" type="slidenum">
              <a:rPr lang="es-ES" altLang="es-ES_tradnl" sz="1400">
                <a:solidFill>
                  <a:srgbClr val="000000"/>
                </a:solidFill>
                <a:latin typeface="Times New Roman" charset="0"/>
              </a:rPr>
              <a:pPr/>
              <a:t>56</a:t>
            </a:fld>
            <a:endParaRPr lang="es-ES" altLang="es-ES_tradnl" sz="1400">
              <a:solidFill>
                <a:srgbClr val="000000"/>
              </a:solidFill>
              <a:latin typeface="Times New Roman" charset="0"/>
            </a:endParaRPr>
          </a:p>
        </p:txBody>
      </p:sp>
      <p:sp>
        <p:nvSpPr>
          <p:cNvPr id="137219"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C057428-74D2-3D48-8C3B-B2429C04F43D}" type="slidenum">
              <a:rPr lang="es-ES" altLang="es-ES_tradnl" sz="1400">
                <a:solidFill>
                  <a:srgbClr val="000000"/>
                </a:solidFill>
                <a:latin typeface="Times New Roman" charset="0"/>
              </a:rPr>
              <a:pPr algn="r" eaLnBrk="1">
                <a:lnSpc>
                  <a:spcPct val="95000"/>
                </a:lnSpc>
                <a:buSzPct val="100000"/>
              </a:pPr>
              <a:t>56</a:t>
            </a:fld>
            <a:endParaRPr lang="es-ES" altLang="es-ES_tradnl" sz="1400">
              <a:solidFill>
                <a:srgbClr val="000000"/>
              </a:solidFill>
              <a:latin typeface="Times New Roman" charset="0"/>
            </a:endParaRPr>
          </a:p>
        </p:txBody>
      </p:sp>
      <p:sp>
        <p:nvSpPr>
          <p:cNvPr id="137220"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E4790F7-2E37-FA4B-A460-FC15D49D4E38}" type="slidenum">
              <a:rPr lang="es-ES" altLang="es-ES_tradnl" sz="1400">
                <a:solidFill>
                  <a:srgbClr val="000000"/>
                </a:solidFill>
                <a:latin typeface="Times New Roman" charset="0"/>
              </a:rPr>
              <a:pPr algn="r" eaLnBrk="1">
                <a:lnSpc>
                  <a:spcPct val="95000"/>
                </a:lnSpc>
                <a:buSzPct val="100000"/>
              </a:pPr>
              <a:t>56</a:t>
            </a:fld>
            <a:endParaRPr lang="es-ES" altLang="es-ES_tradnl" sz="1400">
              <a:solidFill>
                <a:srgbClr val="000000"/>
              </a:solidFill>
              <a:latin typeface="Times New Roman" charset="0"/>
            </a:endParaRPr>
          </a:p>
        </p:txBody>
      </p:sp>
      <p:sp>
        <p:nvSpPr>
          <p:cNvPr id="137221"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5BFB857-763B-4A45-AFE2-B9C30FE2521F}" type="slidenum">
              <a:rPr lang="es-ES" altLang="es-ES_tradnl" sz="1400">
                <a:solidFill>
                  <a:srgbClr val="000000"/>
                </a:solidFill>
                <a:latin typeface="Times New Roman" charset="0"/>
              </a:rPr>
              <a:pPr algn="r" eaLnBrk="1">
                <a:lnSpc>
                  <a:spcPct val="95000"/>
                </a:lnSpc>
                <a:buSzPct val="100000"/>
              </a:pPr>
              <a:t>56</a:t>
            </a:fld>
            <a:endParaRPr lang="es-ES" altLang="es-ES_tradnl" sz="1400">
              <a:solidFill>
                <a:srgbClr val="000000"/>
              </a:solidFill>
              <a:latin typeface="Times New Roman" charset="0"/>
            </a:endParaRPr>
          </a:p>
        </p:txBody>
      </p:sp>
      <p:sp>
        <p:nvSpPr>
          <p:cNvPr id="137222"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4EF2E4C-0E98-E547-817C-785F431A65C6}" type="slidenum">
              <a:rPr lang="es-ES" altLang="es-ES_tradnl" sz="1400">
                <a:solidFill>
                  <a:srgbClr val="000000"/>
                </a:solidFill>
                <a:latin typeface="Times New Roman" charset="0"/>
              </a:rPr>
              <a:pPr algn="r" eaLnBrk="1">
                <a:lnSpc>
                  <a:spcPct val="95000"/>
                </a:lnSpc>
                <a:buSzPct val="100000"/>
              </a:pPr>
              <a:t>56</a:t>
            </a:fld>
            <a:endParaRPr lang="es-ES" altLang="es-ES_tradnl" sz="1400">
              <a:solidFill>
                <a:srgbClr val="000000"/>
              </a:solidFill>
              <a:latin typeface="Times New Roman" charset="0"/>
            </a:endParaRPr>
          </a:p>
        </p:txBody>
      </p:sp>
      <p:sp>
        <p:nvSpPr>
          <p:cNvPr id="137223"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A88C722-938E-B14B-A03B-756A6704805A}" type="slidenum">
              <a:rPr lang="es-ES" altLang="es-ES_tradnl" sz="1400">
                <a:solidFill>
                  <a:srgbClr val="000000"/>
                </a:solidFill>
                <a:latin typeface="Times New Roman" charset="0"/>
              </a:rPr>
              <a:pPr algn="r" eaLnBrk="1">
                <a:lnSpc>
                  <a:spcPct val="95000"/>
                </a:lnSpc>
                <a:buSzPct val="100000"/>
              </a:pPr>
              <a:t>56</a:t>
            </a:fld>
            <a:endParaRPr lang="es-ES" altLang="es-ES_tradnl" sz="1400">
              <a:solidFill>
                <a:srgbClr val="000000"/>
              </a:solidFill>
              <a:latin typeface="Times New Roman" charset="0"/>
            </a:endParaRPr>
          </a:p>
        </p:txBody>
      </p:sp>
      <p:sp>
        <p:nvSpPr>
          <p:cNvPr id="137224"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E16B1FC-CC1A-3A4B-B4D7-052CE27446DB}" type="slidenum">
              <a:rPr lang="es-ES" altLang="es-ES_tradnl" sz="1400">
                <a:solidFill>
                  <a:srgbClr val="000000"/>
                </a:solidFill>
                <a:latin typeface="Times New Roman" charset="0"/>
              </a:rPr>
              <a:pPr algn="r" eaLnBrk="1">
                <a:lnSpc>
                  <a:spcPct val="95000"/>
                </a:lnSpc>
                <a:buSzPct val="100000"/>
              </a:pPr>
              <a:t>56</a:t>
            </a:fld>
            <a:endParaRPr lang="es-ES" altLang="es-ES_tradnl" sz="1400">
              <a:solidFill>
                <a:srgbClr val="000000"/>
              </a:solidFill>
              <a:latin typeface="Times New Roman" charset="0"/>
            </a:endParaRPr>
          </a:p>
        </p:txBody>
      </p:sp>
      <p:sp>
        <p:nvSpPr>
          <p:cNvPr id="137225"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6436EA3-6AED-CB48-98F1-D1DEDDA5A21A}" type="slidenum">
              <a:rPr lang="es-ES" altLang="es-ES_tradnl" sz="1400">
                <a:solidFill>
                  <a:srgbClr val="000000"/>
                </a:solidFill>
                <a:latin typeface="Times New Roman" charset="0"/>
              </a:rPr>
              <a:pPr algn="r" eaLnBrk="1">
                <a:lnSpc>
                  <a:spcPct val="95000"/>
                </a:lnSpc>
                <a:buSzPct val="100000"/>
              </a:pPr>
              <a:t>56</a:t>
            </a:fld>
            <a:endParaRPr lang="es-ES" altLang="es-ES_tradnl" sz="1400">
              <a:solidFill>
                <a:srgbClr val="000000"/>
              </a:solidFill>
              <a:latin typeface="Times New Roman" charset="0"/>
            </a:endParaRPr>
          </a:p>
        </p:txBody>
      </p:sp>
      <p:sp>
        <p:nvSpPr>
          <p:cNvPr id="137226" name="Text Box 8"/>
          <p:cNvSpPr txBox="1">
            <a:spLocks noChangeArrowheads="1"/>
          </p:cNvSpPr>
          <p:nvPr/>
        </p:nvSpPr>
        <p:spPr bwMode="auto">
          <a:xfrm>
            <a:off x="3881438" y="8685213"/>
            <a:ext cx="29273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2CBB22F-9468-BD4D-ACA2-F7A13282DC98}" type="slidenum">
              <a:rPr lang="es-ES" altLang="es-ES_tradnl" sz="1400">
                <a:solidFill>
                  <a:srgbClr val="000000"/>
                </a:solidFill>
                <a:latin typeface="Times New Roman" charset="0"/>
              </a:rPr>
              <a:pPr algn="r" eaLnBrk="1">
                <a:lnSpc>
                  <a:spcPct val="95000"/>
                </a:lnSpc>
                <a:buSzPct val="100000"/>
              </a:pPr>
              <a:t>56</a:t>
            </a:fld>
            <a:endParaRPr lang="es-ES" altLang="es-ES_tradnl" sz="1400">
              <a:solidFill>
                <a:srgbClr val="000000"/>
              </a:solidFill>
              <a:latin typeface="Times New Roman" charset="0"/>
            </a:endParaRPr>
          </a:p>
        </p:txBody>
      </p:sp>
      <p:sp>
        <p:nvSpPr>
          <p:cNvPr id="137227" name="Text Box 9"/>
          <p:cNvSpPr txBox="1">
            <a:spLocks noChangeArrowheads="1"/>
          </p:cNvSpPr>
          <p:nvPr/>
        </p:nvSpPr>
        <p:spPr bwMode="auto">
          <a:xfrm>
            <a:off x="3881438" y="8685213"/>
            <a:ext cx="29305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3FD96CA-4394-C54A-B2A0-1B679A0D6DC8}" type="slidenum">
              <a:rPr lang="es-ES" altLang="es-ES_tradnl" sz="1400">
                <a:solidFill>
                  <a:srgbClr val="000000"/>
                </a:solidFill>
                <a:latin typeface="Times New Roman" charset="0"/>
              </a:rPr>
              <a:pPr algn="r" eaLnBrk="1">
                <a:lnSpc>
                  <a:spcPct val="95000"/>
                </a:lnSpc>
                <a:buSzPct val="100000"/>
              </a:pPr>
              <a:t>56</a:t>
            </a:fld>
            <a:endParaRPr lang="es-ES" altLang="es-ES_tradnl" sz="1400">
              <a:solidFill>
                <a:srgbClr val="000000"/>
              </a:solidFill>
              <a:latin typeface="Times New Roman" charset="0"/>
            </a:endParaRPr>
          </a:p>
        </p:txBody>
      </p:sp>
      <p:sp>
        <p:nvSpPr>
          <p:cNvPr id="137228" name="Text Box 10"/>
          <p:cNvSpPr txBox="1">
            <a:spLocks noChangeArrowheads="1"/>
          </p:cNvSpPr>
          <p:nvPr/>
        </p:nvSpPr>
        <p:spPr bwMode="auto">
          <a:xfrm>
            <a:off x="3881438" y="8685213"/>
            <a:ext cx="29352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89E9A7A-99BC-8A46-BDF7-EE6C5D5F5926}" type="slidenum">
              <a:rPr lang="es-ES" altLang="es-ES_tradnl" sz="1400">
                <a:solidFill>
                  <a:srgbClr val="000000"/>
                </a:solidFill>
                <a:latin typeface="Times New Roman" charset="0"/>
              </a:rPr>
              <a:pPr algn="r" eaLnBrk="1">
                <a:lnSpc>
                  <a:spcPct val="95000"/>
                </a:lnSpc>
                <a:buSzPct val="100000"/>
              </a:pPr>
              <a:t>56</a:t>
            </a:fld>
            <a:endParaRPr lang="es-ES" altLang="es-ES_tradnl" sz="1400">
              <a:solidFill>
                <a:srgbClr val="000000"/>
              </a:solidFill>
              <a:latin typeface="Times New Roman" charset="0"/>
            </a:endParaRPr>
          </a:p>
        </p:txBody>
      </p:sp>
      <p:sp>
        <p:nvSpPr>
          <p:cNvPr id="137229" name="Text Box 11"/>
          <p:cNvSpPr txBox="1">
            <a:spLocks noChangeArrowheads="1"/>
          </p:cNvSpPr>
          <p:nvPr/>
        </p:nvSpPr>
        <p:spPr bwMode="auto">
          <a:xfrm>
            <a:off x="3881438" y="8685213"/>
            <a:ext cx="293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97278279-FB40-394A-B502-93C63C00041F}" type="slidenum">
              <a:rPr lang="es-ES" altLang="es-ES_tradnl" sz="1400">
                <a:solidFill>
                  <a:srgbClr val="000000"/>
                </a:solidFill>
                <a:latin typeface="Times New Roman" charset="0"/>
              </a:rPr>
              <a:pPr algn="r">
                <a:lnSpc>
                  <a:spcPct val="95000"/>
                </a:lnSpc>
                <a:buSzPct val="100000"/>
              </a:pPr>
              <a:t>56</a:t>
            </a:fld>
            <a:endParaRPr lang="es-ES" altLang="es-ES_tradnl" sz="1400">
              <a:solidFill>
                <a:srgbClr val="000000"/>
              </a:solidFill>
              <a:latin typeface="Times New Roman" charset="0"/>
            </a:endParaRPr>
          </a:p>
        </p:txBody>
      </p:sp>
      <p:sp>
        <p:nvSpPr>
          <p:cNvPr id="137230" name="Text Box 12"/>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68E19468-2341-4E45-AA6C-C7F7F1A61988}" type="slidenum">
              <a:rPr lang="es-ES" altLang="es-ES_tradnl" sz="1400">
                <a:solidFill>
                  <a:srgbClr val="000000"/>
                </a:solidFill>
                <a:latin typeface="Times New Roman" charset="0"/>
              </a:rPr>
              <a:pPr algn="r">
                <a:lnSpc>
                  <a:spcPct val="95000"/>
                </a:lnSpc>
                <a:buSzPct val="100000"/>
              </a:pPr>
              <a:t>56</a:t>
            </a:fld>
            <a:endParaRPr lang="es-ES" altLang="es-ES_tradnl" sz="1400">
              <a:solidFill>
                <a:srgbClr val="000000"/>
              </a:solidFill>
              <a:latin typeface="Times New Roman" charset="0"/>
            </a:endParaRPr>
          </a:p>
        </p:txBody>
      </p:sp>
      <p:sp>
        <p:nvSpPr>
          <p:cNvPr id="137231" name="Text Box 1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37232" name="Text Box 14"/>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2297012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F7C7FE64-CCE1-E44A-AE82-FED605A3FA2B}" type="slidenum">
              <a:rPr lang="es-ES" altLang="es-ES_tradnl" sz="1400">
                <a:solidFill>
                  <a:srgbClr val="000000"/>
                </a:solidFill>
                <a:latin typeface="Times New Roman" charset="0"/>
              </a:rPr>
              <a:pPr/>
              <a:t>57</a:t>
            </a:fld>
            <a:endParaRPr lang="es-ES" altLang="es-ES_tradnl" sz="1400">
              <a:solidFill>
                <a:srgbClr val="000000"/>
              </a:solidFill>
              <a:latin typeface="Times New Roman" charset="0"/>
            </a:endParaRPr>
          </a:p>
        </p:txBody>
      </p:sp>
      <p:sp>
        <p:nvSpPr>
          <p:cNvPr id="13926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038F6CB-4354-7E48-8358-C70A84E5F16F}" type="slidenum">
              <a:rPr lang="es-ES" altLang="es-ES_tradnl" sz="1400">
                <a:solidFill>
                  <a:srgbClr val="000000"/>
                </a:solidFill>
                <a:latin typeface="Times New Roman" charset="0"/>
              </a:rPr>
              <a:pPr algn="r" eaLnBrk="1">
                <a:lnSpc>
                  <a:spcPct val="95000"/>
                </a:lnSpc>
                <a:buSzPct val="100000"/>
              </a:pPr>
              <a:t>57</a:t>
            </a:fld>
            <a:endParaRPr lang="es-ES" altLang="es-ES_tradnl" sz="1400">
              <a:solidFill>
                <a:srgbClr val="000000"/>
              </a:solidFill>
              <a:latin typeface="Times New Roman" charset="0"/>
            </a:endParaRPr>
          </a:p>
        </p:txBody>
      </p:sp>
      <p:sp>
        <p:nvSpPr>
          <p:cNvPr id="13926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233BA08-AFEC-AD4D-8591-F07A4FDC30E8}" type="slidenum">
              <a:rPr lang="es-ES" altLang="es-ES_tradnl" sz="1400">
                <a:solidFill>
                  <a:srgbClr val="000000"/>
                </a:solidFill>
                <a:latin typeface="Times New Roman" charset="0"/>
              </a:rPr>
              <a:pPr algn="r" eaLnBrk="1">
                <a:lnSpc>
                  <a:spcPct val="95000"/>
                </a:lnSpc>
                <a:buSzPct val="100000"/>
              </a:pPr>
              <a:t>57</a:t>
            </a:fld>
            <a:endParaRPr lang="es-ES" altLang="es-ES_tradnl" sz="1400">
              <a:solidFill>
                <a:srgbClr val="000000"/>
              </a:solidFill>
              <a:latin typeface="Times New Roman" charset="0"/>
            </a:endParaRPr>
          </a:p>
        </p:txBody>
      </p:sp>
      <p:sp>
        <p:nvSpPr>
          <p:cNvPr id="13926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88CE8BB-3547-7B4E-8642-3D2D9C6C41AE}" type="slidenum">
              <a:rPr lang="es-ES" altLang="es-ES_tradnl" sz="1400">
                <a:solidFill>
                  <a:srgbClr val="000000"/>
                </a:solidFill>
                <a:latin typeface="Times New Roman" charset="0"/>
              </a:rPr>
              <a:pPr algn="r" eaLnBrk="1">
                <a:lnSpc>
                  <a:spcPct val="95000"/>
                </a:lnSpc>
                <a:buSzPct val="100000"/>
              </a:pPr>
              <a:t>57</a:t>
            </a:fld>
            <a:endParaRPr lang="es-ES" altLang="es-ES_tradnl" sz="1400">
              <a:solidFill>
                <a:srgbClr val="000000"/>
              </a:solidFill>
              <a:latin typeface="Times New Roman" charset="0"/>
            </a:endParaRPr>
          </a:p>
        </p:txBody>
      </p:sp>
      <p:sp>
        <p:nvSpPr>
          <p:cNvPr id="13927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9860EEA-0C79-C749-85C1-3B1314BB2D46}" type="slidenum">
              <a:rPr lang="es-ES" altLang="es-ES_tradnl" sz="1400">
                <a:solidFill>
                  <a:srgbClr val="000000"/>
                </a:solidFill>
                <a:latin typeface="Times New Roman" charset="0"/>
              </a:rPr>
              <a:pPr algn="r" eaLnBrk="1">
                <a:lnSpc>
                  <a:spcPct val="95000"/>
                </a:lnSpc>
                <a:buSzPct val="100000"/>
              </a:pPr>
              <a:t>57</a:t>
            </a:fld>
            <a:endParaRPr lang="es-ES" altLang="es-ES_tradnl" sz="1400">
              <a:solidFill>
                <a:srgbClr val="000000"/>
              </a:solidFill>
              <a:latin typeface="Times New Roman" charset="0"/>
            </a:endParaRPr>
          </a:p>
        </p:txBody>
      </p:sp>
      <p:sp>
        <p:nvSpPr>
          <p:cNvPr id="13927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11222A6-0C44-C841-943F-D4CC95522B1E}" type="slidenum">
              <a:rPr lang="es-ES" altLang="es-ES_tradnl" sz="1400">
                <a:solidFill>
                  <a:srgbClr val="000000"/>
                </a:solidFill>
                <a:latin typeface="Times New Roman" charset="0"/>
              </a:rPr>
              <a:pPr algn="r" eaLnBrk="1">
                <a:lnSpc>
                  <a:spcPct val="95000"/>
                </a:lnSpc>
                <a:buSzPct val="100000"/>
              </a:pPr>
              <a:t>57</a:t>
            </a:fld>
            <a:endParaRPr lang="es-ES" altLang="es-ES_tradnl" sz="1400">
              <a:solidFill>
                <a:srgbClr val="000000"/>
              </a:solidFill>
              <a:latin typeface="Times New Roman" charset="0"/>
            </a:endParaRPr>
          </a:p>
        </p:txBody>
      </p:sp>
      <p:sp>
        <p:nvSpPr>
          <p:cNvPr id="13927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B8BC9B9-0C9D-494A-9FBA-B9A68EA427E6}" type="slidenum">
              <a:rPr lang="es-ES" altLang="es-ES_tradnl" sz="1400">
                <a:solidFill>
                  <a:srgbClr val="000000"/>
                </a:solidFill>
                <a:latin typeface="Times New Roman" charset="0"/>
              </a:rPr>
              <a:pPr algn="r" eaLnBrk="1">
                <a:lnSpc>
                  <a:spcPct val="95000"/>
                </a:lnSpc>
                <a:buSzPct val="100000"/>
              </a:pPr>
              <a:t>57</a:t>
            </a:fld>
            <a:endParaRPr lang="es-ES" altLang="es-ES_tradnl" sz="1400">
              <a:solidFill>
                <a:srgbClr val="000000"/>
              </a:solidFill>
              <a:latin typeface="Times New Roman" charset="0"/>
            </a:endParaRPr>
          </a:p>
        </p:txBody>
      </p:sp>
      <p:sp>
        <p:nvSpPr>
          <p:cNvPr id="139273"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819E1EB-03EB-DD48-8F59-A494BF909CFC}" type="slidenum">
              <a:rPr lang="es-ES" altLang="es-ES_tradnl" sz="1400">
                <a:solidFill>
                  <a:srgbClr val="000000"/>
                </a:solidFill>
                <a:latin typeface="Times New Roman" charset="0"/>
              </a:rPr>
              <a:pPr algn="r" eaLnBrk="1">
                <a:lnSpc>
                  <a:spcPct val="95000"/>
                </a:lnSpc>
                <a:buSzPct val="100000"/>
              </a:pPr>
              <a:t>57</a:t>
            </a:fld>
            <a:endParaRPr lang="es-ES" altLang="es-ES_tradnl" sz="1400">
              <a:solidFill>
                <a:srgbClr val="000000"/>
              </a:solidFill>
              <a:latin typeface="Times New Roman" charset="0"/>
            </a:endParaRPr>
          </a:p>
        </p:txBody>
      </p:sp>
      <p:sp>
        <p:nvSpPr>
          <p:cNvPr id="139274"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2119F00-D3D1-C946-BDF5-23E245DCCCAA}" type="slidenum">
              <a:rPr lang="es-ES" altLang="es-ES_tradnl" sz="1400">
                <a:solidFill>
                  <a:srgbClr val="000000"/>
                </a:solidFill>
                <a:latin typeface="Times New Roman" charset="0"/>
              </a:rPr>
              <a:pPr algn="r" eaLnBrk="1">
                <a:lnSpc>
                  <a:spcPct val="95000"/>
                </a:lnSpc>
                <a:buSzPct val="100000"/>
              </a:pPr>
              <a:t>57</a:t>
            </a:fld>
            <a:endParaRPr lang="es-ES" altLang="es-ES_tradnl" sz="1400">
              <a:solidFill>
                <a:srgbClr val="000000"/>
              </a:solidFill>
              <a:latin typeface="Times New Roman" charset="0"/>
            </a:endParaRPr>
          </a:p>
        </p:txBody>
      </p:sp>
      <p:sp>
        <p:nvSpPr>
          <p:cNvPr id="139275"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69C0EA5-999F-8A49-8B07-BAB5E4001A19}" type="slidenum">
              <a:rPr lang="es-ES" altLang="es-ES_tradnl" sz="1400">
                <a:solidFill>
                  <a:srgbClr val="000000"/>
                </a:solidFill>
                <a:latin typeface="Times New Roman" charset="0"/>
              </a:rPr>
              <a:pPr algn="r" eaLnBrk="1">
                <a:lnSpc>
                  <a:spcPct val="95000"/>
                </a:lnSpc>
                <a:buSzPct val="100000"/>
              </a:pPr>
              <a:t>57</a:t>
            </a:fld>
            <a:endParaRPr lang="es-ES" altLang="es-ES_tradnl" sz="1400">
              <a:solidFill>
                <a:srgbClr val="000000"/>
              </a:solidFill>
              <a:latin typeface="Times New Roman" charset="0"/>
            </a:endParaRPr>
          </a:p>
        </p:txBody>
      </p:sp>
      <p:sp>
        <p:nvSpPr>
          <p:cNvPr id="13927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73F374D-007D-9041-B232-5ED2340C7CC2}" type="slidenum">
              <a:rPr lang="es-ES" altLang="es-ES_tradnl" sz="1400">
                <a:solidFill>
                  <a:srgbClr val="000000"/>
                </a:solidFill>
                <a:latin typeface="Times New Roman" charset="0"/>
              </a:rPr>
              <a:pPr algn="r" eaLnBrk="1">
                <a:lnSpc>
                  <a:spcPct val="95000"/>
                </a:lnSpc>
                <a:buSzPct val="100000"/>
              </a:pPr>
              <a:t>57</a:t>
            </a:fld>
            <a:endParaRPr lang="es-ES" altLang="es-ES_tradnl" sz="1400">
              <a:solidFill>
                <a:srgbClr val="000000"/>
              </a:solidFill>
              <a:latin typeface="Times New Roman" charset="0"/>
            </a:endParaRPr>
          </a:p>
        </p:txBody>
      </p:sp>
      <p:sp>
        <p:nvSpPr>
          <p:cNvPr id="13927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39278"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900247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36257B2E-E6E7-DD43-8F6B-69CF127E6BF2}" type="slidenum">
              <a:rPr lang="es-ES" altLang="es-ES_tradnl" sz="1400">
                <a:solidFill>
                  <a:srgbClr val="000000"/>
                </a:solidFill>
                <a:latin typeface="Times New Roman" charset="0"/>
              </a:rPr>
              <a:pPr/>
              <a:t>58</a:t>
            </a:fld>
            <a:endParaRPr lang="es-ES" altLang="es-ES_tradnl" sz="1400">
              <a:solidFill>
                <a:srgbClr val="000000"/>
              </a:solidFill>
              <a:latin typeface="Times New Roman" charset="0"/>
            </a:endParaRPr>
          </a:p>
        </p:txBody>
      </p:sp>
      <p:sp>
        <p:nvSpPr>
          <p:cNvPr id="143363"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663091D-E6C2-5C43-8463-6D71251D12B5}" type="slidenum">
              <a:rPr lang="es-ES" altLang="es-ES_tradnl" sz="1400">
                <a:solidFill>
                  <a:srgbClr val="000000"/>
                </a:solidFill>
                <a:latin typeface="Times New Roman" charset="0"/>
              </a:rPr>
              <a:pPr algn="r" eaLnBrk="1">
                <a:lnSpc>
                  <a:spcPct val="95000"/>
                </a:lnSpc>
                <a:buSzPct val="100000"/>
              </a:pPr>
              <a:t>58</a:t>
            </a:fld>
            <a:endParaRPr lang="es-ES" altLang="es-ES_tradnl" sz="1400">
              <a:solidFill>
                <a:srgbClr val="000000"/>
              </a:solidFill>
              <a:latin typeface="Times New Roman" charset="0"/>
            </a:endParaRPr>
          </a:p>
        </p:txBody>
      </p:sp>
      <p:sp>
        <p:nvSpPr>
          <p:cNvPr id="143364"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3506A4D-3ADF-2241-B226-D006F6180912}" type="slidenum">
              <a:rPr lang="es-ES" altLang="es-ES_tradnl" sz="1400">
                <a:solidFill>
                  <a:srgbClr val="000000"/>
                </a:solidFill>
                <a:latin typeface="Times New Roman" charset="0"/>
              </a:rPr>
              <a:pPr algn="r" eaLnBrk="1">
                <a:lnSpc>
                  <a:spcPct val="95000"/>
                </a:lnSpc>
                <a:buSzPct val="100000"/>
              </a:pPr>
              <a:t>58</a:t>
            </a:fld>
            <a:endParaRPr lang="es-ES" altLang="es-ES_tradnl" sz="1400">
              <a:solidFill>
                <a:srgbClr val="000000"/>
              </a:solidFill>
              <a:latin typeface="Times New Roman" charset="0"/>
            </a:endParaRPr>
          </a:p>
        </p:txBody>
      </p:sp>
      <p:sp>
        <p:nvSpPr>
          <p:cNvPr id="143365"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92972A8-14EA-C548-A73D-6BF5885C2055}" type="slidenum">
              <a:rPr lang="es-ES" altLang="es-ES_tradnl" sz="1400">
                <a:solidFill>
                  <a:srgbClr val="000000"/>
                </a:solidFill>
                <a:latin typeface="Times New Roman" charset="0"/>
              </a:rPr>
              <a:pPr algn="r" eaLnBrk="1">
                <a:lnSpc>
                  <a:spcPct val="95000"/>
                </a:lnSpc>
                <a:buSzPct val="100000"/>
              </a:pPr>
              <a:t>58</a:t>
            </a:fld>
            <a:endParaRPr lang="es-ES" altLang="es-ES_tradnl" sz="1400">
              <a:solidFill>
                <a:srgbClr val="000000"/>
              </a:solidFill>
              <a:latin typeface="Times New Roman" charset="0"/>
            </a:endParaRPr>
          </a:p>
        </p:txBody>
      </p:sp>
      <p:sp>
        <p:nvSpPr>
          <p:cNvPr id="143366"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31FF23D-699B-7D4C-B522-C90F59867AFA}" type="slidenum">
              <a:rPr lang="es-ES" altLang="es-ES_tradnl" sz="1400">
                <a:solidFill>
                  <a:srgbClr val="000000"/>
                </a:solidFill>
                <a:latin typeface="Times New Roman" charset="0"/>
              </a:rPr>
              <a:pPr algn="r" eaLnBrk="1">
                <a:lnSpc>
                  <a:spcPct val="95000"/>
                </a:lnSpc>
                <a:buSzPct val="100000"/>
              </a:pPr>
              <a:t>58</a:t>
            </a:fld>
            <a:endParaRPr lang="es-ES" altLang="es-ES_tradnl" sz="1400">
              <a:solidFill>
                <a:srgbClr val="000000"/>
              </a:solidFill>
              <a:latin typeface="Times New Roman" charset="0"/>
            </a:endParaRPr>
          </a:p>
        </p:txBody>
      </p:sp>
      <p:sp>
        <p:nvSpPr>
          <p:cNvPr id="143367"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31B707D-5750-2B45-A751-098E9371303D}" type="slidenum">
              <a:rPr lang="es-ES" altLang="es-ES_tradnl" sz="1400">
                <a:solidFill>
                  <a:srgbClr val="000000"/>
                </a:solidFill>
                <a:latin typeface="Times New Roman" charset="0"/>
              </a:rPr>
              <a:pPr algn="r" eaLnBrk="1">
                <a:lnSpc>
                  <a:spcPct val="95000"/>
                </a:lnSpc>
                <a:buSzPct val="100000"/>
              </a:pPr>
              <a:t>58</a:t>
            </a:fld>
            <a:endParaRPr lang="es-ES" altLang="es-ES_tradnl" sz="1400">
              <a:solidFill>
                <a:srgbClr val="000000"/>
              </a:solidFill>
              <a:latin typeface="Times New Roman" charset="0"/>
            </a:endParaRPr>
          </a:p>
        </p:txBody>
      </p:sp>
      <p:sp>
        <p:nvSpPr>
          <p:cNvPr id="143368"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CD533C5-271A-2746-95B0-2C759CE0CE8B}" type="slidenum">
              <a:rPr lang="es-ES" altLang="es-ES_tradnl" sz="1400">
                <a:solidFill>
                  <a:srgbClr val="000000"/>
                </a:solidFill>
                <a:latin typeface="Times New Roman" charset="0"/>
              </a:rPr>
              <a:pPr algn="r" eaLnBrk="1">
                <a:lnSpc>
                  <a:spcPct val="95000"/>
                </a:lnSpc>
                <a:buSzPct val="100000"/>
              </a:pPr>
              <a:t>58</a:t>
            </a:fld>
            <a:endParaRPr lang="es-ES" altLang="es-ES_tradnl" sz="1400">
              <a:solidFill>
                <a:srgbClr val="000000"/>
              </a:solidFill>
              <a:latin typeface="Times New Roman" charset="0"/>
            </a:endParaRPr>
          </a:p>
        </p:txBody>
      </p:sp>
      <p:sp>
        <p:nvSpPr>
          <p:cNvPr id="143369"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F3EB125-EBF9-1940-8E5B-0886B590B498}" type="slidenum">
              <a:rPr lang="es-ES" altLang="es-ES_tradnl" sz="1400">
                <a:solidFill>
                  <a:srgbClr val="000000"/>
                </a:solidFill>
                <a:latin typeface="Times New Roman" charset="0"/>
              </a:rPr>
              <a:pPr algn="r" eaLnBrk="1">
                <a:lnSpc>
                  <a:spcPct val="95000"/>
                </a:lnSpc>
                <a:buSzPct val="100000"/>
              </a:pPr>
              <a:t>58</a:t>
            </a:fld>
            <a:endParaRPr lang="es-ES" altLang="es-ES_tradnl" sz="1400">
              <a:solidFill>
                <a:srgbClr val="000000"/>
              </a:solidFill>
              <a:latin typeface="Times New Roman" charset="0"/>
            </a:endParaRPr>
          </a:p>
        </p:txBody>
      </p:sp>
      <p:sp>
        <p:nvSpPr>
          <p:cNvPr id="143370" name="Text Box 8"/>
          <p:cNvSpPr txBox="1">
            <a:spLocks noChangeArrowheads="1"/>
          </p:cNvSpPr>
          <p:nvPr/>
        </p:nvSpPr>
        <p:spPr bwMode="auto">
          <a:xfrm>
            <a:off x="3881438" y="8685213"/>
            <a:ext cx="29273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6325290-DF97-5541-A191-27150611448D}" type="slidenum">
              <a:rPr lang="es-ES" altLang="es-ES_tradnl" sz="1400">
                <a:solidFill>
                  <a:srgbClr val="000000"/>
                </a:solidFill>
                <a:latin typeface="Times New Roman" charset="0"/>
              </a:rPr>
              <a:pPr algn="r" eaLnBrk="1">
                <a:lnSpc>
                  <a:spcPct val="95000"/>
                </a:lnSpc>
                <a:buSzPct val="100000"/>
              </a:pPr>
              <a:t>58</a:t>
            </a:fld>
            <a:endParaRPr lang="es-ES" altLang="es-ES_tradnl" sz="1400">
              <a:solidFill>
                <a:srgbClr val="000000"/>
              </a:solidFill>
              <a:latin typeface="Times New Roman" charset="0"/>
            </a:endParaRPr>
          </a:p>
        </p:txBody>
      </p:sp>
      <p:sp>
        <p:nvSpPr>
          <p:cNvPr id="143371" name="Text Box 9"/>
          <p:cNvSpPr txBox="1">
            <a:spLocks noChangeArrowheads="1"/>
          </p:cNvSpPr>
          <p:nvPr/>
        </p:nvSpPr>
        <p:spPr bwMode="auto">
          <a:xfrm>
            <a:off x="3881438" y="8685213"/>
            <a:ext cx="29305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A63E3CE-AA85-4242-ABE2-A50A71EDB7BE}" type="slidenum">
              <a:rPr lang="es-ES" altLang="es-ES_tradnl" sz="1400">
                <a:solidFill>
                  <a:srgbClr val="000000"/>
                </a:solidFill>
                <a:latin typeface="Times New Roman" charset="0"/>
              </a:rPr>
              <a:pPr algn="r" eaLnBrk="1">
                <a:lnSpc>
                  <a:spcPct val="95000"/>
                </a:lnSpc>
                <a:buSzPct val="100000"/>
              </a:pPr>
              <a:t>58</a:t>
            </a:fld>
            <a:endParaRPr lang="es-ES" altLang="es-ES_tradnl" sz="1400">
              <a:solidFill>
                <a:srgbClr val="000000"/>
              </a:solidFill>
              <a:latin typeface="Times New Roman" charset="0"/>
            </a:endParaRPr>
          </a:p>
        </p:txBody>
      </p:sp>
      <p:sp>
        <p:nvSpPr>
          <p:cNvPr id="143372" name="Text Box 10"/>
          <p:cNvSpPr txBox="1">
            <a:spLocks noChangeArrowheads="1"/>
          </p:cNvSpPr>
          <p:nvPr/>
        </p:nvSpPr>
        <p:spPr bwMode="auto">
          <a:xfrm>
            <a:off x="3881438" y="8685213"/>
            <a:ext cx="29352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4B5BB3E-36B1-8A48-B7FA-F6BE9E11767C}" type="slidenum">
              <a:rPr lang="es-ES" altLang="es-ES_tradnl" sz="1400">
                <a:solidFill>
                  <a:srgbClr val="000000"/>
                </a:solidFill>
                <a:latin typeface="Times New Roman" charset="0"/>
              </a:rPr>
              <a:pPr algn="r" eaLnBrk="1">
                <a:lnSpc>
                  <a:spcPct val="95000"/>
                </a:lnSpc>
                <a:buSzPct val="100000"/>
              </a:pPr>
              <a:t>58</a:t>
            </a:fld>
            <a:endParaRPr lang="es-ES" altLang="es-ES_tradnl" sz="1400">
              <a:solidFill>
                <a:srgbClr val="000000"/>
              </a:solidFill>
              <a:latin typeface="Times New Roman" charset="0"/>
            </a:endParaRPr>
          </a:p>
        </p:txBody>
      </p:sp>
      <p:sp>
        <p:nvSpPr>
          <p:cNvPr id="143373" name="Text Box 11"/>
          <p:cNvSpPr txBox="1">
            <a:spLocks noChangeArrowheads="1"/>
          </p:cNvSpPr>
          <p:nvPr/>
        </p:nvSpPr>
        <p:spPr bwMode="auto">
          <a:xfrm>
            <a:off x="3881438" y="8685213"/>
            <a:ext cx="2936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87461527-5FF4-6640-84B9-D1DA3CD90EEC}" type="slidenum">
              <a:rPr lang="es-ES" altLang="es-ES_tradnl" sz="1400">
                <a:solidFill>
                  <a:srgbClr val="000000"/>
                </a:solidFill>
                <a:latin typeface="Times New Roman" charset="0"/>
              </a:rPr>
              <a:pPr algn="r">
                <a:lnSpc>
                  <a:spcPct val="95000"/>
                </a:lnSpc>
                <a:buSzPct val="100000"/>
              </a:pPr>
              <a:t>58</a:t>
            </a:fld>
            <a:endParaRPr lang="es-ES" altLang="es-ES_tradnl" sz="1400">
              <a:solidFill>
                <a:srgbClr val="000000"/>
              </a:solidFill>
              <a:latin typeface="Times New Roman" charset="0"/>
            </a:endParaRPr>
          </a:p>
        </p:txBody>
      </p:sp>
      <p:sp>
        <p:nvSpPr>
          <p:cNvPr id="143374" name="Text Box 12"/>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a:lnSpc>
                <a:spcPct val="95000"/>
              </a:lnSpc>
              <a:buSzPct val="100000"/>
            </a:pPr>
            <a:fld id="{098617F0-87C0-D246-AB88-686237B79810}" type="slidenum">
              <a:rPr lang="es-ES" altLang="es-ES_tradnl" sz="1400">
                <a:solidFill>
                  <a:srgbClr val="000000"/>
                </a:solidFill>
                <a:latin typeface="Times New Roman" charset="0"/>
              </a:rPr>
              <a:pPr algn="r">
                <a:lnSpc>
                  <a:spcPct val="95000"/>
                </a:lnSpc>
                <a:buSzPct val="100000"/>
              </a:pPr>
              <a:t>58</a:t>
            </a:fld>
            <a:endParaRPr lang="es-ES" altLang="es-ES_tradnl" sz="1400">
              <a:solidFill>
                <a:srgbClr val="000000"/>
              </a:solidFill>
              <a:latin typeface="Times New Roman" charset="0"/>
            </a:endParaRPr>
          </a:p>
        </p:txBody>
      </p:sp>
      <p:sp>
        <p:nvSpPr>
          <p:cNvPr id="143375" name="Text Box 1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43376" name="Text Box 14"/>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6342518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5F3B3A4E-437D-BE44-BDD5-97FF9AA02924}" type="slidenum">
              <a:rPr lang="es-ES" altLang="es-ES_tradnl" sz="1400">
                <a:solidFill>
                  <a:srgbClr val="000000"/>
                </a:solidFill>
                <a:latin typeface="Times New Roman" charset="0"/>
              </a:rPr>
              <a:pPr/>
              <a:t>59</a:t>
            </a:fld>
            <a:endParaRPr lang="es-ES" altLang="es-ES_tradnl" sz="1400">
              <a:solidFill>
                <a:srgbClr val="000000"/>
              </a:solidFill>
              <a:latin typeface="Times New Roman" charset="0"/>
            </a:endParaRPr>
          </a:p>
        </p:txBody>
      </p:sp>
      <p:sp>
        <p:nvSpPr>
          <p:cNvPr id="145411"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C3EA7AF-0B0A-FD4D-9185-D90F9E7D883F}" type="slidenum">
              <a:rPr lang="es-ES" altLang="es-ES_tradnl" sz="1400">
                <a:solidFill>
                  <a:srgbClr val="000000"/>
                </a:solidFill>
                <a:latin typeface="Times New Roman" charset="0"/>
              </a:rPr>
              <a:pPr algn="r" eaLnBrk="1">
                <a:lnSpc>
                  <a:spcPct val="95000"/>
                </a:lnSpc>
                <a:buSzPct val="100000"/>
              </a:pPr>
              <a:t>59</a:t>
            </a:fld>
            <a:endParaRPr lang="es-ES" altLang="es-ES_tradnl" sz="1400">
              <a:solidFill>
                <a:srgbClr val="000000"/>
              </a:solidFill>
              <a:latin typeface="Times New Roman" charset="0"/>
            </a:endParaRPr>
          </a:p>
        </p:txBody>
      </p:sp>
      <p:sp>
        <p:nvSpPr>
          <p:cNvPr id="145412"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4CD3ED2-4634-A843-8489-DABF0EE497AE}" type="slidenum">
              <a:rPr lang="es-ES" altLang="es-ES_tradnl" sz="1400">
                <a:solidFill>
                  <a:srgbClr val="000000"/>
                </a:solidFill>
                <a:latin typeface="Times New Roman" charset="0"/>
              </a:rPr>
              <a:pPr algn="r" eaLnBrk="1">
                <a:lnSpc>
                  <a:spcPct val="95000"/>
                </a:lnSpc>
                <a:buSzPct val="100000"/>
              </a:pPr>
              <a:t>59</a:t>
            </a:fld>
            <a:endParaRPr lang="es-ES" altLang="es-ES_tradnl" sz="1400">
              <a:solidFill>
                <a:srgbClr val="000000"/>
              </a:solidFill>
              <a:latin typeface="Times New Roman" charset="0"/>
            </a:endParaRPr>
          </a:p>
        </p:txBody>
      </p:sp>
      <p:sp>
        <p:nvSpPr>
          <p:cNvPr id="145413"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5C4E190-6273-804B-985B-B6C4758F1B46}" type="slidenum">
              <a:rPr lang="es-ES" altLang="es-ES_tradnl" sz="1400">
                <a:solidFill>
                  <a:srgbClr val="000000"/>
                </a:solidFill>
                <a:latin typeface="Times New Roman" charset="0"/>
              </a:rPr>
              <a:pPr algn="r" eaLnBrk="1">
                <a:lnSpc>
                  <a:spcPct val="95000"/>
                </a:lnSpc>
                <a:buSzPct val="100000"/>
              </a:pPr>
              <a:t>59</a:t>
            </a:fld>
            <a:endParaRPr lang="es-ES" altLang="es-ES_tradnl" sz="1400">
              <a:solidFill>
                <a:srgbClr val="000000"/>
              </a:solidFill>
              <a:latin typeface="Times New Roman" charset="0"/>
            </a:endParaRPr>
          </a:p>
        </p:txBody>
      </p:sp>
      <p:sp>
        <p:nvSpPr>
          <p:cNvPr id="145414"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DFA9030-00F9-9546-AA12-C9638406973D}" type="slidenum">
              <a:rPr lang="es-ES" altLang="es-ES_tradnl" sz="1400">
                <a:solidFill>
                  <a:srgbClr val="000000"/>
                </a:solidFill>
                <a:latin typeface="Times New Roman" charset="0"/>
              </a:rPr>
              <a:pPr algn="r" eaLnBrk="1">
                <a:lnSpc>
                  <a:spcPct val="95000"/>
                </a:lnSpc>
                <a:buSzPct val="100000"/>
              </a:pPr>
              <a:t>59</a:t>
            </a:fld>
            <a:endParaRPr lang="es-ES" altLang="es-ES_tradnl" sz="1400">
              <a:solidFill>
                <a:srgbClr val="000000"/>
              </a:solidFill>
              <a:latin typeface="Times New Roman" charset="0"/>
            </a:endParaRPr>
          </a:p>
        </p:txBody>
      </p:sp>
      <p:sp>
        <p:nvSpPr>
          <p:cNvPr id="145415"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D945654-DCB6-4045-9892-4DFDEF1D1CEA}" type="slidenum">
              <a:rPr lang="es-ES" altLang="es-ES_tradnl" sz="1400">
                <a:solidFill>
                  <a:srgbClr val="000000"/>
                </a:solidFill>
                <a:latin typeface="Times New Roman" charset="0"/>
              </a:rPr>
              <a:pPr algn="r" eaLnBrk="1">
                <a:lnSpc>
                  <a:spcPct val="95000"/>
                </a:lnSpc>
                <a:buSzPct val="100000"/>
              </a:pPr>
              <a:t>59</a:t>
            </a:fld>
            <a:endParaRPr lang="es-ES" altLang="es-ES_tradnl" sz="1400">
              <a:solidFill>
                <a:srgbClr val="000000"/>
              </a:solidFill>
              <a:latin typeface="Times New Roman" charset="0"/>
            </a:endParaRPr>
          </a:p>
        </p:txBody>
      </p:sp>
      <p:sp>
        <p:nvSpPr>
          <p:cNvPr id="145416"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65DAAE6-BF17-8048-89FA-FB68BEFE9651}" type="slidenum">
              <a:rPr lang="es-ES" altLang="es-ES_tradnl" sz="1400">
                <a:solidFill>
                  <a:srgbClr val="000000"/>
                </a:solidFill>
                <a:latin typeface="Times New Roman" charset="0"/>
              </a:rPr>
              <a:pPr algn="r" eaLnBrk="1">
                <a:lnSpc>
                  <a:spcPct val="95000"/>
                </a:lnSpc>
                <a:buSzPct val="100000"/>
              </a:pPr>
              <a:t>59</a:t>
            </a:fld>
            <a:endParaRPr lang="es-ES" altLang="es-ES_tradnl" sz="1400">
              <a:solidFill>
                <a:srgbClr val="000000"/>
              </a:solidFill>
              <a:latin typeface="Times New Roman" charset="0"/>
            </a:endParaRPr>
          </a:p>
        </p:txBody>
      </p:sp>
      <p:sp>
        <p:nvSpPr>
          <p:cNvPr id="145417"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E573720-9B70-CB41-B3DE-87C786BD0724}" type="slidenum">
              <a:rPr lang="es-ES" altLang="es-ES_tradnl" sz="1400">
                <a:solidFill>
                  <a:srgbClr val="000000"/>
                </a:solidFill>
                <a:latin typeface="Times New Roman" charset="0"/>
              </a:rPr>
              <a:pPr algn="r" eaLnBrk="1">
                <a:lnSpc>
                  <a:spcPct val="95000"/>
                </a:lnSpc>
                <a:buSzPct val="100000"/>
              </a:pPr>
              <a:t>59</a:t>
            </a:fld>
            <a:endParaRPr lang="es-ES" altLang="es-ES_tradnl" sz="1400">
              <a:solidFill>
                <a:srgbClr val="000000"/>
              </a:solidFill>
              <a:latin typeface="Times New Roman" charset="0"/>
            </a:endParaRPr>
          </a:p>
        </p:txBody>
      </p:sp>
      <p:sp>
        <p:nvSpPr>
          <p:cNvPr id="145418"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98B13AB-8C62-4643-864B-768AD9349601}" type="slidenum">
              <a:rPr lang="es-ES" altLang="es-ES_tradnl" sz="1400">
                <a:solidFill>
                  <a:srgbClr val="000000"/>
                </a:solidFill>
                <a:latin typeface="Times New Roman" charset="0"/>
              </a:rPr>
              <a:pPr algn="r" eaLnBrk="1">
                <a:lnSpc>
                  <a:spcPct val="95000"/>
                </a:lnSpc>
                <a:buSzPct val="100000"/>
              </a:pPr>
              <a:t>59</a:t>
            </a:fld>
            <a:endParaRPr lang="es-ES" altLang="es-ES_tradnl" sz="1400">
              <a:solidFill>
                <a:srgbClr val="000000"/>
              </a:solidFill>
              <a:latin typeface="Times New Roman" charset="0"/>
            </a:endParaRPr>
          </a:p>
        </p:txBody>
      </p:sp>
      <p:sp>
        <p:nvSpPr>
          <p:cNvPr id="145419"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F6733BD-4FAE-364A-9566-D9BC8A3F69B4}" type="slidenum">
              <a:rPr lang="es-ES" altLang="es-ES_tradnl" sz="1400">
                <a:solidFill>
                  <a:srgbClr val="000000"/>
                </a:solidFill>
                <a:latin typeface="Times New Roman" charset="0"/>
              </a:rPr>
              <a:pPr algn="r" eaLnBrk="1">
                <a:lnSpc>
                  <a:spcPct val="95000"/>
                </a:lnSpc>
                <a:buSzPct val="100000"/>
              </a:pPr>
              <a:t>59</a:t>
            </a:fld>
            <a:endParaRPr lang="es-ES" altLang="es-ES_tradnl" sz="1400">
              <a:solidFill>
                <a:srgbClr val="000000"/>
              </a:solidFill>
              <a:latin typeface="Times New Roman" charset="0"/>
            </a:endParaRPr>
          </a:p>
        </p:txBody>
      </p:sp>
      <p:sp>
        <p:nvSpPr>
          <p:cNvPr id="145420"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7469DB2-43B9-DE4A-8CD2-9074CE3020CD}" type="slidenum">
              <a:rPr lang="es-ES" altLang="es-ES_tradnl" sz="1400">
                <a:solidFill>
                  <a:srgbClr val="000000"/>
                </a:solidFill>
                <a:latin typeface="Times New Roman" charset="0"/>
              </a:rPr>
              <a:pPr algn="r" eaLnBrk="1">
                <a:lnSpc>
                  <a:spcPct val="95000"/>
                </a:lnSpc>
                <a:buSzPct val="100000"/>
              </a:pPr>
              <a:t>59</a:t>
            </a:fld>
            <a:endParaRPr lang="es-ES" altLang="es-ES_tradnl" sz="1400">
              <a:solidFill>
                <a:srgbClr val="000000"/>
              </a:solidFill>
              <a:latin typeface="Times New Roman" charset="0"/>
            </a:endParaRPr>
          </a:p>
        </p:txBody>
      </p:sp>
      <p:sp>
        <p:nvSpPr>
          <p:cNvPr id="145421"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45422"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64961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0B5B9C99-DFA3-8541-8098-17777B6EF670}" type="slidenum">
              <a:rPr lang="es-ES" altLang="es-ES_tradnl" sz="1400">
                <a:solidFill>
                  <a:srgbClr val="000000"/>
                </a:solidFill>
                <a:latin typeface="Times New Roman" charset="0"/>
              </a:rPr>
              <a:pPr/>
              <a:t>6</a:t>
            </a:fld>
            <a:endParaRPr lang="es-ES" altLang="es-ES_tradnl" sz="1400">
              <a:solidFill>
                <a:srgbClr val="000000"/>
              </a:solidFill>
              <a:latin typeface="Times New Roman" charset="0"/>
            </a:endParaRPr>
          </a:p>
        </p:txBody>
      </p:sp>
      <p:sp>
        <p:nvSpPr>
          <p:cNvPr id="5734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384C561-F172-AB40-8C7C-992A4ED38A4E}" type="slidenum">
              <a:rPr lang="es-ES" altLang="es-ES_tradnl" sz="1400">
                <a:solidFill>
                  <a:srgbClr val="000000"/>
                </a:solidFill>
                <a:latin typeface="Times New Roman" charset="0"/>
              </a:rPr>
              <a:pPr algn="r" eaLnBrk="1">
                <a:lnSpc>
                  <a:spcPct val="95000"/>
                </a:lnSpc>
                <a:buSzPct val="100000"/>
              </a:pPr>
              <a:t>6</a:t>
            </a:fld>
            <a:endParaRPr lang="es-ES" altLang="es-ES_tradnl" sz="1400">
              <a:solidFill>
                <a:srgbClr val="000000"/>
              </a:solidFill>
              <a:latin typeface="Times New Roman" charset="0"/>
            </a:endParaRPr>
          </a:p>
        </p:txBody>
      </p:sp>
      <p:sp>
        <p:nvSpPr>
          <p:cNvPr id="5734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A1A0C1F-CBEF-4E4D-A007-F3E8CA7E2A4F}" type="slidenum">
              <a:rPr lang="es-ES" altLang="es-ES_tradnl" sz="1400">
                <a:solidFill>
                  <a:srgbClr val="000000"/>
                </a:solidFill>
                <a:latin typeface="Times New Roman" charset="0"/>
              </a:rPr>
              <a:pPr algn="r" eaLnBrk="1">
                <a:lnSpc>
                  <a:spcPct val="95000"/>
                </a:lnSpc>
                <a:buSzPct val="100000"/>
              </a:pPr>
              <a:t>6</a:t>
            </a:fld>
            <a:endParaRPr lang="es-ES" altLang="es-ES_tradnl" sz="1400">
              <a:solidFill>
                <a:srgbClr val="000000"/>
              </a:solidFill>
              <a:latin typeface="Times New Roman" charset="0"/>
            </a:endParaRPr>
          </a:p>
        </p:txBody>
      </p:sp>
      <p:sp>
        <p:nvSpPr>
          <p:cNvPr id="5734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BB1060D-B552-514E-979D-55104E9FBC59}" type="slidenum">
              <a:rPr lang="es-ES" altLang="es-ES_tradnl" sz="1400">
                <a:solidFill>
                  <a:srgbClr val="000000"/>
                </a:solidFill>
                <a:latin typeface="Times New Roman" charset="0"/>
              </a:rPr>
              <a:pPr algn="r" eaLnBrk="1">
                <a:lnSpc>
                  <a:spcPct val="95000"/>
                </a:lnSpc>
                <a:buSzPct val="100000"/>
              </a:pPr>
              <a:t>6</a:t>
            </a:fld>
            <a:endParaRPr lang="es-ES" altLang="es-ES_tradnl" sz="1400">
              <a:solidFill>
                <a:srgbClr val="000000"/>
              </a:solidFill>
              <a:latin typeface="Times New Roman" charset="0"/>
            </a:endParaRPr>
          </a:p>
        </p:txBody>
      </p:sp>
      <p:sp>
        <p:nvSpPr>
          <p:cNvPr id="5735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3C3F269-219A-9249-9FE6-DAC2F2895D2F}" type="slidenum">
              <a:rPr lang="es-ES" altLang="es-ES_tradnl" sz="1400">
                <a:solidFill>
                  <a:srgbClr val="000000"/>
                </a:solidFill>
                <a:latin typeface="Times New Roman" charset="0"/>
              </a:rPr>
              <a:pPr algn="r" eaLnBrk="1">
                <a:lnSpc>
                  <a:spcPct val="95000"/>
                </a:lnSpc>
                <a:buSzPct val="100000"/>
              </a:pPr>
              <a:t>6</a:t>
            </a:fld>
            <a:endParaRPr lang="es-ES" altLang="es-ES_tradnl" sz="1400">
              <a:solidFill>
                <a:srgbClr val="000000"/>
              </a:solidFill>
              <a:latin typeface="Times New Roman" charset="0"/>
            </a:endParaRPr>
          </a:p>
        </p:txBody>
      </p:sp>
      <p:sp>
        <p:nvSpPr>
          <p:cNvPr id="5735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110E440-E35D-7243-A292-9754CED3F390}" type="slidenum">
              <a:rPr lang="es-ES" altLang="es-ES_tradnl" sz="1400">
                <a:solidFill>
                  <a:srgbClr val="000000"/>
                </a:solidFill>
                <a:latin typeface="Times New Roman" charset="0"/>
              </a:rPr>
              <a:pPr algn="r" eaLnBrk="1">
                <a:lnSpc>
                  <a:spcPct val="95000"/>
                </a:lnSpc>
                <a:buSzPct val="100000"/>
              </a:pPr>
              <a:t>6</a:t>
            </a:fld>
            <a:endParaRPr lang="es-ES" altLang="es-ES_tradnl" sz="1400">
              <a:solidFill>
                <a:srgbClr val="000000"/>
              </a:solidFill>
              <a:latin typeface="Times New Roman" charset="0"/>
            </a:endParaRPr>
          </a:p>
        </p:txBody>
      </p:sp>
      <p:sp>
        <p:nvSpPr>
          <p:cNvPr id="5735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6DA9A42-1F35-4744-9778-7B063919B1D5}" type="slidenum">
              <a:rPr lang="es-ES" altLang="es-ES_tradnl" sz="1400">
                <a:solidFill>
                  <a:srgbClr val="000000"/>
                </a:solidFill>
                <a:latin typeface="Times New Roman" charset="0"/>
              </a:rPr>
              <a:pPr algn="r" eaLnBrk="1">
                <a:lnSpc>
                  <a:spcPct val="95000"/>
                </a:lnSpc>
                <a:buSzPct val="100000"/>
              </a:pPr>
              <a:t>6</a:t>
            </a:fld>
            <a:endParaRPr lang="es-ES" altLang="es-ES_tradnl" sz="1400">
              <a:solidFill>
                <a:srgbClr val="000000"/>
              </a:solidFill>
              <a:latin typeface="Times New Roman" charset="0"/>
            </a:endParaRPr>
          </a:p>
        </p:txBody>
      </p:sp>
      <p:sp>
        <p:nvSpPr>
          <p:cNvPr id="57353"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E929D50-6F01-8C4C-A9F9-3DB9C3C389FA}" type="slidenum">
              <a:rPr lang="es-ES" altLang="es-ES_tradnl" sz="1400">
                <a:solidFill>
                  <a:srgbClr val="000000"/>
                </a:solidFill>
                <a:latin typeface="Times New Roman" charset="0"/>
              </a:rPr>
              <a:pPr algn="r" eaLnBrk="1">
                <a:lnSpc>
                  <a:spcPct val="95000"/>
                </a:lnSpc>
                <a:buSzPct val="100000"/>
              </a:pPr>
              <a:t>6</a:t>
            </a:fld>
            <a:endParaRPr lang="es-ES" altLang="es-ES_tradnl" sz="1400">
              <a:solidFill>
                <a:srgbClr val="000000"/>
              </a:solidFill>
              <a:latin typeface="Times New Roman" charset="0"/>
            </a:endParaRPr>
          </a:p>
        </p:txBody>
      </p:sp>
      <p:sp>
        <p:nvSpPr>
          <p:cNvPr id="57354"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B87BE2F-0AFF-F649-AE24-6A75CBB13FF3}" type="slidenum">
              <a:rPr lang="es-ES" altLang="es-ES_tradnl" sz="1400">
                <a:solidFill>
                  <a:srgbClr val="000000"/>
                </a:solidFill>
                <a:latin typeface="Times New Roman" charset="0"/>
              </a:rPr>
              <a:pPr algn="r" eaLnBrk="1">
                <a:lnSpc>
                  <a:spcPct val="95000"/>
                </a:lnSpc>
                <a:buSzPct val="100000"/>
              </a:pPr>
              <a:t>6</a:t>
            </a:fld>
            <a:endParaRPr lang="es-ES" altLang="es-ES_tradnl" sz="1400">
              <a:solidFill>
                <a:srgbClr val="000000"/>
              </a:solidFill>
              <a:latin typeface="Times New Roman" charset="0"/>
            </a:endParaRPr>
          </a:p>
        </p:txBody>
      </p:sp>
      <p:sp>
        <p:nvSpPr>
          <p:cNvPr id="57355"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6300A66-386C-8A4B-B6E5-67E7099B4C50}" type="slidenum">
              <a:rPr lang="es-ES" altLang="es-ES_tradnl" sz="1400">
                <a:solidFill>
                  <a:srgbClr val="000000"/>
                </a:solidFill>
                <a:latin typeface="Times New Roman" charset="0"/>
              </a:rPr>
              <a:pPr algn="r" eaLnBrk="1">
                <a:lnSpc>
                  <a:spcPct val="95000"/>
                </a:lnSpc>
                <a:buSzPct val="100000"/>
              </a:pPr>
              <a:t>6</a:t>
            </a:fld>
            <a:endParaRPr lang="es-ES" altLang="es-ES_tradnl" sz="1400">
              <a:solidFill>
                <a:srgbClr val="000000"/>
              </a:solidFill>
              <a:latin typeface="Times New Roman" charset="0"/>
            </a:endParaRPr>
          </a:p>
        </p:txBody>
      </p:sp>
      <p:sp>
        <p:nvSpPr>
          <p:cNvPr id="5735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E280267-CB4A-4F44-84F6-16EFCC0F9A47}" type="slidenum">
              <a:rPr lang="es-ES" altLang="es-ES_tradnl" sz="1400">
                <a:solidFill>
                  <a:srgbClr val="000000"/>
                </a:solidFill>
                <a:latin typeface="Times New Roman" charset="0"/>
              </a:rPr>
              <a:pPr algn="r" eaLnBrk="1">
                <a:lnSpc>
                  <a:spcPct val="95000"/>
                </a:lnSpc>
                <a:buSzPct val="100000"/>
              </a:pPr>
              <a:t>6</a:t>
            </a:fld>
            <a:endParaRPr lang="es-ES" altLang="es-ES_tradnl" sz="1400">
              <a:solidFill>
                <a:srgbClr val="000000"/>
              </a:solidFill>
              <a:latin typeface="Times New Roman" charset="0"/>
            </a:endParaRPr>
          </a:p>
        </p:txBody>
      </p:sp>
      <p:sp>
        <p:nvSpPr>
          <p:cNvPr id="5735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7358"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5488050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1D51EAA1-AB54-8048-85B3-8D19312D6154}" type="slidenum">
              <a:rPr lang="es-ES" altLang="es-ES_tradnl" sz="1400">
                <a:solidFill>
                  <a:srgbClr val="000000"/>
                </a:solidFill>
                <a:latin typeface="Times New Roman" charset="0"/>
              </a:rPr>
              <a:pPr/>
              <a:t>60</a:t>
            </a:fld>
            <a:endParaRPr lang="es-ES" altLang="es-ES_tradnl" sz="1400">
              <a:solidFill>
                <a:srgbClr val="000000"/>
              </a:solidFill>
              <a:latin typeface="Times New Roman" charset="0"/>
            </a:endParaRPr>
          </a:p>
        </p:txBody>
      </p:sp>
      <p:sp>
        <p:nvSpPr>
          <p:cNvPr id="147459"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398DE0D-DB40-294D-AFF3-0127D7ECC9C4}" type="slidenum">
              <a:rPr lang="es-ES" altLang="es-ES_tradnl" sz="1400">
                <a:solidFill>
                  <a:srgbClr val="000000"/>
                </a:solidFill>
                <a:latin typeface="Times New Roman" charset="0"/>
              </a:rPr>
              <a:pPr algn="r" eaLnBrk="1">
                <a:lnSpc>
                  <a:spcPct val="95000"/>
                </a:lnSpc>
                <a:buSzPct val="100000"/>
              </a:pPr>
              <a:t>60</a:t>
            </a:fld>
            <a:endParaRPr lang="es-ES" altLang="es-ES_tradnl" sz="1400">
              <a:solidFill>
                <a:srgbClr val="000000"/>
              </a:solidFill>
              <a:latin typeface="Times New Roman" charset="0"/>
            </a:endParaRPr>
          </a:p>
        </p:txBody>
      </p:sp>
      <p:sp>
        <p:nvSpPr>
          <p:cNvPr id="147460"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6FF29D1-B3A7-0E40-89FB-8DFED80690A1}" type="slidenum">
              <a:rPr lang="es-ES" altLang="es-ES_tradnl" sz="1400">
                <a:solidFill>
                  <a:srgbClr val="000000"/>
                </a:solidFill>
                <a:latin typeface="Times New Roman" charset="0"/>
              </a:rPr>
              <a:pPr algn="r" eaLnBrk="1">
                <a:lnSpc>
                  <a:spcPct val="95000"/>
                </a:lnSpc>
                <a:buSzPct val="100000"/>
              </a:pPr>
              <a:t>60</a:t>
            </a:fld>
            <a:endParaRPr lang="es-ES" altLang="es-ES_tradnl" sz="1400">
              <a:solidFill>
                <a:srgbClr val="000000"/>
              </a:solidFill>
              <a:latin typeface="Times New Roman" charset="0"/>
            </a:endParaRPr>
          </a:p>
        </p:txBody>
      </p:sp>
      <p:sp>
        <p:nvSpPr>
          <p:cNvPr id="147461"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2E6E7A0-19A1-0F4C-BA39-88D04781A2AB}" type="slidenum">
              <a:rPr lang="es-ES" altLang="es-ES_tradnl" sz="1400">
                <a:solidFill>
                  <a:srgbClr val="000000"/>
                </a:solidFill>
                <a:latin typeface="Times New Roman" charset="0"/>
              </a:rPr>
              <a:pPr algn="r" eaLnBrk="1">
                <a:lnSpc>
                  <a:spcPct val="95000"/>
                </a:lnSpc>
                <a:buSzPct val="100000"/>
              </a:pPr>
              <a:t>60</a:t>
            </a:fld>
            <a:endParaRPr lang="es-ES" altLang="es-ES_tradnl" sz="1400">
              <a:solidFill>
                <a:srgbClr val="000000"/>
              </a:solidFill>
              <a:latin typeface="Times New Roman" charset="0"/>
            </a:endParaRPr>
          </a:p>
        </p:txBody>
      </p:sp>
      <p:sp>
        <p:nvSpPr>
          <p:cNvPr id="147462"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97F9D1B-97D5-1445-848A-02DB554B6ED5}" type="slidenum">
              <a:rPr lang="es-ES" altLang="es-ES_tradnl" sz="1400">
                <a:solidFill>
                  <a:srgbClr val="000000"/>
                </a:solidFill>
                <a:latin typeface="Times New Roman" charset="0"/>
              </a:rPr>
              <a:pPr algn="r" eaLnBrk="1">
                <a:lnSpc>
                  <a:spcPct val="95000"/>
                </a:lnSpc>
                <a:buSzPct val="100000"/>
              </a:pPr>
              <a:t>60</a:t>
            </a:fld>
            <a:endParaRPr lang="es-ES" altLang="es-ES_tradnl" sz="1400">
              <a:solidFill>
                <a:srgbClr val="000000"/>
              </a:solidFill>
              <a:latin typeface="Times New Roman" charset="0"/>
            </a:endParaRPr>
          </a:p>
        </p:txBody>
      </p:sp>
      <p:sp>
        <p:nvSpPr>
          <p:cNvPr id="147463"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F3065D1-3E91-3A46-97D5-7E3C16CFC23C}" type="slidenum">
              <a:rPr lang="es-ES" altLang="es-ES_tradnl" sz="1400">
                <a:solidFill>
                  <a:srgbClr val="000000"/>
                </a:solidFill>
                <a:latin typeface="Times New Roman" charset="0"/>
              </a:rPr>
              <a:pPr algn="r" eaLnBrk="1">
                <a:lnSpc>
                  <a:spcPct val="95000"/>
                </a:lnSpc>
                <a:buSzPct val="100000"/>
              </a:pPr>
              <a:t>60</a:t>
            </a:fld>
            <a:endParaRPr lang="es-ES" altLang="es-ES_tradnl" sz="1400">
              <a:solidFill>
                <a:srgbClr val="000000"/>
              </a:solidFill>
              <a:latin typeface="Times New Roman" charset="0"/>
            </a:endParaRPr>
          </a:p>
        </p:txBody>
      </p:sp>
      <p:sp>
        <p:nvSpPr>
          <p:cNvPr id="147464"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F50B90A-AACA-1E41-8D25-0A9BB3C907FB}" type="slidenum">
              <a:rPr lang="es-ES" altLang="es-ES_tradnl" sz="1400">
                <a:solidFill>
                  <a:srgbClr val="000000"/>
                </a:solidFill>
                <a:latin typeface="Times New Roman" charset="0"/>
              </a:rPr>
              <a:pPr algn="r" eaLnBrk="1">
                <a:lnSpc>
                  <a:spcPct val="95000"/>
                </a:lnSpc>
                <a:buSzPct val="100000"/>
              </a:pPr>
              <a:t>60</a:t>
            </a:fld>
            <a:endParaRPr lang="es-ES" altLang="es-ES_tradnl" sz="1400">
              <a:solidFill>
                <a:srgbClr val="000000"/>
              </a:solidFill>
              <a:latin typeface="Times New Roman" charset="0"/>
            </a:endParaRPr>
          </a:p>
        </p:txBody>
      </p:sp>
      <p:sp>
        <p:nvSpPr>
          <p:cNvPr id="147465"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47A508C-E8F7-6C4A-AD2B-B1BAD40953F5}" type="slidenum">
              <a:rPr lang="es-ES" altLang="es-ES_tradnl" sz="1400">
                <a:solidFill>
                  <a:srgbClr val="000000"/>
                </a:solidFill>
                <a:latin typeface="Times New Roman" charset="0"/>
              </a:rPr>
              <a:pPr algn="r" eaLnBrk="1">
                <a:lnSpc>
                  <a:spcPct val="95000"/>
                </a:lnSpc>
                <a:buSzPct val="100000"/>
              </a:pPr>
              <a:t>60</a:t>
            </a:fld>
            <a:endParaRPr lang="es-ES" altLang="es-ES_tradnl" sz="1400">
              <a:solidFill>
                <a:srgbClr val="000000"/>
              </a:solidFill>
              <a:latin typeface="Times New Roman" charset="0"/>
            </a:endParaRPr>
          </a:p>
        </p:txBody>
      </p:sp>
      <p:sp>
        <p:nvSpPr>
          <p:cNvPr id="147466"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9DE4F91-45BA-CA46-8AD3-6D5D6AEEEFEC}" type="slidenum">
              <a:rPr lang="es-ES" altLang="es-ES_tradnl" sz="1400">
                <a:solidFill>
                  <a:srgbClr val="000000"/>
                </a:solidFill>
                <a:latin typeface="Times New Roman" charset="0"/>
              </a:rPr>
              <a:pPr algn="r" eaLnBrk="1">
                <a:lnSpc>
                  <a:spcPct val="95000"/>
                </a:lnSpc>
                <a:buSzPct val="100000"/>
              </a:pPr>
              <a:t>60</a:t>
            </a:fld>
            <a:endParaRPr lang="es-ES" altLang="es-ES_tradnl" sz="1400">
              <a:solidFill>
                <a:srgbClr val="000000"/>
              </a:solidFill>
              <a:latin typeface="Times New Roman" charset="0"/>
            </a:endParaRPr>
          </a:p>
        </p:txBody>
      </p:sp>
      <p:sp>
        <p:nvSpPr>
          <p:cNvPr id="147467"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9CB9D91-025F-4440-A4D9-89FBECDD8C4A}" type="slidenum">
              <a:rPr lang="es-ES" altLang="es-ES_tradnl" sz="1400">
                <a:solidFill>
                  <a:srgbClr val="000000"/>
                </a:solidFill>
                <a:latin typeface="Times New Roman" charset="0"/>
              </a:rPr>
              <a:pPr algn="r" eaLnBrk="1">
                <a:lnSpc>
                  <a:spcPct val="95000"/>
                </a:lnSpc>
                <a:buSzPct val="100000"/>
              </a:pPr>
              <a:t>60</a:t>
            </a:fld>
            <a:endParaRPr lang="es-ES" altLang="es-ES_tradnl" sz="1400">
              <a:solidFill>
                <a:srgbClr val="000000"/>
              </a:solidFill>
              <a:latin typeface="Times New Roman" charset="0"/>
            </a:endParaRPr>
          </a:p>
        </p:txBody>
      </p:sp>
      <p:sp>
        <p:nvSpPr>
          <p:cNvPr id="147468"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8AFD6E6-B3A2-FF4D-9BA9-C9B1DC498848}" type="slidenum">
              <a:rPr lang="es-ES" altLang="es-ES_tradnl" sz="1400">
                <a:solidFill>
                  <a:srgbClr val="000000"/>
                </a:solidFill>
                <a:latin typeface="Times New Roman" charset="0"/>
              </a:rPr>
              <a:pPr algn="r" eaLnBrk="1">
                <a:lnSpc>
                  <a:spcPct val="95000"/>
                </a:lnSpc>
                <a:buSzPct val="100000"/>
              </a:pPr>
              <a:t>60</a:t>
            </a:fld>
            <a:endParaRPr lang="es-ES" altLang="es-ES_tradnl" sz="1400">
              <a:solidFill>
                <a:srgbClr val="000000"/>
              </a:solidFill>
              <a:latin typeface="Times New Roman" charset="0"/>
            </a:endParaRPr>
          </a:p>
        </p:txBody>
      </p:sp>
      <p:sp>
        <p:nvSpPr>
          <p:cNvPr id="147469"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147470"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260698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721D26A4-D9A4-BE4A-9D30-C93E9FA3CA67}" type="slidenum">
              <a:rPr lang="es-ES" altLang="es-ES_tradnl" sz="1400">
                <a:solidFill>
                  <a:srgbClr val="000000"/>
                </a:solidFill>
                <a:latin typeface="Times New Roman" charset="0"/>
              </a:rPr>
              <a:pPr/>
              <a:t>61</a:t>
            </a:fld>
            <a:endParaRPr lang="es-ES" altLang="es-ES_tradnl" sz="1400">
              <a:solidFill>
                <a:srgbClr val="000000"/>
              </a:solidFill>
              <a:latin typeface="Times New Roman" charset="0"/>
            </a:endParaRPr>
          </a:p>
        </p:txBody>
      </p:sp>
      <p:sp>
        <p:nvSpPr>
          <p:cNvPr id="215043"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45B2B61-C5D9-5544-86AB-FE3F86C4F666}" type="slidenum">
              <a:rPr lang="es-ES" altLang="es-ES_tradnl" sz="1400">
                <a:solidFill>
                  <a:srgbClr val="000000"/>
                </a:solidFill>
                <a:latin typeface="Times New Roman" charset="0"/>
              </a:rPr>
              <a:pPr algn="r" eaLnBrk="1">
                <a:lnSpc>
                  <a:spcPct val="95000"/>
                </a:lnSpc>
                <a:buSzPct val="100000"/>
              </a:pPr>
              <a:t>61</a:t>
            </a:fld>
            <a:endParaRPr lang="es-ES" altLang="es-ES_tradnl" sz="1400">
              <a:solidFill>
                <a:srgbClr val="000000"/>
              </a:solidFill>
              <a:latin typeface="Times New Roman" charset="0"/>
            </a:endParaRPr>
          </a:p>
        </p:txBody>
      </p:sp>
      <p:sp>
        <p:nvSpPr>
          <p:cNvPr id="215044"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38F0283-5C7F-AB4D-9386-0143F271E205}" type="slidenum">
              <a:rPr lang="es-ES" altLang="es-ES_tradnl" sz="1400">
                <a:solidFill>
                  <a:srgbClr val="000000"/>
                </a:solidFill>
                <a:latin typeface="Times New Roman" charset="0"/>
              </a:rPr>
              <a:pPr algn="r" eaLnBrk="1">
                <a:lnSpc>
                  <a:spcPct val="95000"/>
                </a:lnSpc>
                <a:buSzPct val="100000"/>
              </a:pPr>
              <a:t>61</a:t>
            </a:fld>
            <a:endParaRPr lang="es-ES" altLang="es-ES_tradnl" sz="1400">
              <a:solidFill>
                <a:srgbClr val="000000"/>
              </a:solidFill>
              <a:latin typeface="Times New Roman" charset="0"/>
            </a:endParaRPr>
          </a:p>
        </p:txBody>
      </p:sp>
      <p:sp>
        <p:nvSpPr>
          <p:cNvPr id="215045"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C7DB68B-4453-864D-B998-D811F488EE8C}" type="slidenum">
              <a:rPr lang="es-ES" altLang="es-ES_tradnl" sz="1400">
                <a:solidFill>
                  <a:srgbClr val="000000"/>
                </a:solidFill>
                <a:latin typeface="Times New Roman" charset="0"/>
              </a:rPr>
              <a:pPr algn="r" eaLnBrk="1">
                <a:lnSpc>
                  <a:spcPct val="95000"/>
                </a:lnSpc>
                <a:buSzPct val="100000"/>
              </a:pPr>
              <a:t>61</a:t>
            </a:fld>
            <a:endParaRPr lang="es-ES" altLang="es-ES_tradnl" sz="1400">
              <a:solidFill>
                <a:srgbClr val="000000"/>
              </a:solidFill>
              <a:latin typeface="Times New Roman" charset="0"/>
            </a:endParaRPr>
          </a:p>
        </p:txBody>
      </p:sp>
      <p:sp>
        <p:nvSpPr>
          <p:cNvPr id="215046"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623DDE2-BBFC-A14C-8486-8AF08614612E}" type="slidenum">
              <a:rPr lang="es-ES" altLang="es-ES_tradnl" sz="1400">
                <a:solidFill>
                  <a:srgbClr val="000000"/>
                </a:solidFill>
                <a:latin typeface="Times New Roman" charset="0"/>
              </a:rPr>
              <a:pPr algn="r" eaLnBrk="1">
                <a:lnSpc>
                  <a:spcPct val="95000"/>
                </a:lnSpc>
                <a:buSzPct val="100000"/>
              </a:pPr>
              <a:t>61</a:t>
            </a:fld>
            <a:endParaRPr lang="es-ES" altLang="es-ES_tradnl" sz="1400">
              <a:solidFill>
                <a:srgbClr val="000000"/>
              </a:solidFill>
              <a:latin typeface="Times New Roman" charset="0"/>
            </a:endParaRPr>
          </a:p>
        </p:txBody>
      </p:sp>
      <p:sp>
        <p:nvSpPr>
          <p:cNvPr id="215047"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C3D6CCC-D786-C54C-875B-D07209EA4A47}" type="slidenum">
              <a:rPr lang="es-ES" altLang="es-ES_tradnl" sz="1400">
                <a:solidFill>
                  <a:srgbClr val="000000"/>
                </a:solidFill>
                <a:latin typeface="Times New Roman" charset="0"/>
              </a:rPr>
              <a:pPr algn="r" eaLnBrk="1">
                <a:lnSpc>
                  <a:spcPct val="95000"/>
                </a:lnSpc>
                <a:buSzPct val="100000"/>
              </a:pPr>
              <a:t>61</a:t>
            </a:fld>
            <a:endParaRPr lang="es-ES" altLang="es-ES_tradnl" sz="1400">
              <a:solidFill>
                <a:srgbClr val="000000"/>
              </a:solidFill>
              <a:latin typeface="Times New Roman" charset="0"/>
            </a:endParaRPr>
          </a:p>
        </p:txBody>
      </p:sp>
      <p:sp>
        <p:nvSpPr>
          <p:cNvPr id="215048"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8181466-71DA-5C4E-ACC9-2F7B14504B98}" type="slidenum">
              <a:rPr lang="es-ES" altLang="es-ES_tradnl" sz="1400">
                <a:solidFill>
                  <a:srgbClr val="000000"/>
                </a:solidFill>
                <a:latin typeface="Times New Roman" charset="0"/>
              </a:rPr>
              <a:pPr algn="r" eaLnBrk="1">
                <a:lnSpc>
                  <a:spcPct val="95000"/>
                </a:lnSpc>
                <a:buSzPct val="100000"/>
              </a:pPr>
              <a:t>61</a:t>
            </a:fld>
            <a:endParaRPr lang="es-ES" altLang="es-ES_tradnl" sz="1400">
              <a:solidFill>
                <a:srgbClr val="000000"/>
              </a:solidFill>
              <a:latin typeface="Times New Roman" charset="0"/>
            </a:endParaRPr>
          </a:p>
        </p:txBody>
      </p:sp>
      <p:sp>
        <p:nvSpPr>
          <p:cNvPr id="215049"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D0BE4B0-6FBC-C84D-A41D-61A207468BF7}" type="slidenum">
              <a:rPr lang="es-ES" altLang="es-ES_tradnl" sz="1400">
                <a:solidFill>
                  <a:srgbClr val="000000"/>
                </a:solidFill>
                <a:latin typeface="Times New Roman" charset="0"/>
              </a:rPr>
              <a:pPr algn="r" eaLnBrk="1">
                <a:lnSpc>
                  <a:spcPct val="95000"/>
                </a:lnSpc>
                <a:buSzPct val="100000"/>
              </a:pPr>
              <a:t>61</a:t>
            </a:fld>
            <a:endParaRPr lang="es-ES" altLang="es-ES_tradnl" sz="1400">
              <a:solidFill>
                <a:srgbClr val="000000"/>
              </a:solidFill>
              <a:latin typeface="Times New Roman" charset="0"/>
            </a:endParaRPr>
          </a:p>
        </p:txBody>
      </p:sp>
      <p:sp>
        <p:nvSpPr>
          <p:cNvPr id="215050" name="Text Box 8"/>
          <p:cNvSpPr txBox="1">
            <a:spLocks noChangeArrowheads="1"/>
          </p:cNvSpPr>
          <p:nvPr/>
        </p:nvSpPr>
        <p:spPr bwMode="auto">
          <a:xfrm>
            <a:off x="4278313" y="10155238"/>
            <a:ext cx="318928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D10A54F-77E8-274C-8EEF-8FB890314966}" type="slidenum">
              <a:rPr lang="es-ES" altLang="es-ES_tradnl" sz="1400">
                <a:solidFill>
                  <a:srgbClr val="000000"/>
                </a:solidFill>
                <a:latin typeface="Times New Roman" charset="0"/>
              </a:rPr>
              <a:pPr algn="r" eaLnBrk="1">
                <a:lnSpc>
                  <a:spcPct val="95000"/>
                </a:lnSpc>
                <a:buSzPct val="100000"/>
              </a:pPr>
              <a:t>61</a:t>
            </a:fld>
            <a:endParaRPr lang="es-ES" altLang="es-ES_tradnl" sz="1400">
              <a:solidFill>
                <a:srgbClr val="000000"/>
              </a:solidFill>
              <a:latin typeface="Times New Roman" charset="0"/>
            </a:endParaRPr>
          </a:p>
        </p:txBody>
      </p:sp>
      <p:sp>
        <p:nvSpPr>
          <p:cNvPr id="215051" name="Text Box 9"/>
          <p:cNvSpPr txBox="1">
            <a:spLocks noChangeArrowheads="1"/>
          </p:cNvSpPr>
          <p:nvPr/>
        </p:nvSpPr>
        <p:spPr bwMode="auto">
          <a:xfrm>
            <a:off x="4278313" y="10155238"/>
            <a:ext cx="31988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F9233E6-6E87-1247-A163-EC5A303470D3}" type="slidenum">
              <a:rPr lang="es-ES" altLang="es-ES_tradnl" sz="1400">
                <a:solidFill>
                  <a:srgbClr val="000000"/>
                </a:solidFill>
                <a:latin typeface="Times New Roman" charset="0"/>
              </a:rPr>
              <a:pPr algn="r" eaLnBrk="1">
                <a:lnSpc>
                  <a:spcPct val="95000"/>
                </a:lnSpc>
                <a:buSzPct val="100000"/>
              </a:pPr>
              <a:t>61</a:t>
            </a:fld>
            <a:endParaRPr lang="es-ES" altLang="es-ES_tradnl" sz="1400">
              <a:solidFill>
                <a:srgbClr val="000000"/>
              </a:solidFill>
              <a:latin typeface="Times New Roman" charset="0"/>
            </a:endParaRPr>
          </a:p>
        </p:txBody>
      </p:sp>
      <p:sp>
        <p:nvSpPr>
          <p:cNvPr id="215052"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5C357B8-8250-024E-9DD7-ECCB6DFCA040}" type="slidenum">
              <a:rPr lang="es-ES" altLang="es-ES_tradnl" sz="1400">
                <a:solidFill>
                  <a:srgbClr val="000000"/>
                </a:solidFill>
                <a:latin typeface="Times New Roman" charset="0"/>
              </a:rPr>
              <a:pPr algn="r" eaLnBrk="1">
                <a:lnSpc>
                  <a:spcPct val="95000"/>
                </a:lnSpc>
                <a:buSzPct val="100000"/>
              </a:pPr>
              <a:t>61</a:t>
            </a:fld>
            <a:endParaRPr lang="es-ES" altLang="es-ES_tradnl" sz="1400">
              <a:solidFill>
                <a:srgbClr val="000000"/>
              </a:solidFill>
              <a:latin typeface="Times New Roman" charset="0"/>
            </a:endParaRPr>
          </a:p>
        </p:txBody>
      </p:sp>
      <p:sp>
        <p:nvSpPr>
          <p:cNvPr id="215053"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215054"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3040503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94"/>
          <p:cNvSpPr>
            <a:spLocks noGrp="1" noChangeArrowheads="1"/>
          </p:cNvSpPr>
          <p:nvPr>
            <p:ph type="sldNum"/>
          </p:nvPr>
        </p:nvSpPr>
        <p:spPr>
          <a:ln/>
        </p:spPr>
        <p:txBody>
          <a:bodyPr/>
          <a:lstStyle/>
          <a:p>
            <a:fld id="{C037889F-7821-3547-8F9C-ADD1791A3344}" type="slidenum">
              <a:rPr lang="es-ES"/>
              <a:pPr/>
              <a:t>62</a:t>
            </a:fld>
            <a:endParaRPr lang="es-ES"/>
          </a:p>
        </p:txBody>
      </p:sp>
      <p:sp>
        <p:nvSpPr>
          <p:cNvPr id="422913" name="Text Box 1"/>
          <p:cNvSpPr txBox="1">
            <a:spLocks noChangeArrowheads="1"/>
          </p:cNvSpPr>
          <p:nvPr/>
        </p:nvSpPr>
        <p:spPr bwMode="auto">
          <a:xfrm>
            <a:off x="4278313" y="10155238"/>
            <a:ext cx="3163887" cy="417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059A112B-4902-4446-96C0-259E42ECB032}" type="slidenum">
              <a:rPr lang="es-ES" sz="1400">
                <a:solidFill>
                  <a:srgbClr val="000000"/>
                </a:solidFill>
                <a:latin typeface="Times New Roman" charset="0"/>
              </a:rPr>
              <a:pPr algn="r" eaLnBrk="1">
                <a:lnSpc>
                  <a:spcPct val="95000"/>
                </a:lnSpc>
                <a:buClrTx/>
                <a:buFontTx/>
                <a:buNone/>
              </a:pPr>
              <a:t>62</a:t>
            </a:fld>
            <a:endParaRPr lang="es-ES" sz="1400">
              <a:solidFill>
                <a:srgbClr val="000000"/>
              </a:solidFill>
              <a:latin typeface="Times New Roman" charset="0"/>
            </a:endParaRPr>
          </a:p>
        </p:txBody>
      </p:sp>
      <p:sp>
        <p:nvSpPr>
          <p:cNvPr id="422914" name="Text Box 2"/>
          <p:cNvSpPr txBox="1">
            <a:spLocks noChangeArrowheads="1"/>
          </p:cNvSpPr>
          <p:nvPr/>
        </p:nvSpPr>
        <p:spPr bwMode="auto">
          <a:xfrm>
            <a:off x="4278313" y="10155238"/>
            <a:ext cx="3165475" cy="419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1789EFEC-8F64-5C46-8F35-5503620A83CA}" type="slidenum">
              <a:rPr lang="es-ES" sz="1400">
                <a:solidFill>
                  <a:srgbClr val="000000"/>
                </a:solidFill>
                <a:latin typeface="Times New Roman" charset="0"/>
              </a:rPr>
              <a:pPr algn="r" eaLnBrk="1">
                <a:lnSpc>
                  <a:spcPct val="95000"/>
                </a:lnSpc>
                <a:buClrTx/>
                <a:buFontTx/>
                <a:buNone/>
              </a:pPr>
              <a:t>62</a:t>
            </a:fld>
            <a:endParaRPr lang="es-ES" sz="1400">
              <a:solidFill>
                <a:srgbClr val="000000"/>
              </a:solidFill>
              <a:latin typeface="Times New Roman" charset="0"/>
            </a:endParaRPr>
          </a:p>
        </p:txBody>
      </p:sp>
      <p:sp>
        <p:nvSpPr>
          <p:cNvPr id="422915" name="Text Box 3"/>
          <p:cNvSpPr txBox="1">
            <a:spLocks noChangeArrowheads="1"/>
          </p:cNvSpPr>
          <p:nvPr/>
        </p:nvSpPr>
        <p:spPr bwMode="auto">
          <a:xfrm>
            <a:off x="4278313" y="10155238"/>
            <a:ext cx="3170237" cy="423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41AFF2E6-BC94-3948-B59B-3ABA6493B482}" type="slidenum">
              <a:rPr lang="es-ES" sz="1400">
                <a:solidFill>
                  <a:srgbClr val="000000"/>
                </a:solidFill>
                <a:latin typeface="Times New Roman" charset="0"/>
              </a:rPr>
              <a:pPr algn="r" eaLnBrk="1">
                <a:lnSpc>
                  <a:spcPct val="95000"/>
                </a:lnSpc>
                <a:buClrTx/>
                <a:buFontTx/>
                <a:buNone/>
              </a:pPr>
              <a:t>62</a:t>
            </a:fld>
            <a:endParaRPr lang="es-ES" sz="1400">
              <a:solidFill>
                <a:srgbClr val="000000"/>
              </a:solidFill>
              <a:latin typeface="Times New Roman" charset="0"/>
            </a:endParaRPr>
          </a:p>
        </p:txBody>
      </p:sp>
      <p:sp>
        <p:nvSpPr>
          <p:cNvPr id="422916" name="Text Box 4"/>
          <p:cNvSpPr txBox="1">
            <a:spLocks noChangeArrowheads="1"/>
          </p:cNvSpPr>
          <p:nvPr/>
        </p:nvSpPr>
        <p:spPr bwMode="auto">
          <a:xfrm>
            <a:off x="4278313" y="10155238"/>
            <a:ext cx="3171825" cy="425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A6343F2C-9D2A-C745-93CE-D1CCCF75EEB6}" type="slidenum">
              <a:rPr lang="es-ES" sz="1400">
                <a:solidFill>
                  <a:srgbClr val="000000"/>
                </a:solidFill>
                <a:latin typeface="Times New Roman" charset="0"/>
              </a:rPr>
              <a:pPr algn="r" eaLnBrk="1">
                <a:lnSpc>
                  <a:spcPct val="95000"/>
                </a:lnSpc>
                <a:buClrTx/>
                <a:buFontTx/>
                <a:buNone/>
              </a:pPr>
              <a:t>62</a:t>
            </a:fld>
            <a:endParaRPr lang="es-ES" sz="1400">
              <a:solidFill>
                <a:srgbClr val="000000"/>
              </a:solidFill>
              <a:latin typeface="Times New Roman" charset="0"/>
            </a:endParaRPr>
          </a:p>
        </p:txBody>
      </p:sp>
      <p:sp>
        <p:nvSpPr>
          <p:cNvPr id="422917" name="Text Box 5"/>
          <p:cNvSpPr txBox="1">
            <a:spLocks noChangeArrowheads="1"/>
          </p:cNvSpPr>
          <p:nvPr/>
        </p:nvSpPr>
        <p:spPr bwMode="auto">
          <a:xfrm>
            <a:off x="4278313" y="10155238"/>
            <a:ext cx="3178175" cy="43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26A463E7-ECC6-8E42-A98E-C07ED6DE09BB}" type="slidenum">
              <a:rPr lang="es-ES" sz="1400">
                <a:solidFill>
                  <a:srgbClr val="000000"/>
                </a:solidFill>
                <a:latin typeface="Times New Roman" charset="0"/>
              </a:rPr>
              <a:pPr algn="r" eaLnBrk="1">
                <a:lnSpc>
                  <a:spcPct val="95000"/>
                </a:lnSpc>
                <a:buClrTx/>
                <a:buFontTx/>
                <a:buNone/>
              </a:pPr>
              <a:t>62</a:t>
            </a:fld>
            <a:endParaRPr lang="es-ES" sz="1400">
              <a:solidFill>
                <a:srgbClr val="000000"/>
              </a:solidFill>
              <a:latin typeface="Times New Roman" charset="0"/>
            </a:endParaRPr>
          </a:p>
        </p:txBody>
      </p:sp>
      <p:sp>
        <p:nvSpPr>
          <p:cNvPr id="422918" name="Text Box 6"/>
          <p:cNvSpPr txBox="1">
            <a:spLocks noChangeArrowheads="1"/>
          </p:cNvSpPr>
          <p:nvPr/>
        </p:nvSpPr>
        <p:spPr bwMode="auto">
          <a:xfrm>
            <a:off x="4278313" y="10155238"/>
            <a:ext cx="3184525" cy="438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13F9275F-FAC4-AF49-9ABC-0AAE2B3395C7}" type="slidenum">
              <a:rPr lang="es-ES" sz="1400">
                <a:solidFill>
                  <a:srgbClr val="000000"/>
                </a:solidFill>
                <a:latin typeface="Times New Roman" charset="0"/>
              </a:rPr>
              <a:pPr algn="r" eaLnBrk="1">
                <a:lnSpc>
                  <a:spcPct val="95000"/>
                </a:lnSpc>
                <a:buClrTx/>
                <a:buFontTx/>
                <a:buNone/>
              </a:pPr>
              <a:t>62</a:t>
            </a:fld>
            <a:endParaRPr lang="es-ES" sz="1400">
              <a:solidFill>
                <a:srgbClr val="000000"/>
              </a:solidFill>
              <a:latin typeface="Times New Roman" charset="0"/>
            </a:endParaRPr>
          </a:p>
        </p:txBody>
      </p:sp>
      <p:sp>
        <p:nvSpPr>
          <p:cNvPr id="422919" name="Text Box 7"/>
          <p:cNvSpPr txBox="1">
            <a:spLocks noChangeArrowheads="1"/>
          </p:cNvSpPr>
          <p:nvPr/>
        </p:nvSpPr>
        <p:spPr bwMode="auto">
          <a:xfrm>
            <a:off x="4278313" y="10155238"/>
            <a:ext cx="3194050" cy="447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712601A2-157D-8046-B649-6C754EF81F37}" type="slidenum">
              <a:rPr lang="es-ES" sz="1400">
                <a:solidFill>
                  <a:srgbClr val="000000"/>
                </a:solidFill>
                <a:latin typeface="Times New Roman" charset="0"/>
              </a:rPr>
              <a:pPr algn="r" eaLnBrk="1">
                <a:lnSpc>
                  <a:spcPct val="95000"/>
                </a:lnSpc>
                <a:buClrTx/>
                <a:buFontTx/>
                <a:buNone/>
              </a:pPr>
              <a:t>62</a:t>
            </a:fld>
            <a:endParaRPr lang="es-ES" sz="1400">
              <a:solidFill>
                <a:srgbClr val="000000"/>
              </a:solidFill>
              <a:latin typeface="Times New Roman" charset="0"/>
            </a:endParaRPr>
          </a:p>
        </p:txBody>
      </p:sp>
      <p:sp>
        <p:nvSpPr>
          <p:cNvPr id="422920" name="Text Box 8"/>
          <p:cNvSpPr txBox="1">
            <a:spLocks noChangeArrowheads="1"/>
          </p:cNvSpPr>
          <p:nvPr/>
        </p:nvSpPr>
        <p:spPr bwMode="auto">
          <a:xfrm>
            <a:off x="4278313" y="10155238"/>
            <a:ext cx="3189287" cy="442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8C8CA798-6E12-2E49-96A5-51580D2FA837}" type="slidenum">
              <a:rPr lang="es-ES" sz="1400">
                <a:solidFill>
                  <a:srgbClr val="000000"/>
                </a:solidFill>
                <a:latin typeface="Times New Roman" charset="0"/>
              </a:rPr>
              <a:pPr algn="r" eaLnBrk="1">
                <a:lnSpc>
                  <a:spcPct val="95000"/>
                </a:lnSpc>
                <a:buClrTx/>
                <a:buFontTx/>
                <a:buNone/>
              </a:pPr>
              <a:t>62</a:t>
            </a:fld>
            <a:endParaRPr lang="es-ES" sz="1400">
              <a:solidFill>
                <a:srgbClr val="000000"/>
              </a:solidFill>
              <a:latin typeface="Times New Roman" charset="0"/>
            </a:endParaRPr>
          </a:p>
        </p:txBody>
      </p:sp>
      <p:sp>
        <p:nvSpPr>
          <p:cNvPr id="422921" name="Text Box 9"/>
          <p:cNvSpPr txBox="1">
            <a:spLocks noChangeArrowheads="1"/>
          </p:cNvSpPr>
          <p:nvPr/>
        </p:nvSpPr>
        <p:spPr bwMode="auto">
          <a:xfrm>
            <a:off x="4278313" y="10155238"/>
            <a:ext cx="3198812" cy="452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FAB671E4-FF4B-624E-ABFF-1D60390F5E3A}" type="slidenum">
              <a:rPr lang="es-ES" sz="1400">
                <a:solidFill>
                  <a:srgbClr val="000000"/>
                </a:solidFill>
                <a:latin typeface="Times New Roman" charset="0"/>
              </a:rPr>
              <a:pPr algn="r" eaLnBrk="1">
                <a:lnSpc>
                  <a:spcPct val="95000"/>
                </a:lnSpc>
                <a:buClrTx/>
                <a:buFontTx/>
                <a:buNone/>
              </a:pPr>
              <a:t>62</a:t>
            </a:fld>
            <a:endParaRPr lang="es-ES" sz="1400">
              <a:solidFill>
                <a:srgbClr val="000000"/>
              </a:solidFill>
              <a:latin typeface="Times New Roman" charset="0"/>
            </a:endParaRPr>
          </a:p>
        </p:txBody>
      </p:sp>
      <p:sp>
        <p:nvSpPr>
          <p:cNvPr id="422922" name="Text Box 10"/>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algn="r" eaLnBrk="1">
              <a:lnSpc>
                <a:spcPct val="95000"/>
              </a:lnSpc>
              <a:buClrTx/>
              <a:buFontTx/>
              <a:buNone/>
            </a:pPr>
            <a:fld id="{37C4D0B3-EE0B-824C-85E8-025A97D4DF20}" type="slidenum">
              <a:rPr lang="es-ES" sz="1400">
                <a:solidFill>
                  <a:srgbClr val="000000"/>
                </a:solidFill>
                <a:latin typeface="Times New Roman" charset="0"/>
              </a:rPr>
              <a:pPr algn="r" eaLnBrk="1">
                <a:lnSpc>
                  <a:spcPct val="95000"/>
                </a:lnSpc>
                <a:buClrTx/>
                <a:buFontTx/>
                <a:buNone/>
              </a:pPr>
              <a:t>62</a:t>
            </a:fld>
            <a:endParaRPr lang="es-ES" sz="1400">
              <a:solidFill>
                <a:srgbClr val="000000"/>
              </a:solidFill>
              <a:latin typeface="Times New Roman" charset="0"/>
            </a:endParaRPr>
          </a:p>
        </p:txBody>
      </p:sp>
      <p:sp>
        <p:nvSpPr>
          <p:cNvPr id="422923" name="Text Box 1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22924" name="Text Box 12"/>
          <p:cNvSpPr txBox="1">
            <a:spLocks noChangeArrowheads="1"/>
          </p:cNvSpPr>
          <p:nvPr/>
        </p:nvSpPr>
        <p:spPr bwMode="auto">
          <a:xfrm>
            <a:off x="0" y="-228600"/>
            <a:ext cx="1588"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extLst>
      <p:ext uri="{BB962C8B-B14F-4D97-AF65-F5344CB8AC3E}">
        <p14:creationId xmlns:p14="http://schemas.microsoft.com/office/powerpoint/2010/main" val="8539251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2"/>
          <p:cNvSpPr>
            <a:spLocks noGrp="1" noChangeArrowheads="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32792F78-CBC0-AA40-990D-A9FFBAB8F3D7}" type="slidenum">
              <a:rPr lang="es-ES" altLang="es-ES_tradnl" sz="1400">
                <a:solidFill>
                  <a:srgbClr val="000000"/>
                </a:solidFill>
                <a:latin typeface="Times New Roman" charset="0"/>
              </a:rPr>
              <a:pPr/>
              <a:t>63</a:t>
            </a:fld>
            <a:endParaRPr lang="es-ES" altLang="es-ES_tradnl" sz="1400">
              <a:solidFill>
                <a:srgbClr val="000000"/>
              </a:solidFill>
              <a:latin typeface="Times New Roman" charset="0"/>
            </a:endParaRPr>
          </a:p>
        </p:txBody>
      </p:sp>
      <p:sp>
        <p:nvSpPr>
          <p:cNvPr id="5222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264243C-1C0D-BD4D-A275-C739BC1C3A4F}" type="slidenum">
              <a:rPr lang="es-ES" altLang="es-ES_tradnl" sz="1400">
                <a:solidFill>
                  <a:srgbClr val="000000"/>
                </a:solidFill>
                <a:latin typeface="Times New Roman" charset="0"/>
              </a:rPr>
              <a:pPr algn="r" eaLnBrk="1">
                <a:lnSpc>
                  <a:spcPct val="95000"/>
                </a:lnSpc>
                <a:buSzPct val="100000"/>
              </a:pPr>
              <a:t>63</a:t>
            </a:fld>
            <a:endParaRPr lang="es-ES" altLang="es-ES_tradnl" sz="1400">
              <a:solidFill>
                <a:srgbClr val="000000"/>
              </a:solidFill>
              <a:latin typeface="Times New Roman" charset="0"/>
            </a:endParaRPr>
          </a:p>
        </p:txBody>
      </p:sp>
      <p:sp>
        <p:nvSpPr>
          <p:cNvPr id="5222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F13F524-21EB-914B-A5D7-C75DC4AA161E}" type="slidenum">
              <a:rPr lang="es-ES" altLang="es-ES_tradnl" sz="1400">
                <a:solidFill>
                  <a:srgbClr val="000000"/>
                </a:solidFill>
                <a:latin typeface="Times New Roman" charset="0"/>
              </a:rPr>
              <a:pPr algn="r" eaLnBrk="1">
                <a:lnSpc>
                  <a:spcPct val="95000"/>
                </a:lnSpc>
                <a:buSzPct val="100000"/>
              </a:pPr>
              <a:t>63</a:t>
            </a:fld>
            <a:endParaRPr lang="es-ES" altLang="es-ES_tradnl" sz="1400">
              <a:solidFill>
                <a:srgbClr val="000000"/>
              </a:solidFill>
              <a:latin typeface="Times New Roman" charset="0"/>
            </a:endParaRPr>
          </a:p>
        </p:txBody>
      </p:sp>
      <p:sp>
        <p:nvSpPr>
          <p:cNvPr id="5222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24FB722-F861-D243-A323-0E344B429EB7}" type="slidenum">
              <a:rPr lang="es-ES" altLang="es-ES_tradnl" sz="1400">
                <a:solidFill>
                  <a:srgbClr val="000000"/>
                </a:solidFill>
                <a:latin typeface="Times New Roman" charset="0"/>
              </a:rPr>
              <a:pPr algn="r" eaLnBrk="1">
                <a:lnSpc>
                  <a:spcPct val="95000"/>
                </a:lnSpc>
                <a:buSzPct val="100000"/>
              </a:pPr>
              <a:t>63</a:t>
            </a:fld>
            <a:endParaRPr lang="es-ES" altLang="es-ES_tradnl" sz="1400">
              <a:solidFill>
                <a:srgbClr val="000000"/>
              </a:solidFill>
              <a:latin typeface="Times New Roman" charset="0"/>
            </a:endParaRPr>
          </a:p>
        </p:txBody>
      </p:sp>
      <p:sp>
        <p:nvSpPr>
          <p:cNvPr id="5223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6B76FB2-661A-1C41-AF23-8A4B4FC8F648}" type="slidenum">
              <a:rPr lang="es-ES" altLang="es-ES_tradnl" sz="1400">
                <a:solidFill>
                  <a:srgbClr val="000000"/>
                </a:solidFill>
                <a:latin typeface="Times New Roman" charset="0"/>
              </a:rPr>
              <a:pPr algn="r" eaLnBrk="1">
                <a:lnSpc>
                  <a:spcPct val="95000"/>
                </a:lnSpc>
                <a:buSzPct val="100000"/>
              </a:pPr>
              <a:t>63</a:t>
            </a:fld>
            <a:endParaRPr lang="es-ES" altLang="es-ES_tradnl" sz="1400">
              <a:solidFill>
                <a:srgbClr val="000000"/>
              </a:solidFill>
              <a:latin typeface="Times New Roman" charset="0"/>
            </a:endParaRPr>
          </a:p>
        </p:txBody>
      </p:sp>
      <p:sp>
        <p:nvSpPr>
          <p:cNvPr id="5223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CBE577C-0CC4-0B45-942D-DB41B2D69BD4}" type="slidenum">
              <a:rPr lang="es-ES" altLang="es-ES_tradnl" sz="1400">
                <a:solidFill>
                  <a:srgbClr val="000000"/>
                </a:solidFill>
                <a:latin typeface="Times New Roman" charset="0"/>
              </a:rPr>
              <a:pPr algn="r" eaLnBrk="1">
                <a:lnSpc>
                  <a:spcPct val="95000"/>
                </a:lnSpc>
                <a:buSzPct val="100000"/>
              </a:pPr>
              <a:t>63</a:t>
            </a:fld>
            <a:endParaRPr lang="es-ES" altLang="es-ES_tradnl" sz="1400">
              <a:solidFill>
                <a:srgbClr val="000000"/>
              </a:solidFill>
              <a:latin typeface="Times New Roman" charset="0"/>
            </a:endParaRPr>
          </a:p>
        </p:txBody>
      </p:sp>
      <p:sp>
        <p:nvSpPr>
          <p:cNvPr id="5223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A07DAD3-12D3-874D-A76E-920C4D13F144}" type="slidenum">
              <a:rPr lang="es-ES" altLang="es-ES_tradnl" sz="1400">
                <a:solidFill>
                  <a:srgbClr val="000000"/>
                </a:solidFill>
                <a:latin typeface="Times New Roman" charset="0"/>
              </a:rPr>
              <a:pPr algn="r" eaLnBrk="1">
                <a:lnSpc>
                  <a:spcPct val="95000"/>
                </a:lnSpc>
                <a:buSzPct val="100000"/>
              </a:pPr>
              <a:t>63</a:t>
            </a:fld>
            <a:endParaRPr lang="es-ES" altLang="es-ES_tradnl" sz="1400">
              <a:solidFill>
                <a:srgbClr val="000000"/>
              </a:solidFill>
              <a:latin typeface="Times New Roman" charset="0"/>
            </a:endParaRPr>
          </a:p>
        </p:txBody>
      </p:sp>
      <p:sp>
        <p:nvSpPr>
          <p:cNvPr id="52233"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DE999AD-06C0-1143-BFBA-D998E608D808}" type="slidenum">
              <a:rPr lang="es-ES" altLang="es-ES_tradnl" sz="1400">
                <a:solidFill>
                  <a:srgbClr val="000000"/>
                </a:solidFill>
                <a:latin typeface="Times New Roman" charset="0"/>
              </a:rPr>
              <a:pPr algn="r" eaLnBrk="1">
                <a:lnSpc>
                  <a:spcPct val="95000"/>
                </a:lnSpc>
                <a:buSzPct val="100000"/>
              </a:pPr>
              <a:t>63</a:t>
            </a:fld>
            <a:endParaRPr lang="es-ES" altLang="es-ES_tradnl" sz="1400">
              <a:solidFill>
                <a:srgbClr val="000000"/>
              </a:solidFill>
              <a:latin typeface="Times New Roman" charset="0"/>
            </a:endParaRPr>
          </a:p>
        </p:txBody>
      </p:sp>
      <p:sp>
        <p:nvSpPr>
          <p:cNvPr id="52234"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18BB4E0-4123-2A4E-A3F1-566C61427B13}" type="slidenum">
              <a:rPr lang="es-ES" altLang="es-ES_tradnl" sz="1400">
                <a:solidFill>
                  <a:srgbClr val="000000"/>
                </a:solidFill>
                <a:latin typeface="Times New Roman" charset="0"/>
              </a:rPr>
              <a:pPr algn="r" eaLnBrk="1">
                <a:lnSpc>
                  <a:spcPct val="95000"/>
                </a:lnSpc>
                <a:buSzPct val="100000"/>
              </a:pPr>
              <a:t>63</a:t>
            </a:fld>
            <a:endParaRPr lang="es-ES" altLang="es-ES_tradnl" sz="1400">
              <a:solidFill>
                <a:srgbClr val="000000"/>
              </a:solidFill>
              <a:latin typeface="Times New Roman" charset="0"/>
            </a:endParaRPr>
          </a:p>
        </p:txBody>
      </p:sp>
      <p:sp>
        <p:nvSpPr>
          <p:cNvPr id="52235"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5776BA1-D9F0-2542-8B1D-30DA169146AC}" type="slidenum">
              <a:rPr lang="es-ES" altLang="es-ES_tradnl" sz="1400">
                <a:solidFill>
                  <a:srgbClr val="000000"/>
                </a:solidFill>
                <a:latin typeface="Times New Roman" charset="0"/>
              </a:rPr>
              <a:pPr algn="r" eaLnBrk="1">
                <a:lnSpc>
                  <a:spcPct val="95000"/>
                </a:lnSpc>
                <a:buSzPct val="100000"/>
              </a:pPr>
              <a:t>63</a:t>
            </a:fld>
            <a:endParaRPr lang="es-ES" altLang="es-ES_tradnl" sz="1400">
              <a:solidFill>
                <a:srgbClr val="000000"/>
              </a:solidFill>
              <a:latin typeface="Times New Roman" charset="0"/>
            </a:endParaRPr>
          </a:p>
        </p:txBody>
      </p:sp>
      <p:sp>
        <p:nvSpPr>
          <p:cNvPr id="5223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9363727-A58C-C043-AA50-00C95182D68F}" type="slidenum">
              <a:rPr lang="es-ES" altLang="es-ES_tradnl" sz="1400">
                <a:solidFill>
                  <a:srgbClr val="000000"/>
                </a:solidFill>
                <a:latin typeface="Times New Roman" charset="0"/>
              </a:rPr>
              <a:pPr algn="r" eaLnBrk="1">
                <a:lnSpc>
                  <a:spcPct val="95000"/>
                </a:lnSpc>
                <a:buSzPct val="100000"/>
              </a:pPr>
              <a:t>63</a:t>
            </a:fld>
            <a:endParaRPr lang="es-ES" altLang="es-ES_tradnl" sz="1400">
              <a:solidFill>
                <a:srgbClr val="000000"/>
              </a:solidFill>
              <a:latin typeface="Times New Roman" charset="0"/>
            </a:endParaRPr>
          </a:p>
        </p:txBody>
      </p:sp>
      <p:sp>
        <p:nvSpPr>
          <p:cNvPr id="5223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2238" name="Text Box 12"/>
          <p:cNvSpPr txBox="1">
            <a:spLocks noChangeArrowheads="1"/>
          </p:cNvSpPr>
          <p:nvPr/>
        </p:nvSpPr>
        <p:spPr bwMode="auto">
          <a:xfrm>
            <a:off x="0" y="-217488"/>
            <a:ext cx="1588" cy="43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8741202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2"/>
          <p:cNvSpPr>
            <a:spLocks noGrp="1" noChangeArrowheads="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32792F78-CBC0-AA40-990D-A9FFBAB8F3D7}" type="slidenum">
              <a:rPr lang="es-ES" altLang="es-ES_tradnl" sz="1400">
                <a:solidFill>
                  <a:srgbClr val="000000"/>
                </a:solidFill>
                <a:latin typeface="Times New Roman" charset="0"/>
              </a:rPr>
              <a:pPr/>
              <a:t>64</a:t>
            </a:fld>
            <a:endParaRPr lang="es-ES" altLang="es-ES_tradnl" sz="1400">
              <a:solidFill>
                <a:srgbClr val="000000"/>
              </a:solidFill>
              <a:latin typeface="Times New Roman" charset="0"/>
            </a:endParaRPr>
          </a:p>
        </p:txBody>
      </p:sp>
      <p:sp>
        <p:nvSpPr>
          <p:cNvPr id="52227"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264243C-1C0D-BD4D-A275-C739BC1C3A4F}" type="slidenum">
              <a:rPr lang="es-ES" altLang="es-ES_tradnl" sz="1400">
                <a:solidFill>
                  <a:srgbClr val="000000"/>
                </a:solidFill>
                <a:latin typeface="Times New Roman" charset="0"/>
              </a:rPr>
              <a:pPr algn="r" eaLnBrk="1">
                <a:lnSpc>
                  <a:spcPct val="95000"/>
                </a:lnSpc>
                <a:buSzPct val="100000"/>
              </a:pPr>
              <a:t>64</a:t>
            </a:fld>
            <a:endParaRPr lang="es-ES" altLang="es-ES_tradnl" sz="1400">
              <a:solidFill>
                <a:srgbClr val="000000"/>
              </a:solidFill>
              <a:latin typeface="Times New Roman" charset="0"/>
            </a:endParaRPr>
          </a:p>
        </p:txBody>
      </p:sp>
      <p:sp>
        <p:nvSpPr>
          <p:cNvPr id="52228"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F13F524-21EB-914B-A5D7-C75DC4AA161E}" type="slidenum">
              <a:rPr lang="es-ES" altLang="es-ES_tradnl" sz="1400">
                <a:solidFill>
                  <a:srgbClr val="000000"/>
                </a:solidFill>
                <a:latin typeface="Times New Roman" charset="0"/>
              </a:rPr>
              <a:pPr algn="r" eaLnBrk="1">
                <a:lnSpc>
                  <a:spcPct val="95000"/>
                </a:lnSpc>
                <a:buSzPct val="100000"/>
              </a:pPr>
              <a:t>64</a:t>
            </a:fld>
            <a:endParaRPr lang="es-ES" altLang="es-ES_tradnl" sz="1400">
              <a:solidFill>
                <a:srgbClr val="000000"/>
              </a:solidFill>
              <a:latin typeface="Times New Roman" charset="0"/>
            </a:endParaRPr>
          </a:p>
        </p:txBody>
      </p:sp>
      <p:sp>
        <p:nvSpPr>
          <p:cNvPr id="52229"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24FB722-F861-D243-A323-0E344B429EB7}" type="slidenum">
              <a:rPr lang="es-ES" altLang="es-ES_tradnl" sz="1400">
                <a:solidFill>
                  <a:srgbClr val="000000"/>
                </a:solidFill>
                <a:latin typeface="Times New Roman" charset="0"/>
              </a:rPr>
              <a:pPr algn="r" eaLnBrk="1">
                <a:lnSpc>
                  <a:spcPct val="95000"/>
                </a:lnSpc>
                <a:buSzPct val="100000"/>
              </a:pPr>
              <a:t>64</a:t>
            </a:fld>
            <a:endParaRPr lang="es-ES" altLang="es-ES_tradnl" sz="1400">
              <a:solidFill>
                <a:srgbClr val="000000"/>
              </a:solidFill>
              <a:latin typeface="Times New Roman" charset="0"/>
            </a:endParaRPr>
          </a:p>
        </p:txBody>
      </p:sp>
      <p:sp>
        <p:nvSpPr>
          <p:cNvPr id="52230"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6B76FB2-661A-1C41-AF23-8A4B4FC8F648}" type="slidenum">
              <a:rPr lang="es-ES" altLang="es-ES_tradnl" sz="1400">
                <a:solidFill>
                  <a:srgbClr val="000000"/>
                </a:solidFill>
                <a:latin typeface="Times New Roman" charset="0"/>
              </a:rPr>
              <a:pPr algn="r" eaLnBrk="1">
                <a:lnSpc>
                  <a:spcPct val="95000"/>
                </a:lnSpc>
                <a:buSzPct val="100000"/>
              </a:pPr>
              <a:t>64</a:t>
            </a:fld>
            <a:endParaRPr lang="es-ES" altLang="es-ES_tradnl" sz="1400">
              <a:solidFill>
                <a:srgbClr val="000000"/>
              </a:solidFill>
              <a:latin typeface="Times New Roman" charset="0"/>
            </a:endParaRPr>
          </a:p>
        </p:txBody>
      </p:sp>
      <p:sp>
        <p:nvSpPr>
          <p:cNvPr id="52231"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CBE577C-0CC4-0B45-942D-DB41B2D69BD4}" type="slidenum">
              <a:rPr lang="es-ES" altLang="es-ES_tradnl" sz="1400">
                <a:solidFill>
                  <a:srgbClr val="000000"/>
                </a:solidFill>
                <a:latin typeface="Times New Roman" charset="0"/>
              </a:rPr>
              <a:pPr algn="r" eaLnBrk="1">
                <a:lnSpc>
                  <a:spcPct val="95000"/>
                </a:lnSpc>
                <a:buSzPct val="100000"/>
              </a:pPr>
              <a:t>64</a:t>
            </a:fld>
            <a:endParaRPr lang="es-ES" altLang="es-ES_tradnl" sz="1400">
              <a:solidFill>
                <a:srgbClr val="000000"/>
              </a:solidFill>
              <a:latin typeface="Times New Roman" charset="0"/>
            </a:endParaRPr>
          </a:p>
        </p:txBody>
      </p:sp>
      <p:sp>
        <p:nvSpPr>
          <p:cNvPr id="52232"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A07DAD3-12D3-874D-A76E-920C4D13F144}" type="slidenum">
              <a:rPr lang="es-ES" altLang="es-ES_tradnl" sz="1400">
                <a:solidFill>
                  <a:srgbClr val="000000"/>
                </a:solidFill>
                <a:latin typeface="Times New Roman" charset="0"/>
              </a:rPr>
              <a:pPr algn="r" eaLnBrk="1">
                <a:lnSpc>
                  <a:spcPct val="95000"/>
                </a:lnSpc>
                <a:buSzPct val="100000"/>
              </a:pPr>
              <a:t>64</a:t>
            </a:fld>
            <a:endParaRPr lang="es-ES" altLang="es-ES_tradnl" sz="1400">
              <a:solidFill>
                <a:srgbClr val="000000"/>
              </a:solidFill>
              <a:latin typeface="Times New Roman" charset="0"/>
            </a:endParaRPr>
          </a:p>
        </p:txBody>
      </p:sp>
      <p:sp>
        <p:nvSpPr>
          <p:cNvPr id="52233" name="Text Box 7"/>
          <p:cNvSpPr txBox="1">
            <a:spLocks noChangeArrowheads="1"/>
          </p:cNvSpPr>
          <p:nvPr/>
        </p:nvSpPr>
        <p:spPr bwMode="auto">
          <a:xfrm>
            <a:off x="4278313" y="10155238"/>
            <a:ext cx="3194050" cy="44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DE999AD-06C0-1143-BFBA-D998E608D808}" type="slidenum">
              <a:rPr lang="es-ES" altLang="es-ES_tradnl" sz="1400">
                <a:solidFill>
                  <a:srgbClr val="000000"/>
                </a:solidFill>
                <a:latin typeface="Times New Roman" charset="0"/>
              </a:rPr>
              <a:pPr algn="r" eaLnBrk="1">
                <a:lnSpc>
                  <a:spcPct val="95000"/>
                </a:lnSpc>
                <a:buSzPct val="100000"/>
              </a:pPr>
              <a:t>64</a:t>
            </a:fld>
            <a:endParaRPr lang="es-ES" altLang="es-ES_tradnl" sz="1400">
              <a:solidFill>
                <a:srgbClr val="000000"/>
              </a:solidFill>
              <a:latin typeface="Times New Roman" charset="0"/>
            </a:endParaRPr>
          </a:p>
        </p:txBody>
      </p:sp>
      <p:sp>
        <p:nvSpPr>
          <p:cNvPr id="52234"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18BB4E0-4123-2A4E-A3F1-566C61427B13}" type="slidenum">
              <a:rPr lang="es-ES" altLang="es-ES_tradnl" sz="1400">
                <a:solidFill>
                  <a:srgbClr val="000000"/>
                </a:solidFill>
                <a:latin typeface="Times New Roman" charset="0"/>
              </a:rPr>
              <a:pPr algn="r" eaLnBrk="1">
                <a:lnSpc>
                  <a:spcPct val="95000"/>
                </a:lnSpc>
                <a:buSzPct val="100000"/>
              </a:pPr>
              <a:t>64</a:t>
            </a:fld>
            <a:endParaRPr lang="es-ES" altLang="es-ES_tradnl" sz="1400">
              <a:solidFill>
                <a:srgbClr val="000000"/>
              </a:solidFill>
              <a:latin typeface="Times New Roman" charset="0"/>
            </a:endParaRPr>
          </a:p>
        </p:txBody>
      </p:sp>
      <p:sp>
        <p:nvSpPr>
          <p:cNvPr id="52235"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5776BA1-D9F0-2542-8B1D-30DA169146AC}" type="slidenum">
              <a:rPr lang="es-ES" altLang="es-ES_tradnl" sz="1400">
                <a:solidFill>
                  <a:srgbClr val="000000"/>
                </a:solidFill>
                <a:latin typeface="Times New Roman" charset="0"/>
              </a:rPr>
              <a:pPr algn="r" eaLnBrk="1">
                <a:lnSpc>
                  <a:spcPct val="95000"/>
                </a:lnSpc>
                <a:buSzPct val="100000"/>
              </a:pPr>
              <a:t>64</a:t>
            </a:fld>
            <a:endParaRPr lang="es-ES" altLang="es-ES_tradnl" sz="1400">
              <a:solidFill>
                <a:srgbClr val="000000"/>
              </a:solidFill>
              <a:latin typeface="Times New Roman" charset="0"/>
            </a:endParaRPr>
          </a:p>
        </p:txBody>
      </p:sp>
      <p:sp>
        <p:nvSpPr>
          <p:cNvPr id="52236"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9363727-A58C-C043-AA50-00C95182D68F}" type="slidenum">
              <a:rPr lang="es-ES" altLang="es-ES_tradnl" sz="1400">
                <a:solidFill>
                  <a:srgbClr val="000000"/>
                </a:solidFill>
                <a:latin typeface="Times New Roman" charset="0"/>
              </a:rPr>
              <a:pPr algn="r" eaLnBrk="1">
                <a:lnSpc>
                  <a:spcPct val="95000"/>
                </a:lnSpc>
                <a:buSzPct val="100000"/>
              </a:pPr>
              <a:t>64</a:t>
            </a:fld>
            <a:endParaRPr lang="es-ES" altLang="es-ES_tradnl" sz="1400">
              <a:solidFill>
                <a:srgbClr val="000000"/>
              </a:solidFill>
              <a:latin typeface="Times New Roman" charset="0"/>
            </a:endParaRPr>
          </a:p>
        </p:txBody>
      </p:sp>
      <p:sp>
        <p:nvSpPr>
          <p:cNvPr id="52237"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2238" name="Text Box 12"/>
          <p:cNvSpPr txBox="1">
            <a:spLocks noChangeArrowheads="1"/>
          </p:cNvSpPr>
          <p:nvPr/>
        </p:nvSpPr>
        <p:spPr bwMode="auto">
          <a:xfrm>
            <a:off x="0" y="-217488"/>
            <a:ext cx="1588" cy="43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6840126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76"/>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1pPr>
            <a:lvl2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2pPr>
            <a:lvl3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3pPr>
            <a:lvl4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4pPr>
            <a:lvl5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defRPr>
            </a:lvl9pPr>
          </a:lstStyle>
          <a:p>
            <a:pPr>
              <a:spcBef>
                <a:spcPct val="0"/>
              </a:spcBef>
              <a:buClrTx/>
              <a:buFontTx/>
              <a:buNone/>
            </a:pPr>
            <a:fld id="{04BC827B-4FD0-D04F-9326-5E8B46B0622E}" type="slidenum">
              <a:rPr lang="es-ES" altLang="es-ES_tradnl" sz="1400">
                <a:ea typeface="Segoe UI" charset="0"/>
                <a:cs typeface="Segoe UI" charset="0"/>
              </a:rPr>
              <a:pPr>
                <a:spcBef>
                  <a:spcPct val="0"/>
                </a:spcBef>
                <a:buClrTx/>
                <a:buFontTx/>
                <a:buNone/>
              </a:pPr>
              <a:t>65</a:t>
            </a:fld>
            <a:endParaRPr lang="es-ES" altLang="es-ES_tradnl" sz="1400">
              <a:ea typeface="Segoe UI" charset="0"/>
              <a:cs typeface="Segoe UI" charset="0"/>
            </a:endParaRPr>
          </a:p>
        </p:txBody>
      </p:sp>
      <p:sp>
        <p:nvSpPr>
          <p:cNvPr id="418817" name="Text Box 1"/>
          <p:cNvSpPr txBox="1">
            <a:spLocks noChangeArrowheads="1"/>
          </p:cNvSpPr>
          <p:nvPr/>
        </p:nvSpPr>
        <p:spPr bwMode="auto">
          <a:xfrm>
            <a:off x="4278313" y="10155238"/>
            <a:ext cx="3170237" cy="423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3198CABE-414C-F14B-B600-C6B13C3A75AD}" type="slidenum">
              <a:rPr lang="es-ES" altLang="es-ES_tradnl" sz="1400" smtClean="0"/>
              <a:pPr algn="r" eaLnBrk="1">
                <a:lnSpc>
                  <a:spcPct val="95000"/>
                </a:lnSpc>
                <a:spcBef>
                  <a:spcPct val="0"/>
                </a:spcBef>
                <a:buClrTx/>
                <a:buFontTx/>
                <a:buNone/>
                <a:defRPr/>
              </a:pPr>
              <a:t>65</a:t>
            </a:fld>
            <a:endParaRPr lang="es-ES" altLang="es-ES_tradnl" sz="1400"/>
          </a:p>
        </p:txBody>
      </p:sp>
      <p:sp>
        <p:nvSpPr>
          <p:cNvPr id="418818" name="Text Box 2"/>
          <p:cNvSpPr txBox="1">
            <a:spLocks noChangeArrowheads="1"/>
          </p:cNvSpPr>
          <p:nvPr/>
        </p:nvSpPr>
        <p:spPr bwMode="auto">
          <a:xfrm>
            <a:off x="4278313" y="10155238"/>
            <a:ext cx="3176587" cy="4302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F8FD8DA4-B88B-4C4F-9A40-B98DBC77E4F3}" type="slidenum">
              <a:rPr lang="es-ES" altLang="es-ES_tradnl" sz="1400" smtClean="0"/>
              <a:pPr algn="r" eaLnBrk="1">
                <a:lnSpc>
                  <a:spcPct val="95000"/>
                </a:lnSpc>
                <a:spcBef>
                  <a:spcPct val="0"/>
                </a:spcBef>
                <a:buClrTx/>
                <a:buFontTx/>
                <a:buNone/>
                <a:defRPr/>
              </a:pPr>
              <a:t>65</a:t>
            </a:fld>
            <a:endParaRPr lang="es-ES" altLang="es-ES_tradnl" sz="1400"/>
          </a:p>
        </p:txBody>
      </p:sp>
      <p:sp>
        <p:nvSpPr>
          <p:cNvPr id="418819" name="Text Box 3"/>
          <p:cNvSpPr txBox="1">
            <a:spLocks noChangeArrowheads="1"/>
          </p:cNvSpPr>
          <p:nvPr/>
        </p:nvSpPr>
        <p:spPr bwMode="auto">
          <a:xfrm>
            <a:off x="4278313" y="10155238"/>
            <a:ext cx="3200400"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4C009172-1C20-1349-9488-71DC98623C88}" type="slidenum">
              <a:rPr lang="es-ES" altLang="es-ES_tradnl" sz="1400" smtClean="0"/>
              <a:pPr algn="r" eaLnBrk="1">
                <a:lnSpc>
                  <a:spcPct val="95000"/>
                </a:lnSpc>
                <a:spcBef>
                  <a:spcPct val="0"/>
                </a:spcBef>
                <a:buClrTx/>
                <a:buFontTx/>
                <a:buNone/>
                <a:defRPr/>
              </a:pPr>
              <a:t>65</a:t>
            </a:fld>
            <a:endParaRPr lang="es-ES" altLang="es-ES_tradnl" sz="1400"/>
          </a:p>
        </p:txBody>
      </p:sp>
      <p:sp>
        <p:nvSpPr>
          <p:cNvPr id="418820" name="Text Box 4"/>
          <p:cNvSpPr txBox="1">
            <a:spLocks noChangeArrowheads="1"/>
          </p:cNvSpPr>
          <p:nvPr/>
        </p:nvSpPr>
        <p:spPr bwMode="auto">
          <a:xfrm>
            <a:off x="4278313" y="10155238"/>
            <a:ext cx="3224212" cy="4778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DD8EC3A4-6AE9-FF4F-B8EB-428C170C818D}" type="slidenum">
              <a:rPr lang="es-ES" altLang="es-ES_tradnl" sz="1400" smtClean="0"/>
              <a:pPr algn="r" eaLnBrk="1">
                <a:lnSpc>
                  <a:spcPct val="95000"/>
                </a:lnSpc>
                <a:spcBef>
                  <a:spcPct val="0"/>
                </a:spcBef>
                <a:buClrTx/>
                <a:buFontTx/>
                <a:buNone/>
                <a:defRPr/>
              </a:pPr>
              <a:t>65</a:t>
            </a:fld>
            <a:endParaRPr lang="es-ES" altLang="es-ES_tradnl" sz="1400"/>
          </a:p>
        </p:txBody>
      </p:sp>
      <p:sp>
        <p:nvSpPr>
          <p:cNvPr id="418821" name="Text Box 5"/>
          <p:cNvSpPr txBox="1">
            <a:spLocks noChangeArrowheads="1"/>
          </p:cNvSpPr>
          <p:nvPr/>
        </p:nvSpPr>
        <p:spPr bwMode="auto">
          <a:xfrm>
            <a:off x="4278313" y="10155238"/>
            <a:ext cx="3246437" cy="5000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065888F6-CFC2-EC42-AF9B-E4936D4B7FD0}" type="slidenum">
              <a:rPr lang="es-ES" altLang="es-ES_tradnl" sz="1400" smtClean="0"/>
              <a:pPr algn="r" eaLnBrk="1">
                <a:lnSpc>
                  <a:spcPct val="95000"/>
                </a:lnSpc>
                <a:spcBef>
                  <a:spcPct val="0"/>
                </a:spcBef>
                <a:buClrTx/>
                <a:buFontTx/>
                <a:buNone/>
                <a:defRPr/>
              </a:pPr>
              <a:t>65</a:t>
            </a:fld>
            <a:endParaRPr lang="es-ES" altLang="es-ES_tradnl" sz="1400"/>
          </a:p>
        </p:txBody>
      </p:sp>
      <p:sp>
        <p:nvSpPr>
          <p:cNvPr id="418822" name="Text Box 6"/>
          <p:cNvSpPr txBox="1">
            <a:spLocks noChangeArrowheads="1"/>
          </p:cNvSpPr>
          <p:nvPr/>
        </p:nvSpPr>
        <p:spPr bwMode="auto">
          <a:xfrm>
            <a:off x="4278313" y="10155238"/>
            <a:ext cx="3259137" cy="5127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E13E5698-1A7B-3E44-8AFB-24FB1B927FE0}" type="slidenum">
              <a:rPr lang="es-ES" altLang="es-ES_tradnl" sz="1400" smtClean="0"/>
              <a:pPr algn="r" eaLnBrk="1">
                <a:lnSpc>
                  <a:spcPct val="95000"/>
                </a:lnSpc>
                <a:spcBef>
                  <a:spcPct val="0"/>
                </a:spcBef>
                <a:buClrTx/>
                <a:buFontTx/>
                <a:buNone/>
                <a:defRPr/>
              </a:pPr>
              <a:t>65</a:t>
            </a:fld>
            <a:endParaRPr lang="es-ES" altLang="es-ES_tradnl" sz="1400"/>
          </a:p>
        </p:txBody>
      </p:sp>
      <p:sp>
        <p:nvSpPr>
          <p:cNvPr id="418823" name="Text Box 7"/>
          <p:cNvSpPr txBox="1">
            <a:spLocks noChangeArrowheads="1"/>
          </p:cNvSpPr>
          <p:nvPr/>
        </p:nvSpPr>
        <p:spPr bwMode="auto">
          <a:xfrm>
            <a:off x="4278313" y="10155238"/>
            <a:ext cx="3265487"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ED35E263-2881-604C-8FB1-2187F1C3B092}" type="slidenum">
              <a:rPr lang="es-ES" altLang="es-ES_tradnl" sz="1400" smtClean="0"/>
              <a:pPr algn="r" eaLnBrk="1">
                <a:lnSpc>
                  <a:spcPct val="95000"/>
                </a:lnSpc>
                <a:spcBef>
                  <a:spcPct val="0"/>
                </a:spcBef>
                <a:buClrTx/>
                <a:buFontTx/>
                <a:buNone/>
                <a:defRPr/>
              </a:pPr>
              <a:t>65</a:t>
            </a:fld>
            <a:endParaRPr lang="es-ES" altLang="es-ES_tradnl" sz="1400"/>
          </a:p>
        </p:txBody>
      </p:sp>
      <p:sp>
        <p:nvSpPr>
          <p:cNvPr id="418824" name="Text Box 8"/>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826E8807-D6F8-7545-B212-4765B20771F0}" type="slidenum">
              <a:rPr lang="es-ES" altLang="es-ES_tradnl" sz="1400" smtClean="0"/>
              <a:pPr algn="r" eaLnBrk="1">
                <a:lnSpc>
                  <a:spcPct val="95000"/>
                </a:lnSpc>
                <a:spcBef>
                  <a:spcPct val="0"/>
                </a:spcBef>
                <a:buClrTx/>
                <a:buFontTx/>
                <a:buNone/>
                <a:defRPr/>
              </a:pPr>
              <a:t>65</a:t>
            </a:fld>
            <a:endParaRPr lang="es-ES" altLang="es-ES_tradnl" sz="1400"/>
          </a:p>
        </p:txBody>
      </p:sp>
      <p:sp>
        <p:nvSpPr>
          <p:cNvPr id="418825" name="Text Box 9"/>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418826" name="Text Box 10"/>
          <p:cNvSpPr txBox="1">
            <a:spLocks noChangeArrowheads="1"/>
          </p:cNvSpPr>
          <p:nvPr/>
        </p:nvSpPr>
        <p:spPr bwMode="auto">
          <a:xfrm>
            <a:off x="0" y="-228600"/>
            <a:ext cx="1588"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Clr>
                <a:srgbClr val="000000"/>
              </a:buClr>
              <a:buSzPct val="100000"/>
              <a:buFont typeface="Times New Roman" charset="0"/>
              <a:buNone/>
              <a:defRPr/>
            </a:pPr>
            <a:endParaRPr lang="es-ES_tradnl" altLang="es-ES_tradnl"/>
          </a:p>
        </p:txBody>
      </p:sp>
    </p:spTree>
    <p:extLst>
      <p:ext uri="{BB962C8B-B14F-4D97-AF65-F5344CB8AC3E}">
        <p14:creationId xmlns:p14="http://schemas.microsoft.com/office/powerpoint/2010/main" val="1723955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92"/>
          <p:cNvSpPr>
            <a:spLocks noGrp="1" noChangeArrowheads="1"/>
          </p:cNvSpPr>
          <p:nvPr>
            <p:ph type="sldNum"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4A3403B6-116F-5144-8950-B514664FD72D}" type="slidenum">
              <a:rPr lang="es-ES" altLang="es-ES_tradnl" sz="1400">
                <a:solidFill>
                  <a:srgbClr val="000000"/>
                </a:solidFill>
                <a:latin typeface="Times New Roman" charset="0"/>
              </a:rPr>
              <a:pPr/>
              <a:t>66</a:t>
            </a:fld>
            <a:endParaRPr lang="es-ES" altLang="es-ES_tradnl" sz="1400">
              <a:solidFill>
                <a:srgbClr val="000000"/>
              </a:solidFill>
              <a:latin typeface="Times New Roman" charset="0"/>
            </a:endParaRPr>
          </a:p>
        </p:txBody>
      </p:sp>
      <p:sp>
        <p:nvSpPr>
          <p:cNvPr id="367619" name="Text Box 1"/>
          <p:cNvSpPr txBox="1">
            <a:spLocks noChangeArrowheads="1"/>
          </p:cNvSpPr>
          <p:nvPr/>
        </p:nvSpPr>
        <p:spPr bwMode="auto">
          <a:xfrm>
            <a:off x="4278313" y="10155238"/>
            <a:ext cx="32004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76D97D6-C795-2844-8903-C248ED66F174}" type="slidenum">
              <a:rPr lang="es-ES" altLang="es-ES_tradnl" sz="1400">
                <a:solidFill>
                  <a:srgbClr val="000000"/>
                </a:solidFill>
                <a:latin typeface="Times New Roman" charset="0"/>
              </a:rPr>
              <a:pPr algn="r" eaLnBrk="1">
                <a:lnSpc>
                  <a:spcPct val="95000"/>
                </a:lnSpc>
                <a:buSzPct val="100000"/>
              </a:pPr>
              <a:t>66</a:t>
            </a:fld>
            <a:endParaRPr lang="es-ES" altLang="es-ES_tradnl" sz="1400">
              <a:solidFill>
                <a:srgbClr val="000000"/>
              </a:solidFill>
              <a:latin typeface="Times New Roman" charset="0"/>
            </a:endParaRPr>
          </a:p>
        </p:txBody>
      </p:sp>
      <p:sp>
        <p:nvSpPr>
          <p:cNvPr id="367620" name="Text Box 2"/>
          <p:cNvSpPr txBox="1">
            <a:spLocks noChangeArrowheads="1"/>
          </p:cNvSpPr>
          <p:nvPr/>
        </p:nvSpPr>
        <p:spPr bwMode="auto">
          <a:xfrm>
            <a:off x="4278313" y="10155238"/>
            <a:ext cx="3224212"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197DA7B-D046-5E4E-98B0-5C768280ECE7}" type="slidenum">
              <a:rPr lang="es-ES" altLang="es-ES_tradnl" sz="1400">
                <a:solidFill>
                  <a:srgbClr val="000000"/>
                </a:solidFill>
                <a:latin typeface="Times New Roman" charset="0"/>
              </a:rPr>
              <a:pPr algn="r" eaLnBrk="1">
                <a:lnSpc>
                  <a:spcPct val="95000"/>
                </a:lnSpc>
                <a:buSzPct val="100000"/>
              </a:pPr>
              <a:t>66</a:t>
            </a:fld>
            <a:endParaRPr lang="es-ES" altLang="es-ES_tradnl" sz="1400">
              <a:solidFill>
                <a:srgbClr val="000000"/>
              </a:solidFill>
              <a:latin typeface="Times New Roman" charset="0"/>
            </a:endParaRPr>
          </a:p>
        </p:txBody>
      </p:sp>
      <p:sp>
        <p:nvSpPr>
          <p:cNvPr id="367621" name="Text Box 3"/>
          <p:cNvSpPr txBox="1">
            <a:spLocks noChangeArrowheads="1"/>
          </p:cNvSpPr>
          <p:nvPr/>
        </p:nvSpPr>
        <p:spPr bwMode="auto">
          <a:xfrm>
            <a:off x="4278313" y="10155238"/>
            <a:ext cx="3246437"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567225F-E92A-CC43-B175-0AF67A7621CF}" type="slidenum">
              <a:rPr lang="es-ES" altLang="es-ES_tradnl" sz="1400">
                <a:solidFill>
                  <a:srgbClr val="000000"/>
                </a:solidFill>
                <a:latin typeface="Times New Roman" charset="0"/>
              </a:rPr>
              <a:pPr algn="r" eaLnBrk="1">
                <a:lnSpc>
                  <a:spcPct val="95000"/>
                </a:lnSpc>
                <a:buSzPct val="100000"/>
              </a:pPr>
              <a:t>66</a:t>
            </a:fld>
            <a:endParaRPr lang="es-ES" altLang="es-ES_tradnl" sz="1400">
              <a:solidFill>
                <a:srgbClr val="000000"/>
              </a:solidFill>
              <a:latin typeface="Times New Roman" charset="0"/>
            </a:endParaRPr>
          </a:p>
        </p:txBody>
      </p:sp>
      <p:sp>
        <p:nvSpPr>
          <p:cNvPr id="367622" name="Text Box 4"/>
          <p:cNvSpPr txBox="1">
            <a:spLocks noChangeArrowheads="1"/>
          </p:cNvSpPr>
          <p:nvPr/>
        </p:nvSpPr>
        <p:spPr bwMode="auto">
          <a:xfrm>
            <a:off x="4278313" y="10155238"/>
            <a:ext cx="3259137" cy="51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22D18E4-33D7-B646-A0DF-5635C0ACD5AB}" type="slidenum">
              <a:rPr lang="es-ES" altLang="es-ES_tradnl" sz="1400">
                <a:solidFill>
                  <a:srgbClr val="000000"/>
                </a:solidFill>
                <a:latin typeface="Times New Roman" charset="0"/>
              </a:rPr>
              <a:pPr algn="r" eaLnBrk="1">
                <a:lnSpc>
                  <a:spcPct val="95000"/>
                </a:lnSpc>
                <a:buSzPct val="100000"/>
              </a:pPr>
              <a:t>66</a:t>
            </a:fld>
            <a:endParaRPr lang="es-ES" altLang="es-ES_tradnl" sz="1400">
              <a:solidFill>
                <a:srgbClr val="000000"/>
              </a:solidFill>
              <a:latin typeface="Times New Roman" charset="0"/>
            </a:endParaRPr>
          </a:p>
        </p:txBody>
      </p:sp>
      <p:sp>
        <p:nvSpPr>
          <p:cNvPr id="367623" name="Text Box 5"/>
          <p:cNvSpPr txBox="1">
            <a:spLocks noChangeArrowheads="1"/>
          </p:cNvSpPr>
          <p:nvPr/>
        </p:nvSpPr>
        <p:spPr bwMode="auto">
          <a:xfrm>
            <a:off x="4278313" y="10155238"/>
            <a:ext cx="3265487"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CA6C34F-9DF0-6448-8A94-9BE9978B113B}" type="slidenum">
              <a:rPr lang="es-ES" altLang="es-ES_tradnl" sz="1400">
                <a:solidFill>
                  <a:srgbClr val="000000"/>
                </a:solidFill>
                <a:latin typeface="Times New Roman" charset="0"/>
              </a:rPr>
              <a:pPr algn="r" eaLnBrk="1">
                <a:lnSpc>
                  <a:spcPct val="95000"/>
                </a:lnSpc>
                <a:buSzPct val="100000"/>
              </a:pPr>
              <a:t>66</a:t>
            </a:fld>
            <a:endParaRPr lang="es-ES" altLang="es-ES_tradnl" sz="1400">
              <a:solidFill>
                <a:srgbClr val="000000"/>
              </a:solidFill>
              <a:latin typeface="Times New Roman" charset="0"/>
            </a:endParaRPr>
          </a:p>
        </p:txBody>
      </p:sp>
      <p:sp>
        <p:nvSpPr>
          <p:cNvPr id="367624" name="Text Box 6"/>
          <p:cNvSpPr txBox="1">
            <a:spLocks noChangeArrowheads="1"/>
          </p:cNvSpPr>
          <p:nvPr/>
        </p:nvSpPr>
        <p:spPr bwMode="auto">
          <a:xfrm>
            <a:off x="4278313" y="10156825"/>
            <a:ext cx="3278187"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FB72AFE-B51F-E745-9C17-482B9E319DCB}" type="slidenum">
              <a:rPr lang="es-ES" altLang="es-ES_tradnl" sz="1400">
                <a:solidFill>
                  <a:srgbClr val="000000"/>
                </a:solidFill>
                <a:latin typeface="Times New Roman" charset="0"/>
              </a:rPr>
              <a:pPr algn="r" eaLnBrk="1">
                <a:lnSpc>
                  <a:spcPct val="95000"/>
                </a:lnSpc>
                <a:buSzPct val="100000"/>
              </a:pPr>
              <a:t>66</a:t>
            </a:fld>
            <a:endParaRPr lang="es-ES" altLang="es-ES_tradnl" sz="1400">
              <a:solidFill>
                <a:srgbClr val="000000"/>
              </a:solidFill>
              <a:latin typeface="Times New Roman" charset="0"/>
            </a:endParaRPr>
          </a:p>
        </p:txBody>
      </p:sp>
      <p:sp>
        <p:nvSpPr>
          <p:cNvPr id="367625" name="Text Box 7"/>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367626" name="Text Box 8"/>
          <p:cNvSpPr txBox="1">
            <a:spLocks noChangeArrowheads="1"/>
          </p:cNvSpPr>
          <p:nvPr/>
        </p:nvSpPr>
        <p:spPr bwMode="auto">
          <a:xfrm>
            <a:off x="0" y="-228600"/>
            <a:ext cx="1588"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4679361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6" name="Rectangle 7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Lst>
              <a:defRPr sz="1200">
                <a:solidFill>
                  <a:srgbClr val="000000"/>
                </a:solidFill>
                <a:latin typeface="Times New Roman" charset="0"/>
                <a:ea typeface="ＭＳ Ｐゴシック" charset="-128"/>
              </a:defRPr>
            </a:lvl9pPr>
          </a:lstStyle>
          <a:p>
            <a:pPr>
              <a:spcBef>
                <a:spcPct val="0"/>
              </a:spcBef>
              <a:buClrTx/>
              <a:buFontTx/>
              <a:buNone/>
            </a:pPr>
            <a:fld id="{71B2E65C-DD2C-0F4A-9CD1-034DEDC6BE02}" type="slidenum">
              <a:rPr lang="es-ES" altLang="es-ES_tradnl" sz="1400"/>
              <a:pPr>
                <a:spcBef>
                  <a:spcPct val="0"/>
                </a:spcBef>
                <a:buClrTx/>
                <a:buFontTx/>
                <a:buNone/>
              </a:pPr>
              <a:t>67</a:t>
            </a:fld>
            <a:endParaRPr lang="es-ES" altLang="es-ES_tradnl" sz="1400"/>
          </a:p>
        </p:txBody>
      </p:sp>
      <p:sp>
        <p:nvSpPr>
          <p:cNvPr id="268289" name="Text Box 1"/>
          <p:cNvSpPr txBox="1">
            <a:spLocks noChangeArrowheads="1"/>
          </p:cNvSpPr>
          <p:nvPr/>
        </p:nvSpPr>
        <p:spPr bwMode="auto">
          <a:xfrm>
            <a:off x="4278313" y="10155238"/>
            <a:ext cx="3170237"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5CAEA133-6957-3D47-BA10-2B00DB58455E}" type="slidenum">
              <a:rPr lang="es-ES" altLang="es-ES_tradnl" sz="1400" smtClean="0"/>
              <a:pPr algn="r" eaLnBrk="1">
                <a:lnSpc>
                  <a:spcPct val="95000"/>
                </a:lnSpc>
                <a:spcBef>
                  <a:spcPct val="0"/>
                </a:spcBef>
                <a:buClrTx/>
                <a:buFontTx/>
                <a:buNone/>
                <a:defRPr/>
              </a:pPr>
              <a:t>67</a:t>
            </a:fld>
            <a:endParaRPr lang="es-ES" altLang="es-ES_tradnl" sz="1400"/>
          </a:p>
        </p:txBody>
      </p:sp>
      <p:sp>
        <p:nvSpPr>
          <p:cNvPr id="268290" name="Text Box 2"/>
          <p:cNvSpPr txBox="1">
            <a:spLocks noChangeArrowheads="1"/>
          </p:cNvSpPr>
          <p:nvPr/>
        </p:nvSpPr>
        <p:spPr bwMode="auto">
          <a:xfrm>
            <a:off x="4278313" y="10155238"/>
            <a:ext cx="3176587"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412020F6-661C-094B-879A-AFAA59D530BD}" type="slidenum">
              <a:rPr lang="es-ES" altLang="es-ES_tradnl" sz="1400" smtClean="0"/>
              <a:pPr algn="r" eaLnBrk="1">
                <a:lnSpc>
                  <a:spcPct val="95000"/>
                </a:lnSpc>
                <a:spcBef>
                  <a:spcPct val="0"/>
                </a:spcBef>
                <a:buClrTx/>
                <a:buFontTx/>
                <a:buNone/>
                <a:defRPr/>
              </a:pPr>
              <a:t>67</a:t>
            </a:fld>
            <a:endParaRPr lang="es-ES" altLang="es-ES_tradnl" sz="1400"/>
          </a:p>
        </p:txBody>
      </p:sp>
      <p:sp>
        <p:nvSpPr>
          <p:cNvPr id="268291" name="Text Box 3"/>
          <p:cNvSpPr txBox="1">
            <a:spLocks noChangeArrowheads="1"/>
          </p:cNvSpPr>
          <p:nvPr/>
        </p:nvSpPr>
        <p:spPr bwMode="auto">
          <a:xfrm>
            <a:off x="4278313" y="10155238"/>
            <a:ext cx="32004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31EBD762-3657-E141-BD18-00F56834F745}" type="slidenum">
              <a:rPr lang="es-ES" altLang="es-ES_tradnl" sz="1400" smtClean="0"/>
              <a:pPr algn="r" eaLnBrk="1">
                <a:lnSpc>
                  <a:spcPct val="95000"/>
                </a:lnSpc>
                <a:spcBef>
                  <a:spcPct val="0"/>
                </a:spcBef>
                <a:buClrTx/>
                <a:buFontTx/>
                <a:buNone/>
                <a:defRPr/>
              </a:pPr>
              <a:t>67</a:t>
            </a:fld>
            <a:endParaRPr lang="es-ES" altLang="es-ES_tradnl" sz="1400"/>
          </a:p>
        </p:txBody>
      </p:sp>
      <p:sp>
        <p:nvSpPr>
          <p:cNvPr id="268292" name="Text Box 4"/>
          <p:cNvSpPr txBox="1">
            <a:spLocks noChangeArrowheads="1"/>
          </p:cNvSpPr>
          <p:nvPr/>
        </p:nvSpPr>
        <p:spPr bwMode="auto">
          <a:xfrm>
            <a:off x="4278313" y="10155238"/>
            <a:ext cx="3224212"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6CF70834-E85F-FB4F-9426-CE24840BC300}" type="slidenum">
              <a:rPr lang="es-ES" altLang="es-ES_tradnl" sz="1400" smtClean="0"/>
              <a:pPr algn="r" eaLnBrk="1">
                <a:lnSpc>
                  <a:spcPct val="95000"/>
                </a:lnSpc>
                <a:spcBef>
                  <a:spcPct val="0"/>
                </a:spcBef>
                <a:buClrTx/>
                <a:buFontTx/>
                <a:buNone/>
                <a:defRPr/>
              </a:pPr>
              <a:t>67</a:t>
            </a:fld>
            <a:endParaRPr lang="es-ES" altLang="es-ES_tradnl" sz="1400"/>
          </a:p>
        </p:txBody>
      </p:sp>
      <p:sp>
        <p:nvSpPr>
          <p:cNvPr id="268293" name="Text Box 5"/>
          <p:cNvSpPr txBox="1">
            <a:spLocks noChangeArrowheads="1"/>
          </p:cNvSpPr>
          <p:nvPr/>
        </p:nvSpPr>
        <p:spPr bwMode="auto">
          <a:xfrm>
            <a:off x="4278313" y="10155238"/>
            <a:ext cx="3246437"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B9365163-34CA-E344-9E9C-75D0B9FDAD95}" type="slidenum">
              <a:rPr lang="es-ES" altLang="es-ES_tradnl" sz="1400" smtClean="0"/>
              <a:pPr algn="r" eaLnBrk="1">
                <a:lnSpc>
                  <a:spcPct val="95000"/>
                </a:lnSpc>
                <a:spcBef>
                  <a:spcPct val="0"/>
                </a:spcBef>
                <a:buClrTx/>
                <a:buFontTx/>
                <a:buNone/>
                <a:defRPr/>
              </a:pPr>
              <a:t>67</a:t>
            </a:fld>
            <a:endParaRPr lang="es-ES" altLang="es-ES_tradnl" sz="1400"/>
          </a:p>
        </p:txBody>
      </p:sp>
      <p:sp>
        <p:nvSpPr>
          <p:cNvPr id="268294" name="Text Box 6"/>
          <p:cNvSpPr txBox="1">
            <a:spLocks noChangeArrowheads="1"/>
          </p:cNvSpPr>
          <p:nvPr/>
        </p:nvSpPr>
        <p:spPr bwMode="auto">
          <a:xfrm>
            <a:off x="4278313" y="10155238"/>
            <a:ext cx="3259137"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02222FFF-473A-0547-9DB6-88CB15835D62}" type="slidenum">
              <a:rPr lang="es-ES" altLang="es-ES_tradnl" sz="1400" smtClean="0"/>
              <a:pPr algn="r" eaLnBrk="1">
                <a:lnSpc>
                  <a:spcPct val="95000"/>
                </a:lnSpc>
                <a:spcBef>
                  <a:spcPct val="0"/>
                </a:spcBef>
                <a:buClrTx/>
                <a:buFontTx/>
                <a:buNone/>
                <a:defRPr/>
              </a:pPr>
              <a:t>67</a:t>
            </a:fld>
            <a:endParaRPr lang="es-ES" altLang="es-ES_tradnl" sz="1400"/>
          </a:p>
        </p:txBody>
      </p:sp>
      <p:sp>
        <p:nvSpPr>
          <p:cNvPr id="268295" name="Text Box 7"/>
          <p:cNvSpPr txBox="1">
            <a:spLocks noChangeArrowheads="1"/>
          </p:cNvSpPr>
          <p:nvPr/>
        </p:nvSpPr>
        <p:spPr bwMode="auto">
          <a:xfrm>
            <a:off x="4278313" y="10155238"/>
            <a:ext cx="32654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EDBC38C4-32BF-6849-9952-0001426F1C2E}" type="slidenum">
              <a:rPr lang="es-ES" altLang="es-ES_tradnl" sz="1400" smtClean="0"/>
              <a:pPr algn="r" eaLnBrk="1">
                <a:lnSpc>
                  <a:spcPct val="95000"/>
                </a:lnSpc>
                <a:spcBef>
                  <a:spcPct val="0"/>
                </a:spcBef>
                <a:buClrTx/>
                <a:buFontTx/>
                <a:buNone/>
                <a:defRPr/>
              </a:pPr>
              <a:t>67</a:t>
            </a:fld>
            <a:endParaRPr lang="es-ES" altLang="es-ES_tradnl" sz="1400"/>
          </a:p>
        </p:txBody>
      </p:sp>
      <p:sp>
        <p:nvSpPr>
          <p:cNvPr id="268296" name="Text Box 8"/>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a:lnSpc>
                <a:spcPct val="95000"/>
              </a:lnSpc>
              <a:spcBef>
                <a:spcPct val="0"/>
              </a:spcBef>
              <a:buClrTx/>
              <a:buFontTx/>
              <a:buNone/>
              <a:defRPr/>
            </a:pPr>
            <a:fld id="{1956E5FD-D886-194E-95FF-B6F2A9CD509F}" type="slidenum">
              <a:rPr lang="es-ES" altLang="es-ES_tradnl" sz="1400" smtClean="0"/>
              <a:pPr algn="r" eaLnBrk="1">
                <a:lnSpc>
                  <a:spcPct val="95000"/>
                </a:lnSpc>
                <a:spcBef>
                  <a:spcPct val="0"/>
                </a:spcBef>
                <a:buClrTx/>
                <a:buFontTx/>
                <a:buNone/>
                <a:defRPr/>
              </a:pPr>
              <a:t>67</a:t>
            </a:fld>
            <a:endParaRPr lang="es-ES" altLang="es-ES_tradnl" sz="1400"/>
          </a:p>
        </p:txBody>
      </p:sp>
      <p:sp>
        <p:nvSpPr>
          <p:cNvPr id="268297" name="Text Box 9"/>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8298" name="Text Box 10"/>
          <p:cNvSpPr txBox="1">
            <a:spLocks noChangeArrowheads="1"/>
          </p:cNvSpPr>
          <p:nvPr/>
        </p:nvSpPr>
        <p:spPr bwMode="auto">
          <a:xfrm>
            <a:off x="0" y="-217488"/>
            <a:ext cx="1588"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Clr>
                <a:srgbClr val="000000"/>
              </a:buClr>
              <a:buSzPct val="100000"/>
              <a:buFont typeface="Times New Roman" charset="0"/>
              <a:buNone/>
              <a:defRPr/>
            </a:pPr>
            <a:endParaRPr lang="es-ES_tradnl" altLang="es-ES_tradnl"/>
          </a:p>
        </p:txBody>
      </p:sp>
    </p:spTree>
    <p:extLst>
      <p:ext uri="{BB962C8B-B14F-4D97-AF65-F5344CB8AC3E}">
        <p14:creationId xmlns:p14="http://schemas.microsoft.com/office/powerpoint/2010/main" val="200006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9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D17279F7-A569-9048-A106-B7344E4B9F77}" type="slidenum">
              <a:rPr lang="es-ES" altLang="es-ES_tradnl" sz="1400">
                <a:solidFill>
                  <a:srgbClr val="000000"/>
                </a:solidFill>
                <a:latin typeface="Times New Roman" charset="0"/>
              </a:rPr>
              <a:pPr/>
              <a:t>7</a:t>
            </a:fld>
            <a:endParaRPr lang="es-ES" altLang="es-ES_tradnl" sz="1400">
              <a:solidFill>
                <a:srgbClr val="000000"/>
              </a:solidFill>
              <a:latin typeface="Times New Roman" charset="0"/>
            </a:endParaRPr>
          </a:p>
        </p:txBody>
      </p:sp>
      <p:sp>
        <p:nvSpPr>
          <p:cNvPr id="59395"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6FDC2F58-E4A6-D449-B94E-E58C1C7D3CA2}" type="slidenum">
              <a:rPr lang="es-ES" altLang="es-ES_tradnl" sz="1400">
                <a:solidFill>
                  <a:srgbClr val="000000"/>
                </a:solidFill>
                <a:latin typeface="Times New Roman" charset="0"/>
              </a:rPr>
              <a:pPr algn="r" eaLnBrk="1">
                <a:lnSpc>
                  <a:spcPct val="95000"/>
                </a:lnSpc>
                <a:buSzPct val="100000"/>
              </a:pPr>
              <a:t>7</a:t>
            </a:fld>
            <a:endParaRPr lang="es-ES" altLang="es-ES_tradnl" sz="1400">
              <a:solidFill>
                <a:srgbClr val="000000"/>
              </a:solidFill>
              <a:latin typeface="Times New Roman" charset="0"/>
            </a:endParaRPr>
          </a:p>
        </p:txBody>
      </p:sp>
      <p:sp>
        <p:nvSpPr>
          <p:cNvPr id="59396"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B9EA1D5-5B76-C940-B501-6CA3F5DAA856}" type="slidenum">
              <a:rPr lang="es-ES" altLang="es-ES_tradnl" sz="1400">
                <a:solidFill>
                  <a:srgbClr val="000000"/>
                </a:solidFill>
                <a:latin typeface="Times New Roman" charset="0"/>
              </a:rPr>
              <a:pPr algn="r" eaLnBrk="1">
                <a:lnSpc>
                  <a:spcPct val="95000"/>
                </a:lnSpc>
                <a:buSzPct val="100000"/>
              </a:pPr>
              <a:t>7</a:t>
            </a:fld>
            <a:endParaRPr lang="es-ES" altLang="es-ES_tradnl" sz="1400">
              <a:solidFill>
                <a:srgbClr val="000000"/>
              </a:solidFill>
              <a:latin typeface="Times New Roman" charset="0"/>
            </a:endParaRPr>
          </a:p>
        </p:txBody>
      </p:sp>
      <p:sp>
        <p:nvSpPr>
          <p:cNvPr id="59397"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CA141D2-2FAD-7841-91E9-DE3E8E4C6A56}" type="slidenum">
              <a:rPr lang="es-ES" altLang="es-ES_tradnl" sz="1400">
                <a:solidFill>
                  <a:srgbClr val="000000"/>
                </a:solidFill>
                <a:latin typeface="Times New Roman" charset="0"/>
              </a:rPr>
              <a:pPr algn="r" eaLnBrk="1">
                <a:lnSpc>
                  <a:spcPct val="95000"/>
                </a:lnSpc>
                <a:buSzPct val="100000"/>
              </a:pPr>
              <a:t>7</a:t>
            </a:fld>
            <a:endParaRPr lang="es-ES" altLang="es-ES_tradnl" sz="1400">
              <a:solidFill>
                <a:srgbClr val="000000"/>
              </a:solidFill>
              <a:latin typeface="Times New Roman" charset="0"/>
            </a:endParaRPr>
          </a:p>
        </p:txBody>
      </p:sp>
      <p:sp>
        <p:nvSpPr>
          <p:cNvPr id="59398"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4084074-CFBD-2D4D-8399-419AAC9AD81D}" type="slidenum">
              <a:rPr lang="es-ES" altLang="es-ES_tradnl" sz="1400">
                <a:solidFill>
                  <a:srgbClr val="000000"/>
                </a:solidFill>
                <a:latin typeface="Times New Roman" charset="0"/>
              </a:rPr>
              <a:pPr algn="r" eaLnBrk="1">
                <a:lnSpc>
                  <a:spcPct val="95000"/>
                </a:lnSpc>
                <a:buSzPct val="100000"/>
              </a:pPr>
              <a:t>7</a:t>
            </a:fld>
            <a:endParaRPr lang="es-ES" altLang="es-ES_tradnl" sz="1400">
              <a:solidFill>
                <a:srgbClr val="000000"/>
              </a:solidFill>
              <a:latin typeface="Times New Roman" charset="0"/>
            </a:endParaRPr>
          </a:p>
        </p:txBody>
      </p:sp>
      <p:sp>
        <p:nvSpPr>
          <p:cNvPr id="59399"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A0C0094E-C355-EF4E-8F2A-28F0B32B85CE}" type="slidenum">
              <a:rPr lang="es-ES" altLang="es-ES_tradnl" sz="1400">
                <a:solidFill>
                  <a:srgbClr val="000000"/>
                </a:solidFill>
                <a:latin typeface="Times New Roman" charset="0"/>
              </a:rPr>
              <a:pPr algn="r" eaLnBrk="1">
                <a:lnSpc>
                  <a:spcPct val="95000"/>
                </a:lnSpc>
                <a:buSzPct val="100000"/>
              </a:pPr>
              <a:t>7</a:t>
            </a:fld>
            <a:endParaRPr lang="es-ES" altLang="es-ES_tradnl" sz="1400">
              <a:solidFill>
                <a:srgbClr val="000000"/>
              </a:solidFill>
              <a:latin typeface="Times New Roman" charset="0"/>
            </a:endParaRPr>
          </a:p>
        </p:txBody>
      </p:sp>
      <p:sp>
        <p:nvSpPr>
          <p:cNvPr id="59400"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72E4357-D2AB-3943-B231-D74E33261A07}" type="slidenum">
              <a:rPr lang="es-ES" altLang="es-ES_tradnl" sz="1400">
                <a:solidFill>
                  <a:srgbClr val="000000"/>
                </a:solidFill>
                <a:latin typeface="Times New Roman" charset="0"/>
              </a:rPr>
              <a:pPr algn="r" eaLnBrk="1">
                <a:lnSpc>
                  <a:spcPct val="95000"/>
                </a:lnSpc>
                <a:buSzPct val="100000"/>
              </a:pPr>
              <a:t>7</a:t>
            </a:fld>
            <a:endParaRPr lang="es-ES" altLang="es-ES_tradnl" sz="1400">
              <a:solidFill>
                <a:srgbClr val="000000"/>
              </a:solidFill>
              <a:latin typeface="Times New Roman" charset="0"/>
            </a:endParaRPr>
          </a:p>
        </p:txBody>
      </p:sp>
      <p:sp>
        <p:nvSpPr>
          <p:cNvPr id="59401"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F5B6E861-B2B1-734D-BEF1-958AEA2D8C1A}" type="slidenum">
              <a:rPr lang="es-ES" altLang="es-ES_tradnl" sz="1400">
                <a:solidFill>
                  <a:srgbClr val="000000"/>
                </a:solidFill>
                <a:latin typeface="Times New Roman" charset="0"/>
              </a:rPr>
              <a:pPr algn="r" eaLnBrk="1">
                <a:lnSpc>
                  <a:spcPct val="95000"/>
                </a:lnSpc>
                <a:buSzPct val="100000"/>
              </a:pPr>
              <a:t>7</a:t>
            </a:fld>
            <a:endParaRPr lang="es-ES" altLang="es-ES_tradnl" sz="1400">
              <a:solidFill>
                <a:srgbClr val="000000"/>
              </a:solidFill>
              <a:latin typeface="Times New Roman" charset="0"/>
            </a:endParaRPr>
          </a:p>
        </p:txBody>
      </p:sp>
      <p:sp>
        <p:nvSpPr>
          <p:cNvPr id="59402"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C9E7365-A435-2D4B-A04D-A9B71B02371E}" type="slidenum">
              <a:rPr lang="es-ES" altLang="es-ES_tradnl" sz="1400">
                <a:solidFill>
                  <a:srgbClr val="000000"/>
                </a:solidFill>
                <a:latin typeface="Times New Roman" charset="0"/>
              </a:rPr>
              <a:pPr algn="r" eaLnBrk="1">
                <a:lnSpc>
                  <a:spcPct val="95000"/>
                </a:lnSpc>
                <a:buSzPct val="100000"/>
              </a:pPr>
              <a:t>7</a:t>
            </a:fld>
            <a:endParaRPr lang="es-ES" altLang="es-ES_tradnl" sz="1400">
              <a:solidFill>
                <a:srgbClr val="000000"/>
              </a:solidFill>
              <a:latin typeface="Times New Roman" charset="0"/>
            </a:endParaRPr>
          </a:p>
        </p:txBody>
      </p:sp>
      <p:sp>
        <p:nvSpPr>
          <p:cNvPr id="59403"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5D14F360-D6E5-E74C-A113-F99CCBF3DBBC}" type="slidenum">
              <a:rPr lang="es-ES" altLang="es-ES_tradnl" sz="1400">
                <a:solidFill>
                  <a:srgbClr val="000000"/>
                </a:solidFill>
                <a:latin typeface="Times New Roman" charset="0"/>
              </a:rPr>
              <a:pPr algn="r" eaLnBrk="1">
                <a:lnSpc>
                  <a:spcPct val="95000"/>
                </a:lnSpc>
                <a:buSzPct val="100000"/>
              </a:pPr>
              <a:t>7</a:t>
            </a:fld>
            <a:endParaRPr lang="es-ES" altLang="es-ES_tradnl" sz="1400">
              <a:solidFill>
                <a:srgbClr val="000000"/>
              </a:solidFill>
              <a:latin typeface="Times New Roman" charset="0"/>
            </a:endParaRPr>
          </a:p>
        </p:txBody>
      </p:sp>
      <p:sp>
        <p:nvSpPr>
          <p:cNvPr id="59404"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BC3E7435-1A5B-CA4E-9532-CBAB846379B4}" type="slidenum">
              <a:rPr lang="es-ES" altLang="es-ES_tradnl" sz="1400">
                <a:solidFill>
                  <a:srgbClr val="000000"/>
                </a:solidFill>
                <a:latin typeface="Times New Roman" charset="0"/>
              </a:rPr>
              <a:pPr algn="r" eaLnBrk="1">
                <a:lnSpc>
                  <a:spcPct val="95000"/>
                </a:lnSpc>
                <a:buSzPct val="100000"/>
              </a:pPr>
              <a:t>7</a:t>
            </a:fld>
            <a:endParaRPr lang="es-ES" altLang="es-ES_tradnl" sz="1400">
              <a:solidFill>
                <a:srgbClr val="000000"/>
              </a:solidFill>
              <a:latin typeface="Times New Roman" charset="0"/>
            </a:endParaRPr>
          </a:p>
        </p:txBody>
      </p:sp>
      <p:sp>
        <p:nvSpPr>
          <p:cNvPr id="59405"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9406"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084411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46172AD8-C833-5442-AA16-D6BE7CD1BBD0}" type="slidenum">
              <a:rPr lang="es-ES" altLang="es-ES_tradnl" sz="1400">
                <a:solidFill>
                  <a:srgbClr val="000000"/>
                </a:solidFill>
                <a:latin typeface="Times New Roman" charset="0"/>
              </a:rPr>
              <a:pPr/>
              <a:t>8</a:t>
            </a:fld>
            <a:endParaRPr lang="es-ES" altLang="es-ES_tradnl" sz="1400">
              <a:solidFill>
                <a:srgbClr val="000000"/>
              </a:solidFill>
              <a:latin typeface="Times New Roman" charset="0"/>
            </a:endParaRPr>
          </a:p>
        </p:txBody>
      </p:sp>
      <p:sp>
        <p:nvSpPr>
          <p:cNvPr id="61443"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9A0FC4F8-01EC-A549-AB61-ACF594B0F5CE}" type="slidenum">
              <a:rPr lang="es-ES" altLang="es-ES_tradnl" sz="1400">
                <a:solidFill>
                  <a:srgbClr val="000000"/>
                </a:solidFill>
                <a:latin typeface="Times New Roman" charset="0"/>
              </a:rPr>
              <a:pPr algn="r" eaLnBrk="1">
                <a:lnSpc>
                  <a:spcPct val="95000"/>
                </a:lnSpc>
                <a:buSzPct val="100000"/>
              </a:pPr>
              <a:t>8</a:t>
            </a:fld>
            <a:endParaRPr lang="es-ES" altLang="es-ES_tradnl" sz="1400">
              <a:solidFill>
                <a:srgbClr val="000000"/>
              </a:solidFill>
              <a:latin typeface="Times New Roman" charset="0"/>
            </a:endParaRPr>
          </a:p>
        </p:txBody>
      </p:sp>
      <p:sp>
        <p:nvSpPr>
          <p:cNvPr id="61444"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30D39B5-5882-6A41-9FD6-C3E3912EBF8B}" type="slidenum">
              <a:rPr lang="es-ES" altLang="es-ES_tradnl" sz="1400">
                <a:solidFill>
                  <a:srgbClr val="000000"/>
                </a:solidFill>
                <a:latin typeface="Times New Roman" charset="0"/>
              </a:rPr>
              <a:pPr algn="r" eaLnBrk="1">
                <a:lnSpc>
                  <a:spcPct val="95000"/>
                </a:lnSpc>
                <a:buSzPct val="100000"/>
              </a:pPr>
              <a:t>8</a:t>
            </a:fld>
            <a:endParaRPr lang="es-ES" altLang="es-ES_tradnl" sz="1400">
              <a:solidFill>
                <a:srgbClr val="000000"/>
              </a:solidFill>
              <a:latin typeface="Times New Roman" charset="0"/>
            </a:endParaRPr>
          </a:p>
        </p:txBody>
      </p:sp>
      <p:sp>
        <p:nvSpPr>
          <p:cNvPr id="61445"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DC4A563-1A5F-3349-96E3-1142EE180937}" type="slidenum">
              <a:rPr lang="es-ES" altLang="es-ES_tradnl" sz="1400">
                <a:solidFill>
                  <a:srgbClr val="000000"/>
                </a:solidFill>
                <a:latin typeface="Times New Roman" charset="0"/>
              </a:rPr>
              <a:pPr algn="r" eaLnBrk="1">
                <a:lnSpc>
                  <a:spcPct val="95000"/>
                </a:lnSpc>
                <a:buSzPct val="100000"/>
              </a:pPr>
              <a:t>8</a:t>
            </a:fld>
            <a:endParaRPr lang="es-ES" altLang="es-ES_tradnl" sz="1400">
              <a:solidFill>
                <a:srgbClr val="000000"/>
              </a:solidFill>
              <a:latin typeface="Times New Roman" charset="0"/>
            </a:endParaRPr>
          </a:p>
        </p:txBody>
      </p:sp>
      <p:sp>
        <p:nvSpPr>
          <p:cNvPr id="61446"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112AD9DE-60D5-4048-9D8F-2B5E2006D89B}" type="slidenum">
              <a:rPr lang="es-ES" altLang="es-ES_tradnl" sz="1400">
                <a:solidFill>
                  <a:srgbClr val="000000"/>
                </a:solidFill>
                <a:latin typeface="Times New Roman" charset="0"/>
              </a:rPr>
              <a:pPr algn="r" eaLnBrk="1">
                <a:lnSpc>
                  <a:spcPct val="95000"/>
                </a:lnSpc>
                <a:buSzPct val="100000"/>
              </a:pPr>
              <a:t>8</a:t>
            </a:fld>
            <a:endParaRPr lang="es-ES" altLang="es-ES_tradnl" sz="1400">
              <a:solidFill>
                <a:srgbClr val="000000"/>
              </a:solidFill>
              <a:latin typeface="Times New Roman" charset="0"/>
            </a:endParaRPr>
          </a:p>
        </p:txBody>
      </p:sp>
      <p:sp>
        <p:nvSpPr>
          <p:cNvPr id="61447"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E23AAC6-6DD5-9E47-9235-5B6EBA7DF65E}" type="slidenum">
              <a:rPr lang="es-ES" altLang="es-ES_tradnl" sz="1400">
                <a:solidFill>
                  <a:srgbClr val="000000"/>
                </a:solidFill>
                <a:latin typeface="Times New Roman" charset="0"/>
              </a:rPr>
              <a:pPr algn="r" eaLnBrk="1">
                <a:lnSpc>
                  <a:spcPct val="95000"/>
                </a:lnSpc>
                <a:buSzPct val="100000"/>
              </a:pPr>
              <a:t>8</a:t>
            </a:fld>
            <a:endParaRPr lang="es-ES" altLang="es-ES_tradnl" sz="1400">
              <a:solidFill>
                <a:srgbClr val="000000"/>
              </a:solidFill>
              <a:latin typeface="Times New Roman" charset="0"/>
            </a:endParaRPr>
          </a:p>
        </p:txBody>
      </p:sp>
      <p:sp>
        <p:nvSpPr>
          <p:cNvPr id="61448"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E829E2B2-B728-D641-A8D1-CDC47480190F}" type="slidenum">
              <a:rPr lang="es-ES" altLang="es-ES_tradnl" sz="1400">
                <a:solidFill>
                  <a:srgbClr val="000000"/>
                </a:solidFill>
                <a:latin typeface="Times New Roman" charset="0"/>
              </a:rPr>
              <a:pPr algn="r" eaLnBrk="1">
                <a:lnSpc>
                  <a:spcPct val="95000"/>
                </a:lnSpc>
                <a:buSzPct val="100000"/>
              </a:pPr>
              <a:t>8</a:t>
            </a:fld>
            <a:endParaRPr lang="es-ES" altLang="es-ES_tradnl" sz="1400">
              <a:solidFill>
                <a:srgbClr val="000000"/>
              </a:solidFill>
              <a:latin typeface="Times New Roman" charset="0"/>
            </a:endParaRPr>
          </a:p>
        </p:txBody>
      </p:sp>
      <p:sp>
        <p:nvSpPr>
          <p:cNvPr id="61449"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32DDA1E7-D2BC-CA42-BFCB-70214FA4D6CE}" type="slidenum">
              <a:rPr lang="es-ES" altLang="es-ES_tradnl" sz="1400">
                <a:solidFill>
                  <a:srgbClr val="000000"/>
                </a:solidFill>
                <a:latin typeface="Times New Roman" charset="0"/>
              </a:rPr>
              <a:pPr algn="r" eaLnBrk="1">
                <a:lnSpc>
                  <a:spcPct val="95000"/>
                </a:lnSpc>
                <a:buSzPct val="100000"/>
              </a:pPr>
              <a:t>8</a:t>
            </a:fld>
            <a:endParaRPr lang="es-ES" altLang="es-ES_tradnl" sz="1400">
              <a:solidFill>
                <a:srgbClr val="000000"/>
              </a:solidFill>
              <a:latin typeface="Times New Roman" charset="0"/>
            </a:endParaRPr>
          </a:p>
        </p:txBody>
      </p:sp>
      <p:sp>
        <p:nvSpPr>
          <p:cNvPr id="61450"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5DD15EE-A175-634B-9DE6-9FC17498E0EE}" type="slidenum">
              <a:rPr lang="es-ES" altLang="es-ES_tradnl" sz="1400">
                <a:solidFill>
                  <a:srgbClr val="000000"/>
                </a:solidFill>
                <a:latin typeface="Times New Roman" charset="0"/>
              </a:rPr>
              <a:pPr algn="r" eaLnBrk="1">
                <a:lnSpc>
                  <a:spcPct val="95000"/>
                </a:lnSpc>
                <a:buSzPct val="100000"/>
              </a:pPr>
              <a:t>8</a:t>
            </a:fld>
            <a:endParaRPr lang="es-ES" altLang="es-ES_tradnl" sz="1400">
              <a:solidFill>
                <a:srgbClr val="000000"/>
              </a:solidFill>
              <a:latin typeface="Times New Roman" charset="0"/>
            </a:endParaRPr>
          </a:p>
        </p:txBody>
      </p:sp>
      <p:sp>
        <p:nvSpPr>
          <p:cNvPr id="61451"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4A0D1683-F0AA-F442-87CF-B0524DBC5660}" type="slidenum">
              <a:rPr lang="es-ES" altLang="es-ES_tradnl" sz="1400">
                <a:solidFill>
                  <a:srgbClr val="000000"/>
                </a:solidFill>
                <a:latin typeface="Times New Roman" charset="0"/>
              </a:rPr>
              <a:pPr algn="r" eaLnBrk="1">
                <a:lnSpc>
                  <a:spcPct val="95000"/>
                </a:lnSpc>
                <a:buSzPct val="100000"/>
              </a:pPr>
              <a:t>8</a:t>
            </a:fld>
            <a:endParaRPr lang="es-ES" altLang="es-ES_tradnl" sz="1400">
              <a:solidFill>
                <a:srgbClr val="000000"/>
              </a:solidFill>
              <a:latin typeface="Times New Roman" charset="0"/>
            </a:endParaRPr>
          </a:p>
        </p:txBody>
      </p:sp>
      <p:sp>
        <p:nvSpPr>
          <p:cNvPr id="61452"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623408B-07A3-E14D-A4E1-6F279CA36EE1}" type="slidenum">
              <a:rPr lang="es-ES" altLang="es-ES_tradnl" sz="1400">
                <a:solidFill>
                  <a:srgbClr val="000000"/>
                </a:solidFill>
                <a:latin typeface="Times New Roman" charset="0"/>
              </a:rPr>
              <a:pPr algn="r" eaLnBrk="1">
                <a:lnSpc>
                  <a:spcPct val="95000"/>
                </a:lnSpc>
                <a:buSzPct val="100000"/>
              </a:pPr>
              <a:t>8</a:t>
            </a:fld>
            <a:endParaRPr lang="es-ES" altLang="es-ES_tradnl" sz="1400">
              <a:solidFill>
                <a:srgbClr val="000000"/>
              </a:solidFill>
              <a:latin typeface="Times New Roman" charset="0"/>
            </a:endParaRPr>
          </a:p>
        </p:txBody>
      </p:sp>
      <p:sp>
        <p:nvSpPr>
          <p:cNvPr id="61453"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61454" name="Text Box 12"/>
          <p:cNvSpPr txBox="1">
            <a:spLocks noChangeArrowheads="1"/>
          </p:cNvSpPr>
          <p:nvPr/>
        </p:nvSpPr>
        <p:spPr bwMode="auto">
          <a:xfrm>
            <a:off x="0" y="-228600"/>
            <a:ext cx="1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05753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9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1pPr>
            <a:lvl2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bg1"/>
                </a:solidFill>
                <a:latin typeface="Arial" charset="0"/>
                <a:ea typeface="ＭＳ Ｐゴシック" charset="-128"/>
              </a:defRPr>
            </a:lvl9pPr>
          </a:lstStyle>
          <a:p>
            <a:fld id="{A59EE3CB-DCC0-AE4C-85AF-28AC68DFF330}" type="slidenum">
              <a:rPr lang="es-ES" altLang="es-ES_tradnl" sz="1400">
                <a:solidFill>
                  <a:srgbClr val="000000"/>
                </a:solidFill>
                <a:latin typeface="Times New Roman" charset="0"/>
              </a:rPr>
              <a:pPr/>
              <a:t>9</a:t>
            </a:fld>
            <a:endParaRPr lang="es-ES" altLang="es-ES_tradnl" sz="1400">
              <a:solidFill>
                <a:srgbClr val="000000"/>
              </a:solidFill>
              <a:latin typeface="Times New Roman" charset="0"/>
            </a:endParaRPr>
          </a:p>
        </p:txBody>
      </p:sp>
      <p:sp>
        <p:nvSpPr>
          <p:cNvPr id="63491" name="Text Box 1"/>
          <p:cNvSpPr txBox="1">
            <a:spLocks noChangeArrowheads="1"/>
          </p:cNvSpPr>
          <p:nvPr/>
        </p:nvSpPr>
        <p:spPr bwMode="auto">
          <a:xfrm>
            <a:off x="4278313" y="10155238"/>
            <a:ext cx="31638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B66FA95-9102-AE45-AA00-AD8541AB6284}" type="slidenum">
              <a:rPr lang="es-ES" altLang="es-ES_tradnl" sz="1400">
                <a:solidFill>
                  <a:srgbClr val="000000"/>
                </a:solidFill>
                <a:latin typeface="Times New Roman" charset="0"/>
              </a:rPr>
              <a:pPr algn="r" eaLnBrk="1">
                <a:lnSpc>
                  <a:spcPct val="95000"/>
                </a:lnSpc>
                <a:buSzPct val="100000"/>
              </a:pPr>
              <a:t>9</a:t>
            </a:fld>
            <a:endParaRPr lang="es-ES" altLang="es-ES_tradnl" sz="1400">
              <a:solidFill>
                <a:srgbClr val="000000"/>
              </a:solidFill>
              <a:latin typeface="Times New Roman" charset="0"/>
            </a:endParaRPr>
          </a:p>
        </p:txBody>
      </p:sp>
      <p:sp>
        <p:nvSpPr>
          <p:cNvPr id="63492" name="Text Box 2"/>
          <p:cNvSpPr txBox="1">
            <a:spLocks noChangeArrowheads="1"/>
          </p:cNvSpPr>
          <p:nvPr/>
        </p:nvSpPr>
        <p:spPr bwMode="auto">
          <a:xfrm>
            <a:off x="4278313" y="10155238"/>
            <a:ext cx="31654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BCB0251-7067-8E48-9DE0-6572557B7D3E}" type="slidenum">
              <a:rPr lang="es-ES" altLang="es-ES_tradnl" sz="1400">
                <a:solidFill>
                  <a:srgbClr val="000000"/>
                </a:solidFill>
                <a:latin typeface="Times New Roman" charset="0"/>
              </a:rPr>
              <a:pPr algn="r" eaLnBrk="1">
                <a:lnSpc>
                  <a:spcPct val="95000"/>
                </a:lnSpc>
                <a:buSzPct val="100000"/>
              </a:pPr>
              <a:t>9</a:t>
            </a:fld>
            <a:endParaRPr lang="es-ES" altLang="es-ES_tradnl" sz="1400">
              <a:solidFill>
                <a:srgbClr val="000000"/>
              </a:solidFill>
              <a:latin typeface="Times New Roman" charset="0"/>
            </a:endParaRPr>
          </a:p>
        </p:txBody>
      </p:sp>
      <p:sp>
        <p:nvSpPr>
          <p:cNvPr id="63493" name="Text Box 3"/>
          <p:cNvSpPr txBox="1">
            <a:spLocks noChangeArrowheads="1"/>
          </p:cNvSpPr>
          <p:nvPr/>
        </p:nvSpPr>
        <p:spPr bwMode="auto">
          <a:xfrm>
            <a:off x="4278313" y="10155238"/>
            <a:ext cx="31702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C860EBC3-F20C-2449-BFFB-5F7FD4BF653F}" type="slidenum">
              <a:rPr lang="es-ES" altLang="es-ES_tradnl" sz="1400">
                <a:solidFill>
                  <a:srgbClr val="000000"/>
                </a:solidFill>
                <a:latin typeface="Times New Roman" charset="0"/>
              </a:rPr>
              <a:pPr algn="r" eaLnBrk="1">
                <a:lnSpc>
                  <a:spcPct val="95000"/>
                </a:lnSpc>
                <a:buSzPct val="100000"/>
              </a:pPr>
              <a:t>9</a:t>
            </a:fld>
            <a:endParaRPr lang="es-ES" altLang="es-ES_tradnl" sz="1400">
              <a:solidFill>
                <a:srgbClr val="000000"/>
              </a:solidFill>
              <a:latin typeface="Times New Roman" charset="0"/>
            </a:endParaRPr>
          </a:p>
        </p:txBody>
      </p:sp>
      <p:sp>
        <p:nvSpPr>
          <p:cNvPr id="63494" name="Text Box 4"/>
          <p:cNvSpPr txBox="1">
            <a:spLocks noChangeArrowheads="1"/>
          </p:cNvSpPr>
          <p:nvPr/>
        </p:nvSpPr>
        <p:spPr bwMode="auto">
          <a:xfrm>
            <a:off x="4278313" y="10155238"/>
            <a:ext cx="3171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D5018FD-225A-E649-B55E-D9FAA2DDD0C0}" type="slidenum">
              <a:rPr lang="es-ES" altLang="es-ES_tradnl" sz="1400">
                <a:solidFill>
                  <a:srgbClr val="000000"/>
                </a:solidFill>
                <a:latin typeface="Times New Roman" charset="0"/>
              </a:rPr>
              <a:pPr algn="r" eaLnBrk="1">
                <a:lnSpc>
                  <a:spcPct val="95000"/>
                </a:lnSpc>
                <a:buSzPct val="100000"/>
              </a:pPr>
              <a:t>9</a:t>
            </a:fld>
            <a:endParaRPr lang="es-ES" altLang="es-ES_tradnl" sz="1400">
              <a:solidFill>
                <a:srgbClr val="000000"/>
              </a:solidFill>
              <a:latin typeface="Times New Roman" charset="0"/>
            </a:endParaRPr>
          </a:p>
        </p:txBody>
      </p:sp>
      <p:sp>
        <p:nvSpPr>
          <p:cNvPr id="63495" name="Text Box 5"/>
          <p:cNvSpPr txBox="1">
            <a:spLocks noChangeArrowheads="1"/>
          </p:cNvSpPr>
          <p:nvPr/>
        </p:nvSpPr>
        <p:spPr bwMode="auto">
          <a:xfrm>
            <a:off x="4278313" y="10155238"/>
            <a:ext cx="317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7DF8EAE5-7480-FB4C-86E7-F776C0F0210D}" type="slidenum">
              <a:rPr lang="es-ES" altLang="es-ES_tradnl" sz="1400">
                <a:solidFill>
                  <a:srgbClr val="000000"/>
                </a:solidFill>
                <a:latin typeface="Times New Roman" charset="0"/>
              </a:rPr>
              <a:pPr algn="r" eaLnBrk="1">
                <a:lnSpc>
                  <a:spcPct val="95000"/>
                </a:lnSpc>
                <a:buSzPct val="100000"/>
              </a:pPr>
              <a:t>9</a:t>
            </a:fld>
            <a:endParaRPr lang="es-ES" altLang="es-ES_tradnl" sz="1400">
              <a:solidFill>
                <a:srgbClr val="000000"/>
              </a:solidFill>
              <a:latin typeface="Times New Roman" charset="0"/>
            </a:endParaRPr>
          </a:p>
        </p:txBody>
      </p:sp>
      <p:sp>
        <p:nvSpPr>
          <p:cNvPr id="63496" name="Text Box 6"/>
          <p:cNvSpPr txBox="1">
            <a:spLocks noChangeArrowheads="1"/>
          </p:cNvSpPr>
          <p:nvPr/>
        </p:nvSpPr>
        <p:spPr bwMode="auto">
          <a:xfrm>
            <a:off x="4278313" y="10155238"/>
            <a:ext cx="3184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9745F16-123A-8C40-A654-B580E60D219C}" type="slidenum">
              <a:rPr lang="es-ES" altLang="es-ES_tradnl" sz="1400">
                <a:solidFill>
                  <a:srgbClr val="000000"/>
                </a:solidFill>
                <a:latin typeface="Times New Roman" charset="0"/>
              </a:rPr>
              <a:pPr algn="r" eaLnBrk="1">
                <a:lnSpc>
                  <a:spcPct val="95000"/>
                </a:lnSpc>
                <a:buSzPct val="100000"/>
              </a:pPr>
              <a:t>9</a:t>
            </a:fld>
            <a:endParaRPr lang="es-ES" altLang="es-ES_tradnl" sz="1400">
              <a:solidFill>
                <a:srgbClr val="000000"/>
              </a:solidFill>
              <a:latin typeface="Times New Roman" charset="0"/>
            </a:endParaRPr>
          </a:p>
        </p:txBody>
      </p:sp>
      <p:sp>
        <p:nvSpPr>
          <p:cNvPr id="63497" name="Text Box 7"/>
          <p:cNvSpPr txBox="1">
            <a:spLocks noChangeArrowheads="1"/>
          </p:cNvSpPr>
          <p:nvPr/>
        </p:nvSpPr>
        <p:spPr bwMode="auto">
          <a:xfrm>
            <a:off x="4278313" y="10155238"/>
            <a:ext cx="3190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0D06BEB9-6FFE-7346-97B9-4079066C05C0}" type="slidenum">
              <a:rPr lang="es-ES" altLang="es-ES_tradnl" sz="1400">
                <a:solidFill>
                  <a:srgbClr val="000000"/>
                </a:solidFill>
                <a:latin typeface="Times New Roman" charset="0"/>
              </a:rPr>
              <a:pPr algn="r" eaLnBrk="1">
                <a:lnSpc>
                  <a:spcPct val="95000"/>
                </a:lnSpc>
                <a:buSzPct val="100000"/>
              </a:pPr>
              <a:t>9</a:t>
            </a:fld>
            <a:endParaRPr lang="es-ES" altLang="es-ES_tradnl" sz="1400">
              <a:solidFill>
                <a:srgbClr val="000000"/>
              </a:solidFill>
              <a:latin typeface="Times New Roman" charset="0"/>
            </a:endParaRPr>
          </a:p>
        </p:txBody>
      </p:sp>
      <p:sp>
        <p:nvSpPr>
          <p:cNvPr id="63498" name="Text Box 8"/>
          <p:cNvSpPr txBox="1">
            <a:spLocks noChangeArrowheads="1"/>
          </p:cNvSpPr>
          <p:nvPr/>
        </p:nvSpPr>
        <p:spPr bwMode="auto">
          <a:xfrm>
            <a:off x="4278313" y="10155238"/>
            <a:ext cx="3246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25606149-2CC1-294E-9DA3-A7246BEC5887}" type="slidenum">
              <a:rPr lang="es-ES" altLang="es-ES_tradnl" sz="1400">
                <a:solidFill>
                  <a:srgbClr val="000000"/>
                </a:solidFill>
                <a:latin typeface="Times New Roman" charset="0"/>
              </a:rPr>
              <a:pPr algn="r" eaLnBrk="1">
                <a:lnSpc>
                  <a:spcPct val="95000"/>
                </a:lnSpc>
                <a:buSzPct val="100000"/>
              </a:pPr>
              <a:t>9</a:t>
            </a:fld>
            <a:endParaRPr lang="es-ES" altLang="es-ES_tradnl" sz="1400">
              <a:solidFill>
                <a:srgbClr val="000000"/>
              </a:solidFill>
              <a:latin typeface="Times New Roman" charset="0"/>
            </a:endParaRPr>
          </a:p>
        </p:txBody>
      </p:sp>
      <p:sp>
        <p:nvSpPr>
          <p:cNvPr id="63499" name="Text Box 9"/>
          <p:cNvSpPr txBox="1">
            <a:spLocks noChangeArrowheads="1"/>
          </p:cNvSpPr>
          <p:nvPr/>
        </p:nvSpPr>
        <p:spPr bwMode="auto">
          <a:xfrm>
            <a:off x="4278313" y="10155238"/>
            <a:ext cx="3249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8917868E-B2A4-E748-9184-B72767E34757}" type="slidenum">
              <a:rPr lang="es-ES" altLang="es-ES_tradnl" sz="1400">
                <a:solidFill>
                  <a:srgbClr val="000000"/>
                </a:solidFill>
                <a:latin typeface="Times New Roman" charset="0"/>
              </a:rPr>
              <a:pPr algn="r" eaLnBrk="1">
                <a:lnSpc>
                  <a:spcPct val="95000"/>
                </a:lnSpc>
                <a:buSzPct val="100000"/>
              </a:pPr>
              <a:t>9</a:t>
            </a:fld>
            <a:endParaRPr lang="es-ES" altLang="es-ES_tradnl" sz="1400">
              <a:solidFill>
                <a:srgbClr val="000000"/>
              </a:solidFill>
              <a:latin typeface="Times New Roman" charset="0"/>
            </a:endParaRPr>
          </a:p>
        </p:txBody>
      </p:sp>
      <p:sp>
        <p:nvSpPr>
          <p:cNvPr id="63500" name="Text Box 10"/>
          <p:cNvSpPr txBox="1">
            <a:spLocks noChangeArrowheads="1"/>
          </p:cNvSpPr>
          <p:nvPr/>
        </p:nvSpPr>
        <p:spPr bwMode="auto">
          <a:xfrm>
            <a:off x="4278313" y="10156825"/>
            <a:ext cx="32781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r" eaLnBrk="1">
              <a:lnSpc>
                <a:spcPct val="95000"/>
              </a:lnSpc>
              <a:buSzPct val="100000"/>
            </a:pPr>
            <a:fld id="{DBC1CF9C-655F-8946-ACB8-BA4EEF6FAA6E}" type="slidenum">
              <a:rPr lang="es-ES" altLang="es-ES_tradnl" sz="1400">
                <a:solidFill>
                  <a:srgbClr val="000000"/>
                </a:solidFill>
                <a:latin typeface="Times New Roman" charset="0"/>
              </a:rPr>
              <a:pPr algn="r" eaLnBrk="1">
                <a:lnSpc>
                  <a:spcPct val="95000"/>
                </a:lnSpc>
                <a:buSzPct val="100000"/>
              </a:pPr>
              <a:t>9</a:t>
            </a:fld>
            <a:endParaRPr lang="es-ES" altLang="es-ES_tradnl" sz="1400">
              <a:solidFill>
                <a:srgbClr val="000000"/>
              </a:solidFill>
              <a:latin typeface="Times New Roman" charset="0"/>
            </a:endParaRPr>
          </a:p>
        </p:txBody>
      </p:sp>
      <p:sp>
        <p:nvSpPr>
          <p:cNvPr id="63501" name="Text Box 1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63502" name="Text Box 12"/>
          <p:cNvSpPr txBox="1">
            <a:spLocks noChangeArrowheads="1"/>
          </p:cNvSpPr>
          <p:nvPr/>
        </p:nvSpPr>
        <p:spPr bwMode="auto">
          <a:xfrm>
            <a:off x="0" y="-217488"/>
            <a:ext cx="15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82387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46695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9709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10413" y="300038"/>
            <a:ext cx="2139950" cy="4687887"/>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0563" y="300038"/>
            <a:ext cx="6267450" cy="4687887"/>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653393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
        <p:nvSpPr>
          <p:cNvPr id="4" name="Rectangle 11"/>
          <p:cNvSpPr>
            <a:spLocks noGrp="1" noChangeArrowheads="1"/>
          </p:cNvSpPr>
          <p:nvPr>
            <p:ph type="sldNum" idx="10"/>
          </p:nvPr>
        </p:nvSpPr>
        <p:spPr>
          <a:ln/>
        </p:spPr>
        <p:txBody>
          <a:bodyPr/>
          <a:lstStyle>
            <a:lvl1pPr>
              <a:defRPr/>
            </a:lvl1pPr>
          </a:lstStyle>
          <a:p>
            <a:pPr>
              <a:defRPr/>
            </a:pPr>
            <a:fld id="{E9AFC5C9-FF43-7644-8314-7678251CECE6}" type="slidenum">
              <a:rPr lang="es-ES" altLang="es-ES_tradnl"/>
              <a:pPr>
                <a:defRPr/>
              </a:pPr>
              <a:t>‹Nr.›</a:t>
            </a:fld>
            <a:endParaRPr lang="es-ES" altLang="es-ES_tradnl"/>
          </a:p>
        </p:txBody>
      </p:sp>
    </p:spTree>
    <p:extLst>
      <p:ext uri="{BB962C8B-B14F-4D97-AF65-F5344CB8AC3E}">
        <p14:creationId xmlns:p14="http://schemas.microsoft.com/office/powerpoint/2010/main" val="7937235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11"/>
          <p:cNvSpPr>
            <a:spLocks noGrp="1" noChangeArrowheads="1"/>
          </p:cNvSpPr>
          <p:nvPr>
            <p:ph type="sldNum" idx="10"/>
          </p:nvPr>
        </p:nvSpPr>
        <p:spPr>
          <a:ln/>
        </p:spPr>
        <p:txBody>
          <a:bodyPr/>
          <a:lstStyle>
            <a:lvl1pPr>
              <a:defRPr/>
            </a:lvl1pPr>
          </a:lstStyle>
          <a:p>
            <a:pPr>
              <a:defRPr/>
            </a:pPr>
            <a:fld id="{C47453B2-1231-B642-868C-1431E1E63743}" type="slidenum">
              <a:rPr lang="es-ES" altLang="es-ES_tradnl"/>
              <a:pPr>
                <a:defRPr/>
              </a:pPr>
              <a:t>‹Nr.›</a:t>
            </a:fld>
            <a:endParaRPr lang="es-ES" altLang="es-ES_tradnl"/>
          </a:p>
        </p:txBody>
      </p:sp>
    </p:spTree>
    <p:extLst>
      <p:ext uri="{BB962C8B-B14F-4D97-AF65-F5344CB8AC3E}">
        <p14:creationId xmlns:p14="http://schemas.microsoft.com/office/powerpoint/2010/main" val="20914119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Rectangle 11"/>
          <p:cNvSpPr>
            <a:spLocks noGrp="1" noChangeArrowheads="1"/>
          </p:cNvSpPr>
          <p:nvPr>
            <p:ph type="sldNum" idx="10"/>
          </p:nvPr>
        </p:nvSpPr>
        <p:spPr>
          <a:ln/>
        </p:spPr>
        <p:txBody>
          <a:bodyPr/>
          <a:lstStyle>
            <a:lvl1pPr>
              <a:defRPr/>
            </a:lvl1pPr>
          </a:lstStyle>
          <a:p>
            <a:pPr>
              <a:defRPr/>
            </a:pPr>
            <a:fld id="{6A684788-C4D1-B84B-9C81-54AB3311B168}" type="slidenum">
              <a:rPr lang="es-ES" altLang="es-ES_tradnl"/>
              <a:pPr>
                <a:defRPr/>
              </a:pPr>
              <a:t>‹Nr.›</a:t>
            </a:fld>
            <a:endParaRPr lang="es-ES" altLang="es-ES_tradnl"/>
          </a:p>
        </p:txBody>
      </p:sp>
    </p:spTree>
    <p:extLst>
      <p:ext uri="{BB962C8B-B14F-4D97-AF65-F5344CB8AC3E}">
        <p14:creationId xmlns:p14="http://schemas.microsoft.com/office/powerpoint/2010/main" val="3491330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8125"/>
            <a:ext cx="4214813"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59363" y="1508125"/>
            <a:ext cx="4216400"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Rectangle 11"/>
          <p:cNvSpPr>
            <a:spLocks noGrp="1" noChangeArrowheads="1"/>
          </p:cNvSpPr>
          <p:nvPr>
            <p:ph type="sldNum" idx="10"/>
          </p:nvPr>
        </p:nvSpPr>
        <p:spPr>
          <a:ln/>
        </p:spPr>
        <p:txBody>
          <a:bodyPr/>
          <a:lstStyle>
            <a:lvl1pPr>
              <a:defRPr/>
            </a:lvl1pPr>
          </a:lstStyle>
          <a:p>
            <a:pPr>
              <a:defRPr/>
            </a:pPr>
            <a:fld id="{DF4DEF6D-95C3-A141-8460-97A084DB122F}" type="slidenum">
              <a:rPr lang="es-ES" altLang="es-ES_tradnl"/>
              <a:pPr>
                <a:defRPr/>
              </a:pPr>
              <a:t>‹Nr.›</a:t>
            </a:fld>
            <a:endParaRPr lang="es-ES" altLang="es-ES_tradnl"/>
          </a:p>
        </p:txBody>
      </p:sp>
    </p:spTree>
    <p:extLst>
      <p:ext uri="{BB962C8B-B14F-4D97-AF65-F5344CB8AC3E}">
        <p14:creationId xmlns:p14="http://schemas.microsoft.com/office/powerpoint/2010/main" val="9546376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Rectangle 11"/>
          <p:cNvSpPr>
            <a:spLocks noGrp="1" noChangeArrowheads="1"/>
          </p:cNvSpPr>
          <p:nvPr>
            <p:ph type="sldNum" idx="10"/>
          </p:nvPr>
        </p:nvSpPr>
        <p:spPr>
          <a:ln/>
        </p:spPr>
        <p:txBody>
          <a:bodyPr/>
          <a:lstStyle>
            <a:lvl1pPr>
              <a:defRPr/>
            </a:lvl1pPr>
          </a:lstStyle>
          <a:p>
            <a:pPr>
              <a:defRPr/>
            </a:pPr>
            <a:fld id="{58726897-6643-8643-9DBD-F06979322EF1}" type="slidenum">
              <a:rPr lang="es-ES" altLang="es-ES_tradnl"/>
              <a:pPr>
                <a:defRPr/>
              </a:pPr>
              <a:t>‹Nr.›</a:t>
            </a:fld>
            <a:endParaRPr lang="es-ES" altLang="es-ES_tradnl"/>
          </a:p>
        </p:txBody>
      </p:sp>
    </p:spTree>
    <p:extLst>
      <p:ext uri="{BB962C8B-B14F-4D97-AF65-F5344CB8AC3E}">
        <p14:creationId xmlns:p14="http://schemas.microsoft.com/office/powerpoint/2010/main" val="7450769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Rectangle 11"/>
          <p:cNvSpPr>
            <a:spLocks noGrp="1" noChangeArrowheads="1"/>
          </p:cNvSpPr>
          <p:nvPr>
            <p:ph type="sldNum" idx="10"/>
          </p:nvPr>
        </p:nvSpPr>
        <p:spPr>
          <a:ln/>
        </p:spPr>
        <p:txBody>
          <a:bodyPr/>
          <a:lstStyle>
            <a:lvl1pPr>
              <a:defRPr/>
            </a:lvl1pPr>
          </a:lstStyle>
          <a:p>
            <a:pPr>
              <a:defRPr/>
            </a:pPr>
            <a:fld id="{351A7AC0-48CF-4548-8FAE-9AA8EAD89F51}" type="slidenum">
              <a:rPr lang="es-ES" altLang="es-ES_tradnl"/>
              <a:pPr>
                <a:defRPr/>
              </a:pPr>
              <a:t>‹Nr.›</a:t>
            </a:fld>
            <a:endParaRPr lang="es-ES" altLang="es-ES_tradnl"/>
          </a:p>
        </p:txBody>
      </p:sp>
    </p:spTree>
    <p:extLst>
      <p:ext uri="{BB962C8B-B14F-4D97-AF65-F5344CB8AC3E}">
        <p14:creationId xmlns:p14="http://schemas.microsoft.com/office/powerpoint/2010/main" val="5317916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sldNum" idx="10"/>
          </p:nvPr>
        </p:nvSpPr>
        <p:spPr>
          <a:ln/>
        </p:spPr>
        <p:txBody>
          <a:bodyPr/>
          <a:lstStyle>
            <a:lvl1pPr>
              <a:defRPr/>
            </a:lvl1pPr>
          </a:lstStyle>
          <a:p>
            <a:pPr>
              <a:defRPr/>
            </a:pPr>
            <a:fld id="{B774D91B-E46D-AE4A-A495-8BC7454F6BF1}" type="slidenum">
              <a:rPr lang="es-ES" altLang="es-ES_tradnl"/>
              <a:pPr>
                <a:defRPr/>
              </a:pPr>
              <a:t>‹Nr.›</a:t>
            </a:fld>
            <a:endParaRPr lang="es-ES" altLang="es-ES_tradnl"/>
          </a:p>
        </p:txBody>
      </p:sp>
    </p:spTree>
    <p:extLst>
      <p:ext uri="{BB962C8B-B14F-4D97-AF65-F5344CB8AC3E}">
        <p14:creationId xmlns:p14="http://schemas.microsoft.com/office/powerpoint/2010/main" val="21429576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11"/>
          <p:cNvSpPr>
            <a:spLocks noGrp="1" noChangeArrowheads="1"/>
          </p:cNvSpPr>
          <p:nvPr>
            <p:ph type="sldNum" idx="10"/>
          </p:nvPr>
        </p:nvSpPr>
        <p:spPr>
          <a:ln/>
        </p:spPr>
        <p:txBody>
          <a:bodyPr/>
          <a:lstStyle>
            <a:lvl1pPr>
              <a:defRPr/>
            </a:lvl1pPr>
          </a:lstStyle>
          <a:p>
            <a:pPr>
              <a:defRPr/>
            </a:pPr>
            <a:fld id="{3B5D7E54-52BA-D54A-B0A7-56A47D41D50B}" type="slidenum">
              <a:rPr lang="es-ES" altLang="es-ES_tradnl"/>
              <a:pPr>
                <a:defRPr/>
              </a:pPr>
              <a:t>‹Nr.›</a:t>
            </a:fld>
            <a:endParaRPr lang="es-ES" altLang="es-ES_tradnl"/>
          </a:p>
        </p:txBody>
      </p:sp>
    </p:spTree>
    <p:extLst>
      <p:ext uri="{BB962C8B-B14F-4D97-AF65-F5344CB8AC3E}">
        <p14:creationId xmlns:p14="http://schemas.microsoft.com/office/powerpoint/2010/main" val="1240912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11"/>
          <p:cNvSpPr>
            <a:spLocks noGrp="1" noChangeArrowheads="1"/>
          </p:cNvSpPr>
          <p:nvPr>
            <p:ph type="sldNum" idx="10"/>
          </p:nvPr>
        </p:nvSpPr>
        <p:spPr>
          <a:ln/>
        </p:spPr>
        <p:txBody>
          <a:bodyPr/>
          <a:lstStyle>
            <a:lvl1pPr>
              <a:defRPr/>
            </a:lvl1pPr>
          </a:lstStyle>
          <a:p>
            <a:pPr>
              <a:defRPr/>
            </a:pPr>
            <a:fld id="{235622FB-0050-F842-A65A-E58B29718EE9}" type="slidenum">
              <a:rPr lang="es-ES" altLang="es-ES_tradnl"/>
              <a:pPr>
                <a:defRPr/>
              </a:pPr>
              <a:t>‹Nr.›</a:t>
            </a:fld>
            <a:endParaRPr lang="es-ES" altLang="es-ES_tradnl"/>
          </a:p>
        </p:txBody>
      </p:sp>
    </p:spTree>
    <p:extLst>
      <p:ext uri="{BB962C8B-B14F-4D97-AF65-F5344CB8AC3E}">
        <p14:creationId xmlns:p14="http://schemas.microsoft.com/office/powerpoint/2010/main" val="180243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589838" y="0"/>
            <a:ext cx="1670050" cy="73612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2579688" y="0"/>
            <a:ext cx="4857750" cy="73612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1285619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11"/>
          <p:cNvSpPr>
            <a:spLocks noGrp="1" noChangeArrowheads="1"/>
          </p:cNvSpPr>
          <p:nvPr>
            <p:ph type="sldNum" idx="10"/>
          </p:nvPr>
        </p:nvSpPr>
        <p:spPr>
          <a:ln/>
        </p:spPr>
        <p:txBody>
          <a:bodyPr/>
          <a:lstStyle>
            <a:lvl1pPr>
              <a:defRPr/>
            </a:lvl1pPr>
          </a:lstStyle>
          <a:p>
            <a:pPr>
              <a:defRPr/>
            </a:pPr>
            <a:fld id="{3C7FE260-B30A-F64C-AFD4-3B38B66E5C96}" type="slidenum">
              <a:rPr lang="es-ES" altLang="es-ES_tradnl"/>
              <a:pPr>
                <a:defRPr/>
              </a:pPr>
              <a:t>‹Nr.›</a:t>
            </a:fld>
            <a:endParaRPr lang="es-ES" altLang="es-ES_tradnl"/>
          </a:p>
        </p:txBody>
      </p:sp>
    </p:spTree>
    <p:extLst>
      <p:ext uri="{BB962C8B-B14F-4D97-AF65-F5344CB8AC3E}">
        <p14:creationId xmlns:p14="http://schemas.microsoft.com/office/powerpoint/2010/main" val="11943014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31050" y="301625"/>
            <a:ext cx="2144713" cy="4708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86500" cy="4708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11"/>
          <p:cNvSpPr>
            <a:spLocks noGrp="1" noChangeArrowheads="1"/>
          </p:cNvSpPr>
          <p:nvPr>
            <p:ph type="sldNum" idx="10"/>
          </p:nvPr>
        </p:nvSpPr>
        <p:spPr>
          <a:ln/>
        </p:spPr>
        <p:txBody>
          <a:bodyPr/>
          <a:lstStyle>
            <a:lvl1pPr>
              <a:defRPr/>
            </a:lvl1pPr>
          </a:lstStyle>
          <a:p>
            <a:pPr>
              <a:defRPr/>
            </a:pPr>
            <a:fld id="{C621ECB1-F815-9F4A-9A1B-95745A088F96}" type="slidenum">
              <a:rPr lang="es-ES" altLang="es-ES_tradnl"/>
              <a:pPr>
                <a:defRPr/>
              </a:pPr>
              <a:t>‹Nr.›</a:t>
            </a:fld>
            <a:endParaRPr lang="es-ES" altLang="es-ES_tradnl"/>
          </a:p>
        </p:txBody>
      </p:sp>
    </p:spTree>
    <p:extLst>
      <p:ext uri="{BB962C8B-B14F-4D97-AF65-F5344CB8AC3E}">
        <p14:creationId xmlns:p14="http://schemas.microsoft.com/office/powerpoint/2010/main" val="950569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20416240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0817301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428822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200525" cy="347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45075" y="1509713"/>
            <a:ext cx="4202113" cy="347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3155254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6919746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392536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0865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210583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2579688" y="0"/>
            <a:ext cx="6600825" cy="2801938"/>
          </a:xfrm>
        </p:spPr>
        <p:txBody>
          <a:bodyPr/>
          <a:lstStyle/>
          <a:p>
            <a:r>
              <a:rPr lang="es-ES_tradnl"/>
              <a:t>Clic para editar título</a:t>
            </a:r>
            <a:endParaRPr lang="es-ES"/>
          </a:p>
        </p:txBody>
      </p:sp>
    </p:spTree>
    <p:extLst>
      <p:ext uri="{BB962C8B-B14F-4D97-AF65-F5344CB8AC3E}">
        <p14:creationId xmlns:p14="http://schemas.microsoft.com/office/powerpoint/2010/main" val="19575977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269081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2738456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08825" y="301625"/>
            <a:ext cx="2138363" cy="4687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64275" cy="4687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2591273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8488248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649667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32430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0563" y="1509713"/>
            <a:ext cx="4211637"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54600" y="1509713"/>
            <a:ext cx="4211638"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8187661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0747886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333973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6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18953071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2694090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0617704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7338596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3113" y="300038"/>
            <a:ext cx="2143125" cy="470217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0563" y="300038"/>
            <a:ext cx="6280150" cy="470217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7732120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17447582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635315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10627748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0563" y="1508125"/>
            <a:ext cx="4205287" cy="348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48250" y="1508125"/>
            <a:ext cx="4206875" cy="348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4352773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33710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954608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8024685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4508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2100955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4050658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2118274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15175" y="300038"/>
            <a:ext cx="2139950" cy="4692650"/>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0563" y="300038"/>
            <a:ext cx="6272212" cy="4692650"/>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490440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8970368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1631023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18658145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211638"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56188" y="1509713"/>
            <a:ext cx="4213225"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1893989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450399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8917007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7857212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823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5248714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7995252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6093315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301625"/>
            <a:ext cx="2143125" cy="4710113"/>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81738" cy="4710113"/>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783562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17028585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282795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18766117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205288" cy="348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49838" y="1509713"/>
            <a:ext cx="4206875" cy="348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20820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197350" cy="347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41900" y="1509713"/>
            <a:ext cx="4198938" cy="347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6731963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2654417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7488351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752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4907074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7760543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222293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16763" y="301625"/>
            <a:ext cx="2139950" cy="4697413"/>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72213" cy="4697413"/>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3139155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40430674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5452713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1062605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120078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0563" y="1509713"/>
            <a:ext cx="4205287" cy="348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48250" y="1509713"/>
            <a:ext cx="4206875" cy="348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7382435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6458119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5715828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2073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8030950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47711548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9689130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15175" y="300038"/>
            <a:ext cx="2139950" cy="4691062"/>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0563" y="300038"/>
            <a:ext cx="6272212" cy="4691062"/>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5296807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3965782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649630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3210669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13278971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195763" cy="3468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40313" y="1509713"/>
            <a:ext cx="4195762" cy="3468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3173236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8491476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2405418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25434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3748741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5850410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6042031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00888" y="301625"/>
            <a:ext cx="2135187" cy="467677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56338" cy="467677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8496908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1366624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9726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5255265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7180357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211638"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56188" y="1509713"/>
            <a:ext cx="4213225"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31632179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38267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92963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789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19080367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43725933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1215314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301625"/>
            <a:ext cx="2143125" cy="4710113"/>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81738" cy="4710113"/>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11541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141101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8397028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13608136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9393970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16202758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0563" y="1509713"/>
            <a:ext cx="4208462" cy="348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51425" y="1509713"/>
            <a:ext cx="4208463" cy="348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88371825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4487540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04051859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65503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5262610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5326325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036355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4169731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18350" y="300038"/>
            <a:ext cx="2141538" cy="46958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0563" y="300038"/>
            <a:ext cx="6275387" cy="46958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57682973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10362240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8720089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712247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195763" cy="347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40313" y="1509713"/>
            <a:ext cx="4197350" cy="347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92571295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08616304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7679274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79822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65054863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72458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82850785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5927245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02475" y="301625"/>
            <a:ext cx="2135188" cy="4678363"/>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57925" cy="4678363"/>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891785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04063" y="301625"/>
            <a:ext cx="2136775" cy="46815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59513" cy="46815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47535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1233517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067566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1152584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503238" y="1325563"/>
            <a:ext cx="4386262" cy="3617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41900" y="1325563"/>
            <a:ext cx="4387850" cy="3617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180825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241830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4749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1466178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276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922568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783789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84612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99313" y="925513"/>
            <a:ext cx="2230437" cy="4017962"/>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503238" y="925513"/>
            <a:ext cx="6543675" cy="4017962"/>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620247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1408584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17664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1121138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195763" cy="3468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40313" y="1509713"/>
            <a:ext cx="4197350" cy="3468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952410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96550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2579688" y="3213100"/>
            <a:ext cx="32639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995988" y="3213100"/>
            <a:ext cx="32639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828313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583748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936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638661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660297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223801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02475" y="301625"/>
            <a:ext cx="2135188" cy="467677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57925" cy="467677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922206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1215672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645029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511406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195763" cy="346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40313" y="1509713"/>
            <a:ext cx="4195762" cy="346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9850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29372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122240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41951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785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68253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755238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3025937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00888" y="301625"/>
            <a:ext cx="2135187" cy="46751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56338" cy="46751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514095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2003943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292570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28417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102761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192588" cy="3460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37138" y="1509713"/>
            <a:ext cx="4192587" cy="3460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97509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3134043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757243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0967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9396303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919817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4320692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96125" y="301625"/>
            <a:ext cx="2133600" cy="46688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51575" cy="4668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144850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3295490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37040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2787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2013999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192588" cy="3462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37138" y="1509713"/>
            <a:ext cx="4194175" cy="3462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6525541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789499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355193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8136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3386516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8862472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108879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97713" y="301625"/>
            <a:ext cx="2133600" cy="46704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253163" cy="46704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0454219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
        <p:nvSpPr>
          <p:cNvPr id="4" name="Rectangle 5"/>
          <p:cNvSpPr>
            <a:spLocks noGrp="1" noChangeArrowheads="1"/>
          </p:cNvSpPr>
          <p:nvPr>
            <p:ph type="sldNum" idx="10"/>
          </p:nvPr>
        </p:nvSpPr>
        <p:spPr>
          <a:ln/>
        </p:spPr>
        <p:txBody>
          <a:bodyPr/>
          <a:lstStyle>
            <a:lvl1pPr>
              <a:defRPr/>
            </a:lvl1pPr>
          </a:lstStyle>
          <a:p>
            <a:pPr>
              <a:defRPr/>
            </a:pPr>
            <a:fld id="{3D1769DF-472B-7749-A4B7-37B59AD92F07}" type="slidenum">
              <a:rPr lang="es-ES" altLang="es-ES_tradnl"/>
              <a:pPr>
                <a:defRPr/>
              </a:pPr>
              <a:t>‹Nr.›</a:t>
            </a:fld>
            <a:endParaRPr lang="es-ES" altLang="es-ES_tradnl"/>
          </a:p>
        </p:txBody>
      </p:sp>
    </p:spTree>
    <p:extLst>
      <p:ext uri="{BB962C8B-B14F-4D97-AF65-F5344CB8AC3E}">
        <p14:creationId xmlns:p14="http://schemas.microsoft.com/office/powerpoint/2010/main" val="184316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1703709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5"/>
          <p:cNvSpPr>
            <a:spLocks noGrp="1" noChangeArrowheads="1"/>
          </p:cNvSpPr>
          <p:nvPr>
            <p:ph type="sldNum" idx="10"/>
          </p:nvPr>
        </p:nvSpPr>
        <p:spPr>
          <a:ln/>
        </p:spPr>
        <p:txBody>
          <a:bodyPr/>
          <a:lstStyle>
            <a:lvl1pPr>
              <a:defRPr/>
            </a:lvl1pPr>
          </a:lstStyle>
          <a:p>
            <a:pPr>
              <a:defRPr/>
            </a:pPr>
            <a:fld id="{6A037875-9EB4-C645-8DFC-EDB3B14221CE}" type="slidenum">
              <a:rPr lang="es-ES" altLang="es-ES_tradnl"/>
              <a:pPr>
                <a:defRPr/>
              </a:pPr>
              <a:t>‹Nr.›</a:t>
            </a:fld>
            <a:endParaRPr lang="es-ES" altLang="es-ES_tradnl"/>
          </a:p>
        </p:txBody>
      </p:sp>
    </p:spTree>
    <p:extLst>
      <p:ext uri="{BB962C8B-B14F-4D97-AF65-F5344CB8AC3E}">
        <p14:creationId xmlns:p14="http://schemas.microsoft.com/office/powerpoint/2010/main" val="6328497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Rectangle 5"/>
          <p:cNvSpPr>
            <a:spLocks noGrp="1" noChangeArrowheads="1"/>
          </p:cNvSpPr>
          <p:nvPr>
            <p:ph type="sldNum" idx="10"/>
          </p:nvPr>
        </p:nvSpPr>
        <p:spPr>
          <a:ln/>
        </p:spPr>
        <p:txBody>
          <a:bodyPr/>
          <a:lstStyle>
            <a:lvl1pPr>
              <a:defRPr/>
            </a:lvl1pPr>
          </a:lstStyle>
          <a:p>
            <a:pPr>
              <a:defRPr/>
            </a:pPr>
            <a:fld id="{EDD016B3-4422-4A48-B43C-5E2860909671}" type="slidenum">
              <a:rPr lang="es-ES" altLang="es-ES_tradnl"/>
              <a:pPr>
                <a:defRPr/>
              </a:pPr>
              <a:t>‹Nr.›</a:t>
            </a:fld>
            <a:endParaRPr lang="es-ES" altLang="es-ES_tradnl"/>
          </a:p>
        </p:txBody>
      </p:sp>
    </p:spTree>
    <p:extLst>
      <p:ext uri="{BB962C8B-B14F-4D97-AF65-F5344CB8AC3E}">
        <p14:creationId xmlns:p14="http://schemas.microsoft.com/office/powerpoint/2010/main" val="1966156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2150" y="1509713"/>
            <a:ext cx="4241800" cy="353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86350" y="1509713"/>
            <a:ext cx="4241800" cy="353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Rectangle 5"/>
          <p:cNvSpPr>
            <a:spLocks noGrp="1" noChangeArrowheads="1"/>
          </p:cNvSpPr>
          <p:nvPr>
            <p:ph type="sldNum" idx="10"/>
          </p:nvPr>
        </p:nvSpPr>
        <p:spPr>
          <a:ln/>
        </p:spPr>
        <p:txBody>
          <a:bodyPr/>
          <a:lstStyle>
            <a:lvl1pPr>
              <a:defRPr/>
            </a:lvl1pPr>
          </a:lstStyle>
          <a:p>
            <a:pPr>
              <a:defRPr/>
            </a:pPr>
            <a:fld id="{3B1DC633-AA39-FC48-869B-4CAB9130BEE2}" type="slidenum">
              <a:rPr lang="es-ES" altLang="es-ES_tradnl"/>
              <a:pPr>
                <a:defRPr/>
              </a:pPr>
              <a:t>‹Nr.›</a:t>
            </a:fld>
            <a:endParaRPr lang="es-ES" altLang="es-ES_tradnl"/>
          </a:p>
        </p:txBody>
      </p:sp>
    </p:spTree>
    <p:extLst>
      <p:ext uri="{BB962C8B-B14F-4D97-AF65-F5344CB8AC3E}">
        <p14:creationId xmlns:p14="http://schemas.microsoft.com/office/powerpoint/2010/main" val="18676040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Rectangle 5"/>
          <p:cNvSpPr>
            <a:spLocks noGrp="1" noChangeArrowheads="1"/>
          </p:cNvSpPr>
          <p:nvPr>
            <p:ph type="sldNum" idx="10"/>
          </p:nvPr>
        </p:nvSpPr>
        <p:spPr>
          <a:ln/>
        </p:spPr>
        <p:txBody>
          <a:bodyPr/>
          <a:lstStyle>
            <a:lvl1pPr>
              <a:defRPr/>
            </a:lvl1pPr>
          </a:lstStyle>
          <a:p>
            <a:pPr>
              <a:defRPr/>
            </a:pPr>
            <a:fld id="{346B92B4-E565-B54E-AE38-87E41C1822E4}" type="slidenum">
              <a:rPr lang="es-ES" altLang="es-ES_tradnl"/>
              <a:pPr>
                <a:defRPr/>
              </a:pPr>
              <a:t>‹Nr.›</a:t>
            </a:fld>
            <a:endParaRPr lang="es-ES" altLang="es-ES_tradnl"/>
          </a:p>
        </p:txBody>
      </p:sp>
    </p:spTree>
    <p:extLst>
      <p:ext uri="{BB962C8B-B14F-4D97-AF65-F5344CB8AC3E}">
        <p14:creationId xmlns:p14="http://schemas.microsoft.com/office/powerpoint/2010/main" val="12009056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Rectangle 5"/>
          <p:cNvSpPr>
            <a:spLocks noGrp="1" noChangeArrowheads="1"/>
          </p:cNvSpPr>
          <p:nvPr>
            <p:ph type="sldNum" idx="10"/>
          </p:nvPr>
        </p:nvSpPr>
        <p:spPr>
          <a:ln/>
        </p:spPr>
        <p:txBody>
          <a:bodyPr/>
          <a:lstStyle>
            <a:lvl1pPr>
              <a:defRPr/>
            </a:lvl1pPr>
          </a:lstStyle>
          <a:p>
            <a:pPr>
              <a:defRPr/>
            </a:pPr>
            <a:fld id="{EB383D54-8B45-2E46-8AEB-6114B63E5264}" type="slidenum">
              <a:rPr lang="es-ES" altLang="es-ES_tradnl"/>
              <a:pPr>
                <a:defRPr/>
              </a:pPr>
              <a:t>‹Nr.›</a:t>
            </a:fld>
            <a:endParaRPr lang="es-ES" altLang="es-ES_tradnl"/>
          </a:p>
        </p:txBody>
      </p:sp>
    </p:spTree>
    <p:extLst>
      <p:ext uri="{BB962C8B-B14F-4D97-AF65-F5344CB8AC3E}">
        <p14:creationId xmlns:p14="http://schemas.microsoft.com/office/powerpoint/2010/main" val="15700626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56C164BF-1EEC-984B-B1C5-A60368BA4205}" type="slidenum">
              <a:rPr lang="es-ES" altLang="es-ES_tradnl"/>
              <a:pPr>
                <a:defRPr/>
              </a:pPr>
              <a:t>‹Nr.›</a:t>
            </a:fld>
            <a:endParaRPr lang="es-ES" altLang="es-ES_tradnl"/>
          </a:p>
        </p:txBody>
      </p:sp>
    </p:spTree>
    <p:extLst>
      <p:ext uri="{BB962C8B-B14F-4D97-AF65-F5344CB8AC3E}">
        <p14:creationId xmlns:p14="http://schemas.microsoft.com/office/powerpoint/2010/main" val="19121105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5"/>
          <p:cNvSpPr>
            <a:spLocks noGrp="1" noChangeArrowheads="1"/>
          </p:cNvSpPr>
          <p:nvPr>
            <p:ph type="sldNum" idx="10"/>
          </p:nvPr>
        </p:nvSpPr>
        <p:spPr>
          <a:ln/>
        </p:spPr>
        <p:txBody>
          <a:bodyPr/>
          <a:lstStyle>
            <a:lvl1pPr>
              <a:defRPr/>
            </a:lvl1pPr>
          </a:lstStyle>
          <a:p>
            <a:pPr>
              <a:defRPr/>
            </a:pPr>
            <a:fld id="{A3364E74-028D-4C41-8DF9-FFFFEFD04AC5}" type="slidenum">
              <a:rPr lang="es-ES" altLang="es-ES_tradnl"/>
              <a:pPr>
                <a:defRPr/>
              </a:pPr>
              <a:t>‹Nr.›</a:t>
            </a:fld>
            <a:endParaRPr lang="es-ES" altLang="es-ES_tradnl"/>
          </a:p>
        </p:txBody>
      </p:sp>
    </p:spTree>
    <p:extLst>
      <p:ext uri="{BB962C8B-B14F-4D97-AF65-F5344CB8AC3E}">
        <p14:creationId xmlns:p14="http://schemas.microsoft.com/office/powerpoint/2010/main" val="18969218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5"/>
          <p:cNvSpPr>
            <a:spLocks noGrp="1" noChangeArrowheads="1"/>
          </p:cNvSpPr>
          <p:nvPr>
            <p:ph type="sldNum" idx="10"/>
          </p:nvPr>
        </p:nvSpPr>
        <p:spPr>
          <a:ln/>
        </p:spPr>
        <p:txBody>
          <a:bodyPr/>
          <a:lstStyle>
            <a:lvl1pPr>
              <a:defRPr/>
            </a:lvl1pPr>
          </a:lstStyle>
          <a:p>
            <a:pPr>
              <a:defRPr/>
            </a:pPr>
            <a:fld id="{C795A5EA-567A-2E44-A346-AF2E248608A8}" type="slidenum">
              <a:rPr lang="es-ES" altLang="es-ES_tradnl"/>
              <a:pPr>
                <a:defRPr/>
              </a:pPr>
              <a:t>‹Nr.›</a:t>
            </a:fld>
            <a:endParaRPr lang="es-ES" altLang="es-ES_tradnl"/>
          </a:p>
        </p:txBody>
      </p:sp>
    </p:spTree>
    <p:extLst>
      <p:ext uri="{BB962C8B-B14F-4D97-AF65-F5344CB8AC3E}">
        <p14:creationId xmlns:p14="http://schemas.microsoft.com/office/powerpoint/2010/main" val="229062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5"/>
          <p:cNvSpPr>
            <a:spLocks noGrp="1" noChangeArrowheads="1"/>
          </p:cNvSpPr>
          <p:nvPr>
            <p:ph type="sldNum" idx="10"/>
          </p:nvPr>
        </p:nvSpPr>
        <p:spPr>
          <a:ln/>
        </p:spPr>
        <p:txBody>
          <a:bodyPr/>
          <a:lstStyle>
            <a:lvl1pPr>
              <a:defRPr/>
            </a:lvl1pPr>
          </a:lstStyle>
          <a:p>
            <a:pPr>
              <a:defRPr/>
            </a:pPr>
            <a:fld id="{87973670-702B-5A4D-ABEB-5CC5BBF7D392}" type="slidenum">
              <a:rPr lang="es-ES" altLang="es-ES_tradnl"/>
              <a:pPr>
                <a:defRPr/>
              </a:pPr>
              <a:t>‹Nr.›</a:t>
            </a:fld>
            <a:endParaRPr lang="es-ES" altLang="es-ES_tradnl"/>
          </a:p>
        </p:txBody>
      </p:sp>
    </p:spTree>
    <p:extLst>
      <p:ext uri="{BB962C8B-B14F-4D97-AF65-F5344CB8AC3E}">
        <p14:creationId xmlns:p14="http://schemas.microsoft.com/office/powerpoint/2010/main" val="5852667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69150" y="301625"/>
            <a:ext cx="2159000" cy="47450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92150" y="301625"/>
            <a:ext cx="6324600" cy="47450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5"/>
          <p:cNvSpPr>
            <a:spLocks noGrp="1" noChangeArrowheads="1"/>
          </p:cNvSpPr>
          <p:nvPr>
            <p:ph type="sldNum" idx="10"/>
          </p:nvPr>
        </p:nvSpPr>
        <p:spPr>
          <a:ln/>
        </p:spPr>
        <p:txBody>
          <a:bodyPr/>
          <a:lstStyle>
            <a:lvl1pPr>
              <a:defRPr/>
            </a:lvl1pPr>
          </a:lstStyle>
          <a:p>
            <a:pPr>
              <a:defRPr/>
            </a:pPr>
            <a:fld id="{E48F6BC5-ABC6-B149-9F36-91D6B94EFB0E}" type="slidenum">
              <a:rPr lang="es-ES" altLang="es-ES_tradnl"/>
              <a:pPr>
                <a:defRPr/>
              </a:pPr>
              <a:t>‹Nr.›</a:t>
            </a:fld>
            <a:endParaRPr lang="es-ES" altLang="es-ES_tradnl"/>
          </a:p>
        </p:txBody>
      </p:sp>
    </p:spTree>
    <p:extLst>
      <p:ext uri="{BB962C8B-B14F-4D97-AF65-F5344CB8AC3E}">
        <p14:creationId xmlns:p14="http://schemas.microsoft.com/office/powerpoint/2010/main" val="110277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8293762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1762125"/>
            <a:ext cx="8569325" cy="1214438"/>
          </a:xfrm>
        </p:spPr>
        <p:txBody>
          <a:bodyPr/>
          <a:lstStyle/>
          <a:p>
            <a:r>
              <a:rPr lang="es-ES_tradnl"/>
              <a:t>Clic para editar título</a:t>
            </a:r>
            <a:endParaRPr lang="es-ES"/>
          </a:p>
        </p:txBody>
      </p:sp>
      <p:sp>
        <p:nvSpPr>
          <p:cNvPr id="3" name="Subtítulo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15963755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7713895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3643313"/>
            <a:ext cx="8567738" cy="1127125"/>
          </a:xfrm>
        </p:spPr>
        <p:txBody>
          <a:bodyPr/>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Tree>
    <p:extLst>
      <p:ext uri="{BB962C8B-B14F-4D97-AF65-F5344CB8AC3E}">
        <p14:creationId xmlns:p14="http://schemas.microsoft.com/office/powerpoint/2010/main" val="11788726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90563" y="1508125"/>
            <a:ext cx="4203700" cy="347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046663" y="1508125"/>
            <a:ext cx="4203700" cy="347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6293248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7013"/>
            <a:ext cx="9072563" cy="944562"/>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7061454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11914742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8925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225425"/>
            <a:ext cx="3316288" cy="9604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229475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3968750"/>
            <a:ext cx="6048375" cy="469900"/>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20560862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4821726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1027" name="Line 2"/>
          <p:cNvSpPr>
            <a:spLocks noChangeShapeType="1"/>
          </p:cNvSpPr>
          <p:nvPr/>
        </p:nvSpPr>
        <p:spPr bwMode="auto">
          <a:xfrm>
            <a:off x="2576513" y="2900363"/>
            <a:ext cx="6908800" cy="3175"/>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pic>
        <p:nvPicPr>
          <p:cNvPr id="102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938" y="512763"/>
            <a:ext cx="1501775" cy="468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4"/>
          <p:cNvSpPr>
            <a:spLocks noGrp="1" noChangeArrowheads="1"/>
          </p:cNvSpPr>
          <p:nvPr>
            <p:ph type="title"/>
          </p:nvPr>
        </p:nvSpPr>
        <p:spPr bwMode="auto">
          <a:xfrm>
            <a:off x="2579688" y="0"/>
            <a:ext cx="6600825" cy="28019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1030" name="Rectangle 5"/>
          <p:cNvSpPr>
            <a:spLocks noGrp="1" noChangeArrowheads="1"/>
          </p:cNvSpPr>
          <p:nvPr>
            <p:ph type="body" idx="1"/>
          </p:nvPr>
        </p:nvSpPr>
        <p:spPr bwMode="auto">
          <a:xfrm>
            <a:off x="2579688" y="3213100"/>
            <a:ext cx="6680200" cy="41481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Freeform 1"/>
          <p:cNvSpPr>
            <a:spLocks noChangeArrowheads="1"/>
          </p:cNvSpPr>
          <p:nvPr/>
        </p:nvSpPr>
        <p:spPr bwMode="auto">
          <a:xfrm>
            <a:off x="0" y="0"/>
            <a:ext cx="515938"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2457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Line 3"/>
          <p:cNvSpPr>
            <a:spLocks noChangeShapeType="1"/>
          </p:cNvSpPr>
          <p:nvPr/>
        </p:nvSpPr>
        <p:spPr bwMode="auto">
          <a:xfrm>
            <a:off x="646113" y="1227138"/>
            <a:ext cx="8970962"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24581" name="Group 4"/>
          <p:cNvGrpSpPr>
            <a:grpSpLocks/>
          </p:cNvGrpSpPr>
          <p:nvPr/>
        </p:nvGrpSpPr>
        <p:grpSpPr bwMode="auto">
          <a:xfrm>
            <a:off x="0" y="0"/>
            <a:ext cx="404813" cy="1012825"/>
            <a:chOff x="0" y="0"/>
            <a:chExt cx="255" cy="638"/>
          </a:xfrm>
        </p:grpSpPr>
        <p:sp>
          <p:nvSpPr>
            <p:cNvPr id="24587" name="Freeform 5"/>
            <p:cNvSpPr>
              <a:spLocks noChangeArrowheads="1"/>
            </p:cNvSpPr>
            <p:nvPr/>
          </p:nvSpPr>
          <p:spPr bwMode="auto">
            <a:xfrm>
              <a:off x="0" y="0"/>
              <a:ext cx="255" cy="6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24588"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55" cy="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4582" name="Rectangle 7"/>
          <p:cNvSpPr>
            <a:spLocks noGrp="1" noChangeArrowheads="1"/>
          </p:cNvSpPr>
          <p:nvPr>
            <p:ph type="title"/>
          </p:nvPr>
        </p:nvSpPr>
        <p:spPr bwMode="auto">
          <a:xfrm>
            <a:off x="692150" y="301625"/>
            <a:ext cx="8583613" cy="10001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24583" name="Rectangle 8"/>
          <p:cNvSpPr>
            <a:spLocks noGrp="1" noChangeArrowheads="1"/>
          </p:cNvSpPr>
          <p:nvPr>
            <p:ph type="body" idx="1"/>
          </p:nvPr>
        </p:nvSpPr>
        <p:spPr bwMode="auto">
          <a:xfrm>
            <a:off x="692150" y="1508125"/>
            <a:ext cx="8583613" cy="35020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
        <p:nvSpPr>
          <p:cNvPr id="24584" name="Text Box 9"/>
          <p:cNvSpPr txBox="1">
            <a:spLocks noChangeArrowheads="1"/>
          </p:cNvSpPr>
          <p:nvPr/>
        </p:nvSpPr>
        <p:spPr bwMode="auto">
          <a:xfrm>
            <a:off x="503238" y="5164138"/>
            <a:ext cx="2327275"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24585" name="Text Box 10"/>
          <p:cNvSpPr txBox="1">
            <a:spLocks noChangeArrowheads="1"/>
          </p:cNvSpPr>
          <p:nvPr/>
        </p:nvSpPr>
        <p:spPr bwMode="auto">
          <a:xfrm>
            <a:off x="3448050" y="5164138"/>
            <a:ext cx="3175000"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4347" name="Rectangle 11"/>
          <p:cNvSpPr>
            <a:spLocks noGrp="1" noChangeArrowheads="1"/>
          </p:cNvSpPr>
          <p:nvPr>
            <p:ph type="sldNum"/>
          </p:nvPr>
        </p:nvSpPr>
        <p:spPr bwMode="auto">
          <a:xfrm>
            <a:off x="7227888" y="5164138"/>
            <a:ext cx="2271712" cy="320675"/>
          </a:xfrm>
          <a:prstGeom prst="rect">
            <a:avLst/>
          </a:prstGeom>
          <a:noFill/>
          <a:ln>
            <a:noFill/>
          </a:ln>
          <a:effectLst/>
          <a:extLs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eaLnBrk="1">
              <a:lnSpc>
                <a:spcPct val="95000"/>
              </a:lnSpc>
              <a:buSzPct val="100000"/>
              <a:tabLst>
                <a:tab pos="449263" algn="l"/>
                <a:tab pos="898525" algn="l"/>
                <a:tab pos="1347788" algn="l"/>
                <a:tab pos="1797050" algn="l"/>
                <a:tab pos="2246313" algn="l"/>
              </a:tabLst>
              <a:defRPr sz="1400" smtClean="0">
                <a:solidFill>
                  <a:srgbClr val="000000"/>
                </a:solidFill>
                <a:latin typeface="Times New Roman" charset="0"/>
              </a:defRPr>
            </a:lvl1pPr>
          </a:lstStyle>
          <a:p>
            <a:pPr>
              <a:defRPr/>
            </a:pPr>
            <a:fld id="{87EF5505-98CE-BD47-AEB8-9560BEC1A21E}" type="slidenum">
              <a:rPr lang="es-ES" altLang="es-ES_tradnl"/>
              <a:pPr>
                <a:defRPr/>
              </a:pPr>
              <a:t>‹Nr.›</a:t>
            </a:fld>
            <a:endParaRPr lang="es-ES" altLang="es-ES_tradnl"/>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3686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8"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36869" name="Group 4"/>
          <p:cNvGrpSpPr>
            <a:grpSpLocks/>
          </p:cNvGrpSpPr>
          <p:nvPr/>
        </p:nvGrpSpPr>
        <p:grpSpPr bwMode="auto">
          <a:xfrm>
            <a:off x="0" y="0"/>
            <a:ext cx="376238" cy="990600"/>
            <a:chOff x="0" y="0"/>
            <a:chExt cx="237" cy="624"/>
          </a:xfrm>
        </p:grpSpPr>
        <p:sp>
          <p:nvSpPr>
            <p:cNvPr id="36872" name="Freeform 5"/>
            <p:cNvSpPr>
              <a:spLocks noChangeArrowheads="1"/>
            </p:cNvSpPr>
            <p:nvPr/>
          </p:nvSpPr>
          <p:spPr bwMode="auto">
            <a:xfrm>
              <a:off x="0" y="0"/>
              <a:ext cx="237" cy="6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36873"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3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6870" name="Rectangle 7"/>
          <p:cNvSpPr>
            <a:spLocks noGrp="1" noChangeArrowheads="1"/>
          </p:cNvSpPr>
          <p:nvPr>
            <p:ph type="title"/>
          </p:nvPr>
        </p:nvSpPr>
        <p:spPr bwMode="auto">
          <a:xfrm>
            <a:off x="692150" y="301625"/>
            <a:ext cx="8555038" cy="9779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36871" name="Rectangle 8"/>
          <p:cNvSpPr>
            <a:spLocks noGrp="1" noChangeArrowheads="1"/>
          </p:cNvSpPr>
          <p:nvPr>
            <p:ph type="body" idx="1"/>
          </p:nvPr>
        </p:nvSpPr>
        <p:spPr bwMode="auto">
          <a:xfrm>
            <a:off x="692150" y="1509713"/>
            <a:ext cx="8555038" cy="3479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Freeform 1"/>
          <p:cNvSpPr>
            <a:spLocks noChangeArrowheads="1"/>
          </p:cNvSpPr>
          <p:nvPr/>
        </p:nvSpPr>
        <p:spPr bwMode="auto">
          <a:xfrm>
            <a:off x="0" y="0"/>
            <a:ext cx="515938"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3789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2"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37893" name="Group 4"/>
          <p:cNvGrpSpPr>
            <a:grpSpLocks/>
          </p:cNvGrpSpPr>
          <p:nvPr/>
        </p:nvGrpSpPr>
        <p:grpSpPr bwMode="auto">
          <a:xfrm>
            <a:off x="0" y="0"/>
            <a:ext cx="396875" cy="1004888"/>
            <a:chOff x="0" y="0"/>
            <a:chExt cx="250" cy="633"/>
          </a:xfrm>
        </p:grpSpPr>
        <p:sp>
          <p:nvSpPr>
            <p:cNvPr id="37896" name="Freeform 5"/>
            <p:cNvSpPr>
              <a:spLocks noChangeArrowheads="1"/>
            </p:cNvSpPr>
            <p:nvPr/>
          </p:nvSpPr>
          <p:spPr bwMode="auto">
            <a:xfrm>
              <a:off x="0" y="0"/>
              <a:ext cx="250" cy="6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37897"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50" cy="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7894" name="Rectangle 7"/>
          <p:cNvSpPr>
            <a:spLocks noGrp="1" noChangeArrowheads="1"/>
          </p:cNvSpPr>
          <p:nvPr>
            <p:ph type="title"/>
          </p:nvPr>
        </p:nvSpPr>
        <p:spPr bwMode="auto">
          <a:xfrm>
            <a:off x="690563" y="300038"/>
            <a:ext cx="8575675" cy="99218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20" tIns="36360" rIns="72720" bIns="36360" numCol="1" anchor="t" anchorCtr="0" compatLnSpc="1">
            <a:prstTxWarp prst="textNoShape">
              <a:avLst/>
            </a:prstTxWarp>
          </a:bodyPr>
          <a:lstStyle/>
          <a:p>
            <a:pPr lvl="0"/>
            <a:r>
              <a:rPr lang="en-GB" altLang="es-ES_tradnl"/>
              <a:t>Pulse para editar el formato del texto de título</a:t>
            </a:r>
          </a:p>
        </p:txBody>
      </p:sp>
      <p:sp>
        <p:nvSpPr>
          <p:cNvPr id="37895" name="Rectangle 8"/>
          <p:cNvSpPr>
            <a:spLocks noGrp="1" noChangeArrowheads="1"/>
          </p:cNvSpPr>
          <p:nvPr>
            <p:ph type="body" idx="1"/>
          </p:nvPr>
        </p:nvSpPr>
        <p:spPr bwMode="auto">
          <a:xfrm>
            <a:off x="690563" y="1509713"/>
            <a:ext cx="8575675" cy="34925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20" tIns="36360" rIns="72720" bIns="3636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388"/>
        </a:spcAft>
        <a:buClr>
          <a:srgbClr val="000000"/>
        </a:buClr>
        <a:buSzPct val="100000"/>
        <a:buFont typeface="Times New Roman" charset="0"/>
        <a:defRPr sz="9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1113"/>
        </a:spcAft>
        <a:buClr>
          <a:srgbClr val="000000"/>
        </a:buClr>
        <a:buSzPct val="100000"/>
        <a:buFont typeface="Times New Roman" charset="0"/>
        <a:defRPr sz="9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838"/>
        </a:spcAft>
        <a:buClr>
          <a:srgbClr val="000000"/>
        </a:buClr>
        <a:buSzPct val="100000"/>
        <a:buFont typeface="Times New Roman" charset="0"/>
        <a:defRPr sz="9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563"/>
        </a:spcAft>
        <a:buClr>
          <a:srgbClr val="000000"/>
        </a:buClr>
        <a:buSzPct val="100000"/>
        <a:buFont typeface="Times New Roman" charset="0"/>
        <a:defRPr sz="9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Freeform 1"/>
          <p:cNvSpPr>
            <a:spLocks noChangeArrowheads="1"/>
          </p:cNvSpPr>
          <p:nvPr/>
        </p:nvSpPr>
        <p:spPr bwMode="auto">
          <a:xfrm>
            <a:off x="0" y="0"/>
            <a:ext cx="515938"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3891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6"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38917" name="Group 4"/>
          <p:cNvGrpSpPr>
            <a:grpSpLocks/>
          </p:cNvGrpSpPr>
          <p:nvPr/>
        </p:nvGrpSpPr>
        <p:grpSpPr bwMode="auto">
          <a:xfrm>
            <a:off x="0" y="0"/>
            <a:ext cx="387350" cy="995363"/>
            <a:chOff x="0" y="0"/>
            <a:chExt cx="244" cy="627"/>
          </a:xfrm>
        </p:grpSpPr>
        <p:sp>
          <p:nvSpPr>
            <p:cNvPr id="38920" name="Freeform 5"/>
            <p:cNvSpPr>
              <a:spLocks noChangeArrowheads="1"/>
            </p:cNvSpPr>
            <p:nvPr/>
          </p:nvSpPr>
          <p:spPr bwMode="auto">
            <a:xfrm>
              <a:off x="0" y="0"/>
              <a:ext cx="244" cy="6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38921"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44" cy="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8918" name="Rectangle 7"/>
          <p:cNvSpPr>
            <a:spLocks noGrp="1" noChangeArrowheads="1"/>
          </p:cNvSpPr>
          <p:nvPr>
            <p:ph type="title"/>
          </p:nvPr>
        </p:nvSpPr>
        <p:spPr bwMode="auto">
          <a:xfrm>
            <a:off x="690563" y="300038"/>
            <a:ext cx="8564562" cy="9842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20" tIns="36360" rIns="72720" bIns="36360" numCol="1" anchor="t" anchorCtr="0" compatLnSpc="1">
            <a:prstTxWarp prst="textNoShape">
              <a:avLst/>
            </a:prstTxWarp>
          </a:bodyPr>
          <a:lstStyle/>
          <a:p>
            <a:pPr lvl="0"/>
            <a:r>
              <a:rPr lang="en-GB" altLang="es-ES_tradnl"/>
              <a:t>Pulse para editar el formato del texto de título</a:t>
            </a:r>
          </a:p>
        </p:txBody>
      </p:sp>
      <p:sp>
        <p:nvSpPr>
          <p:cNvPr id="38919" name="Rectangle 8"/>
          <p:cNvSpPr>
            <a:spLocks noGrp="1" noChangeArrowheads="1"/>
          </p:cNvSpPr>
          <p:nvPr>
            <p:ph type="body" idx="1"/>
          </p:nvPr>
        </p:nvSpPr>
        <p:spPr bwMode="auto">
          <a:xfrm>
            <a:off x="690563" y="1508125"/>
            <a:ext cx="8564562" cy="3484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20" tIns="36360" rIns="72720" bIns="3636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388"/>
        </a:spcAft>
        <a:buClr>
          <a:srgbClr val="000000"/>
        </a:buClr>
        <a:buSzPct val="100000"/>
        <a:buFont typeface="Times New Roman" charset="0"/>
        <a:defRPr sz="9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1113"/>
        </a:spcAft>
        <a:buClr>
          <a:srgbClr val="000000"/>
        </a:buClr>
        <a:buSzPct val="100000"/>
        <a:buFont typeface="Times New Roman" charset="0"/>
        <a:defRPr sz="9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838"/>
        </a:spcAft>
        <a:buClr>
          <a:srgbClr val="000000"/>
        </a:buClr>
        <a:buSzPct val="100000"/>
        <a:buFont typeface="Times New Roman" charset="0"/>
        <a:defRPr sz="9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563"/>
        </a:spcAft>
        <a:buClr>
          <a:srgbClr val="000000"/>
        </a:buClr>
        <a:buSzPct val="100000"/>
        <a:buFont typeface="Times New Roman" charset="0"/>
        <a:defRPr sz="9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4096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4"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40965" name="Group 4"/>
          <p:cNvGrpSpPr>
            <a:grpSpLocks/>
          </p:cNvGrpSpPr>
          <p:nvPr/>
        </p:nvGrpSpPr>
        <p:grpSpPr bwMode="auto">
          <a:xfrm>
            <a:off x="0" y="0"/>
            <a:ext cx="398463" cy="1012825"/>
            <a:chOff x="0" y="0"/>
            <a:chExt cx="251" cy="638"/>
          </a:xfrm>
        </p:grpSpPr>
        <p:sp>
          <p:nvSpPr>
            <p:cNvPr id="40968" name="Freeform 5"/>
            <p:cNvSpPr>
              <a:spLocks noChangeArrowheads="1"/>
            </p:cNvSpPr>
            <p:nvPr/>
          </p:nvSpPr>
          <p:spPr bwMode="auto">
            <a:xfrm>
              <a:off x="0" y="0"/>
              <a:ext cx="251" cy="6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40969"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51" cy="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Rectangle 7"/>
          <p:cNvSpPr>
            <a:spLocks noGrp="1" noChangeArrowheads="1"/>
          </p:cNvSpPr>
          <p:nvPr>
            <p:ph type="title"/>
          </p:nvPr>
        </p:nvSpPr>
        <p:spPr bwMode="auto">
          <a:xfrm>
            <a:off x="692150" y="301625"/>
            <a:ext cx="8577263" cy="10001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40967" name="Rectangle 8"/>
          <p:cNvSpPr>
            <a:spLocks noGrp="1" noChangeArrowheads="1"/>
          </p:cNvSpPr>
          <p:nvPr>
            <p:ph type="body" idx="1"/>
          </p:nvPr>
        </p:nvSpPr>
        <p:spPr bwMode="auto">
          <a:xfrm>
            <a:off x="692150" y="1509713"/>
            <a:ext cx="8577263" cy="35020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4198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8"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41989" name="Group 4"/>
          <p:cNvGrpSpPr>
            <a:grpSpLocks/>
          </p:cNvGrpSpPr>
          <p:nvPr/>
        </p:nvGrpSpPr>
        <p:grpSpPr bwMode="auto">
          <a:xfrm>
            <a:off x="0" y="0"/>
            <a:ext cx="385763" cy="1000125"/>
            <a:chOff x="0" y="0"/>
            <a:chExt cx="243" cy="630"/>
          </a:xfrm>
        </p:grpSpPr>
        <p:sp>
          <p:nvSpPr>
            <p:cNvPr id="41992" name="Freeform 5"/>
            <p:cNvSpPr>
              <a:spLocks noChangeArrowheads="1"/>
            </p:cNvSpPr>
            <p:nvPr/>
          </p:nvSpPr>
          <p:spPr bwMode="auto">
            <a:xfrm>
              <a:off x="0" y="0"/>
              <a:ext cx="243" cy="6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41993"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43" cy="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1990" name="Rectangle 7"/>
          <p:cNvSpPr>
            <a:spLocks noGrp="1" noChangeArrowheads="1"/>
          </p:cNvSpPr>
          <p:nvPr>
            <p:ph type="title"/>
          </p:nvPr>
        </p:nvSpPr>
        <p:spPr bwMode="auto">
          <a:xfrm>
            <a:off x="692150" y="301625"/>
            <a:ext cx="8564563" cy="9874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41991" name="Rectangle 8"/>
          <p:cNvSpPr>
            <a:spLocks noGrp="1" noChangeArrowheads="1"/>
          </p:cNvSpPr>
          <p:nvPr>
            <p:ph type="body" idx="1"/>
          </p:nvPr>
        </p:nvSpPr>
        <p:spPr bwMode="auto">
          <a:xfrm>
            <a:off x="692150" y="1509713"/>
            <a:ext cx="8564563" cy="34893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Freeform 1"/>
          <p:cNvSpPr>
            <a:spLocks noChangeArrowheads="1"/>
          </p:cNvSpPr>
          <p:nvPr/>
        </p:nvSpPr>
        <p:spPr bwMode="auto">
          <a:xfrm>
            <a:off x="0" y="0"/>
            <a:ext cx="515938"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4301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2"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43013" name="Group 4"/>
          <p:cNvGrpSpPr>
            <a:grpSpLocks/>
          </p:cNvGrpSpPr>
          <p:nvPr/>
        </p:nvGrpSpPr>
        <p:grpSpPr bwMode="auto">
          <a:xfrm>
            <a:off x="0" y="0"/>
            <a:ext cx="385763" cy="993775"/>
            <a:chOff x="0" y="0"/>
            <a:chExt cx="243" cy="626"/>
          </a:xfrm>
        </p:grpSpPr>
        <p:sp>
          <p:nvSpPr>
            <p:cNvPr id="43016" name="Freeform 5"/>
            <p:cNvSpPr>
              <a:spLocks noChangeArrowheads="1"/>
            </p:cNvSpPr>
            <p:nvPr/>
          </p:nvSpPr>
          <p:spPr bwMode="auto">
            <a:xfrm>
              <a:off x="0" y="0"/>
              <a:ext cx="243" cy="6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43017"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43" cy="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3014" name="Rectangle 7"/>
          <p:cNvSpPr>
            <a:spLocks noGrp="1" noChangeArrowheads="1"/>
          </p:cNvSpPr>
          <p:nvPr>
            <p:ph type="title"/>
          </p:nvPr>
        </p:nvSpPr>
        <p:spPr bwMode="auto">
          <a:xfrm>
            <a:off x="690563" y="300038"/>
            <a:ext cx="8564562" cy="9810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20" tIns="36360" rIns="72720" bIns="36360" numCol="1" anchor="t" anchorCtr="0" compatLnSpc="1">
            <a:prstTxWarp prst="textNoShape">
              <a:avLst/>
            </a:prstTxWarp>
          </a:bodyPr>
          <a:lstStyle/>
          <a:p>
            <a:pPr lvl="0"/>
            <a:r>
              <a:rPr lang="en-GB" altLang="es-ES_tradnl"/>
              <a:t>Pulse para editar el formato del texto de título</a:t>
            </a:r>
          </a:p>
        </p:txBody>
      </p:sp>
      <p:sp>
        <p:nvSpPr>
          <p:cNvPr id="43015" name="Rectangle 8"/>
          <p:cNvSpPr>
            <a:spLocks noGrp="1" noChangeArrowheads="1"/>
          </p:cNvSpPr>
          <p:nvPr>
            <p:ph type="body" idx="1"/>
          </p:nvPr>
        </p:nvSpPr>
        <p:spPr bwMode="auto">
          <a:xfrm>
            <a:off x="690563" y="1509713"/>
            <a:ext cx="8564562" cy="348138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20" tIns="36360" rIns="72720" bIns="3636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388"/>
        </a:spcAft>
        <a:buClr>
          <a:srgbClr val="000000"/>
        </a:buClr>
        <a:buSzPct val="100000"/>
        <a:buFont typeface="Times New Roman" charset="0"/>
        <a:defRPr sz="9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1113"/>
        </a:spcAft>
        <a:buClr>
          <a:srgbClr val="000000"/>
        </a:buClr>
        <a:buSzPct val="100000"/>
        <a:buFont typeface="Times New Roman" charset="0"/>
        <a:defRPr sz="9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838"/>
        </a:spcAft>
        <a:buClr>
          <a:srgbClr val="000000"/>
        </a:buClr>
        <a:buSzPct val="100000"/>
        <a:buFont typeface="Times New Roman" charset="0"/>
        <a:defRPr sz="9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563"/>
        </a:spcAft>
        <a:buClr>
          <a:srgbClr val="000000"/>
        </a:buClr>
        <a:buSzPct val="100000"/>
        <a:buFont typeface="Times New Roman" charset="0"/>
        <a:defRPr sz="9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4403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6"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44037" name="Group 4"/>
          <p:cNvGrpSpPr>
            <a:grpSpLocks/>
          </p:cNvGrpSpPr>
          <p:nvPr/>
        </p:nvGrpSpPr>
        <p:grpSpPr bwMode="auto">
          <a:xfrm>
            <a:off x="0" y="0"/>
            <a:ext cx="365125" cy="979488"/>
            <a:chOff x="0" y="0"/>
            <a:chExt cx="230" cy="617"/>
          </a:xfrm>
        </p:grpSpPr>
        <p:sp>
          <p:nvSpPr>
            <p:cNvPr id="44040" name="Freeform 5"/>
            <p:cNvSpPr>
              <a:spLocks noChangeArrowheads="1"/>
            </p:cNvSpPr>
            <p:nvPr/>
          </p:nvSpPr>
          <p:spPr bwMode="auto">
            <a:xfrm>
              <a:off x="0" y="0"/>
              <a:ext cx="230" cy="6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44041"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30" cy="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4038" name="Rectangle 7"/>
          <p:cNvSpPr>
            <a:spLocks noGrp="1" noChangeArrowheads="1"/>
          </p:cNvSpPr>
          <p:nvPr>
            <p:ph type="title"/>
          </p:nvPr>
        </p:nvSpPr>
        <p:spPr bwMode="auto">
          <a:xfrm>
            <a:off x="692150" y="301625"/>
            <a:ext cx="8543925" cy="96678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44039" name="Rectangle 8"/>
          <p:cNvSpPr>
            <a:spLocks noGrp="1" noChangeArrowheads="1"/>
          </p:cNvSpPr>
          <p:nvPr>
            <p:ph type="body" idx="1"/>
          </p:nvPr>
        </p:nvSpPr>
        <p:spPr bwMode="auto">
          <a:xfrm>
            <a:off x="692150" y="1509713"/>
            <a:ext cx="8543925" cy="346868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4505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45061" name="Group 4"/>
          <p:cNvGrpSpPr>
            <a:grpSpLocks/>
          </p:cNvGrpSpPr>
          <p:nvPr/>
        </p:nvGrpSpPr>
        <p:grpSpPr bwMode="auto">
          <a:xfrm>
            <a:off x="0" y="0"/>
            <a:ext cx="398463" cy="1012825"/>
            <a:chOff x="0" y="0"/>
            <a:chExt cx="251" cy="638"/>
          </a:xfrm>
        </p:grpSpPr>
        <p:sp>
          <p:nvSpPr>
            <p:cNvPr id="45064" name="Freeform 5"/>
            <p:cNvSpPr>
              <a:spLocks noChangeArrowheads="1"/>
            </p:cNvSpPr>
            <p:nvPr/>
          </p:nvSpPr>
          <p:spPr bwMode="auto">
            <a:xfrm>
              <a:off x="0" y="0"/>
              <a:ext cx="251" cy="6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45065"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51" cy="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5062" name="Rectangle 7"/>
          <p:cNvSpPr>
            <a:spLocks noGrp="1" noChangeArrowheads="1"/>
          </p:cNvSpPr>
          <p:nvPr>
            <p:ph type="title"/>
          </p:nvPr>
        </p:nvSpPr>
        <p:spPr bwMode="auto">
          <a:xfrm>
            <a:off x="692150" y="301625"/>
            <a:ext cx="8577263" cy="10001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45063" name="Rectangle 8"/>
          <p:cNvSpPr>
            <a:spLocks noGrp="1" noChangeArrowheads="1"/>
          </p:cNvSpPr>
          <p:nvPr>
            <p:ph type="body" idx="1"/>
          </p:nvPr>
        </p:nvSpPr>
        <p:spPr bwMode="auto">
          <a:xfrm>
            <a:off x="692150" y="1509713"/>
            <a:ext cx="8577263" cy="350202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Freeform 1"/>
          <p:cNvSpPr>
            <a:spLocks noChangeArrowheads="1"/>
          </p:cNvSpPr>
          <p:nvPr/>
        </p:nvSpPr>
        <p:spPr bwMode="auto">
          <a:xfrm>
            <a:off x="0" y="0"/>
            <a:ext cx="515938"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4608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4"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46085" name="Group 4"/>
          <p:cNvGrpSpPr>
            <a:grpSpLocks/>
          </p:cNvGrpSpPr>
          <p:nvPr/>
        </p:nvGrpSpPr>
        <p:grpSpPr bwMode="auto">
          <a:xfrm>
            <a:off x="0" y="0"/>
            <a:ext cx="390525" cy="998538"/>
            <a:chOff x="0" y="0"/>
            <a:chExt cx="246" cy="629"/>
          </a:xfrm>
        </p:grpSpPr>
        <p:sp>
          <p:nvSpPr>
            <p:cNvPr id="46088" name="Freeform 5"/>
            <p:cNvSpPr>
              <a:spLocks noChangeArrowheads="1"/>
            </p:cNvSpPr>
            <p:nvPr/>
          </p:nvSpPr>
          <p:spPr bwMode="auto">
            <a:xfrm>
              <a:off x="0" y="0"/>
              <a:ext cx="246" cy="6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46089"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46" cy="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6086" name="Rectangle 7"/>
          <p:cNvSpPr>
            <a:spLocks noGrp="1" noChangeArrowheads="1"/>
          </p:cNvSpPr>
          <p:nvPr>
            <p:ph type="title"/>
          </p:nvPr>
        </p:nvSpPr>
        <p:spPr bwMode="auto">
          <a:xfrm>
            <a:off x="690563" y="300038"/>
            <a:ext cx="8569325" cy="98583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20" tIns="36360" rIns="72720" bIns="36360" numCol="1" anchor="t" anchorCtr="0" compatLnSpc="1">
            <a:prstTxWarp prst="textNoShape">
              <a:avLst/>
            </a:prstTxWarp>
          </a:bodyPr>
          <a:lstStyle/>
          <a:p>
            <a:pPr lvl="0"/>
            <a:r>
              <a:rPr lang="en-GB" altLang="es-ES_tradnl"/>
              <a:t>Pulse para editar el formato del texto de título</a:t>
            </a:r>
          </a:p>
        </p:txBody>
      </p:sp>
      <p:sp>
        <p:nvSpPr>
          <p:cNvPr id="46087" name="Rectangle 8"/>
          <p:cNvSpPr>
            <a:spLocks noGrp="1" noChangeArrowheads="1"/>
          </p:cNvSpPr>
          <p:nvPr>
            <p:ph type="body" idx="1"/>
          </p:nvPr>
        </p:nvSpPr>
        <p:spPr bwMode="auto">
          <a:xfrm>
            <a:off x="690563" y="1509713"/>
            <a:ext cx="8569325" cy="34861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20" tIns="36360" rIns="72720" bIns="3636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1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388"/>
        </a:spcAft>
        <a:buClr>
          <a:srgbClr val="000000"/>
        </a:buClr>
        <a:buSzPct val="100000"/>
        <a:buFont typeface="Times New Roman" charset="0"/>
        <a:defRPr sz="9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1113"/>
        </a:spcAft>
        <a:buClr>
          <a:srgbClr val="000000"/>
        </a:buClr>
        <a:buSzPct val="100000"/>
        <a:buFont typeface="Times New Roman" charset="0"/>
        <a:defRPr sz="9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838"/>
        </a:spcAft>
        <a:buClr>
          <a:srgbClr val="000000"/>
        </a:buClr>
        <a:buSzPct val="100000"/>
        <a:buFont typeface="Times New Roman" charset="0"/>
        <a:defRPr sz="9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563"/>
        </a:spcAft>
        <a:buClr>
          <a:srgbClr val="000000"/>
        </a:buClr>
        <a:buSzPct val="100000"/>
        <a:buFont typeface="Times New Roman" charset="0"/>
        <a:defRPr sz="9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205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2"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2053" name="Group 4"/>
          <p:cNvGrpSpPr>
            <a:grpSpLocks/>
          </p:cNvGrpSpPr>
          <p:nvPr/>
        </p:nvGrpSpPr>
        <p:grpSpPr bwMode="auto">
          <a:xfrm>
            <a:off x="0" y="0"/>
            <a:ext cx="369888" cy="984250"/>
            <a:chOff x="0" y="0"/>
            <a:chExt cx="233" cy="620"/>
          </a:xfrm>
        </p:grpSpPr>
        <p:sp>
          <p:nvSpPr>
            <p:cNvPr id="2056" name="Freeform 5"/>
            <p:cNvSpPr>
              <a:spLocks noChangeArrowheads="1"/>
            </p:cNvSpPr>
            <p:nvPr/>
          </p:nvSpPr>
          <p:spPr bwMode="auto">
            <a:xfrm>
              <a:off x="0" y="0"/>
              <a:ext cx="233" cy="6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2057"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33" cy="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054" name="Rectangle 7"/>
          <p:cNvSpPr>
            <a:spLocks noGrp="1" noChangeArrowheads="1"/>
          </p:cNvSpPr>
          <p:nvPr>
            <p:ph type="title"/>
          </p:nvPr>
        </p:nvSpPr>
        <p:spPr bwMode="auto">
          <a:xfrm>
            <a:off x="692150" y="301625"/>
            <a:ext cx="8548688" cy="9715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2055" name="Rectangle 8"/>
          <p:cNvSpPr>
            <a:spLocks noGrp="1" noChangeArrowheads="1"/>
          </p:cNvSpPr>
          <p:nvPr>
            <p:ph type="body" idx="1"/>
          </p:nvPr>
        </p:nvSpPr>
        <p:spPr bwMode="auto">
          <a:xfrm>
            <a:off x="692150" y="1509713"/>
            <a:ext cx="8548688" cy="34734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4710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8"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47109" name="Group 4"/>
          <p:cNvGrpSpPr>
            <a:grpSpLocks/>
          </p:cNvGrpSpPr>
          <p:nvPr/>
        </p:nvGrpSpPr>
        <p:grpSpPr bwMode="auto">
          <a:xfrm>
            <a:off x="0" y="0"/>
            <a:ext cx="366713" cy="981075"/>
            <a:chOff x="0" y="0"/>
            <a:chExt cx="231" cy="618"/>
          </a:xfrm>
        </p:grpSpPr>
        <p:sp>
          <p:nvSpPr>
            <p:cNvPr id="47112" name="Freeform 5"/>
            <p:cNvSpPr>
              <a:spLocks noChangeArrowheads="1"/>
            </p:cNvSpPr>
            <p:nvPr/>
          </p:nvSpPr>
          <p:spPr bwMode="auto">
            <a:xfrm>
              <a:off x="0" y="0"/>
              <a:ext cx="231" cy="6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47113"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31" cy="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7110" name="Rectangle 7"/>
          <p:cNvSpPr>
            <a:spLocks noGrp="1" noChangeArrowheads="1"/>
          </p:cNvSpPr>
          <p:nvPr>
            <p:ph type="title"/>
          </p:nvPr>
        </p:nvSpPr>
        <p:spPr bwMode="auto">
          <a:xfrm>
            <a:off x="692150" y="301625"/>
            <a:ext cx="8545513" cy="9683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47111" name="Rectangle 8"/>
          <p:cNvSpPr>
            <a:spLocks noGrp="1" noChangeArrowheads="1"/>
          </p:cNvSpPr>
          <p:nvPr>
            <p:ph type="body" idx="1"/>
          </p:nvPr>
        </p:nvSpPr>
        <p:spPr bwMode="auto">
          <a:xfrm>
            <a:off x="692150" y="1509713"/>
            <a:ext cx="8545513" cy="3470275"/>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307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3077" name="Group 4"/>
          <p:cNvGrpSpPr>
            <a:grpSpLocks/>
          </p:cNvGrpSpPr>
          <p:nvPr/>
        </p:nvGrpSpPr>
        <p:grpSpPr bwMode="auto">
          <a:xfrm>
            <a:off x="0" y="0"/>
            <a:ext cx="369888" cy="984250"/>
            <a:chOff x="0" y="0"/>
            <a:chExt cx="233" cy="620"/>
          </a:xfrm>
        </p:grpSpPr>
        <p:sp>
          <p:nvSpPr>
            <p:cNvPr id="3080" name="Freeform 5"/>
            <p:cNvSpPr>
              <a:spLocks noChangeArrowheads="1"/>
            </p:cNvSpPr>
            <p:nvPr/>
          </p:nvSpPr>
          <p:spPr bwMode="auto">
            <a:xfrm>
              <a:off x="0" y="0"/>
              <a:ext cx="233" cy="6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3081"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33" cy="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78" name="Rectangle 7"/>
          <p:cNvSpPr>
            <a:spLocks noGrp="1" noChangeArrowheads="1"/>
          </p:cNvSpPr>
          <p:nvPr>
            <p:ph type="title"/>
          </p:nvPr>
        </p:nvSpPr>
        <p:spPr bwMode="auto">
          <a:xfrm>
            <a:off x="1260475" y="925513"/>
            <a:ext cx="7413625" cy="184943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b" anchorCtr="0" compatLnSpc="1">
            <a:prstTxWarp prst="textNoShape">
              <a:avLst/>
            </a:prstTxWarp>
          </a:bodyPr>
          <a:lstStyle/>
          <a:p>
            <a:pPr lvl="0"/>
            <a:r>
              <a:rPr lang="en-GB" altLang="es-ES_tradnl"/>
              <a:t>Pulse para editar el formato del texto de título</a:t>
            </a:r>
          </a:p>
        </p:txBody>
      </p:sp>
      <p:sp>
        <p:nvSpPr>
          <p:cNvPr id="3079" name="Rectangle 8"/>
          <p:cNvSpPr>
            <a:spLocks noGrp="1" noChangeArrowheads="1"/>
          </p:cNvSpPr>
          <p:nvPr>
            <p:ph type="body" idx="1"/>
          </p:nvPr>
        </p:nvSpPr>
        <p:spPr bwMode="auto">
          <a:xfrm>
            <a:off x="503238" y="1325563"/>
            <a:ext cx="8926512" cy="361791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409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0"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4101" name="Group 4"/>
          <p:cNvGrpSpPr>
            <a:grpSpLocks/>
          </p:cNvGrpSpPr>
          <p:nvPr/>
        </p:nvGrpSpPr>
        <p:grpSpPr bwMode="auto">
          <a:xfrm>
            <a:off x="0" y="0"/>
            <a:ext cx="366713" cy="981075"/>
            <a:chOff x="0" y="0"/>
            <a:chExt cx="231" cy="618"/>
          </a:xfrm>
        </p:grpSpPr>
        <p:sp>
          <p:nvSpPr>
            <p:cNvPr id="4104" name="Freeform 5"/>
            <p:cNvSpPr>
              <a:spLocks noChangeArrowheads="1"/>
            </p:cNvSpPr>
            <p:nvPr/>
          </p:nvSpPr>
          <p:spPr bwMode="auto">
            <a:xfrm>
              <a:off x="0" y="0"/>
              <a:ext cx="231" cy="6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4105"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31" cy="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102" name="Rectangle 7"/>
          <p:cNvSpPr>
            <a:spLocks noGrp="1" noChangeArrowheads="1"/>
          </p:cNvSpPr>
          <p:nvPr>
            <p:ph type="title"/>
          </p:nvPr>
        </p:nvSpPr>
        <p:spPr bwMode="auto">
          <a:xfrm>
            <a:off x="692150" y="301625"/>
            <a:ext cx="8545513" cy="96678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4103" name="Rectangle 8"/>
          <p:cNvSpPr>
            <a:spLocks noGrp="1" noChangeArrowheads="1"/>
          </p:cNvSpPr>
          <p:nvPr>
            <p:ph type="body" idx="1"/>
          </p:nvPr>
        </p:nvSpPr>
        <p:spPr bwMode="auto">
          <a:xfrm>
            <a:off x="692150" y="1509713"/>
            <a:ext cx="8545513" cy="346868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614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8"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6149" name="Group 4"/>
          <p:cNvGrpSpPr>
            <a:grpSpLocks/>
          </p:cNvGrpSpPr>
          <p:nvPr/>
        </p:nvGrpSpPr>
        <p:grpSpPr bwMode="auto">
          <a:xfrm>
            <a:off x="0" y="0"/>
            <a:ext cx="365125" cy="979488"/>
            <a:chOff x="0" y="0"/>
            <a:chExt cx="230" cy="617"/>
          </a:xfrm>
        </p:grpSpPr>
        <p:sp>
          <p:nvSpPr>
            <p:cNvPr id="6152" name="Freeform 5"/>
            <p:cNvSpPr>
              <a:spLocks noChangeArrowheads="1"/>
            </p:cNvSpPr>
            <p:nvPr/>
          </p:nvSpPr>
          <p:spPr bwMode="auto">
            <a:xfrm>
              <a:off x="0" y="0"/>
              <a:ext cx="230" cy="6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6153"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30" cy="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150" name="Rectangle 7"/>
          <p:cNvSpPr>
            <a:spLocks noGrp="1" noChangeArrowheads="1"/>
          </p:cNvSpPr>
          <p:nvPr>
            <p:ph type="title"/>
          </p:nvPr>
        </p:nvSpPr>
        <p:spPr bwMode="auto">
          <a:xfrm>
            <a:off x="692150" y="301625"/>
            <a:ext cx="8543925" cy="965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6151" name="Rectangle 8"/>
          <p:cNvSpPr>
            <a:spLocks noGrp="1" noChangeArrowheads="1"/>
          </p:cNvSpPr>
          <p:nvPr>
            <p:ph type="body" idx="1"/>
          </p:nvPr>
        </p:nvSpPr>
        <p:spPr bwMode="auto">
          <a:xfrm>
            <a:off x="692150" y="1509713"/>
            <a:ext cx="8543925" cy="34671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819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8197" name="Group 4"/>
          <p:cNvGrpSpPr>
            <a:grpSpLocks/>
          </p:cNvGrpSpPr>
          <p:nvPr/>
        </p:nvGrpSpPr>
        <p:grpSpPr bwMode="auto">
          <a:xfrm>
            <a:off x="0" y="0"/>
            <a:ext cx="358775" cy="973138"/>
            <a:chOff x="0" y="0"/>
            <a:chExt cx="226" cy="613"/>
          </a:xfrm>
        </p:grpSpPr>
        <p:sp>
          <p:nvSpPr>
            <p:cNvPr id="8200" name="Freeform 5"/>
            <p:cNvSpPr>
              <a:spLocks noChangeArrowheads="1"/>
            </p:cNvSpPr>
            <p:nvPr/>
          </p:nvSpPr>
          <p:spPr bwMode="auto">
            <a:xfrm>
              <a:off x="0" y="0"/>
              <a:ext cx="226" cy="6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8201"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26" cy="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198" name="Rectangle 7"/>
          <p:cNvSpPr>
            <a:spLocks noGrp="1" noChangeArrowheads="1"/>
          </p:cNvSpPr>
          <p:nvPr>
            <p:ph type="title"/>
          </p:nvPr>
        </p:nvSpPr>
        <p:spPr bwMode="auto">
          <a:xfrm>
            <a:off x="692150" y="301625"/>
            <a:ext cx="8537575" cy="9588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8199" name="Rectangle 8"/>
          <p:cNvSpPr>
            <a:spLocks noGrp="1" noChangeArrowheads="1"/>
          </p:cNvSpPr>
          <p:nvPr>
            <p:ph type="body" idx="1"/>
          </p:nvPr>
        </p:nvSpPr>
        <p:spPr bwMode="auto">
          <a:xfrm>
            <a:off x="692150" y="1509713"/>
            <a:ext cx="8537575" cy="34607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Freeform 1"/>
          <p:cNvSpPr>
            <a:spLocks noChangeArrowheads="1"/>
          </p:cNvSpPr>
          <p:nvPr/>
        </p:nvSpPr>
        <p:spPr bwMode="auto">
          <a:xfrm>
            <a:off x="0" y="0"/>
            <a:ext cx="515938"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024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4"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10245" name="Group 4"/>
          <p:cNvGrpSpPr>
            <a:grpSpLocks/>
          </p:cNvGrpSpPr>
          <p:nvPr/>
        </p:nvGrpSpPr>
        <p:grpSpPr bwMode="auto">
          <a:xfrm>
            <a:off x="0" y="0"/>
            <a:ext cx="360363" cy="974725"/>
            <a:chOff x="0" y="0"/>
            <a:chExt cx="227" cy="614"/>
          </a:xfrm>
        </p:grpSpPr>
        <p:sp>
          <p:nvSpPr>
            <p:cNvPr id="10248" name="Freeform 5"/>
            <p:cNvSpPr>
              <a:spLocks noChangeArrowheads="1"/>
            </p:cNvSpPr>
            <p:nvPr/>
          </p:nvSpPr>
          <p:spPr bwMode="auto">
            <a:xfrm>
              <a:off x="0" y="0"/>
              <a:ext cx="227" cy="6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10249"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27" cy="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46" name="Rectangle 7"/>
          <p:cNvSpPr>
            <a:spLocks noGrp="1" noChangeArrowheads="1"/>
          </p:cNvSpPr>
          <p:nvPr>
            <p:ph type="title"/>
          </p:nvPr>
        </p:nvSpPr>
        <p:spPr bwMode="auto">
          <a:xfrm>
            <a:off x="692150" y="301625"/>
            <a:ext cx="8539163" cy="9604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del texto de título</a:t>
            </a:r>
          </a:p>
        </p:txBody>
      </p:sp>
      <p:sp>
        <p:nvSpPr>
          <p:cNvPr id="10247" name="Rectangle 8"/>
          <p:cNvSpPr>
            <a:spLocks noGrp="1" noChangeArrowheads="1"/>
          </p:cNvSpPr>
          <p:nvPr>
            <p:ph type="body" idx="1"/>
          </p:nvPr>
        </p:nvSpPr>
        <p:spPr bwMode="auto">
          <a:xfrm>
            <a:off x="692150" y="1509713"/>
            <a:ext cx="8539163" cy="346233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0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175"/>
        </a:spcAft>
        <a:buClr>
          <a:srgbClr val="000000"/>
        </a:buClr>
        <a:buSzPct val="100000"/>
        <a:buFont typeface="Times New Roman" charset="0"/>
        <a:defRPr sz="8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938"/>
        </a:spcAft>
        <a:buClr>
          <a:srgbClr val="000000"/>
        </a:buClr>
        <a:buSzPct val="100000"/>
        <a:buFont typeface="Times New Roman" charset="0"/>
        <a:defRPr sz="8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700"/>
        </a:spcAft>
        <a:buClr>
          <a:srgbClr val="000000"/>
        </a:buClr>
        <a:buSzPct val="100000"/>
        <a:buFont typeface="Times New Roman" charset="0"/>
        <a:defRPr sz="8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475"/>
        </a:spcAft>
        <a:buClr>
          <a:srgbClr val="000000"/>
        </a:buClr>
        <a:buSzPct val="100000"/>
        <a:buFont typeface="Times New Roman" charset="0"/>
        <a:defRPr sz="8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38"/>
        </a:spcAft>
        <a:buClr>
          <a:srgbClr val="000000"/>
        </a:buClr>
        <a:buSzPct val="100000"/>
        <a:buFont typeface="Times New Roman" charset="0"/>
        <a:defRPr sz="17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692150" y="301625"/>
            <a:ext cx="8636000" cy="10366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es-ES_tradnl"/>
              <a:t>Pulse para editar el formato del texto de título</a:t>
            </a:r>
          </a:p>
        </p:txBody>
      </p:sp>
      <p:sp>
        <p:nvSpPr>
          <p:cNvPr id="11267" name="Rectangle 2"/>
          <p:cNvSpPr>
            <a:spLocks noGrp="1" noChangeArrowheads="1"/>
          </p:cNvSpPr>
          <p:nvPr>
            <p:ph type="body" idx="1"/>
          </p:nvPr>
        </p:nvSpPr>
        <p:spPr bwMode="auto">
          <a:xfrm>
            <a:off x="692150" y="1509713"/>
            <a:ext cx="8636000" cy="353695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
        <p:nvSpPr>
          <p:cNvPr id="11268" name="Text Box 3"/>
          <p:cNvSpPr txBox="1">
            <a:spLocks noChangeArrowheads="1"/>
          </p:cNvSpPr>
          <p:nvPr/>
        </p:nvSpPr>
        <p:spPr bwMode="auto">
          <a:xfrm>
            <a:off x="692150" y="5253038"/>
            <a:ext cx="226695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1269" name="Text Box 4"/>
          <p:cNvSpPr txBox="1">
            <a:spLocks noChangeArrowheads="1"/>
          </p:cNvSpPr>
          <p:nvPr/>
        </p:nvSpPr>
        <p:spPr bwMode="auto">
          <a:xfrm>
            <a:off x="3338513" y="5253038"/>
            <a:ext cx="3402012"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2293" name="Rectangle 5"/>
          <p:cNvSpPr>
            <a:spLocks noGrp="1" noChangeArrowheads="1"/>
          </p:cNvSpPr>
          <p:nvPr>
            <p:ph type="sldNum"/>
          </p:nvPr>
        </p:nvSpPr>
        <p:spPr bwMode="auto">
          <a:xfrm>
            <a:off x="7118350" y="5253038"/>
            <a:ext cx="2209800" cy="244475"/>
          </a:xfrm>
          <a:prstGeom prst="rect">
            <a:avLst/>
          </a:prstGeom>
          <a:noFill/>
          <a:ln>
            <a:noFill/>
          </a:ln>
          <a:effectLst/>
          <a:extLs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a:buSzPct val="100000"/>
              <a:tabLst>
                <a:tab pos="449263" algn="l"/>
                <a:tab pos="898525" algn="l"/>
                <a:tab pos="1347788" algn="l"/>
                <a:tab pos="1797050" algn="l"/>
              </a:tabLst>
              <a:defRPr sz="900" smtClean="0">
                <a:solidFill>
                  <a:srgbClr val="898989"/>
                </a:solidFill>
                <a:latin typeface="Times New Roman" charset="0"/>
              </a:defRPr>
            </a:lvl1pPr>
          </a:lstStyle>
          <a:p>
            <a:pPr>
              <a:defRPr/>
            </a:pPr>
            <a:fld id="{E9159831-3F33-3248-A2E4-229CCE20B9D4}" type="slidenum">
              <a:rPr lang="es-ES" altLang="es-ES_tradnl"/>
              <a:pPr>
                <a:defRPr/>
              </a:pPr>
              <a:t>‹Nr.›</a:t>
            </a:fld>
            <a:endParaRPr lang="es-ES" altLang="es-ES_tradnl"/>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449263" rtl="0" eaLnBrk="0" fontAlgn="base" hangingPunct="0">
        <a:lnSpc>
          <a:spcPct val="90000"/>
        </a:lnSpc>
        <a:spcBef>
          <a:spcPct val="0"/>
        </a:spcBef>
        <a:spcAft>
          <a:spcPct val="0"/>
        </a:spcAft>
        <a:buClr>
          <a:srgbClr val="000000"/>
        </a:buClr>
        <a:buSzPct val="100000"/>
        <a:buFont typeface="Times New Roman" charset="0"/>
        <a:defRPr sz="36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charset="0"/>
        <a:defRPr sz="3600">
          <a:solidFill>
            <a:srgbClr val="000000"/>
          </a:solidFill>
          <a:latin typeface="Calibri Light" charset="0"/>
          <a:ea typeface="ＭＳ Ｐゴシック" charset="0"/>
          <a:cs typeface="ＭＳ Ｐゴシック" charset="0"/>
        </a:defRPr>
      </a:lvl2pPr>
      <a:lvl3pPr algn="l" defTabSz="449263" rtl="0" eaLnBrk="0" fontAlgn="base" hangingPunct="0">
        <a:lnSpc>
          <a:spcPct val="90000"/>
        </a:lnSpc>
        <a:spcBef>
          <a:spcPct val="0"/>
        </a:spcBef>
        <a:spcAft>
          <a:spcPct val="0"/>
        </a:spcAft>
        <a:buClr>
          <a:srgbClr val="000000"/>
        </a:buClr>
        <a:buSzPct val="100000"/>
        <a:buFont typeface="Times New Roman" charset="0"/>
        <a:defRPr sz="3600">
          <a:solidFill>
            <a:srgbClr val="000000"/>
          </a:solidFill>
          <a:latin typeface="Calibri Light" charset="0"/>
          <a:ea typeface="ＭＳ Ｐゴシック" charset="0"/>
          <a:cs typeface="ＭＳ Ｐゴシック" charset="0"/>
        </a:defRPr>
      </a:lvl3pPr>
      <a:lvl4pPr algn="l" defTabSz="449263" rtl="0" eaLnBrk="0" fontAlgn="base" hangingPunct="0">
        <a:lnSpc>
          <a:spcPct val="90000"/>
        </a:lnSpc>
        <a:spcBef>
          <a:spcPct val="0"/>
        </a:spcBef>
        <a:spcAft>
          <a:spcPct val="0"/>
        </a:spcAft>
        <a:buClr>
          <a:srgbClr val="000000"/>
        </a:buClr>
        <a:buSzPct val="100000"/>
        <a:buFont typeface="Times New Roman" charset="0"/>
        <a:defRPr sz="3600">
          <a:solidFill>
            <a:srgbClr val="000000"/>
          </a:solidFill>
          <a:latin typeface="Calibri Light" charset="0"/>
          <a:ea typeface="ＭＳ Ｐゴシック" charset="0"/>
          <a:cs typeface="ＭＳ Ｐゴシック" charset="0"/>
        </a:defRPr>
      </a:lvl4pPr>
      <a:lvl5pPr algn="l" defTabSz="449263" rtl="0" eaLnBrk="0" fontAlgn="base" hangingPunct="0">
        <a:lnSpc>
          <a:spcPct val="90000"/>
        </a:lnSpc>
        <a:spcBef>
          <a:spcPct val="0"/>
        </a:spcBef>
        <a:spcAft>
          <a:spcPct val="0"/>
        </a:spcAft>
        <a:buClr>
          <a:srgbClr val="000000"/>
        </a:buClr>
        <a:buSzPct val="100000"/>
        <a:buFont typeface="Times New Roman" charset="0"/>
        <a:defRPr sz="3600">
          <a:solidFill>
            <a:srgbClr val="000000"/>
          </a:solidFill>
          <a:latin typeface="Calibri Light" charset="0"/>
          <a:ea typeface="ＭＳ Ｐゴシック" charset="0"/>
          <a:cs typeface="ＭＳ Ｐゴシック" charset="0"/>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charset="0"/>
        <a:defRPr sz="3600">
          <a:solidFill>
            <a:srgbClr val="000000"/>
          </a:solidFill>
          <a:latin typeface="Calibri Light" charset="0"/>
          <a:ea typeface="ＭＳ Ｐゴシック" charset="0"/>
          <a:cs typeface="ＭＳ Ｐゴシック" charset="0"/>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charset="0"/>
        <a:defRPr sz="3600">
          <a:solidFill>
            <a:srgbClr val="000000"/>
          </a:solidFill>
          <a:latin typeface="Calibri Light" charset="0"/>
          <a:ea typeface="ＭＳ Ｐゴシック" charset="0"/>
          <a:cs typeface="ＭＳ Ｐゴシック" charset="0"/>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charset="0"/>
        <a:defRPr sz="3600">
          <a:solidFill>
            <a:srgbClr val="000000"/>
          </a:solidFill>
          <a:latin typeface="Calibri Light" charset="0"/>
          <a:ea typeface="ＭＳ Ｐゴシック" charset="0"/>
          <a:cs typeface="ＭＳ Ｐゴシック" charset="0"/>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charset="0"/>
        <a:defRPr sz="3600">
          <a:solidFill>
            <a:srgbClr val="000000"/>
          </a:solidFill>
          <a:latin typeface="Calibri Light" charset="0"/>
          <a:ea typeface="ＭＳ Ｐゴシック" charset="0"/>
          <a:cs typeface="ＭＳ Ｐゴシック" charset="0"/>
        </a:defRPr>
      </a:lvl9pPr>
    </p:titleStyle>
    <p:bodyStyle>
      <a:lvl1pPr marL="342900" indent="-342900" algn="l" defTabSz="449263" rtl="0" eaLnBrk="0" fontAlgn="base" hangingPunct="0">
        <a:lnSpc>
          <a:spcPct val="90000"/>
        </a:lnSpc>
        <a:spcBef>
          <a:spcPts val="825"/>
        </a:spcBef>
        <a:spcAft>
          <a:spcPct val="0"/>
        </a:spcAft>
        <a:buClr>
          <a:srgbClr val="000000"/>
        </a:buClr>
        <a:buSzPct val="100000"/>
        <a:buFont typeface="Times New Roman" charset="0"/>
        <a:defRPr sz="2300">
          <a:solidFill>
            <a:srgbClr val="000000"/>
          </a:solidFill>
          <a:latin typeface="+mn-lt"/>
          <a:ea typeface="+mn-ea"/>
          <a:cs typeface="+mn-cs"/>
        </a:defRPr>
      </a:lvl1pPr>
      <a:lvl2pPr marL="742950" indent="-285750" algn="l" defTabSz="449263" rtl="0" eaLnBrk="0" fontAlgn="base" hangingPunct="0">
        <a:lnSpc>
          <a:spcPct val="90000"/>
        </a:lnSpc>
        <a:spcBef>
          <a:spcPts val="413"/>
        </a:spcBef>
        <a:spcAft>
          <a:spcPct val="0"/>
        </a:spcAft>
        <a:buClr>
          <a:srgbClr val="000000"/>
        </a:buClr>
        <a:buSzPct val="100000"/>
        <a:buFont typeface="Times New Roman" charset="0"/>
        <a:defRPr sz="2000">
          <a:solidFill>
            <a:srgbClr val="000000"/>
          </a:solidFill>
          <a:latin typeface="+mn-lt"/>
          <a:ea typeface="+mn-ea"/>
          <a:cs typeface="+mn-cs"/>
        </a:defRPr>
      </a:lvl2pPr>
      <a:lvl3pPr marL="1143000" indent="-228600" algn="l" defTabSz="449263" rtl="0" eaLnBrk="0" fontAlgn="base" hangingPunct="0">
        <a:lnSpc>
          <a:spcPct val="90000"/>
        </a:lnSpc>
        <a:spcBef>
          <a:spcPts val="413"/>
        </a:spcBef>
        <a:spcAft>
          <a:spcPct val="0"/>
        </a:spcAft>
        <a:buClr>
          <a:srgbClr val="000000"/>
        </a:buClr>
        <a:buSzPct val="100000"/>
        <a:buFont typeface="Times New Roman" charset="0"/>
        <a:defRPr sz="1700">
          <a:solidFill>
            <a:srgbClr val="000000"/>
          </a:solidFill>
          <a:latin typeface="+mn-lt"/>
          <a:ea typeface="+mn-ea"/>
          <a:cs typeface="+mn-cs"/>
        </a:defRPr>
      </a:lvl3pPr>
      <a:lvl4pPr marL="1600200" indent="-228600" algn="l" defTabSz="449263" rtl="0" eaLnBrk="0" fontAlgn="base" hangingPunct="0">
        <a:lnSpc>
          <a:spcPct val="90000"/>
        </a:lnSpc>
        <a:spcBef>
          <a:spcPts val="413"/>
        </a:spcBef>
        <a:spcAft>
          <a:spcPct val="0"/>
        </a:spcAft>
        <a:buClr>
          <a:srgbClr val="000000"/>
        </a:buClr>
        <a:buSzPct val="100000"/>
        <a:buFont typeface="Times New Roman" charset="0"/>
        <a:defRPr sz="1400">
          <a:solidFill>
            <a:srgbClr val="000000"/>
          </a:solidFill>
          <a:latin typeface="+mn-lt"/>
          <a:ea typeface="+mn-ea"/>
          <a:cs typeface="+mn-cs"/>
        </a:defRPr>
      </a:lvl4pPr>
      <a:lvl5pPr marL="2057400" indent="-228600" algn="l" defTabSz="449263" rtl="0" eaLnBrk="0" fontAlgn="base" hangingPunct="0">
        <a:lnSpc>
          <a:spcPct val="90000"/>
        </a:lnSpc>
        <a:spcBef>
          <a:spcPts val="413"/>
        </a:spcBef>
        <a:spcAft>
          <a:spcPct val="0"/>
        </a:spcAft>
        <a:buClr>
          <a:srgbClr val="000000"/>
        </a:buClr>
        <a:buSzPct val="100000"/>
        <a:buFont typeface="Times New Roman" charset="0"/>
        <a:defRPr sz="1400">
          <a:solidFill>
            <a:srgbClr val="000000"/>
          </a:solidFill>
          <a:latin typeface="+mn-lt"/>
          <a:ea typeface="+mn-ea"/>
          <a:cs typeface="+mn-cs"/>
        </a:defRPr>
      </a:lvl5pPr>
      <a:lvl6pPr marL="2514600" indent="-228600" algn="l" defTabSz="449263" rtl="0" eaLnBrk="0" fontAlgn="base" hangingPunct="0">
        <a:lnSpc>
          <a:spcPct val="90000"/>
        </a:lnSpc>
        <a:spcBef>
          <a:spcPts val="413"/>
        </a:spcBef>
        <a:spcAft>
          <a:spcPct val="0"/>
        </a:spcAft>
        <a:buClr>
          <a:srgbClr val="000000"/>
        </a:buClr>
        <a:buSzPct val="100000"/>
        <a:buFont typeface="Times New Roman" charset="0"/>
        <a:defRPr sz="1400">
          <a:solidFill>
            <a:srgbClr val="000000"/>
          </a:solidFill>
          <a:latin typeface="+mn-lt"/>
          <a:ea typeface="+mn-ea"/>
          <a:cs typeface="+mn-cs"/>
        </a:defRPr>
      </a:lvl6pPr>
      <a:lvl7pPr marL="2971800" indent="-228600" algn="l" defTabSz="449263" rtl="0" eaLnBrk="0" fontAlgn="base" hangingPunct="0">
        <a:lnSpc>
          <a:spcPct val="90000"/>
        </a:lnSpc>
        <a:spcBef>
          <a:spcPts val="413"/>
        </a:spcBef>
        <a:spcAft>
          <a:spcPct val="0"/>
        </a:spcAft>
        <a:buClr>
          <a:srgbClr val="000000"/>
        </a:buClr>
        <a:buSzPct val="100000"/>
        <a:buFont typeface="Times New Roman" charset="0"/>
        <a:defRPr sz="1400">
          <a:solidFill>
            <a:srgbClr val="000000"/>
          </a:solidFill>
          <a:latin typeface="+mn-lt"/>
          <a:ea typeface="+mn-ea"/>
          <a:cs typeface="+mn-cs"/>
        </a:defRPr>
      </a:lvl7pPr>
      <a:lvl8pPr marL="3429000" indent="-228600" algn="l" defTabSz="449263" rtl="0" eaLnBrk="0" fontAlgn="base" hangingPunct="0">
        <a:lnSpc>
          <a:spcPct val="90000"/>
        </a:lnSpc>
        <a:spcBef>
          <a:spcPts val="413"/>
        </a:spcBef>
        <a:spcAft>
          <a:spcPct val="0"/>
        </a:spcAft>
        <a:buClr>
          <a:srgbClr val="000000"/>
        </a:buClr>
        <a:buSzPct val="100000"/>
        <a:buFont typeface="Times New Roman" charset="0"/>
        <a:defRPr sz="1400">
          <a:solidFill>
            <a:srgbClr val="000000"/>
          </a:solidFill>
          <a:latin typeface="+mn-lt"/>
          <a:ea typeface="+mn-ea"/>
          <a:cs typeface="+mn-cs"/>
        </a:defRPr>
      </a:lvl8pPr>
      <a:lvl9pPr marL="3886200" indent="-228600" algn="l" defTabSz="449263" rtl="0" eaLnBrk="0" fontAlgn="base" hangingPunct="0">
        <a:lnSpc>
          <a:spcPct val="90000"/>
        </a:lnSpc>
        <a:spcBef>
          <a:spcPts val="413"/>
        </a:spcBef>
        <a:spcAft>
          <a:spcPct val="0"/>
        </a:spcAft>
        <a:buClr>
          <a:srgbClr val="000000"/>
        </a:buClr>
        <a:buSzPct val="100000"/>
        <a:buFont typeface="Times New Roman" charset="0"/>
        <a:defRPr sz="1400">
          <a:solidFill>
            <a:srgbClr val="000000"/>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Freeform 1"/>
          <p:cNvSpPr>
            <a:spLocks noChangeArrowheads="1"/>
          </p:cNvSpPr>
          <p:nvPr/>
        </p:nvSpPr>
        <p:spPr bwMode="auto">
          <a:xfrm>
            <a:off x="0" y="0"/>
            <a:ext cx="515938"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2355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4432300"/>
            <a:ext cx="5302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6" name="Line 3"/>
          <p:cNvSpPr>
            <a:spLocks noChangeShapeType="1"/>
          </p:cNvSpPr>
          <p:nvPr/>
        </p:nvSpPr>
        <p:spPr bwMode="auto">
          <a:xfrm>
            <a:off x="646113" y="1227138"/>
            <a:ext cx="8969375" cy="1587"/>
          </a:xfrm>
          <a:prstGeom prst="line">
            <a:avLst/>
          </a:prstGeom>
          <a:noFill/>
          <a:ln w="38160" cap="sq">
            <a:solidFill>
              <a:srgbClr val="004798"/>
            </a:solidFill>
            <a:miter lim="800000"/>
            <a:headEnd/>
            <a:tailEnd/>
          </a:ln>
          <a:extLst>
            <a:ext uri="{909E8E84-426E-40dd-AFC4-6F175D3DCCD1}">
              <a14:hiddenFill xmlns="" xmlns:a14="http://schemas.microsoft.com/office/drawing/2010/main">
                <a:noFill/>
              </a14:hiddenFill>
            </a:ext>
          </a:extLst>
        </p:spPr>
        <p:txBody>
          <a:bodyPr/>
          <a:lstStyle/>
          <a:p>
            <a:endParaRPr lang="es-ES_tradnl"/>
          </a:p>
        </p:txBody>
      </p:sp>
      <p:grpSp>
        <p:nvGrpSpPr>
          <p:cNvPr id="23557" name="Group 4"/>
          <p:cNvGrpSpPr>
            <a:grpSpLocks/>
          </p:cNvGrpSpPr>
          <p:nvPr/>
        </p:nvGrpSpPr>
        <p:grpSpPr bwMode="auto">
          <a:xfrm>
            <a:off x="0" y="0"/>
            <a:ext cx="382588" cy="990600"/>
            <a:chOff x="0" y="0"/>
            <a:chExt cx="241" cy="624"/>
          </a:xfrm>
        </p:grpSpPr>
        <p:sp>
          <p:nvSpPr>
            <p:cNvPr id="23560" name="Freeform 5"/>
            <p:cNvSpPr>
              <a:spLocks noChangeArrowheads="1"/>
            </p:cNvSpPr>
            <p:nvPr/>
          </p:nvSpPr>
          <p:spPr bwMode="auto">
            <a:xfrm>
              <a:off x="0" y="0"/>
              <a:ext cx="241" cy="6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pic>
          <p:nvPicPr>
            <p:cNvPr id="23561"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3"/>
              <a:ext cx="241"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558" name="Rectangle 7"/>
          <p:cNvSpPr>
            <a:spLocks noGrp="1" noChangeArrowheads="1"/>
          </p:cNvSpPr>
          <p:nvPr>
            <p:ph type="title"/>
          </p:nvPr>
        </p:nvSpPr>
        <p:spPr bwMode="auto">
          <a:xfrm>
            <a:off x="690563" y="300038"/>
            <a:ext cx="8559800" cy="979487"/>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20" tIns="36360" rIns="72720" bIns="36360" numCol="1" anchor="t" anchorCtr="0" compatLnSpc="1">
            <a:prstTxWarp prst="textNoShape">
              <a:avLst/>
            </a:prstTxWarp>
          </a:bodyPr>
          <a:lstStyle/>
          <a:p>
            <a:pPr lvl="0"/>
            <a:r>
              <a:rPr lang="en-GB" altLang="es-ES_tradnl"/>
              <a:t>Pulse para editar el formato del texto de título</a:t>
            </a:r>
          </a:p>
        </p:txBody>
      </p:sp>
      <p:sp>
        <p:nvSpPr>
          <p:cNvPr id="23559" name="Rectangle 8"/>
          <p:cNvSpPr>
            <a:spLocks noGrp="1" noChangeArrowheads="1"/>
          </p:cNvSpPr>
          <p:nvPr>
            <p:ph type="body" idx="1"/>
          </p:nvPr>
        </p:nvSpPr>
        <p:spPr bwMode="auto">
          <a:xfrm>
            <a:off x="690563" y="1508125"/>
            <a:ext cx="8559800" cy="3479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2720" tIns="36360" rIns="72720" bIns="36360" numCol="1" anchor="t" anchorCtr="0" compatLnSpc="1">
            <a:prstTxWarp prst="textNoShape">
              <a:avLst/>
            </a:prstTxWarp>
          </a:bodyPr>
          <a:lstStyle/>
          <a:p>
            <a:pPr lvl="0"/>
            <a:r>
              <a:rPr lang="en-GB" altLang="es-ES_tradnl"/>
              <a:t>Pulse para editar el formato de esquema del texto</a:t>
            </a:r>
          </a:p>
          <a:p>
            <a:pPr lvl="1"/>
            <a:r>
              <a:rPr lang="en-GB" altLang="es-ES_tradnl"/>
              <a:t>Segundo nivel del esquema</a:t>
            </a:r>
          </a:p>
          <a:p>
            <a:pPr lvl="2"/>
            <a:r>
              <a:rPr lang="en-GB" altLang="es-ES_tradnl"/>
              <a:t>Tercer nivel del esquema</a:t>
            </a:r>
          </a:p>
          <a:p>
            <a:pPr lvl="3"/>
            <a:r>
              <a:rPr lang="en-GB" altLang="es-ES_tradnl"/>
              <a:t>Cuarto nivel del esquema</a:t>
            </a:r>
          </a:p>
          <a:p>
            <a:pPr lvl="4"/>
            <a:r>
              <a:rPr lang="en-GB" altLang="es-ES_tradnl"/>
              <a:t>Quinto nivel del esquema</a:t>
            </a:r>
          </a:p>
          <a:p>
            <a:pPr lvl="4"/>
            <a:r>
              <a:rPr lang="en-GB" altLang="es-ES_tradnl"/>
              <a:t>Sexto nivel del esquema</a:t>
            </a:r>
          </a:p>
          <a:p>
            <a:pPr lvl="4"/>
            <a:r>
              <a:rPr lang="en-GB" altLang="es-ES_tradnl"/>
              <a:t>Séptimo nivel del esquema</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charset="0"/>
          <a:ea typeface="ＭＳ Ｐゴシック" charset="0"/>
          <a:cs typeface="ＭＳ Ｐゴシック" charset="0"/>
        </a:defRPr>
      </a:lvl2pPr>
      <a:lvl3pPr algn="l" defTabSz="449263"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charset="0"/>
          <a:ea typeface="ＭＳ Ｐゴシック" charset="0"/>
          <a:cs typeface="ＭＳ Ｐゴシック" charset="0"/>
        </a:defRPr>
      </a:lvl3pPr>
      <a:lvl4pPr algn="l" defTabSz="449263"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charset="0"/>
          <a:ea typeface="ＭＳ Ｐゴシック" charset="0"/>
          <a:cs typeface="ＭＳ Ｐゴシック" charset="0"/>
        </a:defRPr>
      </a:lvl4pPr>
      <a:lvl5pPr algn="l" defTabSz="449263"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charset="0"/>
          <a:ea typeface="ＭＳ Ｐゴシック" charset="0"/>
          <a:cs typeface="ＭＳ Ｐゴシック"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charset="0"/>
          <a:ea typeface="ＭＳ Ｐゴシック" charset="0"/>
          <a:cs typeface="ＭＳ Ｐゴシック"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charset="0"/>
          <a:ea typeface="ＭＳ Ｐゴシック" charset="0"/>
          <a:cs typeface="ＭＳ Ｐゴシック"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charset="0"/>
          <a:ea typeface="ＭＳ Ｐゴシック" charset="0"/>
          <a:cs typeface="ＭＳ Ｐゴシック"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charset="0"/>
        <a:defRPr sz="1300">
          <a:solidFill>
            <a:srgbClr val="000000"/>
          </a:solidFill>
          <a:latin typeface="Arial" charset="0"/>
          <a:ea typeface="ＭＳ Ｐゴシック" charset="0"/>
          <a:cs typeface="ＭＳ Ｐゴシック" charset="0"/>
        </a:defRPr>
      </a:lvl9pPr>
    </p:titleStyle>
    <p:bodyStyle>
      <a:lvl1pPr marL="342900" indent="-342900" algn="ctr" defTabSz="449263" rtl="0" eaLnBrk="0" fontAlgn="base" hangingPunct="0">
        <a:lnSpc>
          <a:spcPct val="116000"/>
        </a:lnSpc>
        <a:spcBef>
          <a:spcPct val="0"/>
        </a:spcBef>
        <a:spcAft>
          <a:spcPts val="1388"/>
        </a:spcAft>
        <a:buClr>
          <a:srgbClr val="000000"/>
        </a:buClr>
        <a:buSzPct val="100000"/>
        <a:buFont typeface="Times New Roman" charset="0"/>
        <a:defRPr sz="900" b="1">
          <a:solidFill>
            <a:srgbClr val="221E1F"/>
          </a:solidFill>
          <a:latin typeface="+mn-lt"/>
          <a:ea typeface="+mn-ea"/>
          <a:cs typeface="+mn-cs"/>
        </a:defRPr>
      </a:lvl1pPr>
      <a:lvl2pPr marL="742950" indent="-285750" algn="ctr" defTabSz="449263" rtl="0" eaLnBrk="0" fontAlgn="base" hangingPunct="0">
        <a:lnSpc>
          <a:spcPct val="116000"/>
        </a:lnSpc>
        <a:spcBef>
          <a:spcPct val="0"/>
        </a:spcBef>
        <a:spcAft>
          <a:spcPts val="1113"/>
        </a:spcAft>
        <a:buClr>
          <a:srgbClr val="000000"/>
        </a:buClr>
        <a:buSzPct val="100000"/>
        <a:buFont typeface="Times New Roman" charset="0"/>
        <a:defRPr sz="900" b="1">
          <a:solidFill>
            <a:srgbClr val="221E1F"/>
          </a:solidFill>
          <a:latin typeface="+mn-lt"/>
          <a:ea typeface="+mn-ea"/>
          <a:cs typeface="+mn-cs"/>
        </a:defRPr>
      </a:lvl2pPr>
      <a:lvl3pPr marL="1143000" indent="-228600" algn="ctr" defTabSz="449263" rtl="0" eaLnBrk="0" fontAlgn="base" hangingPunct="0">
        <a:lnSpc>
          <a:spcPct val="116000"/>
        </a:lnSpc>
        <a:spcBef>
          <a:spcPct val="0"/>
        </a:spcBef>
        <a:spcAft>
          <a:spcPts val="838"/>
        </a:spcAft>
        <a:buClr>
          <a:srgbClr val="000000"/>
        </a:buClr>
        <a:buSzPct val="100000"/>
        <a:buFont typeface="Times New Roman" charset="0"/>
        <a:defRPr sz="900" b="1">
          <a:solidFill>
            <a:srgbClr val="221E1F"/>
          </a:solidFill>
          <a:latin typeface="+mn-lt"/>
          <a:ea typeface="+mn-ea"/>
          <a:cs typeface="+mn-cs"/>
        </a:defRPr>
      </a:lvl3pPr>
      <a:lvl4pPr marL="1600200" indent="-228600" algn="ctr" defTabSz="449263" rtl="0" eaLnBrk="0" fontAlgn="base" hangingPunct="0">
        <a:lnSpc>
          <a:spcPct val="116000"/>
        </a:lnSpc>
        <a:spcBef>
          <a:spcPct val="0"/>
        </a:spcBef>
        <a:spcAft>
          <a:spcPts val="563"/>
        </a:spcAft>
        <a:buClr>
          <a:srgbClr val="000000"/>
        </a:buClr>
        <a:buSzPct val="100000"/>
        <a:buFont typeface="Times New Roman" charset="0"/>
        <a:defRPr sz="900" b="1">
          <a:solidFill>
            <a:srgbClr val="221E1F"/>
          </a:solidFill>
          <a:latin typeface="+mn-lt"/>
          <a:ea typeface="+mn-ea"/>
          <a:cs typeface="+mn-cs"/>
        </a:defRPr>
      </a:lvl4pPr>
      <a:lvl5pPr marL="20574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5pPr>
      <a:lvl6pPr marL="25146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6pPr>
      <a:lvl7pPr marL="29718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7pPr>
      <a:lvl8pPr marL="34290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8pPr>
      <a:lvl9pPr marL="3886200" indent="-228600" algn="ctr" defTabSz="449263" rtl="0" eaLnBrk="0" fontAlgn="base" hangingPunct="0">
        <a:lnSpc>
          <a:spcPct val="116000"/>
        </a:lnSpc>
        <a:spcBef>
          <a:spcPct val="0"/>
        </a:spcBef>
        <a:spcAft>
          <a:spcPts val="275"/>
        </a:spcAft>
        <a:buClr>
          <a:srgbClr val="000000"/>
        </a:buClr>
        <a:buSzPct val="100000"/>
        <a:buFont typeface="Times New Roman" charset="0"/>
        <a:defRPr sz="2000" b="1">
          <a:solidFill>
            <a:srgbClr val="221E1F"/>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7.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9.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1.xml"/><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2.xml"/><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3.xml"/><Relationship Id="rId3"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4.xml"/><Relationship Id="rId3"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5.xml"/><Relationship Id="rId3"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4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png"/><Relationship Id="rId1" Type="http://schemas.openxmlformats.org/officeDocument/2006/relationships/slideLayout" Target="../slideLayouts/slideLayout4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4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6.xml"/><Relationship Id="rId3"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7.xml"/><Relationship Id="rId3" Type="http://schemas.openxmlformats.org/officeDocument/2006/relationships/image" Target="../media/image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8.xml"/><Relationship Id="rId3"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0.xml"/><Relationship Id="rId3" Type="http://schemas.openxmlformats.org/officeDocument/2006/relationships/image" Target="../media/image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1.xml"/><Relationship Id="rId3" Type="http://schemas.openxmlformats.org/officeDocument/2006/relationships/image" Target="../media/image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2.xml"/><Relationship Id="rId3"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3.jpeg"/><Relationship Id="rId1" Type="http://schemas.openxmlformats.org/officeDocument/2006/relationships/slideLayout" Target="../slideLayouts/slideLayout4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4.xml"/><Relationship Id="rId3"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4.jpeg"/><Relationship Id="rId1" Type="http://schemas.openxmlformats.org/officeDocument/2006/relationships/slideLayout" Target="../slideLayouts/slideLayout4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5.JPG"/><Relationship Id="rId1" Type="http://schemas.openxmlformats.org/officeDocument/2006/relationships/slideLayout" Target="../slideLayouts/slideLayout4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4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2.xml"/><Relationship Id="rId3" Type="http://schemas.openxmlformats.org/officeDocument/2006/relationships/image" Target="../media/image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3.xml"/><Relationship Id="rId3" Type="http://schemas.openxmlformats.org/officeDocument/2006/relationships/image" Target="../media/image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4.xml"/><Relationship Id="rId3" Type="http://schemas.openxmlformats.org/officeDocument/2006/relationships/image" Target="../media/image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5.xml"/><Relationship Id="rId3"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7.xml"/><Relationship Id="rId3" Type="http://schemas.openxmlformats.org/officeDocument/2006/relationships/image" Target="../media/image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8.xml"/><Relationship Id="rId3" Type="http://schemas.openxmlformats.org/officeDocument/2006/relationships/image" Target="../media/image5.jpe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3.jpeg"/><Relationship Id="rId1" Type="http://schemas.openxmlformats.org/officeDocument/2006/relationships/slideLayout" Target="../slideLayouts/slideLayout4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0.xml"/><Relationship Id="rId3" Type="http://schemas.openxmlformats.org/officeDocument/2006/relationships/image" Target="../media/image5.jpeg"/></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5.JPG"/><Relationship Id="rId1" Type="http://schemas.openxmlformats.org/officeDocument/2006/relationships/slideLayout" Target="../slideLayouts/slideLayout4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jpeg"/><Relationship Id="rId1" Type="http://schemas.openxmlformats.org/officeDocument/2006/relationships/slideLayout" Target="../slideLayouts/slideLayout4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5.xml"/><Relationship Id="rId3" Type="http://schemas.openxmlformats.org/officeDocument/2006/relationships/image" Target="../media/image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6.xml"/><Relationship Id="rId3"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jpeg"/><Relationship Id="rId1" Type="http://schemas.openxmlformats.org/officeDocument/2006/relationships/slideLayout" Target="../slideLayouts/slideLayout151.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5643563" y="5068888"/>
            <a:ext cx="6826250" cy="7064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0"/>
                <a:cs typeface="ＭＳ Ｐゴシック" charset="0"/>
              </a:defRPr>
            </a:lvl9pPr>
          </a:lstStyle>
          <a:p>
            <a:pPr eaLnBrk="1">
              <a:lnSpc>
                <a:spcPct val="80000"/>
              </a:lnSpc>
              <a:spcBef>
                <a:spcPts val="400"/>
              </a:spcBef>
              <a:buClrTx/>
              <a:buFontTx/>
              <a:buNone/>
            </a:pPr>
            <a:r>
              <a:rPr lang="es-ES" sz="1800">
                <a:solidFill>
                  <a:srgbClr val="000000"/>
                </a:solidFill>
              </a:rPr>
              <a:t>Antonio Herrero Hernández</a:t>
            </a:r>
          </a:p>
          <a:p>
            <a:pPr eaLnBrk="1">
              <a:lnSpc>
                <a:spcPct val="80000"/>
              </a:lnSpc>
              <a:spcBef>
                <a:spcPts val="400"/>
              </a:spcBef>
              <a:buClrTx/>
              <a:buFontTx/>
              <a:buNone/>
            </a:pPr>
            <a:r>
              <a:rPr lang="es-ES" sz="1500">
                <a:solidFill>
                  <a:srgbClr val="000000"/>
                </a:solidFill>
              </a:rPr>
              <a:t>www.clinicadeldoctorherrero.es</a:t>
            </a:r>
          </a:p>
        </p:txBody>
      </p:sp>
      <p:sp>
        <p:nvSpPr>
          <p:cNvPr id="38914" name="Freeform 2"/>
          <p:cNvSpPr>
            <a:spLocks noChangeArrowheads="1"/>
          </p:cNvSpPr>
          <p:nvPr/>
        </p:nvSpPr>
        <p:spPr bwMode="auto">
          <a:xfrm>
            <a:off x="0" y="0"/>
            <a:ext cx="1936750" cy="5670550"/>
          </a:xfrm>
          <a:custGeom>
            <a:avLst/>
            <a:gdLst>
              <a:gd name="G0" fmla="+- 1 0 0"/>
              <a:gd name="G1" fmla="+- 1 0 0"/>
              <a:gd name="G2" fmla="+- 1 0 0"/>
              <a:gd name="G3" fmla="+- 21600 0 0"/>
              <a:gd name="G4" fmla="+- 1 0 0"/>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38916" name="AutoShape 4"/>
          <p:cNvSpPr>
            <a:spLocks noChangeArrowheads="1"/>
          </p:cNvSpPr>
          <p:nvPr/>
        </p:nvSpPr>
        <p:spPr bwMode="auto">
          <a:xfrm>
            <a:off x="1943968" y="-189061"/>
            <a:ext cx="8143875" cy="1574800"/>
          </a:xfrm>
          <a:custGeom>
            <a:avLst/>
            <a:gdLst>
              <a:gd name="G0" fmla="+- 1 0 0"/>
              <a:gd name="G1" fmla="+- 1 0 0"/>
              <a:gd name="G2" fmla="+- 1 0 0"/>
              <a:gd name="G3" fmla="+- 21600 0 0"/>
              <a:gd name="G4" fmla="+- 1 0 0"/>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nchor="b"/>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5400" dirty="0">
                <a:solidFill>
                  <a:srgbClr val="000000"/>
                </a:solidFill>
                <a:latin typeface="Palatino Linotype" charset="0"/>
              </a:rPr>
              <a:t/>
            </a:r>
            <a:br>
              <a:rPr lang="es-ES" sz="5400" dirty="0">
                <a:solidFill>
                  <a:srgbClr val="000000"/>
                </a:solidFill>
                <a:latin typeface="Palatino Linotype" charset="0"/>
              </a:rPr>
            </a:br>
            <a:r>
              <a:rPr lang="es-ES" sz="5400" dirty="0">
                <a:solidFill>
                  <a:srgbClr val="000000"/>
                </a:solidFill>
                <a:latin typeface="Palatino Linotype" charset="0"/>
              </a:rPr>
              <a:t>    </a:t>
            </a:r>
            <a:r>
              <a:rPr lang="es-ES" sz="3600" dirty="0">
                <a:solidFill>
                  <a:srgbClr val="000000"/>
                </a:solidFill>
                <a:latin typeface="Palatino Linotype" charset="0"/>
              </a:rPr>
              <a:t>Mindfulness y </a:t>
            </a:r>
            <a:r>
              <a:rPr lang="es-ES" sz="3600" dirty="0" smtClean="0">
                <a:solidFill>
                  <a:srgbClr val="000000"/>
                </a:solidFill>
                <a:latin typeface="Palatino Linotype" charset="0"/>
              </a:rPr>
              <a:t>la cuántica: </a:t>
            </a:r>
            <a:r>
              <a:rPr lang="es-ES" sz="3600" dirty="0">
                <a:solidFill>
                  <a:srgbClr val="000000"/>
                </a:solidFill>
                <a:latin typeface="Palatino Linotype" charset="0"/>
              </a:rPr>
              <a:t>Taller </a:t>
            </a:r>
            <a:r>
              <a:rPr lang="es-ES" sz="3600" dirty="0" smtClean="0">
                <a:solidFill>
                  <a:srgbClr val="000000"/>
                </a:solidFill>
                <a:latin typeface="Palatino Linotype" charset="0"/>
              </a:rPr>
              <a:t>6</a:t>
            </a:r>
            <a:endParaRPr lang="es-ES" sz="3600" dirty="0">
              <a:solidFill>
                <a:srgbClr val="000000"/>
              </a:solidFill>
              <a:latin typeface="Palatino Linotype" charset="0"/>
            </a:endParaRP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138" y="1692275"/>
            <a:ext cx="3735387" cy="24479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89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0"/>
            <a:ext cx="1504950" cy="56689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8" name="AutoShape 4"/>
          <p:cNvSpPr>
            <a:spLocks noChangeArrowheads="1"/>
          </p:cNvSpPr>
          <p:nvPr/>
        </p:nvSpPr>
        <p:spPr bwMode="auto">
          <a:xfrm>
            <a:off x="2987675" y="3335338"/>
            <a:ext cx="6745288" cy="1574800"/>
          </a:xfrm>
          <a:custGeom>
            <a:avLst/>
            <a:gdLst>
              <a:gd name="G0" fmla="+- 1 0 0"/>
              <a:gd name="G1" fmla="+- 1 0 0"/>
              <a:gd name="G2" fmla="+- 1 0 0"/>
              <a:gd name="G3" fmla="+- 21600 0 0"/>
              <a:gd name="G4" fmla="+- 1 0 0"/>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nchor="b"/>
          <a:lstStyle>
            <a:lvl1pPr algn="ctr">
              <a:lnSpc>
                <a:spcPct val="116000"/>
              </a:lnSpc>
              <a:spcAft>
                <a:spcPts val="11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cs typeface="ＭＳ Ｐゴシック" charset="-128"/>
              </a:defRPr>
            </a:lvl1pPr>
            <a:lvl2pPr algn="ctr">
              <a:lnSpc>
                <a:spcPct val="116000"/>
              </a:lnSpc>
              <a:spcAft>
                <a:spcPts val="9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cs typeface="ＭＳ Ｐゴシック" charset="-128"/>
              </a:defRPr>
            </a:lvl2pPr>
            <a:lvl3pPr algn="ctr">
              <a:lnSpc>
                <a:spcPct val="116000"/>
              </a:lnSpc>
              <a:spcAft>
                <a:spcPts val="70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cs typeface="ＭＳ Ｐゴシック" charset="-128"/>
              </a:defRPr>
            </a:lvl3pPr>
            <a:lvl4pPr algn="ctr">
              <a:lnSpc>
                <a:spcPct val="116000"/>
              </a:lnSpc>
              <a:spcAft>
                <a:spcPts val="4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cs typeface="ＭＳ Ｐゴシック" charset="-128"/>
              </a:defRPr>
            </a:lvl4pPr>
            <a:lvl5pPr algn="ctr">
              <a:lnSpc>
                <a:spcPct val="116000"/>
              </a:lnSpc>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b="1">
                <a:solidFill>
                  <a:srgbClr val="221E1F"/>
                </a:solidFill>
                <a:latin typeface="Verdana" charset="0"/>
                <a:ea typeface="ＭＳ Ｐゴシック" charset="-128"/>
                <a:cs typeface="ＭＳ Ｐゴシック" charset="-128"/>
              </a:defRPr>
            </a:lvl5pPr>
            <a:lvl6pPr marL="25146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b="1">
                <a:solidFill>
                  <a:srgbClr val="221E1F"/>
                </a:solidFill>
                <a:latin typeface="Verdana" charset="0"/>
                <a:ea typeface="ＭＳ Ｐゴシック" charset="-128"/>
                <a:cs typeface="ＭＳ Ｐゴシック" charset="-128"/>
              </a:defRPr>
            </a:lvl6pPr>
            <a:lvl7pPr marL="29718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b="1">
                <a:solidFill>
                  <a:srgbClr val="221E1F"/>
                </a:solidFill>
                <a:latin typeface="Verdana" charset="0"/>
                <a:ea typeface="ＭＳ Ｐゴシック" charset="-128"/>
                <a:cs typeface="ＭＳ Ｐゴシック" charset="-128"/>
              </a:defRPr>
            </a:lvl7pPr>
            <a:lvl8pPr marL="34290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b="1">
                <a:solidFill>
                  <a:srgbClr val="221E1F"/>
                </a:solidFill>
                <a:latin typeface="Verdana" charset="0"/>
                <a:ea typeface="ＭＳ Ｐゴシック" charset="-128"/>
                <a:cs typeface="ＭＳ Ｐゴシック" charset="-128"/>
              </a:defRPr>
            </a:lvl8pPr>
            <a:lvl9pPr marL="38862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b="1">
                <a:solidFill>
                  <a:srgbClr val="221E1F"/>
                </a:solidFill>
                <a:latin typeface="Verdana" charset="0"/>
                <a:ea typeface="ＭＳ Ｐゴシック" charset="-128"/>
                <a:cs typeface="ＭＳ Ｐゴシック" charset="-128"/>
              </a:defRPr>
            </a:lvl9pPr>
          </a:lstStyle>
          <a:p>
            <a:pPr algn="l" eaLnBrk="1" hangingPunct="1">
              <a:lnSpc>
                <a:spcPct val="100000"/>
              </a:lnSpc>
              <a:spcAft>
                <a:spcPct val="0"/>
              </a:spcAft>
              <a:buClrTx/>
              <a:buFontTx/>
              <a:buNone/>
              <a:defRPr/>
            </a:pPr>
            <a:r>
              <a:rPr lang="es-ES" altLang="es-ES_tradnl" sz="4900" b="0" dirty="0">
                <a:solidFill>
                  <a:srgbClr val="000000"/>
                </a:solidFill>
                <a:latin typeface="Palatino Linotype" charset="0"/>
              </a:rPr>
              <a:t/>
            </a:r>
            <a:br>
              <a:rPr lang="es-ES" altLang="es-ES_tradnl" sz="4900" b="0" dirty="0">
                <a:solidFill>
                  <a:srgbClr val="000000"/>
                </a:solidFill>
                <a:latin typeface="Palatino Linotype" charset="0"/>
              </a:rPr>
            </a:br>
            <a:r>
              <a:rPr lang="es-ES" altLang="es-ES_tradnl" sz="3600" b="0" dirty="0">
                <a:solidFill>
                  <a:srgbClr val="000000"/>
                </a:solidFill>
                <a:latin typeface="Palatino Linotype" charset="0"/>
              </a:rPr>
              <a:t>“</a:t>
            </a:r>
            <a:r>
              <a:rPr lang="es-ES" altLang="es-ES_tradnl" sz="3600" b="0" dirty="0" err="1">
                <a:solidFill>
                  <a:srgbClr val="000000"/>
                </a:solidFill>
                <a:latin typeface="Palatino Linotype" charset="0"/>
              </a:rPr>
              <a:t>DespiérTame</a:t>
            </a:r>
            <a:r>
              <a:rPr lang="es-ES" altLang="es-ES_tradnl" sz="3600" b="0" dirty="0">
                <a:solidFill>
                  <a:srgbClr val="000000"/>
                </a:solidFill>
                <a:latin typeface="Palatino Linotype" charset="0"/>
              </a:rPr>
              <a:t> Quiero Sanarme”</a:t>
            </a:r>
          </a:p>
        </p:txBody>
      </p:sp>
    </p:spTree>
    <p:extLst>
      <p:ext uri="{BB962C8B-B14F-4D97-AF65-F5344CB8AC3E}">
        <p14:creationId xmlns:p14="http://schemas.microsoft.com/office/powerpoint/2010/main" val="165707563"/>
      </p:ext>
    </p:extLst>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873125" y="1277938"/>
            <a:ext cx="86518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430213" indent="-20320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1pPr>
            <a:lvl2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2pPr>
            <a:lvl3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3pPr>
            <a:lvl4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4pPr>
            <a:lvl5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64514" name="Text Box 2"/>
          <p:cNvSpPr txBox="1">
            <a:spLocks noChangeArrowheads="1"/>
          </p:cNvSpPr>
          <p:nvPr/>
        </p:nvSpPr>
        <p:spPr bwMode="auto">
          <a:xfrm>
            <a:off x="668338" y="-9525"/>
            <a:ext cx="9271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LEYES DE </a:t>
            </a:r>
            <a:r>
              <a:rPr lang="es-ES" altLang="es-ES_tradnl" sz="2800" b="1">
                <a:solidFill>
                  <a:srgbClr val="C00000"/>
                </a:solidFill>
              </a:rPr>
              <a:t>JOSHUA: saltos cuánticos.</a:t>
            </a:r>
          </a:p>
        </p:txBody>
      </p:sp>
      <p:sp>
        <p:nvSpPr>
          <p:cNvPr id="64515"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64516" name="Text Box 4"/>
          <p:cNvSpPr txBox="1">
            <a:spLocks noChangeArrowheads="1"/>
          </p:cNvSpPr>
          <p:nvPr/>
        </p:nvSpPr>
        <p:spPr bwMode="auto">
          <a:xfrm>
            <a:off x="520700" y="1628775"/>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dirty="0" smtClean="0">
                <a:solidFill>
                  <a:srgbClr val="000000"/>
                </a:solidFill>
              </a:rPr>
              <a:t>TRÍGONO</a:t>
            </a:r>
            <a:endParaRPr lang="es-ES" altLang="es-ES_tradnl" sz="2800" b="1" dirty="0">
              <a:solidFill>
                <a:srgbClr val="000000"/>
              </a:solidFill>
            </a:endParaRPr>
          </a:p>
        </p:txBody>
      </p:sp>
      <p:pic>
        <p:nvPicPr>
          <p:cNvPr id="645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69850"/>
            <a:ext cx="1547813"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6"/>
          <p:cNvSpPr txBox="1">
            <a:spLocks noChangeArrowheads="1"/>
          </p:cNvSpPr>
          <p:nvPr/>
        </p:nvSpPr>
        <p:spPr bwMode="auto">
          <a:xfrm>
            <a:off x="3579813" y="1616075"/>
            <a:ext cx="3367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CONJUNCIÓN</a:t>
            </a:r>
          </a:p>
        </p:txBody>
      </p:sp>
      <p:sp>
        <p:nvSpPr>
          <p:cNvPr id="64519" name="Text Box 7"/>
          <p:cNvSpPr txBox="1">
            <a:spLocks noChangeArrowheads="1"/>
          </p:cNvSpPr>
          <p:nvPr/>
        </p:nvSpPr>
        <p:spPr bwMode="auto">
          <a:xfrm>
            <a:off x="6819900" y="1603375"/>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SEXTIL</a:t>
            </a:r>
          </a:p>
        </p:txBody>
      </p:sp>
      <p:sp>
        <p:nvSpPr>
          <p:cNvPr id="191496" name="Text Box 8"/>
          <p:cNvSpPr txBox="1">
            <a:spLocks noChangeArrowheads="1"/>
          </p:cNvSpPr>
          <p:nvPr/>
        </p:nvSpPr>
        <p:spPr bwMode="auto">
          <a:xfrm>
            <a:off x="557213" y="3524250"/>
            <a:ext cx="3367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C00000"/>
                </a:solidFill>
              </a:rPr>
              <a:t>OPOSICIÓN</a:t>
            </a:r>
          </a:p>
        </p:txBody>
      </p:sp>
      <p:sp>
        <p:nvSpPr>
          <p:cNvPr id="191497" name="Text Box 9"/>
          <p:cNvSpPr txBox="1">
            <a:spLocks noChangeArrowheads="1"/>
          </p:cNvSpPr>
          <p:nvPr/>
        </p:nvSpPr>
        <p:spPr bwMode="auto">
          <a:xfrm>
            <a:off x="3292475" y="3511550"/>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C00000"/>
                </a:solidFill>
              </a:rPr>
              <a:t>       CUADRATURA</a:t>
            </a:r>
          </a:p>
        </p:txBody>
      </p:sp>
      <p:sp>
        <p:nvSpPr>
          <p:cNvPr id="64522" name="AutoShape 10"/>
          <p:cNvSpPr>
            <a:spLocks noChangeArrowheads="1"/>
          </p:cNvSpPr>
          <p:nvPr/>
        </p:nvSpPr>
        <p:spPr bwMode="auto">
          <a:xfrm>
            <a:off x="3240088" y="2052638"/>
            <a:ext cx="576262" cy="36036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64523" name="AutoShape 11"/>
          <p:cNvSpPr>
            <a:spLocks noChangeArrowheads="1"/>
          </p:cNvSpPr>
          <p:nvPr/>
        </p:nvSpPr>
        <p:spPr bwMode="auto">
          <a:xfrm>
            <a:off x="6804025" y="2054225"/>
            <a:ext cx="576263" cy="3603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191500" name="AutoShape 12"/>
          <p:cNvSpPr>
            <a:spLocks noChangeArrowheads="1"/>
          </p:cNvSpPr>
          <p:nvPr/>
        </p:nvSpPr>
        <p:spPr bwMode="auto">
          <a:xfrm>
            <a:off x="1728788" y="2663825"/>
            <a:ext cx="215900" cy="1079500"/>
          </a:xfrm>
          <a:prstGeom prst="down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91501" name="AutoShape 13"/>
          <p:cNvSpPr>
            <a:spLocks noChangeArrowheads="1"/>
          </p:cNvSpPr>
          <p:nvPr/>
        </p:nvSpPr>
        <p:spPr bwMode="auto">
          <a:xfrm>
            <a:off x="4679950" y="2663825"/>
            <a:ext cx="215900" cy="1079500"/>
          </a:xfrm>
          <a:prstGeom prst="down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91502" name="AutoShape 14"/>
          <p:cNvSpPr>
            <a:spLocks noChangeArrowheads="1"/>
          </p:cNvSpPr>
          <p:nvPr/>
        </p:nvSpPr>
        <p:spPr bwMode="auto">
          <a:xfrm>
            <a:off x="2376488" y="2663825"/>
            <a:ext cx="215900" cy="1079500"/>
          </a:xfrm>
          <a:prstGeom prst="up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91503" name="AutoShape 15"/>
          <p:cNvSpPr>
            <a:spLocks noChangeArrowheads="1"/>
          </p:cNvSpPr>
          <p:nvPr/>
        </p:nvSpPr>
        <p:spPr bwMode="auto">
          <a:xfrm>
            <a:off x="5364163" y="2663825"/>
            <a:ext cx="215900" cy="1079500"/>
          </a:xfrm>
          <a:prstGeom prst="up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97319454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91500"/>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191502"/>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914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grpId="0" nodeType="clickEffect">
                                  <p:stCondLst>
                                    <p:cond delay="0"/>
                                  </p:stCondLst>
                                  <p:childTnLst>
                                    <p:set>
                                      <p:cBhvr additive="repl">
                                        <p:cTn id="14" dur="1" fill="hold">
                                          <p:stCondLst>
                                            <p:cond delay="0"/>
                                          </p:stCondLst>
                                        </p:cTn>
                                        <p:tgtEl>
                                          <p:spTgt spid="191501"/>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191503"/>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91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0" grpId="0" animBg="1"/>
      <p:bldP spid="191501" grpId="0" animBg="1"/>
      <p:bldP spid="191502" grpId="0" animBg="1"/>
      <p:bldP spid="1915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873125" y="1277938"/>
            <a:ext cx="86518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430213" indent="-20320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1pPr>
            <a:lvl2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2pPr>
            <a:lvl3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3pPr>
            <a:lvl4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4pPr>
            <a:lvl5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66562" name="Text Box 2"/>
          <p:cNvSpPr txBox="1">
            <a:spLocks noChangeArrowheads="1"/>
          </p:cNvSpPr>
          <p:nvPr/>
        </p:nvSpPr>
        <p:spPr bwMode="auto">
          <a:xfrm>
            <a:off x="668338" y="-9525"/>
            <a:ext cx="9271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LEYES DE </a:t>
            </a:r>
            <a:r>
              <a:rPr lang="es-ES" altLang="es-ES_tradnl" sz="2800" b="1">
                <a:solidFill>
                  <a:srgbClr val="C00000"/>
                </a:solidFill>
              </a:rPr>
              <a:t>JOSHUA: </a:t>
            </a:r>
            <a:r>
              <a:rPr lang="es-ES" altLang="es-ES_tradnl" sz="2800" b="1">
                <a:solidFill>
                  <a:srgbClr val="FF0000"/>
                </a:solidFill>
              </a:rPr>
              <a:t>OPOSICIÓN</a:t>
            </a:r>
          </a:p>
        </p:txBody>
      </p:sp>
      <p:sp>
        <p:nvSpPr>
          <p:cNvPr id="66563"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66564" name="Text Box 4"/>
          <p:cNvSpPr txBox="1">
            <a:spLocks noChangeArrowheads="1"/>
          </p:cNvSpPr>
          <p:nvPr/>
        </p:nvSpPr>
        <p:spPr bwMode="auto">
          <a:xfrm>
            <a:off x="520700" y="1628775"/>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dirty="0" smtClean="0">
                <a:solidFill>
                  <a:srgbClr val="000000"/>
                </a:solidFill>
              </a:rPr>
              <a:t>TRÍGONO</a:t>
            </a:r>
            <a:endParaRPr lang="es-ES" altLang="es-ES_tradnl" sz="2800" b="1" dirty="0">
              <a:solidFill>
                <a:srgbClr val="000000"/>
              </a:solidFill>
            </a:endParaRPr>
          </a:p>
        </p:txBody>
      </p:sp>
      <p:pic>
        <p:nvPicPr>
          <p:cNvPr id="665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69850"/>
            <a:ext cx="1547813"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6"/>
          <p:cNvSpPr txBox="1">
            <a:spLocks noChangeArrowheads="1"/>
          </p:cNvSpPr>
          <p:nvPr/>
        </p:nvSpPr>
        <p:spPr bwMode="auto">
          <a:xfrm>
            <a:off x="3579813" y="1616075"/>
            <a:ext cx="3367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CONJUNCIÓN</a:t>
            </a:r>
          </a:p>
        </p:txBody>
      </p:sp>
      <p:sp>
        <p:nvSpPr>
          <p:cNvPr id="66567" name="Text Box 7"/>
          <p:cNvSpPr txBox="1">
            <a:spLocks noChangeArrowheads="1"/>
          </p:cNvSpPr>
          <p:nvPr/>
        </p:nvSpPr>
        <p:spPr bwMode="auto">
          <a:xfrm>
            <a:off x="6819900" y="1603375"/>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SEXTIL</a:t>
            </a:r>
          </a:p>
        </p:txBody>
      </p:sp>
      <p:sp>
        <p:nvSpPr>
          <p:cNvPr id="198664" name="Text Box 8"/>
          <p:cNvSpPr txBox="1">
            <a:spLocks noChangeArrowheads="1"/>
          </p:cNvSpPr>
          <p:nvPr/>
        </p:nvSpPr>
        <p:spPr bwMode="auto">
          <a:xfrm>
            <a:off x="557213" y="3524250"/>
            <a:ext cx="3367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C00000"/>
                </a:solidFill>
              </a:rPr>
              <a:t>OPOSICIÓN</a:t>
            </a:r>
          </a:p>
        </p:txBody>
      </p:sp>
      <p:sp>
        <p:nvSpPr>
          <p:cNvPr id="66569" name="AutoShape 9"/>
          <p:cNvSpPr>
            <a:spLocks noChangeArrowheads="1"/>
          </p:cNvSpPr>
          <p:nvPr/>
        </p:nvSpPr>
        <p:spPr bwMode="auto">
          <a:xfrm>
            <a:off x="3240088" y="2052638"/>
            <a:ext cx="576262" cy="36036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66570" name="AutoShape 10"/>
          <p:cNvSpPr>
            <a:spLocks noChangeArrowheads="1"/>
          </p:cNvSpPr>
          <p:nvPr/>
        </p:nvSpPr>
        <p:spPr bwMode="auto">
          <a:xfrm>
            <a:off x="6804025" y="2054225"/>
            <a:ext cx="576263" cy="3603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198667" name="AutoShape 11"/>
          <p:cNvSpPr>
            <a:spLocks noChangeArrowheads="1"/>
          </p:cNvSpPr>
          <p:nvPr/>
        </p:nvSpPr>
        <p:spPr bwMode="auto">
          <a:xfrm>
            <a:off x="1728788" y="2663825"/>
            <a:ext cx="215900" cy="1079500"/>
          </a:xfrm>
          <a:prstGeom prst="down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98668" name="AutoShape 12"/>
          <p:cNvSpPr>
            <a:spLocks noChangeArrowheads="1"/>
          </p:cNvSpPr>
          <p:nvPr/>
        </p:nvSpPr>
        <p:spPr bwMode="auto">
          <a:xfrm>
            <a:off x="2376488" y="2663825"/>
            <a:ext cx="215900" cy="1079500"/>
          </a:xfrm>
          <a:prstGeom prst="up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5467774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98667"/>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198668"/>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98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7" grpId="0" animBg="1"/>
      <p:bldP spid="1986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 Box 1"/>
          <p:cNvSpPr txBox="1">
            <a:spLocks noChangeArrowheads="1"/>
          </p:cNvSpPr>
          <p:nvPr/>
        </p:nvSpPr>
        <p:spPr bwMode="auto">
          <a:xfrm>
            <a:off x="1017588" y="741363"/>
            <a:ext cx="8847137"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315913" indent="-261938">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1pPr>
            <a:lvl2pPr marL="723900" indent="-26670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2pPr>
            <a:lvl3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3pPr>
            <a:lvl4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4pPr>
            <a:lvl5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9pPr>
          </a:lstStyle>
          <a:p>
            <a:pPr algn="just" eaLnBrk="1">
              <a:spcAft>
                <a:spcPts val="1138"/>
              </a:spcAft>
              <a:buSzPct val="100000"/>
            </a:pPr>
            <a:endParaRPr lang="es-ES" altLang="es-ES_tradnl">
              <a:solidFill>
                <a:srgbClr val="000000"/>
              </a:solidFill>
              <a:latin typeface="Times New Roman" charset="0"/>
            </a:endParaRPr>
          </a:p>
          <a:p>
            <a:pPr algn="just" eaLnBrk="1">
              <a:spcAft>
                <a:spcPts val="538"/>
              </a:spcAft>
              <a:buClr>
                <a:srgbClr val="000000"/>
              </a:buClr>
              <a:buSzPct val="100000"/>
              <a:buFont typeface="Wingdings" charset="2"/>
              <a:buChar char=""/>
            </a:pPr>
            <a:r>
              <a:rPr lang="es-ES" altLang="es-ES_tradnl" b="1">
                <a:solidFill>
                  <a:srgbClr val="000000"/>
                </a:solidFill>
                <a:latin typeface="Times New Roman" charset="0"/>
              </a:rPr>
              <a:t>Significado</a:t>
            </a:r>
            <a:r>
              <a:rPr lang="es-ES" altLang="es-ES_tradnl">
                <a:solidFill>
                  <a:srgbClr val="000000"/>
                </a:solidFill>
                <a:latin typeface="Times New Roman" charset="0"/>
              </a:rPr>
              <a:t>: DIFICULTAD de las energías de ambos planetas. Distorsión de las energías. Vivir en los extremos, o alternar.</a:t>
            </a:r>
          </a:p>
          <a:p>
            <a:pPr algn="just" eaLnBrk="1">
              <a:spcAft>
                <a:spcPts val="538"/>
              </a:spcAft>
              <a:buClr>
                <a:srgbClr val="000000"/>
              </a:buClr>
              <a:buSzPct val="100000"/>
              <a:buFont typeface="Wingdings" charset="2"/>
              <a:buChar char=""/>
            </a:pPr>
            <a:r>
              <a:rPr lang="es-ES" altLang="es-ES_tradnl" b="1">
                <a:solidFill>
                  <a:srgbClr val="000000"/>
                </a:solidFill>
                <a:latin typeface="Times New Roman" charset="0"/>
              </a:rPr>
              <a:t>Origen (carga kármica): </a:t>
            </a:r>
            <a:r>
              <a:rPr lang="es-ES" altLang="es-ES_tradnl">
                <a:solidFill>
                  <a:srgbClr val="000000"/>
                </a:solidFill>
                <a:latin typeface="Times New Roman" charset="0"/>
              </a:rPr>
              <a:t>en otras vidas NO se realizó el TRÍGONO de forma correcta entre ambos planetas. Ahora nace en esta vida con la oposición. Sombra de los dos extremos y de la suma de los dos. </a:t>
            </a:r>
          </a:p>
          <a:p>
            <a:pPr algn="just" eaLnBrk="1">
              <a:spcAft>
                <a:spcPts val="538"/>
              </a:spcAft>
              <a:buClr>
                <a:srgbClr val="000000"/>
              </a:buClr>
              <a:buSzPct val="100000"/>
              <a:buFont typeface="Wingdings" charset="2"/>
              <a:buChar char=""/>
            </a:pPr>
            <a:r>
              <a:rPr lang="es-ES" altLang="es-ES_tradnl" b="1">
                <a:solidFill>
                  <a:srgbClr val="000000"/>
                </a:solidFill>
                <a:latin typeface="Times New Roman" charset="0"/>
              </a:rPr>
              <a:t>Has de Hacer</a:t>
            </a:r>
            <a:r>
              <a:rPr lang="es-ES" altLang="es-ES_tradnl">
                <a:solidFill>
                  <a:srgbClr val="000000"/>
                </a:solidFill>
                <a:latin typeface="Times New Roman" charset="0"/>
              </a:rPr>
              <a:t>: volver al TRÍGONO (aprendizaje continuo de la experiencia de las energías de los dos planetas):</a:t>
            </a:r>
          </a:p>
          <a:p>
            <a:pPr lvl="1" algn="just" eaLnBrk="1">
              <a:spcAft>
                <a:spcPts val="538"/>
              </a:spcAft>
              <a:buClr>
                <a:srgbClr val="000000"/>
              </a:buClr>
              <a:buSzPct val="100000"/>
              <a:buFont typeface="Times New Roman" charset="0"/>
              <a:buChar char="–"/>
            </a:pPr>
            <a:r>
              <a:rPr lang="es-ES" altLang="es-ES_tradnl">
                <a:solidFill>
                  <a:srgbClr val="000000"/>
                </a:solidFill>
                <a:latin typeface="Times New Roman" charset="0"/>
              </a:rPr>
              <a:t>Trabajar la sombra de ambos extremos y de la suma de ellos. </a:t>
            </a:r>
          </a:p>
          <a:p>
            <a:pPr lvl="1" algn="just" eaLnBrk="1">
              <a:spcAft>
                <a:spcPts val="538"/>
              </a:spcAft>
              <a:buClr>
                <a:srgbClr val="000000"/>
              </a:buClr>
              <a:buSzPct val="100000"/>
              <a:buFont typeface="Times New Roman" charset="0"/>
              <a:buChar char="–"/>
            </a:pPr>
            <a:r>
              <a:rPr lang="es-ES" altLang="es-ES_tradnl">
                <a:solidFill>
                  <a:srgbClr val="000000"/>
                </a:solidFill>
                <a:latin typeface="Times New Roman" charset="0"/>
              </a:rPr>
              <a:t>INTEGRAR energía de ambos planetas-signos-casas: ESFUERZO EN CREAR algo nuevo EQUILIBRADO con la luz de ambos.</a:t>
            </a:r>
          </a:p>
          <a:p>
            <a:pPr algn="just" eaLnBrk="1">
              <a:lnSpc>
                <a:spcPct val="115000"/>
              </a:lnSpc>
              <a:spcAft>
                <a:spcPts val="1425"/>
              </a:spcAft>
              <a:buSzPct val="100000"/>
            </a:pPr>
            <a:endParaRPr lang="es-ES" altLang="es-ES_tradnl">
              <a:solidFill>
                <a:srgbClr val="000000"/>
              </a:solidFill>
              <a:latin typeface="Times New Roman" charset="0"/>
            </a:endParaRPr>
          </a:p>
          <a:p>
            <a:pPr algn="just" eaLnBrk="1">
              <a:lnSpc>
                <a:spcPct val="115000"/>
              </a:lnSpc>
              <a:spcAft>
                <a:spcPts val="1425"/>
              </a:spcAft>
              <a:buSzPct val="100000"/>
            </a:pPr>
            <a:endParaRPr lang="es-ES" altLang="es-ES_tradnl" sz="1600">
              <a:solidFill>
                <a:srgbClr val="000000"/>
              </a:solidFill>
              <a:latin typeface="Verdana" charset="0"/>
            </a:endParaRPr>
          </a:p>
          <a:p>
            <a:pPr algn="just" eaLnBrk="1">
              <a:lnSpc>
                <a:spcPct val="115000"/>
              </a:lnSpc>
              <a:spcAft>
                <a:spcPts val="1425"/>
              </a:spcAft>
              <a:buSzPct val="100000"/>
            </a:pPr>
            <a:endParaRPr lang="es-ES" altLang="es-ES_tradnl" sz="1600">
              <a:solidFill>
                <a:srgbClr val="000000"/>
              </a:solidFill>
              <a:latin typeface="Verdana" charset="0"/>
            </a:endParaRPr>
          </a:p>
        </p:txBody>
      </p:sp>
      <p:sp>
        <p:nvSpPr>
          <p:cNvPr id="68610" name="Text Box 2"/>
          <p:cNvSpPr txBox="1">
            <a:spLocks noChangeArrowheads="1"/>
          </p:cNvSpPr>
          <p:nvPr/>
        </p:nvSpPr>
        <p:spPr bwMode="auto">
          <a:xfrm>
            <a:off x="709613" y="147638"/>
            <a:ext cx="9271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OPOSICIÓN</a:t>
            </a:r>
          </a:p>
        </p:txBody>
      </p:sp>
      <p:sp>
        <p:nvSpPr>
          <p:cNvPr id="68611"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04972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7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 Box 1"/>
          <p:cNvSpPr txBox="1">
            <a:spLocks noChangeArrowheads="1"/>
          </p:cNvSpPr>
          <p:nvPr/>
        </p:nvSpPr>
        <p:spPr bwMode="auto">
          <a:xfrm>
            <a:off x="1096963" y="819150"/>
            <a:ext cx="883920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315913" indent="-261938">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1pPr>
            <a:lvl2pPr marL="722313" indent="-265113">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2pPr>
            <a:lvl3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3pPr>
            <a:lvl4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4pPr>
            <a:lvl5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9pPr>
          </a:lstStyle>
          <a:p>
            <a:pPr eaLnBrk="1">
              <a:spcAft>
                <a:spcPts val="850"/>
              </a:spcAft>
              <a:buSzPct val="100000"/>
              <a:defRPr/>
            </a:pPr>
            <a:endParaRPr lang="es-ES" altLang="es-ES_tradnl" dirty="0" smtClean="0">
              <a:solidFill>
                <a:srgbClr val="000000"/>
              </a:solidFill>
              <a:latin typeface="Times New Roman" charset="0"/>
            </a:endParaRPr>
          </a:p>
          <a:p>
            <a:pPr eaLnBrk="1">
              <a:spcAft>
                <a:spcPts val="1200"/>
              </a:spcAft>
              <a:buClr>
                <a:srgbClr val="000000"/>
              </a:buClr>
              <a:buSzPct val="100000"/>
              <a:buFont typeface="Wingdings" charset="2"/>
              <a:buChar char=""/>
              <a:defRPr/>
            </a:pPr>
            <a:r>
              <a:rPr lang="es-ES" altLang="es-ES_tradnl" b="1" dirty="0" smtClean="0">
                <a:solidFill>
                  <a:srgbClr val="000000"/>
                </a:solidFill>
                <a:latin typeface="Times New Roman" charset="0"/>
              </a:rPr>
              <a:t>TRÍGONO: </a:t>
            </a:r>
            <a:r>
              <a:rPr lang="es-ES" altLang="es-ES_tradnl" b="1" dirty="0" smtClean="0">
                <a:solidFill>
                  <a:srgbClr val="FF0000"/>
                </a:solidFill>
                <a:latin typeface="Times New Roman" charset="0"/>
              </a:rPr>
              <a:t>APRENDIZAJE</a:t>
            </a:r>
            <a:r>
              <a:rPr lang="es-ES" altLang="es-ES_tradnl" b="1" dirty="0" smtClean="0">
                <a:solidFill>
                  <a:srgbClr val="000000"/>
                </a:solidFill>
                <a:latin typeface="Times New Roman" charset="0"/>
              </a:rPr>
              <a:t>. </a:t>
            </a:r>
          </a:p>
          <a:p>
            <a:pPr marL="53975" indent="0" eaLnBrk="1">
              <a:spcAft>
                <a:spcPts val="1200"/>
              </a:spcAft>
              <a:buClr>
                <a:srgbClr val="000000"/>
              </a:buClr>
              <a:buSzPct val="100000"/>
              <a:defRPr/>
            </a:pPr>
            <a:r>
              <a:rPr lang="es-ES" altLang="es-ES_tradnl" b="1" dirty="0" smtClean="0">
                <a:solidFill>
                  <a:srgbClr val="000000"/>
                </a:solidFill>
                <a:latin typeface="Times New Roman" charset="0"/>
              </a:rPr>
              <a:t>  autoobservación y autocorrección.  </a:t>
            </a:r>
            <a:r>
              <a:rPr lang="es-ES" altLang="es-ES_tradnl" dirty="0" smtClean="0">
                <a:solidFill>
                  <a:srgbClr val="000000"/>
                </a:solidFill>
                <a:latin typeface="Times New Roman" charset="0"/>
              </a:rPr>
              <a:t>Trabajo la sombra de planetas, signos y casas + me esfuerzo en crear algo nuevo equilibrado integrando la luz de ambos extremos. </a:t>
            </a:r>
          </a:p>
          <a:p>
            <a:pPr marL="53975" indent="0" eaLnBrk="1">
              <a:spcAft>
                <a:spcPts val="1200"/>
              </a:spcAft>
              <a:buClr>
                <a:srgbClr val="000000"/>
              </a:buClr>
              <a:buSzPct val="100000"/>
              <a:defRPr/>
            </a:pPr>
            <a:endParaRPr lang="es-ES" altLang="es-ES_tradnl" dirty="0" smtClean="0">
              <a:solidFill>
                <a:srgbClr val="000000"/>
              </a:solidFill>
              <a:latin typeface="Times New Roman" charset="0"/>
            </a:endParaRPr>
          </a:p>
          <a:p>
            <a:pPr eaLnBrk="1">
              <a:spcAft>
                <a:spcPts val="1200"/>
              </a:spcAft>
              <a:buClr>
                <a:srgbClr val="000000"/>
              </a:buClr>
              <a:buSzPct val="100000"/>
              <a:buFont typeface="Wingdings" charset="2"/>
              <a:buChar char=""/>
              <a:defRPr/>
            </a:pPr>
            <a:r>
              <a:rPr lang="es-ES" altLang="es-ES_tradnl" b="1" dirty="0" smtClean="0">
                <a:solidFill>
                  <a:srgbClr val="000000"/>
                </a:solidFill>
                <a:latin typeface="Times New Roman" charset="0"/>
              </a:rPr>
              <a:t>CONJUNCIÓN: </a:t>
            </a:r>
            <a:r>
              <a:rPr lang="es-ES" altLang="es-ES_tradnl" b="1" dirty="0" smtClean="0">
                <a:solidFill>
                  <a:srgbClr val="FF0000"/>
                </a:solidFill>
                <a:latin typeface="Times New Roman" charset="0"/>
              </a:rPr>
              <a:t>EXPERIMENTO</a:t>
            </a:r>
            <a:r>
              <a:rPr lang="es-ES" altLang="es-ES_tradnl" b="1" dirty="0" smtClean="0">
                <a:solidFill>
                  <a:srgbClr val="000000"/>
                </a:solidFill>
                <a:latin typeface="Times New Roman" charset="0"/>
              </a:rPr>
              <a:t> con lo aprendido.  autoobservación y autocorrección.  </a:t>
            </a:r>
          </a:p>
          <a:p>
            <a:pPr marL="53975" indent="0" eaLnBrk="1">
              <a:spcAft>
                <a:spcPts val="1200"/>
              </a:spcAft>
              <a:buClr>
                <a:srgbClr val="000000"/>
              </a:buClr>
              <a:buSzPct val="100000"/>
              <a:defRPr/>
            </a:pPr>
            <a:endParaRPr lang="es-ES" altLang="es-ES_tradnl" dirty="0" smtClean="0">
              <a:solidFill>
                <a:srgbClr val="000000"/>
              </a:solidFill>
              <a:latin typeface="Times New Roman" charset="0"/>
            </a:endParaRPr>
          </a:p>
          <a:p>
            <a:pPr eaLnBrk="1">
              <a:spcAft>
                <a:spcPts val="1200"/>
              </a:spcAft>
              <a:buClr>
                <a:srgbClr val="000000"/>
              </a:buClr>
              <a:buSzPct val="100000"/>
              <a:buFont typeface="Wingdings" charset="2"/>
              <a:buChar char=""/>
              <a:defRPr/>
            </a:pPr>
            <a:r>
              <a:rPr lang="es-ES" altLang="es-ES_tradnl" b="1" dirty="0" smtClean="0">
                <a:solidFill>
                  <a:srgbClr val="000000"/>
                </a:solidFill>
                <a:latin typeface="Times New Roman" charset="0"/>
              </a:rPr>
              <a:t>SEXTIL: ENSEÑO-</a:t>
            </a:r>
            <a:r>
              <a:rPr lang="es-ES" altLang="es-ES_tradnl" b="1" dirty="0" smtClean="0">
                <a:solidFill>
                  <a:srgbClr val="FF0000"/>
                </a:solidFill>
                <a:latin typeface="Times New Roman" charset="0"/>
              </a:rPr>
              <a:t>EXPRESO</a:t>
            </a:r>
            <a:r>
              <a:rPr lang="es-ES" altLang="es-ES_tradnl" b="1" dirty="0" smtClean="0">
                <a:solidFill>
                  <a:srgbClr val="000000"/>
                </a:solidFill>
                <a:latin typeface="Times New Roman" charset="0"/>
              </a:rPr>
              <a:t> a los demás lo aprendido.</a:t>
            </a:r>
          </a:p>
          <a:p>
            <a:pPr eaLnBrk="1">
              <a:lnSpc>
                <a:spcPct val="115000"/>
              </a:lnSpc>
              <a:spcAft>
                <a:spcPts val="1425"/>
              </a:spcAft>
              <a:buSzPct val="100000"/>
              <a:defRPr/>
            </a:pPr>
            <a:endParaRPr lang="es-ES" altLang="es-ES_tradnl" dirty="0" smtClean="0">
              <a:solidFill>
                <a:srgbClr val="000000"/>
              </a:solidFill>
              <a:latin typeface="Times New Roman" charset="0"/>
            </a:endParaRPr>
          </a:p>
          <a:p>
            <a:pPr algn="ctr" eaLnBrk="1">
              <a:lnSpc>
                <a:spcPct val="115000"/>
              </a:lnSpc>
              <a:spcAft>
                <a:spcPts val="1425"/>
              </a:spcAft>
              <a:buSzPct val="100000"/>
              <a:defRPr/>
            </a:pPr>
            <a:endParaRPr lang="es-ES" altLang="es-ES_tradnl" sz="1600" dirty="0" smtClean="0">
              <a:solidFill>
                <a:srgbClr val="000000"/>
              </a:solidFill>
              <a:latin typeface="Verdana" charset="0"/>
            </a:endParaRPr>
          </a:p>
          <a:p>
            <a:pPr algn="ctr" eaLnBrk="1">
              <a:lnSpc>
                <a:spcPct val="115000"/>
              </a:lnSpc>
              <a:spcAft>
                <a:spcPts val="1425"/>
              </a:spcAft>
              <a:buSzPct val="100000"/>
              <a:defRPr/>
            </a:pPr>
            <a:endParaRPr lang="es-ES" altLang="es-ES_tradnl" sz="1600" dirty="0" smtClean="0">
              <a:solidFill>
                <a:srgbClr val="000000"/>
              </a:solidFill>
              <a:latin typeface="Verdana" charset="0"/>
            </a:endParaRPr>
          </a:p>
        </p:txBody>
      </p:sp>
      <p:sp>
        <p:nvSpPr>
          <p:cNvPr id="70658"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706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Flecha abajo 1"/>
          <p:cNvSpPr>
            <a:spLocks noChangeArrowheads="1"/>
          </p:cNvSpPr>
          <p:nvPr/>
        </p:nvSpPr>
        <p:spPr bwMode="auto">
          <a:xfrm>
            <a:off x="4392613" y="3122613"/>
            <a:ext cx="863600" cy="433387"/>
          </a:xfrm>
          <a:prstGeom prst="downArrow">
            <a:avLst>
              <a:gd name="adj1" fmla="val 50000"/>
              <a:gd name="adj2" fmla="val 50000"/>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s-ES_tradnl" altLang="es-ES_tradnl"/>
          </a:p>
        </p:txBody>
      </p:sp>
      <p:sp>
        <p:nvSpPr>
          <p:cNvPr id="70661" name="Flecha abajo 6"/>
          <p:cNvSpPr>
            <a:spLocks noChangeArrowheads="1"/>
          </p:cNvSpPr>
          <p:nvPr/>
        </p:nvSpPr>
        <p:spPr bwMode="auto">
          <a:xfrm>
            <a:off x="4392613" y="4491038"/>
            <a:ext cx="863600" cy="431800"/>
          </a:xfrm>
          <a:prstGeom prst="downArrow">
            <a:avLst>
              <a:gd name="adj1" fmla="val 50000"/>
              <a:gd name="adj2" fmla="val 50000"/>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s-ES_tradnl" altLang="es-ES_tradnl"/>
          </a:p>
        </p:txBody>
      </p:sp>
      <p:sp>
        <p:nvSpPr>
          <p:cNvPr id="70662" name="Text Box 2"/>
          <p:cNvSpPr txBox="1">
            <a:spLocks noChangeArrowheads="1"/>
          </p:cNvSpPr>
          <p:nvPr/>
        </p:nvSpPr>
        <p:spPr bwMode="auto">
          <a:xfrm>
            <a:off x="709613" y="147638"/>
            <a:ext cx="9271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OPOSICIÓN</a:t>
            </a:r>
          </a:p>
        </p:txBody>
      </p:sp>
    </p:spTree>
    <p:extLst>
      <p:ext uri="{BB962C8B-B14F-4D97-AF65-F5344CB8AC3E}">
        <p14:creationId xmlns:p14="http://schemas.microsoft.com/office/powerpoint/2010/main" val="8638565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873125" y="1277938"/>
            <a:ext cx="86518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430213" indent="-20320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1pPr>
            <a:lvl2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2pPr>
            <a:lvl3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3pPr>
            <a:lvl4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4pPr>
            <a:lvl5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72706" name="Text Box 2"/>
          <p:cNvSpPr txBox="1">
            <a:spLocks noChangeArrowheads="1"/>
          </p:cNvSpPr>
          <p:nvPr/>
        </p:nvSpPr>
        <p:spPr bwMode="auto">
          <a:xfrm>
            <a:off x="668338" y="-9525"/>
            <a:ext cx="9271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LEYES DE </a:t>
            </a:r>
            <a:r>
              <a:rPr lang="es-ES" altLang="es-ES_tradnl" sz="2800" b="1">
                <a:solidFill>
                  <a:srgbClr val="C00000"/>
                </a:solidFill>
              </a:rPr>
              <a:t>JOSHUA: </a:t>
            </a:r>
            <a:r>
              <a:rPr lang="es-ES" altLang="es-ES_tradnl" sz="2800" b="1">
                <a:solidFill>
                  <a:srgbClr val="FF0000"/>
                </a:solidFill>
              </a:rPr>
              <a:t>OPOSICIÓN</a:t>
            </a:r>
          </a:p>
        </p:txBody>
      </p:sp>
      <p:sp>
        <p:nvSpPr>
          <p:cNvPr id="72707"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72708" name="Text Box 4"/>
          <p:cNvSpPr txBox="1">
            <a:spLocks noChangeArrowheads="1"/>
          </p:cNvSpPr>
          <p:nvPr/>
        </p:nvSpPr>
        <p:spPr bwMode="auto">
          <a:xfrm>
            <a:off x="520700" y="1628775"/>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dirty="0" smtClean="0">
                <a:solidFill>
                  <a:srgbClr val="000000"/>
                </a:solidFill>
              </a:rPr>
              <a:t>TRÍGONO</a:t>
            </a:r>
            <a:endParaRPr lang="es-ES" altLang="es-ES_tradnl" sz="2800" b="1" dirty="0">
              <a:solidFill>
                <a:srgbClr val="000000"/>
              </a:solidFill>
            </a:endParaRPr>
          </a:p>
        </p:txBody>
      </p:sp>
      <p:pic>
        <p:nvPicPr>
          <p:cNvPr id="727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69850"/>
            <a:ext cx="1547813"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6"/>
          <p:cNvSpPr txBox="1">
            <a:spLocks noChangeArrowheads="1"/>
          </p:cNvSpPr>
          <p:nvPr/>
        </p:nvSpPr>
        <p:spPr bwMode="auto">
          <a:xfrm>
            <a:off x="3579813" y="1616075"/>
            <a:ext cx="3367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CONJUNCIÓN</a:t>
            </a:r>
          </a:p>
        </p:txBody>
      </p:sp>
      <p:sp>
        <p:nvSpPr>
          <p:cNvPr id="72711" name="Text Box 7"/>
          <p:cNvSpPr txBox="1">
            <a:spLocks noChangeArrowheads="1"/>
          </p:cNvSpPr>
          <p:nvPr/>
        </p:nvSpPr>
        <p:spPr bwMode="auto">
          <a:xfrm>
            <a:off x="6819900" y="1603375"/>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SEXTIL</a:t>
            </a:r>
          </a:p>
        </p:txBody>
      </p:sp>
      <p:sp>
        <p:nvSpPr>
          <p:cNvPr id="198664" name="Text Box 8"/>
          <p:cNvSpPr txBox="1">
            <a:spLocks noChangeArrowheads="1"/>
          </p:cNvSpPr>
          <p:nvPr/>
        </p:nvSpPr>
        <p:spPr bwMode="auto">
          <a:xfrm>
            <a:off x="557213" y="3524250"/>
            <a:ext cx="3367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C00000"/>
                </a:solidFill>
              </a:rPr>
              <a:t>OPOSICIÓN</a:t>
            </a:r>
          </a:p>
        </p:txBody>
      </p:sp>
      <p:sp>
        <p:nvSpPr>
          <p:cNvPr id="72713" name="AutoShape 9"/>
          <p:cNvSpPr>
            <a:spLocks noChangeArrowheads="1"/>
          </p:cNvSpPr>
          <p:nvPr/>
        </p:nvSpPr>
        <p:spPr bwMode="auto">
          <a:xfrm>
            <a:off x="3240088" y="2052638"/>
            <a:ext cx="576262" cy="36036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72714" name="AutoShape 10"/>
          <p:cNvSpPr>
            <a:spLocks noChangeArrowheads="1"/>
          </p:cNvSpPr>
          <p:nvPr/>
        </p:nvSpPr>
        <p:spPr bwMode="auto">
          <a:xfrm>
            <a:off x="6804025" y="2054225"/>
            <a:ext cx="576263" cy="3603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198667" name="AutoShape 11"/>
          <p:cNvSpPr>
            <a:spLocks noChangeArrowheads="1"/>
          </p:cNvSpPr>
          <p:nvPr/>
        </p:nvSpPr>
        <p:spPr bwMode="auto">
          <a:xfrm>
            <a:off x="1728788" y="2663825"/>
            <a:ext cx="215900" cy="1079500"/>
          </a:xfrm>
          <a:prstGeom prst="down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98668" name="AutoShape 12"/>
          <p:cNvSpPr>
            <a:spLocks noChangeArrowheads="1"/>
          </p:cNvSpPr>
          <p:nvPr/>
        </p:nvSpPr>
        <p:spPr bwMode="auto">
          <a:xfrm>
            <a:off x="2376488" y="2663825"/>
            <a:ext cx="215900" cy="1079500"/>
          </a:xfrm>
          <a:prstGeom prst="up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25240757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98667"/>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198668"/>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98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7" grpId="0" animBg="1"/>
      <p:bldP spid="1986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873125" y="1277938"/>
            <a:ext cx="86518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430213" indent="-20320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1pPr>
            <a:lvl2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2pPr>
            <a:lvl3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3pPr>
            <a:lvl4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4pPr>
            <a:lvl5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74754" name="Text Box 2"/>
          <p:cNvSpPr txBox="1">
            <a:spLocks noChangeArrowheads="1"/>
          </p:cNvSpPr>
          <p:nvPr/>
        </p:nvSpPr>
        <p:spPr bwMode="auto">
          <a:xfrm>
            <a:off x="668338" y="-9525"/>
            <a:ext cx="9271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LEYES DE </a:t>
            </a:r>
            <a:r>
              <a:rPr lang="es-ES" altLang="es-ES_tradnl" sz="2800" b="1">
                <a:solidFill>
                  <a:srgbClr val="C00000"/>
                </a:solidFill>
              </a:rPr>
              <a:t>JOSHUA: </a:t>
            </a:r>
            <a:r>
              <a:rPr lang="es-ES" altLang="es-ES_tradnl" sz="2800" b="1">
                <a:solidFill>
                  <a:srgbClr val="FF0000"/>
                </a:solidFill>
              </a:rPr>
              <a:t>CUADRATURA</a:t>
            </a:r>
          </a:p>
        </p:txBody>
      </p:sp>
      <p:sp>
        <p:nvSpPr>
          <p:cNvPr id="74755"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74756" name="Text Box 4"/>
          <p:cNvSpPr txBox="1">
            <a:spLocks noChangeArrowheads="1"/>
          </p:cNvSpPr>
          <p:nvPr/>
        </p:nvSpPr>
        <p:spPr bwMode="auto">
          <a:xfrm>
            <a:off x="520700" y="1628775"/>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dirty="0" smtClean="0">
                <a:solidFill>
                  <a:srgbClr val="000000"/>
                </a:solidFill>
              </a:rPr>
              <a:t>TRÍGONO</a:t>
            </a:r>
            <a:endParaRPr lang="es-ES" altLang="es-ES_tradnl" sz="2800" b="1" dirty="0">
              <a:solidFill>
                <a:srgbClr val="000000"/>
              </a:solidFill>
            </a:endParaRPr>
          </a:p>
        </p:txBody>
      </p:sp>
      <p:pic>
        <p:nvPicPr>
          <p:cNvPr id="747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69850"/>
            <a:ext cx="1547813"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6"/>
          <p:cNvSpPr txBox="1">
            <a:spLocks noChangeArrowheads="1"/>
          </p:cNvSpPr>
          <p:nvPr/>
        </p:nvSpPr>
        <p:spPr bwMode="auto">
          <a:xfrm>
            <a:off x="3579813" y="1616075"/>
            <a:ext cx="3367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CONJUNCIÓN</a:t>
            </a:r>
          </a:p>
        </p:txBody>
      </p:sp>
      <p:sp>
        <p:nvSpPr>
          <p:cNvPr id="74759" name="Text Box 7"/>
          <p:cNvSpPr txBox="1">
            <a:spLocks noChangeArrowheads="1"/>
          </p:cNvSpPr>
          <p:nvPr/>
        </p:nvSpPr>
        <p:spPr bwMode="auto">
          <a:xfrm>
            <a:off x="6819900" y="1603375"/>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SEXTIL</a:t>
            </a:r>
          </a:p>
        </p:txBody>
      </p:sp>
      <p:sp>
        <p:nvSpPr>
          <p:cNvPr id="195592" name="Text Box 8"/>
          <p:cNvSpPr txBox="1">
            <a:spLocks noChangeArrowheads="1"/>
          </p:cNvSpPr>
          <p:nvPr/>
        </p:nvSpPr>
        <p:spPr bwMode="auto">
          <a:xfrm>
            <a:off x="3292475" y="3511550"/>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C00000"/>
                </a:solidFill>
              </a:rPr>
              <a:t>       CUADRATURA</a:t>
            </a:r>
          </a:p>
        </p:txBody>
      </p:sp>
      <p:sp>
        <p:nvSpPr>
          <p:cNvPr id="74761" name="AutoShape 9"/>
          <p:cNvSpPr>
            <a:spLocks noChangeArrowheads="1"/>
          </p:cNvSpPr>
          <p:nvPr/>
        </p:nvSpPr>
        <p:spPr bwMode="auto">
          <a:xfrm>
            <a:off x="3240088" y="2052638"/>
            <a:ext cx="576262" cy="36036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74762" name="AutoShape 10"/>
          <p:cNvSpPr>
            <a:spLocks noChangeArrowheads="1"/>
          </p:cNvSpPr>
          <p:nvPr/>
        </p:nvSpPr>
        <p:spPr bwMode="auto">
          <a:xfrm>
            <a:off x="6804025" y="2054225"/>
            <a:ext cx="576263" cy="3603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195595" name="AutoShape 11"/>
          <p:cNvSpPr>
            <a:spLocks noChangeArrowheads="1"/>
          </p:cNvSpPr>
          <p:nvPr/>
        </p:nvSpPr>
        <p:spPr bwMode="auto">
          <a:xfrm>
            <a:off x="4679950" y="2663825"/>
            <a:ext cx="215900" cy="1079500"/>
          </a:xfrm>
          <a:prstGeom prst="down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95596" name="AutoShape 12"/>
          <p:cNvSpPr>
            <a:spLocks noChangeArrowheads="1"/>
          </p:cNvSpPr>
          <p:nvPr/>
        </p:nvSpPr>
        <p:spPr bwMode="auto">
          <a:xfrm>
            <a:off x="5364163" y="2663825"/>
            <a:ext cx="215900" cy="1079500"/>
          </a:xfrm>
          <a:prstGeom prst="up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111818122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95595"/>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195596"/>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95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5" grpId="0" animBg="1"/>
      <p:bldP spid="1955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ext Box 1"/>
          <p:cNvSpPr txBox="1">
            <a:spLocks noChangeArrowheads="1"/>
          </p:cNvSpPr>
          <p:nvPr/>
        </p:nvSpPr>
        <p:spPr bwMode="auto">
          <a:xfrm>
            <a:off x="1017588" y="1173163"/>
            <a:ext cx="86518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315913" indent="-261938">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1pPr>
            <a:lvl2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2pPr>
            <a:lvl3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3pPr>
            <a:lvl4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4pPr>
            <a:lvl5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9pPr>
          </a:lstStyle>
          <a:p>
            <a:pPr algn="just" eaLnBrk="1">
              <a:spcAft>
                <a:spcPts val="1138"/>
              </a:spcAft>
              <a:buSzPct val="100000"/>
            </a:pPr>
            <a:endParaRPr lang="es-ES" altLang="es-ES_tradnl">
              <a:solidFill>
                <a:srgbClr val="000000"/>
              </a:solidFill>
              <a:latin typeface="Times New Roman" charset="0"/>
            </a:endParaRPr>
          </a:p>
          <a:p>
            <a:pPr algn="just" eaLnBrk="1">
              <a:spcAft>
                <a:spcPts val="1138"/>
              </a:spcAft>
              <a:buClr>
                <a:srgbClr val="000000"/>
              </a:buClr>
              <a:buSzPct val="100000"/>
              <a:buFont typeface="Wingdings" charset="2"/>
              <a:buChar char=""/>
            </a:pPr>
            <a:r>
              <a:rPr lang="es-ES" altLang="es-ES_tradnl" b="1">
                <a:solidFill>
                  <a:srgbClr val="000000"/>
                </a:solidFill>
                <a:latin typeface="Times New Roman" charset="0"/>
              </a:rPr>
              <a:t>Significado</a:t>
            </a:r>
            <a:r>
              <a:rPr lang="es-ES" altLang="es-ES_tradnl">
                <a:solidFill>
                  <a:srgbClr val="000000"/>
                </a:solidFill>
                <a:latin typeface="Times New Roman" charset="0"/>
              </a:rPr>
              <a:t>: BLOQUEO de las energías de ambos planetas. Distorsión máxima de las energías. MÁXIMA DIFICULTAD.</a:t>
            </a:r>
          </a:p>
          <a:p>
            <a:pPr algn="just" eaLnBrk="1">
              <a:spcAft>
                <a:spcPts val="1138"/>
              </a:spcAft>
              <a:buClr>
                <a:srgbClr val="000000"/>
              </a:buClr>
              <a:buSzPct val="100000"/>
              <a:buFont typeface="Wingdings" charset="2"/>
              <a:buChar char=""/>
            </a:pPr>
            <a:r>
              <a:rPr lang="es-ES" altLang="es-ES_tradnl" b="1">
                <a:solidFill>
                  <a:srgbClr val="000000"/>
                </a:solidFill>
                <a:latin typeface="Times New Roman" charset="0"/>
              </a:rPr>
              <a:t>Origen (carga kármica): </a:t>
            </a:r>
            <a:r>
              <a:rPr lang="es-ES" altLang="es-ES_tradnl">
                <a:solidFill>
                  <a:srgbClr val="000000"/>
                </a:solidFill>
                <a:latin typeface="Times New Roman" charset="0"/>
              </a:rPr>
              <a:t>en otras vidas, </a:t>
            </a:r>
            <a:r>
              <a:rPr lang="es-ES" altLang="es-ES_tradnl" b="1">
                <a:solidFill>
                  <a:srgbClr val="000000"/>
                </a:solidFill>
                <a:latin typeface="Times New Roman" charset="0"/>
              </a:rPr>
              <a:t>sobre otras personas </a:t>
            </a:r>
            <a:r>
              <a:rPr lang="es-ES" altLang="es-ES_tradnl">
                <a:solidFill>
                  <a:srgbClr val="000000"/>
                </a:solidFill>
                <a:latin typeface="Times New Roman" charset="0"/>
              </a:rPr>
              <a:t>NO se realizó la CONJUNCIÓN de forma correcta entre ambos planetas, bloqueó las energías en vez de experimentarlas. Ahora nace en esta vida con la cuadratura. CON LOS DEMÁS FUI UN CONTROLADOR DE LA SOMBRA DE ESTOS PLANETAS.</a:t>
            </a:r>
          </a:p>
          <a:p>
            <a:pPr algn="just" eaLnBrk="1">
              <a:lnSpc>
                <a:spcPct val="115000"/>
              </a:lnSpc>
              <a:spcAft>
                <a:spcPts val="1425"/>
              </a:spcAft>
              <a:buSzPct val="100000"/>
            </a:pPr>
            <a:endParaRPr lang="es-ES" altLang="es-ES_tradnl">
              <a:solidFill>
                <a:srgbClr val="000000"/>
              </a:solidFill>
              <a:latin typeface="Times New Roman" charset="0"/>
            </a:endParaRPr>
          </a:p>
          <a:p>
            <a:pPr algn="just" eaLnBrk="1">
              <a:lnSpc>
                <a:spcPct val="115000"/>
              </a:lnSpc>
              <a:spcAft>
                <a:spcPts val="1425"/>
              </a:spcAft>
              <a:buSzPct val="100000"/>
            </a:pPr>
            <a:endParaRPr lang="es-ES" altLang="es-ES_tradnl" sz="1600">
              <a:solidFill>
                <a:srgbClr val="000000"/>
              </a:solidFill>
              <a:latin typeface="Verdana" charset="0"/>
            </a:endParaRPr>
          </a:p>
          <a:p>
            <a:pPr algn="just" eaLnBrk="1">
              <a:lnSpc>
                <a:spcPct val="115000"/>
              </a:lnSpc>
              <a:spcAft>
                <a:spcPts val="1425"/>
              </a:spcAft>
              <a:buSzPct val="100000"/>
            </a:pPr>
            <a:endParaRPr lang="es-ES" altLang="es-ES_tradnl" sz="1600">
              <a:solidFill>
                <a:srgbClr val="000000"/>
              </a:solidFill>
              <a:latin typeface="Verdana" charset="0"/>
            </a:endParaRPr>
          </a:p>
        </p:txBody>
      </p:sp>
      <p:sp>
        <p:nvSpPr>
          <p:cNvPr id="76802" name="Text Box 2"/>
          <p:cNvSpPr txBox="1">
            <a:spLocks noChangeArrowheads="1"/>
          </p:cNvSpPr>
          <p:nvPr/>
        </p:nvSpPr>
        <p:spPr bwMode="auto">
          <a:xfrm>
            <a:off x="709613" y="147638"/>
            <a:ext cx="9271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CUADRATURA</a:t>
            </a:r>
          </a:p>
        </p:txBody>
      </p:sp>
      <p:sp>
        <p:nvSpPr>
          <p:cNvPr id="76803"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76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1974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 Box 1"/>
          <p:cNvSpPr txBox="1">
            <a:spLocks noChangeArrowheads="1"/>
          </p:cNvSpPr>
          <p:nvPr/>
        </p:nvSpPr>
        <p:spPr bwMode="auto">
          <a:xfrm>
            <a:off x="1017588" y="814388"/>
            <a:ext cx="86518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315913" indent="-261938">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1pPr>
            <a:lvl2pPr marL="722313" indent="-265113">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2pPr>
            <a:lvl3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3pPr>
            <a:lvl4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4pPr>
            <a:lvl5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9pPr>
          </a:lstStyle>
          <a:p>
            <a:pPr eaLnBrk="1">
              <a:spcAft>
                <a:spcPts val="850"/>
              </a:spcAft>
              <a:buSzPct val="100000"/>
            </a:pPr>
            <a:endParaRPr lang="es-ES" altLang="es-ES_tradnl">
              <a:solidFill>
                <a:srgbClr val="000000"/>
              </a:solidFill>
              <a:latin typeface="Times New Roman" charset="0"/>
            </a:endParaRPr>
          </a:p>
          <a:p>
            <a:pPr eaLnBrk="1">
              <a:buClr>
                <a:srgbClr val="000000"/>
              </a:buClr>
              <a:buSzPct val="100000"/>
              <a:buFont typeface="Wingdings" charset="2"/>
              <a:buChar char=""/>
            </a:pPr>
            <a:r>
              <a:rPr lang="es-ES" altLang="es-ES_tradnl" b="1">
                <a:solidFill>
                  <a:srgbClr val="000000"/>
                </a:solidFill>
                <a:latin typeface="Times New Roman" charset="0"/>
              </a:rPr>
              <a:t>Recoges</a:t>
            </a:r>
            <a:r>
              <a:rPr lang="es-ES" altLang="es-ES_tradnl">
                <a:solidFill>
                  <a:srgbClr val="000000"/>
                </a:solidFill>
                <a:latin typeface="Times New Roman" charset="0"/>
              </a:rPr>
              <a:t>:</a:t>
            </a:r>
          </a:p>
          <a:p>
            <a:pPr lvl="1" eaLnBrk="1">
              <a:buClr>
                <a:srgbClr val="000000"/>
              </a:buClr>
              <a:buSzPct val="100000"/>
              <a:buFont typeface="Times New Roman" charset="0"/>
              <a:buChar char="–"/>
            </a:pPr>
            <a:r>
              <a:rPr lang="es-ES" altLang="es-ES_tradnl" b="1">
                <a:solidFill>
                  <a:srgbClr val="000000"/>
                </a:solidFill>
                <a:latin typeface="Times New Roman" charset="0"/>
              </a:rPr>
              <a:t>De los demás</a:t>
            </a:r>
            <a:r>
              <a:rPr lang="es-ES" altLang="es-ES_tradnl">
                <a:solidFill>
                  <a:srgbClr val="000000"/>
                </a:solidFill>
                <a:latin typeface="Times New Roman" charset="0"/>
              </a:rPr>
              <a:t>: lo mismo que les hiciste en otra vida.</a:t>
            </a:r>
          </a:p>
          <a:p>
            <a:pPr lvl="1" eaLnBrk="1">
              <a:buClr>
                <a:srgbClr val="000000"/>
              </a:buClr>
              <a:buSzPct val="100000"/>
              <a:buFont typeface="Times New Roman" charset="0"/>
              <a:buChar char="–"/>
            </a:pPr>
            <a:r>
              <a:rPr lang="es-ES" altLang="es-ES_tradnl" b="1">
                <a:solidFill>
                  <a:srgbClr val="000000"/>
                </a:solidFill>
                <a:latin typeface="Times New Roman" charset="0"/>
              </a:rPr>
              <a:t>De ti</a:t>
            </a:r>
            <a:r>
              <a:rPr lang="es-ES" altLang="es-ES_tradnl">
                <a:solidFill>
                  <a:srgbClr val="000000"/>
                </a:solidFill>
                <a:latin typeface="Times New Roman" charset="0"/>
              </a:rPr>
              <a:t>: sigues haciendo lo mismo que hacías en otra vida.</a:t>
            </a:r>
          </a:p>
          <a:p>
            <a:pPr eaLnBrk="1">
              <a:buClr>
                <a:srgbClr val="000000"/>
              </a:buClr>
              <a:buSzPct val="100000"/>
              <a:buFont typeface="Wingdings" charset="2"/>
              <a:buChar char=""/>
            </a:pPr>
            <a:r>
              <a:rPr lang="es-ES" altLang="es-ES_tradnl" b="1">
                <a:solidFill>
                  <a:srgbClr val="000000"/>
                </a:solidFill>
                <a:latin typeface="Times New Roman" charset="0"/>
              </a:rPr>
              <a:t>Renuncia: </a:t>
            </a:r>
          </a:p>
          <a:p>
            <a:pPr lvl="1" eaLnBrk="1">
              <a:buClr>
                <a:srgbClr val="000000"/>
              </a:buClr>
              <a:buSzPct val="100000"/>
              <a:buFont typeface="Times New Roman" charset="0"/>
              <a:buChar char="–"/>
            </a:pPr>
            <a:r>
              <a:rPr lang="es-ES" altLang="es-ES_tradnl" b="1">
                <a:solidFill>
                  <a:srgbClr val="000000"/>
                </a:solidFill>
                <a:latin typeface="Times New Roman" charset="0"/>
              </a:rPr>
              <a:t>De los demás:</a:t>
            </a:r>
            <a:r>
              <a:rPr lang="es-ES" altLang="es-ES_tradnl">
                <a:solidFill>
                  <a:srgbClr val="000000"/>
                </a:solidFill>
                <a:latin typeface="Times New Roman" charset="0"/>
              </a:rPr>
              <a:t> QUERER CONTROLAR lo que recibes (querer “dejar de recibir”) + NO EXIJIR lo que no hiciste ni haces. </a:t>
            </a:r>
          </a:p>
          <a:p>
            <a:pPr lvl="1" eaLnBrk="1">
              <a:buClr>
                <a:srgbClr val="000000"/>
              </a:buClr>
              <a:buSzPct val="100000"/>
              <a:buFont typeface="Times New Roman" charset="0"/>
              <a:buChar char="–"/>
            </a:pPr>
            <a:r>
              <a:rPr lang="es-ES" altLang="es-ES_tradnl" b="1">
                <a:solidFill>
                  <a:srgbClr val="000000"/>
                </a:solidFill>
                <a:latin typeface="Times New Roman" charset="0"/>
              </a:rPr>
              <a:t>De ti: </a:t>
            </a:r>
            <a:r>
              <a:rPr lang="es-ES" altLang="es-ES_tradnl">
                <a:solidFill>
                  <a:srgbClr val="000000"/>
                </a:solidFill>
                <a:latin typeface="Times New Roman" charset="0"/>
              </a:rPr>
              <a:t>no sigas haciendo tú lo mismo.</a:t>
            </a:r>
          </a:p>
          <a:p>
            <a:pPr eaLnBrk="1">
              <a:buClr>
                <a:srgbClr val="000000"/>
              </a:buClr>
              <a:buSzPct val="100000"/>
              <a:buFont typeface="Wingdings" charset="2"/>
              <a:buChar char=""/>
            </a:pPr>
            <a:r>
              <a:rPr lang="es-ES" altLang="es-ES_tradnl" b="1">
                <a:solidFill>
                  <a:srgbClr val="000000"/>
                </a:solidFill>
                <a:latin typeface="Times New Roman" charset="0"/>
              </a:rPr>
              <a:t>Has de hacer:</a:t>
            </a:r>
          </a:p>
          <a:p>
            <a:pPr lvl="1" eaLnBrk="1">
              <a:buClr>
                <a:srgbClr val="000000"/>
              </a:buClr>
              <a:buSzPct val="100000"/>
              <a:buFont typeface="Times New Roman" charset="0"/>
              <a:buChar char="–"/>
            </a:pPr>
            <a:r>
              <a:rPr lang="es-ES" altLang="es-ES_tradnl" b="1">
                <a:solidFill>
                  <a:srgbClr val="000000"/>
                </a:solidFill>
                <a:latin typeface="Times New Roman" charset="0"/>
              </a:rPr>
              <a:t>Hacia los demás: </a:t>
            </a:r>
            <a:r>
              <a:rPr lang="es-ES" altLang="es-ES_tradnl">
                <a:solidFill>
                  <a:srgbClr val="000000"/>
                </a:solidFill>
                <a:latin typeface="Times New Roman" charset="0"/>
              </a:rPr>
              <a:t>PERMITE</a:t>
            </a:r>
            <a:r>
              <a:rPr lang="es-ES" altLang="es-ES_tradnl" b="1">
                <a:solidFill>
                  <a:srgbClr val="000000"/>
                </a:solidFill>
                <a:latin typeface="Times New Roman" charset="0"/>
              </a:rPr>
              <a:t> </a:t>
            </a:r>
            <a:r>
              <a:rPr lang="es-ES" altLang="es-ES_tradnl">
                <a:solidFill>
                  <a:srgbClr val="000000"/>
                </a:solidFill>
                <a:latin typeface="Times New Roman" charset="0"/>
              </a:rPr>
              <a:t>a los demás: que te “den” y que sean como son: deja el control + no exijas.</a:t>
            </a:r>
          </a:p>
          <a:p>
            <a:pPr lvl="1" eaLnBrk="1">
              <a:buClr>
                <a:srgbClr val="000000"/>
              </a:buClr>
              <a:buSzPct val="100000"/>
              <a:buFont typeface="Times New Roman" charset="0"/>
              <a:buChar char="–"/>
            </a:pPr>
            <a:r>
              <a:rPr lang="es-ES" altLang="es-ES_tradnl" b="1">
                <a:solidFill>
                  <a:srgbClr val="000000"/>
                </a:solidFill>
                <a:latin typeface="Times New Roman" charset="0"/>
              </a:rPr>
              <a:t>Hacia ti: </a:t>
            </a:r>
            <a:r>
              <a:rPr lang="es-ES" altLang="es-ES_tradnl">
                <a:solidFill>
                  <a:srgbClr val="000000"/>
                </a:solidFill>
                <a:latin typeface="Times New Roman" charset="0"/>
              </a:rPr>
              <a:t>primero la CONJUNCIÓN y luego el SEXTIL.</a:t>
            </a:r>
          </a:p>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78850" name="Text Box 2"/>
          <p:cNvSpPr txBox="1">
            <a:spLocks noChangeArrowheads="1"/>
          </p:cNvSpPr>
          <p:nvPr/>
        </p:nvSpPr>
        <p:spPr bwMode="auto">
          <a:xfrm>
            <a:off x="709613" y="147638"/>
            <a:ext cx="9271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CUADRATURA: “el gran controlador”</a:t>
            </a:r>
          </a:p>
        </p:txBody>
      </p:sp>
      <p:sp>
        <p:nvSpPr>
          <p:cNvPr id="78851"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78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8670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6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 Box 1"/>
          <p:cNvSpPr txBox="1">
            <a:spLocks noChangeArrowheads="1"/>
          </p:cNvSpPr>
          <p:nvPr/>
        </p:nvSpPr>
        <p:spPr bwMode="auto">
          <a:xfrm>
            <a:off x="1141413" y="957263"/>
            <a:ext cx="88392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315913" indent="-261938">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1pPr>
            <a:lvl2pPr marL="722313" indent="-265113">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2pPr>
            <a:lvl3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3pPr>
            <a:lvl4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4pPr>
            <a:lvl5pPr>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128"/>
              </a:defRPr>
            </a:lvl9pPr>
          </a:lstStyle>
          <a:p>
            <a:pPr eaLnBrk="1">
              <a:spcAft>
                <a:spcPts val="850"/>
              </a:spcAft>
              <a:buSzPct val="100000"/>
              <a:defRPr/>
            </a:pPr>
            <a:endParaRPr lang="es-ES" altLang="es-ES_tradnl" dirty="0" smtClean="0">
              <a:solidFill>
                <a:srgbClr val="000000"/>
              </a:solidFill>
              <a:latin typeface="Times New Roman" charset="0"/>
            </a:endParaRPr>
          </a:p>
          <a:p>
            <a:pPr eaLnBrk="1">
              <a:spcAft>
                <a:spcPts val="1200"/>
              </a:spcAft>
              <a:buClr>
                <a:srgbClr val="000000"/>
              </a:buClr>
              <a:buSzPct val="100000"/>
              <a:buFont typeface="Wingdings" charset="2"/>
              <a:buChar char=""/>
              <a:defRPr/>
            </a:pPr>
            <a:r>
              <a:rPr lang="es-ES" altLang="es-ES_tradnl" b="1" dirty="0" smtClean="0">
                <a:solidFill>
                  <a:srgbClr val="000000"/>
                </a:solidFill>
                <a:latin typeface="Times New Roman" charset="0"/>
              </a:rPr>
              <a:t>Deja de quejarte y </a:t>
            </a:r>
            <a:r>
              <a:rPr lang="es-ES" altLang="es-ES_tradnl" b="1" dirty="0" smtClean="0">
                <a:solidFill>
                  <a:srgbClr val="FF0000"/>
                </a:solidFill>
                <a:latin typeface="Times New Roman" charset="0"/>
              </a:rPr>
              <a:t>PERMITE</a:t>
            </a:r>
            <a:r>
              <a:rPr lang="es-ES" altLang="es-ES_tradnl" b="1" dirty="0" smtClean="0">
                <a:solidFill>
                  <a:srgbClr val="000000"/>
                </a:solidFill>
                <a:latin typeface="Times New Roman" charset="0"/>
              </a:rPr>
              <a:t> todos los Egos en sombra de tu cuadratura EN LOS DEMÁS</a:t>
            </a:r>
            <a:r>
              <a:rPr lang="es-ES" altLang="es-ES_tradnl" dirty="0" smtClean="0">
                <a:solidFill>
                  <a:srgbClr val="000000"/>
                </a:solidFill>
                <a:latin typeface="Times New Roman" charset="0"/>
              </a:rPr>
              <a:t>. </a:t>
            </a:r>
            <a:r>
              <a:rPr lang="es-ES" altLang="es-ES_tradnl" b="1" dirty="0" smtClean="0">
                <a:solidFill>
                  <a:srgbClr val="FF0000"/>
                </a:solidFill>
                <a:latin typeface="Times New Roman" charset="0"/>
              </a:rPr>
              <a:t>SÉ ASERTIVO</a:t>
            </a:r>
            <a:r>
              <a:rPr lang="es-ES" altLang="es-ES_tradnl" dirty="0" smtClean="0">
                <a:solidFill>
                  <a:srgbClr val="000000"/>
                </a:solidFill>
                <a:latin typeface="Times New Roman" charset="0"/>
              </a:rPr>
              <a:t>, y expresa tu malestar. </a:t>
            </a:r>
          </a:p>
          <a:p>
            <a:pPr marL="53975" indent="0" eaLnBrk="1">
              <a:spcAft>
                <a:spcPts val="1200"/>
              </a:spcAft>
              <a:buClr>
                <a:srgbClr val="000000"/>
              </a:buClr>
              <a:buSzPct val="100000"/>
              <a:defRPr/>
            </a:pPr>
            <a:endParaRPr lang="es-ES" altLang="es-ES_tradnl" dirty="0" smtClean="0">
              <a:solidFill>
                <a:srgbClr val="000000"/>
              </a:solidFill>
              <a:latin typeface="Times New Roman" charset="0"/>
            </a:endParaRPr>
          </a:p>
          <a:p>
            <a:pPr eaLnBrk="1">
              <a:spcAft>
                <a:spcPts val="1200"/>
              </a:spcAft>
              <a:buClr>
                <a:srgbClr val="000000"/>
              </a:buClr>
              <a:buSzPct val="100000"/>
              <a:buFont typeface="Wingdings" charset="2"/>
              <a:buChar char=""/>
              <a:defRPr/>
            </a:pPr>
            <a:r>
              <a:rPr lang="es-ES" altLang="es-ES_tradnl" b="1" dirty="0" smtClean="0">
                <a:solidFill>
                  <a:srgbClr val="000000"/>
                </a:solidFill>
                <a:latin typeface="Times New Roman" charset="0"/>
              </a:rPr>
              <a:t>CONJUNCIÓN: </a:t>
            </a:r>
            <a:r>
              <a:rPr lang="es-ES" altLang="es-ES_tradnl" b="1" dirty="0" smtClean="0">
                <a:solidFill>
                  <a:srgbClr val="FF0000"/>
                </a:solidFill>
                <a:latin typeface="Times New Roman" charset="0"/>
              </a:rPr>
              <a:t>autoobservación y autocorrección</a:t>
            </a:r>
            <a:r>
              <a:rPr lang="es-ES" altLang="es-ES_tradnl" b="1" dirty="0" smtClean="0">
                <a:solidFill>
                  <a:srgbClr val="000000"/>
                </a:solidFill>
                <a:latin typeface="Times New Roman" charset="0"/>
              </a:rPr>
              <a:t>.  </a:t>
            </a:r>
            <a:r>
              <a:rPr lang="es-ES" altLang="es-ES_tradnl" dirty="0" smtClean="0">
                <a:solidFill>
                  <a:srgbClr val="000000"/>
                </a:solidFill>
                <a:latin typeface="Times New Roman" charset="0"/>
              </a:rPr>
              <a:t>Todo lo que me molesta que recibo, me aplico autocorrección: expreso la luz hacia los demás de todos mis Egos de la cuadratura. </a:t>
            </a:r>
          </a:p>
          <a:p>
            <a:pPr marL="53975" indent="0" eaLnBrk="1">
              <a:spcAft>
                <a:spcPts val="1200"/>
              </a:spcAft>
              <a:buClr>
                <a:srgbClr val="000000"/>
              </a:buClr>
              <a:buSzPct val="100000"/>
              <a:defRPr/>
            </a:pPr>
            <a:endParaRPr lang="es-ES" altLang="es-ES_tradnl" dirty="0" smtClean="0">
              <a:solidFill>
                <a:srgbClr val="000000"/>
              </a:solidFill>
              <a:latin typeface="Times New Roman" charset="0"/>
            </a:endParaRPr>
          </a:p>
          <a:p>
            <a:pPr eaLnBrk="1">
              <a:spcAft>
                <a:spcPts val="1200"/>
              </a:spcAft>
              <a:buClr>
                <a:srgbClr val="000000"/>
              </a:buClr>
              <a:buSzPct val="100000"/>
              <a:buFont typeface="Wingdings" charset="2"/>
              <a:buChar char=""/>
              <a:defRPr/>
            </a:pPr>
            <a:r>
              <a:rPr lang="es-ES" altLang="es-ES_tradnl" b="1" dirty="0" smtClean="0">
                <a:solidFill>
                  <a:srgbClr val="000000"/>
                </a:solidFill>
                <a:latin typeface="Times New Roman" charset="0"/>
              </a:rPr>
              <a:t>SEXTIL: </a:t>
            </a:r>
            <a:r>
              <a:rPr lang="es-ES" altLang="es-ES_tradnl" b="1" dirty="0" smtClean="0">
                <a:solidFill>
                  <a:srgbClr val="FF0000"/>
                </a:solidFill>
                <a:latin typeface="Times New Roman" charset="0"/>
              </a:rPr>
              <a:t>enseño</a:t>
            </a:r>
            <a:r>
              <a:rPr lang="es-ES" altLang="es-ES_tradnl" b="1" dirty="0" smtClean="0">
                <a:solidFill>
                  <a:srgbClr val="000000"/>
                </a:solidFill>
                <a:latin typeface="Times New Roman" charset="0"/>
              </a:rPr>
              <a:t> a los demás lo aprendido en la conjunción.</a:t>
            </a:r>
          </a:p>
          <a:p>
            <a:pPr eaLnBrk="1">
              <a:lnSpc>
                <a:spcPct val="115000"/>
              </a:lnSpc>
              <a:spcAft>
                <a:spcPts val="1425"/>
              </a:spcAft>
              <a:buSzPct val="100000"/>
              <a:defRPr/>
            </a:pPr>
            <a:endParaRPr lang="es-ES" altLang="es-ES_tradnl" dirty="0" smtClean="0">
              <a:solidFill>
                <a:srgbClr val="000000"/>
              </a:solidFill>
              <a:latin typeface="Times New Roman" charset="0"/>
            </a:endParaRPr>
          </a:p>
          <a:p>
            <a:pPr algn="ctr" eaLnBrk="1">
              <a:lnSpc>
                <a:spcPct val="115000"/>
              </a:lnSpc>
              <a:spcAft>
                <a:spcPts val="1425"/>
              </a:spcAft>
              <a:buSzPct val="100000"/>
              <a:defRPr/>
            </a:pPr>
            <a:endParaRPr lang="es-ES" altLang="es-ES_tradnl" sz="1600" dirty="0" smtClean="0">
              <a:solidFill>
                <a:srgbClr val="000000"/>
              </a:solidFill>
              <a:latin typeface="Verdana" charset="0"/>
            </a:endParaRPr>
          </a:p>
          <a:p>
            <a:pPr algn="ctr" eaLnBrk="1">
              <a:lnSpc>
                <a:spcPct val="115000"/>
              </a:lnSpc>
              <a:spcAft>
                <a:spcPts val="1425"/>
              </a:spcAft>
              <a:buSzPct val="100000"/>
              <a:defRPr/>
            </a:pPr>
            <a:endParaRPr lang="es-ES" altLang="es-ES_tradnl" sz="1600" dirty="0" smtClean="0">
              <a:solidFill>
                <a:srgbClr val="000000"/>
              </a:solidFill>
              <a:latin typeface="Verdana" charset="0"/>
            </a:endParaRPr>
          </a:p>
        </p:txBody>
      </p:sp>
      <p:sp>
        <p:nvSpPr>
          <p:cNvPr id="80898" name="Text Box 2"/>
          <p:cNvSpPr txBox="1">
            <a:spLocks noChangeArrowheads="1"/>
          </p:cNvSpPr>
          <p:nvPr/>
        </p:nvSpPr>
        <p:spPr bwMode="auto">
          <a:xfrm>
            <a:off x="709613" y="147638"/>
            <a:ext cx="9271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CUADRATURA: “el gran controlador”</a:t>
            </a:r>
          </a:p>
        </p:txBody>
      </p:sp>
      <p:sp>
        <p:nvSpPr>
          <p:cNvPr id="80899"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Flecha abajo 1"/>
          <p:cNvSpPr>
            <a:spLocks noChangeArrowheads="1"/>
          </p:cNvSpPr>
          <p:nvPr/>
        </p:nvSpPr>
        <p:spPr bwMode="auto">
          <a:xfrm>
            <a:off x="4392613" y="2763838"/>
            <a:ext cx="863600" cy="431800"/>
          </a:xfrm>
          <a:prstGeom prst="downArrow">
            <a:avLst>
              <a:gd name="adj1" fmla="val 50000"/>
              <a:gd name="adj2" fmla="val 50000"/>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s-ES_tradnl" altLang="es-ES_tradnl"/>
          </a:p>
        </p:txBody>
      </p:sp>
      <p:sp>
        <p:nvSpPr>
          <p:cNvPr id="80902" name="Flecha abajo 6"/>
          <p:cNvSpPr>
            <a:spLocks noChangeArrowheads="1"/>
          </p:cNvSpPr>
          <p:nvPr/>
        </p:nvSpPr>
        <p:spPr bwMode="auto">
          <a:xfrm>
            <a:off x="4392613" y="4489450"/>
            <a:ext cx="863600" cy="433388"/>
          </a:xfrm>
          <a:prstGeom prst="downArrow">
            <a:avLst>
              <a:gd name="adj1" fmla="val 50000"/>
              <a:gd name="adj2" fmla="val 50000"/>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s-ES_tradnl" altLang="es-ES_tradnl"/>
          </a:p>
        </p:txBody>
      </p:sp>
      <p:sp>
        <p:nvSpPr>
          <p:cNvPr id="80903" name="Rectángulo 2"/>
          <p:cNvSpPr>
            <a:spLocks noChangeArrowheads="1"/>
          </p:cNvSpPr>
          <p:nvPr/>
        </p:nvSpPr>
        <p:spPr bwMode="auto">
          <a:xfrm>
            <a:off x="1141413" y="1322388"/>
            <a:ext cx="8578850" cy="1296987"/>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s-ES_tradnl" altLang="es-ES_tradnl"/>
          </a:p>
        </p:txBody>
      </p:sp>
    </p:spTree>
    <p:extLst>
      <p:ext uri="{BB962C8B-B14F-4D97-AF65-F5344CB8AC3E}">
        <p14:creationId xmlns:p14="http://schemas.microsoft.com/office/powerpoint/2010/main" val="209248257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873125" y="1277938"/>
            <a:ext cx="86518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430213" indent="-20320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1pPr>
            <a:lvl2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2pPr>
            <a:lvl3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3pPr>
            <a:lvl4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4pPr>
            <a:lvl5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82946" name="Text Box 2"/>
          <p:cNvSpPr txBox="1">
            <a:spLocks noChangeArrowheads="1"/>
          </p:cNvSpPr>
          <p:nvPr/>
        </p:nvSpPr>
        <p:spPr bwMode="auto">
          <a:xfrm>
            <a:off x="668338" y="-9525"/>
            <a:ext cx="9271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LEYES DE </a:t>
            </a:r>
            <a:r>
              <a:rPr lang="es-ES" altLang="es-ES_tradnl" sz="2800" b="1">
                <a:solidFill>
                  <a:srgbClr val="C00000"/>
                </a:solidFill>
              </a:rPr>
              <a:t>JOSHUA: </a:t>
            </a:r>
            <a:r>
              <a:rPr lang="es-ES" altLang="es-ES_tradnl" sz="2800" b="1">
                <a:solidFill>
                  <a:srgbClr val="FF0000"/>
                </a:solidFill>
              </a:rPr>
              <a:t>CUADRATURA</a:t>
            </a:r>
          </a:p>
        </p:txBody>
      </p:sp>
      <p:sp>
        <p:nvSpPr>
          <p:cNvPr id="82947"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82948" name="Text Box 4"/>
          <p:cNvSpPr txBox="1">
            <a:spLocks noChangeArrowheads="1"/>
          </p:cNvSpPr>
          <p:nvPr/>
        </p:nvSpPr>
        <p:spPr bwMode="auto">
          <a:xfrm>
            <a:off x="520700" y="1628775"/>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TRIGONO</a:t>
            </a:r>
          </a:p>
        </p:txBody>
      </p:sp>
      <p:pic>
        <p:nvPicPr>
          <p:cNvPr id="829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69850"/>
            <a:ext cx="1547813"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 Box 6"/>
          <p:cNvSpPr txBox="1">
            <a:spLocks noChangeArrowheads="1"/>
          </p:cNvSpPr>
          <p:nvPr/>
        </p:nvSpPr>
        <p:spPr bwMode="auto">
          <a:xfrm>
            <a:off x="3579813" y="1616075"/>
            <a:ext cx="3367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CONJUNCIÓN</a:t>
            </a:r>
          </a:p>
        </p:txBody>
      </p:sp>
      <p:sp>
        <p:nvSpPr>
          <p:cNvPr id="82951" name="Text Box 7"/>
          <p:cNvSpPr txBox="1">
            <a:spLocks noChangeArrowheads="1"/>
          </p:cNvSpPr>
          <p:nvPr/>
        </p:nvSpPr>
        <p:spPr bwMode="auto">
          <a:xfrm>
            <a:off x="6819900" y="1603375"/>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SEXTIL</a:t>
            </a:r>
          </a:p>
        </p:txBody>
      </p:sp>
      <p:sp>
        <p:nvSpPr>
          <p:cNvPr id="195592" name="Text Box 8"/>
          <p:cNvSpPr txBox="1">
            <a:spLocks noChangeArrowheads="1"/>
          </p:cNvSpPr>
          <p:nvPr/>
        </p:nvSpPr>
        <p:spPr bwMode="auto">
          <a:xfrm>
            <a:off x="3292475" y="3511550"/>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C00000"/>
                </a:solidFill>
              </a:rPr>
              <a:t>       CUADRATURA</a:t>
            </a:r>
          </a:p>
        </p:txBody>
      </p:sp>
      <p:sp>
        <p:nvSpPr>
          <p:cNvPr id="82953" name="AutoShape 9"/>
          <p:cNvSpPr>
            <a:spLocks noChangeArrowheads="1"/>
          </p:cNvSpPr>
          <p:nvPr/>
        </p:nvSpPr>
        <p:spPr bwMode="auto">
          <a:xfrm>
            <a:off x="3240088" y="2052638"/>
            <a:ext cx="576262" cy="36036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82954" name="AutoShape 10"/>
          <p:cNvSpPr>
            <a:spLocks noChangeArrowheads="1"/>
          </p:cNvSpPr>
          <p:nvPr/>
        </p:nvSpPr>
        <p:spPr bwMode="auto">
          <a:xfrm>
            <a:off x="6804025" y="2054225"/>
            <a:ext cx="576263" cy="3603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195595" name="AutoShape 11"/>
          <p:cNvSpPr>
            <a:spLocks noChangeArrowheads="1"/>
          </p:cNvSpPr>
          <p:nvPr/>
        </p:nvSpPr>
        <p:spPr bwMode="auto">
          <a:xfrm>
            <a:off x="4679950" y="2663825"/>
            <a:ext cx="215900" cy="1079500"/>
          </a:xfrm>
          <a:prstGeom prst="down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95596" name="AutoShape 12"/>
          <p:cNvSpPr>
            <a:spLocks noChangeArrowheads="1"/>
          </p:cNvSpPr>
          <p:nvPr/>
        </p:nvSpPr>
        <p:spPr bwMode="auto">
          <a:xfrm>
            <a:off x="5364163" y="2663825"/>
            <a:ext cx="215900" cy="1079500"/>
          </a:xfrm>
          <a:prstGeom prst="upArrow">
            <a:avLst>
              <a:gd name="adj1" fmla="val 50000"/>
              <a:gd name="adj2" fmla="val 125000"/>
            </a:avLst>
          </a:prstGeom>
          <a:solidFill>
            <a:srgbClr val="729FCF"/>
          </a:solidFill>
          <a:ln w="9360">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Tree>
    <p:extLst>
      <p:ext uri="{BB962C8B-B14F-4D97-AF65-F5344CB8AC3E}">
        <p14:creationId xmlns:p14="http://schemas.microsoft.com/office/powerpoint/2010/main" val="8209901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95595"/>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195596"/>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95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5" grpId="0" animBg="1"/>
      <p:bldP spid="1955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 Box 1"/>
          <p:cNvSpPr txBox="1">
            <a:spLocks noChangeArrowheads="1"/>
          </p:cNvSpPr>
          <p:nvPr/>
        </p:nvSpPr>
        <p:spPr bwMode="auto">
          <a:xfrm>
            <a:off x="1007864" y="1174006"/>
            <a:ext cx="8928992" cy="4973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760" tIns="50760" rIns="50760" bIns="50760"/>
          <a:lstStyle>
            <a:lvl1pPr marL="320675" indent="-285750" algn="ctr">
              <a:lnSpc>
                <a:spcPct val="116000"/>
              </a:lnSpc>
              <a:spcAft>
                <a:spcPts val="1175"/>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1pPr>
            <a:lvl2pPr marL="685800" indent="-228600" algn="ctr">
              <a:lnSpc>
                <a:spcPct val="116000"/>
              </a:lnSpc>
              <a:spcAft>
                <a:spcPts val="9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2pPr>
            <a:lvl3pPr algn="ctr">
              <a:lnSpc>
                <a:spcPct val="116000"/>
              </a:lnSpc>
              <a:spcAft>
                <a:spcPts val="700"/>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3pPr>
            <a:lvl4pPr algn="ctr">
              <a:lnSpc>
                <a:spcPct val="116000"/>
              </a:lnSpc>
              <a:spcAft>
                <a:spcPts val="475"/>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4pPr>
            <a:lvl5pPr algn="ctr">
              <a:lnSpc>
                <a:spcPct val="116000"/>
              </a:lnSpc>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5pPr>
            <a:lvl6pPr marL="25146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6pPr>
            <a:lvl7pPr marL="29718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7pPr>
            <a:lvl8pPr marL="34290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8pPr>
            <a:lvl9pPr marL="38862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9pPr>
          </a:lstStyle>
          <a:p>
            <a:pPr algn="l" eaLnBrk="1">
              <a:lnSpc>
                <a:spcPct val="115000"/>
              </a:lnSpc>
              <a:spcAft>
                <a:spcPts val="850"/>
              </a:spcAft>
              <a:buFont typeface="Wingdings" charset="2"/>
              <a:buChar char=""/>
              <a:defRPr/>
            </a:pPr>
            <a:r>
              <a:rPr lang="es-ES" altLang="es-ES_tradnl" sz="2400" dirty="0" smtClean="0">
                <a:latin typeface="Times New Roman" charset="0"/>
              </a:rPr>
              <a:t>Repasar:</a:t>
            </a:r>
          </a:p>
          <a:p>
            <a:pPr marL="800100" lvl="1" indent="-342900" algn="l" eaLnBrk="1">
              <a:lnSpc>
                <a:spcPct val="115000"/>
              </a:lnSpc>
              <a:spcAft>
                <a:spcPts val="850"/>
              </a:spcAft>
              <a:buFont typeface="Wingdings" charset="2"/>
              <a:buChar char="Ø"/>
              <a:defRPr/>
            </a:pPr>
            <a:r>
              <a:rPr lang="es-ES" altLang="es-ES_tradnl" sz="2400" dirty="0">
                <a:latin typeface="Times New Roman" charset="0"/>
              </a:rPr>
              <a:t>S</a:t>
            </a:r>
            <a:r>
              <a:rPr lang="es-ES" altLang="es-ES_tradnl" sz="2400" dirty="0" smtClean="0">
                <a:latin typeface="Times New Roman" charset="0"/>
              </a:rPr>
              <a:t>aturno-capricornio-casa 10.</a:t>
            </a:r>
          </a:p>
          <a:p>
            <a:pPr marL="800100" lvl="1" indent="-342900" algn="l" eaLnBrk="1">
              <a:lnSpc>
                <a:spcPct val="115000"/>
              </a:lnSpc>
              <a:spcAft>
                <a:spcPts val="850"/>
              </a:spcAft>
              <a:buFont typeface="Wingdings" charset="2"/>
              <a:buChar char="Ø"/>
              <a:defRPr/>
            </a:pPr>
            <a:r>
              <a:rPr lang="es-ES" altLang="es-ES_tradnl" sz="2400" dirty="0">
                <a:latin typeface="Times New Roman" charset="0"/>
              </a:rPr>
              <a:t>J</a:t>
            </a:r>
            <a:r>
              <a:rPr lang="es-ES" altLang="es-ES_tradnl" sz="2400" dirty="0" smtClean="0">
                <a:latin typeface="Times New Roman" charset="0"/>
              </a:rPr>
              <a:t>úpiter-sagitario-casa 9.</a:t>
            </a:r>
          </a:p>
          <a:p>
            <a:pPr marL="800100" lvl="1" indent="-342900" algn="l" eaLnBrk="1">
              <a:lnSpc>
                <a:spcPct val="115000"/>
              </a:lnSpc>
              <a:spcAft>
                <a:spcPts val="850"/>
              </a:spcAft>
              <a:buFont typeface="Wingdings" charset="2"/>
              <a:buChar char="Ø"/>
              <a:defRPr/>
            </a:pPr>
            <a:r>
              <a:rPr lang="es-ES" altLang="es-ES_tradnl" sz="2400" dirty="0" smtClean="0">
                <a:latin typeface="Times New Roman" charset="0"/>
              </a:rPr>
              <a:t>COVID-19.</a:t>
            </a:r>
            <a:endParaRPr lang="es-ES" altLang="es-ES_tradnl" sz="2400" dirty="0">
              <a:latin typeface="Times New Roman" charset="0"/>
            </a:endParaRPr>
          </a:p>
          <a:p>
            <a:pPr algn="l" eaLnBrk="1">
              <a:lnSpc>
                <a:spcPct val="115000"/>
              </a:lnSpc>
              <a:spcAft>
                <a:spcPts val="850"/>
              </a:spcAft>
              <a:buFont typeface="Wingdings" charset="2"/>
              <a:buChar char=""/>
              <a:defRPr/>
            </a:pPr>
            <a:r>
              <a:rPr lang="es-ES" altLang="es-ES_tradnl" sz="2400" dirty="0" smtClean="0">
                <a:latin typeface="Times New Roman" charset="0"/>
              </a:rPr>
              <a:t>Anotar las señales y sincronismos: diario de creación cuántica.</a:t>
            </a:r>
          </a:p>
          <a:p>
            <a:pPr algn="l" eaLnBrk="1">
              <a:lnSpc>
                <a:spcPct val="115000"/>
              </a:lnSpc>
              <a:spcAft>
                <a:spcPts val="850"/>
              </a:spcAft>
              <a:buFont typeface="Wingdings" charset="2"/>
              <a:buChar char=""/>
              <a:defRPr/>
            </a:pPr>
            <a:r>
              <a:rPr lang="es-ES" altLang="es-ES_tradnl" sz="2400" dirty="0" smtClean="0">
                <a:latin typeface="Times New Roman" charset="0"/>
              </a:rPr>
              <a:t>Enviar por email las principales señales y sincronismos, y vuestra interpretación.</a:t>
            </a:r>
          </a:p>
          <a:p>
            <a:pPr algn="l" eaLnBrk="1">
              <a:lnSpc>
                <a:spcPct val="115000"/>
              </a:lnSpc>
              <a:spcAft>
                <a:spcPts val="850"/>
              </a:spcAft>
              <a:buFont typeface="Wingdings" charset="2"/>
              <a:buChar char=""/>
              <a:defRPr/>
            </a:pPr>
            <a:r>
              <a:rPr lang="es-ES" altLang="es-ES_tradnl" sz="2400" dirty="0">
                <a:latin typeface="Times New Roman" charset="0"/>
              </a:rPr>
              <a:t>Exponer en próximo taller resumen de los sincronismos y experiencias con la meditación. </a:t>
            </a:r>
          </a:p>
          <a:p>
            <a:pPr marL="34925" indent="0" algn="l" eaLnBrk="1">
              <a:lnSpc>
                <a:spcPct val="115000"/>
              </a:lnSpc>
              <a:spcAft>
                <a:spcPts val="850"/>
              </a:spcAft>
              <a:defRPr/>
            </a:pPr>
            <a:r>
              <a:rPr lang="es-ES" altLang="es-ES_tradnl" sz="2400" dirty="0" smtClean="0">
                <a:latin typeface="Times New Roman" charset="0"/>
              </a:rPr>
              <a:t>  </a:t>
            </a:r>
            <a:endParaRPr lang="es-ES" altLang="es-ES_tradnl" sz="2400" dirty="0">
              <a:latin typeface="Times New Roman" charset="0"/>
            </a:endParaRPr>
          </a:p>
          <a:p>
            <a:pPr lvl="1" algn="l" eaLnBrk="1">
              <a:lnSpc>
                <a:spcPct val="115000"/>
              </a:lnSpc>
              <a:spcAft>
                <a:spcPts val="1425"/>
              </a:spcAft>
              <a:buClrTx/>
              <a:buFontTx/>
              <a:buNone/>
              <a:defRPr/>
            </a:pPr>
            <a:endParaRPr lang="es-ES" altLang="es-ES_tradnl" sz="2400" b="0" dirty="0">
              <a:latin typeface="Times New Roman" charset="0"/>
            </a:endParaRPr>
          </a:p>
          <a:p>
            <a:pPr eaLnBrk="1">
              <a:lnSpc>
                <a:spcPct val="115000"/>
              </a:lnSpc>
              <a:spcAft>
                <a:spcPts val="1425"/>
              </a:spcAft>
              <a:buClrTx/>
              <a:buFontTx/>
              <a:buNone/>
              <a:defRPr/>
            </a:pPr>
            <a:endParaRPr lang="es-ES" altLang="es-ES_tradnl" sz="1600" b="0" dirty="0">
              <a:solidFill>
                <a:srgbClr val="000000"/>
              </a:solidFill>
            </a:endParaRPr>
          </a:p>
          <a:p>
            <a:pPr eaLnBrk="1">
              <a:lnSpc>
                <a:spcPct val="115000"/>
              </a:lnSpc>
              <a:spcAft>
                <a:spcPts val="1425"/>
              </a:spcAft>
              <a:buClrTx/>
              <a:buFontTx/>
              <a:buNone/>
              <a:defRPr/>
            </a:pPr>
            <a:endParaRPr lang="es-ES" altLang="es-ES_tradnl" sz="1600" b="0" dirty="0">
              <a:solidFill>
                <a:srgbClr val="000000"/>
              </a:solidFill>
            </a:endParaRPr>
          </a:p>
        </p:txBody>
      </p:sp>
      <p:sp>
        <p:nvSpPr>
          <p:cNvPr id="193538" name="Text Box 2"/>
          <p:cNvSpPr txBox="1">
            <a:spLocks noChangeArrowheads="1"/>
          </p:cNvSpPr>
          <p:nvPr/>
        </p:nvSpPr>
        <p:spPr bwMode="auto">
          <a:xfrm>
            <a:off x="827088" y="88900"/>
            <a:ext cx="9271000" cy="944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9pPr>
          </a:lstStyle>
          <a:p>
            <a:pPr eaLnBrk="1">
              <a:buSzPct val="100000"/>
              <a:defRPr/>
            </a:pPr>
            <a:r>
              <a:rPr lang="es-ES" altLang="es-ES_tradnl" sz="2800" b="1" dirty="0">
                <a:solidFill>
                  <a:srgbClr val="C00000"/>
                </a:solidFill>
              </a:rPr>
              <a:t>            PRÁCTICA DIARIA </a:t>
            </a:r>
            <a:r>
              <a:rPr lang="es-ES" altLang="es-ES_tradnl" sz="2800" b="1" dirty="0" smtClean="0">
                <a:solidFill>
                  <a:srgbClr val="FF0000"/>
                </a:solidFill>
              </a:rPr>
              <a:t>ASTROLOGÍA</a:t>
            </a:r>
            <a:endParaRPr lang="es-ES" altLang="es-ES_tradnl" sz="2800" b="1" dirty="0">
              <a:solidFill>
                <a:srgbClr val="FF0000"/>
              </a:solidFill>
            </a:endParaRPr>
          </a:p>
        </p:txBody>
      </p:sp>
      <p:sp>
        <p:nvSpPr>
          <p:cNvPr id="193539"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pPr>
              <a:defRPr/>
            </a:pPr>
            <a:endParaRPr lang="es-ES_tradnl"/>
          </a:p>
        </p:txBody>
      </p:sp>
      <p:pic>
        <p:nvPicPr>
          <p:cNvPr id="193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697677358"/>
      </p:ext>
    </p:extLst>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873125" y="1277938"/>
            <a:ext cx="86518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430213" indent="-20320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1pPr>
            <a:lvl2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2pPr>
            <a:lvl3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3pPr>
            <a:lvl4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4pPr>
            <a:lvl5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84994" name="Text Box 2"/>
          <p:cNvSpPr txBox="1">
            <a:spLocks noChangeArrowheads="1"/>
          </p:cNvSpPr>
          <p:nvPr/>
        </p:nvSpPr>
        <p:spPr bwMode="auto">
          <a:xfrm>
            <a:off x="668338" y="-9525"/>
            <a:ext cx="9271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LEYES DE </a:t>
            </a:r>
            <a:r>
              <a:rPr lang="es-ES" altLang="es-ES_tradnl" sz="2800" b="1">
                <a:solidFill>
                  <a:srgbClr val="C00000"/>
                </a:solidFill>
              </a:rPr>
              <a:t>JOSHUA</a:t>
            </a:r>
            <a:endParaRPr lang="es-ES" altLang="es-ES_tradnl" sz="2800" b="1">
              <a:solidFill>
                <a:srgbClr val="FF0000"/>
              </a:solidFill>
            </a:endParaRPr>
          </a:p>
        </p:txBody>
      </p:sp>
      <p:sp>
        <p:nvSpPr>
          <p:cNvPr id="84995"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84996" name="Text Box 4"/>
          <p:cNvSpPr txBox="1">
            <a:spLocks noChangeArrowheads="1"/>
          </p:cNvSpPr>
          <p:nvPr/>
        </p:nvSpPr>
        <p:spPr bwMode="auto">
          <a:xfrm>
            <a:off x="809625" y="1466850"/>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OPOSICIÓN</a:t>
            </a:r>
          </a:p>
        </p:txBody>
      </p:sp>
      <p:pic>
        <p:nvPicPr>
          <p:cNvPr id="849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69850"/>
            <a:ext cx="1547813"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 Box 6"/>
          <p:cNvSpPr txBox="1">
            <a:spLocks noChangeArrowheads="1"/>
          </p:cNvSpPr>
          <p:nvPr/>
        </p:nvSpPr>
        <p:spPr bwMode="auto">
          <a:xfrm>
            <a:off x="4481513" y="1616075"/>
            <a:ext cx="3367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INTEGRAR</a:t>
            </a:r>
          </a:p>
          <a:p>
            <a:pPr algn="ctr" eaLnBrk="1">
              <a:buSzPct val="100000"/>
            </a:pPr>
            <a:r>
              <a:rPr lang="es-ES" altLang="es-ES_tradnl" sz="2800" b="1">
                <a:solidFill>
                  <a:srgbClr val="000000"/>
                </a:solidFill>
              </a:rPr>
              <a:t>(</a:t>
            </a:r>
            <a:r>
              <a:rPr lang="es-ES" altLang="es-ES_tradnl" sz="2000" b="1">
                <a:solidFill>
                  <a:srgbClr val="FF0000"/>
                </a:solidFill>
              </a:rPr>
              <a:t>TRÍGONO + CONJUNCIÓN</a:t>
            </a:r>
            <a:r>
              <a:rPr lang="es-ES" altLang="es-ES_tradnl" sz="2800" b="1">
                <a:solidFill>
                  <a:srgbClr val="000000"/>
                </a:solidFill>
              </a:rPr>
              <a:t>)</a:t>
            </a:r>
          </a:p>
        </p:txBody>
      </p:sp>
      <p:sp>
        <p:nvSpPr>
          <p:cNvPr id="84999" name="Text Box 7"/>
          <p:cNvSpPr txBox="1">
            <a:spLocks noChangeArrowheads="1"/>
          </p:cNvSpPr>
          <p:nvPr/>
        </p:nvSpPr>
        <p:spPr bwMode="auto">
          <a:xfrm>
            <a:off x="7434263" y="2700338"/>
            <a:ext cx="3367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SEXTIL</a:t>
            </a:r>
          </a:p>
        </p:txBody>
      </p:sp>
      <p:sp>
        <p:nvSpPr>
          <p:cNvPr id="85000" name="AutoShape 9"/>
          <p:cNvSpPr>
            <a:spLocks noChangeArrowheads="1"/>
          </p:cNvSpPr>
          <p:nvPr/>
        </p:nvSpPr>
        <p:spPr bwMode="auto">
          <a:xfrm>
            <a:off x="3816350" y="1898650"/>
            <a:ext cx="576263" cy="3603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85001" name="Text Box 6"/>
          <p:cNvSpPr txBox="1">
            <a:spLocks noChangeArrowheads="1"/>
          </p:cNvSpPr>
          <p:nvPr/>
        </p:nvSpPr>
        <p:spPr bwMode="auto">
          <a:xfrm>
            <a:off x="4552950" y="2844800"/>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INTEGRAR</a:t>
            </a:r>
          </a:p>
          <a:p>
            <a:pPr algn="ctr" eaLnBrk="1">
              <a:buSzPct val="100000"/>
            </a:pPr>
            <a:r>
              <a:rPr lang="es-ES" altLang="es-ES_tradnl" sz="2800" b="1">
                <a:solidFill>
                  <a:srgbClr val="000000"/>
                </a:solidFill>
              </a:rPr>
              <a:t>(</a:t>
            </a:r>
            <a:r>
              <a:rPr lang="es-ES" altLang="es-ES_tradnl" sz="2000" b="1">
                <a:solidFill>
                  <a:srgbClr val="FF0000"/>
                </a:solidFill>
              </a:rPr>
              <a:t>CONJUNCIÓN</a:t>
            </a:r>
            <a:r>
              <a:rPr lang="es-ES" altLang="es-ES_tradnl" sz="2800" b="1">
                <a:solidFill>
                  <a:srgbClr val="000000"/>
                </a:solidFill>
              </a:rPr>
              <a:t>)</a:t>
            </a:r>
          </a:p>
        </p:txBody>
      </p:sp>
      <p:sp>
        <p:nvSpPr>
          <p:cNvPr id="85002" name="Text Box 6"/>
          <p:cNvSpPr txBox="1">
            <a:spLocks noChangeArrowheads="1"/>
          </p:cNvSpPr>
          <p:nvPr/>
        </p:nvSpPr>
        <p:spPr bwMode="auto">
          <a:xfrm>
            <a:off x="4481513" y="4068763"/>
            <a:ext cx="3367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PERMITIR</a:t>
            </a:r>
          </a:p>
        </p:txBody>
      </p:sp>
      <p:sp>
        <p:nvSpPr>
          <p:cNvPr id="85003" name="Text Box 6"/>
          <p:cNvSpPr txBox="1">
            <a:spLocks noChangeArrowheads="1"/>
          </p:cNvSpPr>
          <p:nvPr/>
        </p:nvSpPr>
        <p:spPr bwMode="auto">
          <a:xfrm>
            <a:off x="4410075" y="3556000"/>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a:t>
            </a:r>
          </a:p>
        </p:txBody>
      </p:sp>
      <p:sp>
        <p:nvSpPr>
          <p:cNvPr id="85004" name="Text Box 4"/>
          <p:cNvSpPr txBox="1">
            <a:spLocks noChangeArrowheads="1"/>
          </p:cNvSpPr>
          <p:nvPr/>
        </p:nvSpPr>
        <p:spPr bwMode="auto">
          <a:xfrm>
            <a:off x="736600" y="3482975"/>
            <a:ext cx="336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000000"/>
                </a:solidFill>
              </a:rPr>
              <a:t>CUADRATURA</a:t>
            </a:r>
          </a:p>
        </p:txBody>
      </p:sp>
      <p:sp>
        <p:nvSpPr>
          <p:cNvPr id="2" name="Cerrar llave 1"/>
          <p:cNvSpPr/>
          <p:nvPr/>
        </p:nvSpPr>
        <p:spPr bwMode="auto">
          <a:xfrm>
            <a:off x="7543800" y="1616075"/>
            <a:ext cx="736600" cy="3451225"/>
          </a:xfrm>
          <a:prstGeom prst="rightBrace">
            <a:avLst/>
          </a:prstGeom>
          <a:ln>
            <a:headEnd type="none" w="med" len="med"/>
            <a:tailEnd type="none" w="med" len="med"/>
          </a:ln>
          <a:extLst>
            <a:ext uri="{AF507438-7753-43e0-B8FC-AC1667EBCBE1}"/>
          </a:extLst>
        </p:spPr>
        <p:style>
          <a:lnRef idx="2">
            <a:schemeClr val="dk1"/>
          </a:lnRef>
          <a:fillRef idx="0">
            <a:schemeClr val="dk1"/>
          </a:fillRef>
          <a:effectRef idx="1">
            <a:schemeClr val="dk1"/>
          </a:effectRef>
          <a:fontRef idx="minor">
            <a:schemeClr val="tx1"/>
          </a:fontRef>
        </p:style>
        <p:txBody>
          <a:bodyPr/>
          <a:lstStyle/>
          <a:p>
            <a:pPr>
              <a:buClr>
                <a:srgbClr val="000000"/>
              </a:buClr>
              <a:buSzPct val="100000"/>
              <a:buFont typeface="Times New Roman" charset="0"/>
              <a:buNone/>
              <a:defRPr/>
            </a:pPr>
            <a:endParaRPr lang="es-ES_tradnl">
              <a:solidFill>
                <a:schemeClr val="bg1"/>
              </a:solidFill>
              <a:latin typeface="Arial" charset="0"/>
            </a:endParaRPr>
          </a:p>
        </p:txBody>
      </p:sp>
      <p:sp>
        <p:nvSpPr>
          <p:cNvPr id="3" name="Abrir llave 2"/>
          <p:cNvSpPr/>
          <p:nvPr/>
        </p:nvSpPr>
        <p:spPr bwMode="auto">
          <a:xfrm>
            <a:off x="4752975" y="2979738"/>
            <a:ext cx="358775" cy="2159000"/>
          </a:xfrm>
          <a:prstGeom prst="leftBrace">
            <a:avLst/>
          </a:prstGeom>
          <a:ln>
            <a:headEnd type="none" w="med" len="med"/>
            <a:tailEnd type="none" w="med" len="med"/>
          </a:ln>
          <a:extLst>
            <a:ext uri="{AF507438-7753-43e0-B8FC-AC1667EBCBE1}"/>
          </a:extLst>
        </p:spPr>
        <p:style>
          <a:lnRef idx="2">
            <a:schemeClr val="dk1"/>
          </a:lnRef>
          <a:fillRef idx="0">
            <a:schemeClr val="dk1"/>
          </a:fillRef>
          <a:effectRef idx="1">
            <a:schemeClr val="dk1"/>
          </a:effectRef>
          <a:fontRef idx="minor">
            <a:schemeClr val="tx1"/>
          </a:fontRef>
        </p:style>
        <p:txBody>
          <a:bodyPr/>
          <a:lstStyle/>
          <a:p>
            <a:pPr>
              <a:buClr>
                <a:srgbClr val="000000"/>
              </a:buClr>
              <a:buSzPct val="100000"/>
              <a:buFont typeface="Times New Roman" charset="0"/>
              <a:buNone/>
              <a:defRPr/>
            </a:pPr>
            <a:endParaRPr lang="es-ES_tradnl">
              <a:solidFill>
                <a:schemeClr val="bg1"/>
              </a:solidFill>
              <a:latin typeface="Arial" charset="0"/>
            </a:endParaRPr>
          </a:p>
        </p:txBody>
      </p:sp>
      <p:sp>
        <p:nvSpPr>
          <p:cNvPr id="85007" name="AutoShape 9"/>
          <p:cNvSpPr>
            <a:spLocks noChangeArrowheads="1"/>
          </p:cNvSpPr>
          <p:nvPr/>
        </p:nvSpPr>
        <p:spPr bwMode="auto">
          <a:xfrm>
            <a:off x="3816350" y="3914775"/>
            <a:ext cx="576263" cy="3603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solidFill>
            <a:srgbClr val="729FCF"/>
          </a:solidFill>
          <a:ln w="9360" cap="flat">
            <a:solidFill>
              <a:srgbClr val="3465A4"/>
            </a:solidFill>
            <a:round/>
            <a:headEnd/>
            <a:tailEnd/>
          </a:ln>
        </p:spPr>
        <p:txBody>
          <a:bodyPr wrap="none" anchor="ctr"/>
          <a:lstStyle/>
          <a:p>
            <a:endParaRPr lang="es-ES_tradnl"/>
          </a:p>
        </p:txBody>
      </p:sp>
      <p:sp>
        <p:nvSpPr>
          <p:cNvPr id="4" name="Elipse 3"/>
          <p:cNvSpPr/>
          <p:nvPr/>
        </p:nvSpPr>
        <p:spPr bwMode="auto">
          <a:xfrm>
            <a:off x="4378324" y="1395115"/>
            <a:ext cx="3686323" cy="2592685"/>
          </a:xfrm>
          <a:prstGeom prst="ellipse">
            <a:avLst/>
          </a:prstGeom>
          <a:noFill/>
          <a:ln w="22225"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s-ES_tradnl"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5" name="CuadroTexto 4"/>
          <p:cNvSpPr txBox="1"/>
          <p:nvPr/>
        </p:nvSpPr>
        <p:spPr>
          <a:xfrm>
            <a:off x="1655936" y="2475235"/>
            <a:ext cx="1868514" cy="830997"/>
          </a:xfrm>
          <a:prstGeom prst="rect">
            <a:avLst/>
          </a:prstGeom>
          <a:noFill/>
        </p:spPr>
        <p:txBody>
          <a:bodyPr wrap="square" rtlCol="0">
            <a:spAutoFit/>
          </a:bodyPr>
          <a:lstStyle/>
          <a:p>
            <a:r>
              <a:rPr lang="es-ES_tradnl" dirty="0" smtClean="0">
                <a:solidFill>
                  <a:srgbClr val="00B0F0"/>
                </a:solidFill>
              </a:rPr>
              <a:t>Trabajo con uno mismo</a:t>
            </a:r>
            <a:endParaRPr lang="es-ES_tradnl" dirty="0">
              <a:solidFill>
                <a:srgbClr val="00B0F0"/>
              </a:solidFill>
            </a:endParaRPr>
          </a:p>
        </p:txBody>
      </p:sp>
      <p:sp>
        <p:nvSpPr>
          <p:cNvPr id="19" name="CuadroTexto 18"/>
          <p:cNvSpPr txBox="1"/>
          <p:nvPr/>
        </p:nvSpPr>
        <p:spPr>
          <a:xfrm>
            <a:off x="1655936" y="4452550"/>
            <a:ext cx="1868514" cy="830997"/>
          </a:xfrm>
          <a:prstGeom prst="rect">
            <a:avLst/>
          </a:prstGeom>
          <a:noFill/>
        </p:spPr>
        <p:txBody>
          <a:bodyPr wrap="square" rtlCol="0">
            <a:spAutoFit/>
          </a:bodyPr>
          <a:lstStyle/>
          <a:p>
            <a:r>
              <a:rPr lang="es-ES_tradnl" dirty="0" smtClean="0">
                <a:solidFill>
                  <a:srgbClr val="00B0F0"/>
                </a:solidFill>
              </a:rPr>
              <a:t>Trabajo con los </a:t>
            </a:r>
            <a:r>
              <a:rPr lang="es-ES_tradnl" dirty="0" err="1" smtClean="0">
                <a:solidFill>
                  <a:srgbClr val="00B0F0"/>
                </a:solidFill>
              </a:rPr>
              <a:t>dem</a:t>
            </a:r>
            <a:r>
              <a:rPr lang="es-ES" dirty="0" err="1" smtClean="0">
                <a:solidFill>
                  <a:srgbClr val="00B0F0"/>
                </a:solidFill>
              </a:rPr>
              <a:t>ás</a:t>
            </a:r>
            <a:endParaRPr lang="es-ES_tradnl" dirty="0">
              <a:solidFill>
                <a:srgbClr val="00B0F0"/>
              </a:solidFill>
            </a:endParaRPr>
          </a:p>
        </p:txBody>
      </p:sp>
      <p:sp>
        <p:nvSpPr>
          <p:cNvPr id="20" name="Elipse 19"/>
          <p:cNvSpPr/>
          <p:nvPr/>
        </p:nvSpPr>
        <p:spPr bwMode="auto">
          <a:xfrm>
            <a:off x="4378325" y="4208761"/>
            <a:ext cx="3686323" cy="929978"/>
          </a:xfrm>
          <a:prstGeom prst="ellipse">
            <a:avLst/>
          </a:prstGeom>
          <a:noFill/>
          <a:ln w="22225"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s-ES_tradnl"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6" name="Flecha derecha 5"/>
          <p:cNvSpPr/>
          <p:nvPr/>
        </p:nvSpPr>
        <p:spPr bwMode="auto">
          <a:xfrm>
            <a:off x="3744168" y="2609850"/>
            <a:ext cx="432545" cy="36988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s-ES_tradnl"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
        <p:nvSpPr>
          <p:cNvPr id="22" name="Flecha derecha 21"/>
          <p:cNvSpPr/>
          <p:nvPr/>
        </p:nvSpPr>
        <p:spPr bwMode="auto">
          <a:xfrm>
            <a:off x="3744168" y="4553619"/>
            <a:ext cx="432545" cy="36988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s-ES_tradnl"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6039605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20" grpId="0" animBg="1"/>
      <p:bldP spid="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709613" y="147638"/>
            <a:ext cx="9271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CUADRATURA Y OPOSICIÓN</a:t>
            </a:r>
          </a:p>
        </p:txBody>
      </p:sp>
      <p:sp>
        <p:nvSpPr>
          <p:cNvPr id="87042"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a 5"/>
          <p:cNvGraphicFramePr>
            <a:graphicFrameLocks noGrp="1"/>
          </p:cNvGraphicFramePr>
          <p:nvPr/>
        </p:nvGraphicFramePr>
        <p:xfrm>
          <a:off x="1223963" y="890588"/>
          <a:ext cx="8424862" cy="4846637"/>
        </p:xfrm>
        <a:graphic>
          <a:graphicData uri="http://schemas.openxmlformats.org/drawingml/2006/table">
            <a:tbl>
              <a:tblPr/>
              <a:tblGrid>
                <a:gridCol w="4213267"/>
                <a:gridCol w="4211595"/>
              </a:tblGrid>
              <a:tr h="914460">
                <a:tc>
                  <a:txBody>
                    <a:bodyPr/>
                    <a:lstStyle>
                      <a:lvl1pPr algn="ctr" defTabSz="457200">
                        <a:lnSpc>
                          <a:spcPct val="116000"/>
                        </a:lnSpc>
                        <a:spcAft>
                          <a:spcPts val="1175"/>
                        </a:spcAft>
                        <a:buClr>
                          <a:srgbClr val="000000"/>
                        </a:buClr>
                        <a:buSzPct val="100000"/>
                        <a:buFont typeface="Times New Roman" charset="0"/>
                        <a:defRPr sz="700" b="1">
                          <a:solidFill>
                            <a:srgbClr val="221E1F"/>
                          </a:solidFill>
                          <a:latin typeface="Verdana" charset="0"/>
                          <a:ea typeface="ＭＳ Ｐゴシック" charset="-128"/>
                        </a:defRPr>
                      </a:lvl1pPr>
                      <a:lvl2pPr algn="ctr" defTabSz="457200">
                        <a:lnSpc>
                          <a:spcPct val="116000"/>
                        </a:lnSpc>
                        <a:spcAft>
                          <a:spcPts val="938"/>
                        </a:spcAft>
                        <a:buClr>
                          <a:srgbClr val="000000"/>
                        </a:buClr>
                        <a:buSzPct val="100000"/>
                        <a:buFont typeface="Times New Roman" charset="0"/>
                        <a:defRPr sz="700" b="1">
                          <a:solidFill>
                            <a:srgbClr val="221E1F"/>
                          </a:solidFill>
                          <a:latin typeface="Verdana" charset="0"/>
                          <a:ea typeface="ＭＳ Ｐゴシック" charset="-128"/>
                        </a:defRPr>
                      </a:lvl2pPr>
                      <a:lvl3pPr algn="ctr" defTabSz="457200">
                        <a:lnSpc>
                          <a:spcPct val="116000"/>
                        </a:lnSpc>
                        <a:spcAft>
                          <a:spcPts val="700"/>
                        </a:spcAft>
                        <a:buClr>
                          <a:srgbClr val="000000"/>
                        </a:buClr>
                        <a:buSzPct val="100000"/>
                        <a:buFont typeface="Times New Roman" charset="0"/>
                        <a:defRPr sz="700" b="1">
                          <a:solidFill>
                            <a:srgbClr val="221E1F"/>
                          </a:solidFill>
                          <a:latin typeface="Verdana" charset="0"/>
                          <a:ea typeface="ＭＳ Ｐゴシック" charset="-128"/>
                        </a:defRPr>
                      </a:lvl3pPr>
                      <a:lvl4pPr algn="ctr" defTabSz="457200">
                        <a:lnSpc>
                          <a:spcPct val="116000"/>
                        </a:lnSpc>
                        <a:spcAft>
                          <a:spcPts val="475"/>
                        </a:spcAft>
                        <a:buClr>
                          <a:srgbClr val="000000"/>
                        </a:buClr>
                        <a:buSzPct val="100000"/>
                        <a:buFont typeface="Times New Roman" charset="0"/>
                        <a:defRPr sz="700" b="1">
                          <a:solidFill>
                            <a:srgbClr val="221E1F"/>
                          </a:solidFill>
                          <a:latin typeface="Verdana" charset="0"/>
                          <a:ea typeface="ＭＳ Ｐゴシック" charset="-128"/>
                        </a:defRPr>
                      </a:lvl4pPr>
                      <a:lvl5pPr algn="ctr" defTabSz="457200">
                        <a:lnSpc>
                          <a:spcPct val="116000"/>
                        </a:lnSpc>
                        <a:spcAft>
                          <a:spcPts val="238"/>
                        </a:spcAft>
                        <a:buClr>
                          <a:srgbClr val="000000"/>
                        </a:buClr>
                        <a:buSzPct val="100000"/>
                        <a:buFont typeface="Times New Roman" charset="0"/>
                        <a:defRPr sz="1500" b="1">
                          <a:solidFill>
                            <a:srgbClr val="221E1F"/>
                          </a:solidFill>
                          <a:latin typeface="Verdana" charset="0"/>
                          <a:ea typeface="ＭＳ Ｐゴシック" charset="-128"/>
                        </a:defRPr>
                      </a:lvl5pPr>
                      <a:lvl6pPr marL="25146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6pPr>
                      <a:lvl7pPr marL="29718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7pPr>
                      <a:lvl8pPr marL="34290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8pPr>
                      <a:lvl9pPr marL="38862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_tradnl" sz="1800" b="1" i="0" u="none" strike="noStrike" cap="none" normalizeH="0" baseline="0">
                          <a:ln>
                            <a:noFill/>
                          </a:ln>
                          <a:solidFill>
                            <a:srgbClr val="000000"/>
                          </a:solidFill>
                          <a:effectLst/>
                          <a:latin typeface="Arial" charset="0"/>
                          <a:ea typeface="ＭＳ Ｐゴシック" charset="-128"/>
                        </a:rPr>
                        <a:t> CUADRATURA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FFFFFF"/>
                        </a:solidFill>
                        <a:effectLst/>
                        <a:latin typeface="Verdana" charset="0"/>
                        <a:ea typeface="ＭＳ Ｐゴシック" charset="-128"/>
                      </a:endParaRPr>
                    </a:p>
                  </a:txBody>
                  <a:tcPr marL="91439" marR="91439"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ctr" defTabSz="457200">
                        <a:lnSpc>
                          <a:spcPct val="116000"/>
                        </a:lnSpc>
                        <a:spcAft>
                          <a:spcPts val="1175"/>
                        </a:spcAft>
                        <a:buClr>
                          <a:srgbClr val="000000"/>
                        </a:buClr>
                        <a:buSzPct val="100000"/>
                        <a:buFont typeface="Times New Roman" charset="0"/>
                        <a:defRPr sz="700" b="1">
                          <a:solidFill>
                            <a:srgbClr val="221E1F"/>
                          </a:solidFill>
                          <a:latin typeface="Verdana" charset="0"/>
                          <a:ea typeface="ＭＳ Ｐゴシック" charset="-128"/>
                        </a:defRPr>
                      </a:lvl1pPr>
                      <a:lvl2pPr algn="ctr" defTabSz="457200">
                        <a:lnSpc>
                          <a:spcPct val="116000"/>
                        </a:lnSpc>
                        <a:spcAft>
                          <a:spcPts val="938"/>
                        </a:spcAft>
                        <a:buClr>
                          <a:srgbClr val="000000"/>
                        </a:buClr>
                        <a:buSzPct val="100000"/>
                        <a:buFont typeface="Times New Roman" charset="0"/>
                        <a:defRPr sz="700" b="1">
                          <a:solidFill>
                            <a:srgbClr val="221E1F"/>
                          </a:solidFill>
                          <a:latin typeface="Verdana" charset="0"/>
                          <a:ea typeface="ＭＳ Ｐゴシック" charset="-128"/>
                        </a:defRPr>
                      </a:lvl2pPr>
                      <a:lvl3pPr algn="ctr" defTabSz="457200">
                        <a:lnSpc>
                          <a:spcPct val="116000"/>
                        </a:lnSpc>
                        <a:spcAft>
                          <a:spcPts val="700"/>
                        </a:spcAft>
                        <a:buClr>
                          <a:srgbClr val="000000"/>
                        </a:buClr>
                        <a:buSzPct val="100000"/>
                        <a:buFont typeface="Times New Roman" charset="0"/>
                        <a:defRPr sz="700" b="1">
                          <a:solidFill>
                            <a:srgbClr val="221E1F"/>
                          </a:solidFill>
                          <a:latin typeface="Verdana" charset="0"/>
                          <a:ea typeface="ＭＳ Ｐゴシック" charset="-128"/>
                        </a:defRPr>
                      </a:lvl3pPr>
                      <a:lvl4pPr algn="ctr" defTabSz="457200">
                        <a:lnSpc>
                          <a:spcPct val="116000"/>
                        </a:lnSpc>
                        <a:spcAft>
                          <a:spcPts val="475"/>
                        </a:spcAft>
                        <a:buClr>
                          <a:srgbClr val="000000"/>
                        </a:buClr>
                        <a:buSzPct val="100000"/>
                        <a:buFont typeface="Times New Roman" charset="0"/>
                        <a:defRPr sz="700" b="1">
                          <a:solidFill>
                            <a:srgbClr val="221E1F"/>
                          </a:solidFill>
                          <a:latin typeface="Verdana" charset="0"/>
                          <a:ea typeface="ＭＳ Ｐゴシック" charset="-128"/>
                        </a:defRPr>
                      </a:lvl4pPr>
                      <a:lvl5pPr algn="ctr" defTabSz="457200">
                        <a:lnSpc>
                          <a:spcPct val="116000"/>
                        </a:lnSpc>
                        <a:spcAft>
                          <a:spcPts val="238"/>
                        </a:spcAft>
                        <a:buClr>
                          <a:srgbClr val="000000"/>
                        </a:buClr>
                        <a:buSzPct val="100000"/>
                        <a:buFont typeface="Times New Roman" charset="0"/>
                        <a:defRPr sz="1500" b="1">
                          <a:solidFill>
                            <a:srgbClr val="221E1F"/>
                          </a:solidFill>
                          <a:latin typeface="Verdana" charset="0"/>
                          <a:ea typeface="ＭＳ Ｐゴシック" charset="-128"/>
                        </a:defRPr>
                      </a:lvl5pPr>
                      <a:lvl6pPr marL="25146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6pPr>
                      <a:lvl7pPr marL="29718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7pPr>
                      <a:lvl8pPr marL="34290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8pPr>
                      <a:lvl9pPr marL="38862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_tradnl" sz="1800" b="1" i="0" u="none" strike="noStrike" cap="none" normalizeH="0" baseline="0">
                          <a:ln>
                            <a:noFill/>
                          </a:ln>
                          <a:solidFill>
                            <a:srgbClr val="000000"/>
                          </a:solidFill>
                          <a:effectLst/>
                          <a:latin typeface="Arial" charset="0"/>
                          <a:ea typeface="ＭＳ Ｐゴシック" charset="-128"/>
                        </a:rPr>
                        <a:t>OPOSICIÓN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FFFFFF"/>
                        </a:solidFill>
                        <a:effectLst/>
                        <a:latin typeface="Verdana" charset="0"/>
                        <a:ea typeface="ＭＳ Ｐゴシック" charset="-128"/>
                      </a:endParaRPr>
                    </a:p>
                  </a:txBody>
                  <a:tcPr marL="91439" marR="91439"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32177">
                <a:tc>
                  <a:txBody>
                    <a:bodyPr/>
                    <a:lstStyle>
                      <a:lvl1pPr algn="ctr">
                        <a:lnSpc>
                          <a:spcPct val="116000"/>
                        </a:lnSpc>
                        <a:spcAft>
                          <a:spcPts val="11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1pPr>
                      <a:lvl2pPr algn="ctr">
                        <a:lnSpc>
                          <a:spcPct val="116000"/>
                        </a:lnSpc>
                        <a:spcAft>
                          <a:spcPts val="9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2pPr>
                      <a:lvl3pPr algn="ctr">
                        <a:lnSpc>
                          <a:spcPct val="116000"/>
                        </a:lnSpc>
                        <a:spcAft>
                          <a:spcPts val="70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3pPr>
                      <a:lvl4pPr algn="ctr">
                        <a:lnSpc>
                          <a:spcPct val="116000"/>
                        </a:lnSpc>
                        <a:spcAft>
                          <a:spcPts val="4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4pPr>
                      <a:lvl5pPr algn="ctr">
                        <a:lnSpc>
                          <a:spcPct val="116000"/>
                        </a:lnSpc>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5pPr>
                      <a:lvl6pPr marL="25146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6pPr>
                      <a:lvl7pPr marL="29718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7pPr>
                      <a:lvl8pPr marL="34290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8pPr>
                      <a:lvl9pPr marL="38862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9pPr>
                    </a:lstStyle>
                    <a:p>
                      <a:pPr marL="0" marR="0" lvl="0" indent="0" algn="just"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dirty="0">
                        <a:ln>
                          <a:noFill/>
                        </a:ln>
                        <a:solidFill>
                          <a:srgbClr val="FF0000"/>
                        </a:solidFill>
                        <a:effectLst/>
                        <a:latin typeface="Times New Roman" charset="0"/>
                        <a:ea typeface="ＭＳ Ｐゴシック" charset="-128"/>
                      </a:endParaRPr>
                    </a:p>
                    <a:p>
                      <a:pPr marL="0" marR="0" lvl="0" indent="0" algn="just"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000000"/>
                          </a:solidFill>
                          <a:effectLst/>
                          <a:latin typeface="Times New Roman" charset="0"/>
                          <a:ea typeface="ＭＳ Ｐゴシック" charset="-128"/>
                        </a:rPr>
                        <a:t>Trabajo con los DEMÁS      ++++++         </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000000"/>
                          </a:solidFill>
                          <a:effectLst/>
                          <a:latin typeface="Times New Roman" charset="0"/>
                          <a:ea typeface="ＭＳ Ｐゴシック" charset="-128"/>
                        </a:rPr>
                        <a:t>Trabajo con uno mismo        +++</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dirty="0">
                        <a:ln>
                          <a:noFill/>
                        </a:ln>
                        <a:solidFill>
                          <a:srgbClr val="00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000000"/>
                          </a:solidFill>
                          <a:effectLst/>
                          <a:latin typeface="Times New Roman" charset="0"/>
                          <a:ea typeface="ＭＳ Ｐゴシック" charset="-128"/>
                        </a:rPr>
                        <a:t>Renuncio a querer no recibir, y permito</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dirty="0">
                        <a:ln>
                          <a:noFill/>
                        </a:ln>
                        <a:solidFill>
                          <a:srgbClr val="00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000000"/>
                          </a:solidFill>
                          <a:effectLst/>
                          <a:latin typeface="Times New Roman" charset="0"/>
                          <a:ea typeface="ＭＳ Ｐゴシック" charset="-128"/>
                        </a:rPr>
                        <a:t>Tiempo de trabajo                      ?</a:t>
                      </a:r>
                    </a:p>
                    <a:p>
                      <a:pPr marL="0" marR="0" lvl="0" indent="0" algn="just"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dirty="0" smtClean="0">
                        <a:ln>
                          <a:noFill/>
                        </a:ln>
                        <a:solidFill>
                          <a:srgbClr val="FF0000"/>
                        </a:solidFill>
                        <a:effectLst/>
                        <a:latin typeface="Verdana" charset="0"/>
                        <a:ea typeface="ＭＳ Ｐゴシック" charset="-128"/>
                      </a:endParaRPr>
                    </a:p>
                    <a:p>
                      <a:pPr marL="0" marR="0" lvl="0" indent="0" algn="just"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smtClean="0">
                          <a:ln>
                            <a:noFill/>
                          </a:ln>
                          <a:solidFill>
                            <a:srgbClr val="0070C0"/>
                          </a:solidFill>
                          <a:effectLst/>
                          <a:latin typeface="Verdana" charset="0"/>
                          <a:ea typeface="ＭＳ Ｐゴシック" charset="-128"/>
                        </a:rPr>
                        <a:t>PERMITIR</a:t>
                      </a:r>
                    </a:p>
                    <a:p>
                      <a:pPr marL="0" marR="0" lvl="0" indent="0" algn="just"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smtClean="0">
                          <a:ln>
                            <a:noFill/>
                          </a:ln>
                          <a:solidFill>
                            <a:srgbClr val="0070C0"/>
                          </a:solidFill>
                          <a:effectLst/>
                          <a:latin typeface="Verdana" charset="0"/>
                          <a:ea typeface="ＭＳ Ｐゴシック" charset="-128"/>
                        </a:rPr>
                        <a:t>DEJAR DE CONTROLAR</a:t>
                      </a:r>
                    </a:p>
                    <a:p>
                      <a:pPr marL="0" marR="0" lvl="0" indent="0" algn="just"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dirty="0" smtClean="0">
                        <a:ln>
                          <a:noFill/>
                        </a:ln>
                        <a:solidFill>
                          <a:srgbClr val="0070C0"/>
                        </a:solidFill>
                        <a:effectLst/>
                        <a:latin typeface="Verdana" charset="0"/>
                        <a:ea typeface="ＭＳ Ｐゴシック" charset="-128"/>
                      </a:endParaRPr>
                    </a:p>
                    <a:p>
                      <a:pPr marL="0" marR="0" lvl="0" indent="0" algn="just"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smtClean="0">
                          <a:ln>
                            <a:noFill/>
                          </a:ln>
                          <a:solidFill>
                            <a:srgbClr val="FF0000"/>
                          </a:solidFill>
                          <a:effectLst/>
                          <a:latin typeface="Verdana" charset="0"/>
                          <a:ea typeface="ＭＳ Ｐゴシック" charset="-128"/>
                        </a:rPr>
                        <a:t>RAÍZ EMOCIONAL</a:t>
                      </a:r>
                    </a:p>
                    <a:p>
                      <a:pPr marL="0" marR="0" lvl="0" indent="0" algn="just"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smtClean="0">
                          <a:ln>
                            <a:noFill/>
                          </a:ln>
                          <a:solidFill>
                            <a:srgbClr val="FF0000"/>
                          </a:solidFill>
                          <a:effectLst/>
                          <a:latin typeface="Verdana" charset="0"/>
                          <a:ea typeface="ＭＳ Ｐゴシック" charset="-128"/>
                        </a:rPr>
                        <a:t>RECIBO UNA DIFICULTAD</a:t>
                      </a:r>
                    </a:p>
                    <a:p>
                      <a:pPr marL="0" marR="0" lvl="0" indent="0" algn="just"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dirty="0">
                        <a:ln>
                          <a:noFill/>
                        </a:ln>
                        <a:solidFill>
                          <a:srgbClr val="FF0000"/>
                        </a:solidFill>
                        <a:effectLst/>
                        <a:latin typeface="Verdana" charset="0"/>
                        <a:ea typeface="ＭＳ Ｐゴシック" charset="-128"/>
                      </a:endParaRPr>
                    </a:p>
                  </a:txBody>
                  <a:tcPr marL="91439" marR="91439"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lgn="ctr" defTabSz="457200">
                        <a:lnSpc>
                          <a:spcPct val="116000"/>
                        </a:lnSpc>
                        <a:spcAft>
                          <a:spcPts val="1175"/>
                        </a:spcAft>
                        <a:buClr>
                          <a:srgbClr val="000000"/>
                        </a:buClr>
                        <a:buSzPct val="100000"/>
                        <a:buFont typeface="Times New Roman" charset="0"/>
                        <a:defRPr sz="700" b="1">
                          <a:solidFill>
                            <a:srgbClr val="221E1F"/>
                          </a:solidFill>
                          <a:latin typeface="Verdana" charset="0"/>
                          <a:ea typeface="ＭＳ Ｐゴシック" charset="-128"/>
                        </a:defRPr>
                      </a:lvl1pPr>
                      <a:lvl2pPr algn="ctr" defTabSz="457200">
                        <a:lnSpc>
                          <a:spcPct val="116000"/>
                        </a:lnSpc>
                        <a:spcAft>
                          <a:spcPts val="938"/>
                        </a:spcAft>
                        <a:buClr>
                          <a:srgbClr val="000000"/>
                        </a:buClr>
                        <a:buSzPct val="100000"/>
                        <a:buFont typeface="Times New Roman" charset="0"/>
                        <a:defRPr sz="700" b="1">
                          <a:solidFill>
                            <a:srgbClr val="221E1F"/>
                          </a:solidFill>
                          <a:latin typeface="Verdana" charset="0"/>
                          <a:ea typeface="ＭＳ Ｐゴシック" charset="-128"/>
                        </a:defRPr>
                      </a:lvl2pPr>
                      <a:lvl3pPr algn="ctr" defTabSz="457200">
                        <a:lnSpc>
                          <a:spcPct val="116000"/>
                        </a:lnSpc>
                        <a:spcAft>
                          <a:spcPts val="700"/>
                        </a:spcAft>
                        <a:buClr>
                          <a:srgbClr val="000000"/>
                        </a:buClr>
                        <a:buSzPct val="100000"/>
                        <a:buFont typeface="Times New Roman" charset="0"/>
                        <a:defRPr sz="700" b="1">
                          <a:solidFill>
                            <a:srgbClr val="221E1F"/>
                          </a:solidFill>
                          <a:latin typeface="Verdana" charset="0"/>
                          <a:ea typeface="ＭＳ Ｐゴシック" charset="-128"/>
                        </a:defRPr>
                      </a:lvl3pPr>
                      <a:lvl4pPr algn="ctr" defTabSz="457200">
                        <a:lnSpc>
                          <a:spcPct val="116000"/>
                        </a:lnSpc>
                        <a:spcAft>
                          <a:spcPts val="475"/>
                        </a:spcAft>
                        <a:buClr>
                          <a:srgbClr val="000000"/>
                        </a:buClr>
                        <a:buSzPct val="100000"/>
                        <a:buFont typeface="Times New Roman" charset="0"/>
                        <a:defRPr sz="700" b="1">
                          <a:solidFill>
                            <a:srgbClr val="221E1F"/>
                          </a:solidFill>
                          <a:latin typeface="Verdana" charset="0"/>
                          <a:ea typeface="ＭＳ Ｐゴシック" charset="-128"/>
                        </a:defRPr>
                      </a:lvl4pPr>
                      <a:lvl5pPr algn="ctr" defTabSz="457200">
                        <a:lnSpc>
                          <a:spcPct val="116000"/>
                        </a:lnSpc>
                        <a:spcAft>
                          <a:spcPts val="238"/>
                        </a:spcAft>
                        <a:buClr>
                          <a:srgbClr val="000000"/>
                        </a:buClr>
                        <a:buSzPct val="100000"/>
                        <a:buFont typeface="Times New Roman" charset="0"/>
                        <a:defRPr sz="1500" b="1">
                          <a:solidFill>
                            <a:srgbClr val="221E1F"/>
                          </a:solidFill>
                          <a:latin typeface="Verdana" charset="0"/>
                          <a:ea typeface="ＭＳ Ｐゴシック" charset="-128"/>
                        </a:defRPr>
                      </a:lvl5pPr>
                      <a:lvl6pPr marL="25146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6pPr>
                      <a:lvl7pPr marL="29718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7pPr>
                      <a:lvl8pPr marL="34290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8pPr>
                      <a:lvl9pPr marL="38862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s-ES" altLang="es-ES_tradnl" sz="1800" b="0" i="0" u="none" strike="noStrike" cap="none" normalizeH="0" baseline="0" dirty="0">
                        <a:ln>
                          <a:noFill/>
                        </a:ln>
                        <a:solidFill>
                          <a:srgbClr val="FF0000"/>
                        </a:solidFill>
                        <a:effectLst/>
                        <a:latin typeface="Verdana" charset="0"/>
                        <a:ea typeface="ＭＳ Ｐゴシック" charset="-128"/>
                      </a:endParaRPr>
                    </a:p>
                    <a:p>
                      <a:pPr marL="0" marR="0" lvl="0" indent="0" algn="l" defTabSz="457200" rtl="0" eaLnBrk="1" fontAlgn="base" latinLnBrk="0" hangingPunct="0">
                        <a:lnSpc>
                          <a:spcPct val="100000"/>
                        </a:lnSpc>
                        <a:spcBef>
                          <a:spcPct val="0"/>
                        </a:spcBef>
                        <a:spcAft>
                          <a:spcPct val="0"/>
                        </a:spcAft>
                        <a:buClrTx/>
                        <a:buSzPct val="100000"/>
                        <a:buFontTx/>
                        <a:buNone/>
                        <a:tabLst/>
                      </a:pPr>
                      <a:r>
                        <a:rPr kumimoji="0" lang="es-ES" altLang="es-ES_tradnl" sz="1800" b="0" i="0" u="none" strike="noStrike" cap="none" normalizeH="0" baseline="0" dirty="0">
                          <a:ln>
                            <a:noFill/>
                          </a:ln>
                          <a:solidFill>
                            <a:srgbClr val="000000"/>
                          </a:solidFill>
                          <a:effectLst/>
                          <a:latin typeface="Times New Roman" charset="0"/>
                          <a:ea typeface="ＭＳ Ｐゴシック" charset="-128"/>
                        </a:rPr>
                        <a:t>Trabajo con los demás           +++               </a:t>
                      </a:r>
                    </a:p>
                    <a:p>
                      <a:pPr marL="0" marR="0" lvl="0" indent="0" algn="l" defTabSz="457200" rtl="0" eaLnBrk="1" fontAlgn="base" latinLnBrk="0" hangingPunct="0">
                        <a:lnSpc>
                          <a:spcPct val="100000"/>
                        </a:lnSpc>
                        <a:spcBef>
                          <a:spcPct val="0"/>
                        </a:spcBef>
                        <a:spcAft>
                          <a:spcPct val="0"/>
                        </a:spcAft>
                        <a:buClrTx/>
                        <a:buSzPct val="100000"/>
                        <a:buFontTx/>
                        <a:buNone/>
                        <a:tabLst/>
                      </a:pPr>
                      <a:r>
                        <a:rPr kumimoji="0" lang="es-ES" altLang="es-ES_tradnl" sz="1800" b="0" i="0" u="none" strike="noStrike" cap="none" normalizeH="0" baseline="0" dirty="0">
                          <a:ln>
                            <a:noFill/>
                          </a:ln>
                          <a:solidFill>
                            <a:srgbClr val="000000"/>
                          </a:solidFill>
                          <a:effectLst/>
                          <a:latin typeface="Times New Roman" charset="0"/>
                          <a:ea typeface="ＭＳ Ｐゴシック" charset="-128"/>
                        </a:rPr>
                        <a:t>Trabajo con UNO MISMO    ++++++</a:t>
                      </a:r>
                    </a:p>
                    <a:p>
                      <a:pPr marL="0" marR="0" lvl="0" indent="0" algn="l" defTabSz="457200" rtl="0" eaLnBrk="1" fontAlgn="base" latinLnBrk="0" hangingPunct="0">
                        <a:lnSpc>
                          <a:spcPct val="100000"/>
                        </a:lnSpc>
                        <a:spcBef>
                          <a:spcPct val="0"/>
                        </a:spcBef>
                        <a:spcAft>
                          <a:spcPct val="0"/>
                        </a:spcAft>
                        <a:buClrTx/>
                        <a:buSzPct val="100000"/>
                        <a:buFontTx/>
                        <a:buNone/>
                        <a:tabLst/>
                      </a:pPr>
                      <a:endParaRPr kumimoji="0" lang="es-ES" altLang="es-ES_tradnl" sz="1800" b="0" i="0" u="none" strike="noStrike" cap="none" normalizeH="0" baseline="0" dirty="0">
                        <a:ln>
                          <a:noFill/>
                        </a:ln>
                        <a:solidFill>
                          <a:srgbClr val="000000"/>
                        </a:solidFill>
                        <a:effectLst/>
                        <a:latin typeface="Times New Roman" charset="0"/>
                        <a:ea typeface="ＭＳ Ｐゴシック" charset="-128"/>
                      </a:endParaRPr>
                    </a:p>
                    <a:p>
                      <a:pPr marL="0" marR="0" lvl="0" indent="0" algn="l" defTabSz="457200" rtl="0" eaLnBrk="1" fontAlgn="base" latinLnBrk="0" hangingPunct="0">
                        <a:lnSpc>
                          <a:spcPct val="100000"/>
                        </a:lnSpc>
                        <a:spcBef>
                          <a:spcPct val="0"/>
                        </a:spcBef>
                        <a:spcAft>
                          <a:spcPct val="0"/>
                        </a:spcAft>
                        <a:buClrTx/>
                        <a:buSzPct val="100000"/>
                        <a:buFontTx/>
                        <a:buNone/>
                        <a:tabLst/>
                      </a:pPr>
                      <a:r>
                        <a:rPr kumimoji="0" lang="es-ES" altLang="es-ES_tradnl" sz="1800" b="0" i="0" u="none" strike="noStrike" cap="none" normalizeH="0" baseline="0" dirty="0">
                          <a:ln>
                            <a:noFill/>
                          </a:ln>
                          <a:solidFill>
                            <a:srgbClr val="000000"/>
                          </a:solidFill>
                          <a:effectLst/>
                          <a:latin typeface="Times New Roman" charset="0"/>
                          <a:ea typeface="ＭＳ Ｐゴシック" charset="-128"/>
                        </a:rPr>
                        <a:t>Integro, y doy luz  a las sombras</a:t>
                      </a:r>
                    </a:p>
                    <a:p>
                      <a:pPr marL="0" marR="0" lvl="0" indent="0" algn="l" defTabSz="457200" rtl="0" eaLnBrk="1" fontAlgn="base" latinLnBrk="0" hangingPunct="0">
                        <a:lnSpc>
                          <a:spcPct val="100000"/>
                        </a:lnSpc>
                        <a:spcBef>
                          <a:spcPct val="0"/>
                        </a:spcBef>
                        <a:spcAft>
                          <a:spcPct val="0"/>
                        </a:spcAft>
                        <a:buClrTx/>
                        <a:buSzPct val="100000"/>
                        <a:buFontTx/>
                        <a:buNone/>
                        <a:tabLst/>
                      </a:pPr>
                      <a:endParaRPr kumimoji="0" lang="es-ES" altLang="es-ES_tradnl" sz="1800" b="0" i="0" u="none" strike="noStrike" cap="none" normalizeH="0" baseline="0" dirty="0">
                        <a:ln>
                          <a:noFill/>
                        </a:ln>
                        <a:solidFill>
                          <a:srgbClr val="000000"/>
                        </a:solidFill>
                        <a:effectLst/>
                        <a:latin typeface="Times New Roman" charset="0"/>
                        <a:ea typeface="ＭＳ Ｐゴシック" charset="-128"/>
                      </a:endParaRPr>
                    </a:p>
                    <a:p>
                      <a:pPr marL="0" marR="0" lvl="0" indent="0" algn="l" defTabSz="457200" rtl="0" eaLnBrk="1" fontAlgn="base" latinLnBrk="0" hangingPunct="0">
                        <a:lnSpc>
                          <a:spcPct val="100000"/>
                        </a:lnSpc>
                        <a:spcBef>
                          <a:spcPct val="0"/>
                        </a:spcBef>
                        <a:spcAft>
                          <a:spcPct val="0"/>
                        </a:spcAft>
                        <a:buClrTx/>
                        <a:buSzPct val="100000"/>
                        <a:buFontTx/>
                        <a:buNone/>
                        <a:tabLst/>
                      </a:pPr>
                      <a:r>
                        <a:rPr kumimoji="0" lang="es-ES" altLang="es-ES_tradnl" sz="1800" b="0" i="0" u="none" strike="noStrike" cap="none" normalizeH="0" baseline="0" dirty="0">
                          <a:ln>
                            <a:noFill/>
                          </a:ln>
                          <a:solidFill>
                            <a:srgbClr val="000000"/>
                          </a:solidFill>
                          <a:effectLst/>
                          <a:latin typeface="Times New Roman" charset="0"/>
                          <a:ea typeface="ＭＳ Ｐゴシック" charset="-128"/>
                        </a:rPr>
                        <a:t>Tiempo de trabajo                   ?</a:t>
                      </a:r>
                    </a:p>
                    <a:p>
                      <a:pPr marL="0" marR="0" lvl="0" indent="0" algn="just" defTabSz="457200" rtl="0" eaLnBrk="1" fontAlgn="base" latinLnBrk="0" hangingPunct="1">
                        <a:lnSpc>
                          <a:spcPct val="100000"/>
                        </a:lnSpc>
                        <a:spcBef>
                          <a:spcPct val="0"/>
                        </a:spcBef>
                        <a:spcAft>
                          <a:spcPct val="0"/>
                        </a:spcAft>
                        <a:buClrTx/>
                        <a:buSzTx/>
                        <a:buFontTx/>
                        <a:buNone/>
                        <a:tabLst/>
                      </a:pPr>
                      <a:endParaRPr kumimoji="0" lang="es-ES" altLang="es-ES_tradnl" sz="1800" b="0" i="0" u="none" strike="noStrike" cap="none" normalizeH="0" baseline="0" dirty="0" smtClean="0">
                        <a:ln>
                          <a:noFill/>
                        </a:ln>
                        <a:solidFill>
                          <a:srgbClr val="FF0000"/>
                        </a:solidFill>
                        <a:effectLst/>
                        <a:latin typeface="Verdana" charset="0"/>
                        <a:ea typeface="ＭＳ Ｐゴシック" charset="-128"/>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altLang="es-ES_tradnl" sz="1800" b="0" i="0" u="none" strike="noStrike" cap="none" normalizeH="0" baseline="0" dirty="0" smtClean="0">
                          <a:ln>
                            <a:noFill/>
                          </a:ln>
                          <a:solidFill>
                            <a:srgbClr val="0070C0"/>
                          </a:solidFill>
                          <a:effectLst/>
                          <a:latin typeface="Verdana" charset="0"/>
                          <a:ea typeface="ＭＳ Ｐゴシック" charset="-128"/>
                        </a:rPr>
                        <a:t>ESFUERZO EN INTEGRAR</a:t>
                      </a:r>
                    </a:p>
                    <a:p>
                      <a:pPr marL="0" marR="0" lvl="0" indent="0" algn="just" defTabSz="457200" rtl="0" eaLnBrk="1" fontAlgn="base" latinLnBrk="0" hangingPunct="1">
                        <a:lnSpc>
                          <a:spcPct val="100000"/>
                        </a:lnSpc>
                        <a:spcBef>
                          <a:spcPct val="0"/>
                        </a:spcBef>
                        <a:spcAft>
                          <a:spcPct val="0"/>
                        </a:spcAft>
                        <a:buClrTx/>
                        <a:buSzTx/>
                        <a:buFontTx/>
                        <a:buNone/>
                        <a:tabLst/>
                      </a:pPr>
                      <a:endParaRPr kumimoji="0" lang="es-ES" altLang="es-ES_tradnl" sz="1800" b="0" i="0" u="none" strike="noStrike" cap="none" normalizeH="0" baseline="0" dirty="0" smtClean="0">
                        <a:ln>
                          <a:noFill/>
                        </a:ln>
                        <a:solidFill>
                          <a:srgbClr val="FF0000"/>
                        </a:solidFill>
                        <a:effectLst/>
                        <a:latin typeface="Verdana" charset="0"/>
                        <a:ea typeface="ＭＳ Ｐゴシック" charset="-128"/>
                      </a:endParaRPr>
                    </a:p>
                    <a:p>
                      <a:pPr marL="0" marR="0" lvl="0" indent="0" algn="just" defTabSz="457200" rtl="0" eaLnBrk="1" fontAlgn="base" latinLnBrk="0" hangingPunct="1">
                        <a:lnSpc>
                          <a:spcPct val="100000"/>
                        </a:lnSpc>
                        <a:spcBef>
                          <a:spcPct val="0"/>
                        </a:spcBef>
                        <a:spcAft>
                          <a:spcPct val="0"/>
                        </a:spcAft>
                        <a:buClrTx/>
                        <a:buSzTx/>
                        <a:buFontTx/>
                        <a:buNone/>
                        <a:tabLst/>
                      </a:pPr>
                      <a:endParaRPr kumimoji="0" lang="es-ES" altLang="es-ES_tradnl" sz="1800" b="0" i="0" u="none" strike="noStrike" cap="none" normalizeH="0" baseline="0" dirty="0" smtClean="0">
                        <a:ln>
                          <a:noFill/>
                        </a:ln>
                        <a:solidFill>
                          <a:srgbClr val="FF0000"/>
                        </a:solidFill>
                        <a:effectLst/>
                        <a:latin typeface="Verdana" charset="0"/>
                        <a:ea typeface="ＭＳ Ｐゴシック" charset="-128"/>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altLang="es-ES_tradnl" sz="1800" b="0" i="0" u="none" strike="noStrike" cap="none" normalizeH="0" baseline="0" dirty="0" smtClean="0">
                          <a:ln>
                            <a:noFill/>
                          </a:ln>
                          <a:solidFill>
                            <a:srgbClr val="FF0000"/>
                          </a:solidFill>
                          <a:effectLst/>
                          <a:latin typeface="Verdana" charset="0"/>
                          <a:ea typeface="ＭＳ Ｐゴシック" charset="-128"/>
                        </a:rPr>
                        <a:t>RAÍZ EMOCIONAL</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altLang="es-ES_tradnl" sz="1800" b="0" i="0" u="none" strike="noStrike" cap="none" normalizeH="0" baseline="0" dirty="0" smtClean="0">
                          <a:ln>
                            <a:noFill/>
                          </a:ln>
                          <a:solidFill>
                            <a:srgbClr val="FF0000"/>
                          </a:solidFill>
                          <a:effectLst/>
                          <a:latin typeface="Verdana" charset="0"/>
                          <a:ea typeface="ＭＳ Ｐゴシック" charset="-128"/>
                        </a:rPr>
                        <a:t>SIENTO UNA DEBILIDAD</a:t>
                      </a:r>
                      <a:endParaRPr kumimoji="0" lang="es-ES" altLang="es-ES_tradnl" sz="1800" b="0" i="0" u="none" strike="noStrike" cap="none" normalizeH="0" baseline="0" dirty="0">
                        <a:ln>
                          <a:noFill/>
                        </a:ln>
                        <a:solidFill>
                          <a:srgbClr val="FF0000"/>
                        </a:solidFill>
                        <a:effectLst/>
                        <a:latin typeface="Verdana" charset="0"/>
                        <a:ea typeface="ＭＳ Ｐゴシック" charset="-128"/>
                      </a:endParaRPr>
                    </a:p>
                  </a:txBody>
                  <a:tcPr marL="91439" marR="91439"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extLst>
      <p:ext uri="{BB962C8B-B14F-4D97-AF65-F5344CB8AC3E}">
        <p14:creationId xmlns:p14="http://schemas.microsoft.com/office/powerpoint/2010/main" val="14701347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1655763" y="147638"/>
            <a:ext cx="748823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p>
            <a:pPr algn="ctr"/>
            <a:r>
              <a:rPr lang="en-GB" altLang="es-ES_tradnl" sz="2800" b="1">
                <a:solidFill>
                  <a:srgbClr val="FF0000"/>
                </a:solidFill>
              </a:rPr>
              <a:t>CUADRATURA                 OPOSICIÓN</a:t>
            </a:r>
          </a:p>
        </p:txBody>
      </p:sp>
      <p:sp>
        <p:nvSpPr>
          <p:cNvPr id="89090"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cmpd="sng">
            <a:solidFill>
              <a:srgbClr val="004798"/>
            </a:solidFill>
            <a:round/>
            <a:headEnd type="none" w="med" len="med"/>
            <a:tailEnd type="none" w="med" len="med"/>
          </a:ln>
        </p:spPr>
        <p:txBody>
          <a:bodyPr wrap="none" anchor="ctr"/>
          <a:lstStyle/>
          <a:p>
            <a:endParaRPr lang="es-ES_tradnl"/>
          </a:p>
        </p:txBody>
      </p:sp>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1"/>
          <p:cNvSpPr txBox="1">
            <a:spLocks noChangeArrowheads="1"/>
          </p:cNvSpPr>
          <p:nvPr/>
        </p:nvSpPr>
        <p:spPr bwMode="auto">
          <a:xfrm>
            <a:off x="1079500" y="4627563"/>
            <a:ext cx="482441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p>
            <a:pPr algn="ctr"/>
            <a:r>
              <a:rPr lang="en-GB" altLang="es-ES_tradnl" sz="2800" b="1">
                <a:solidFill>
                  <a:srgbClr val="FF0000"/>
                </a:solidFill>
              </a:rPr>
              <a:t>DEJAR DE ESFORZARSE</a:t>
            </a:r>
          </a:p>
          <a:p>
            <a:pPr algn="ctr"/>
            <a:r>
              <a:rPr lang="en-GB" altLang="es-ES_tradnl" sz="1800" b="1">
                <a:solidFill>
                  <a:srgbClr val="0070C0"/>
                </a:solidFill>
              </a:rPr>
              <a:t>PERMITIR-NO CONTROLAR               </a:t>
            </a:r>
          </a:p>
        </p:txBody>
      </p:sp>
      <p:sp>
        <p:nvSpPr>
          <p:cNvPr id="89093" name="Text Box 1"/>
          <p:cNvSpPr txBox="1">
            <a:spLocks noChangeArrowheads="1"/>
          </p:cNvSpPr>
          <p:nvPr/>
        </p:nvSpPr>
        <p:spPr bwMode="auto">
          <a:xfrm>
            <a:off x="5256213" y="4635500"/>
            <a:ext cx="48244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p>
            <a:pPr algn="ctr"/>
            <a:r>
              <a:rPr lang="en-GB" altLang="es-ES_tradnl" sz="2800" b="1">
                <a:solidFill>
                  <a:srgbClr val="FF0000"/>
                </a:solidFill>
              </a:rPr>
              <a:t>ESFUERZO </a:t>
            </a:r>
          </a:p>
          <a:p>
            <a:pPr algn="ctr"/>
            <a:r>
              <a:rPr lang="en-GB" altLang="es-ES_tradnl" sz="1800" b="1">
                <a:solidFill>
                  <a:srgbClr val="0070C0"/>
                </a:solidFill>
              </a:rPr>
              <a:t>EN  INTEGRAR </a:t>
            </a:r>
          </a:p>
        </p:txBody>
      </p:sp>
      <p:sp>
        <p:nvSpPr>
          <p:cNvPr id="89094" name="Text Box 1"/>
          <p:cNvSpPr txBox="1">
            <a:spLocks noChangeArrowheads="1"/>
          </p:cNvSpPr>
          <p:nvPr/>
        </p:nvSpPr>
        <p:spPr bwMode="auto">
          <a:xfrm>
            <a:off x="971550" y="2401888"/>
            <a:ext cx="482441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p>
            <a:pPr algn="ctr"/>
            <a:r>
              <a:rPr lang="en-GB" altLang="es-ES_tradnl" sz="2800" b="1">
                <a:solidFill>
                  <a:srgbClr val="FF0000"/>
                </a:solidFill>
              </a:rPr>
              <a:t>RAIZ EMOCIONAL</a:t>
            </a:r>
          </a:p>
          <a:p>
            <a:pPr algn="ctr"/>
            <a:r>
              <a:rPr lang="en-GB" altLang="es-ES_tradnl" sz="1800" b="1">
                <a:solidFill>
                  <a:srgbClr val="0070C0"/>
                </a:solidFill>
              </a:rPr>
              <a:t>DIFICULTAD              </a:t>
            </a:r>
          </a:p>
        </p:txBody>
      </p:sp>
      <p:sp>
        <p:nvSpPr>
          <p:cNvPr id="89095" name="Text Box 1"/>
          <p:cNvSpPr txBox="1">
            <a:spLocks noChangeArrowheads="1"/>
          </p:cNvSpPr>
          <p:nvPr/>
        </p:nvSpPr>
        <p:spPr bwMode="auto">
          <a:xfrm>
            <a:off x="5256213" y="2403475"/>
            <a:ext cx="48244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p>
            <a:pPr algn="ctr"/>
            <a:r>
              <a:rPr lang="en-GB" altLang="es-ES_tradnl" sz="2800" b="1">
                <a:solidFill>
                  <a:srgbClr val="FF0000"/>
                </a:solidFill>
              </a:rPr>
              <a:t>RAIZ EMOCIONAL</a:t>
            </a:r>
          </a:p>
          <a:p>
            <a:pPr algn="ctr"/>
            <a:r>
              <a:rPr lang="en-GB" altLang="es-ES_tradnl" sz="1800" b="1">
                <a:solidFill>
                  <a:srgbClr val="0070C0"/>
                </a:solidFill>
              </a:rPr>
              <a:t>DEBILIDAD         </a:t>
            </a:r>
          </a:p>
        </p:txBody>
      </p:sp>
    </p:spTree>
    <p:extLst>
      <p:ext uri="{BB962C8B-B14F-4D97-AF65-F5344CB8AC3E}">
        <p14:creationId xmlns:p14="http://schemas.microsoft.com/office/powerpoint/2010/main" val="18594204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1027113" y="134938"/>
            <a:ext cx="92694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80" tIns="46080" rIns="4608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500" b="1">
                <a:solidFill>
                  <a:srgbClr val="FF0000"/>
                </a:solidFill>
              </a:rPr>
              <a:t>  CONJUNCIÓN CON PERSONAL Y TRANSPERSONAL</a:t>
            </a:r>
            <a:endParaRPr lang="es-ES" altLang="es-ES_tradnl" sz="2500" b="1">
              <a:solidFill>
                <a:srgbClr val="C00000"/>
              </a:solidFill>
            </a:endParaRPr>
          </a:p>
          <a:p>
            <a:pPr algn="ctr" eaLnBrk="1">
              <a:buSzPct val="100000"/>
            </a:pPr>
            <a:endParaRPr lang="es-ES" altLang="es-ES_tradnl" sz="2500" b="1">
              <a:solidFill>
                <a:srgbClr val="C00000"/>
              </a:solidFill>
            </a:endParaRPr>
          </a:p>
        </p:txBody>
      </p:sp>
      <p:sp>
        <p:nvSpPr>
          <p:cNvPr id="91138" name="Freeform 2"/>
          <p:cNvSpPr>
            <a:spLocks noChangeArrowheads="1"/>
          </p:cNvSpPr>
          <p:nvPr/>
        </p:nvSpPr>
        <p:spPr bwMode="auto">
          <a:xfrm>
            <a:off x="0" y="-944563"/>
            <a:ext cx="671513" cy="7559676"/>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50179" name="Text Box 3"/>
          <p:cNvSpPr txBox="1">
            <a:spLocks noChangeArrowheads="1"/>
          </p:cNvSpPr>
          <p:nvPr/>
        </p:nvSpPr>
        <p:spPr bwMode="auto">
          <a:xfrm>
            <a:off x="1368425" y="1101725"/>
            <a:ext cx="842486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80" tIns="46080" rIns="46080" bIns="46080"/>
          <a:lstStyle>
            <a:lvl1pPr marL="414338" indent="-200025">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1pPr>
            <a:lvl2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2pPr>
            <a:lvl3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3pPr>
            <a:lvl4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4pPr>
            <a:lvl5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9pPr>
          </a:lstStyle>
          <a:p>
            <a:pPr eaLnBrk="1">
              <a:lnSpc>
                <a:spcPct val="115000"/>
              </a:lnSpc>
              <a:spcAft>
                <a:spcPts val="1288"/>
              </a:spcAft>
              <a:buSzPct val="100000"/>
              <a:defRPr/>
            </a:pPr>
            <a:endParaRPr lang="es-ES" altLang="es-ES_tradnl" dirty="0" smtClean="0">
              <a:solidFill>
                <a:srgbClr val="000000"/>
              </a:solidFill>
              <a:latin typeface="Times New Roman" charset="0"/>
            </a:endParaRPr>
          </a:p>
          <a:p>
            <a:pPr marL="214313" indent="0" algn="just" eaLnBrk="1">
              <a:lnSpc>
                <a:spcPct val="115000"/>
              </a:lnSpc>
              <a:spcAft>
                <a:spcPts val="88"/>
              </a:spcAft>
              <a:buSzPct val="100000"/>
              <a:defRPr/>
            </a:pPr>
            <a:r>
              <a:rPr lang="es-ES" altLang="es-ES_tradnl" dirty="0" smtClean="0">
                <a:solidFill>
                  <a:srgbClr val="000000"/>
                </a:solidFill>
                <a:latin typeface="Times New Roman" charset="0"/>
              </a:rPr>
              <a:t>             “TRANSFORMO LA SOMBRA EN LUZ”</a:t>
            </a:r>
          </a:p>
          <a:p>
            <a:pPr algn="ctr" eaLnBrk="1">
              <a:lnSpc>
                <a:spcPct val="115000"/>
              </a:lnSpc>
              <a:spcAft>
                <a:spcPts val="1288"/>
              </a:spcAft>
              <a:buSzPct val="100000"/>
              <a:defRPr/>
            </a:pPr>
            <a:endParaRPr lang="es-ES" altLang="es-ES_tradnl" sz="1400" dirty="0" smtClean="0">
              <a:solidFill>
                <a:srgbClr val="000000"/>
              </a:solidFill>
              <a:latin typeface="Verdana" charset="0"/>
            </a:endParaRPr>
          </a:p>
          <a:p>
            <a:pPr algn="ctr" eaLnBrk="1">
              <a:lnSpc>
                <a:spcPct val="115000"/>
              </a:lnSpc>
              <a:spcAft>
                <a:spcPts val="1288"/>
              </a:spcAft>
              <a:buSzPct val="100000"/>
              <a:defRPr/>
            </a:pPr>
            <a:endParaRPr lang="es-ES" altLang="es-ES_tradnl" sz="1400" dirty="0" smtClean="0">
              <a:solidFill>
                <a:srgbClr val="000000"/>
              </a:solidFill>
              <a:latin typeface="Verdana" charset="0"/>
            </a:endParaRPr>
          </a:p>
        </p:txBody>
      </p:sp>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15049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Freeform 5"/>
          <p:cNvSpPr>
            <a:spLocks noChangeArrowheads="1"/>
          </p:cNvSpPr>
          <p:nvPr/>
        </p:nvSpPr>
        <p:spPr bwMode="auto">
          <a:xfrm>
            <a:off x="1738313" y="2378075"/>
            <a:ext cx="7056437" cy="144463"/>
          </a:xfrm>
          <a:custGeom>
            <a:avLst/>
            <a:gdLst>
              <a:gd name="T0" fmla="*/ 2147483646 w 640"/>
              <a:gd name="T1" fmla="*/ 2147483646 h 861"/>
              <a:gd name="T2" fmla="*/ 2147483646 w 640"/>
              <a:gd name="T3" fmla="*/ 2147483646 h 861"/>
              <a:gd name="T4" fmla="*/ 2147483646 w 640"/>
              <a:gd name="T5" fmla="*/ 2147483646 h 861"/>
              <a:gd name="T6" fmla="*/ 2147483646 w 640"/>
              <a:gd name="T7" fmla="*/ 0 h 861"/>
              <a:gd name="T8" fmla="*/ 2147483646 w 640"/>
              <a:gd name="T9" fmla="*/ 2147483646 h 861"/>
              <a:gd name="T10" fmla="*/ 2147483646 w 640"/>
              <a:gd name="T11" fmla="*/ 2147483646 h 861"/>
              <a:gd name="T12" fmla="*/ 2147483646 w 640"/>
              <a:gd name="T13" fmla="*/ 2147483646 h 861"/>
              <a:gd name="T14" fmla="*/ 2147483646 w 640"/>
              <a:gd name="T15" fmla="*/ 2147483646 h 861"/>
              <a:gd name="T16" fmla="*/ 0 w 640"/>
              <a:gd name="T17" fmla="*/ 2147483646 h 861"/>
              <a:gd name="T18" fmla="*/ 2147483646 w 640"/>
              <a:gd name="T19" fmla="*/ 2147483646 h 861"/>
              <a:gd name="T20" fmla="*/ 2147483646 w 640"/>
              <a:gd name="T21" fmla="*/ 2147483646 h 861"/>
              <a:gd name="T22" fmla="*/ 2147483646 w 640"/>
              <a:gd name="T23" fmla="*/ 2147483646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257 w 640"/>
              <a:gd name="T37" fmla="*/ 295 h 861"/>
              <a:gd name="T38" fmla="*/ 414 w 640"/>
              <a:gd name="T39" fmla="*/ 566 h 8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0" h="861">
                <a:moveTo>
                  <a:pt x="640" y="233"/>
                </a:moveTo>
                <a:lnTo>
                  <a:pt x="221" y="293"/>
                </a:lnTo>
                <a:lnTo>
                  <a:pt x="506" y="12"/>
                </a:lnTo>
                <a:lnTo>
                  <a:pt x="367" y="0"/>
                </a:lnTo>
                <a:lnTo>
                  <a:pt x="29" y="406"/>
                </a:lnTo>
                <a:lnTo>
                  <a:pt x="431" y="347"/>
                </a:lnTo>
                <a:lnTo>
                  <a:pt x="145" y="645"/>
                </a:lnTo>
                <a:lnTo>
                  <a:pt x="99" y="520"/>
                </a:lnTo>
                <a:lnTo>
                  <a:pt x="0" y="861"/>
                </a:lnTo>
                <a:lnTo>
                  <a:pt x="326" y="765"/>
                </a:lnTo>
                <a:lnTo>
                  <a:pt x="209" y="711"/>
                </a:lnTo>
                <a:lnTo>
                  <a:pt x="640" y="233"/>
                </a:lnTo>
                <a:close/>
              </a:path>
            </a:pathLst>
          </a:custGeom>
          <a:solidFill>
            <a:srgbClr val="729FCF"/>
          </a:solidFill>
          <a:ln w="9360" cap="flat">
            <a:solidFill>
              <a:srgbClr val="3465A4"/>
            </a:solidFill>
            <a:round/>
            <a:headEnd/>
            <a:tailEnd/>
          </a:ln>
        </p:spPr>
        <p:txBody>
          <a:bodyPr wrap="none" anchor="ctr"/>
          <a:lstStyle/>
          <a:p>
            <a:endParaRPr lang="es-ES_tradnl"/>
          </a:p>
        </p:txBody>
      </p:sp>
    </p:spTree>
    <p:extLst>
      <p:ext uri="{BB962C8B-B14F-4D97-AF65-F5344CB8AC3E}">
        <p14:creationId xmlns:p14="http://schemas.microsoft.com/office/powerpoint/2010/main" val="11522296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708025" y="134938"/>
            <a:ext cx="92694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80" tIns="46080" rIns="4608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500" b="1">
                <a:solidFill>
                  <a:srgbClr val="FF0000"/>
                </a:solidFill>
              </a:rPr>
              <a:t>OPOSICIÓN</a:t>
            </a:r>
            <a:endParaRPr lang="es-ES" altLang="es-ES_tradnl" sz="2500" b="1">
              <a:solidFill>
                <a:srgbClr val="C00000"/>
              </a:solidFill>
            </a:endParaRPr>
          </a:p>
          <a:p>
            <a:pPr algn="ctr" eaLnBrk="1">
              <a:buSzPct val="100000"/>
            </a:pPr>
            <a:endParaRPr lang="es-ES" altLang="es-ES_tradnl" sz="2500" b="1">
              <a:solidFill>
                <a:srgbClr val="C00000"/>
              </a:solidFill>
            </a:endParaRPr>
          </a:p>
        </p:txBody>
      </p:sp>
      <p:sp>
        <p:nvSpPr>
          <p:cNvPr id="93186" name="Freeform 2"/>
          <p:cNvSpPr>
            <a:spLocks noChangeArrowheads="1"/>
          </p:cNvSpPr>
          <p:nvPr/>
        </p:nvSpPr>
        <p:spPr bwMode="auto">
          <a:xfrm>
            <a:off x="0" y="-944563"/>
            <a:ext cx="671513" cy="7559676"/>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93187" name="Text Box 3"/>
          <p:cNvSpPr txBox="1">
            <a:spLocks noChangeArrowheads="1"/>
          </p:cNvSpPr>
          <p:nvPr/>
        </p:nvSpPr>
        <p:spPr bwMode="auto">
          <a:xfrm>
            <a:off x="1368425" y="674688"/>
            <a:ext cx="842486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80" tIns="46080" rIns="46080" bIns="46080"/>
          <a:lstStyle>
            <a:lvl1pPr marL="414338" indent="-200025">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1pPr>
            <a:lvl2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2pPr>
            <a:lvl3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3pPr>
            <a:lvl4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4pPr>
            <a:lvl5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9pPr>
          </a:lstStyle>
          <a:p>
            <a:pPr eaLnBrk="1">
              <a:lnSpc>
                <a:spcPct val="115000"/>
              </a:lnSpc>
              <a:spcAft>
                <a:spcPts val="1288"/>
              </a:spcAft>
              <a:buSzPct val="100000"/>
            </a:pPr>
            <a:endParaRPr lang="es-ES" altLang="es-ES_tradnl">
              <a:solidFill>
                <a:srgbClr val="000000"/>
              </a:solidFill>
              <a:latin typeface="Times New Roman" charset="0"/>
            </a:endParaRPr>
          </a:p>
          <a:p>
            <a:pPr algn="just" eaLnBrk="1">
              <a:lnSpc>
                <a:spcPct val="115000"/>
              </a:lnSpc>
              <a:spcAft>
                <a:spcPts val="88"/>
              </a:spcAft>
              <a:buSzPct val="100000"/>
            </a:pPr>
            <a:endParaRPr lang="es-ES" altLang="es-ES_tradnl">
              <a:solidFill>
                <a:srgbClr val="000000"/>
              </a:solidFill>
              <a:latin typeface="Times New Roman" charset="0"/>
            </a:endParaRPr>
          </a:p>
          <a:p>
            <a:pPr algn="just" eaLnBrk="1">
              <a:lnSpc>
                <a:spcPct val="115000"/>
              </a:lnSpc>
              <a:spcAft>
                <a:spcPts val="88"/>
              </a:spcAft>
              <a:buSzPct val="100000"/>
            </a:pPr>
            <a:r>
              <a:rPr lang="es-ES" altLang="es-ES_tradnl">
                <a:solidFill>
                  <a:srgbClr val="000000"/>
                </a:solidFill>
                <a:latin typeface="Times New Roman" charset="0"/>
              </a:rPr>
              <a:t>				“ME ESFUERZO” en integrar </a:t>
            </a:r>
          </a:p>
          <a:p>
            <a:pPr algn="just" eaLnBrk="1">
              <a:lnSpc>
                <a:spcPct val="115000"/>
              </a:lnSpc>
              <a:spcAft>
                <a:spcPts val="88"/>
              </a:spcAft>
              <a:buSzPct val="100000"/>
            </a:pPr>
            <a:endParaRPr lang="es-ES" altLang="es-ES_tradnl">
              <a:solidFill>
                <a:srgbClr val="000000"/>
              </a:solidFill>
              <a:latin typeface="Times New Roman" charset="0"/>
            </a:endParaRPr>
          </a:p>
          <a:p>
            <a:pPr algn="ctr" eaLnBrk="1">
              <a:lnSpc>
                <a:spcPct val="115000"/>
              </a:lnSpc>
              <a:spcAft>
                <a:spcPts val="88"/>
              </a:spcAft>
              <a:buSzPct val="100000"/>
            </a:pPr>
            <a:r>
              <a:rPr lang="es-ES" altLang="es-ES_tradnl">
                <a:solidFill>
                  <a:srgbClr val="000000"/>
                </a:solidFill>
                <a:latin typeface="Times New Roman" charset="0"/>
              </a:rPr>
              <a:t>Aprendo a integrar la luz de los planetas, signos, </a:t>
            </a:r>
          </a:p>
          <a:p>
            <a:pPr algn="ctr" eaLnBrk="1">
              <a:lnSpc>
                <a:spcPct val="115000"/>
              </a:lnSpc>
              <a:spcAft>
                <a:spcPts val="88"/>
              </a:spcAft>
              <a:buSzPct val="100000"/>
            </a:pPr>
            <a:r>
              <a:rPr lang="es-ES" altLang="es-ES_tradnl">
                <a:solidFill>
                  <a:srgbClr val="000000"/>
                </a:solidFill>
                <a:latin typeface="Times New Roman" charset="0"/>
              </a:rPr>
              <a:t>signos de las casas, casas.</a:t>
            </a:r>
          </a:p>
          <a:p>
            <a:pPr algn="ctr" eaLnBrk="1">
              <a:lnSpc>
                <a:spcPct val="115000"/>
              </a:lnSpc>
              <a:spcAft>
                <a:spcPts val="1288"/>
              </a:spcAft>
              <a:buSzPct val="100000"/>
            </a:pPr>
            <a:endParaRPr lang="es-ES" altLang="es-ES_tradnl" sz="1400">
              <a:solidFill>
                <a:srgbClr val="000000"/>
              </a:solidFill>
              <a:latin typeface="Verdana" charset="0"/>
            </a:endParaRPr>
          </a:p>
          <a:p>
            <a:pPr algn="ctr" eaLnBrk="1">
              <a:lnSpc>
                <a:spcPct val="115000"/>
              </a:lnSpc>
              <a:spcAft>
                <a:spcPts val="1288"/>
              </a:spcAft>
              <a:buSzPct val="100000"/>
            </a:pPr>
            <a:endParaRPr lang="es-ES" altLang="es-ES_tradnl" sz="1400">
              <a:solidFill>
                <a:srgbClr val="000000"/>
              </a:solidFill>
              <a:latin typeface="Verdana" charset="0"/>
            </a:endParaRPr>
          </a:p>
        </p:txBody>
      </p:sp>
      <p:pic>
        <p:nvPicPr>
          <p:cNvPr id="93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15049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Freeform 5"/>
          <p:cNvSpPr>
            <a:spLocks noChangeArrowheads="1"/>
          </p:cNvSpPr>
          <p:nvPr/>
        </p:nvSpPr>
        <p:spPr bwMode="auto">
          <a:xfrm>
            <a:off x="1814513" y="4133850"/>
            <a:ext cx="7056437" cy="144463"/>
          </a:xfrm>
          <a:custGeom>
            <a:avLst/>
            <a:gdLst>
              <a:gd name="T0" fmla="*/ 2147483646 w 640"/>
              <a:gd name="T1" fmla="*/ 2147483646 h 861"/>
              <a:gd name="T2" fmla="*/ 2147483646 w 640"/>
              <a:gd name="T3" fmla="*/ 2147483646 h 861"/>
              <a:gd name="T4" fmla="*/ 2147483646 w 640"/>
              <a:gd name="T5" fmla="*/ 2147483646 h 861"/>
              <a:gd name="T6" fmla="*/ 2147483646 w 640"/>
              <a:gd name="T7" fmla="*/ 0 h 861"/>
              <a:gd name="T8" fmla="*/ 2147483646 w 640"/>
              <a:gd name="T9" fmla="*/ 2147483646 h 861"/>
              <a:gd name="T10" fmla="*/ 2147483646 w 640"/>
              <a:gd name="T11" fmla="*/ 2147483646 h 861"/>
              <a:gd name="T12" fmla="*/ 2147483646 w 640"/>
              <a:gd name="T13" fmla="*/ 2147483646 h 861"/>
              <a:gd name="T14" fmla="*/ 2147483646 w 640"/>
              <a:gd name="T15" fmla="*/ 2147483646 h 861"/>
              <a:gd name="T16" fmla="*/ 0 w 640"/>
              <a:gd name="T17" fmla="*/ 2147483646 h 861"/>
              <a:gd name="T18" fmla="*/ 2147483646 w 640"/>
              <a:gd name="T19" fmla="*/ 2147483646 h 861"/>
              <a:gd name="T20" fmla="*/ 2147483646 w 640"/>
              <a:gd name="T21" fmla="*/ 2147483646 h 861"/>
              <a:gd name="T22" fmla="*/ 2147483646 w 640"/>
              <a:gd name="T23" fmla="*/ 2147483646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257 w 640"/>
              <a:gd name="T37" fmla="*/ 295 h 861"/>
              <a:gd name="T38" fmla="*/ 414 w 640"/>
              <a:gd name="T39" fmla="*/ 566 h 8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0" h="861">
                <a:moveTo>
                  <a:pt x="640" y="233"/>
                </a:moveTo>
                <a:lnTo>
                  <a:pt x="221" y="293"/>
                </a:lnTo>
                <a:lnTo>
                  <a:pt x="506" y="12"/>
                </a:lnTo>
                <a:lnTo>
                  <a:pt x="367" y="0"/>
                </a:lnTo>
                <a:lnTo>
                  <a:pt x="29" y="406"/>
                </a:lnTo>
                <a:lnTo>
                  <a:pt x="431" y="347"/>
                </a:lnTo>
                <a:lnTo>
                  <a:pt x="145" y="645"/>
                </a:lnTo>
                <a:lnTo>
                  <a:pt x="99" y="520"/>
                </a:lnTo>
                <a:lnTo>
                  <a:pt x="0" y="861"/>
                </a:lnTo>
                <a:lnTo>
                  <a:pt x="326" y="765"/>
                </a:lnTo>
                <a:lnTo>
                  <a:pt x="209" y="711"/>
                </a:lnTo>
                <a:lnTo>
                  <a:pt x="640" y="233"/>
                </a:lnTo>
                <a:close/>
              </a:path>
            </a:pathLst>
          </a:custGeom>
          <a:solidFill>
            <a:srgbClr val="729FCF"/>
          </a:solidFill>
          <a:ln w="9360" cap="flat">
            <a:solidFill>
              <a:srgbClr val="3465A4"/>
            </a:solidFill>
            <a:round/>
            <a:headEnd/>
            <a:tailEnd/>
          </a:ln>
        </p:spPr>
        <p:txBody>
          <a:bodyPr wrap="none" anchor="ctr"/>
          <a:lstStyle/>
          <a:p>
            <a:endParaRPr lang="es-ES_tradnl"/>
          </a:p>
        </p:txBody>
      </p:sp>
    </p:spTree>
    <p:extLst>
      <p:ext uri="{BB962C8B-B14F-4D97-AF65-F5344CB8AC3E}">
        <p14:creationId xmlns:p14="http://schemas.microsoft.com/office/powerpoint/2010/main" val="6016406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708025" y="134938"/>
            <a:ext cx="92694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80" tIns="46080" rIns="4608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500" b="1">
                <a:solidFill>
                  <a:srgbClr val="FF0000"/>
                </a:solidFill>
              </a:rPr>
              <a:t>CUADRATURA</a:t>
            </a:r>
            <a:endParaRPr lang="es-ES" altLang="es-ES_tradnl" sz="2500" b="1">
              <a:solidFill>
                <a:srgbClr val="C00000"/>
              </a:solidFill>
            </a:endParaRPr>
          </a:p>
          <a:p>
            <a:pPr algn="ctr" eaLnBrk="1">
              <a:buSzPct val="100000"/>
            </a:pPr>
            <a:endParaRPr lang="es-ES" altLang="es-ES_tradnl" sz="2500" b="1">
              <a:solidFill>
                <a:srgbClr val="C00000"/>
              </a:solidFill>
            </a:endParaRPr>
          </a:p>
        </p:txBody>
      </p:sp>
      <p:sp>
        <p:nvSpPr>
          <p:cNvPr id="95234" name="Freeform 2"/>
          <p:cNvSpPr>
            <a:spLocks noChangeArrowheads="1"/>
          </p:cNvSpPr>
          <p:nvPr/>
        </p:nvSpPr>
        <p:spPr bwMode="auto">
          <a:xfrm>
            <a:off x="0" y="-944563"/>
            <a:ext cx="671513" cy="7559676"/>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50179" name="Text Box 3"/>
          <p:cNvSpPr txBox="1">
            <a:spLocks noChangeArrowheads="1"/>
          </p:cNvSpPr>
          <p:nvPr/>
        </p:nvSpPr>
        <p:spPr bwMode="auto">
          <a:xfrm>
            <a:off x="1398588" y="1081088"/>
            <a:ext cx="842486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80" tIns="46080" rIns="46080" bIns="46080"/>
          <a:lstStyle>
            <a:lvl1pPr marL="414338" indent="-200025">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1pPr>
            <a:lvl2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2pPr>
            <a:lvl3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3pPr>
            <a:lvl4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4pPr>
            <a:lvl5pP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sz="2400">
                <a:solidFill>
                  <a:schemeClr val="bg1"/>
                </a:solidFill>
                <a:latin typeface="Arial" charset="0"/>
                <a:ea typeface="ＭＳ Ｐゴシック" charset="-128"/>
              </a:defRPr>
            </a:lvl9pPr>
          </a:lstStyle>
          <a:p>
            <a:pPr eaLnBrk="1">
              <a:lnSpc>
                <a:spcPct val="115000"/>
              </a:lnSpc>
              <a:spcAft>
                <a:spcPts val="1288"/>
              </a:spcAft>
              <a:buSzPct val="100000"/>
              <a:defRPr/>
            </a:pPr>
            <a:endParaRPr lang="es-ES" altLang="es-ES_tradnl" dirty="0" smtClean="0">
              <a:solidFill>
                <a:srgbClr val="000000"/>
              </a:solidFill>
              <a:latin typeface="Times New Roman" charset="0"/>
            </a:endParaRPr>
          </a:p>
          <a:p>
            <a:pPr marL="557213" indent="-342900" algn="just" eaLnBrk="1">
              <a:lnSpc>
                <a:spcPct val="115000"/>
              </a:lnSpc>
              <a:spcAft>
                <a:spcPts val="88"/>
              </a:spcAft>
              <a:buSzPct val="100000"/>
              <a:buFont typeface="Arial" charset="0"/>
              <a:buChar char="•"/>
              <a:defRPr/>
            </a:pPr>
            <a:r>
              <a:rPr lang="es-ES" altLang="es-ES_tradnl" dirty="0" smtClean="0">
                <a:solidFill>
                  <a:srgbClr val="000000"/>
                </a:solidFill>
                <a:latin typeface="Times New Roman" charset="0"/>
              </a:rPr>
              <a:t>“PERMITO” recibir. “PERMITO” que existan personas con esos Egos.</a:t>
            </a:r>
          </a:p>
          <a:p>
            <a:pPr marL="214313" indent="0" algn="just" eaLnBrk="1">
              <a:lnSpc>
                <a:spcPct val="115000"/>
              </a:lnSpc>
              <a:spcAft>
                <a:spcPts val="88"/>
              </a:spcAft>
              <a:buSzPct val="100000"/>
              <a:defRPr/>
            </a:pPr>
            <a:endParaRPr lang="es-ES" altLang="es-ES_tradnl" dirty="0" smtClean="0">
              <a:solidFill>
                <a:srgbClr val="000000"/>
              </a:solidFill>
              <a:latin typeface="Times New Roman" charset="0"/>
            </a:endParaRPr>
          </a:p>
          <a:p>
            <a:pPr marL="557213" indent="-342900" algn="just" eaLnBrk="1">
              <a:lnSpc>
                <a:spcPct val="115000"/>
              </a:lnSpc>
              <a:spcAft>
                <a:spcPts val="88"/>
              </a:spcAft>
              <a:buSzPct val="100000"/>
              <a:buFont typeface="Arial" charset="0"/>
              <a:buChar char="•"/>
              <a:defRPr/>
            </a:pPr>
            <a:r>
              <a:rPr lang="es-ES" altLang="es-ES_tradnl" dirty="0" smtClean="0">
                <a:solidFill>
                  <a:srgbClr val="000000"/>
                </a:solidFill>
                <a:latin typeface="Times New Roman" charset="0"/>
              </a:rPr>
              <a:t>ASERTIVIDAD Y COMUNICACIÓN EMOCIONAL</a:t>
            </a:r>
          </a:p>
          <a:p>
            <a:pPr marL="214313" indent="0" algn="just" eaLnBrk="1">
              <a:lnSpc>
                <a:spcPct val="115000"/>
              </a:lnSpc>
              <a:spcAft>
                <a:spcPts val="88"/>
              </a:spcAft>
              <a:buSzPct val="100000"/>
              <a:defRPr/>
            </a:pPr>
            <a:endParaRPr lang="es-ES" altLang="es-ES_tradnl" dirty="0" smtClean="0">
              <a:solidFill>
                <a:srgbClr val="000000"/>
              </a:solidFill>
              <a:latin typeface="Times New Roman" charset="0"/>
            </a:endParaRPr>
          </a:p>
          <a:p>
            <a:pPr marL="557213" indent="-342900" algn="just" eaLnBrk="1">
              <a:lnSpc>
                <a:spcPct val="115000"/>
              </a:lnSpc>
              <a:spcAft>
                <a:spcPts val="88"/>
              </a:spcAft>
              <a:buSzPct val="100000"/>
              <a:buFont typeface="Arial" charset="0"/>
              <a:buChar char="•"/>
              <a:defRPr/>
            </a:pPr>
            <a:r>
              <a:rPr lang="es-ES" altLang="es-ES_tradnl" dirty="0" smtClean="0">
                <a:solidFill>
                  <a:srgbClr val="000000"/>
                </a:solidFill>
                <a:latin typeface="Times New Roman" charset="0"/>
              </a:rPr>
              <a:t>AUTOOBSERVACIÓN Y AUTOCORRECCIÓN</a:t>
            </a:r>
          </a:p>
          <a:p>
            <a:pPr algn="ctr" eaLnBrk="1">
              <a:lnSpc>
                <a:spcPct val="115000"/>
              </a:lnSpc>
              <a:spcAft>
                <a:spcPts val="1288"/>
              </a:spcAft>
              <a:buSzPct val="100000"/>
              <a:defRPr/>
            </a:pPr>
            <a:endParaRPr lang="es-ES" altLang="es-ES_tradnl" sz="1400" dirty="0" smtClean="0">
              <a:solidFill>
                <a:srgbClr val="000000"/>
              </a:solidFill>
              <a:latin typeface="Verdana" charset="0"/>
            </a:endParaRPr>
          </a:p>
          <a:p>
            <a:pPr algn="ctr" eaLnBrk="1">
              <a:lnSpc>
                <a:spcPct val="115000"/>
              </a:lnSpc>
              <a:spcAft>
                <a:spcPts val="1288"/>
              </a:spcAft>
              <a:buSzPct val="100000"/>
              <a:defRPr/>
            </a:pPr>
            <a:endParaRPr lang="es-ES" altLang="es-ES_tradnl" sz="1400" dirty="0" smtClean="0">
              <a:solidFill>
                <a:srgbClr val="000000"/>
              </a:solidFill>
              <a:latin typeface="Verdana" charset="0"/>
            </a:endParaRPr>
          </a:p>
        </p:txBody>
      </p:sp>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15049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Freeform 5"/>
          <p:cNvSpPr>
            <a:spLocks noChangeArrowheads="1"/>
          </p:cNvSpPr>
          <p:nvPr/>
        </p:nvSpPr>
        <p:spPr bwMode="auto">
          <a:xfrm>
            <a:off x="2082800" y="4635500"/>
            <a:ext cx="7056438" cy="144463"/>
          </a:xfrm>
          <a:custGeom>
            <a:avLst/>
            <a:gdLst>
              <a:gd name="T0" fmla="*/ 2147483646 w 640"/>
              <a:gd name="T1" fmla="*/ 2147483646 h 861"/>
              <a:gd name="T2" fmla="*/ 2147483646 w 640"/>
              <a:gd name="T3" fmla="*/ 2147483646 h 861"/>
              <a:gd name="T4" fmla="*/ 2147483646 w 640"/>
              <a:gd name="T5" fmla="*/ 2147483646 h 861"/>
              <a:gd name="T6" fmla="*/ 2147483646 w 640"/>
              <a:gd name="T7" fmla="*/ 0 h 861"/>
              <a:gd name="T8" fmla="*/ 2147483646 w 640"/>
              <a:gd name="T9" fmla="*/ 2147483646 h 861"/>
              <a:gd name="T10" fmla="*/ 2147483646 w 640"/>
              <a:gd name="T11" fmla="*/ 2147483646 h 861"/>
              <a:gd name="T12" fmla="*/ 2147483646 w 640"/>
              <a:gd name="T13" fmla="*/ 2147483646 h 861"/>
              <a:gd name="T14" fmla="*/ 2147483646 w 640"/>
              <a:gd name="T15" fmla="*/ 2147483646 h 861"/>
              <a:gd name="T16" fmla="*/ 0 w 640"/>
              <a:gd name="T17" fmla="*/ 2147483646 h 861"/>
              <a:gd name="T18" fmla="*/ 2147483646 w 640"/>
              <a:gd name="T19" fmla="*/ 2147483646 h 861"/>
              <a:gd name="T20" fmla="*/ 2147483646 w 640"/>
              <a:gd name="T21" fmla="*/ 2147483646 h 861"/>
              <a:gd name="T22" fmla="*/ 2147483646 w 640"/>
              <a:gd name="T23" fmla="*/ 2147483646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257 w 640"/>
              <a:gd name="T37" fmla="*/ 295 h 861"/>
              <a:gd name="T38" fmla="*/ 414 w 640"/>
              <a:gd name="T39" fmla="*/ 566 h 8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0" h="861">
                <a:moveTo>
                  <a:pt x="640" y="233"/>
                </a:moveTo>
                <a:lnTo>
                  <a:pt x="221" y="293"/>
                </a:lnTo>
                <a:lnTo>
                  <a:pt x="506" y="12"/>
                </a:lnTo>
                <a:lnTo>
                  <a:pt x="367" y="0"/>
                </a:lnTo>
                <a:lnTo>
                  <a:pt x="29" y="406"/>
                </a:lnTo>
                <a:lnTo>
                  <a:pt x="431" y="347"/>
                </a:lnTo>
                <a:lnTo>
                  <a:pt x="145" y="645"/>
                </a:lnTo>
                <a:lnTo>
                  <a:pt x="99" y="520"/>
                </a:lnTo>
                <a:lnTo>
                  <a:pt x="0" y="861"/>
                </a:lnTo>
                <a:lnTo>
                  <a:pt x="326" y="765"/>
                </a:lnTo>
                <a:lnTo>
                  <a:pt x="209" y="711"/>
                </a:lnTo>
                <a:lnTo>
                  <a:pt x="640" y="233"/>
                </a:lnTo>
                <a:close/>
              </a:path>
            </a:pathLst>
          </a:custGeom>
          <a:solidFill>
            <a:srgbClr val="729FCF"/>
          </a:solidFill>
          <a:ln w="9360" cap="flat">
            <a:solidFill>
              <a:srgbClr val="3465A4"/>
            </a:solidFill>
            <a:round/>
            <a:headEnd/>
            <a:tailEnd/>
          </a:ln>
        </p:spPr>
        <p:txBody>
          <a:bodyPr wrap="none" anchor="ctr"/>
          <a:lstStyle/>
          <a:p>
            <a:endParaRPr lang="es-ES_tradnl"/>
          </a:p>
        </p:txBody>
      </p:sp>
    </p:spTree>
    <p:extLst>
      <p:ext uri="{BB962C8B-B14F-4D97-AF65-F5344CB8AC3E}">
        <p14:creationId xmlns:p14="http://schemas.microsoft.com/office/powerpoint/2010/main" val="20688931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Freeform 2"/>
          <p:cNvSpPr>
            <a:spLocks noChangeArrowheads="1"/>
          </p:cNvSpPr>
          <p:nvPr/>
        </p:nvSpPr>
        <p:spPr bwMode="auto">
          <a:xfrm>
            <a:off x="0" y="-944563"/>
            <a:ext cx="671513" cy="7559676"/>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2017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69850"/>
            <a:ext cx="1547813"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a:spLocks noChangeArrowheads="1"/>
          </p:cNvSpPr>
          <p:nvPr/>
        </p:nvSpPr>
        <p:spPr bwMode="auto">
          <a:xfrm>
            <a:off x="1800225" y="1081088"/>
            <a:ext cx="7056438" cy="144462"/>
          </a:xfrm>
          <a:custGeom>
            <a:avLst/>
            <a:gdLst>
              <a:gd name="G0" fmla="+- 1 0 0"/>
              <a:gd name="G1" fmla="+- 1 0 0"/>
              <a:gd name="G2" fmla="+- 1 0 0"/>
              <a:gd name="G3" fmla="+- 1 0 0"/>
              <a:gd name="G4" fmla="+- 1 0 0"/>
              <a:gd name="G5" fmla="+- 1 0 0"/>
              <a:gd name="G6" fmla="+- 1 0 0"/>
              <a:gd name="G7" fmla="+- 1 0 0"/>
              <a:gd name="G8" fmla="+- 861 0 0"/>
              <a:gd name="G9" fmla="+- 1 0 0"/>
              <a:gd name="G10" fmla="+- 1 0 0"/>
              <a:gd name="G11" fmla="+- 1 0 0"/>
              <a:gd name="T0" fmla="*/ 2147483647 w 640"/>
              <a:gd name="T1" fmla="*/ 6559347 h 861"/>
              <a:gd name="T2" fmla="*/ 2147483647 w 640"/>
              <a:gd name="T3" fmla="*/ 8248428 h 861"/>
              <a:gd name="T4" fmla="*/ 2147483647 w 640"/>
              <a:gd name="T5" fmla="*/ 337749 h 861"/>
              <a:gd name="T6" fmla="*/ 2147483647 w 640"/>
              <a:gd name="T7" fmla="*/ 0 h 861"/>
              <a:gd name="T8" fmla="*/ 2147483647 w 640"/>
              <a:gd name="T9" fmla="*/ 11429444 h 861"/>
              <a:gd name="T10" fmla="*/ 2147483647 w 640"/>
              <a:gd name="T11" fmla="*/ 9768551 h 861"/>
              <a:gd name="T12" fmla="*/ 2147483647 w 640"/>
              <a:gd name="T13" fmla="*/ 18157749 h 861"/>
              <a:gd name="T14" fmla="*/ 2147483647 w 640"/>
              <a:gd name="T15" fmla="*/ 14638816 h 861"/>
              <a:gd name="T16" fmla="*/ 0 w 640"/>
              <a:gd name="T17" fmla="*/ 24238408 h 861"/>
              <a:gd name="T18" fmla="*/ 2147483647 w 640"/>
              <a:gd name="T19" fmla="*/ 21535912 h 861"/>
              <a:gd name="T20" fmla="*/ 2147483647 w 640"/>
              <a:gd name="T21" fmla="*/ 20015621 h 861"/>
              <a:gd name="T22" fmla="*/ 2147483647 w 640"/>
              <a:gd name="T23" fmla="*/ 6559347 h 861"/>
              <a:gd name="T24" fmla="*/ 2147483647 w 640"/>
              <a:gd name="T25" fmla="*/ 6559347 h 861"/>
              <a:gd name="T26" fmla="*/ 257 w 640"/>
              <a:gd name="T27" fmla="*/ 295 h 861"/>
              <a:gd name="T28" fmla="*/ 414 w 640"/>
              <a:gd name="T29" fmla="*/ 566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40" h="861">
                <a:moveTo>
                  <a:pt x="640" y="233"/>
                </a:moveTo>
                <a:lnTo>
                  <a:pt x="221" y="293"/>
                </a:lnTo>
                <a:lnTo>
                  <a:pt x="506" y="12"/>
                </a:lnTo>
                <a:lnTo>
                  <a:pt x="367" y="0"/>
                </a:lnTo>
                <a:lnTo>
                  <a:pt x="29" y="406"/>
                </a:lnTo>
                <a:lnTo>
                  <a:pt x="431" y="347"/>
                </a:lnTo>
                <a:lnTo>
                  <a:pt x="145" y="645"/>
                </a:lnTo>
                <a:lnTo>
                  <a:pt x="99" y="520"/>
                </a:lnTo>
                <a:lnTo>
                  <a:pt x="0" y="861"/>
                </a:lnTo>
                <a:lnTo>
                  <a:pt x="326" y="765"/>
                </a:lnTo>
                <a:lnTo>
                  <a:pt x="209" y="711"/>
                </a:lnTo>
                <a:lnTo>
                  <a:pt x="640" y="233"/>
                </a:lnTo>
                <a:close/>
              </a:path>
            </a:pathLst>
          </a:cu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s-ES_tradnl">
              <a:ea typeface="+mn-ea"/>
            </a:endParaRPr>
          </a:p>
        </p:txBody>
      </p:sp>
      <p:pic>
        <p:nvPicPr>
          <p:cNvPr id="20173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51070" y="387003"/>
            <a:ext cx="5392848" cy="547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3" name="Text Box 1"/>
          <p:cNvSpPr txBox="1">
            <a:spLocks noChangeArrowheads="1"/>
          </p:cNvSpPr>
          <p:nvPr/>
        </p:nvSpPr>
        <p:spPr bwMode="auto">
          <a:xfrm>
            <a:off x="955475" y="170979"/>
            <a:ext cx="9269413"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80" tIns="46080" rIns="4608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500" b="1" dirty="0">
                <a:solidFill>
                  <a:srgbClr val="C00000"/>
                </a:solidFill>
              </a:rPr>
              <a:t> </a:t>
            </a:r>
          </a:p>
          <a:p>
            <a:pPr algn="ctr" eaLnBrk="1">
              <a:buSzPct val="100000"/>
            </a:pPr>
            <a:r>
              <a:rPr lang="es-ES" altLang="es-ES_tradnl" sz="2500" b="1" dirty="0" smtClean="0">
                <a:solidFill>
                  <a:srgbClr val="FF0000"/>
                </a:solidFill>
              </a:rPr>
              <a:t>APRENDIZAJE COVID-19           14-03-2020</a:t>
            </a:r>
            <a:endParaRPr lang="es-ES" altLang="es-ES_tradnl" sz="2500" b="1" dirty="0">
              <a:solidFill>
                <a:srgbClr val="FF0000"/>
              </a:solidFill>
            </a:endParaRPr>
          </a:p>
          <a:p>
            <a:pPr algn="ctr" eaLnBrk="1">
              <a:buSzPct val="100000"/>
            </a:pPr>
            <a:endParaRPr lang="es-ES" altLang="es-ES_tradnl" sz="2500" b="1" dirty="0">
              <a:solidFill>
                <a:srgbClr val="FF0000"/>
              </a:solidFill>
            </a:endParaRPr>
          </a:p>
          <a:p>
            <a:pPr algn="ctr" eaLnBrk="1">
              <a:buSzPct val="100000"/>
            </a:pPr>
            <a:endParaRPr lang="es-ES" altLang="es-ES_tradnl" sz="2500" b="1" dirty="0">
              <a:solidFill>
                <a:srgbClr val="FF0000"/>
              </a:solidFill>
            </a:endParaRPr>
          </a:p>
          <a:p>
            <a:pPr algn="ctr" eaLnBrk="1">
              <a:buSzPct val="100000"/>
            </a:pPr>
            <a:endParaRPr lang="es-ES" altLang="es-ES_tradnl" sz="2500" b="1" dirty="0">
              <a:solidFill>
                <a:srgbClr val="C00000"/>
              </a:solidFill>
            </a:endParaRPr>
          </a:p>
        </p:txBody>
      </p:sp>
    </p:spTree>
    <p:extLst>
      <p:ext uri="{BB962C8B-B14F-4D97-AF65-F5344CB8AC3E}">
        <p14:creationId xmlns:p14="http://schemas.microsoft.com/office/powerpoint/2010/main" val="2513831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Freeform 2"/>
          <p:cNvSpPr>
            <a:spLocks noChangeArrowheads="1"/>
          </p:cNvSpPr>
          <p:nvPr/>
        </p:nvSpPr>
        <p:spPr bwMode="auto">
          <a:xfrm>
            <a:off x="0" y="-944563"/>
            <a:ext cx="671513" cy="7559676"/>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2017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69850"/>
            <a:ext cx="1547813"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a:spLocks noChangeArrowheads="1"/>
          </p:cNvSpPr>
          <p:nvPr/>
        </p:nvSpPr>
        <p:spPr bwMode="auto">
          <a:xfrm>
            <a:off x="1800225" y="1081088"/>
            <a:ext cx="7056438" cy="144462"/>
          </a:xfrm>
          <a:custGeom>
            <a:avLst/>
            <a:gdLst>
              <a:gd name="G0" fmla="+- 1 0 0"/>
              <a:gd name="G1" fmla="+- 1 0 0"/>
              <a:gd name="G2" fmla="+- 1 0 0"/>
              <a:gd name="G3" fmla="+- 1 0 0"/>
              <a:gd name="G4" fmla="+- 1 0 0"/>
              <a:gd name="G5" fmla="+- 1 0 0"/>
              <a:gd name="G6" fmla="+- 1 0 0"/>
              <a:gd name="G7" fmla="+- 1 0 0"/>
              <a:gd name="G8" fmla="+- 861 0 0"/>
              <a:gd name="G9" fmla="+- 1 0 0"/>
              <a:gd name="G10" fmla="+- 1 0 0"/>
              <a:gd name="G11" fmla="+- 1 0 0"/>
              <a:gd name="T0" fmla="*/ 2147483647 w 640"/>
              <a:gd name="T1" fmla="*/ 6559347 h 861"/>
              <a:gd name="T2" fmla="*/ 2147483647 w 640"/>
              <a:gd name="T3" fmla="*/ 8248428 h 861"/>
              <a:gd name="T4" fmla="*/ 2147483647 w 640"/>
              <a:gd name="T5" fmla="*/ 337749 h 861"/>
              <a:gd name="T6" fmla="*/ 2147483647 w 640"/>
              <a:gd name="T7" fmla="*/ 0 h 861"/>
              <a:gd name="T8" fmla="*/ 2147483647 w 640"/>
              <a:gd name="T9" fmla="*/ 11429444 h 861"/>
              <a:gd name="T10" fmla="*/ 2147483647 w 640"/>
              <a:gd name="T11" fmla="*/ 9768551 h 861"/>
              <a:gd name="T12" fmla="*/ 2147483647 w 640"/>
              <a:gd name="T13" fmla="*/ 18157749 h 861"/>
              <a:gd name="T14" fmla="*/ 2147483647 w 640"/>
              <a:gd name="T15" fmla="*/ 14638816 h 861"/>
              <a:gd name="T16" fmla="*/ 0 w 640"/>
              <a:gd name="T17" fmla="*/ 24238408 h 861"/>
              <a:gd name="T18" fmla="*/ 2147483647 w 640"/>
              <a:gd name="T19" fmla="*/ 21535912 h 861"/>
              <a:gd name="T20" fmla="*/ 2147483647 w 640"/>
              <a:gd name="T21" fmla="*/ 20015621 h 861"/>
              <a:gd name="T22" fmla="*/ 2147483647 w 640"/>
              <a:gd name="T23" fmla="*/ 6559347 h 861"/>
              <a:gd name="T24" fmla="*/ 2147483647 w 640"/>
              <a:gd name="T25" fmla="*/ 6559347 h 861"/>
              <a:gd name="T26" fmla="*/ 257 w 640"/>
              <a:gd name="T27" fmla="*/ 295 h 861"/>
              <a:gd name="T28" fmla="*/ 414 w 640"/>
              <a:gd name="T29" fmla="*/ 566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640" h="861">
                <a:moveTo>
                  <a:pt x="640" y="233"/>
                </a:moveTo>
                <a:lnTo>
                  <a:pt x="221" y="293"/>
                </a:lnTo>
                <a:lnTo>
                  <a:pt x="506" y="12"/>
                </a:lnTo>
                <a:lnTo>
                  <a:pt x="367" y="0"/>
                </a:lnTo>
                <a:lnTo>
                  <a:pt x="29" y="406"/>
                </a:lnTo>
                <a:lnTo>
                  <a:pt x="431" y="347"/>
                </a:lnTo>
                <a:lnTo>
                  <a:pt x="145" y="645"/>
                </a:lnTo>
                <a:lnTo>
                  <a:pt x="99" y="520"/>
                </a:lnTo>
                <a:lnTo>
                  <a:pt x="0" y="861"/>
                </a:lnTo>
                <a:lnTo>
                  <a:pt x="326" y="765"/>
                </a:lnTo>
                <a:lnTo>
                  <a:pt x="209" y="711"/>
                </a:lnTo>
                <a:lnTo>
                  <a:pt x="640" y="233"/>
                </a:lnTo>
                <a:close/>
              </a:path>
            </a:pathLst>
          </a:custGeom>
          <a:solidFill>
            <a:srgbClr val="729FCF"/>
          </a:solidFill>
          <a:ln w="9360" cap="flat">
            <a:solidFill>
              <a:srgbClr val="3465A4"/>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Clr>
                <a:srgbClr val="000000"/>
              </a:buClr>
              <a:buSzPct val="100000"/>
              <a:buFont typeface="Times New Roman" charset="0"/>
              <a:buNone/>
              <a:defRPr/>
            </a:pPr>
            <a:endParaRPr lang="es-ES_tradnl">
              <a:ea typeface="+mn-ea"/>
            </a:endParaRPr>
          </a:p>
        </p:txBody>
      </p:sp>
      <p:pic>
        <p:nvPicPr>
          <p:cNvPr id="20173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754602" y="702710"/>
            <a:ext cx="5238038" cy="513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3" name="Text Box 1"/>
          <p:cNvSpPr txBox="1">
            <a:spLocks noChangeArrowheads="1"/>
          </p:cNvSpPr>
          <p:nvPr/>
        </p:nvSpPr>
        <p:spPr bwMode="auto">
          <a:xfrm>
            <a:off x="955475" y="170979"/>
            <a:ext cx="9269413"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80" tIns="46080" rIns="4608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endParaRPr lang="es-ES" altLang="es-ES_tradnl" sz="2500" b="1" dirty="0">
              <a:solidFill>
                <a:srgbClr val="C00000"/>
              </a:solidFill>
            </a:endParaRPr>
          </a:p>
          <a:p>
            <a:pPr algn="ctr" eaLnBrk="1">
              <a:buSzPct val="100000"/>
            </a:pPr>
            <a:r>
              <a:rPr lang="es-ES" altLang="es-ES_tradnl" sz="2500" b="1" dirty="0" smtClean="0">
                <a:solidFill>
                  <a:srgbClr val="FF0000"/>
                </a:solidFill>
              </a:rPr>
              <a:t>APRENDIZAJE COVID-19           12-09-2020</a:t>
            </a:r>
            <a:endParaRPr lang="es-ES" altLang="es-ES_tradnl" sz="2500" b="1" dirty="0">
              <a:solidFill>
                <a:srgbClr val="FF0000"/>
              </a:solidFill>
            </a:endParaRPr>
          </a:p>
          <a:p>
            <a:pPr algn="ctr" eaLnBrk="1">
              <a:buSzPct val="100000"/>
            </a:pPr>
            <a:endParaRPr lang="es-ES" altLang="es-ES_tradnl" sz="2500" b="1" dirty="0">
              <a:solidFill>
                <a:srgbClr val="FF0000"/>
              </a:solidFill>
            </a:endParaRPr>
          </a:p>
          <a:p>
            <a:pPr algn="ctr" eaLnBrk="1">
              <a:buSzPct val="100000"/>
            </a:pPr>
            <a:endParaRPr lang="es-ES" altLang="es-ES_tradnl" sz="2500" b="1" dirty="0">
              <a:solidFill>
                <a:srgbClr val="FF0000"/>
              </a:solidFill>
            </a:endParaRPr>
          </a:p>
          <a:p>
            <a:pPr algn="ctr" eaLnBrk="1">
              <a:buSzPct val="100000"/>
            </a:pPr>
            <a:endParaRPr lang="es-ES" altLang="es-ES_tradnl" sz="2500" b="1" dirty="0">
              <a:solidFill>
                <a:srgbClr val="C00000"/>
              </a:solidFill>
            </a:endParaRPr>
          </a:p>
        </p:txBody>
      </p:sp>
    </p:spTree>
    <p:extLst>
      <p:ext uri="{BB962C8B-B14F-4D97-AF65-F5344CB8AC3E}">
        <p14:creationId xmlns:p14="http://schemas.microsoft.com/office/powerpoint/2010/main" val="11360743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163514"/>
            <a:ext cx="5903912" cy="5507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29" name="Text Box 1"/>
          <p:cNvSpPr txBox="1">
            <a:spLocks noChangeArrowheads="1"/>
          </p:cNvSpPr>
          <p:nvPr/>
        </p:nvSpPr>
        <p:spPr bwMode="auto">
          <a:xfrm>
            <a:off x="1055688" y="1152525"/>
            <a:ext cx="8855075" cy="326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lstStyle>
            <a:lvl1pPr marL="333375" indent="-2524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1pPr>
            <a:lvl2pPr marL="731838" indent="-2397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lvl="1" eaLnBrk="1">
              <a:lnSpc>
                <a:spcPct val="115000"/>
              </a:lnSpc>
              <a:spcAft>
                <a:spcPts val="1425"/>
              </a:spcAft>
              <a:buSzPct val="100000"/>
            </a:pPr>
            <a:endParaRPr lang="es-ES" altLang="es-ES_tradnl">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p:txBody>
      </p:sp>
      <p:sp>
        <p:nvSpPr>
          <p:cNvPr id="124930"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249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71438"/>
            <a:ext cx="1547813" cy="5832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3" name="AutoShape 5"/>
          <p:cNvSpPr>
            <a:spLocks noChangeArrowheads="1"/>
          </p:cNvSpPr>
          <p:nvPr/>
        </p:nvSpPr>
        <p:spPr bwMode="auto">
          <a:xfrm rot="3840000">
            <a:off x="3451225" y="2763838"/>
            <a:ext cx="287338" cy="1738312"/>
          </a:xfrm>
          <a:prstGeom prst="downArrow">
            <a:avLst>
              <a:gd name="adj1" fmla="val 50000"/>
              <a:gd name="adj2" fmla="val 151243"/>
            </a:avLst>
          </a:prstGeom>
          <a:solidFill>
            <a:srgbClr val="89D213"/>
          </a:solidFill>
          <a:ln>
            <a:noFill/>
          </a:ln>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24934" name="Rectangle 6"/>
          <p:cNvSpPr>
            <a:spLocks noChangeArrowheads="1"/>
          </p:cNvSpPr>
          <p:nvPr/>
        </p:nvSpPr>
        <p:spPr bwMode="auto">
          <a:xfrm>
            <a:off x="1044575" y="1116013"/>
            <a:ext cx="122396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24935" name="Rectangle 7"/>
          <p:cNvSpPr>
            <a:spLocks noChangeArrowheads="1"/>
          </p:cNvSpPr>
          <p:nvPr/>
        </p:nvSpPr>
        <p:spPr bwMode="auto">
          <a:xfrm>
            <a:off x="7956550" y="1116013"/>
            <a:ext cx="176371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24936" name="Freeform 8"/>
          <p:cNvSpPr>
            <a:spLocks noChangeArrowheads="1"/>
          </p:cNvSpPr>
          <p:nvPr/>
        </p:nvSpPr>
        <p:spPr bwMode="auto">
          <a:xfrm>
            <a:off x="3922713" y="163513"/>
            <a:ext cx="9072562"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s-ES_tradnl"/>
          </a:p>
        </p:txBody>
      </p:sp>
      <p:sp>
        <p:nvSpPr>
          <p:cNvPr id="124937" name="AutoShape 9"/>
          <p:cNvSpPr>
            <a:spLocks noChangeArrowheads="1"/>
          </p:cNvSpPr>
          <p:nvPr/>
        </p:nvSpPr>
        <p:spPr bwMode="auto">
          <a:xfrm>
            <a:off x="1368425" y="2808288"/>
            <a:ext cx="7632700" cy="144462"/>
          </a:xfrm>
          <a:prstGeom prst="leftRightArrow">
            <a:avLst>
              <a:gd name="adj1" fmla="val 50000"/>
              <a:gd name="adj2" fmla="val 1051815"/>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24938" name="Rectangle 10"/>
          <p:cNvSpPr>
            <a:spLocks noChangeArrowheads="1"/>
          </p:cNvSpPr>
          <p:nvPr/>
        </p:nvSpPr>
        <p:spPr bwMode="auto">
          <a:xfrm>
            <a:off x="7704138" y="1763713"/>
            <a:ext cx="2376487" cy="863600"/>
          </a:xfrm>
          <a:prstGeom prst="rect">
            <a:avLst/>
          </a:prstGeom>
          <a:solidFill>
            <a:srgbClr val="000000"/>
          </a:solidFill>
          <a:ln w="9360" cap="sq">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24939" name="AutoShape 11"/>
          <p:cNvSpPr>
            <a:spLocks noChangeArrowheads="1"/>
          </p:cNvSpPr>
          <p:nvPr/>
        </p:nvSpPr>
        <p:spPr bwMode="auto">
          <a:xfrm>
            <a:off x="7600950" y="1412875"/>
            <a:ext cx="2624138" cy="14319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r>
              <a:rPr lang="es-ES" altLang="es-ES_tradnl" sz="2600" b="1">
                <a:solidFill>
                  <a:srgbClr val="FFFF00"/>
                </a:solidFill>
              </a:rPr>
              <a:t>Descedente</a:t>
            </a:r>
          </a:p>
          <a:p>
            <a:pPr algn="ctr" eaLnBrk="1" hangingPunct="1">
              <a:buSzPct val="100000"/>
            </a:pPr>
            <a:r>
              <a:rPr lang="es-ES" altLang="es-ES_tradnl" sz="2600" b="1">
                <a:solidFill>
                  <a:srgbClr val="FFFF00"/>
                </a:solidFill>
              </a:rPr>
              <a:t>Casa VII: Libra</a:t>
            </a:r>
          </a:p>
        </p:txBody>
      </p:sp>
      <p:sp>
        <p:nvSpPr>
          <p:cNvPr id="124940" name="AutoShape 12"/>
          <p:cNvSpPr>
            <a:spLocks noChangeArrowheads="1"/>
          </p:cNvSpPr>
          <p:nvPr/>
        </p:nvSpPr>
        <p:spPr bwMode="auto">
          <a:xfrm>
            <a:off x="688975" y="1446213"/>
            <a:ext cx="2624138"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r>
              <a:rPr lang="es-ES" altLang="es-ES_tradnl" sz="2600" b="1">
                <a:solidFill>
                  <a:srgbClr val="FF0000"/>
                </a:solidFill>
              </a:rPr>
              <a:t>Ascendente</a:t>
            </a:r>
          </a:p>
          <a:p>
            <a:pPr algn="ctr" eaLnBrk="1" hangingPunct="1">
              <a:buSzPct val="100000"/>
            </a:pPr>
            <a:r>
              <a:rPr lang="es-ES" altLang="es-ES_tradnl" sz="2200" b="1">
                <a:solidFill>
                  <a:srgbClr val="FF0000"/>
                </a:solidFill>
              </a:rPr>
              <a:t>Casa I</a:t>
            </a:r>
          </a:p>
          <a:p>
            <a:pPr algn="ctr" eaLnBrk="1" hangingPunct="1">
              <a:buSzPct val="100000"/>
            </a:pPr>
            <a:r>
              <a:rPr lang="es-ES" altLang="es-ES_tradnl" sz="2200" b="1">
                <a:solidFill>
                  <a:srgbClr val="FF0000"/>
                </a:solidFill>
              </a:rPr>
              <a:t>Aries</a:t>
            </a:r>
          </a:p>
        </p:txBody>
      </p:sp>
      <p:sp>
        <p:nvSpPr>
          <p:cNvPr id="184333" name="Rectangle 13"/>
          <p:cNvSpPr>
            <a:spLocks noChangeArrowheads="1"/>
          </p:cNvSpPr>
          <p:nvPr/>
        </p:nvSpPr>
        <p:spPr bwMode="auto">
          <a:xfrm>
            <a:off x="973138" y="3122613"/>
            <a:ext cx="2914650" cy="2501900"/>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4334" name="AutoShape 14"/>
          <p:cNvSpPr>
            <a:spLocks noChangeArrowheads="1"/>
          </p:cNvSpPr>
          <p:nvPr/>
        </p:nvSpPr>
        <p:spPr bwMode="auto">
          <a:xfrm>
            <a:off x="1073150" y="3509963"/>
            <a:ext cx="2624138"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200" b="1">
                <a:solidFill>
                  <a:srgbClr val="000000"/>
                </a:solidFill>
              </a:rPr>
              <a:t>- Yo: Personalidad, máscara,</a:t>
            </a:r>
          </a:p>
          <a:p>
            <a:pPr eaLnBrk="1" hangingPunct="1">
              <a:buSzPct val="100000"/>
            </a:pPr>
            <a:r>
              <a:rPr lang="es-ES" altLang="es-ES_tradnl" sz="2200" b="1">
                <a:solidFill>
                  <a:srgbClr val="000000"/>
                </a:solidFill>
              </a:rPr>
              <a:t>- Cuerpo físico</a:t>
            </a:r>
          </a:p>
          <a:p>
            <a:pPr eaLnBrk="1" hangingPunct="1">
              <a:buSzPct val="100000"/>
            </a:pPr>
            <a:r>
              <a:rPr lang="es-ES" altLang="es-ES_tradnl" sz="2200" b="1">
                <a:solidFill>
                  <a:srgbClr val="000000"/>
                </a:solidFill>
              </a:rPr>
              <a:t>- Nacimiento</a:t>
            </a:r>
          </a:p>
          <a:p>
            <a:pPr eaLnBrk="1" hangingPunct="1">
              <a:buSzPct val="100000"/>
            </a:pPr>
            <a:r>
              <a:rPr lang="es-ES" altLang="es-ES_tradnl" sz="2200" b="1">
                <a:solidFill>
                  <a:srgbClr val="000000"/>
                </a:solidFill>
              </a:rPr>
              <a:t>¿Como veo el mundo (lentes)?</a:t>
            </a:r>
          </a:p>
        </p:txBody>
      </p:sp>
      <p:sp>
        <p:nvSpPr>
          <p:cNvPr id="184335" name="Rectangle 15"/>
          <p:cNvSpPr>
            <a:spLocks noChangeArrowheads="1"/>
          </p:cNvSpPr>
          <p:nvPr/>
        </p:nvSpPr>
        <p:spPr bwMode="auto">
          <a:xfrm>
            <a:off x="6767513" y="3051299"/>
            <a:ext cx="3240087" cy="2501900"/>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4336" name="AutoShape 16"/>
          <p:cNvSpPr>
            <a:spLocks noChangeArrowheads="1"/>
          </p:cNvSpPr>
          <p:nvPr/>
        </p:nvSpPr>
        <p:spPr bwMode="auto">
          <a:xfrm>
            <a:off x="6892925" y="3641725"/>
            <a:ext cx="3187700"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dirty="0">
              <a:solidFill>
                <a:srgbClr val="FF0000"/>
              </a:solidFill>
            </a:endParaRPr>
          </a:p>
          <a:p>
            <a:pPr eaLnBrk="1" hangingPunct="1">
              <a:buSzPct val="100000"/>
            </a:pPr>
            <a:r>
              <a:rPr lang="es-ES" altLang="es-ES_tradnl" sz="2200" b="1" dirty="0">
                <a:solidFill>
                  <a:srgbClr val="000000"/>
                </a:solidFill>
              </a:rPr>
              <a:t>-Tu, el otro: relaciones Personalidad, máscara</a:t>
            </a:r>
          </a:p>
          <a:p>
            <a:pPr eaLnBrk="1" hangingPunct="1">
              <a:buSzPct val="100000"/>
            </a:pPr>
            <a:r>
              <a:rPr lang="es-ES" altLang="es-ES_tradnl" sz="2200" b="1" dirty="0">
                <a:solidFill>
                  <a:srgbClr val="000000"/>
                </a:solidFill>
              </a:rPr>
              <a:t>- Abuelos, representantes</a:t>
            </a:r>
          </a:p>
          <a:p>
            <a:pPr eaLnBrk="1" hangingPunct="1">
              <a:buSzPct val="100000"/>
            </a:pPr>
            <a:r>
              <a:rPr lang="es-ES" altLang="es-ES_tradnl" sz="2200" b="1" dirty="0">
                <a:solidFill>
                  <a:srgbClr val="000000"/>
                </a:solidFill>
              </a:rPr>
              <a:t>¿Qué no me veo, qué me ven los demás, y lo descubriré en pareja?</a:t>
            </a:r>
          </a:p>
          <a:p>
            <a:pPr eaLnBrk="1" hangingPunct="1">
              <a:buSzPct val="100000"/>
            </a:pPr>
            <a:endParaRPr lang="es-ES" altLang="es-ES_tradnl" sz="2200" b="1" dirty="0">
              <a:solidFill>
                <a:srgbClr val="000000"/>
              </a:solidFill>
            </a:endParaRPr>
          </a:p>
        </p:txBody>
      </p:sp>
      <p:sp>
        <p:nvSpPr>
          <p:cNvPr id="124945" name="AutoShape 17"/>
          <p:cNvSpPr>
            <a:spLocks noChangeArrowheads="1"/>
          </p:cNvSpPr>
          <p:nvPr/>
        </p:nvSpPr>
        <p:spPr bwMode="auto">
          <a:xfrm rot="-5400000">
            <a:off x="7334250" y="1382713"/>
            <a:ext cx="287337" cy="3043238"/>
          </a:xfrm>
          <a:prstGeom prst="downArrow">
            <a:avLst>
              <a:gd name="adj1" fmla="val 50000"/>
              <a:gd name="adj2" fmla="val 264780"/>
            </a:avLst>
          </a:prstGeom>
          <a:solidFill>
            <a:srgbClr val="FFFF00"/>
          </a:solidFill>
          <a:ln w="9360" cap="sq">
            <a:solidFill>
              <a:srgbClr val="FFFF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24946" name="AutoShape 18"/>
          <p:cNvSpPr>
            <a:spLocks noChangeArrowheads="1"/>
          </p:cNvSpPr>
          <p:nvPr/>
        </p:nvSpPr>
        <p:spPr bwMode="auto">
          <a:xfrm rot="-6840000">
            <a:off x="6469173" y="1226749"/>
            <a:ext cx="287338" cy="1738313"/>
          </a:xfrm>
          <a:prstGeom prst="downArrow">
            <a:avLst>
              <a:gd name="adj1" fmla="val 50000"/>
              <a:gd name="adj2" fmla="val 151243"/>
            </a:avLst>
          </a:prstGeom>
          <a:solidFill>
            <a:srgbClr val="2C91D9"/>
          </a:solidFill>
          <a:ln>
            <a:noFill/>
          </a:ln>
          <a:scene3d>
            <a:camera prst="orthographicFront">
              <a:rot lat="0" lon="0" rev="300000"/>
            </a:camera>
            <a:lightRig rig="threePt" dir="t"/>
          </a:scene3d>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24947" name="Rectangle 19"/>
          <p:cNvSpPr>
            <a:spLocks noChangeArrowheads="1"/>
          </p:cNvSpPr>
          <p:nvPr/>
        </p:nvSpPr>
        <p:spPr bwMode="auto">
          <a:xfrm>
            <a:off x="2016125" y="1008063"/>
            <a:ext cx="576263" cy="287337"/>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24948" name="AutoShape 12"/>
          <p:cNvSpPr>
            <a:spLocks noChangeArrowheads="1"/>
          </p:cNvSpPr>
          <p:nvPr/>
        </p:nvSpPr>
        <p:spPr bwMode="auto">
          <a:xfrm>
            <a:off x="841375" y="26988"/>
            <a:ext cx="2624138"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r>
              <a:rPr lang="es-ES" altLang="es-ES_tradnl" sz="2600" b="1">
                <a:solidFill>
                  <a:srgbClr val="3366FF"/>
                </a:solidFill>
              </a:rPr>
              <a:t>70 % Personalidad</a:t>
            </a:r>
          </a:p>
        </p:txBody>
      </p:sp>
      <p:sp>
        <p:nvSpPr>
          <p:cNvPr id="124949" name="AutoShape 12"/>
          <p:cNvSpPr>
            <a:spLocks noChangeArrowheads="1"/>
          </p:cNvSpPr>
          <p:nvPr/>
        </p:nvSpPr>
        <p:spPr bwMode="auto">
          <a:xfrm>
            <a:off x="7240588" y="26988"/>
            <a:ext cx="2624137"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r>
              <a:rPr lang="es-ES" altLang="es-ES_tradnl" sz="2600" b="1">
                <a:solidFill>
                  <a:srgbClr val="3366FF"/>
                </a:solidFill>
              </a:rPr>
              <a:t>30 % Personalidad</a:t>
            </a:r>
          </a:p>
        </p:txBody>
      </p:sp>
    </p:spTree>
    <p:extLst>
      <p:ext uri="{BB962C8B-B14F-4D97-AF65-F5344CB8AC3E}">
        <p14:creationId xmlns:p14="http://schemas.microsoft.com/office/powerpoint/2010/main" val="21322314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84333"/>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843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grpId="0" nodeType="clickEffect">
                                  <p:stCondLst>
                                    <p:cond delay="0"/>
                                  </p:stCondLst>
                                  <p:childTnLst>
                                    <p:set>
                                      <p:cBhvr additive="repl">
                                        <p:cTn id="12" dur="1" fill="hold">
                                          <p:stCondLst>
                                            <p:cond delay="0"/>
                                          </p:stCondLst>
                                        </p:cTn>
                                        <p:tgtEl>
                                          <p:spTgt spid="184335"/>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84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3" grpId="0" animBg="1"/>
      <p:bldP spid="1843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163514"/>
            <a:ext cx="5903912" cy="5507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77" name="Text Box 1"/>
          <p:cNvSpPr txBox="1">
            <a:spLocks noChangeArrowheads="1"/>
          </p:cNvSpPr>
          <p:nvPr/>
        </p:nvSpPr>
        <p:spPr bwMode="auto">
          <a:xfrm>
            <a:off x="1055688" y="1152525"/>
            <a:ext cx="8855075" cy="3260725"/>
          </a:xfrm>
          <a:prstGeom prst="rect">
            <a:avLst/>
          </a:prstGeom>
          <a:noFill/>
          <a:ln>
            <a:noFill/>
          </a:ln>
          <a:scene3d>
            <a:camera prst="orthographicFront">
              <a:rot lat="0" lon="0" rev="90000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lstStyle>
            <a:lvl1pPr marL="333375" indent="-2524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1pPr>
            <a:lvl2pPr marL="731838" indent="-2397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lvl="1" eaLnBrk="1">
              <a:lnSpc>
                <a:spcPct val="115000"/>
              </a:lnSpc>
              <a:spcAft>
                <a:spcPts val="1425"/>
              </a:spcAft>
              <a:buSzPct val="100000"/>
            </a:pPr>
            <a:endParaRPr lang="es-ES" altLang="es-ES_tradnl">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p:txBody>
      </p:sp>
      <p:sp>
        <p:nvSpPr>
          <p:cNvPr id="126978"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269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71438"/>
            <a:ext cx="1547813" cy="5832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81" name="Rectangle 5"/>
          <p:cNvSpPr>
            <a:spLocks noChangeArrowheads="1"/>
          </p:cNvSpPr>
          <p:nvPr/>
        </p:nvSpPr>
        <p:spPr bwMode="auto">
          <a:xfrm>
            <a:off x="1044575" y="1116013"/>
            <a:ext cx="122396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26982" name="Rectangle 6"/>
          <p:cNvSpPr>
            <a:spLocks noChangeArrowheads="1"/>
          </p:cNvSpPr>
          <p:nvPr/>
        </p:nvSpPr>
        <p:spPr bwMode="auto">
          <a:xfrm>
            <a:off x="7956550" y="1116013"/>
            <a:ext cx="176371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26983" name="Freeform 7"/>
          <p:cNvSpPr>
            <a:spLocks noChangeArrowheads="1"/>
          </p:cNvSpPr>
          <p:nvPr/>
        </p:nvSpPr>
        <p:spPr bwMode="auto">
          <a:xfrm>
            <a:off x="3922713" y="163513"/>
            <a:ext cx="9072562"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s-ES_tradnl"/>
          </a:p>
        </p:txBody>
      </p:sp>
      <p:sp>
        <p:nvSpPr>
          <p:cNvPr id="126984" name="AutoShape 8"/>
          <p:cNvSpPr>
            <a:spLocks noChangeArrowheads="1"/>
          </p:cNvSpPr>
          <p:nvPr/>
        </p:nvSpPr>
        <p:spPr bwMode="auto">
          <a:xfrm>
            <a:off x="1368425" y="2808288"/>
            <a:ext cx="7632700" cy="144462"/>
          </a:xfrm>
          <a:prstGeom prst="leftRightArrow">
            <a:avLst>
              <a:gd name="adj1" fmla="val 50000"/>
              <a:gd name="adj2" fmla="val 1051815"/>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26985" name="AutoShape 9"/>
          <p:cNvSpPr>
            <a:spLocks noChangeArrowheads="1"/>
          </p:cNvSpPr>
          <p:nvPr/>
        </p:nvSpPr>
        <p:spPr bwMode="auto">
          <a:xfrm rot="3840000">
            <a:off x="3435350" y="2824129"/>
            <a:ext cx="287338" cy="1738312"/>
          </a:xfrm>
          <a:prstGeom prst="downArrow">
            <a:avLst>
              <a:gd name="adj1" fmla="val 50000"/>
              <a:gd name="adj2" fmla="val 151243"/>
            </a:avLst>
          </a:prstGeom>
          <a:solidFill>
            <a:srgbClr val="89D213"/>
          </a:solidFill>
          <a:ln>
            <a:noFill/>
          </a:ln>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26986" name="AutoShape 10"/>
          <p:cNvSpPr>
            <a:spLocks noChangeArrowheads="1"/>
          </p:cNvSpPr>
          <p:nvPr/>
        </p:nvSpPr>
        <p:spPr bwMode="auto">
          <a:xfrm>
            <a:off x="287338" y="1274763"/>
            <a:ext cx="2624137"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89D213"/>
              </a:solidFill>
            </a:endParaRPr>
          </a:p>
          <a:p>
            <a:pPr algn="ctr" eaLnBrk="1" hangingPunct="1">
              <a:buSzPct val="100000"/>
            </a:pPr>
            <a:r>
              <a:rPr lang="es-ES" altLang="es-ES_tradnl" sz="2200" b="1">
                <a:solidFill>
                  <a:srgbClr val="89D213"/>
                </a:solidFill>
              </a:rPr>
              <a:t>Casa II</a:t>
            </a:r>
          </a:p>
          <a:p>
            <a:pPr algn="ctr" eaLnBrk="1" hangingPunct="1">
              <a:buSzPct val="100000"/>
            </a:pPr>
            <a:r>
              <a:rPr lang="es-ES" altLang="es-ES_tradnl" sz="2200" b="1">
                <a:solidFill>
                  <a:srgbClr val="89D213"/>
                </a:solidFill>
              </a:rPr>
              <a:t>Tauro</a:t>
            </a:r>
          </a:p>
        </p:txBody>
      </p:sp>
      <p:sp>
        <p:nvSpPr>
          <p:cNvPr id="126987" name="AutoShape 11"/>
          <p:cNvSpPr>
            <a:spLocks noChangeArrowheads="1"/>
          </p:cNvSpPr>
          <p:nvPr/>
        </p:nvSpPr>
        <p:spPr bwMode="auto">
          <a:xfrm>
            <a:off x="5903913" y="-381000"/>
            <a:ext cx="4075112"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dirty="0">
              <a:solidFill>
                <a:srgbClr val="2C91D9"/>
              </a:solidFill>
            </a:endParaRPr>
          </a:p>
          <a:p>
            <a:pPr algn="ctr" eaLnBrk="1" hangingPunct="1">
              <a:buSzPct val="100000"/>
            </a:pPr>
            <a:r>
              <a:rPr lang="es-ES" altLang="es-ES_tradnl" sz="2200" b="1" dirty="0">
                <a:solidFill>
                  <a:srgbClr val="2C91D9"/>
                </a:solidFill>
              </a:rPr>
              <a:t>Casa VIII</a:t>
            </a:r>
          </a:p>
          <a:p>
            <a:pPr algn="ctr" eaLnBrk="1" hangingPunct="1">
              <a:buSzPct val="100000"/>
            </a:pPr>
            <a:r>
              <a:rPr lang="es-ES" altLang="es-ES_tradnl" sz="2200" b="1" dirty="0">
                <a:solidFill>
                  <a:srgbClr val="2C91D9"/>
                </a:solidFill>
              </a:rPr>
              <a:t>Escorpio</a:t>
            </a:r>
          </a:p>
        </p:txBody>
      </p:sp>
      <p:sp>
        <p:nvSpPr>
          <p:cNvPr id="126988" name="AutoShape 12"/>
          <p:cNvSpPr>
            <a:spLocks noChangeArrowheads="1"/>
          </p:cNvSpPr>
          <p:nvPr/>
        </p:nvSpPr>
        <p:spPr bwMode="auto">
          <a:xfrm rot="-6840000">
            <a:off x="6540500" y="1154741"/>
            <a:ext cx="287338" cy="1738312"/>
          </a:xfrm>
          <a:prstGeom prst="downArrow">
            <a:avLst>
              <a:gd name="adj1" fmla="val 50000"/>
              <a:gd name="adj2" fmla="val 151243"/>
            </a:avLst>
          </a:prstGeom>
          <a:solidFill>
            <a:srgbClr val="2C91D9"/>
          </a:solidFill>
          <a:ln>
            <a:noFill/>
          </a:ln>
          <a:scene3d>
            <a:camera prst="orthographicFront">
              <a:rot lat="0" lon="0" rev="300000"/>
            </a:camera>
            <a:lightRig rig="threePt" dir="t"/>
          </a:scene3d>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26989" name="AutoShape 13"/>
          <p:cNvSpPr>
            <a:spLocks noChangeArrowheads="1"/>
          </p:cNvSpPr>
          <p:nvPr/>
        </p:nvSpPr>
        <p:spPr bwMode="auto">
          <a:xfrm rot="2040000">
            <a:off x="4075486" y="3444875"/>
            <a:ext cx="287337" cy="1738313"/>
          </a:xfrm>
          <a:prstGeom prst="downArrow">
            <a:avLst>
              <a:gd name="adj1" fmla="val 50000"/>
              <a:gd name="adj2" fmla="val 151243"/>
            </a:avLst>
          </a:prstGeom>
          <a:solidFill>
            <a:srgbClr val="FFFF00"/>
          </a:solidFill>
          <a:ln w="9360" cap="sq">
            <a:solidFill>
              <a:srgbClr val="FFFF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26990" name="AutoShape 14"/>
          <p:cNvSpPr>
            <a:spLocks noChangeArrowheads="1"/>
          </p:cNvSpPr>
          <p:nvPr/>
        </p:nvSpPr>
        <p:spPr bwMode="auto">
          <a:xfrm rot="-8700000">
            <a:off x="5872898" y="590550"/>
            <a:ext cx="287337" cy="1738313"/>
          </a:xfrm>
          <a:prstGeom prst="downArrow">
            <a:avLst>
              <a:gd name="adj1" fmla="val 50000"/>
              <a:gd name="adj2" fmla="val 151243"/>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5359" name="Rectangle 15"/>
          <p:cNvSpPr>
            <a:spLocks noChangeArrowheads="1"/>
          </p:cNvSpPr>
          <p:nvPr/>
        </p:nvSpPr>
        <p:spPr bwMode="auto">
          <a:xfrm>
            <a:off x="901700" y="2907283"/>
            <a:ext cx="4067175" cy="2501900"/>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5360" name="AutoShape 16"/>
          <p:cNvSpPr>
            <a:spLocks noChangeArrowheads="1"/>
          </p:cNvSpPr>
          <p:nvPr/>
        </p:nvSpPr>
        <p:spPr bwMode="auto">
          <a:xfrm>
            <a:off x="1001713" y="2979291"/>
            <a:ext cx="3967162"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dirty="0">
              <a:solidFill>
                <a:srgbClr val="FF0000"/>
              </a:solidFill>
            </a:endParaRPr>
          </a:p>
          <a:p>
            <a:pPr eaLnBrk="1" hangingPunct="1">
              <a:buSzPct val="100000"/>
            </a:pPr>
            <a:r>
              <a:rPr lang="es-ES" altLang="es-ES_tradnl" sz="2000" b="1" dirty="0">
                <a:solidFill>
                  <a:srgbClr val="000000"/>
                </a:solidFill>
              </a:rPr>
              <a:t>- Mi seguridad material</a:t>
            </a:r>
          </a:p>
          <a:p>
            <a:pPr eaLnBrk="1" hangingPunct="1">
              <a:buSzPct val="100000"/>
            </a:pPr>
            <a:r>
              <a:rPr lang="es-ES" altLang="es-ES_tradnl" sz="2000" b="1" dirty="0">
                <a:solidFill>
                  <a:srgbClr val="000000"/>
                </a:solidFill>
              </a:rPr>
              <a:t>- Mi seguridad emocional</a:t>
            </a:r>
          </a:p>
          <a:p>
            <a:pPr eaLnBrk="1" hangingPunct="1">
              <a:buSzPct val="100000"/>
            </a:pPr>
            <a:r>
              <a:rPr lang="es-ES" altLang="es-ES_tradnl" sz="2000" b="1" dirty="0">
                <a:solidFill>
                  <a:srgbClr val="000000"/>
                </a:solidFill>
              </a:rPr>
              <a:t>- Estabilidad emocional</a:t>
            </a:r>
          </a:p>
          <a:p>
            <a:pPr eaLnBrk="1" hangingPunct="1">
              <a:buSzPct val="100000"/>
            </a:pPr>
            <a:endParaRPr lang="es-ES" altLang="es-ES_tradnl" sz="2000" b="1" dirty="0">
              <a:solidFill>
                <a:srgbClr val="000000"/>
              </a:solidFill>
            </a:endParaRPr>
          </a:p>
          <a:p>
            <a:pPr eaLnBrk="1" hangingPunct="1">
              <a:buSzPct val="100000"/>
            </a:pPr>
            <a:r>
              <a:rPr lang="es-ES" altLang="es-ES_tradnl" sz="2000" b="1" dirty="0">
                <a:solidFill>
                  <a:srgbClr val="000000"/>
                </a:solidFill>
              </a:rPr>
              <a:t>- Alimento físico y emocional</a:t>
            </a:r>
          </a:p>
          <a:p>
            <a:pPr eaLnBrk="1" hangingPunct="1">
              <a:buSzPct val="100000"/>
            </a:pPr>
            <a:r>
              <a:rPr lang="es-ES" altLang="es-ES_tradnl" sz="2000" b="1" dirty="0">
                <a:solidFill>
                  <a:srgbClr val="000000"/>
                </a:solidFill>
              </a:rPr>
              <a:t>- Autoestima</a:t>
            </a:r>
          </a:p>
        </p:txBody>
      </p:sp>
      <p:sp>
        <p:nvSpPr>
          <p:cNvPr id="185361" name="Rectangle 17"/>
          <p:cNvSpPr>
            <a:spLocks noChangeArrowheads="1"/>
          </p:cNvSpPr>
          <p:nvPr/>
        </p:nvSpPr>
        <p:spPr bwMode="auto">
          <a:xfrm>
            <a:off x="5400675" y="2906713"/>
            <a:ext cx="4608513" cy="2763837"/>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5362" name="AutoShape 18"/>
          <p:cNvSpPr>
            <a:spLocks noChangeArrowheads="1"/>
          </p:cNvSpPr>
          <p:nvPr/>
        </p:nvSpPr>
        <p:spPr bwMode="auto">
          <a:xfrm>
            <a:off x="5543550" y="3606800"/>
            <a:ext cx="4521200"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La materia del otro</a:t>
            </a:r>
          </a:p>
          <a:p>
            <a:pPr eaLnBrk="1" hangingPunct="1">
              <a:buSzPct val="100000"/>
            </a:pPr>
            <a:r>
              <a:rPr lang="es-ES" altLang="es-ES_tradnl" sz="2000" b="1">
                <a:solidFill>
                  <a:srgbClr val="000000"/>
                </a:solidFill>
              </a:rPr>
              <a:t>- La seguridad emocional del otro</a:t>
            </a:r>
          </a:p>
          <a:p>
            <a:pPr eaLnBrk="1" hangingPunct="1">
              <a:buSzPct val="100000"/>
            </a:pPr>
            <a:r>
              <a:rPr lang="es-ES" altLang="es-ES_tradnl" sz="2000" b="1">
                <a:solidFill>
                  <a:srgbClr val="000000"/>
                </a:solidFill>
              </a:rPr>
              <a:t>- Transformación emocional: terapia emocional, inconsciente individual</a:t>
            </a:r>
          </a:p>
          <a:p>
            <a:pPr eaLnBrk="1" hangingPunct="1">
              <a:buSzPct val="100000"/>
            </a:pPr>
            <a:r>
              <a:rPr lang="es-ES" altLang="es-ES_tradnl" sz="2000" b="1">
                <a:solidFill>
                  <a:srgbClr val="000000"/>
                </a:solidFill>
              </a:rPr>
              <a:t>- Evacuar físico y emocional</a:t>
            </a:r>
          </a:p>
          <a:p>
            <a:pPr eaLnBrk="1" hangingPunct="1">
              <a:buSzPct val="100000"/>
            </a:pPr>
            <a:r>
              <a:rPr lang="es-ES" altLang="es-ES_tradnl" sz="2000" b="1">
                <a:solidFill>
                  <a:srgbClr val="000000"/>
                </a:solidFill>
              </a:rPr>
              <a:t>- Estima y valores de los demás</a:t>
            </a:r>
          </a:p>
          <a:p>
            <a:pPr eaLnBrk="1" hangingPunct="1">
              <a:buSzPct val="100000"/>
            </a:pPr>
            <a:r>
              <a:rPr lang="es-ES" altLang="es-ES_tradnl" sz="2000" b="1">
                <a:solidFill>
                  <a:srgbClr val="000000"/>
                </a:solidFill>
              </a:rPr>
              <a:t>- Lo que ocultamos</a:t>
            </a:r>
          </a:p>
          <a:p>
            <a:pPr eaLnBrk="1" hangingPunct="1">
              <a:buSzPct val="100000"/>
              <a:buFont typeface="Times New Roman" charset="0"/>
              <a:buNone/>
            </a:pPr>
            <a:r>
              <a:rPr lang="es-ES" altLang="es-ES_tradnl" sz="2000" b="1">
                <a:solidFill>
                  <a:srgbClr val="000000"/>
                </a:solidFill>
              </a:rPr>
              <a:t>- Sexo, cirugía, muerte</a:t>
            </a:r>
          </a:p>
          <a:p>
            <a:pPr eaLnBrk="1" hangingPunct="1">
              <a:buSzPct val="100000"/>
              <a:buFont typeface="Times New Roman" charset="0"/>
              <a:buNone/>
            </a:pPr>
            <a:r>
              <a:rPr lang="es-ES" altLang="es-ES_tradnl" sz="2000" b="1">
                <a:solidFill>
                  <a:srgbClr val="000000"/>
                </a:solidFill>
              </a:rPr>
              <a:t>- Intimidad  con los demás</a:t>
            </a:r>
          </a:p>
          <a:p>
            <a:pPr eaLnBrk="1" hangingPunct="1">
              <a:buSzPct val="100000"/>
            </a:pPr>
            <a:endParaRPr lang="es-ES" altLang="es-ES_tradnl" sz="2000" b="1">
              <a:solidFill>
                <a:srgbClr val="000000"/>
              </a:solidFill>
            </a:endParaRPr>
          </a:p>
        </p:txBody>
      </p:sp>
    </p:spTree>
    <p:extLst>
      <p:ext uri="{BB962C8B-B14F-4D97-AF65-F5344CB8AC3E}">
        <p14:creationId xmlns:p14="http://schemas.microsoft.com/office/powerpoint/2010/main" val="15907101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85359"/>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853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grpId="0" nodeType="clickEffect">
                                  <p:stCondLst>
                                    <p:cond delay="0"/>
                                  </p:stCondLst>
                                  <p:childTnLst>
                                    <p:set>
                                      <p:cBhvr additive="repl">
                                        <p:cTn id="12" dur="1" fill="hold">
                                          <p:stCondLst>
                                            <p:cond delay="0"/>
                                          </p:stCondLst>
                                        </p:cTn>
                                        <p:tgtEl>
                                          <p:spTgt spid="185361"/>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8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9" grpId="0" animBg="1"/>
      <p:bldP spid="1853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ext Box 1"/>
          <p:cNvSpPr txBox="1">
            <a:spLocks noChangeArrowheads="1"/>
          </p:cNvSpPr>
          <p:nvPr/>
        </p:nvSpPr>
        <p:spPr bwMode="auto">
          <a:xfrm>
            <a:off x="1140965" y="1534046"/>
            <a:ext cx="8651875" cy="4973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760" tIns="50760" rIns="50760" bIns="50760"/>
          <a:lstStyle>
            <a:lvl1pPr marL="320675" indent="-285750" algn="ctr">
              <a:lnSpc>
                <a:spcPct val="116000"/>
              </a:lnSpc>
              <a:spcAft>
                <a:spcPts val="1175"/>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1pPr>
            <a:lvl2pPr marL="685800" indent="-228600" algn="ctr">
              <a:lnSpc>
                <a:spcPct val="116000"/>
              </a:lnSpc>
              <a:spcAft>
                <a:spcPts val="9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2pPr>
            <a:lvl3pPr algn="ctr">
              <a:lnSpc>
                <a:spcPct val="116000"/>
              </a:lnSpc>
              <a:spcAft>
                <a:spcPts val="700"/>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3pPr>
            <a:lvl4pPr algn="ctr">
              <a:lnSpc>
                <a:spcPct val="116000"/>
              </a:lnSpc>
              <a:spcAft>
                <a:spcPts val="475"/>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4pPr>
            <a:lvl5pPr algn="ctr">
              <a:lnSpc>
                <a:spcPct val="116000"/>
              </a:lnSpc>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5pPr>
            <a:lvl6pPr marL="25146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6pPr>
            <a:lvl7pPr marL="29718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7pPr>
            <a:lvl8pPr marL="34290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8pPr>
            <a:lvl9pPr marL="38862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9pPr>
          </a:lstStyle>
          <a:p>
            <a:pPr algn="l" eaLnBrk="1">
              <a:lnSpc>
                <a:spcPct val="115000"/>
              </a:lnSpc>
              <a:spcAft>
                <a:spcPts val="850"/>
              </a:spcAft>
              <a:buFont typeface="Wingdings" charset="2"/>
              <a:buChar char=""/>
              <a:defRPr/>
            </a:pPr>
            <a:r>
              <a:rPr lang="es-ES" altLang="es-ES_tradnl" sz="2400" dirty="0" smtClean="0">
                <a:latin typeface="Times New Roman" charset="0"/>
              </a:rPr>
              <a:t>Meditación del doble cuántico doble deseo</a:t>
            </a:r>
            <a:r>
              <a:rPr lang="es-ES" altLang="es-ES_tradnl" sz="2400" b="0" dirty="0">
                <a:latin typeface="Times New Roman" charset="0"/>
              </a:rPr>
              <a:t>.</a:t>
            </a:r>
            <a:endParaRPr lang="es-ES" altLang="es-ES_tradnl" sz="2400" b="0" dirty="0" smtClean="0">
              <a:latin typeface="Times New Roman" charset="0"/>
            </a:endParaRPr>
          </a:p>
          <a:p>
            <a:pPr algn="l" eaLnBrk="1">
              <a:lnSpc>
                <a:spcPct val="115000"/>
              </a:lnSpc>
              <a:spcAft>
                <a:spcPts val="850"/>
              </a:spcAft>
              <a:buFont typeface="Wingdings" charset="2"/>
              <a:buChar char=""/>
              <a:defRPr/>
            </a:pPr>
            <a:r>
              <a:rPr lang="es-ES" altLang="es-ES_tradnl" sz="2400" b="0" dirty="0" smtClean="0">
                <a:latin typeface="Times New Roman" charset="0"/>
              </a:rPr>
              <a:t>Si me siento mal por una escena: </a:t>
            </a:r>
            <a:r>
              <a:rPr lang="es-ES" altLang="es-ES_tradnl" sz="2400" dirty="0" smtClean="0">
                <a:latin typeface="Times New Roman" charset="0"/>
              </a:rPr>
              <a:t>Meditación de indagación atenta de nuestros Egos II.</a:t>
            </a:r>
          </a:p>
          <a:p>
            <a:pPr algn="l" eaLnBrk="1">
              <a:lnSpc>
                <a:spcPct val="115000"/>
              </a:lnSpc>
              <a:spcAft>
                <a:spcPts val="850"/>
              </a:spcAft>
              <a:buFont typeface="Wingdings" charset="2"/>
              <a:buChar char=""/>
              <a:defRPr/>
            </a:pPr>
            <a:r>
              <a:rPr lang="es-ES" altLang="es-ES_tradnl" sz="2400" dirty="0" smtClean="0">
                <a:latin typeface="Times New Roman" charset="0"/>
              </a:rPr>
              <a:t>Meditación de estimulación de los centros energéticos I y II. </a:t>
            </a:r>
          </a:p>
          <a:p>
            <a:pPr algn="l" eaLnBrk="1">
              <a:lnSpc>
                <a:spcPct val="115000"/>
              </a:lnSpc>
              <a:spcAft>
                <a:spcPts val="850"/>
              </a:spcAft>
              <a:buFont typeface="Wingdings" charset="2"/>
              <a:buChar char=""/>
              <a:defRPr/>
            </a:pPr>
            <a:r>
              <a:rPr lang="es-ES" altLang="es-ES_tradnl" sz="2400" dirty="0" smtClean="0">
                <a:latin typeface="Times New Roman" charset="0"/>
              </a:rPr>
              <a:t>Meditación de conexión y creación I, II, III.</a:t>
            </a:r>
            <a:endParaRPr lang="es-ES" altLang="es-ES_tradnl" sz="2400" dirty="0">
              <a:latin typeface="Times New Roman" charset="0"/>
            </a:endParaRPr>
          </a:p>
          <a:p>
            <a:pPr eaLnBrk="1">
              <a:lnSpc>
                <a:spcPct val="115000"/>
              </a:lnSpc>
              <a:spcAft>
                <a:spcPts val="1425"/>
              </a:spcAft>
              <a:buClrTx/>
              <a:buFontTx/>
              <a:buNone/>
              <a:defRPr/>
            </a:pPr>
            <a:endParaRPr lang="es-ES" altLang="es-ES_tradnl" sz="1600" b="0" dirty="0">
              <a:solidFill>
                <a:srgbClr val="000000"/>
              </a:solidFill>
            </a:endParaRPr>
          </a:p>
          <a:p>
            <a:pPr eaLnBrk="1">
              <a:lnSpc>
                <a:spcPct val="115000"/>
              </a:lnSpc>
              <a:spcAft>
                <a:spcPts val="1425"/>
              </a:spcAft>
              <a:buClrTx/>
              <a:buFontTx/>
              <a:buNone/>
              <a:defRPr/>
            </a:pPr>
            <a:endParaRPr lang="es-ES" altLang="es-ES_tradnl" sz="1600" b="0" dirty="0">
              <a:solidFill>
                <a:srgbClr val="000000"/>
              </a:solidFill>
            </a:endParaRPr>
          </a:p>
        </p:txBody>
      </p:sp>
      <p:sp>
        <p:nvSpPr>
          <p:cNvPr id="194562" name="Text Box 2"/>
          <p:cNvSpPr txBox="1">
            <a:spLocks noChangeArrowheads="1"/>
          </p:cNvSpPr>
          <p:nvPr/>
        </p:nvSpPr>
        <p:spPr bwMode="auto">
          <a:xfrm>
            <a:off x="827088" y="88900"/>
            <a:ext cx="9271000" cy="944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9pPr>
          </a:lstStyle>
          <a:p>
            <a:pPr eaLnBrk="1">
              <a:buSzPct val="100000"/>
              <a:defRPr/>
            </a:pPr>
            <a:r>
              <a:rPr lang="es-ES" altLang="es-ES_tradnl" sz="2800" b="1">
                <a:solidFill>
                  <a:srgbClr val="C00000"/>
                </a:solidFill>
              </a:rPr>
              <a:t>        PRÁCTICA DIARIA </a:t>
            </a:r>
            <a:r>
              <a:rPr lang="es-ES" altLang="es-ES_tradnl" sz="2800" b="1">
                <a:solidFill>
                  <a:srgbClr val="FF0000"/>
                </a:solidFill>
              </a:rPr>
              <a:t>FORMAL MINDFULNESS</a:t>
            </a:r>
          </a:p>
        </p:txBody>
      </p:sp>
      <p:sp>
        <p:nvSpPr>
          <p:cNvPr id="194563"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pPr>
              <a:defRPr/>
            </a:pPr>
            <a:endParaRPr lang="es-ES_tradnl"/>
          </a:p>
        </p:txBody>
      </p:sp>
      <p:pic>
        <p:nvPicPr>
          <p:cNvPr id="194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1092828550"/>
      </p:ext>
    </p:extLst>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163514"/>
            <a:ext cx="5903912" cy="5507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073" name="Text Box 1"/>
          <p:cNvSpPr txBox="1">
            <a:spLocks noChangeArrowheads="1"/>
          </p:cNvSpPr>
          <p:nvPr/>
        </p:nvSpPr>
        <p:spPr bwMode="auto">
          <a:xfrm>
            <a:off x="1055688" y="1152525"/>
            <a:ext cx="8855075" cy="326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lstStyle>
            <a:lvl1pPr marL="333375" indent="-2524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1pPr>
            <a:lvl2pPr marL="731838" indent="-2397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lvl="1" eaLnBrk="1">
              <a:lnSpc>
                <a:spcPct val="115000"/>
              </a:lnSpc>
              <a:spcAft>
                <a:spcPts val="1425"/>
              </a:spcAft>
              <a:buSzPct val="100000"/>
            </a:pPr>
            <a:endParaRPr lang="es-ES" altLang="es-ES_tradnl">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p:txBody>
      </p:sp>
      <p:sp>
        <p:nvSpPr>
          <p:cNvPr id="131074"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31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71438"/>
            <a:ext cx="1547813" cy="5832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1077" name="Rectangle 5"/>
          <p:cNvSpPr>
            <a:spLocks noChangeArrowheads="1"/>
          </p:cNvSpPr>
          <p:nvPr/>
        </p:nvSpPr>
        <p:spPr bwMode="auto">
          <a:xfrm>
            <a:off x="1044575" y="1116013"/>
            <a:ext cx="122396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1078" name="Rectangle 6"/>
          <p:cNvSpPr>
            <a:spLocks noChangeArrowheads="1"/>
          </p:cNvSpPr>
          <p:nvPr/>
        </p:nvSpPr>
        <p:spPr bwMode="auto">
          <a:xfrm>
            <a:off x="7956550" y="1116013"/>
            <a:ext cx="176371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1079" name="Freeform 7"/>
          <p:cNvSpPr>
            <a:spLocks noChangeArrowheads="1"/>
          </p:cNvSpPr>
          <p:nvPr/>
        </p:nvSpPr>
        <p:spPr bwMode="auto">
          <a:xfrm>
            <a:off x="3922713" y="163513"/>
            <a:ext cx="9072562"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s-ES_tradnl"/>
          </a:p>
        </p:txBody>
      </p:sp>
      <p:sp>
        <p:nvSpPr>
          <p:cNvPr id="131080" name="AutoShape 8"/>
          <p:cNvSpPr>
            <a:spLocks noChangeArrowheads="1"/>
          </p:cNvSpPr>
          <p:nvPr/>
        </p:nvSpPr>
        <p:spPr bwMode="auto">
          <a:xfrm>
            <a:off x="1368425" y="2808288"/>
            <a:ext cx="7632700" cy="144462"/>
          </a:xfrm>
          <a:prstGeom prst="leftRightArrow">
            <a:avLst>
              <a:gd name="adj1" fmla="val 50000"/>
              <a:gd name="adj2" fmla="val 1051815"/>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1081" name="AutoShape 9"/>
          <p:cNvSpPr>
            <a:spLocks noChangeArrowheads="1"/>
          </p:cNvSpPr>
          <p:nvPr/>
        </p:nvSpPr>
        <p:spPr bwMode="auto">
          <a:xfrm>
            <a:off x="5040313" y="71438"/>
            <a:ext cx="144462" cy="5692775"/>
          </a:xfrm>
          <a:prstGeom prst="upDownArrow">
            <a:avLst>
              <a:gd name="adj1" fmla="val 50000"/>
              <a:gd name="adj2" fmla="val 784486"/>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1082" name="Rectangle 10"/>
          <p:cNvSpPr>
            <a:spLocks noChangeArrowheads="1"/>
          </p:cNvSpPr>
          <p:nvPr/>
        </p:nvSpPr>
        <p:spPr bwMode="auto">
          <a:xfrm>
            <a:off x="1800225" y="4608513"/>
            <a:ext cx="1368425" cy="720725"/>
          </a:xfrm>
          <a:prstGeom prst="rect">
            <a:avLst/>
          </a:prstGeom>
          <a:solidFill>
            <a:srgbClr val="000000"/>
          </a:solidFill>
          <a:ln w="9360" cap="sq">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1083" name="AutoShape 11"/>
          <p:cNvSpPr>
            <a:spLocks noChangeArrowheads="1"/>
          </p:cNvSpPr>
          <p:nvPr/>
        </p:nvSpPr>
        <p:spPr bwMode="auto">
          <a:xfrm>
            <a:off x="1120775" y="4151313"/>
            <a:ext cx="2624138"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algn="ctr" eaLnBrk="1" hangingPunct="1">
              <a:buSzPct val="100000"/>
            </a:pPr>
            <a:r>
              <a:rPr lang="es-ES" altLang="es-ES_tradnl" sz="2200" b="1">
                <a:solidFill>
                  <a:srgbClr val="FFFF00"/>
                </a:solidFill>
              </a:rPr>
              <a:t>Casa III</a:t>
            </a:r>
          </a:p>
          <a:p>
            <a:pPr algn="ctr" eaLnBrk="1" hangingPunct="1">
              <a:buSzPct val="100000"/>
            </a:pPr>
            <a:r>
              <a:rPr lang="es-ES" altLang="es-ES_tradnl" sz="2200" b="1">
                <a:solidFill>
                  <a:srgbClr val="FFFF00"/>
                </a:solidFill>
              </a:rPr>
              <a:t>Geminis</a:t>
            </a:r>
          </a:p>
        </p:txBody>
      </p:sp>
      <p:sp>
        <p:nvSpPr>
          <p:cNvPr id="131084" name="AutoShape 12"/>
          <p:cNvSpPr>
            <a:spLocks noChangeArrowheads="1"/>
          </p:cNvSpPr>
          <p:nvPr/>
        </p:nvSpPr>
        <p:spPr bwMode="auto">
          <a:xfrm rot="2040000">
            <a:off x="4075486" y="3444875"/>
            <a:ext cx="287337" cy="1738313"/>
          </a:xfrm>
          <a:prstGeom prst="downArrow">
            <a:avLst>
              <a:gd name="adj1" fmla="val 50000"/>
              <a:gd name="adj2" fmla="val 151243"/>
            </a:avLst>
          </a:prstGeom>
          <a:solidFill>
            <a:srgbClr val="FFFF00"/>
          </a:solidFill>
          <a:ln w="9360" cap="sq">
            <a:solidFill>
              <a:srgbClr val="FFFF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1085" name="AutoShape 13"/>
          <p:cNvSpPr>
            <a:spLocks noChangeArrowheads="1"/>
          </p:cNvSpPr>
          <p:nvPr/>
        </p:nvSpPr>
        <p:spPr bwMode="auto">
          <a:xfrm rot="60000">
            <a:off x="4983451" y="3771900"/>
            <a:ext cx="287337" cy="1738313"/>
          </a:xfrm>
          <a:prstGeom prst="downArrow">
            <a:avLst>
              <a:gd name="adj1" fmla="val 50000"/>
              <a:gd name="adj2" fmla="val 151243"/>
            </a:avLst>
          </a:prstGeom>
          <a:solidFill>
            <a:srgbClr val="2C91D9"/>
          </a:solidFill>
          <a:ln>
            <a:noFill/>
          </a:ln>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31086" name="AutoShape 14"/>
          <p:cNvSpPr>
            <a:spLocks noChangeArrowheads="1"/>
          </p:cNvSpPr>
          <p:nvPr/>
        </p:nvSpPr>
        <p:spPr bwMode="auto">
          <a:xfrm>
            <a:off x="6051550" y="-222250"/>
            <a:ext cx="2624138"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algn="ctr" eaLnBrk="1" hangingPunct="1">
              <a:buSzPct val="100000"/>
            </a:pPr>
            <a:r>
              <a:rPr lang="es-ES" altLang="es-ES_tradnl" sz="2200" b="1">
                <a:solidFill>
                  <a:srgbClr val="FF0000"/>
                </a:solidFill>
              </a:rPr>
              <a:t>Casa IX</a:t>
            </a:r>
          </a:p>
          <a:p>
            <a:pPr algn="ctr" eaLnBrk="1" hangingPunct="1">
              <a:buSzPct val="100000"/>
            </a:pPr>
            <a:r>
              <a:rPr lang="es-ES" altLang="es-ES_tradnl" sz="2200" b="1">
                <a:solidFill>
                  <a:srgbClr val="FF0000"/>
                </a:solidFill>
              </a:rPr>
              <a:t>Sagitario</a:t>
            </a:r>
          </a:p>
        </p:txBody>
      </p:sp>
      <p:sp>
        <p:nvSpPr>
          <p:cNvPr id="131087" name="AutoShape 15"/>
          <p:cNvSpPr>
            <a:spLocks noChangeArrowheads="1"/>
          </p:cNvSpPr>
          <p:nvPr/>
        </p:nvSpPr>
        <p:spPr bwMode="auto">
          <a:xfrm rot="-8700000">
            <a:off x="5872898" y="590550"/>
            <a:ext cx="287337" cy="1738313"/>
          </a:xfrm>
          <a:prstGeom prst="downArrow">
            <a:avLst>
              <a:gd name="adj1" fmla="val 50000"/>
              <a:gd name="adj2" fmla="val 151243"/>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1088" name="AutoShape 16"/>
          <p:cNvSpPr>
            <a:spLocks noChangeArrowheads="1"/>
          </p:cNvSpPr>
          <p:nvPr/>
        </p:nvSpPr>
        <p:spPr bwMode="auto">
          <a:xfrm rot="10800000">
            <a:off x="4983163" y="198438"/>
            <a:ext cx="287337" cy="1738312"/>
          </a:xfrm>
          <a:prstGeom prst="downArrow">
            <a:avLst>
              <a:gd name="adj1" fmla="val 50000"/>
              <a:gd name="adj2" fmla="val 151243"/>
            </a:avLst>
          </a:prstGeom>
          <a:solidFill>
            <a:srgbClr val="89D213"/>
          </a:solidFill>
          <a:ln>
            <a:noFill/>
          </a:ln>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87409" name="Rectangle 17"/>
          <p:cNvSpPr>
            <a:spLocks noChangeArrowheads="1"/>
          </p:cNvSpPr>
          <p:nvPr/>
        </p:nvSpPr>
        <p:spPr bwMode="auto">
          <a:xfrm>
            <a:off x="936625" y="377825"/>
            <a:ext cx="4067175" cy="2501900"/>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7410" name="AutoShape 18"/>
          <p:cNvSpPr>
            <a:spLocks noChangeArrowheads="1"/>
          </p:cNvSpPr>
          <p:nvPr/>
        </p:nvSpPr>
        <p:spPr bwMode="auto">
          <a:xfrm>
            <a:off x="1035050" y="698500"/>
            <a:ext cx="3967163"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Mente racional, comunicación y aprendizaje</a:t>
            </a:r>
          </a:p>
          <a:p>
            <a:pPr eaLnBrk="1" hangingPunct="1">
              <a:buSzPct val="100000"/>
            </a:pPr>
            <a:r>
              <a:rPr lang="es-ES" altLang="es-ES_tradnl" sz="2000" b="1">
                <a:solidFill>
                  <a:srgbClr val="000000"/>
                </a:solidFill>
              </a:rPr>
              <a:t>- Estudios básicos</a:t>
            </a:r>
          </a:p>
          <a:p>
            <a:pPr eaLnBrk="1" hangingPunct="1">
              <a:buSzPct val="100000"/>
            </a:pPr>
            <a:r>
              <a:rPr lang="es-ES" altLang="es-ES_tradnl" sz="2000" b="1">
                <a:solidFill>
                  <a:srgbClr val="000000"/>
                </a:solidFill>
              </a:rPr>
              <a:t>- Mi entorno cercano (gente impuesta): parientes cercanos (hermanos), vecinos, viajes cortos, lugares cercanos</a:t>
            </a:r>
          </a:p>
        </p:txBody>
      </p:sp>
      <p:sp>
        <p:nvSpPr>
          <p:cNvPr id="187411" name="Rectangle 19"/>
          <p:cNvSpPr>
            <a:spLocks noChangeArrowheads="1"/>
          </p:cNvSpPr>
          <p:nvPr/>
        </p:nvSpPr>
        <p:spPr bwMode="auto">
          <a:xfrm>
            <a:off x="5400675" y="2989263"/>
            <a:ext cx="4608513" cy="2717800"/>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7412" name="AutoShape 20"/>
          <p:cNvSpPr>
            <a:spLocks noChangeArrowheads="1"/>
          </p:cNvSpPr>
          <p:nvPr/>
        </p:nvSpPr>
        <p:spPr bwMode="auto">
          <a:xfrm>
            <a:off x="5524500" y="3817938"/>
            <a:ext cx="4521200"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Mente filosófica, sentido de la vida, aspiraciones, religión</a:t>
            </a:r>
          </a:p>
          <a:p>
            <a:pPr eaLnBrk="1" hangingPunct="1">
              <a:buSzPct val="100000"/>
            </a:pPr>
            <a:r>
              <a:rPr lang="es-ES" altLang="es-ES_tradnl" sz="2000" b="1">
                <a:solidFill>
                  <a:srgbClr val="000000"/>
                </a:solidFill>
              </a:rPr>
              <a:t>- Estudios universitarios y superiores, idiomas</a:t>
            </a:r>
          </a:p>
          <a:p>
            <a:pPr eaLnBrk="1" hangingPunct="1">
              <a:buSzPct val="100000"/>
            </a:pPr>
            <a:r>
              <a:rPr lang="es-ES" altLang="es-ES_tradnl" sz="2000" b="1">
                <a:solidFill>
                  <a:srgbClr val="000000"/>
                </a:solidFill>
              </a:rPr>
              <a:t>- Mi entorno lejano (gente impuesta): parientes lejanos (nietos y parientes políticos), viajes lejanos, otros lugares</a:t>
            </a:r>
          </a:p>
          <a:p>
            <a:pPr eaLnBrk="1" hangingPunct="1">
              <a:buSzPct val="100000"/>
            </a:pPr>
            <a:endParaRPr lang="es-ES" altLang="es-ES_tradnl" sz="2000" b="1">
              <a:solidFill>
                <a:srgbClr val="000000"/>
              </a:solidFill>
            </a:endParaRPr>
          </a:p>
          <a:p>
            <a:pPr eaLnBrk="1" hangingPunct="1">
              <a:buSzPct val="100000"/>
            </a:pPr>
            <a:endParaRPr lang="es-ES" altLang="es-ES_tradnl" sz="2000" b="1">
              <a:solidFill>
                <a:srgbClr val="000000"/>
              </a:solidFill>
            </a:endParaRPr>
          </a:p>
        </p:txBody>
      </p:sp>
    </p:spTree>
    <p:extLst>
      <p:ext uri="{BB962C8B-B14F-4D97-AF65-F5344CB8AC3E}">
        <p14:creationId xmlns:p14="http://schemas.microsoft.com/office/powerpoint/2010/main" val="5637844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87409"/>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874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grpId="0" nodeType="clickEffect">
                                  <p:stCondLst>
                                    <p:cond delay="0"/>
                                  </p:stCondLst>
                                  <p:childTnLst>
                                    <p:set>
                                      <p:cBhvr additive="repl">
                                        <p:cTn id="12" dur="1" fill="hold">
                                          <p:stCondLst>
                                            <p:cond delay="0"/>
                                          </p:stCondLst>
                                        </p:cTn>
                                        <p:tgtEl>
                                          <p:spTgt spid="187411"/>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8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9" grpId="0" animBg="1"/>
      <p:bldP spid="1874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163514"/>
            <a:ext cx="5903912" cy="5507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1" name="Text Box 1"/>
          <p:cNvSpPr txBox="1">
            <a:spLocks noChangeArrowheads="1"/>
          </p:cNvSpPr>
          <p:nvPr/>
        </p:nvSpPr>
        <p:spPr bwMode="auto">
          <a:xfrm>
            <a:off x="1055688" y="1152525"/>
            <a:ext cx="8855075" cy="326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lstStyle>
            <a:lvl1pPr marL="333375" indent="-2524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1pPr>
            <a:lvl2pPr marL="731838" indent="-2397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lvl="1" eaLnBrk="1">
              <a:lnSpc>
                <a:spcPct val="115000"/>
              </a:lnSpc>
              <a:spcAft>
                <a:spcPts val="1425"/>
              </a:spcAft>
              <a:buSzPct val="100000"/>
            </a:pPr>
            <a:endParaRPr lang="es-ES" altLang="es-ES_tradnl">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p:txBody>
      </p:sp>
      <p:sp>
        <p:nvSpPr>
          <p:cNvPr id="133122"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33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71438"/>
            <a:ext cx="1547813" cy="5832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5" name="Rectangle 5"/>
          <p:cNvSpPr>
            <a:spLocks noChangeArrowheads="1"/>
          </p:cNvSpPr>
          <p:nvPr/>
        </p:nvSpPr>
        <p:spPr bwMode="auto">
          <a:xfrm>
            <a:off x="1044575" y="1116013"/>
            <a:ext cx="122396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3126" name="Rectangle 6"/>
          <p:cNvSpPr>
            <a:spLocks noChangeArrowheads="1"/>
          </p:cNvSpPr>
          <p:nvPr/>
        </p:nvSpPr>
        <p:spPr bwMode="auto">
          <a:xfrm>
            <a:off x="7956550" y="1116013"/>
            <a:ext cx="176371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3127" name="Freeform 7"/>
          <p:cNvSpPr>
            <a:spLocks noChangeArrowheads="1"/>
          </p:cNvSpPr>
          <p:nvPr/>
        </p:nvSpPr>
        <p:spPr bwMode="auto">
          <a:xfrm>
            <a:off x="3922713" y="163513"/>
            <a:ext cx="9072562"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s-ES_tradnl"/>
          </a:p>
        </p:txBody>
      </p:sp>
      <p:sp>
        <p:nvSpPr>
          <p:cNvPr id="133128" name="AutoShape 8"/>
          <p:cNvSpPr>
            <a:spLocks noChangeArrowheads="1"/>
          </p:cNvSpPr>
          <p:nvPr/>
        </p:nvSpPr>
        <p:spPr bwMode="auto">
          <a:xfrm>
            <a:off x="1368425" y="2808288"/>
            <a:ext cx="7632700" cy="144462"/>
          </a:xfrm>
          <a:prstGeom prst="leftRightArrow">
            <a:avLst>
              <a:gd name="adj1" fmla="val 50000"/>
              <a:gd name="adj2" fmla="val 1051815"/>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3129" name="AutoShape 9"/>
          <p:cNvSpPr>
            <a:spLocks noChangeArrowheads="1"/>
          </p:cNvSpPr>
          <p:nvPr/>
        </p:nvSpPr>
        <p:spPr bwMode="auto">
          <a:xfrm>
            <a:off x="5040313" y="71438"/>
            <a:ext cx="144462" cy="5692775"/>
          </a:xfrm>
          <a:prstGeom prst="upDownArrow">
            <a:avLst>
              <a:gd name="adj1" fmla="val 50000"/>
              <a:gd name="adj2" fmla="val 784486"/>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3130" name="AutoShape 10"/>
          <p:cNvSpPr>
            <a:spLocks noChangeArrowheads="1"/>
          </p:cNvSpPr>
          <p:nvPr/>
        </p:nvSpPr>
        <p:spPr bwMode="auto">
          <a:xfrm>
            <a:off x="-36513" y="-411163"/>
            <a:ext cx="7559676"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r>
              <a:rPr lang="es-ES" altLang="es-ES_tradnl" sz="2600" b="1">
                <a:solidFill>
                  <a:srgbClr val="89D213"/>
                </a:solidFill>
              </a:rPr>
              <a:t>Medio Cielo: Casa X: Capricornio</a:t>
            </a:r>
          </a:p>
        </p:txBody>
      </p:sp>
      <p:sp>
        <p:nvSpPr>
          <p:cNvPr id="133131" name="AutoShape 11"/>
          <p:cNvSpPr>
            <a:spLocks noChangeArrowheads="1"/>
          </p:cNvSpPr>
          <p:nvPr/>
        </p:nvSpPr>
        <p:spPr bwMode="auto">
          <a:xfrm>
            <a:off x="287338" y="4905375"/>
            <a:ext cx="7272337"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r>
              <a:rPr lang="es-ES" altLang="es-ES_tradnl" sz="2600" b="1">
                <a:solidFill>
                  <a:srgbClr val="2C91D9"/>
                </a:solidFill>
              </a:rPr>
              <a:t>        Fondo de cielo: Casa IV: Cáncer</a:t>
            </a:r>
          </a:p>
        </p:txBody>
      </p:sp>
      <p:sp>
        <p:nvSpPr>
          <p:cNvPr id="133132" name="AutoShape 12"/>
          <p:cNvSpPr>
            <a:spLocks noChangeArrowheads="1"/>
          </p:cNvSpPr>
          <p:nvPr/>
        </p:nvSpPr>
        <p:spPr bwMode="auto">
          <a:xfrm rot="60000">
            <a:off x="4960938" y="3771900"/>
            <a:ext cx="287337" cy="1738313"/>
          </a:xfrm>
          <a:prstGeom prst="downArrow">
            <a:avLst>
              <a:gd name="adj1" fmla="val 50000"/>
              <a:gd name="adj2" fmla="val 151243"/>
            </a:avLst>
          </a:prstGeom>
          <a:solidFill>
            <a:srgbClr val="2C91D9"/>
          </a:solidFill>
          <a:ln>
            <a:noFill/>
          </a:ln>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33133" name="AutoShape 13"/>
          <p:cNvSpPr>
            <a:spLocks noChangeArrowheads="1"/>
          </p:cNvSpPr>
          <p:nvPr/>
        </p:nvSpPr>
        <p:spPr bwMode="auto">
          <a:xfrm rot="-2040000">
            <a:off x="5947694" y="3487738"/>
            <a:ext cx="287338" cy="1738312"/>
          </a:xfrm>
          <a:prstGeom prst="downArrow">
            <a:avLst>
              <a:gd name="adj1" fmla="val 50000"/>
              <a:gd name="adj2" fmla="val 151243"/>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3134" name="AutoShape 14"/>
          <p:cNvSpPr>
            <a:spLocks noChangeArrowheads="1"/>
          </p:cNvSpPr>
          <p:nvPr/>
        </p:nvSpPr>
        <p:spPr bwMode="auto">
          <a:xfrm rot="10800000">
            <a:off x="4983163" y="198438"/>
            <a:ext cx="287337" cy="1738312"/>
          </a:xfrm>
          <a:prstGeom prst="downArrow">
            <a:avLst>
              <a:gd name="adj1" fmla="val 50000"/>
              <a:gd name="adj2" fmla="val 151243"/>
            </a:avLst>
          </a:prstGeom>
          <a:solidFill>
            <a:srgbClr val="89D213"/>
          </a:solidFill>
          <a:ln>
            <a:noFill/>
          </a:ln>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33135" name="AutoShape 15"/>
          <p:cNvSpPr>
            <a:spLocks noChangeArrowheads="1"/>
          </p:cNvSpPr>
          <p:nvPr/>
        </p:nvSpPr>
        <p:spPr bwMode="auto">
          <a:xfrm rot="8820000">
            <a:off x="4102100" y="496888"/>
            <a:ext cx="287338" cy="1738312"/>
          </a:xfrm>
          <a:prstGeom prst="downArrow">
            <a:avLst>
              <a:gd name="adj1" fmla="val 50000"/>
              <a:gd name="adj2" fmla="val 151243"/>
            </a:avLst>
          </a:prstGeom>
          <a:solidFill>
            <a:srgbClr val="FFFF00"/>
          </a:solidFill>
          <a:ln w="9360" cap="sq">
            <a:solidFill>
              <a:srgbClr val="FFFF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8432" name="Rectangle 16"/>
          <p:cNvSpPr>
            <a:spLocks noChangeArrowheads="1"/>
          </p:cNvSpPr>
          <p:nvPr/>
        </p:nvSpPr>
        <p:spPr bwMode="auto">
          <a:xfrm>
            <a:off x="1152525" y="3095625"/>
            <a:ext cx="3455988" cy="1655763"/>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8433" name="AutoShape 17"/>
          <p:cNvSpPr>
            <a:spLocks noChangeArrowheads="1"/>
          </p:cNvSpPr>
          <p:nvPr/>
        </p:nvSpPr>
        <p:spPr bwMode="auto">
          <a:xfrm>
            <a:off x="1352550" y="3128963"/>
            <a:ext cx="3967163"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Mi vida privada</a:t>
            </a:r>
          </a:p>
          <a:p>
            <a:pPr eaLnBrk="1" hangingPunct="1">
              <a:buSzPct val="100000"/>
            </a:pPr>
            <a:r>
              <a:rPr lang="es-ES" altLang="es-ES_tradnl" sz="2000" b="1">
                <a:solidFill>
                  <a:srgbClr val="000000"/>
                </a:solidFill>
              </a:rPr>
              <a:t>- El hogar, mi casa</a:t>
            </a:r>
          </a:p>
          <a:p>
            <a:pPr eaLnBrk="1" hangingPunct="1">
              <a:buSzPct val="100000"/>
            </a:pPr>
            <a:r>
              <a:rPr lang="es-ES" altLang="es-ES_tradnl" sz="2000" b="1">
                <a:solidFill>
                  <a:srgbClr val="000000"/>
                </a:solidFill>
              </a:rPr>
              <a:t>- Mis raíces, tradiciones</a:t>
            </a:r>
          </a:p>
          <a:p>
            <a:pPr eaLnBrk="1" hangingPunct="1">
              <a:buSzPct val="100000"/>
            </a:pPr>
            <a:r>
              <a:rPr lang="es-ES" altLang="es-ES_tradnl" sz="2000" b="1">
                <a:solidFill>
                  <a:srgbClr val="000000"/>
                </a:solidFill>
              </a:rPr>
              <a:t>- Progenitor femenino</a:t>
            </a:r>
          </a:p>
          <a:p>
            <a:pPr eaLnBrk="1" hangingPunct="1">
              <a:buSzPct val="100000"/>
            </a:pPr>
            <a:r>
              <a:rPr lang="es-ES" altLang="es-ES_tradnl" sz="2000" b="1">
                <a:solidFill>
                  <a:srgbClr val="000000"/>
                </a:solidFill>
              </a:rPr>
              <a:t>- Concepción</a:t>
            </a:r>
          </a:p>
        </p:txBody>
      </p:sp>
      <p:sp>
        <p:nvSpPr>
          <p:cNvPr id="188434" name="Rectangle 18"/>
          <p:cNvSpPr>
            <a:spLocks noChangeArrowheads="1"/>
          </p:cNvSpPr>
          <p:nvPr/>
        </p:nvSpPr>
        <p:spPr bwMode="auto">
          <a:xfrm>
            <a:off x="5327650" y="612775"/>
            <a:ext cx="4176713" cy="1511300"/>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8435" name="AutoShape 19"/>
          <p:cNvSpPr>
            <a:spLocks noChangeArrowheads="1"/>
          </p:cNvSpPr>
          <p:nvPr/>
        </p:nvSpPr>
        <p:spPr bwMode="auto">
          <a:xfrm>
            <a:off x="5516563" y="814388"/>
            <a:ext cx="4521200"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Mi vida publica</a:t>
            </a:r>
          </a:p>
          <a:p>
            <a:pPr eaLnBrk="1" hangingPunct="1">
              <a:buSzPct val="100000"/>
            </a:pPr>
            <a:r>
              <a:rPr lang="es-ES" altLang="es-ES_tradnl" sz="2000" b="1">
                <a:solidFill>
                  <a:srgbClr val="000000"/>
                </a:solidFill>
              </a:rPr>
              <a:t>- Profesión, Metas</a:t>
            </a:r>
          </a:p>
          <a:p>
            <a:pPr eaLnBrk="1" hangingPunct="1">
              <a:buSzPct val="100000"/>
            </a:pPr>
            <a:r>
              <a:rPr lang="es-ES" altLang="es-ES_tradnl" sz="2000" b="1">
                <a:solidFill>
                  <a:srgbClr val="000000"/>
                </a:solidFill>
              </a:rPr>
              <a:t>- Lo que deseo llegar a ser</a:t>
            </a:r>
          </a:p>
          <a:p>
            <a:pPr eaLnBrk="1" hangingPunct="1">
              <a:buSzPct val="100000"/>
            </a:pPr>
            <a:r>
              <a:rPr lang="es-ES" altLang="es-ES_tradnl" sz="2000" b="1">
                <a:solidFill>
                  <a:srgbClr val="000000"/>
                </a:solidFill>
              </a:rPr>
              <a:t>- Progenitor masculino</a:t>
            </a:r>
          </a:p>
          <a:p>
            <a:pPr eaLnBrk="1" hangingPunct="1">
              <a:buSzPct val="100000"/>
            </a:pPr>
            <a:endParaRPr lang="es-ES" altLang="es-ES_tradnl" sz="2000" b="1">
              <a:solidFill>
                <a:srgbClr val="000000"/>
              </a:solidFill>
            </a:endParaRPr>
          </a:p>
          <a:p>
            <a:pPr eaLnBrk="1" hangingPunct="1">
              <a:buSzPct val="100000"/>
            </a:pPr>
            <a:endParaRPr lang="es-ES" altLang="es-ES_tradnl" sz="2000" b="1">
              <a:solidFill>
                <a:srgbClr val="000000"/>
              </a:solidFill>
            </a:endParaRPr>
          </a:p>
        </p:txBody>
      </p:sp>
    </p:spTree>
    <p:extLst>
      <p:ext uri="{BB962C8B-B14F-4D97-AF65-F5344CB8AC3E}">
        <p14:creationId xmlns:p14="http://schemas.microsoft.com/office/powerpoint/2010/main" val="14508685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88432"/>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884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grpId="0" nodeType="clickEffect">
                                  <p:stCondLst>
                                    <p:cond delay="0"/>
                                  </p:stCondLst>
                                  <p:childTnLst>
                                    <p:set>
                                      <p:cBhvr additive="repl">
                                        <p:cTn id="12" dur="1" fill="hold">
                                          <p:stCondLst>
                                            <p:cond delay="0"/>
                                          </p:stCondLst>
                                        </p:cTn>
                                        <p:tgtEl>
                                          <p:spTgt spid="188434"/>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8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2" grpId="0" animBg="1"/>
      <p:bldP spid="1884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163514"/>
            <a:ext cx="5903912" cy="5507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169" name="Text Box 1"/>
          <p:cNvSpPr txBox="1">
            <a:spLocks noChangeArrowheads="1"/>
          </p:cNvSpPr>
          <p:nvPr/>
        </p:nvSpPr>
        <p:spPr bwMode="auto">
          <a:xfrm>
            <a:off x="1055688" y="1152525"/>
            <a:ext cx="8855075" cy="326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lstStyle>
            <a:lvl1pPr marL="333375" indent="-2524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1pPr>
            <a:lvl2pPr marL="731838" indent="-2397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lvl="1" eaLnBrk="1">
              <a:lnSpc>
                <a:spcPct val="115000"/>
              </a:lnSpc>
              <a:spcAft>
                <a:spcPts val="1425"/>
              </a:spcAft>
              <a:buSzPct val="100000"/>
            </a:pPr>
            <a:endParaRPr lang="es-ES" altLang="es-ES_tradnl">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p:txBody>
      </p:sp>
      <p:sp>
        <p:nvSpPr>
          <p:cNvPr id="135170"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35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71438"/>
            <a:ext cx="1547813" cy="5832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173" name="Rectangle 5"/>
          <p:cNvSpPr>
            <a:spLocks noChangeArrowheads="1"/>
          </p:cNvSpPr>
          <p:nvPr/>
        </p:nvSpPr>
        <p:spPr bwMode="auto">
          <a:xfrm>
            <a:off x="1044575" y="1116013"/>
            <a:ext cx="122396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5174" name="Rectangle 6"/>
          <p:cNvSpPr>
            <a:spLocks noChangeArrowheads="1"/>
          </p:cNvSpPr>
          <p:nvPr/>
        </p:nvSpPr>
        <p:spPr bwMode="auto">
          <a:xfrm>
            <a:off x="7956550" y="1116013"/>
            <a:ext cx="176371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5175" name="Freeform 7"/>
          <p:cNvSpPr>
            <a:spLocks noChangeArrowheads="1"/>
          </p:cNvSpPr>
          <p:nvPr/>
        </p:nvSpPr>
        <p:spPr bwMode="auto">
          <a:xfrm>
            <a:off x="3922713" y="163513"/>
            <a:ext cx="9072562"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s-ES_tradnl"/>
          </a:p>
        </p:txBody>
      </p:sp>
      <p:sp>
        <p:nvSpPr>
          <p:cNvPr id="135176" name="AutoShape 8"/>
          <p:cNvSpPr>
            <a:spLocks noChangeArrowheads="1"/>
          </p:cNvSpPr>
          <p:nvPr/>
        </p:nvSpPr>
        <p:spPr bwMode="auto">
          <a:xfrm>
            <a:off x="1368425" y="2808288"/>
            <a:ext cx="7632700" cy="144462"/>
          </a:xfrm>
          <a:prstGeom prst="leftRightArrow">
            <a:avLst>
              <a:gd name="adj1" fmla="val 50000"/>
              <a:gd name="adj2" fmla="val 1051815"/>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5177" name="AutoShape 9"/>
          <p:cNvSpPr>
            <a:spLocks noChangeArrowheads="1"/>
          </p:cNvSpPr>
          <p:nvPr/>
        </p:nvSpPr>
        <p:spPr bwMode="auto">
          <a:xfrm>
            <a:off x="5040313" y="71438"/>
            <a:ext cx="144462" cy="5692775"/>
          </a:xfrm>
          <a:prstGeom prst="upDownArrow">
            <a:avLst>
              <a:gd name="adj1" fmla="val 50000"/>
              <a:gd name="adj2" fmla="val 784486"/>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5178" name="AutoShape 10"/>
          <p:cNvSpPr>
            <a:spLocks noChangeArrowheads="1"/>
          </p:cNvSpPr>
          <p:nvPr/>
        </p:nvSpPr>
        <p:spPr bwMode="auto">
          <a:xfrm rot="-2040000">
            <a:off x="5819775" y="3487738"/>
            <a:ext cx="287338" cy="1738312"/>
          </a:xfrm>
          <a:prstGeom prst="downArrow">
            <a:avLst>
              <a:gd name="adj1" fmla="val 50000"/>
              <a:gd name="adj2" fmla="val 151243"/>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5179" name="AutoShape 11"/>
          <p:cNvSpPr>
            <a:spLocks noChangeArrowheads="1"/>
          </p:cNvSpPr>
          <p:nvPr/>
        </p:nvSpPr>
        <p:spPr bwMode="auto">
          <a:xfrm>
            <a:off x="5837238" y="4295775"/>
            <a:ext cx="2624137"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algn="ctr" eaLnBrk="1" hangingPunct="1">
              <a:buSzPct val="100000"/>
            </a:pPr>
            <a:r>
              <a:rPr lang="es-ES" altLang="es-ES_tradnl" sz="2200" b="1">
                <a:solidFill>
                  <a:srgbClr val="FF0000"/>
                </a:solidFill>
              </a:rPr>
              <a:t>Casa V</a:t>
            </a:r>
          </a:p>
          <a:p>
            <a:pPr algn="ctr" eaLnBrk="1" hangingPunct="1">
              <a:buSzPct val="100000"/>
            </a:pPr>
            <a:r>
              <a:rPr lang="es-ES" altLang="es-ES_tradnl" sz="2200" b="1">
                <a:solidFill>
                  <a:srgbClr val="FF0000"/>
                </a:solidFill>
              </a:rPr>
              <a:t>Leo</a:t>
            </a:r>
          </a:p>
        </p:txBody>
      </p:sp>
      <p:sp>
        <p:nvSpPr>
          <p:cNvPr id="135180" name="Rectangle 12"/>
          <p:cNvSpPr>
            <a:spLocks noChangeArrowheads="1"/>
          </p:cNvSpPr>
          <p:nvPr/>
        </p:nvSpPr>
        <p:spPr bwMode="auto">
          <a:xfrm>
            <a:off x="1619250" y="576263"/>
            <a:ext cx="1368425" cy="720725"/>
          </a:xfrm>
          <a:prstGeom prst="rect">
            <a:avLst/>
          </a:prstGeom>
          <a:solidFill>
            <a:srgbClr val="000000"/>
          </a:solidFill>
          <a:ln w="9360" cap="sq">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5181" name="AutoShape 13"/>
          <p:cNvSpPr>
            <a:spLocks noChangeArrowheads="1"/>
          </p:cNvSpPr>
          <p:nvPr/>
        </p:nvSpPr>
        <p:spPr bwMode="auto">
          <a:xfrm>
            <a:off x="1057275" y="131763"/>
            <a:ext cx="2624138"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algn="ctr" eaLnBrk="1" hangingPunct="1">
              <a:buSzPct val="100000"/>
            </a:pPr>
            <a:r>
              <a:rPr lang="es-ES" altLang="es-ES_tradnl" sz="2200" b="1">
                <a:solidFill>
                  <a:srgbClr val="FFFF00"/>
                </a:solidFill>
              </a:rPr>
              <a:t>Casa XI</a:t>
            </a:r>
          </a:p>
          <a:p>
            <a:pPr algn="ctr" eaLnBrk="1" hangingPunct="1">
              <a:buSzPct val="100000"/>
            </a:pPr>
            <a:r>
              <a:rPr lang="es-ES" altLang="es-ES_tradnl" sz="2200" b="1">
                <a:solidFill>
                  <a:srgbClr val="FFFF00"/>
                </a:solidFill>
              </a:rPr>
              <a:t>Acuario</a:t>
            </a:r>
          </a:p>
        </p:txBody>
      </p:sp>
      <p:sp>
        <p:nvSpPr>
          <p:cNvPr id="135182" name="AutoShape 14"/>
          <p:cNvSpPr>
            <a:spLocks noChangeArrowheads="1"/>
          </p:cNvSpPr>
          <p:nvPr/>
        </p:nvSpPr>
        <p:spPr bwMode="auto">
          <a:xfrm rot="-3540000">
            <a:off x="6537325" y="2855913"/>
            <a:ext cx="287338" cy="1738312"/>
          </a:xfrm>
          <a:prstGeom prst="downArrow">
            <a:avLst>
              <a:gd name="adj1" fmla="val 50000"/>
              <a:gd name="adj2" fmla="val 151243"/>
            </a:avLst>
          </a:prstGeom>
          <a:solidFill>
            <a:srgbClr val="89D213"/>
          </a:solidFill>
          <a:ln>
            <a:noFill/>
          </a:ln>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35183" name="AutoShape 15"/>
          <p:cNvSpPr>
            <a:spLocks noChangeArrowheads="1"/>
          </p:cNvSpPr>
          <p:nvPr/>
        </p:nvSpPr>
        <p:spPr bwMode="auto">
          <a:xfrm rot="8820000">
            <a:off x="4102100" y="496888"/>
            <a:ext cx="287338" cy="1738312"/>
          </a:xfrm>
          <a:prstGeom prst="downArrow">
            <a:avLst>
              <a:gd name="adj1" fmla="val 50000"/>
              <a:gd name="adj2" fmla="val 151243"/>
            </a:avLst>
          </a:prstGeom>
          <a:solidFill>
            <a:srgbClr val="FFFF00"/>
          </a:solidFill>
          <a:ln w="9360" cap="sq">
            <a:solidFill>
              <a:srgbClr val="FFFF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5184" name="AutoShape 16"/>
          <p:cNvSpPr>
            <a:spLocks noChangeArrowheads="1"/>
          </p:cNvSpPr>
          <p:nvPr/>
        </p:nvSpPr>
        <p:spPr bwMode="auto">
          <a:xfrm rot="7140000">
            <a:off x="3381375" y="1198563"/>
            <a:ext cx="287338" cy="1738312"/>
          </a:xfrm>
          <a:prstGeom prst="downArrow">
            <a:avLst>
              <a:gd name="adj1" fmla="val 50000"/>
              <a:gd name="adj2" fmla="val 151243"/>
            </a:avLst>
          </a:prstGeom>
          <a:solidFill>
            <a:srgbClr val="2C91D9"/>
          </a:solidFill>
          <a:ln>
            <a:noFill/>
          </a:ln>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89457" name="Rectangle 17"/>
          <p:cNvSpPr>
            <a:spLocks noChangeArrowheads="1"/>
          </p:cNvSpPr>
          <p:nvPr/>
        </p:nvSpPr>
        <p:spPr bwMode="auto">
          <a:xfrm>
            <a:off x="1152525" y="3095625"/>
            <a:ext cx="3600450" cy="1655763"/>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9458" name="AutoShape 18"/>
          <p:cNvSpPr>
            <a:spLocks noChangeArrowheads="1"/>
          </p:cNvSpPr>
          <p:nvPr/>
        </p:nvSpPr>
        <p:spPr bwMode="auto">
          <a:xfrm>
            <a:off x="1292225" y="3146425"/>
            <a:ext cx="3460750"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Necesito vivir con los demás, en grupos y asociaciones: solidaridad, amistad, civismo, altruismo, amigos</a:t>
            </a:r>
          </a:p>
        </p:txBody>
      </p:sp>
      <p:sp>
        <p:nvSpPr>
          <p:cNvPr id="189459" name="Rectangle 19"/>
          <p:cNvSpPr>
            <a:spLocks noChangeArrowheads="1"/>
          </p:cNvSpPr>
          <p:nvPr/>
        </p:nvSpPr>
        <p:spPr bwMode="auto">
          <a:xfrm>
            <a:off x="5327650" y="431800"/>
            <a:ext cx="4392613" cy="1692275"/>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9460" name="AutoShape 20"/>
          <p:cNvSpPr>
            <a:spLocks noChangeArrowheads="1"/>
          </p:cNvSpPr>
          <p:nvPr/>
        </p:nvSpPr>
        <p:spPr bwMode="auto">
          <a:xfrm>
            <a:off x="5492750" y="766763"/>
            <a:ext cx="4521200"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dirty="0">
              <a:solidFill>
                <a:srgbClr val="FF0000"/>
              </a:solidFill>
            </a:endParaRPr>
          </a:p>
          <a:p>
            <a:pPr eaLnBrk="1" hangingPunct="1">
              <a:buSzPct val="100000"/>
            </a:pPr>
            <a:r>
              <a:rPr lang="es-ES" altLang="es-ES_tradnl" sz="2000" b="1" dirty="0">
                <a:solidFill>
                  <a:srgbClr val="000000"/>
                </a:solidFill>
              </a:rPr>
              <a:t>- Necesito vivir por mi mismo: placeres (diversión, fiestas, deportes…), Hobbies, sexualidad, amoríos, hijos, juegos de azar, creatividad.</a:t>
            </a:r>
          </a:p>
          <a:p>
            <a:pPr eaLnBrk="1" hangingPunct="1">
              <a:buSzPct val="100000"/>
            </a:pPr>
            <a:endParaRPr lang="es-ES" altLang="es-ES_tradnl" sz="2000" b="1" dirty="0">
              <a:solidFill>
                <a:srgbClr val="000000"/>
              </a:solidFill>
            </a:endParaRPr>
          </a:p>
          <a:p>
            <a:pPr eaLnBrk="1" hangingPunct="1">
              <a:buSzPct val="100000"/>
            </a:pPr>
            <a:endParaRPr lang="es-ES" altLang="es-ES_tradnl" sz="2000" b="1" dirty="0">
              <a:solidFill>
                <a:srgbClr val="000000"/>
              </a:solidFill>
            </a:endParaRPr>
          </a:p>
        </p:txBody>
      </p:sp>
    </p:spTree>
    <p:extLst>
      <p:ext uri="{BB962C8B-B14F-4D97-AF65-F5344CB8AC3E}">
        <p14:creationId xmlns:p14="http://schemas.microsoft.com/office/powerpoint/2010/main" val="8564903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89459"/>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894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grpId="0" nodeType="clickEffect">
                                  <p:stCondLst>
                                    <p:cond delay="0"/>
                                  </p:stCondLst>
                                  <p:childTnLst>
                                    <p:set>
                                      <p:cBhvr additive="repl">
                                        <p:cTn id="12" dur="1" fill="hold">
                                          <p:stCondLst>
                                            <p:cond delay="0"/>
                                          </p:stCondLst>
                                        </p:cTn>
                                        <p:tgtEl>
                                          <p:spTgt spid="189457"/>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8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7" grpId="0" animBg="1"/>
      <p:bldP spid="1894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163514"/>
            <a:ext cx="5903912" cy="5507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17" name="Text Box 1"/>
          <p:cNvSpPr txBox="1">
            <a:spLocks noChangeArrowheads="1"/>
          </p:cNvSpPr>
          <p:nvPr/>
        </p:nvSpPr>
        <p:spPr bwMode="auto">
          <a:xfrm>
            <a:off x="1055688" y="1152525"/>
            <a:ext cx="8855075" cy="326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lstStyle>
            <a:lvl1pPr marL="333375" indent="-2524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1pPr>
            <a:lvl2pPr marL="731838" indent="-2397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lvl="1" eaLnBrk="1">
              <a:lnSpc>
                <a:spcPct val="115000"/>
              </a:lnSpc>
              <a:spcAft>
                <a:spcPts val="1425"/>
              </a:spcAft>
              <a:buSzPct val="100000"/>
            </a:pPr>
            <a:endParaRPr lang="es-ES" altLang="es-ES_tradnl">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p:txBody>
      </p:sp>
      <p:sp>
        <p:nvSpPr>
          <p:cNvPr id="137218"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37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71438"/>
            <a:ext cx="1547813" cy="5832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21" name="Rectangle 5"/>
          <p:cNvSpPr>
            <a:spLocks noChangeArrowheads="1"/>
          </p:cNvSpPr>
          <p:nvPr/>
        </p:nvSpPr>
        <p:spPr bwMode="auto">
          <a:xfrm>
            <a:off x="1044575" y="1116013"/>
            <a:ext cx="122396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7222" name="Rectangle 6"/>
          <p:cNvSpPr>
            <a:spLocks noChangeArrowheads="1"/>
          </p:cNvSpPr>
          <p:nvPr/>
        </p:nvSpPr>
        <p:spPr bwMode="auto">
          <a:xfrm>
            <a:off x="7956550" y="1116013"/>
            <a:ext cx="176371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7223" name="Freeform 7"/>
          <p:cNvSpPr>
            <a:spLocks noChangeArrowheads="1"/>
          </p:cNvSpPr>
          <p:nvPr/>
        </p:nvSpPr>
        <p:spPr bwMode="auto">
          <a:xfrm>
            <a:off x="3922713" y="163513"/>
            <a:ext cx="9072562"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s-ES_tradnl"/>
          </a:p>
        </p:txBody>
      </p:sp>
      <p:sp>
        <p:nvSpPr>
          <p:cNvPr id="137224" name="AutoShape 8"/>
          <p:cNvSpPr>
            <a:spLocks noChangeArrowheads="1"/>
          </p:cNvSpPr>
          <p:nvPr/>
        </p:nvSpPr>
        <p:spPr bwMode="auto">
          <a:xfrm>
            <a:off x="1368425" y="2808288"/>
            <a:ext cx="7632700" cy="144462"/>
          </a:xfrm>
          <a:prstGeom prst="leftRightArrow">
            <a:avLst>
              <a:gd name="adj1" fmla="val 50000"/>
              <a:gd name="adj2" fmla="val 1051815"/>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7225" name="AutoShape 9"/>
          <p:cNvSpPr>
            <a:spLocks noChangeArrowheads="1"/>
          </p:cNvSpPr>
          <p:nvPr/>
        </p:nvSpPr>
        <p:spPr bwMode="auto">
          <a:xfrm>
            <a:off x="5040313" y="71438"/>
            <a:ext cx="144462" cy="5692775"/>
          </a:xfrm>
          <a:prstGeom prst="upDownArrow">
            <a:avLst>
              <a:gd name="adj1" fmla="val 50000"/>
              <a:gd name="adj2" fmla="val 784486"/>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7226" name="AutoShape 10"/>
          <p:cNvSpPr>
            <a:spLocks noChangeArrowheads="1"/>
          </p:cNvSpPr>
          <p:nvPr/>
        </p:nvSpPr>
        <p:spPr bwMode="auto">
          <a:xfrm>
            <a:off x="6892925" y="3641725"/>
            <a:ext cx="2624138"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89D213"/>
              </a:solidFill>
            </a:endParaRPr>
          </a:p>
          <a:p>
            <a:pPr algn="ctr" eaLnBrk="1" hangingPunct="1">
              <a:buSzPct val="100000"/>
            </a:pPr>
            <a:r>
              <a:rPr lang="es-ES" altLang="es-ES_tradnl" sz="2200" b="1">
                <a:solidFill>
                  <a:srgbClr val="89D213"/>
                </a:solidFill>
              </a:rPr>
              <a:t>Casa VI</a:t>
            </a:r>
          </a:p>
          <a:p>
            <a:pPr algn="ctr" eaLnBrk="1" hangingPunct="1">
              <a:buSzPct val="100000"/>
            </a:pPr>
            <a:r>
              <a:rPr lang="es-ES" altLang="es-ES_tradnl" sz="2200" b="1">
                <a:solidFill>
                  <a:srgbClr val="89D213"/>
                </a:solidFill>
              </a:rPr>
              <a:t>Virgo</a:t>
            </a:r>
          </a:p>
        </p:txBody>
      </p:sp>
      <p:sp>
        <p:nvSpPr>
          <p:cNvPr id="137227" name="AutoShape 11"/>
          <p:cNvSpPr>
            <a:spLocks noChangeArrowheads="1"/>
          </p:cNvSpPr>
          <p:nvPr/>
        </p:nvSpPr>
        <p:spPr bwMode="auto">
          <a:xfrm>
            <a:off x="673100" y="1204913"/>
            <a:ext cx="2624138"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2C91D9"/>
              </a:solidFill>
            </a:endParaRPr>
          </a:p>
          <a:p>
            <a:pPr algn="ctr" eaLnBrk="1" hangingPunct="1">
              <a:buSzPct val="100000"/>
            </a:pPr>
            <a:r>
              <a:rPr lang="es-ES" altLang="es-ES_tradnl" sz="2200" b="1">
                <a:solidFill>
                  <a:srgbClr val="2C91D9"/>
                </a:solidFill>
              </a:rPr>
              <a:t>Casa XII</a:t>
            </a:r>
          </a:p>
          <a:p>
            <a:pPr algn="ctr" eaLnBrk="1" hangingPunct="1">
              <a:buSzPct val="100000"/>
            </a:pPr>
            <a:r>
              <a:rPr lang="es-ES" altLang="es-ES_tradnl" sz="2200" b="1">
                <a:solidFill>
                  <a:srgbClr val="2C91D9"/>
                </a:solidFill>
              </a:rPr>
              <a:t>Piscis</a:t>
            </a:r>
          </a:p>
        </p:txBody>
      </p:sp>
      <p:sp>
        <p:nvSpPr>
          <p:cNvPr id="137228" name="AutoShape 12"/>
          <p:cNvSpPr>
            <a:spLocks noChangeArrowheads="1"/>
          </p:cNvSpPr>
          <p:nvPr/>
        </p:nvSpPr>
        <p:spPr bwMode="auto">
          <a:xfrm rot="-3540000">
            <a:off x="6537325" y="2855913"/>
            <a:ext cx="287338" cy="1738312"/>
          </a:xfrm>
          <a:prstGeom prst="downArrow">
            <a:avLst>
              <a:gd name="adj1" fmla="val 50000"/>
              <a:gd name="adj2" fmla="val 151243"/>
            </a:avLst>
          </a:prstGeom>
          <a:solidFill>
            <a:srgbClr val="89D213"/>
          </a:solidFill>
          <a:ln>
            <a:noFill/>
          </a:ln>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37229" name="AutoShape 13"/>
          <p:cNvSpPr>
            <a:spLocks noChangeArrowheads="1"/>
          </p:cNvSpPr>
          <p:nvPr/>
        </p:nvSpPr>
        <p:spPr bwMode="auto">
          <a:xfrm rot="-5400000">
            <a:off x="7334250" y="1382713"/>
            <a:ext cx="287337" cy="3043238"/>
          </a:xfrm>
          <a:prstGeom prst="downArrow">
            <a:avLst>
              <a:gd name="adj1" fmla="val 50000"/>
              <a:gd name="adj2" fmla="val 264780"/>
            </a:avLst>
          </a:prstGeom>
          <a:solidFill>
            <a:srgbClr val="FFFF00"/>
          </a:solidFill>
          <a:ln w="9360" cap="sq">
            <a:solidFill>
              <a:srgbClr val="FFFF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37230" name="AutoShape 14"/>
          <p:cNvSpPr>
            <a:spLocks noChangeArrowheads="1"/>
          </p:cNvSpPr>
          <p:nvPr/>
        </p:nvSpPr>
        <p:spPr bwMode="auto">
          <a:xfrm rot="7140000">
            <a:off x="3381375" y="1198563"/>
            <a:ext cx="287338" cy="1738312"/>
          </a:xfrm>
          <a:prstGeom prst="downArrow">
            <a:avLst>
              <a:gd name="adj1" fmla="val 50000"/>
              <a:gd name="adj2" fmla="val 151243"/>
            </a:avLst>
          </a:prstGeom>
          <a:solidFill>
            <a:srgbClr val="2C91D9"/>
          </a:solidFill>
          <a:ln>
            <a:noFill/>
          </a:ln>
          <a:extLst>
            <a:ext uri="{91240B29-F687-4f45-9708-019B960494DF}">
              <a14:hiddenLine xmlns:a14="http://schemas.microsoft.com/office/drawing/2010/main" xmlns="" w="9360" cap="sq">
                <a:solidFill>
                  <a:srgbClr val="000000"/>
                </a:solidFill>
                <a:round/>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90479" name="Rectangle 15"/>
          <p:cNvSpPr>
            <a:spLocks noChangeArrowheads="1"/>
          </p:cNvSpPr>
          <p:nvPr/>
        </p:nvSpPr>
        <p:spPr bwMode="auto">
          <a:xfrm>
            <a:off x="1152525" y="2952750"/>
            <a:ext cx="3600450" cy="2663825"/>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90480" name="AutoShape 16"/>
          <p:cNvSpPr>
            <a:spLocks noChangeArrowheads="1"/>
          </p:cNvSpPr>
          <p:nvPr/>
        </p:nvSpPr>
        <p:spPr bwMode="auto">
          <a:xfrm>
            <a:off x="1204913" y="3525838"/>
            <a:ext cx="3460750"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¿Cómo me acerco a la unidad? Discernimiento</a:t>
            </a:r>
          </a:p>
          <a:p>
            <a:pPr eaLnBrk="1" hangingPunct="1">
              <a:buSzPct val="100000"/>
            </a:pPr>
            <a:r>
              <a:rPr lang="es-ES" altLang="es-ES_tradnl" sz="2000" b="1">
                <a:solidFill>
                  <a:srgbClr val="000000"/>
                </a:solidFill>
              </a:rPr>
              <a:t>- Salud mental</a:t>
            </a:r>
          </a:p>
          <a:p>
            <a:pPr eaLnBrk="1" hangingPunct="1">
              <a:buSzPct val="100000"/>
            </a:pPr>
            <a:r>
              <a:rPr lang="es-ES" altLang="es-ES_tradnl" sz="2000" b="1">
                <a:solidFill>
                  <a:srgbClr val="000000"/>
                </a:solidFill>
              </a:rPr>
              <a:t>- Espiritualidad, meditación, inconsciente colectivo, lugares que nos aislan (prisiones, hospitales..), fenómenos psíquicos.</a:t>
            </a:r>
          </a:p>
        </p:txBody>
      </p:sp>
      <p:sp>
        <p:nvSpPr>
          <p:cNvPr id="190481" name="Rectangle 17"/>
          <p:cNvSpPr>
            <a:spLocks noChangeArrowheads="1"/>
          </p:cNvSpPr>
          <p:nvPr/>
        </p:nvSpPr>
        <p:spPr bwMode="auto">
          <a:xfrm>
            <a:off x="5327650" y="65088"/>
            <a:ext cx="4679950" cy="2382837"/>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90482" name="AutoShape 18"/>
          <p:cNvSpPr>
            <a:spLocks noChangeArrowheads="1"/>
          </p:cNvSpPr>
          <p:nvPr/>
        </p:nvSpPr>
        <p:spPr bwMode="auto">
          <a:xfrm>
            <a:off x="5397500" y="801688"/>
            <a:ext cx="4521200"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¿Cómo me acerco a los demás: pareja, trabajo (actitud en el trabajo), empleados, mascotas, tíos y tías </a:t>
            </a:r>
          </a:p>
          <a:p>
            <a:pPr eaLnBrk="1" hangingPunct="1">
              <a:buSzPct val="100000"/>
            </a:pPr>
            <a:r>
              <a:rPr lang="es-ES" altLang="es-ES_tradnl" sz="2000" b="1">
                <a:solidFill>
                  <a:srgbClr val="000000"/>
                </a:solidFill>
              </a:rPr>
              <a:t>- Salud física</a:t>
            </a:r>
          </a:p>
          <a:p>
            <a:pPr eaLnBrk="1" hangingPunct="1">
              <a:buSzPct val="100000"/>
            </a:pPr>
            <a:r>
              <a:rPr lang="es-ES" altLang="es-ES_tradnl" sz="2000" b="1">
                <a:solidFill>
                  <a:srgbClr val="000000"/>
                </a:solidFill>
              </a:rPr>
              <a:t>- Disciplina diaria, rutinas, aseo corporal, ropa</a:t>
            </a:r>
          </a:p>
          <a:p>
            <a:pPr eaLnBrk="1" hangingPunct="1">
              <a:buSzPct val="100000"/>
            </a:pPr>
            <a:endParaRPr lang="es-ES" altLang="es-ES_tradnl" sz="2000" b="1">
              <a:solidFill>
                <a:srgbClr val="000000"/>
              </a:solidFill>
            </a:endParaRPr>
          </a:p>
          <a:p>
            <a:pPr eaLnBrk="1" hangingPunct="1">
              <a:buSzPct val="100000"/>
            </a:pPr>
            <a:endParaRPr lang="es-ES" altLang="es-ES_tradnl" sz="2000" b="1">
              <a:solidFill>
                <a:srgbClr val="000000"/>
              </a:solidFill>
            </a:endParaRPr>
          </a:p>
        </p:txBody>
      </p:sp>
    </p:spTree>
    <p:extLst>
      <p:ext uri="{BB962C8B-B14F-4D97-AF65-F5344CB8AC3E}">
        <p14:creationId xmlns:p14="http://schemas.microsoft.com/office/powerpoint/2010/main" val="71927826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90481"/>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904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grpId="0" nodeType="clickEffect">
                                  <p:stCondLst>
                                    <p:cond delay="0"/>
                                  </p:stCondLst>
                                  <p:childTnLst>
                                    <p:set>
                                      <p:cBhvr additive="repl">
                                        <p:cTn id="12" dur="1" fill="hold">
                                          <p:stCondLst>
                                            <p:cond delay="0"/>
                                          </p:stCondLst>
                                        </p:cTn>
                                        <p:tgtEl>
                                          <p:spTgt spid="190479"/>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90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9" grpId="0" animBg="1"/>
      <p:bldP spid="19048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7638"/>
            <a:ext cx="9882188" cy="595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 name="Text Box 2"/>
          <p:cNvSpPr txBox="1">
            <a:spLocks noChangeArrowheads="1"/>
          </p:cNvSpPr>
          <p:nvPr/>
        </p:nvSpPr>
        <p:spPr bwMode="auto">
          <a:xfrm>
            <a:off x="1727944" y="1549400"/>
            <a:ext cx="7677149" cy="326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eaLnBrk="1">
              <a:lnSpc>
                <a:spcPct val="115000"/>
              </a:lnSpc>
              <a:spcAft>
                <a:spcPts val="1425"/>
              </a:spcAft>
              <a:buSzPct val="100000"/>
            </a:pPr>
            <a:r>
              <a:rPr lang="es-ES" altLang="es-ES_tradnl" dirty="0" smtClean="0">
                <a:solidFill>
                  <a:srgbClr val="FFFFFF"/>
                </a:solidFill>
                <a:latin typeface="Times New Roman" charset="0"/>
              </a:rPr>
              <a:t>Práctica </a:t>
            </a:r>
            <a:r>
              <a:rPr lang="es-ES" altLang="es-ES_tradnl" dirty="0">
                <a:solidFill>
                  <a:srgbClr val="FFFFFF"/>
                </a:solidFill>
                <a:latin typeface="Times New Roman" charset="0"/>
              </a:rPr>
              <a:t>1: </a:t>
            </a:r>
            <a:r>
              <a:rPr lang="es-ES" altLang="es-ES_tradnl" dirty="0" smtClean="0">
                <a:solidFill>
                  <a:srgbClr val="FFFFFF"/>
                </a:solidFill>
                <a:latin typeface="Times New Roman" charset="0"/>
              </a:rPr>
              <a:t>Exponer vuestras experiencias con el Júpiter-sagitario-casa </a:t>
            </a:r>
            <a:r>
              <a:rPr lang="es-ES" altLang="es-ES_tradnl" dirty="0">
                <a:solidFill>
                  <a:srgbClr val="FFFFFF"/>
                </a:solidFill>
                <a:latin typeface="Times New Roman" charset="0"/>
              </a:rPr>
              <a:t>9</a:t>
            </a:r>
            <a:r>
              <a:rPr lang="es-ES" altLang="es-ES_tradnl" dirty="0" smtClean="0">
                <a:solidFill>
                  <a:srgbClr val="FFFFFF"/>
                </a:solidFill>
                <a:latin typeface="Times New Roman" charset="0"/>
              </a:rPr>
              <a:t> y la de Saturno-capricornio-casa 10.</a:t>
            </a:r>
            <a:endParaRPr lang="es-ES" altLang="es-ES_tradnl" dirty="0">
              <a:solidFill>
                <a:srgbClr val="FFFFFF"/>
              </a:solidFill>
              <a:latin typeface="Times New Roman" charset="0"/>
            </a:endParaRPr>
          </a:p>
        </p:txBody>
      </p:sp>
      <p:sp>
        <p:nvSpPr>
          <p:cNvPr id="51203" name="Freeform 3"/>
          <p:cNvSpPr>
            <a:spLocks noChangeArrowheads="1"/>
          </p:cNvSpPr>
          <p:nvPr/>
        </p:nvSpPr>
        <p:spPr bwMode="auto">
          <a:xfrm>
            <a:off x="911225" y="4740275"/>
            <a:ext cx="8899525" cy="3778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sp>
        <p:nvSpPr>
          <p:cNvPr id="51204" name="AutoShape 4"/>
          <p:cNvSpPr>
            <a:spLocks noChangeArrowheads="1"/>
          </p:cNvSpPr>
          <p:nvPr/>
        </p:nvSpPr>
        <p:spPr bwMode="auto">
          <a:xfrm>
            <a:off x="673100" y="-1588"/>
            <a:ext cx="9072563" cy="1174751"/>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hangingPunct="1">
              <a:buSzPct val="100000"/>
            </a:pPr>
            <a:r>
              <a:rPr lang="es-ES" altLang="es-ES_tradnl" sz="3200" b="1">
                <a:solidFill>
                  <a:srgbClr val="3C8C93"/>
                </a:solidFill>
              </a:rPr>
              <a:t>Despertar a la Consciencia</a:t>
            </a:r>
          </a:p>
        </p:txBody>
      </p:sp>
      <p:sp>
        <p:nvSpPr>
          <p:cNvPr id="51205" name="Freeform 5"/>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51206" name="Text Box 6"/>
          <p:cNvSpPr txBox="1">
            <a:spLocks noChangeArrowheads="1"/>
          </p:cNvSpPr>
          <p:nvPr/>
        </p:nvSpPr>
        <p:spPr bwMode="auto">
          <a:xfrm>
            <a:off x="1096963" y="952500"/>
            <a:ext cx="200025"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pic>
        <p:nvPicPr>
          <p:cNvPr id="512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477838"/>
            <a:ext cx="1727201" cy="651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0797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
          <p:cNvSpPr txBox="1">
            <a:spLocks noChangeArrowheads="1"/>
          </p:cNvSpPr>
          <p:nvPr/>
        </p:nvSpPr>
        <p:spPr bwMode="auto">
          <a:xfrm>
            <a:off x="909638" y="1603375"/>
            <a:ext cx="865028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lstStyle>
            <a:lvl1pPr marL="307975" indent="-238125">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9pPr>
          </a:lstStyle>
          <a:p>
            <a:pPr>
              <a:lnSpc>
                <a:spcPct val="115000"/>
              </a:lnSpc>
              <a:spcAft>
                <a:spcPts val="1138"/>
              </a:spcAft>
              <a:buClr>
                <a:srgbClr val="000000"/>
              </a:buClr>
              <a:buSzPct val="100000"/>
              <a:buFont typeface="Times New Roman" charset="0"/>
              <a:buChar char=""/>
            </a:pPr>
            <a:r>
              <a:rPr lang="es-ES" altLang="es-ES_tradnl" sz="2200">
                <a:solidFill>
                  <a:srgbClr val="000000"/>
                </a:solidFill>
                <a:latin typeface="Times New Roman" charset="0"/>
              </a:rPr>
              <a:t>LUZ: original, inventivo, humanitario, trabajo en grupos, solidario, espíritu de verdad.</a:t>
            </a:r>
          </a:p>
          <a:p>
            <a:pPr>
              <a:lnSpc>
                <a:spcPct val="115000"/>
              </a:lnSpc>
              <a:spcAft>
                <a:spcPts val="1138"/>
              </a:spcAft>
              <a:buClr>
                <a:srgbClr val="000000"/>
              </a:buClr>
              <a:buSzPct val="100000"/>
              <a:buFont typeface="Times New Roman" charset="0"/>
              <a:buChar char=""/>
            </a:pPr>
            <a:r>
              <a:rPr lang="es-ES" altLang="es-ES_tradnl" sz="2200">
                <a:solidFill>
                  <a:srgbClr val="000000"/>
                </a:solidFill>
                <a:latin typeface="Times New Roman" charset="0"/>
              </a:rPr>
              <a:t>SOMBRA: rebelde, obstinado (ideas fijas), revolucionario caótico, poco calor humano, </a:t>
            </a:r>
            <a:r>
              <a:rPr lang="es-ES" altLang="es-ES" sz="2200">
                <a:solidFill>
                  <a:srgbClr val="000000"/>
                </a:solidFill>
                <a:latin typeface="Times New Roman" charset="0"/>
              </a:rPr>
              <a:t>“</a:t>
            </a:r>
            <a:r>
              <a:rPr lang="es-ES" altLang="es-ES_tradnl" sz="2200">
                <a:solidFill>
                  <a:srgbClr val="000000"/>
                </a:solidFill>
                <a:latin typeface="Times New Roman" charset="0"/>
              </a:rPr>
              <a:t>el opresor</a:t>
            </a:r>
            <a:r>
              <a:rPr lang="es-ES" altLang="es-ES" sz="2200">
                <a:solidFill>
                  <a:srgbClr val="000000"/>
                </a:solidFill>
                <a:latin typeface="Times New Roman" charset="0"/>
              </a:rPr>
              <a:t>”</a:t>
            </a:r>
            <a:r>
              <a:rPr lang="es-ES" altLang="es-ES_tradnl" sz="2200">
                <a:solidFill>
                  <a:srgbClr val="000000"/>
                </a:solidFill>
                <a:latin typeface="Times New Roman" charset="0"/>
              </a:rPr>
              <a:t> (falsa idea de libertad).</a:t>
            </a:r>
          </a:p>
          <a:p>
            <a:pPr algn="ctr">
              <a:lnSpc>
                <a:spcPct val="115000"/>
              </a:lnSpc>
              <a:spcAft>
                <a:spcPts val="1138"/>
              </a:spcAft>
              <a:buSzPct val="100000"/>
            </a:pPr>
            <a:endParaRPr lang="es-ES" altLang="es-ES_tradnl" sz="1300">
              <a:solidFill>
                <a:srgbClr val="000000"/>
              </a:solidFill>
              <a:latin typeface="Verdana" charset="0"/>
            </a:endParaRPr>
          </a:p>
          <a:p>
            <a:pPr algn="ctr">
              <a:lnSpc>
                <a:spcPct val="115000"/>
              </a:lnSpc>
              <a:spcAft>
                <a:spcPts val="1138"/>
              </a:spcAft>
              <a:buSzPct val="100000"/>
            </a:pPr>
            <a:endParaRPr lang="es-ES" altLang="es-ES_tradnl" sz="1300">
              <a:solidFill>
                <a:srgbClr val="000000"/>
              </a:solidFill>
              <a:latin typeface="Verdana" charset="0"/>
            </a:endParaRPr>
          </a:p>
        </p:txBody>
      </p:sp>
      <p:sp>
        <p:nvSpPr>
          <p:cNvPr id="103427" name="Text Box 2"/>
          <p:cNvSpPr txBox="1">
            <a:spLocks noChangeArrowheads="1"/>
          </p:cNvSpPr>
          <p:nvPr/>
        </p:nvSpPr>
        <p:spPr bwMode="auto">
          <a:xfrm>
            <a:off x="708025" y="147638"/>
            <a:ext cx="9269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EGO REBELDE-EXTREMISTA</a:t>
            </a:r>
          </a:p>
          <a:p>
            <a:pPr algn="ctr">
              <a:buSzPct val="100000"/>
            </a:pPr>
            <a:r>
              <a:rPr lang="es-ES" altLang="es-ES_tradnl" sz="2300" b="1">
                <a:solidFill>
                  <a:srgbClr val="C00000"/>
                </a:solidFill>
              </a:rPr>
              <a:t>LIBERTARIO</a:t>
            </a:r>
          </a:p>
          <a:p>
            <a:pPr algn="ctr">
              <a:buSzPct val="100000"/>
            </a:pPr>
            <a:endParaRPr lang="es-ES" altLang="es-ES_tradnl" sz="2300" b="1">
              <a:solidFill>
                <a:srgbClr val="C00000"/>
              </a:solidFill>
            </a:endParaRPr>
          </a:p>
        </p:txBody>
      </p:sp>
      <p:sp>
        <p:nvSpPr>
          <p:cNvPr id="103428" name="Freeform 3"/>
          <p:cNvSpPr>
            <a:spLocks noChangeArrowheads="1"/>
          </p:cNvSpPr>
          <p:nvPr/>
        </p:nvSpPr>
        <p:spPr bwMode="auto">
          <a:xfrm>
            <a:off x="0" y="0"/>
            <a:ext cx="671513"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103429" name="Text Box 4"/>
          <p:cNvSpPr txBox="1">
            <a:spLocks noChangeArrowheads="1"/>
          </p:cNvSpPr>
          <p:nvPr/>
        </p:nvSpPr>
        <p:spPr bwMode="auto">
          <a:xfrm>
            <a:off x="827088" y="3778250"/>
            <a:ext cx="90011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SALIDA HACIA LA LUZ: comprometerse con los demás sin perder libertad ni identidad, no imponer dogmas, aportar visiones nuevas</a:t>
            </a:r>
          </a:p>
        </p:txBody>
      </p:sp>
      <p:pic>
        <p:nvPicPr>
          <p:cNvPr id="1034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7463"/>
            <a:ext cx="11333163" cy="649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Text Box 6"/>
          <p:cNvSpPr txBox="1">
            <a:spLocks noChangeArrowheads="1"/>
          </p:cNvSpPr>
          <p:nvPr/>
        </p:nvSpPr>
        <p:spPr bwMode="auto">
          <a:xfrm>
            <a:off x="71438" y="569913"/>
            <a:ext cx="2736850" cy="944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FF0000"/>
                </a:solidFill>
              </a:rPr>
              <a:t>ACUARIO</a:t>
            </a:r>
          </a:p>
        </p:txBody>
      </p:sp>
      <p:sp>
        <p:nvSpPr>
          <p:cNvPr id="103432" name="Text Box 7"/>
          <p:cNvSpPr txBox="1">
            <a:spLocks noChangeArrowheads="1"/>
          </p:cNvSpPr>
          <p:nvPr/>
        </p:nvSpPr>
        <p:spPr bwMode="auto">
          <a:xfrm>
            <a:off x="4464050" y="4716463"/>
            <a:ext cx="4895850" cy="944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000000"/>
                </a:solidFill>
              </a:rPr>
              <a:t>YO LIBERTARIO</a:t>
            </a:r>
          </a:p>
        </p:txBody>
      </p:sp>
      <p:sp>
        <p:nvSpPr>
          <p:cNvPr id="103433" name="Text Box 8"/>
          <p:cNvSpPr txBox="1">
            <a:spLocks noChangeArrowheads="1"/>
          </p:cNvSpPr>
          <p:nvPr/>
        </p:nvSpPr>
        <p:spPr bwMode="auto">
          <a:xfrm>
            <a:off x="5688013" y="360363"/>
            <a:ext cx="2736850" cy="944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FF0000"/>
                </a:solidFill>
              </a:rPr>
              <a:t>URANO</a:t>
            </a:r>
          </a:p>
        </p:txBody>
      </p:sp>
      <p:sp>
        <p:nvSpPr>
          <p:cNvPr id="103434" name="Text Box 9"/>
          <p:cNvSpPr txBox="1">
            <a:spLocks noChangeArrowheads="1"/>
          </p:cNvSpPr>
          <p:nvPr/>
        </p:nvSpPr>
        <p:spPr bwMode="auto">
          <a:xfrm>
            <a:off x="6048375" y="2600325"/>
            <a:ext cx="2303463" cy="1331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000000"/>
                </a:solidFill>
              </a:rPr>
              <a:t>AIRE</a:t>
            </a:r>
          </a:p>
          <a:p>
            <a:pPr algn="ctr">
              <a:buSzPct val="100000"/>
            </a:pPr>
            <a:r>
              <a:rPr lang="es-ES" altLang="es-ES_tradnl" sz="4000" b="1">
                <a:solidFill>
                  <a:srgbClr val="000000"/>
                </a:solidFill>
              </a:rPr>
              <a:t>FIJO</a:t>
            </a:r>
          </a:p>
        </p:txBody>
      </p:sp>
      <p:pic>
        <p:nvPicPr>
          <p:cNvPr id="10343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33575"/>
            <a:ext cx="15113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6" name="Text Box 7"/>
          <p:cNvSpPr txBox="1">
            <a:spLocks noChangeArrowheads="1"/>
          </p:cNvSpPr>
          <p:nvPr/>
        </p:nvSpPr>
        <p:spPr bwMode="auto">
          <a:xfrm>
            <a:off x="0" y="4706938"/>
            <a:ext cx="3095625" cy="944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FF0000"/>
                </a:solidFill>
              </a:rPr>
              <a:t>CASA XI</a:t>
            </a:r>
          </a:p>
        </p:txBody>
      </p:sp>
    </p:spTree>
    <p:extLst>
      <p:ext uri="{BB962C8B-B14F-4D97-AF65-F5344CB8AC3E}">
        <p14:creationId xmlns:p14="http://schemas.microsoft.com/office/powerpoint/2010/main" val="5126710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1"/>
          <p:cNvSpPr txBox="1">
            <a:spLocks noChangeArrowheads="1"/>
          </p:cNvSpPr>
          <p:nvPr/>
        </p:nvSpPr>
        <p:spPr bwMode="auto">
          <a:xfrm>
            <a:off x="1592263" y="1865313"/>
            <a:ext cx="72644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296863" indent="-261938">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1pPr>
            <a:lvl2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2pPr>
            <a:lvl3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3pPr>
            <a:lvl4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4pPr>
            <a:lvl5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9pPr>
          </a:lstStyle>
          <a:p>
            <a:pPr eaLnBrk="1">
              <a:spcAft>
                <a:spcPts val="1138"/>
              </a:spcAft>
              <a:buClr>
                <a:srgbClr val="000000"/>
              </a:buClr>
              <a:buSzPct val="100000"/>
              <a:buFont typeface="Wingdings" charset="2"/>
              <a:buChar char=""/>
            </a:pPr>
            <a:r>
              <a:rPr lang="es-ES" altLang="es-ES_tradnl" b="1">
                <a:solidFill>
                  <a:srgbClr val="FF0000"/>
                </a:solidFill>
                <a:latin typeface="Times New Roman" charset="0"/>
              </a:rPr>
              <a:t>El libertador, con la verdad te libera.</a:t>
            </a:r>
          </a:p>
          <a:p>
            <a:pPr eaLnBrk="1">
              <a:spcAft>
                <a:spcPts val="1138"/>
              </a:spcAft>
              <a:buClr>
                <a:srgbClr val="000000"/>
              </a:buClr>
              <a:buSzPct val="100000"/>
              <a:buFont typeface="Wingdings" charset="2"/>
              <a:buChar char=""/>
            </a:pPr>
            <a:r>
              <a:rPr lang="es-ES" altLang="es-ES_tradnl" b="1">
                <a:solidFill>
                  <a:srgbClr val="FF0000"/>
                </a:solidFill>
                <a:latin typeface="Times New Roman" charset="0"/>
              </a:rPr>
              <a:t>La mente sabia, mente conSciente, mente cuántica.</a:t>
            </a:r>
          </a:p>
          <a:p>
            <a:pPr eaLnBrk="1">
              <a:spcAft>
                <a:spcPts val="1138"/>
              </a:spcAft>
              <a:buSzPct val="100000"/>
            </a:pPr>
            <a:endParaRPr lang="es-ES" altLang="es-ES_tradnl" b="1">
              <a:solidFill>
                <a:srgbClr val="FF0000"/>
              </a:solidFill>
              <a:latin typeface="Times New Roman" charset="0"/>
            </a:endParaRPr>
          </a:p>
          <a:p>
            <a:pPr eaLnBrk="1">
              <a:spcAft>
                <a:spcPts val="1138"/>
              </a:spcAft>
              <a:buSzPct val="100000"/>
            </a:pPr>
            <a:endParaRPr lang="es-ES" altLang="es-ES_tradnl" b="1">
              <a:solidFill>
                <a:srgbClr val="FF0000"/>
              </a:solidFill>
              <a:latin typeface="Times New Roman" charset="0"/>
            </a:endParaRPr>
          </a:p>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105474" name="Text Box 2"/>
          <p:cNvSpPr txBox="1">
            <a:spLocks noChangeArrowheads="1"/>
          </p:cNvSpPr>
          <p:nvPr/>
        </p:nvSpPr>
        <p:spPr bwMode="auto">
          <a:xfrm>
            <a:off x="-144463" y="147638"/>
            <a:ext cx="10125076"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URANO: la conSciencia, la Mente Sabia</a:t>
            </a:r>
          </a:p>
        </p:txBody>
      </p:sp>
      <p:sp>
        <p:nvSpPr>
          <p:cNvPr id="105475"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054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5187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290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ext Box 4"/>
          <p:cNvSpPr txBox="1">
            <a:spLocks noChangeArrowheads="1"/>
          </p:cNvSpPr>
          <p:nvPr/>
        </p:nvSpPr>
        <p:spPr bwMode="auto">
          <a:xfrm>
            <a:off x="708025" y="195263"/>
            <a:ext cx="9271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ACUARIO: la raíz</a:t>
            </a:r>
            <a:r>
              <a:rPr lang="is-IS" altLang="es-ES_tradnl" sz="2800" b="1">
                <a:solidFill>
                  <a:srgbClr val="FF0000"/>
                </a:solidFill>
              </a:rPr>
              <a:t>…..</a:t>
            </a:r>
            <a:r>
              <a:rPr lang="es-ES" altLang="es-ES_tradnl" sz="2800" b="1">
                <a:solidFill>
                  <a:srgbClr val="FF0000"/>
                </a:solidFill>
              </a:rPr>
              <a:t>   </a:t>
            </a:r>
          </a:p>
        </p:txBody>
      </p:sp>
      <p:sp>
        <p:nvSpPr>
          <p:cNvPr id="3" name="Rectángulo 2"/>
          <p:cNvSpPr/>
          <p:nvPr/>
        </p:nvSpPr>
        <p:spPr>
          <a:xfrm>
            <a:off x="1079500" y="1466850"/>
            <a:ext cx="8785225" cy="4927600"/>
          </a:xfrm>
          <a:prstGeom prst="rect">
            <a:avLst/>
          </a:prstGeom>
        </p:spPr>
        <p:txBody>
          <a:bodyPr>
            <a:spAutoFit/>
          </a:bodyPr>
          <a:lstStyle/>
          <a:p>
            <a:pPr marL="457200" lvl="1" indent="0" algn="just">
              <a:lnSpc>
                <a:spcPct val="115000"/>
              </a:lnSpc>
              <a:spcAft>
                <a:spcPts val="1138"/>
              </a:spcAft>
              <a:buClr>
                <a:srgbClr val="000000"/>
              </a:buClr>
              <a:buSzPct val="100000"/>
              <a:defRPr/>
            </a:pPr>
            <a:r>
              <a:rPr lang="es-ES" altLang="es-ES_tradnl" sz="2200" b="1" dirty="0">
                <a:solidFill>
                  <a:srgbClr val="000000"/>
                </a:solidFill>
                <a:latin typeface="Times New Roman" charset="0"/>
              </a:rPr>
              <a:t>	Me falta disciplina y fuerza para conseguir mi </a:t>
            </a:r>
            <a:r>
              <a:rPr lang="es-ES" altLang="es-ES_tradnl" sz="2200" b="1" dirty="0" smtClean="0">
                <a:solidFill>
                  <a:srgbClr val="000000"/>
                </a:solidFill>
                <a:latin typeface="Times New Roman" charset="0"/>
              </a:rPr>
              <a:t>independencia (MIEDO A SER INDEPENDIENTE)</a:t>
            </a:r>
            <a:r>
              <a:rPr lang="es-ES" altLang="es-ES_tradnl" sz="2200" dirty="0" smtClean="0">
                <a:solidFill>
                  <a:srgbClr val="000000"/>
                </a:solidFill>
                <a:latin typeface="Times New Roman" charset="0"/>
              </a:rPr>
              <a:t>. </a:t>
            </a:r>
            <a:r>
              <a:rPr lang="es-ES" altLang="es-ES_tradnl" sz="2200" dirty="0">
                <a:solidFill>
                  <a:srgbClr val="000000"/>
                </a:solidFill>
                <a:latin typeface="Times New Roman" charset="0"/>
              </a:rPr>
              <a:t>He tenido que sacrificarme para adaptarme a los demás, y me he sentido dependiente, culpable y con obligaciones. Me he adaptado a las necesidades de los otros sin quererlo.</a:t>
            </a:r>
          </a:p>
          <a:p>
            <a:pPr marL="457200" lvl="1" indent="0" algn="just">
              <a:lnSpc>
                <a:spcPct val="115000"/>
              </a:lnSpc>
              <a:spcAft>
                <a:spcPts val="1138"/>
              </a:spcAft>
              <a:buClr>
                <a:srgbClr val="000000"/>
              </a:buClr>
              <a:buSzPct val="100000"/>
              <a:defRPr/>
            </a:pPr>
            <a:r>
              <a:rPr lang="es-ES" altLang="es-ES_tradnl" sz="2200" dirty="0">
                <a:solidFill>
                  <a:srgbClr val="000000"/>
                </a:solidFill>
                <a:latin typeface="Times New Roman" charset="0"/>
              </a:rPr>
              <a:t>	En la infancia cuando sentían </a:t>
            </a:r>
            <a:r>
              <a:rPr lang="es-ES" altLang="es-ES_tradnl" sz="2200" b="1" dirty="0">
                <a:solidFill>
                  <a:srgbClr val="000000"/>
                </a:solidFill>
                <a:latin typeface="Times New Roman" charset="0"/>
              </a:rPr>
              <a:t>seguridad emocional o estabilidad, ésta desaparecía de forma súbita: </a:t>
            </a:r>
            <a:r>
              <a:rPr lang="es-ES" altLang="es-ES" sz="2200" b="1" dirty="0" smtClean="0">
                <a:solidFill>
                  <a:srgbClr val="000000"/>
                </a:solidFill>
                <a:latin typeface="Times New Roman" charset="0"/>
              </a:rPr>
              <a:t>“MIEDO A LA SEGURIDAD”</a:t>
            </a:r>
            <a:r>
              <a:rPr lang="es-ES" altLang="es-ES_tradnl" sz="2200" b="1" dirty="0" smtClean="0">
                <a:solidFill>
                  <a:srgbClr val="000000"/>
                </a:solidFill>
                <a:latin typeface="Times New Roman" charset="0"/>
              </a:rPr>
              <a:t>.</a:t>
            </a:r>
            <a:r>
              <a:rPr lang="es-ES" altLang="es-ES_tradnl" sz="2200" dirty="0" smtClean="0">
                <a:solidFill>
                  <a:srgbClr val="000000"/>
                </a:solidFill>
                <a:latin typeface="Times New Roman" charset="0"/>
              </a:rPr>
              <a:t> </a:t>
            </a:r>
            <a:r>
              <a:rPr lang="es-ES" altLang="es-ES_tradnl" sz="2200" dirty="0">
                <a:solidFill>
                  <a:srgbClr val="000000"/>
                </a:solidFill>
                <a:latin typeface="Times New Roman" charset="0"/>
              </a:rPr>
              <a:t>Lucha entre la</a:t>
            </a:r>
            <a:r>
              <a:rPr lang="es-ES" altLang="es-ES_tradnl" sz="2200" b="1" dirty="0">
                <a:solidFill>
                  <a:srgbClr val="000000"/>
                </a:solidFill>
                <a:latin typeface="Times New Roman" charset="0"/>
              </a:rPr>
              <a:t> libertad versus la estabilidad.</a:t>
            </a:r>
          </a:p>
          <a:p>
            <a:pPr marL="457200" lvl="1" indent="0" algn="just">
              <a:lnSpc>
                <a:spcPct val="115000"/>
              </a:lnSpc>
              <a:spcAft>
                <a:spcPts val="1138"/>
              </a:spcAft>
              <a:buClr>
                <a:srgbClr val="000000"/>
              </a:buClr>
              <a:buSzPct val="100000"/>
              <a:defRPr/>
            </a:pPr>
            <a:r>
              <a:rPr lang="es-ES" altLang="es-ES_tradnl" sz="2200" dirty="0">
                <a:solidFill>
                  <a:srgbClr val="000000"/>
                </a:solidFill>
                <a:latin typeface="Times New Roman" charset="0"/>
              </a:rPr>
              <a:t>	Cuando se activa el miedo</a:t>
            </a:r>
            <a:r>
              <a:rPr lang="es-ES" altLang="es-ES_tradnl" sz="2200" b="1" dirty="0">
                <a:solidFill>
                  <a:srgbClr val="000000"/>
                </a:solidFill>
                <a:latin typeface="Times New Roman" charset="0"/>
              </a:rPr>
              <a:t>: </a:t>
            </a:r>
            <a:r>
              <a:rPr lang="es-ES" altLang="es-ES_tradnl" sz="2200" b="1" dirty="0" err="1">
                <a:solidFill>
                  <a:srgbClr val="000000"/>
                </a:solidFill>
                <a:latin typeface="Times New Roman" charset="0"/>
              </a:rPr>
              <a:t>hiperrazonador</a:t>
            </a:r>
            <a:r>
              <a:rPr lang="es-ES" altLang="es-ES_tradnl" sz="2200" b="1" dirty="0">
                <a:solidFill>
                  <a:srgbClr val="000000"/>
                </a:solidFill>
                <a:latin typeface="Times New Roman" charset="0"/>
              </a:rPr>
              <a:t> y desconexión emocional.</a:t>
            </a:r>
          </a:p>
          <a:p>
            <a:pPr marL="0" lvl="1" indent="0" algn="just">
              <a:spcAft>
                <a:spcPts val="0"/>
              </a:spcAft>
              <a:defRPr/>
            </a:pPr>
            <a:endParaRPr lang="es-ES" altLang="es-ES_tradnl" sz="1300" dirty="0">
              <a:solidFill>
                <a:srgbClr val="000000"/>
              </a:solidFill>
              <a:latin typeface="Verdana" charset="0"/>
            </a:endParaRPr>
          </a:p>
          <a:p>
            <a:pPr marL="0" lvl="1" indent="0" algn="just">
              <a:spcAft>
                <a:spcPts val="0"/>
              </a:spcAft>
              <a:defRPr/>
            </a:pPr>
            <a:endParaRPr lang="es-ES" altLang="es-ES_tradnl" sz="2200" dirty="0">
              <a:solidFill>
                <a:srgbClr val="000000"/>
              </a:solidFill>
              <a:latin typeface="Times New Roman" charset="0"/>
            </a:endParaRPr>
          </a:p>
          <a:p>
            <a:pPr algn="just">
              <a:spcAft>
                <a:spcPts val="0"/>
              </a:spcAft>
              <a:defRPr/>
            </a:pPr>
            <a:endParaRPr lang="es-ES_tradnl" dirty="0">
              <a:solidFill>
                <a:schemeClr val="tx1"/>
              </a:solidFill>
              <a:latin typeface="Calibri" charset="0"/>
              <a:ea typeface="Calibri" charset="0"/>
              <a:cs typeface="Times New Roman" charset="0"/>
            </a:endParaRPr>
          </a:p>
        </p:txBody>
      </p:sp>
    </p:spTree>
    <p:extLst>
      <p:ext uri="{BB962C8B-B14F-4D97-AF65-F5344CB8AC3E}">
        <p14:creationId xmlns:p14="http://schemas.microsoft.com/office/powerpoint/2010/main" val="15872475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p:cNvSpPr txBox="1">
            <a:spLocks noChangeArrowheads="1"/>
          </p:cNvSpPr>
          <p:nvPr/>
        </p:nvSpPr>
        <p:spPr bwMode="auto">
          <a:xfrm>
            <a:off x="863600" y="1187450"/>
            <a:ext cx="4491038"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296863" indent="-261938">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1pPr>
            <a:lvl2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2pPr>
            <a:lvl3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3pPr>
            <a:lvl4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4pPr>
            <a:lvl5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9pPr>
          </a:lstStyle>
          <a:p>
            <a:pPr eaLnBrk="1">
              <a:spcAft>
                <a:spcPts val="850"/>
              </a:spcAft>
              <a:buClr>
                <a:srgbClr val="000000"/>
              </a:buClr>
              <a:buSzPct val="100000"/>
              <a:buFont typeface="Wingdings" charset="2"/>
              <a:buChar char=""/>
            </a:pPr>
            <a:r>
              <a:rPr lang="es-ES" altLang="es-ES_tradnl" sz="2200" b="1">
                <a:solidFill>
                  <a:srgbClr val="000000"/>
                </a:solidFill>
                <a:latin typeface="Times New Roman" charset="0"/>
              </a:rPr>
              <a:t>Mente sabia, mente coSciente, la VERDAD, la clarividencia</a:t>
            </a:r>
          </a:p>
          <a:p>
            <a:pPr eaLnBrk="1">
              <a:spcAft>
                <a:spcPts val="850"/>
              </a:spcAft>
              <a:buClr>
                <a:srgbClr val="000000"/>
              </a:buClr>
              <a:buSzPct val="100000"/>
              <a:buFont typeface="Wingdings" charset="2"/>
              <a:buChar char=""/>
            </a:pPr>
            <a:r>
              <a:rPr lang="es-ES" altLang="es-ES_tradnl" sz="2200" b="1">
                <a:solidFill>
                  <a:srgbClr val="000000"/>
                </a:solidFill>
                <a:latin typeface="Times New Roman" charset="0"/>
              </a:rPr>
              <a:t>Los CAMBIOS, situaciones INESPERADAS</a:t>
            </a:r>
          </a:p>
          <a:p>
            <a:pPr eaLnBrk="1">
              <a:spcAft>
                <a:spcPts val="850"/>
              </a:spcAft>
              <a:buClr>
                <a:srgbClr val="000000"/>
              </a:buClr>
              <a:buSzPct val="100000"/>
              <a:buFont typeface="Wingdings" charset="2"/>
              <a:buChar char=""/>
            </a:pPr>
            <a:r>
              <a:rPr lang="es-ES" altLang="es-ES_tradnl" sz="2200" b="1">
                <a:solidFill>
                  <a:srgbClr val="000000"/>
                </a:solidFill>
                <a:latin typeface="Times New Roman" charset="0"/>
              </a:rPr>
              <a:t>Apertura a los GRUPOS y a los SOCIAL</a:t>
            </a:r>
          </a:p>
          <a:p>
            <a:pPr eaLnBrk="1">
              <a:spcAft>
                <a:spcPts val="850"/>
              </a:spcAft>
              <a:buClr>
                <a:srgbClr val="000000"/>
              </a:buClr>
              <a:buSzPct val="100000"/>
              <a:buFont typeface="Wingdings" charset="2"/>
              <a:buChar char=""/>
            </a:pPr>
            <a:r>
              <a:rPr lang="es-ES" altLang="es-ES_tradnl" sz="2200" b="1">
                <a:solidFill>
                  <a:srgbClr val="000000"/>
                </a:solidFill>
                <a:latin typeface="Times New Roman" charset="0"/>
              </a:rPr>
              <a:t>LIBERTAD, INDEPENDENCIA, SOLIDARIDAD, AMISTAD,</a:t>
            </a:r>
          </a:p>
          <a:p>
            <a:pPr eaLnBrk="1">
              <a:spcAft>
                <a:spcPts val="850"/>
              </a:spcAft>
              <a:buClr>
                <a:srgbClr val="000000"/>
              </a:buClr>
              <a:buSzPct val="100000"/>
              <a:buFont typeface="Wingdings" charset="2"/>
              <a:buChar char=""/>
            </a:pPr>
            <a:r>
              <a:rPr lang="es-ES" altLang="es-ES_tradnl" sz="2200" b="1">
                <a:solidFill>
                  <a:srgbClr val="000000"/>
                </a:solidFill>
                <a:latin typeface="Times New Roman" charset="0"/>
              </a:rPr>
              <a:t>INNOVACIÓN, VANGUARDIA</a:t>
            </a:r>
          </a:p>
          <a:p>
            <a:pPr eaLnBrk="1">
              <a:spcAft>
                <a:spcPts val="850"/>
              </a:spcAft>
              <a:buClr>
                <a:srgbClr val="000000"/>
              </a:buClr>
              <a:buSzPct val="100000"/>
              <a:buFont typeface="Wingdings" charset="2"/>
              <a:buChar char=""/>
            </a:pPr>
            <a:r>
              <a:rPr lang="es-ES" altLang="es-ES_tradnl" sz="2200" b="1">
                <a:solidFill>
                  <a:srgbClr val="000000"/>
                </a:solidFill>
                <a:latin typeface="Times New Roman" charset="0"/>
              </a:rPr>
              <a:t>AQUÍ Y AHORA</a:t>
            </a:r>
          </a:p>
          <a:p>
            <a:pPr eaLnBrk="1">
              <a:spcAft>
                <a:spcPts val="850"/>
              </a:spcAft>
              <a:buClr>
                <a:srgbClr val="000000"/>
              </a:buClr>
              <a:buSzPct val="100000"/>
              <a:buFont typeface="Wingdings" charset="2"/>
              <a:buChar char=""/>
            </a:pPr>
            <a:r>
              <a:rPr lang="es-ES" altLang="es-ES_tradnl" sz="2200" b="1">
                <a:solidFill>
                  <a:srgbClr val="000000"/>
                </a:solidFill>
                <a:latin typeface="Times New Roman" charset="0"/>
              </a:rPr>
              <a:t>Terapias ENERGÉTICAS</a:t>
            </a:r>
          </a:p>
          <a:p>
            <a:pPr eaLnBrk="1">
              <a:spcAft>
                <a:spcPts val="850"/>
              </a:spcAft>
              <a:buSzPct val="100000"/>
            </a:pPr>
            <a:r>
              <a:rPr lang="es-ES" altLang="es-ES_tradnl" sz="2200" b="1">
                <a:solidFill>
                  <a:srgbClr val="FF0000"/>
                </a:solidFill>
                <a:latin typeface="Times New Roman" charset="0"/>
              </a:rPr>
              <a:t>                                      </a:t>
            </a:r>
          </a:p>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107522"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075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 Box 4"/>
          <p:cNvSpPr txBox="1">
            <a:spLocks noChangeArrowheads="1"/>
          </p:cNvSpPr>
          <p:nvPr/>
        </p:nvSpPr>
        <p:spPr bwMode="auto">
          <a:xfrm>
            <a:off x="5184775" y="674688"/>
            <a:ext cx="5075238"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323850" indent="-261938">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1pPr>
            <a:lvl2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2pPr>
            <a:lvl3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3pPr>
            <a:lvl4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4pPr>
            <a:lvl5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9pPr>
          </a:lstStyle>
          <a:p>
            <a:pPr eaLnBrk="1">
              <a:spcAft>
                <a:spcPts val="850"/>
              </a:spcAft>
              <a:buSzPct val="100000"/>
            </a:pPr>
            <a:endParaRPr lang="es-ES" altLang="es-ES_tradnl" b="1" dirty="0">
              <a:solidFill>
                <a:srgbClr val="000000"/>
              </a:solidFill>
              <a:latin typeface="Times New Roman" charset="0"/>
            </a:endParaRPr>
          </a:p>
          <a:p>
            <a:pPr eaLnBrk="1">
              <a:spcAft>
                <a:spcPts val="1300"/>
              </a:spcAft>
              <a:buClr>
                <a:srgbClr val="000000"/>
              </a:buClr>
              <a:buSzPct val="100000"/>
              <a:buFont typeface="Wingdings" charset="2"/>
              <a:buChar char=""/>
            </a:pPr>
            <a:r>
              <a:rPr lang="es-ES" altLang="es-ES_tradnl" sz="2200" b="1" dirty="0">
                <a:solidFill>
                  <a:srgbClr val="FF0000"/>
                </a:solidFill>
                <a:latin typeface="Times New Roman" charset="0"/>
              </a:rPr>
              <a:t>Mente dormida, la mentira,  TENSIÓN MENTAL</a:t>
            </a:r>
          </a:p>
          <a:p>
            <a:pPr eaLnBrk="1">
              <a:spcAft>
                <a:spcPts val="1300"/>
              </a:spcAft>
              <a:buClr>
                <a:srgbClr val="000000"/>
              </a:buClr>
              <a:buSzPct val="100000"/>
              <a:buFont typeface="Wingdings" charset="2"/>
              <a:buChar char=""/>
            </a:pPr>
            <a:r>
              <a:rPr lang="es-ES" altLang="es-ES_tradnl" sz="2200" b="1" dirty="0">
                <a:solidFill>
                  <a:srgbClr val="FF0000"/>
                </a:solidFill>
                <a:latin typeface="Times New Roman" charset="0"/>
              </a:rPr>
              <a:t>Resistencia a los cambios o excesivos cambios</a:t>
            </a:r>
          </a:p>
          <a:p>
            <a:pPr eaLnBrk="1">
              <a:spcAft>
                <a:spcPts val="1300"/>
              </a:spcAft>
              <a:buClr>
                <a:srgbClr val="000000"/>
              </a:buClr>
              <a:buSzPct val="100000"/>
              <a:buFont typeface="Wingdings" charset="2"/>
              <a:buChar char=""/>
            </a:pPr>
            <a:r>
              <a:rPr lang="es-ES" altLang="es-ES_tradnl" sz="2200" b="1" dirty="0">
                <a:solidFill>
                  <a:srgbClr val="FF0000"/>
                </a:solidFill>
                <a:latin typeface="Times New Roman" charset="0"/>
              </a:rPr>
              <a:t>Aislamiento social, muy liberal y dogmático, maníaco, radical  </a:t>
            </a:r>
          </a:p>
          <a:p>
            <a:pPr eaLnBrk="1">
              <a:spcAft>
                <a:spcPts val="1300"/>
              </a:spcAft>
              <a:buClr>
                <a:srgbClr val="000000"/>
              </a:buClr>
              <a:buSzPct val="100000"/>
              <a:buFont typeface="Wingdings" charset="2"/>
              <a:buChar char=""/>
            </a:pPr>
            <a:r>
              <a:rPr lang="es-ES" altLang="es-ES_tradnl" sz="2200" b="1" dirty="0">
                <a:solidFill>
                  <a:srgbClr val="FF0000"/>
                </a:solidFill>
                <a:latin typeface="Times New Roman" charset="0"/>
              </a:rPr>
              <a:t>Dependiente de los demás                        </a:t>
            </a:r>
          </a:p>
          <a:p>
            <a:pPr eaLnBrk="1">
              <a:spcAft>
                <a:spcPts val="1300"/>
              </a:spcAft>
              <a:buClr>
                <a:srgbClr val="000000"/>
              </a:buClr>
              <a:buSzPct val="100000"/>
              <a:buFont typeface="Wingdings" charset="2"/>
              <a:buChar char=""/>
            </a:pPr>
            <a:r>
              <a:rPr lang="es-ES" altLang="es-ES_tradnl" sz="2200" b="1" dirty="0">
                <a:solidFill>
                  <a:srgbClr val="FF0000"/>
                </a:solidFill>
                <a:latin typeface="Times New Roman" charset="0"/>
              </a:rPr>
              <a:t>Resistencia a la innovación</a:t>
            </a:r>
          </a:p>
          <a:p>
            <a:pPr eaLnBrk="1">
              <a:spcAft>
                <a:spcPts val="1300"/>
              </a:spcAft>
              <a:buClr>
                <a:srgbClr val="000000"/>
              </a:buClr>
              <a:buSzPct val="100000"/>
              <a:buFont typeface="Wingdings" charset="2"/>
              <a:buChar char=""/>
            </a:pPr>
            <a:r>
              <a:rPr lang="es-ES" altLang="es-ES_tradnl" sz="2200" b="1" dirty="0">
                <a:solidFill>
                  <a:srgbClr val="FF0000"/>
                </a:solidFill>
                <a:latin typeface="Times New Roman" charset="0"/>
              </a:rPr>
              <a:t>Mente automática: pasado y futuro</a:t>
            </a:r>
          </a:p>
          <a:p>
            <a:pPr eaLnBrk="1">
              <a:spcAft>
                <a:spcPts val="1300"/>
              </a:spcAft>
              <a:buClr>
                <a:srgbClr val="000000"/>
              </a:buClr>
              <a:buSzPct val="100000"/>
              <a:buFont typeface="Wingdings" charset="2"/>
              <a:buChar char=""/>
            </a:pPr>
            <a:r>
              <a:rPr lang="es-ES" altLang="es-ES_tradnl" sz="2200" b="1" dirty="0">
                <a:solidFill>
                  <a:srgbClr val="FF0000"/>
                </a:solidFill>
                <a:latin typeface="Times New Roman" charset="0"/>
              </a:rPr>
              <a:t>Dificultad terapias energéticas   </a:t>
            </a:r>
            <a:r>
              <a:rPr lang="es-ES" altLang="es-ES_tradnl" sz="2200" b="1" dirty="0">
                <a:solidFill>
                  <a:srgbClr val="000000"/>
                </a:solidFill>
                <a:latin typeface="Times New Roman" charset="0"/>
              </a:rPr>
              <a:t>  </a:t>
            </a:r>
          </a:p>
          <a:p>
            <a:pPr eaLnBrk="1">
              <a:spcAft>
                <a:spcPts val="850"/>
              </a:spcAft>
              <a:buSzPct val="100000"/>
            </a:pPr>
            <a:endParaRPr lang="es-ES" altLang="es-ES_tradnl" sz="2200" b="1" dirty="0">
              <a:solidFill>
                <a:srgbClr val="000000"/>
              </a:solidFill>
              <a:latin typeface="Times New Roman" charset="0"/>
            </a:endParaRPr>
          </a:p>
        </p:txBody>
      </p:sp>
      <p:sp>
        <p:nvSpPr>
          <p:cNvPr id="107525" name="Text Box 5"/>
          <p:cNvSpPr txBox="1">
            <a:spLocks noChangeArrowheads="1"/>
          </p:cNvSpPr>
          <p:nvPr/>
        </p:nvSpPr>
        <p:spPr bwMode="auto">
          <a:xfrm>
            <a:off x="-136525" y="188913"/>
            <a:ext cx="10125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URANO: la conSciencia, la Mente Sabia</a:t>
            </a:r>
          </a:p>
        </p:txBody>
      </p:sp>
    </p:spTree>
    <p:extLst>
      <p:ext uri="{BB962C8B-B14F-4D97-AF65-F5344CB8AC3E}">
        <p14:creationId xmlns:p14="http://schemas.microsoft.com/office/powerpoint/2010/main" val="3420448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1"/>
          <p:cNvSpPr txBox="1">
            <a:spLocks noChangeArrowheads="1"/>
          </p:cNvSpPr>
          <p:nvPr/>
        </p:nvSpPr>
        <p:spPr bwMode="auto">
          <a:xfrm>
            <a:off x="909638" y="1603375"/>
            <a:ext cx="865028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lstStyle>
            <a:lvl1pPr marL="307975" indent="-238125">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9pPr>
          </a:lstStyle>
          <a:p>
            <a:pPr>
              <a:lnSpc>
                <a:spcPct val="115000"/>
              </a:lnSpc>
              <a:spcAft>
                <a:spcPts val="1138"/>
              </a:spcAft>
              <a:buClr>
                <a:srgbClr val="000000"/>
              </a:buClr>
              <a:buSzPct val="100000"/>
              <a:buFont typeface="Times New Roman" charset="0"/>
              <a:buChar char=""/>
            </a:pPr>
            <a:r>
              <a:rPr lang="es-ES" altLang="es-ES_tradnl" sz="2200">
                <a:solidFill>
                  <a:srgbClr val="000000"/>
                </a:solidFill>
                <a:latin typeface="Times New Roman" charset="0"/>
              </a:rPr>
              <a:t>LUZ: original, inventivo, humanitario, trabajo en grupos, solidario, espíritu de verdad.</a:t>
            </a:r>
          </a:p>
          <a:p>
            <a:pPr>
              <a:lnSpc>
                <a:spcPct val="115000"/>
              </a:lnSpc>
              <a:spcAft>
                <a:spcPts val="1138"/>
              </a:spcAft>
              <a:buClr>
                <a:srgbClr val="000000"/>
              </a:buClr>
              <a:buSzPct val="100000"/>
              <a:buFont typeface="Times New Roman" charset="0"/>
              <a:buChar char=""/>
            </a:pPr>
            <a:r>
              <a:rPr lang="es-ES" altLang="es-ES_tradnl" sz="2200">
                <a:solidFill>
                  <a:srgbClr val="000000"/>
                </a:solidFill>
                <a:latin typeface="Times New Roman" charset="0"/>
              </a:rPr>
              <a:t>SOMBRA: rebelde, obstinado (ideas fijas), revolucionario caótico, poco calor humano, </a:t>
            </a:r>
            <a:r>
              <a:rPr lang="es-ES" altLang="es-ES" sz="2200">
                <a:solidFill>
                  <a:srgbClr val="000000"/>
                </a:solidFill>
                <a:latin typeface="Times New Roman" charset="0"/>
              </a:rPr>
              <a:t>“</a:t>
            </a:r>
            <a:r>
              <a:rPr lang="es-ES" altLang="es-ES_tradnl" sz="2200">
                <a:solidFill>
                  <a:srgbClr val="000000"/>
                </a:solidFill>
                <a:latin typeface="Times New Roman" charset="0"/>
              </a:rPr>
              <a:t>el opresor</a:t>
            </a:r>
            <a:r>
              <a:rPr lang="es-ES" altLang="es-ES" sz="2200">
                <a:solidFill>
                  <a:srgbClr val="000000"/>
                </a:solidFill>
                <a:latin typeface="Times New Roman" charset="0"/>
              </a:rPr>
              <a:t>”</a:t>
            </a:r>
            <a:r>
              <a:rPr lang="es-ES" altLang="es-ES_tradnl" sz="2200">
                <a:solidFill>
                  <a:srgbClr val="000000"/>
                </a:solidFill>
                <a:latin typeface="Times New Roman" charset="0"/>
              </a:rPr>
              <a:t> (falsa idea de libertad).</a:t>
            </a:r>
          </a:p>
          <a:p>
            <a:pPr algn="ctr">
              <a:lnSpc>
                <a:spcPct val="115000"/>
              </a:lnSpc>
              <a:spcAft>
                <a:spcPts val="1138"/>
              </a:spcAft>
              <a:buSzPct val="100000"/>
            </a:pPr>
            <a:endParaRPr lang="es-ES" altLang="es-ES_tradnl" sz="1300">
              <a:solidFill>
                <a:srgbClr val="000000"/>
              </a:solidFill>
              <a:latin typeface="Verdana" charset="0"/>
            </a:endParaRPr>
          </a:p>
          <a:p>
            <a:pPr algn="ctr">
              <a:lnSpc>
                <a:spcPct val="115000"/>
              </a:lnSpc>
              <a:spcAft>
                <a:spcPts val="1138"/>
              </a:spcAft>
              <a:buSzPct val="100000"/>
            </a:pPr>
            <a:endParaRPr lang="es-ES" altLang="es-ES_tradnl" sz="1300">
              <a:solidFill>
                <a:srgbClr val="000000"/>
              </a:solidFill>
              <a:latin typeface="Verdana" charset="0"/>
            </a:endParaRPr>
          </a:p>
        </p:txBody>
      </p:sp>
      <p:sp>
        <p:nvSpPr>
          <p:cNvPr id="111619" name="Text Box 2"/>
          <p:cNvSpPr txBox="1">
            <a:spLocks noChangeArrowheads="1"/>
          </p:cNvSpPr>
          <p:nvPr/>
        </p:nvSpPr>
        <p:spPr bwMode="auto">
          <a:xfrm>
            <a:off x="708025" y="342900"/>
            <a:ext cx="92694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EGO REBELDE-EXTREMISTA</a:t>
            </a:r>
          </a:p>
          <a:p>
            <a:pPr algn="ctr">
              <a:buSzPct val="100000"/>
            </a:pPr>
            <a:r>
              <a:rPr lang="es-ES" altLang="es-ES_tradnl" sz="2300" b="1">
                <a:solidFill>
                  <a:srgbClr val="C00000"/>
                </a:solidFill>
              </a:rPr>
              <a:t>LIBERTARIO</a:t>
            </a:r>
          </a:p>
          <a:p>
            <a:pPr algn="ctr">
              <a:buSzPct val="100000"/>
            </a:pPr>
            <a:endParaRPr lang="es-ES" altLang="es-ES_tradnl" sz="2300" b="1">
              <a:solidFill>
                <a:srgbClr val="C00000"/>
              </a:solidFill>
            </a:endParaRPr>
          </a:p>
        </p:txBody>
      </p:sp>
      <p:sp>
        <p:nvSpPr>
          <p:cNvPr id="111620" name="Freeform 3"/>
          <p:cNvSpPr>
            <a:spLocks noChangeArrowheads="1"/>
          </p:cNvSpPr>
          <p:nvPr/>
        </p:nvSpPr>
        <p:spPr bwMode="auto">
          <a:xfrm>
            <a:off x="0" y="0"/>
            <a:ext cx="671513"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111621" name="Text Box 4"/>
          <p:cNvSpPr txBox="1">
            <a:spLocks noChangeArrowheads="1"/>
          </p:cNvSpPr>
          <p:nvPr/>
        </p:nvSpPr>
        <p:spPr bwMode="auto">
          <a:xfrm>
            <a:off x="1800225" y="4022725"/>
            <a:ext cx="89979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buSzPct val="100000"/>
            </a:pPr>
            <a:r>
              <a:rPr lang="es-ES" altLang="es-ES_tradnl" sz="2300" b="1">
                <a:solidFill>
                  <a:srgbClr val="C00000"/>
                </a:solidFill>
              </a:rPr>
              <a:t>SALIDA HACIA LA LUZ: </a:t>
            </a:r>
          </a:p>
          <a:p>
            <a:pPr>
              <a:buSzPct val="100000"/>
            </a:pPr>
            <a:r>
              <a:rPr lang="es-ES" altLang="es-ES_tradnl" sz="2300" b="1">
                <a:solidFill>
                  <a:srgbClr val="C00000"/>
                </a:solidFill>
              </a:rPr>
              <a:t>  - Comprometerse con los demás sin perder libertad ni identidad</a:t>
            </a:r>
          </a:p>
          <a:p>
            <a:pPr>
              <a:buSzPct val="100000"/>
            </a:pPr>
            <a:r>
              <a:rPr lang="es-ES" altLang="es-ES_tradnl" sz="2300" b="1">
                <a:solidFill>
                  <a:srgbClr val="C00000"/>
                </a:solidFill>
              </a:rPr>
              <a:t>-  No imponer dogmas </a:t>
            </a:r>
          </a:p>
          <a:p>
            <a:pPr>
              <a:buSzPct val="100000"/>
            </a:pPr>
            <a:r>
              <a:rPr lang="es-ES" altLang="es-ES_tradnl" sz="2300" b="1">
                <a:solidFill>
                  <a:srgbClr val="C00000"/>
                </a:solidFill>
              </a:rPr>
              <a:t>-  Aportar visiones nuevas</a:t>
            </a:r>
          </a:p>
          <a:p>
            <a:pPr>
              <a:buSzPct val="100000"/>
            </a:pPr>
            <a:r>
              <a:rPr lang="es-ES" altLang="es-ES_tradnl" sz="2300" b="1">
                <a:solidFill>
                  <a:srgbClr val="C00000"/>
                </a:solidFill>
              </a:rPr>
              <a:t>-  Negación / Voluntad</a:t>
            </a:r>
          </a:p>
        </p:txBody>
      </p:sp>
      <p:pic>
        <p:nvPicPr>
          <p:cNvPr id="1116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38" y="1214438"/>
            <a:ext cx="90805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0"/>
            <a:ext cx="15049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Text Box 7"/>
          <p:cNvSpPr txBox="1">
            <a:spLocks noChangeArrowheads="1"/>
          </p:cNvSpPr>
          <p:nvPr/>
        </p:nvSpPr>
        <p:spPr bwMode="auto">
          <a:xfrm>
            <a:off x="1404938" y="134938"/>
            <a:ext cx="8604250" cy="944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000000"/>
                </a:solidFill>
              </a:rPr>
              <a:t>ACUARIO: EGO DEL </a:t>
            </a:r>
            <a:r>
              <a:rPr lang="es-ES" altLang="es-ES_tradnl" sz="4000" b="1">
                <a:solidFill>
                  <a:srgbClr val="FF4500"/>
                </a:solidFill>
              </a:rPr>
              <a:t>LIBERTARIO</a:t>
            </a:r>
          </a:p>
        </p:txBody>
      </p:sp>
    </p:spTree>
    <p:extLst>
      <p:ext uri="{BB962C8B-B14F-4D97-AF65-F5344CB8AC3E}">
        <p14:creationId xmlns:p14="http://schemas.microsoft.com/office/powerpoint/2010/main" val="6403626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reeform 1"/>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708025" y="233363"/>
            <a:ext cx="9269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TABLA RESUMEN</a:t>
            </a:r>
            <a:endParaRPr lang="es-ES" altLang="es-ES_tradnl" sz="2300" b="1">
              <a:solidFill>
                <a:srgbClr val="FF4500"/>
              </a:solidFill>
            </a:endParaRPr>
          </a:p>
          <a:p>
            <a:pPr algn="ctr">
              <a:buSzPct val="100000"/>
            </a:pPr>
            <a:endParaRPr lang="es-ES" altLang="es-ES_tradnl" sz="2300" b="1">
              <a:solidFill>
                <a:srgbClr val="C00000"/>
              </a:solidFill>
            </a:endParaRPr>
          </a:p>
        </p:txBody>
      </p:sp>
      <p:graphicFrame>
        <p:nvGraphicFramePr>
          <p:cNvPr id="2" name="Tabla 1"/>
          <p:cNvGraphicFramePr>
            <a:graphicFrameLocks noGrp="1"/>
          </p:cNvGraphicFramePr>
          <p:nvPr>
            <p:extLst/>
          </p:nvPr>
        </p:nvGraphicFramePr>
        <p:xfrm>
          <a:off x="1679575" y="2011363"/>
          <a:ext cx="7464426" cy="2743200"/>
        </p:xfrm>
        <a:graphic>
          <a:graphicData uri="http://schemas.openxmlformats.org/drawingml/2006/table">
            <a:tbl>
              <a:tblPr firstRow="1" bandRow="1">
                <a:tableStyleId>{5940675A-B579-460E-94D1-54222C63F5DA}</a:tableStyleId>
              </a:tblPr>
              <a:tblGrid>
                <a:gridCol w="2488142"/>
                <a:gridCol w="2488142"/>
                <a:gridCol w="2488142"/>
              </a:tblGrid>
              <a:tr h="640073">
                <a:tc>
                  <a:txBody>
                    <a:bodyPr/>
                    <a:lstStyle/>
                    <a:p>
                      <a:pPr algn="ctr"/>
                      <a:r>
                        <a:rPr lang="es-ES_tradnl" sz="1800" dirty="0" smtClean="0"/>
                        <a:t>PLANETA</a:t>
                      </a:r>
                      <a:endParaRPr lang="es-ES_tradnl" sz="1800" dirty="0"/>
                    </a:p>
                  </a:txBody>
                  <a:tcPr marL="91437" marR="91437" marT="45710" marB="45710"/>
                </a:tc>
                <a:tc>
                  <a:txBody>
                    <a:bodyPr/>
                    <a:lstStyle/>
                    <a:p>
                      <a:pPr algn="ctr"/>
                      <a:r>
                        <a:rPr lang="es-ES_tradnl" sz="1800" dirty="0" smtClean="0"/>
                        <a:t>COMPORTAMIENTO EN SOMBRA</a:t>
                      </a:r>
                      <a:endParaRPr lang="es-ES_tradnl" sz="1800" dirty="0"/>
                    </a:p>
                  </a:txBody>
                  <a:tcPr marL="91437" marR="91437" marT="45710" marB="45710"/>
                </a:tc>
                <a:tc>
                  <a:txBody>
                    <a:bodyPr/>
                    <a:lstStyle/>
                    <a:p>
                      <a:pPr algn="ctr"/>
                      <a:r>
                        <a:rPr lang="es-ES_tradnl" sz="1800" dirty="0" smtClean="0"/>
                        <a:t>RA</a:t>
                      </a:r>
                      <a:r>
                        <a:rPr lang="es-ES" sz="1800" dirty="0" smtClean="0"/>
                        <a:t>Í</a:t>
                      </a:r>
                      <a:r>
                        <a:rPr lang="es-ES_tradnl" sz="1800" dirty="0" smtClean="0"/>
                        <a:t>Z</a:t>
                      </a:r>
                      <a:endParaRPr lang="es-ES_tradnl" sz="1800" dirty="0"/>
                    </a:p>
                  </a:txBody>
                  <a:tcPr marL="91437" marR="91437" marT="45710" marB="45710"/>
                </a:tc>
              </a:tr>
              <a:tr h="1188727">
                <a:tc>
                  <a:txBody>
                    <a:bodyPr/>
                    <a:lstStyle/>
                    <a:p>
                      <a:pPr algn="ctr"/>
                      <a:r>
                        <a:rPr lang="es-ES_tradnl" sz="1800" b="1" dirty="0" smtClean="0">
                          <a:solidFill>
                            <a:srgbClr val="FF0000"/>
                          </a:solidFill>
                        </a:rPr>
                        <a:t>SOL</a:t>
                      </a:r>
                    </a:p>
                    <a:p>
                      <a:pPr algn="ctr"/>
                      <a:r>
                        <a:rPr lang="es-ES_tradnl" sz="1800" b="1" dirty="0" smtClean="0">
                          <a:solidFill>
                            <a:srgbClr val="FF0000"/>
                          </a:solidFill>
                        </a:rPr>
                        <a:t>LEO</a:t>
                      </a:r>
                    </a:p>
                    <a:p>
                      <a:pPr algn="ctr"/>
                      <a:r>
                        <a:rPr lang="es-ES_tradnl" sz="1800" b="1" dirty="0" smtClean="0">
                          <a:solidFill>
                            <a:srgbClr val="FF0000"/>
                          </a:solidFill>
                        </a:rPr>
                        <a:t>CASA V</a:t>
                      </a:r>
                      <a:endParaRPr lang="es-ES_tradnl" sz="1800" b="1" dirty="0">
                        <a:solidFill>
                          <a:srgbClr val="FF0000"/>
                        </a:solidFill>
                      </a:endParaRPr>
                    </a:p>
                  </a:txBody>
                  <a:tcPr marL="91437" marR="91437" marT="45710" marB="45710"/>
                </a:tc>
                <a:tc>
                  <a:txBody>
                    <a:bodyPr/>
                    <a:lstStyle/>
                    <a:p>
                      <a:pPr marL="285750" indent="-285750" algn="l">
                        <a:buFont typeface="Arial" charset="0"/>
                        <a:buChar char="•"/>
                      </a:pPr>
                      <a:r>
                        <a:rPr lang="es-ES_tradnl" sz="1800" dirty="0" smtClean="0"/>
                        <a:t>Impositor</a:t>
                      </a:r>
                      <a:r>
                        <a:rPr lang="es-ES_tradnl" sz="1800" baseline="0" dirty="0" smtClean="0"/>
                        <a:t> moderado</a:t>
                      </a:r>
                    </a:p>
                    <a:p>
                      <a:pPr marL="285750" indent="-285750" algn="l">
                        <a:buFont typeface="Arial" charset="0"/>
                        <a:buChar char="•"/>
                      </a:pPr>
                      <a:r>
                        <a:rPr lang="es-ES_tradnl" sz="1800" baseline="0" dirty="0" err="1" smtClean="0"/>
                        <a:t>Sumisi</a:t>
                      </a:r>
                      <a:r>
                        <a:rPr lang="es-ES" sz="1800" baseline="0" dirty="0" err="1" smtClean="0"/>
                        <a:t>ón</a:t>
                      </a:r>
                      <a:r>
                        <a:rPr lang="es-ES" sz="1800" baseline="0" dirty="0" smtClean="0"/>
                        <a:t> moderado</a:t>
                      </a:r>
                      <a:endParaRPr lang="es-ES" sz="1800" dirty="0" smtClean="0"/>
                    </a:p>
                  </a:txBody>
                  <a:tcPr marL="91437" marR="91437" marT="45710" marB="45710"/>
                </a:tc>
                <a:tc>
                  <a:txBody>
                    <a:bodyPr/>
                    <a:lstStyle/>
                    <a:p>
                      <a:pPr marL="285750" indent="-285750" algn="l">
                        <a:buFont typeface="Arial" charset="0"/>
                        <a:buChar char="•"/>
                      </a:pPr>
                      <a:r>
                        <a:rPr lang="es-ES_tradnl" sz="1800" dirty="0" smtClean="0"/>
                        <a:t>Miedo</a:t>
                      </a:r>
                      <a:r>
                        <a:rPr lang="es-ES_tradnl" sz="1800" baseline="0" dirty="0" smtClean="0"/>
                        <a:t> a no poder</a:t>
                      </a:r>
                    </a:p>
                    <a:p>
                      <a:pPr marL="285750" indent="-285750" algn="l">
                        <a:buFont typeface="Arial" charset="0"/>
                        <a:buChar char="•"/>
                      </a:pPr>
                      <a:r>
                        <a:rPr lang="es-ES_tradnl" sz="1800" baseline="0" dirty="0" smtClean="0"/>
                        <a:t>Miedo a ser fuerte</a:t>
                      </a:r>
                    </a:p>
                    <a:p>
                      <a:pPr marL="285750" indent="-285750" algn="l">
                        <a:buFont typeface="Arial" charset="0"/>
                        <a:buChar char="•"/>
                      </a:pPr>
                      <a:r>
                        <a:rPr lang="es-ES_tradnl" sz="1800" baseline="0" dirty="0" smtClean="0"/>
                        <a:t>Miedo a decidir</a:t>
                      </a:r>
                      <a:endParaRPr lang="es-ES_tradnl" sz="1800" dirty="0"/>
                    </a:p>
                  </a:txBody>
                  <a:tcPr marL="91437" marR="91437" marT="45710" marB="45710"/>
                </a:tc>
              </a:tr>
              <a:tr h="914400">
                <a:tc>
                  <a:txBody>
                    <a:bodyPr/>
                    <a:lstStyle/>
                    <a:p>
                      <a:pPr algn="ctr"/>
                      <a:r>
                        <a:rPr lang="es-ES_tradnl" sz="1800" b="1" dirty="0" smtClean="0">
                          <a:solidFill>
                            <a:srgbClr val="FF0000"/>
                          </a:solidFill>
                        </a:rPr>
                        <a:t>LUNA</a:t>
                      </a:r>
                    </a:p>
                    <a:p>
                      <a:pPr algn="ctr"/>
                      <a:r>
                        <a:rPr lang="es-ES_tradnl" sz="1800" b="1" dirty="0" smtClean="0">
                          <a:solidFill>
                            <a:srgbClr val="FF0000"/>
                          </a:solidFill>
                        </a:rPr>
                        <a:t>C</a:t>
                      </a:r>
                      <a:r>
                        <a:rPr lang="es-ES" sz="1800" b="1" dirty="0" smtClean="0">
                          <a:solidFill>
                            <a:srgbClr val="FF0000"/>
                          </a:solidFill>
                        </a:rPr>
                        <a:t>ÁNCER</a:t>
                      </a:r>
                    </a:p>
                    <a:p>
                      <a:pPr algn="ctr"/>
                      <a:r>
                        <a:rPr lang="es-ES" sz="1800" b="1" dirty="0" smtClean="0">
                          <a:solidFill>
                            <a:srgbClr val="FF0000"/>
                          </a:solidFill>
                        </a:rPr>
                        <a:t>CASA IV</a:t>
                      </a:r>
                      <a:endParaRPr lang="es-ES_tradnl" sz="1800" b="1" dirty="0">
                        <a:solidFill>
                          <a:srgbClr val="FF0000"/>
                        </a:solidFill>
                      </a:endParaRPr>
                    </a:p>
                  </a:txBody>
                  <a:tcPr marL="91437" marR="91437" marT="45710" marB="45710"/>
                </a:tc>
                <a:tc>
                  <a:txBody>
                    <a:bodyPr/>
                    <a:lstStyle/>
                    <a:p>
                      <a:pPr marL="285750" indent="-285750" algn="l">
                        <a:buFont typeface="Arial" charset="0"/>
                        <a:buChar char="•"/>
                      </a:pPr>
                      <a:r>
                        <a:rPr lang="es-ES_tradnl" sz="1800" dirty="0" err="1" smtClean="0"/>
                        <a:t>Sobreprotecci</a:t>
                      </a:r>
                      <a:r>
                        <a:rPr lang="es-ES" sz="1800" dirty="0" err="1" smtClean="0"/>
                        <a:t>ón</a:t>
                      </a:r>
                      <a:endParaRPr lang="es-ES" sz="1800" dirty="0" smtClean="0"/>
                    </a:p>
                    <a:p>
                      <a:pPr marL="285750" indent="-285750" algn="l">
                        <a:buFont typeface="Arial" charset="0"/>
                        <a:buChar char="•"/>
                      </a:pPr>
                      <a:r>
                        <a:rPr lang="es-ES" sz="1800" dirty="0" smtClean="0"/>
                        <a:t>Abandono</a:t>
                      </a:r>
                      <a:endParaRPr lang="es-ES_tradnl" sz="1800" dirty="0"/>
                    </a:p>
                  </a:txBody>
                  <a:tcPr marL="91437" marR="91437" marT="45710" marB="45710"/>
                </a:tc>
                <a:tc>
                  <a:txBody>
                    <a:bodyPr/>
                    <a:lstStyle/>
                    <a:p>
                      <a:pPr marL="285750" indent="-285750" algn="l">
                        <a:buFont typeface="Arial" charset="0"/>
                        <a:buChar char="•"/>
                      </a:pPr>
                      <a:r>
                        <a:rPr lang="es-ES_tradnl" sz="1800" dirty="0" smtClean="0"/>
                        <a:t>Miedo</a:t>
                      </a:r>
                      <a:r>
                        <a:rPr lang="es-ES_tradnl" sz="1800" baseline="0" dirty="0" smtClean="0"/>
                        <a:t> a estar solo</a:t>
                      </a:r>
                      <a:endParaRPr lang="es-ES_tradnl" sz="1800" dirty="0" smtClean="0"/>
                    </a:p>
                  </a:txBody>
                  <a:tcPr marL="91437" marR="91437" marT="45710" marB="45710"/>
                </a:tc>
              </a:tr>
            </a:tbl>
          </a:graphicData>
        </a:graphic>
      </p:graphicFrame>
    </p:spTree>
    <p:extLst>
      <p:ext uri="{BB962C8B-B14F-4D97-AF65-F5344CB8AC3E}">
        <p14:creationId xmlns:p14="http://schemas.microsoft.com/office/powerpoint/2010/main" val="8612415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Freeform 1"/>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 Box 3"/>
          <p:cNvSpPr txBox="1">
            <a:spLocks noChangeArrowheads="1"/>
          </p:cNvSpPr>
          <p:nvPr/>
        </p:nvSpPr>
        <p:spPr bwMode="auto">
          <a:xfrm>
            <a:off x="714375" y="209550"/>
            <a:ext cx="9269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EGO </a:t>
            </a:r>
            <a:r>
              <a:rPr lang="es-ES" altLang="es-ES_tradnl" sz="2300" b="1">
                <a:solidFill>
                  <a:srgbClr val="FF4500"/>
                </a:solidFill>
              </a:rPr>
              <a:t>REBELDE-EXTREMISTA</a:t>
            </a:r>
          </a:p>
          <a:p>
            <a:pPr algn="ctr">
              <a:buSzPct val="100000"/>
            </a:pPr>
            <a:r>
              <a:rPr lang="es-ES" altLang="es-ES_tradnl" sz="2300" b="1">
                <a:solidFill>
                  <a:srgbClr val="FF4500"/>
                </a:solidFill>
              </a:rPr>
              <a:t>LIBERTARIO</a:t>
            </a:r>
          </a:p>
          <a:p>
            <a:pPr algn="ctr">
              <a:buSzPct val="100000"/>
            </a:pPr>
            <a:endParaRPr lang="es-ES" altLang="es-ES_tradnl" sz="2300" b="1">
              <a:solidFill>
                <a:srgbClr val="C00000"/>
              </a:solidFill>
            </a:endParaRPr>
          </a:p>
        </p:txBody>
      </p:sp>
      <p:graphicFrame>
        <p:nvGraphicFramePr>
          <p:cNvPr id="6" name="Tabla 5"/>
          <p:cNvGraphicFramePr>
            <a:graphicFrameLocks noGrp="1"/>
          </p:cNvGraphicFramePr>
          <p:nvPr/>
        </p:nvGraphicFramePr>
        <p:xfrm>
          <a:off x="1152525" y="1466850"/>
          <a:ext cx="8712200" cy="3932238"/>
        </p:xfrm>
        <a:graphic>
          <a:graphicData uri="http://schemas.openxmlformats.org/drawingml/2006/table">
            <a:tbl>
              <a:tblPr/>
              <a:tblGrid>
                <a:gridCol w="4608513"/>
                <a:gridCol w="4103687"/>
              </a:tblGrid>
              <a:tr h="3932238">
                <a:tc>
                  <a:txBody>
                    <a:bodyPr/>
                    <a:lstStyle>
                      <a:lvl1pPr algn="ctr">
                        <a:lnSpc>
                          <a:spcPct val="116000"/>
                        </a:lnSpc>
                        <a:spcAft>
                          <a:spcPts val="138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1pPr>
                      <a:lvl2pPr algn="ctr">
                        <a:lnSpc>
                          <a:spcPct val="116000"/>
                        </a:lnSpc>
                        <a:spcAft>
                          <a:spcPts val="1113"/>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2pPr>
                      <a:lvl3pPr algn="ctr">
                        <a:lnSpc>
                          <a:spcPct val="116000"/>
                        </a:lnSpc>
                        <a:spcAft>
                          <a:spcPts val="8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3pPr>
                      <a:lvl4pPr algn="ctr">
                        <a:lnSpc>
                          <a:spcPct val="116000"/>
                        </a:lnSpc>
                        <a:spcAft>
                          <a:spcPts val="563"/>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4pPr>
                      <a:lvl5pPr algn="ctr">
                        <a:lnSpc>
                          <a:spcPct val="116000"/>
                        </a:lnSpc>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5pPr>
                      <a:lvl6pPr marL="25146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6pPr>
                      <a:lvl7pPr marL="29718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7pPr>
                      <a:lvl8pPr marL="34290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8pPr>
                      <a:lvl9pPr marL="38862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Original</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Inventivo</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Humanitario, Solidario, Cívico y Altruista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00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Trabajo en Grupos (líder compartido),                                                                                                                                               Independiente, Libertador, Progresista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00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Respetuoso con el medio ambiente</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00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Amistad</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00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Espíritu de Verdad                                    </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chemeClr val="tx1"/>
                        </a:solidFill>
                        <a:effectLst/>
                        <a:latin typeface="Verdana" charset="0"/>
                        <a:ea typeface="ＭＳ Ｐゴシック" charset="-128"/>
                      </a:endParaRPr>
                    </a:p>
                  </a:txBody>
                  <a:tcPr marL="91432" marR="91432"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a:lnSpc>
                          <a:spcPct val="116000"/>
                        </a:lnSpc>
                        <a:spcAft>
                          <a:spcPts val="138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1pPr>
                      <a:lvl2pPr algn="ctr">
                        <a:lnSpc>
                          <a:spcPct val="116000"/>
                        </a:lnSpc>
                        <a:spcAft>
                          <a:spcPts val="1113"/>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2pPr>
                      <a:lvl3pPr algn="ctr">
                        <a:lnSpc>
                          <a:spcPct val="116000"/>
                        </a:lnSpc>
                        <a:spcAft>
                          <a:spcPts val="8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3pPr>
                      <a:lvl4pPr algn="ctr">
                        <a:lnSpc>
                          <a:spcPct val="116000"/>
                        </a:lnSpc>
                        <a:spcAft>
                          <a:spcPts val="563"/>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4pPr>
                      <a:lvl5pPr algn="ctr">
                        <a:lnSpc>
                          <a:spcPct val="116000"/>
                        </a:lnSpc>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5pPr>
                      <a:lvl6pPr marL="25146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6pPr>
                      <a:lvl7pPr marL="29718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7pPr>
                      <a:lvl8pPr marL="34290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8pPr>
                      <a:lvl9pPr marL="38862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Times New Roman" charset="0"/>
                          <a:ea typeface="ＭＳ Ｐゴシック" charset="-128"/>
                        </a:rPr>
                        <a:t>Rebelde</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Times New Roman" charset="0"/>
                          <a:ea typeface="ＭＳ Ｐゴシック" charset="-128"/>
                        </a:rPr>
                        <a:t>Obstinado: ideas fijas, Impositor</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Times New Roman" charset="0"/>
                          <a:ea typeface="ＭＳ Ｐゴシック" charset="-128"/>
                        </a:rPr>
                        <a:t>Revolucionario Caótico, Impositor</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FF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Times New Roman" charset="0"/>
                          <a:ea typeface="ＭＳ Ｐゴシック" charset="-128"/>
                        </a:rPr>
                        <a:t>Individualista-Excéntrico-Poco calor                                                                         humano</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Times New Roman" charset="0"/>
                          <a:ea typeface="ＭＳ Ｐゴシック" charset="-128"/>
                        </a:rPr>
                        <a:t>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Times New Roman" charset="0"/>
                          <a:ea typeface="ＭＳ Ｐゴシック" charset="-128"/>
                        </a:rPr>
                        <a:t>Opresor (falsa idea de libertad)</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FF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Times New Roman" charset="0"/>
                          <a:ea typeface="ＭＳ Ｐゴシック" charset="-128"/>
                        </a:rPr>
                        <a:t>Solitario</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FF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Times New Roman" charset="0"/>
                          <a:ea typeface="ＭＳ Ｐゴシック" charset="-128"/>
                        </a:rPr>
                        <a:t>Excesivos cambios bruscos                                </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Times New Roman" charset="0"/>
                          <a:ea typeface="ＭＳ Ｐゴシック" charset="-128"/>
                        </a:rPr>
                        <a:t>                                     </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chemeClr val="tx1"/>
                        </a:solidFill>
                        <a:effectLst/>
                        <a:latin typeface="Verdana" charset="0"/>
                        <a:ea typeface="ＭＳ Ｐゴシック" charset="-128"/>
                      </a:endParaRPr>
                    </a:p>
                  </a:txBody>
                  <a:tcPr marL="91432" marR="91432"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8560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1"/>
          <p:cNvSpPr txBox="1">
            <a:spLocks noChangeArrowheads="1"/>
          </p:cNvSpPr>
          <p:nvPr/>
        </p:nvSpPr>
        <p:spPr bwMode="auto">
          <a:xfrm>
            <a:off x="708025" y="265113"/>
            <a:ext cx="9269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EGO </a:t>
            </a:r>
            <a:r>
              <a:rPr lang="es-ES" altLang="es-ES_tradnl" sz="2300" b="1">
                <a:solidFill>
                  <a:srgbClr val="FF4500"/>
                </a:solidFill>
              </a:rPr>
              <a:t>REBELDE-EXTREMISTA</a:t>
            </a:r>
          </a:p>
          <a:p>
            <a:pPr algn="ctr">
              <a:buSzPct val="100000"/>
            </a:pPr>
            <a:r>
              <a:rPr lang="es-ES" altLang="es-ES_tradnl" sz="2300" b="1">
                <a:solidFill>
                  <a:srgbClr val="FF4500"/>
                </a:solidFill>
              </a:rPr>
              <a:t>LIBERTARIO</a:t>
            </a:r>
          </a:p>
          <a:p>
            <a:pPr algn="ctr">
              <a:buSzPct val="100000"/>
            </a:pPr>
            <a:endParaRPr lang="es-ES" altLang="es-ES_tradnl" sz="2300" b="1">
              <a:solidFill>
                <a:srgbClr val="C00000"/>
              </a:solidFill>
            </a:endParaRPr>
          </a:p>
        </p:txBody>
      </p:sp>
      <p:sp>
        <p:nvSpPr>
          <p:cNvPr id="115715" name="Freeform 2"/>
          <p:cNvSpPr>
            <a:spLocks noChangeArrowheads="1"/>
          </p:cNvSpPr>
          <p:nvPr/>
        </p:nvSpPr>
        <p:spPr bwMode="auto">
          <a:xfrm>
            <a:off x="0" y="0"/>
            <a:ext cx="671513"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157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15049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 Box 4"/>
          <p:cNvSpPr txBox="1">
            <a:spLocks noChangeArrowheads="1"/>
          </p:cNvSpPr>
          <p:nvPr/>
        </p:nvSpPr>
        <p:spPr bwMode="auto">
          <a:xfrm>
            <a:off x="1397000" y="1179091"/>
            <a:ext cx="846772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lstStyle>
            <a:lvl1pPr marL="307975" indent="-238125">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9pPr>
          </a:lstStyle>
          <a:p>
            <a:pPr marL="527050" indent="-457200" algn="just">
              <a:lnSpc>
                <a:spcPct val="115000"/>
              </a:lnSpc>
              <a:spcAft>
                <a:spcPts val="538"/>
              </a:spcAft>
              <a:buClr>
                <a:srgbClr val="000000"/>
              </a:buClr>
              <a:buSzPct val="100000"/>
              <a:buFont typeface="+mj-lt"/>
              <a:buAutoNum type="arabicPeriod"/>
            </a:pPr>
            <a:r>
              <a:rPr lang="es-ES" altLang="es-ES_tradnl" sz="2200" dirty="0">
                <a:solidFill>
                  <a:srgbClr val="000000"/>
                </a:solidFill>
                <a:latin typeface="Times New Roman" charset="0"/>
              </a:rPr>
              <a:t>Es importante sanar la herida </a:t>
            </a:r>
            <a:r>
              <a:rPr lang="es-ES" altLang="es-ES" sz="2200" dirty="0">
                <a:solidFill>
                  <a:srgbClr val="000000"/>
                </a:solidFill>
                <a:latin typeface="Times New Roman" charset="0"/>
              </a:rPr>
              <a:t>“</a:t>
            </a:r>
            <a:r>
              <a:rPr lang="es-ES" altLang="ja-JP" sz="2200" b="1" dirty="0">
                <a:solidFill>
                  <a:srgbClr val="000000"/>
                </a:solidFill>
                <a:latin typeface="Times New Roman" charset="0"/>
              </a:rPr>
              <a:t>libertad versus estabilidad</a:t>
            </a:r>
            <a:r>
              <a:rPr lang="es-ES" altLang="es-ES" sz="2200" dirty="0">
                <a:solidFill>
                  <a:srgbClr val="000000"/>
                </a:solidFill>
                <a:latin typeface="Times New Roman" charset="0"/>
              </a:rPr>
              <a:t>”</a:t>
            </a:r>
            <a:r>
              <a:rPr lang="es-ES" altLang="ja-JP" sz="2200" dirty="0">
                <a:solidFill>
                  <a:srgbClr val="000000"/>
                </a:solidFill>
                <a:latin typeface="Times New Roman" charset="0"/>
              </a:rPr>
              <a:t>. No culpar al otro por no recibirlo. Aceptar la existencia de ambas necesidades. </a:t>
            </a:r>
            <a:r>
              <a:rPr lang="es-ES" altLang="ja-JP" sz="2200" b="1" dirty="0">
                <a:solidFill>
                  <a:srgbClr val="000000"/>
                </a:solidFill>
                <a:latin typeface="Times New Roman" charset="0"/>
              </a:rPr>
              <a:t>No entres en </a:t>
            </a:r>
            <a:r>
              <a:rPr lang="es-ES" altLang="es-ES" sz="2200" b="1" dirty="0">
                <a:solidFill>
                  <a:srgbClr val="000000"/>
                </a:solidFill>
                <a:latin typeface="Times New Roman" charset="0"/>
              </a:rPr>
              <a:t>“</a:t>
            </a:r>
            <a:r>
              <a:rPr lang="es-ES" altLang="ja-JP" sz="2200" b="1" dirty="0" err="1">
                <a:solidFill>
                  <a:srgbClr val="000000"/>
                </a:solidFill>
                <a:latin typeface="Times New Roman" charset="0"/>
              </a:rPr>
              <a:t>hiperrazonar</a:t>
            </a:r>
            <a:r>
              <a:rPr lang="es-ES" altLang="ja-JP" sz="2200" b="1" dirty="0">
                <a:solidFill>
                  <a:srgbClr val="000000"/>
                </a:solidFill>
                <a:latin typeface="Times New Roman" charset="0"/>
              </a:rPr>
              <a:t> y sigue conectado a tus sentimientos</a:t>
            </a:r>
            <a:r>
              <a:rPr lang="es-ES" altLang="es-ES" sz="2200" b="1" dirty="0">
                <a:solidFill>
                  <a:srgbClr val="000000"/>
                </a:solidFill>
                <a:latin typeface="Times New Roman" charset="0"/>
              </a:rPr>
              <a:t>”.</a:t>
            </a:r>
            <a:endParaRPr lang="es-ES" altLang="ja-JP" sz="2200" b="1" dirty="0">
              <a:solidFill>
                <a:srgbClr val="000000"/>
              </a:solidFill>
              <a:latin typeface="Times New Roman" charset="0"/>
            </a:endParaRPr>
          </a:p>
          <a:p>
            <a:pPr marL="527050" indent="-457200" algn="just">
              <a:lnSpc>
                <a:spcPct val="115000"/>
              </a:lnSpc>
              <a:spcAft>
                <a:spcPts val="538"/>
              </a:spcAft>
              <a:buClr>
                <a:srgbClr val="000000"/>
              </a:buClr>
              <a:buSzPct val="100000"/>
              <a:buFont typeface="+mj-lt"/>
              <a:buAutoNum type="arabicPeriod"/>
            </a:pPr>
            <a:r>
              <a:rPr lang="es-ES" altLang="es-ES_tradnl" sz="2200" dirty="0">
                <a:solidFill>
                  <a:srgbClr val="000000"/>
                </a:solidFill>
                <a:latin typeface="Times New Roman" charset="0"/>
              </a:rPr>
              <a:t>La</a:t>
            </a:r>
            <a:r>
              <a:rPr lang="es-ES" altLang="es-ES_tradnl" sz="2200" b="1" dirty="0">
                <a:solidFill>
                  <a:srgbClr val="000000"/>
                </a:solidFill>
                <a:latin typeface="Times New Roman" charset="0"/>
              </a:rPr>
              <a:t> libertad individual para pensar y actuar</a:t>
            </a:r>
            <a:r>
              <a:rPr lang="es-ES" altLang="es-ES_tradnl" sz="2200" dirty="0">
                <a:solidFill>
                  <a:srgbClr val="000000"/>
                </a:solidFill>
                <a:latin typeface="Times New Roman" charset="0"/>
              </a:rPr>
              <a:t>: dejar de imponer mi criterio por muy justificado que pueda parecer. </a:t>
            </a:r>
            <a:r>
              <a:rPr lang="es-ES" altLang="es-ES" sz="2200" dirty="0">
                <a:solidFill>
                  <a:srgbClr val="000000"/>
                </a:solidFill>
                <a:latin typeface="Times New Roman" charset="0"/>
              </a:rPr>
              <a:t>“</a:t>
            </a:r>
            <a:r>
              <a:rPr lang="es-ES" altLang="es-ES_tradnl" sz="2200" dirty="0">
                <a:solidFill>
                  <a:srgbClr val="000000"/>
                </a:solidFill>
                <a:latin typeface="Times New Roman" charset="0"/>
              </a:rPr>
              <a:t>Tenemos que experimentar destinos individuales que nos hacen evolucionar</a:t>
            </a:r>
            <a:r>
              <a:rPr lang="es-ES" altLang="es-ES" sz="2200" dirty="0">
                <a:solidFill>
                  <a:srgbClr val="000000"/>
                </a:solidFill>
                <a:latin typeface="Times New Roman" charset="0"/>
              </a:rPr>
              <a:t>”.</a:t>
            </a:r>
            <a:endParaRPr lang="es-ES" altLang="es-ES_tradnl" sz="2200" dirty="0">
              <a:solidFill>
                <a:srgbClr val="000000"/>
              </a:solidFill>
              <a:latin typeface="Times New Roman" charset="0"/>
            </a:endParaRPr>
          </a:p>
          <a:p>
            <a:pPr marL="527050" indent="-457200" algn="just">
              <a:lnSpc>
                <a:spcPct val="115000"/>
              </a:lnSpc>
              <a:spcAft>
                <a:spcPts val="538"/>
              </a:spcAft>
              <a:buClr>
                <a:srgbClr val="000000"/>
              </a:buClr>
              <a:buSzPct val="100000"/>
              <a:buFont typeface="+mj-lt"/>
              <a:buAutoNum type="arabicPeriod"/>
            </a:pPr>
            <a:r>
              <a:rPr lang="es-ES" altLang="es-ES_tradnl" sz="2200" dirty="0">
                <a:solidFill>
                  <a:srgbClr val="000000"/>
                </a:solidFill>
                <a:latin typeface="Times New Roman" charset="0"/>
              </a:rPr>
              <a:t>Mi esencia es </a:t>
            </a:r>
            <a:r>
              <a:rPr lang="es-ES" altLang="es-ES" sz="2200" dirty="0">
                <a:solidFill>
                  <a:srgbClr val="000000"/>
                </a:solidFill>
                <a:latin typeface="Times New Roman" charset="0"/>
              </a:rPr>
              <a:t>“</a:t>
            </a:r>
            <a:r>
              <a:rPr lang="es-ES" altLang="ja-JP" sz="2200" b="1" dirty="0">
                <a:solidFill>
                  <a:srgbClr val="000000"/>
                </a:solidFill>
                <a:latin typeface="Times New Roman" charset="0"/>
              </a:rPr>
              <a:t>liberarme de responsabilidades, culpas, obligaciones, miedos y restricciones</a:t>
            </a:r>
            <a:r>
              <a:rPr lang="es-ES" altLang="es-ES" sz="2200" dirty="0">
                <a:solidFill>
                  <a:srgbClr val="000000"/>
                </a:solidFill>
                <a:latin typeface="Times New Roman" charset="0"/>
              </a:rPr>
              <a:t>”</a:t>
            </a:r>
            <a:r>
              <a:rPr lang="es-ES" altLang="ja-JP" sz="2200" dirty="0">
                <a:solidFill>
                  <a:srgbClr val="000000"/>
                </a:solidFill>
                <a:latin typeface="Times New Roman" charset="0"/>
              </a:rPr>
              <a:t>. Mi luz es abrir caminos nuevos, por eso elijo separarme de los demás para crear nuevos espacios y visiones.</a:t>
            </a:r>
          </a:p>
          <a:p>
            <a:pPr algn="just">
              <a:lnSpc>
                <a:spcPct val="115000"/>
              </a:lnSpc>
              <a:spcAft>
                <a:spcPts val="538"/>
              </a:spcAft>
              <a:buSzPct val="100000"/>
            </a:pPr>
            <a:endParaRPr lang="es-ES" altLang="es-ES_tradnl" sz="2200" dirty="0">
              <a:solidFill>
                <a:srgbClr val="000000"/>
              </a:solidFill>
              <a:latin typeface="Times New Roman" charset="0"/>
            </a:endParaRPr>
          </a:p>
          <a:p>
            <a:pPr algn="just">
              <a:lnSpc>
                <a:spcPct val="115000"/>
              </a:lnSpc>
              <a:spcAft>
                <a:spcPts val="538"/>
              </a:spcAft>
              <a:buSzPct val="100000"/>
            </a:pPr>
            <a:endParaRPr lang="es-ES" altLang="es-ES_tradnl" sz="1300" dirty="0">
              <a:solidFill>
                <a:srgbClr val="000000"/>
              </a:solidFill>
              <a:latin typeface="Verdana" charset="0"/>
            </a:endParaRPr>
          </a:p>
          <a:p>
            <a:pPr algn="just">
              <a:lnSpc>
                <a:spcPct val="115000"/>
              </a:lnSpc>
              <a:spcAft>
                <a:spcPts val="538"/>
              </a:spcAft>
              <a:buSzPct val="100000"/>
            </a:pPr>
            <a:endParaRPr lang="es-ES" altLang="es-ES_tradnl" sz="1300" dirty="0">
              <a:solidFill>
                <a:srgbClr val="000000"/>
              </a:solidFill>
              <a:latin typeface="Verdana" charset="0"/>
            </a:endParaRPr>
          </a:p>
        </p:txBody>
      </p:sp>
    </p:spTree>
    <p:extLst>
      <p:ext uri="{BB962C8B-B14F-4D97-AF65-F5344CB8AC3E}">
        <p14:creationId xmlns:p14="http://schemas.microsoft.com/office/powerpoint/2010/main" val="12454127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708025" y="265113"/>
            <a:ext cx="9269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EGO </a:t>
            </a:r>
            <a:r>
              <a:rPr lang="es-ES" altLang="es-ES_tradnl" sz="2300" b="1">
                <a:solidFill>
                  <a:srgbClr val="FF4500"/>
                </a:solidFill>
              </a:rPr>
              <a:t>REBELDE-EXTREMISTA</a:t>
            </a:r>
          </a:p>
          <a:p>
            <a:pPr algn="ctr">
              <a:buSzPct val="100000"/>
            </a:pPr>
            <a:r>
              <a:rPr lang="es-ES" altLang="es-ES_tradnl" sz="2300" b="1">
                <a:solidFill>
                  <a:srgbClr val="FF4500"/>
                </a:solidFill>
              </a:rPr>
              <a:t>LIBERTARIO</a:t>
            </a:r>
          </a:p>
          <a:p>
            <a:pPr algn="ctr">
              <a:buSzPct val="100000"/>
            </a:pPr>
            <a:endParaRPr lang="es-ES" altLang="es-ES_tradnl" sz="2300" b="1">
              <a:solidFill>
                <a:srgbClr val="C00000"/>
              </a:solidFill>
            </a:endParaRPr>
          </a:p>
        </p:txBody>
      </p:sp>
      <p:sp>
        <p:nvSpPr>
          <p:cNvPr id="117763" name="Freeform 2"/>
          <p:cNvSpPr>
            <a:spLocks noChangeArrowheads="1"/>
          </p:cNvSpPr>
          <p:nvPr/>
        </p:nvSpPr>
        <p:spPr bwMode="auto">
          <a:xfrm>
            <a:off x="0" y="0"/>
            <a:ext cx="671513"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177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15049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 Box 4"/>
          <p:cNvSpPr txBox="1">
            <a:spLocks noChangeArrowheads="1"/>
          </p:cNvSpPr>
          <p:nvPr/>
        </p:nvSpPr>
        <p:spPr bwMode="auto">
          <a:xfrm>
            <a:off x="1474788" y="1214438"/>
            <a:ext cx="81026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lstStyle>
            <a:lvl1pPr marL="322263" indent="-238125">
              <a:tabLst>
                <a:tab pos="322263"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 pos="9305925" algn="l"/>
              </a:tabLst>
              <a:defRPr sz="2400">
                <a:solidFill>
                  <a:schemeClr val="bg1"/>
                </a:solidFill>
                <a:latin typeface="Arial" charset="0"/>
                <a:ea typeface="ＭＳ Ｐゴシック" charset="-128"/>
              </a:defRPr>
            </a:lvl1pPr>
            <a:lvl2pPr>
              <a:tabLst>
                <a:tab pos="322263"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 pos="9305925" algn="l"/>
              </a:tabLst>
              <a:defRPr sz="2400">
                <a:solidFill>
                  <a:schemeClr val="bg1"/>
                </a:solidFill>
                <a:latin typeface="Arial" charset="0"/>
                <a:ea typeface="ＭＳ Ｐゴシック" charset="-128"/>
              </a:defRPr>
            </a:lvl2pPr>
            <a:lvl3pPr>
              <a:tabLst>
                <a:tab pos="322263"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 pos="9305925" algn="l"/>
              </a:tabLst>
              <a:defRPr sz="2400">
                <a:solidFill>
                  <a:schemeClr val="bg1"/>
                </a:solidFill>
                <a:latin typeface="Arial" charset="0"/>
                <a:ea typeface="ＭＳ Ｐゴシック" charset="-128"/>
              </a:defRPr>
            </a:lvl3pPr>
            <a:lvl4pPr>
              <a:tabLst>
                <a:tab pos="322263"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 pos="9305925" algn="l"/>
              </a:tabLst>
              <a:defRPr sz="2400">
                <a:solidFill>
                  <a:schemeClr val="bg1"/>
                </a:solidFill>
                <a:latin typeface="Arial" charset="0"/>
                <a:ea typeface="ＭＳ Ｐゴシック" charset="-128"/>
              </a:defRPr>
            </a:lvl4pPr>
            <a:lvl5pPr>
              <a:tabLst>
                <a:tab pos="322263"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 pos="930592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22263"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 pos="930592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22263"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 pos="930592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22263"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 pos="930592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22263"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 pos="9305925" algn="l"/>
              </a:tabLst>
              <a:defRPr sz="2400">
                <a:solidFill>
                  <a:schemeClr val="bg1"/>
                </a:solidFill>
                <a:latin typeface="Arial" charset="0"/>
                <a:ea typeface="ＭＳ Ｐゴシック" charset="-128"/>
              </a:defRPr>
            </a:lvl9pPr>
          </a:lstStyle>
          <a:p>
            <a:pPr algn="just">
              <a:lnSpc>
                <a:spcPct val="115000"/>
              </a:lnSpc>
              <a:spcAft>
                <a:spcPts val="1138"/>
              </a:spcAft>
              <a:buSzPct val="100000"/>
            </a:pPr>
            <a:endParaRPr lang="es-ES" altLang="es-ES_tradnl" sz="2200" dirty="0">
              <a:solidFill>
                <a:srgbClr val="000000"/>
              </a:solidFill>
              <a:latin typeface="Times New Roman" charset="0"/>
            </a:endParaRPr>
          </a:p>
          <a:p>
            <a:pPr marL="84138" indent="0" algn="just">
              <a:lnSpc>
                <a:spcPct val="115000"/>
              </a:lnSpc>
              <a:spcAft>
                <a:spcPts val="1138"/>
              </a:spcAft>
              <a:buClr>
                <a:srgbClr val="000000"/>
              </a:buClr>
              <a:buSzPct val="100000"/>
            </a:pPr>
            <a:r>
              <a:rPr lang="es-ES" altLang="es-ES_tradnl" sz="2200" dirty="0" smtClean="0">
                <a:solidFill>
                  <a:srgbClr val="000000"/>
                </a:solidFill>
                <a:latin typeface="Times New Roman" charset="0"/>
              </a:rPr>
              <a:t>5. Aplicar </a:t>
            </a:r>
            <a:r>
              <a:rPr lang="es-ES" altLang="es-ES_tradnl" sz="2200" b="1" dirty="0">
                <a:solidFill>
                  <a:srgbClr val="000000"/>
                </a:solidFill>
                <a:latin typeface="Times New Roman" charset="0"/>
              </a:rPr>
              <a:t>tus ideas a ti mismo</a:t>
            </a:r>
            <a:r>
              <a:rPr lang="es-ES" altLang="es-ES_tradnl" sz="2200" dirty="0">
                <a:solidFill>
                  <a:srgbClr val="000000"/>
                </a:solidFill>
                <a:latin typeface="Times New Roman" charset="0"/>
              </a:rPr>
              <a:t>, con disciplina, sin evadir tus compromisos, sin ser un libertario. </a:t>
            </a:r>
          </a:p>
          <a:p>
            <a:pPr marL="84138" indent="0" algn="just">
              <a:lnSpc>
                <a:spcPct val="115000"/>
              </a:lnSpc>
              <a:spcAft>
                <a:spcPts val="1138"/>
              </a:spcAft>
              <a:buClr>
                <a:srgbClr val="000000"/>
              </a:buClr>
              <a:buSzPct val="100000"/>
            </a:pPr>
            <a:r>
              <a:rPr lang="es-ES" altLang="es-ES_tradnl" sz="2200" b="1" dirty="0" smtClean="0">
                <a:solidFill>
                  <a:srgbClr val="000000"/>
                </a:solidFill>
                <a:latin typeface="Times New Roman" charset="0"/>
              </a:rPr>
              <a:t>6. Compartir </a:t>
            </a:r>
            <a:r>
              <a:rPr lang="es-ES" altLang="es-ES_tradnl" sz="2200" b="1" dirty="0">
                <a:solidFill>
                  <a:srgbClr val="000000"/>
                </a:solidFill>
                <a:latin typeface="Times New Roman" charset="0"/>
              </a:rPr>
              <a:t>espacios con los demás</a:t>
            </a:r>
            <a:r>
              <a:rPr lang="es-ES" altLang="es-ES_tradnl" sz="2200" dirty="0">
                <a:solidFill>
                  <a:srgbClr val="000000"/>
                </a:solidFill>
                <a:latin typeface="Times New Roman" charset="0"/>
              </a:rPr>
              <a:t>, sin perder la independencia, con compromiso. Libertad sin individualismos egocéntricos.</a:t>
            </a:r>
          </a:p>
          <a:p>
            <a:pPr marL="84138" indent="0" algn="just">
              <a:lnSpc>
                <a:spcPct val="115000"/>
              </a:lnSpc>
              <a:spcAft>
                <a:spcPts val="1138"/>
              </a:spcAft>
              <a:buClr>
                <a:srgbClr val="000000"/>
              </a:buClr>
              <a:buSzPct val="100000"/>
            </a:pPr>
            <a:r>
              <a:rPr lang="es-ES" altLang="es-ES" sz="2200" dirty="0" smtClean="0">
                <a:solidFill>
                  <a:srgbClr val="000000"/>
                </a:solidFill>
                <a:latin typeface="Times New Roman" charset="0"/>
              </a:rPr>
              <a:t>7. “</a:t>
            </a:r>
            <a:r>
              <a:rPr lang="es-ES" altLang="es-ES_tradnl" sz="2200" b="1" dirty="0" smtClean="0">
                <a:solidFill>
                  <a:srgbClr val="000000"/>
                </a:solidFill>
                <a:latin typeface="Times New Roman" charset="0"/>
              </a:rPr>
              <a:t>Te </a:t>
            </a:r>
            <a:r>
              <a:rPr lang="es-ES" altLang="es-ES_tradnl" sz="2200" b="1" dirty="0">
                <a:solidFill>
                  <a:srgbClr val="000000"/>
                </a:solidFill>
                <a:latin typeface="Times New Roman" charset="0"/>
              </a:rPr>
              <a:t>amo más cuando eres quien eres, incluso si eso significa que tengas que dejarme</a:t>
            </a:r>
            <a:r>
              <a:rPr lang="es-ES" altLang="es-ES" sz="2200" dirty="0">
                <a:solidFill>
                  <a:srgbClr val="000000"/>
                </a:solidFill>
                <a:latin typeface="Times New Roman" charset="0"/>
              </a:rPr>
              <a:t>”.</a:t>
            </a:r>
            <a:endParaRPr lang="es-ES" altLang="es-ES_tradnl" sz="2200" dirty="0">
              <a:solidFill>
                <a:srgbClr val="000000"/>
              </a:solidFill>
              <a:latin typeface="Times New Roman" charset="0"/>
            </a:endParaRPr>
          </a:p>
          <a:p>
            <a:pPr algn="just">
              <a:lnSpc>
                <a:spcPct val="115000"/>
              </a:lnSpc>
              <a:spcAft>
                <a:spcPts val="1138"/>
              </a:spcAft>
              <a:buSzPct val="100000"/>
            </a:pPr>
            <a:endParaRPr lang="es-ES" altLang="es-ES_tradnl" sz="1300" dirty="0">
              <a:solidFill>
                <a:srgbClr val="000000"/>
              </a:solidFill>
              <a:latin typeface="Verdana" charset="0"/>
            </a:endParaRPr>
          </a:p>
          <a:p>
            <a:pPr algn="just">
              <a:lnSpc>
                <a:spcPct val="115000"/>
              </a:lnSpc>
              <a:spcAft>
                <a:spcPts val="1138"/>
              </a:spcAft>
              <a:buSzPct val="100000"/>
            </a:pPr>
            <a:endParaRPr lang="es-ES" altLang="es-ES_tradnl" sz="1300" dirty="0">
              <a:solidFill>
                <a:srgbClr val="000000"/>
              </a:solidFill>
              <a:latin typeface="Verdana" charset="0"/>
            </a:endParaRPr>
          </a:p>
        </p:txBody>
      </p:sp>
    </p:spTree>
    <p:extLst>
      <p:ext uri="{BB962C8B-B14F-4D97-AF65-F5344CB8AC3E}">
        <p14:creationId xmlns:p14="http://schemas.microsoft.com/office/powerpoint/2010/main" val="8728054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reeform 1"/>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198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 Box 3"/>
          <p:cNvSpPr txBox="1">
            <a:spLocks noChangeArrowheads="1"/>
          </p:cNvSpPr>
          <p:nvPr/>
        </p:nvSpPr>
        <p:spPr bwMode="auto">
          <a:xfrm>
            <a:off x="-147638" y="14288"/>
            <a:ext cx="10125076"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URANO: la conSciencia, la Mente Sabia</a:t>
            </a:r>
          </a:p>
        </p:txBody>
      </p:sp>
      <p:pic>
        <p:nvPicPr>
          <p:cNvPr id="1198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936625"/>
            <a:ext cx="9102725"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0926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
          <p:cNvSpPr txBox="1">
            <a:spLocks noChangeArrowheads="1"/>
          </p:cNvSpPr>
          <p:nvPr/>
        </p:nvSpPr>
        <p:spPr bwMode="auto">
          <a:xfrm>
            <a:off x="1944688" y="1763713"/>
            <a:ext cx="73437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296863" indent="-261938">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1pPr>
            <a:lvl2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2pPr>
            <a:lvl3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3pPr>
            <a:lvl4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4pPr>
            <a:lvl5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9pPr>
          </a:lstStyle>
          <a:p>
            <a:pPr eaLnBrk="1">
              <a:spcAft>
                <a:spcPts val="1425"/>
              </a:spcAft>
              <a:buClr>
                <a:srgbClr val="000000"/>
              </a:buClr>
              <a:buSzPct val="100000"/>
              <a:buFont typeface="Wingdings" charset="2"/>
              <a:buChar char=""/>
            </a:pPr>
            <a:r>
              <a:rPr lang="es-ES" altLang="es-ES_tradnl" sz="2800" b="1">
                <a:solidFill>
                  <a:srgbClr val="FF0000"/>
                </a:solidFill>
                <a:latin typeface="Times New Roman" charset="0"/>
              </a:rPr>
              <a:t>¿Cómo es mi  conSciencia ?                       </a:t>
            </a:r>
            <a:r>
              <a:rPr lang="es-ES" altLang="es-ES_tradnl" sz="2800" b="1">
                <a:solidFill>
                  <a:srgbClr val="000000"/>
                </a:solidFill>
                <a:latin typeface="Times New Roman" charset="0"/>
              </a:rPr>
              <a:t>Signo</a:t>
            </a:r>
          </a:p>
          <a:p>
            <a:pPr eaLnBrk="1">
              <a:spcAft>
                <a:spcPts val="1425"/>
              </a:spcAft>
              <a:buClr>
                <a:srgbClr val="000000"/>
              </a:buClr>
              <a:buSzPct val="100000"/>
              <a:buFont typeface="Wingdings" charset="2"/>
              <a:buChar char=""/>
            </a:pPr>
            <a:r>
              <a:rPr lang="es-ES" altLang="es-ES_tradnl" sz="2800" b="1">
                <a:solidFill>
                  <a:srgbClr val="FF0000"/>
                </a:solidFill>
                <a:latin typeface="Times New Roman" charset="0"/>
              </a:rPr>
              <a:t>¿Dónde experimentaré  mi conSciencia ?    </a:t>
            </a:r>
            <a:r>
              <a:rPr lang="es-ES" altLang="es-ES_tradnl" sz="2800" b="1">
                <a:solidFill>
                  <a:srgbClr val="000000"/>
                </a:solidFill>
                <a:latin typeface="Times New Roman" charset="0"/>
              </a:rPr>
              <a:t>Casa</a:t>
            </a:r>
          </a:p>
          <a:p>
            <a:pPr eaLnBrk="1">
              <a:spcAft>
                <a:spcPts val="1425"/>
              </a:spcAft>
              <a:buClr>
                <a:srgbClr val="000000"/>
              </a:buClr>
              <a:buSzPct val="100000"/>
              <a:buFont typeface="Wingdings" charset="2"/>
              <a:buChar char=""/>
            </a:pPr>
            <a:r>
              <a:rPr lang="es-ES" altLang="es-ES_tradnl" sz="2800" b="1">
                <a:solidFill>
                  <a:srgbClr val="FF0000"/>
                </a:solidFill>
                <a:latin typeface="Times New Roman" charset="0"/>
              </a:rPr>
              <a:t>¿Serán fácil o difícil  mi conSciencia ? </a:t>
            </a:r>
            <a:r>
              <a:rPr lang="es-ES" altLang="es-ES_tradnl" sz="2800" b="1">
                <a:solidFill>
                  <a:srgbClr val="000000"/>
                </a:solidFill>
                <a:latin typeface="Times New Roman" charset="0"/>
              </a:rPr>
              <a:t>Aspectos</a:t>
            </a:r>
          </a:p>
          <a:p>
            <a:pPr eaLnBrk="1">
              <a:spcAft>
                <a:spcPts val="575"/>
              </a:spcAft>
              <a:buSzPct val="100000"/>
            </a:pPr>
            <a:endParaRPr lang="es-ES" altLang="es-ES_tradnl" b="1">
              <a:solidFill>
                <a:srgbClr val="FF0000"/>
              </a:solidFill>
              <a:latin typeface="Times New Roman" charset="0"/>
            </a:endParaRPr>
          </a:p>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121859"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218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Text Box 4"/>
          <p:cNvSpPr txBox="1">
            <a:spLocks noChangeArrowheads="1"/>
          </p:cNvSpPr>
          <p:nvPr/>
        </p:nvSpPr>
        <p:spPr bwMode="auto">
          <a:xfrm>
            <a:off x="-147638" y="230188"/>
            <a:ext cx="10125076"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URANO: la conSciencia, la Mente Sabia</a:t>
            </a:r>
          </a:p>
        </p:txBody>
      </p:sp>
    </p:spTree>
    <p:extLst>
      <p:ext uri="{BB962C8B-B14F-4D97-AF65-F5344CB8AC3E}">
        <p14:creationId xmlns:p14="http://schemas.microsoft.com/office/powerpoint/2010/main" val="20431266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1944688" y="1763713"/>
            <a:ext cx="73437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296863" indent="-261938">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1pPr>
            <a:lvl2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2pPr>
            <a:lvl3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3pPr>
            <a:lvl4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4pPr>
            <a:lvl5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9pPr>
          </a:lstStyle>
          <a:p>
            <a:pPr eaLnBrk="1">
              <a:spcAft>
                <a:spcPts val="1425"/>
              </a:spcAft>
              <a:buClr>
                <a:srgbClr val="000000"/>
              </a:buClr>
              <a:buSzPct val="100000"/>
              <a:buFont typeface="Wingdings" charset="2"/>
              <a:buChar char=""/>
            </a:pPr>
            <a:r>
              <a:rPr lang="es-ES" altLang="es-ES_tradnl" sz="2800" b="1">
                <a:solidFill>
                  <a:srgbClr val="FF0000"/>
                </a:solidFill>
                <a:latin typeface="Times New Roman" charset="0"/>
              </a:rPr>
              <a:t>¿Cómo es mi  conSciencia ?                       </a:t>
            </a:r>
            <a:r>
              <a:rPr lang="es-ES" altLang="es-ES_tradnl" sz="2800" b="1">
                <a:solidFill>
                  <a:srgbClr val="000000"/>
                </a:solidFill>
                <a:latin typeface="Times New Roman" charset="0"/>
              </a:rPr>
              <a:t>Signo</a:t>
            </a:r>
          </a:p>
          <a:p>
            <a:pPr eaLnBrk="1">
              <a:spcAft>
                <a:spcPts val="1425"/>
              </a:spcAft>
              <a:buClr>
                <a:srgbClr val="000000"/>
              </a:buClr>
              <a:buSzPct val="100000"/>
              <a:buFont typeface="Wingdings" charset="2"/>
              <a:buChar char=""/>
            </a:pPr>
            <a:r>
              <a:rPr lang="es-ES" altLang="es-ES_tradnl" sz="2800" b="1">
                <a:solidFill>
                  <a:srgbClr val="FF0000"/>
                </a:solidFill>
                <a:latin typeface="Times New Roman" charset="0"/>
              </a:rPr>
              <a:t>¿Dónde experimentaré  mi conSciencia ?    </a:t>
            </a:r>
            <a:r>
              <a:rPr lang="es-ES" altLang="es-ES_tradnl" sz="2800" b="1">
                <a:solidFill>
                  <a:srgbClr val="000000"/>
                </a:solidFill>
                <a:latin typeface="Times New Roman" charset="0"/>
              </a:rPr>
              <a:t>Casa</a:t>
            </a:r>
          </a:p>
          <a:p>
            <a:pPr eaLnBrk="1">
              <a:spcAft>
                <a:spcPts val="1425"/>
              </a:spcAft>
              <a:buClr>
                <a:srgbClr val="000000"/>
              </a:buClr>
              <a:buSzPct val="100000"/>
              <a:buFont typeface="Wingdings" charset="2"/>
              <a:buChar char=""/>
            </a:pPr>
            <a:r>
              <a:rPr lang="es-ES" altLang="es-ES_tradnl" sz="2800" b="1">
                <a:solidFill>
                  <a:srgbClr val="FF0000"/>
                </a:solidFill>
                <a:latin typeface="Times New Roman" charset="0"/>
              </a:rPr>
              <a:t>¿Serán fácil o difícil  mi conSciencia ? </a:t>
            </a:r>
            <a:r>
              <a:rPr lang="es-ES" altLang="es-ES_tradnl" sz="2800" b="1">
                <a:solidFill>
                  <a:srgbClr val="000000"/>
                </a:solidFill>
                <a:latin typeface="Times New Roman" charset="0"/>
              </a:rPr>
              <a:t>Aspectos</a:t>
            </a:r>
          </a:p>
          <a:p>
            <a:pPr eaLnBrk="1">
              <a:spcAft>
                <a:spcPts val="575"/>
              </a:spcAft>
              <a:buSzPct val="100000"/>
            </a:pPr>
            <a:endParaRPr lang="es-ES" altLang="es-ES_tradnl" b="1">
              <a:solidFill>
                <a:srgbClr val="FF0000"/>
              </a:solidFill>
              <a:latin typeface="Times New Roman" charset="0"/>
            </a:endParaRPr>
          </a:p>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123907"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239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Text Box 4"/>
          <p:cNvSpPr txBox="1">
            <a:spLocks noChangeArrowheads="1"/>
          </p:cNvSpPr>
          <p:nvPr/>
        </p:nvSpPr>
        <p:spPr bwMode="auto">
          <a:xfrm>
            <a:off x="-147638" y="230188"/>
            <a:ext cx="10125076"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URANO: la conSciencia, la Mente Sabia</a:t>
            </a:r>
          </a:p>
        </p:txBody>
      </p:sp>
      <p:pic>
        <p:nvPicPr>
          <p:cNvPr id="1239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20638"/>
            <a:ext cx="9145587"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9031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163513"/>
            <a:ext cx="5903912"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2" name="Text Box 1"/>
          <p:cNvSpPr txBox="1">
            <a:spLocks noChangeArrowheads="1"/>
          </p:cNvSpPr>
          <p:nvPr/>
        </p:nvSpPr>
        <p:spPr bwMode="auto">
          <a:xfrm>
            <a:off x="1055688" y="1152525"/>
            <a:ext cx="88550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333375" indent="-2524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1pPr>
            <a:lvl2pPr marL="731838" indent="-2397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lvl="1" eaLnBrk="1">
              <a:lnSpc>
                <a:spcPct val="115000"/>
              </a:lnSpc>
              <a:spcAft>
                <a:spcPts val="1425"/>
              </a:spcAft>
              <a:buSzPct val="100000"/>
            </a:pPr>
            <a:endParaRPr lang="es-ES" altLang="es-ES_tradnl">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p:txBody>
      </p:sp>
      <p:sp>
        <p:nvSpPr>
          <p:cNvPr id="209923"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2099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71438"/>
            <a:ext cx="1547813" cy="583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5" name="Rectangle 5"/>
          <p:cNvSpPr>
            <a:spLocks noChangeArrowheads="1"/>
          </p:cNvSpPr>
          <p:nvPr/>
        </p:nvSpPr>
        <p:spPr bwMode="auto">
          <a:xfrm>
            <a:off x="1044575" y="1116013"/>
            <a:ext cx="122396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09926" name="Rectangle 6"/>
          <p:cNvSpPr>
            <a:spLocks noChangeArrowheads="1"/>
          </p:cNvSpPr>
          <p:nvPr/>
        </p:nvSpPr>
        <p:spPr bwMode="auto">
          <a:xfrm>
            <a:off x="7956550" y="1116013"/>
            <a:ext cx="176371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09927" name="Freeform 7"/>
          <p:cNvSpPr>
            <a:spLocks noChangeArrowheads="1"/>
          </p:cNvSpPr>
          <p:nvPr/>
        </p:nvSpPr>
        <p:spPr bwMode="auto">
          <a:xfrm>
            <a:off x="3922713" y="163513"/>
            <a:ext cx="9072562"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209928" name="AutoShape 8"/>
          <p:cNvSpPr>
            <a:spLocks noChangeArrowheads="1"/>
          </p:cNvSpPr>
          <p:nvPr/>
        </p:nvSpPr>
        <p:spPr bwMode="auto">
          <a:xfrm>
            <a:off x="1368425" y="2808288"/>
            <a:ext cx="7632700" cy="144462"/>
          </a:xfrm>
          <a:prstGeom prst="leftRightArrow">
            <a:avLst>
              <a:gd name="adj1" fmla="val 50000"/>
              <a:gd name="adj2" fmla="val 1051815"/>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09929" name="AutoShape 9"/>
          <p:cNvSpPr>
            <a:spLocks noChangeArrowheads="1"/>
          </p:cNvSpPr>
          <p:nvPr/>
        </p:nvSpPr>
        <p:spPr bwMode="auto">
          <a:xfrm>
            <a:off x="5040313" y="71438"/>
            <a:ext cx="144462" cy="5692775"/>
          </a:xfrm>
          <a:prstGeom prst="upDownArrow">
            <a:avLst>
              <a:gd name="adj1" fmla="val 50000"/>
              <a:gd name="adj2" fmla="val 784486"/>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09930" name="AutoShape 10"/>
          <p:cNvSpPr>
            <a:spLocks noChangeArrowheads="1"/>
          </p:cNvSpPr>
          <p:nvPr/>
        </p:nvSpPr>
        <p:spPr bwMode="auto">
          <a:xfrm rot="-2040000">
            <a:off x="5819775" y="3487738"/>
            <a:ext cx="287338" cy="1738312"/>
          </a:xfrm>
          <a:prstGeom prst="downArrow">
            <a:avLst>
              <a:gd name="adj1" fmla="val 50000"/>
              <a:gd name="adj2" fmla="val 151243"/>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09931" name="AutoShape 11"/>
          <p:cNvSpPr>
            <a:spLocks noChangeArrowheads="1"/>
          </p:cNvSpPr>
          <p:nvPr/>
        </p:nvSpPr>
        <p:spPr bwMode="auto">
          <a:xfrm>
            <a:off x="5837238" y="4295775"/>
            <a:ext cx="2624137"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algn="ctr" eaLnBrk="1" hangingPunct="1">
              <a:buSzPct val="100000"/>
            </a:pPr>
            <a:r>
              <a:rPr lang="es-ES" altLang="es-ES_tradnl" sz="2200" b="1">
                <a:solidFill>
                  <a:srgbClr val="FF0000"/>
                </a:solidFill>
              </a:rPr>
              <a:t>Casa V</a:t>
            </a:r>
          </a:p>
          <a:p>
            <a:pPr algn="ctr" eaLnBrk="1" hangingPunct="1">
              <a:buSzPct val="100000"/>
            </a:pPr>
            <a:r>
              <a:rPr lang="es-ES" altLang="es-ES_tradnl" sz="2200" b="1">
                <a:solidFill>
                  <a:srgbClr val="FF0000"/>
                </a:solidFill>
              </a:rPr>
              <a:t>Leo</a:t>
            </a:r>
          </a:p>
        </p:txBody>
      </p:sp>
      <p:sp>
        <p:nvSpPr>
          <p:cNvPr id="209932" name="Rectangle 12"/>
          <p:cNvSpPr>
            <a:spLocks noChangeArrowheads="1"/>
          </p:cNvSpPr>
          <p:nvPr/>
        </p:nvSpPr>
        <p:spPr bwMode="auto">
          <a:xfrm>
            <a:off x="1619250" y="576263"/>
            <a:ext cx="1368425" cy="720725"/>
          </a:xfrm>
          <a:prstGeom prst="rect">
            <a:avLst/>
          </a:prstGeom>
          <a:solidFill>
            <a:srgbClr val="000000"/>
          </a:solidFill>
          <a:ln w="9360" cap="sq">
            <a:solidFill>
              <a:srgbClr val="3465A4"/>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09933" name="AutoShape 13"/>
          <p:cNvSpPr>
            <a:spLocks noChangeArrowheads="1"/>
          </p:cNvSpPr>
          <p:nvPr/>
        </p:nvSpPr>
        <p:spPr bwMode="auto">
          <a:xfrm>
            <a:off x="1057275" y="131763"/>
            <a:ext cx="2624138"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algn="ctr" eaLnBrk="1" hangingPunct="1">
              <a:buSzPct val="100000"/>
            </a:pPr>
            <a:r>
              <a:rPr lang="es-ES" altLang="es-ES_tradnl" sz="2200" b="1">
                <a:solidFill>
                  <a:srgbClr val="FFFF00"/>
                </a:solidFill>
              </a:rPr>
              <a:t>Casa XI</a:t>
            </a:r>
          </a:p>
          <a:p>
            <a:pPr algn="ctr" eaLnBrk="1" hangingPunct="1">
              <a:buSzPct val="100000"/>
            </a:pPr>
            <a:r>
              <a:rPr lang="es-ES" altLang="es-ES_tradnl" sz="2200" b="1">
                <a:solidFill>
                  <a:srgbClr val="FFFF00"/>
                </a:solidFill>
              </a:rPr>
              <a:t>Acuario</a:t>
            </a:r>
          </a:p>
        </p:txBody>
      </p:sp>
      <p:sp>
        <p:nvSpPr>
          <p:cNvPr id="209934" name="AutoShape 14"/>
          <p:cNvSpPr>
            <a:spLocks noChangeArrowheads="1"/>
          </p:cNvSpPr>
          <p:nvPr/>
        </p:nvSpPr>
        <p:spPr bwMode="auto">
          <a:xfrm rot="-3540000">
            <a:off x="6537325" y="2855913"/>
            <a:ext cx="287338" cy="1738312"/>
          </a:xfrm>
          <a:prstGeom prst="downArrow">
            <a:avLst>
              <a:gd name="adj1" fmla="val 50000"/>
              <a:gd name="adj2" fmla="val 151243"/>
            </a:avLst>
          </a:prstGeom>
          <a:solidFill>
            <a:srgbClr val="89D21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209935" name="AutoShape 15"/>
          <p:cNvSpPr>
            <a:spLocks noChangeArrowheads="1"/>
          </p:cNvSpPr>
          <p:nvPr/>
        </p:nvSpPr>
        <p:spPr bwMode="auto">
          <a:xfrm rot="8820000">
            <a:off x="4102100" y="496888"/>
            <a:ext cx="287338" cy="1738312"/>
          </a:xfrm>
          <a:prstGeom prst="downArrow">
            <a:avLst>
              <a:gd name="adj1" fmla="val 50000"/>
              <a:gd name="adj2" fmla="val 151243"/>
            </a:avLst>
          </a:prstGeom>
          <a:solidFill>
            <a:srgbClr val="FFFF00"/>
          </a:solidFill>
          <a:ln w="9360" cap="sq">
            <a:solidFill>
              <a:srgbClr val="FFFF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09936" name="AutoShape 16"/>
          <p:cNvSpPr>
            <a:spLocks noChangeArrowheads="1"/>
          </p:cNvSpPr>
          <p:nvPr/>
        </p:nvSpPr>
        <p:spPr bwMode="auto">
          <a:xfrm rot="7140000">
            <a:off x="3381375" y="1198563"/>
            <a:ext cx="287338" cy="1738312"/>
          </a:xfrm>
          <a:prstGeom prst="downArrow">
            <a:avLst>
              <a:gd name="adj1" fmla="val 50000"/>
              <a:gd name="adj2" fmla="val 151243"/>
            </a:avLst>
          </a:prstGeom>
          <a:solidFill>
            <a:srgbClr val="2C91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89457" name="Rectangle 17"/>
          <p:cNvSpPr>
            <a:spLocks noChangeArrowheads="1"/>
          </p:cNvSpPr>
          <p:nvPr/>
        </p:nvSpPr>
        <p:spPr bwMode="auto">
          <a:xfrm>
            <a:off x="1152525" y="3095625"/>
            <a:ext cx="3600450" cy="1655763"/>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9458" name="AutoShape 18"/>
          <p:cNvSpPr>
            <a:spLocks noChangeArrowheads="1"/>
          </p:cNvSpPr>
          <p:nvPr/>
        </p:nvSpPr>
        <p:spPr bwMode="auto">
          <a:xfrm>
            <a:off x="1292225" y="3146425"/>
            <a:ext cx="3460750"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Necesito vivir con los demás, en grupos y asociaciones: solidaridad, amistad, civismo, altruismo, amigos</a:t>
            </a:r>
          </a:p>
        </p:txBody>
      </p:sp>
      <p:sp>
        <p:nvSpPr>
          <p:cNvPr id="189459" name="Rectangle 19"/>
          <p:cNvSpPr>
            <a:spLocks noChangeArrowheads="1"/>
          </p:cNvSpPr>
          <p:nvPr/>
        </p:nvSpPr>
        <p:spPr bwMode="auto">
          <a:xfrm>
            <a:off x="5327650" y="431800"/>
            <a:ext cx="4392613" cy="1692275"/>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89460" name="AutoShape 20"/>
          <p:cNvSpPr>
            <a:spLocks noChangeArrowheads="1"/>
          </p:cNvSpPr>
          <p:nvPr/>
        </p:nvSpPr>
        <p:spPr bwMode="auto">
          <a:xfrm>
            <a:off x="5492750" y="766763"/>
            <a:ext cx="4521200"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Necesito vivir por mi mismo: placeres (diversión, fiestas, deportes…), Hobbies, sexualidad, amoríos, hijos, juegos de azar, creatividad.</a:t>
            </a:r>
          </a:p>
          <a:p>
            <a:pPr eaLnBrk="1" hangingPunct="1">
              <a:buSzPct val="100000"/>
            </a:pPr>
            <a:endParaRPr lang="es-ES" altLang="es-ES_tradnl" sz="2000" b="1">
              <a:solidFill>
                <a:srgbClr val="000000"/>
              </a:solidFill>
            </a:endParaRPr>
          </a:p>
          <a:p>
            <a:pPr eaLnBrk="1" hangingPunct="1">
              <a:buSzPct val="100000"/>
            </a:pPr>
            <a:endParaRPr lang="es-ES" altLang="es-ES_tradnl" sz="2000" b="1">
              <a:solidFill>
                <a:srgbClr val="000000"/>
              </a:solidFill>
            </a:endParaRPr>
          </a:p>
        </p:txBody>
      </p:sp>
    </p:spTree>
    <p:extLst>
      <p:ext uri="{BB962C8B-B14F-4D97-AF65-F5344CB8AC3E}">
        <p14:creationId xmlns:p14="http://schemas.microsoft.com/office/powerpoint/2010/main" val="21043554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89459"/>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894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grpId="0" nodeType="clickEffect">
                                  <p:stCondLst>
                                    <p:cond delay="0"/>
                                  </p:stCondLst>
                                  <p:childTnLst>
                                    <p:set>
                                      <p:cBhvr additive="repl">
                                        <p:cTn id="12" dur="1" fill="hold">
                                          <p:stCondLst>
                                            <p:cond delay="0"/>
                                          </p:stCondLst>
                                        </p:cTn>
                                        <p:tgtEl>
                                          <p:spTgt spid="189457"/>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8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7" grpId="0" animBg="1"/>
      <p:bldP spid="18945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ext Box 1"/>
          <p:cNvSpPr txBox="1">
            <a:spLocks noChangeArrowheads="1"/>
          </p:cNvSpPr>
          <p:nvPr/>
        </p:nvSpPr>
        <p:spPr bwMode="auto">
          <a:xfrm>
            <a:off x="1055688" y="1152525"/>
            <a:ext cx="8855075" cy="3260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lstStyle>
            <a:lvl1pPr marL="333375" indent="-2524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1pPr>
            <a:lvl2pPr marL="731838" indent="-2397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9pPr>
          </a:lstStyle>
          <a:p>
            <a:pPr eaLnBrk="1">
              <a:lnSpc>
                <a:spcPct val="115000"/>
              </a:lnSpc>
              <a:spcAft>
                <a:spcPts val="1425"/>
              </a:spcAft>
              <a:buClrTx/>
              <a:buFontTx/>
              <a:buNone/>
            </a:pPr>
            <a:endParaRPr lang="es-ES">
              <a:solidFill>
                <a:srgbClr val="000000"/>
              </a:solidFill>
              <a:latin typeface="Times New Roman" charset="0"/>
            </a:endParaRPr>
          </a:p>
          <a:p>
            <a:pPr lvl="1" eaLnBrk="1">
              <a:lnSpc>
                <a:spcPct val="115000"/>
              </a:lnSpc>
              <a:spcAft>
                <a:spcPts val="1425"/>
              </a:spcAft>
              <a:buClrTx/>
              <a:buFontTx/>
              <a:buNone/>
            </a:pPr>
            <a:endParaRPr lang="es-ES">
              <a:solidFill>
                <a:srgbClr val="000000"/>
              </a:solidFill>
              <a:latin typeface="Times New Roman" charset="0"/>
            </a:endParaRPr>
          </a:p>
          <a:p>
            <a:pPr eaLnBrk="1">
              <a:lnSpc>
                <a:spcPct val="115000"/>
              </a:lnSpc>
              <a:spcAft>
                <a:spcPts val="1425"/>
              </a:spcAft>
              <a:buClrTx/>
              <a:buFontTx/>
              <a:buNone/>
            </a:pPr>
            <a:endParaRPr lang="es-ES" sz="2700">
              <a:solidFill>
                <a:srgbClr val="000000"/>
              </a:solidFill>
              <a:latin typeface="Times New Roman" charset="0"/>
            </a:endParaRPr>
          </a:p>
          <a:p>
            <a:pPr eaLnBrk="1">
              <a:lnSpc>
                <a:spcPct val="115000"/>
              </a:lnSpc>
              <a:spcAft>
                <a:spcPts val="1425"/>
              </a:spcAft>
              <a:buClrTx/>
              <a:buFontTx/>
              <a:buNone/>
            </a:pPr>
            <a:endParaRPr lang="es-ES" sz="2700">
              <a:solidFill>
                <a:srgbClr val="000000"/>
              </a:solidFill>
              <a:latin typeface="Times New Roman" charset="0"/>
            </a:endParaRPr>
          </a:p>
          <a:p>
            <a:pPr eaLnBrk="1">
              <a:lnSpc>
                <a:spcPct val="115000"/>
              </a:lnSpc>
              <a:spcAft>
                <a:spcPts val="1425"/>
              </a:spcAft>
              <a:buClrTx/>
              <a:buFontTx/>
              <a:buNone/>
            </a:pPr>
            <a:endParaRPr lang="es-ES" sz="2700">
              <a:solidFill>
                <a:srgbClr val="000000"/>
              </a:solidFill>
              <a:latin typeface="Times New Roman" charset="0"/>
            </a:endParaRPr>
          </a:p>
          <a:p>
            <a:pPr eaLnBrk="1">
              <a:lnSpc>
                <a:spcPct val="115000"/>
              </a:lnSpc>
              <a:spcAft>
                <a:spcPts val="1425"/>
              </a:spcAft>
              <a:buClrTx/>
              <a:buFontTx/>
              <a:buNone/>
            </a:pPr>
            <a:endParaRPr lang="es-ES" sz="2700">
              <a:solidFill>
                <a:srgbClr val="000000"/>
              </a:solidFill>
              <a:latin typeface="Times New Roman" charset="0"/>
            </a:endParaRPr>
          </a:p>
        </p:txBody>
      </p:sp>
      <p:sp>
        <p:nvSpPr>
          <p:cNvPr id="214018" name="Freeform 2"/>
          <p:cNvSpPr>
            <a:spLocks noChangeArrowheads="1"/>
          </p:cNvSpPr>
          <p:nvPr/>
        </p:nvSpPr>
        <p:spPr bwMode="auto">
          <a:xfrm>
            <a:off x="0" y="0"/>
            <a:ext cx="671513" cy="5670550"/>
          </a:xfrm>
          <a:custGeom>
            <a:avLst/>
            <a:gdLst>
              <a:gd name="G0" fmla="+- 1 0 0"/>
              <a:gd name="G1" fmla="+- 1 0 0"/>
              <a:gd name="G2" fmla="+- 1 0 0"/>
              <a:gd name="G3" fmla="+- 21600 0 0"/>
              <a:gd name="G4" fmla="+- 1 0 0"/>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pic>
        <p:nvPicPr>
          <p:cNvPr id="214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71438"/>
            <a:ext cx="1547813" cy="583247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1402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5567" y="282208"/>
            <a:ext cx="5722937" cy="533632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14021" name="Rectangle 5"/>
          <p:cNvSpPr>
            <a:spLocks noChangeArrowheads="1"/>
          </p:cNvSpPr>
          <p:nvPr/>
        </p:nvSpPr>
        <p:spPr bwMode="auto">
          <a:xfrm>
            <a:off x="1044575" y="1116013"/>
            <a:ext cx="1223963" cy="144462"/>
          </a:xfrm>
          <a:prstGeom prst="rect">
            <a:avLst/>
          </a:prstGeom>
          <a:solidFill>
            <a:srgbClr val="FFFFFF"/>
          </a:solidFill>
          <a:ln w="9360" cap="sq">
            <a:solidFill>
              <a:srgbClr val="FFFFF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14022" name="Rectangle 6"/>
          <p:cNvSpPr>
            <a:spLocks noChangeArrowheads="1"/>
          </p:cNvSpPr>
          <p:nvPr/>
        </p:nvSpPr>
        <p:spPr bwMode="auto">
          <a:xfrm>
            <a:off x="7956550" y="1116013"/>
            <a:ext cx="1763713" cy="144462"/>
          </a:xfrm>
          <a:prstGeom prst="rect">
            <a:avLst/>
          </a:prstGeom>
          <a:solidFill>
            <a:srgbClr val="FFFFFF"/>
          </a:solidFill>
          <a:ln w="9360" cap="sq">
            <a:solidFill>
              <a:srgbClr val="FFFFF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14023" name="AutoShape 7"/>
          <p:cNvSpPr>
            <a:spLocks noChangeArrowheads="1"/>
          </p:cNvSpPr>
          <p:nvPr/>
        </p:nvSpPr>
        <p:spPr bwMode="auto">
          <a:xfrm>
            <a:off x="3922713" y="163513"/>
            <a:ext cx="9072562" cy="1173162"/>
          </a:xfrm>
          <a:custGeom>
            <a:avLst/>
            <a:gdLst>
              <a:gd name="G0" fmla="+- 1 0 0"/>
              <a:gd name="G1" fmla="+- 1 0 0"/>
              <a:gd name="G2" fmla="+- 1 0 0"/>
              <a:gd name="G3" fmla="+- 21600 0 0"/>
              <a:gd name="G4" fmla="+- 1 0 0"/>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3200" b="1">
                <a:solidFill>
                  <a:srgbClr val="FF0000"/>
                </a:solidFill>
              </a:rPr>
              <a:t>Signos del </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3200" b="1">
                <a:solidFill>
                  <a:srgbClr val="FF0000"/>
                </a:solidFill>
              </a:rPr>
              <a:t>Zodiaco</a:t>
            </a:r>
          </a:p>
        </p:txBody>
      </p:sp>
      <p:sp>
        <p:nvSpPr>
          <p:cNvPr id="9" name="Text Box 1"/>
          <p:cNvSpPr txBox="1">
            <a:spLocks noChangeArrowheads="1"/>
          </p:cNvSpPr>
          <p:nvPr/>
        </p:nvSpPr>
        <p:spPr bwMode="auto">
          <a:xfrm>
            <a:off x="6669534" y="1395115"/>
            <a:ext cx="3267322" cy="4973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lstStyle>
            <a:lvl1pPr marL="293688" indent="-258763">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1pPr>
            <a:lvl2pPr>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2pPr>
            <a:lvl3pPr>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3pPr>
            <a:lvl4pPr>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4pPr>
            <a:lvl5pPr>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9pPr>
          </a:lstStyle>
          <a:p>
            <a:pPr eaLnBrk="1">
              <a:spcAft>
                <a:spcPts val="1425"/>
              </a:spcAft>
              <a:buFont typeface="Wingdings" charset="0"/>
              <a:buChar char=""/>
            </a:pPr>
            <a:r>
              <a:rPr lang="es-ES" dirty="0">
                <a:solidFill>
                  <a:schemeClr val="tx1"/>
                </a:solidFill>
                <a:latin typeface="Times New Roman" charset="0"/>
                <a:cs typeface="Verdana" charset="0"/>
              </a:rPr>
              <a:t>Planeta (energía): luz o sombra.</a:t>
            </a:r>
          </a:p>
          <a:p>
            <a:pPr eaLnBrk="1">
              <a:spcAft>
                <a:spcPts val="1425"/>
              </a:spcAft>
              <a:buFont typeface="Wingdings" charset="0"/>
              <a:buChar char=""/>
            </a:pPr>
            <a:r>
              <a:rPr lang="es-ES" dirty="0">
                <a:solidFill>
                  <a:schemeClr val="tx1"/>
                </a:solidFill>
                <a:latin typeface="Times New Roman" charset="0"/>
                <a:cs typeface="Verdana" charset="0"/>
              </a:rPr>
              <a:t> Signo (como): luz o sombra.</a:t>
            </a:r>
          </a:p>
          <a:p>
            <a:pPr eaLnBrk="1">
              <a:spcAft>
                <a:spcPts val="1425"/>
              </a:spcAft>
              <a:buFont typeface="Wingdings" charset="0"/>
              <a:buChar char=""/>
            </a:pPr>
            <a:r>
              <a:rPr lang="es-ES" dirty="0">
                <a:solidFill>
                  <a:schemeClr val="tx1"/>
                </a:solidFill>
                <a:latin typeface="Times New Roman" charset="0"/>
                <a:cs typeface="Verdana" charset="0"/>
              </a:rPr>
              <a:t> Casa (donde): </a:t>
            </a:r>
          </a:p>
          <a:p>
            <a:pPr marL="800100" lvl="1" indent="-342900" eaLnBrk="1">
              <a:spcAft>
                <a:spcPts val="1425"/>
              </a:spcAft>
              <a:buFont typeface="Arial" charset="0"/>
              <a:buChar char="•"/>
            </a:pPr>
            <a:r>
              <a:rPr lang="es-ES" dirty="0">
                <a:solidFill>
                  <a:schemeClr val="tx1"/>
                </a:solidFill>
                <a:latin typeface="Times New Roman" charset="0"/>
                <a:cs typeface="Verdana" charset="0"/>
              </a:rPr>
              <a:t>Significado de la casa.</a:t>
            </a:r>
          </a:p>
          <a:p>
            <a:pPr marL="800100" lvl="1" indent="-342900" eaLnBrk="1">
              <a:spcAft>
                <a:spcPts val="1425"/>
              </a:spcAft>
              <a:buFont typeface="Arial" charset="0"/>
              <a:buChar char="•"/>
            </a:pPr>
            <a:r>
              <a:rPr lang="es-ES" dirty="0">
                <a:solidFill>
                  <a:schemeClr val="tx1"/>
                </a:solidFill>
                <a:latin typeface="Times New Roman" charset="0"/>
                <a:cs typeface="Verdana" charset="0"/>
              </a:rPr>
              <a:t>Luz o sombra del signo.</a:t>
            </a:r>
          </a:p>
          <a:p>
            <a:pPr marL="317500" eaLnBrk="1">
              <a:spcAft>
                <a:spcPts val="575"/>
              </a:spcAft>
              <a:buClrTx/>
              <a:buFontTx/>
              <a:buNone/>
            </a:pPr>
            <a:endParaRPr lang="es-ES" sz="2000" b="1" dirty="0">
              <a:solidFill>
                <a:srgbClr val="FF0000"/>
              </a:solidFill>
              <a:latin typeface="Times New Roman" charset="0"/>
              <a:cs typeface="Verdana" charset="0"/>
            </a:endParaRPr>
          </a:p>
          <a:p>
            <a:pPr marL="317500" eaLnBrk="1">
              <a:lnSpc>
                <a:spcPct val="115000"/>
              </a:lnSpc>
              <a:spcAft>
                <a:spcPts val="1425"/>
              </a:spcAft>
              <a:buClrTx/>
              <a:buFontTx/>
              <a:buNone/>
            </a:pPr>
            <a:endParaRPr lang="es-ES" sz="2000" dirty="0">
              <a:solidFill>
                <a:srgbClr val="000000"/>
              </a:solidFill>
              <a:latin typeface="Times New Roman" charset="0"/>
              <a:cs typeface="Verdana" charset="0"/>
            </a:endParaRPr>
          </a:p>
          <a:p>
            <a:pPr marL="317500" eaLnBrk="1">
              <a:lnSpc>
                <a:spcPct val="115000"/>
              </a:lnSpc>
              <a:spcAft>
                <a:spcPts val="1425"/>
              </a:spcAft>
              <a:buClrTx/>
              <a:buFontTx/>
              <a:buNone/>
            </a:pPr>
            <a:endParaRPr lang="es-ES" sz="1400" dirty="0">
              <a:solidFill>
                <a:srgbClr val="000000"/>
              </a:solidFill>
              <a:latin typeface="Verdana" charset="0"/>
              <a:cs typeface="Verdana" charset="0"/>
            </a:endParaRPr>
          </a:p>
          <a:p>
            <a:pPr marL="317500" eaLnBrk="1">
              <a:lnSpc>
                <a:spcPct val="115000"/>
              </a:lnSpc>
              <a:spcAft>
                <a:spcPts val="1425"/>
              </a:spcAft>
              <a:buClrTx/>
              <a:buFontTx/>
              <a:buNone/>
            </a:pPr>
            <a:endParaRPr lang="es-ES" sz="1400" dirty="0">
              <a:solidFill>
                <a:srgbClr val="000000"/>
              </a:solidFill>
              <a:latin typeface="Verdana" charset="0"/>
              <a:cs typeface="Verdana" charset="0"/>
            </a:endParaRPr>
          </a:p>
        </p:txBody>
      </p:sp>
    </p:spTree>
    <p:extLst>
      <p:ext uri="{BB962C8B-B14F-4D97-AF65-F5344CB8AC3E}">
        <p14:creationId xmlns:p14="http://schemas.microsoft.com/office/powerpoint/2010/main" val="9043161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7638"/>
            <a:ext cx="9882188" cy="595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 name="Text Box 2"/>
          <p:cNvSpPr txBox="1">
            <a:spLocks noChangeArrowheads="1"/>
          </p:cNvSpPr>
          <p:nvPr/>
        </p:nvSpPr>
        <p:spPr bwMode="auto">
          <a:xfrm>
            <a:off x="1727944" y="1549400"/>
            <a:ext cx="7677149" cy="326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eaLnBrk="1">
              <a:lnSpc>
                <a:spcPct val="115000"/>
              </a:lnSpc>
              <a:spcAft>
                <a:spcPts val="1425"/>
              </a:spcAft>
              <a:buSzPct val="100000"/>
            </a:pPr>
            <a:r>
              <a:rPr lang="es-ES" altLang="es-ES_tradnl" dirty="0" smtClean="0">
                <a:solidFill>
                  <a:srgbClr val="FFFFFF"/>
                </a:solidFill>
                <a:latin typeface="Times New Roman" charset="0"/>
              </a:rPr>
              <a:t>Práctica </a:t>
            </a:r>
            <a:r>
              <a:rPr lang="es-ES" altLang="es-ES_tradnl" dirty="0">
                <a:solidFill>
                  <a:srgbClr val="FFFFFF"/>
                </a:solidFill>
                <a:latin typeface="Times New Roman" charset="0"/>
              </a:rPr>
              <a:t>2</a:t>
            </a:r>
            <a:r>
              <a:rPr lang="es-ES" altLang="es-ES_tradnl" dirty="0" smtClean="0">
                <a:solidFill>
                  <a:srgbClr val="FFFFFF"/>
                </a:solidFill>
                <a:latin typeface="Times New Roman" charset="0"/>
              </a:rPr>
              <a:t>: Planificar con la cuántica la mejor versión de mi </a:t>
            </a:r>
            <a:r>
              <a:rPr lang="es-ES" altLang="es-ES_tradnl" dirty="0">
                <a:solidFill>
                  <a:srgbClr val="FFFFFF"/>
                </a:solidFill>
                <a:latin typeface="Times New Roman" charset="0"/>
              </a:rPr>
              <a:t> </a:t>
            </a:r>
            <a:r>
              <a:rPr lang="es-ES" altLang="es-ES_tradnl" dirty="0" smtClean="0">
                <a:solidFill>
                  <a:srgbClr val="FFFFFF"/>
                </a:solidFill>
                <a:latin typeface="Times New Roman" charset="0"/>
              </a:rPr>
              <a:t>Urano, acuario y/o casa 11.</a:t>
            </a:r>
          </a:p>
          <a:p>
            <a:pPr marL="342900" indent="-342900" eaLnBrk="1">
              <a:lnSpc>
                <a:spcPct val="115000"/>
              </a:lnSpc>
              <a:spcAft>
                <a:spcPts val="1425"/>
              </a:spcAft>
              <a:buSzPct val="100000"/>
              <a:buFont typeface="Wingdings" charset="2"/>
              <a:buChar char="v"/>
            </a:pPr>
            <a:r>
              <a:rPr lang="es-ES" altLang="es-ES_tradnl" dirty="0">
                <a:solidFill>
                  <a:srgbClr val="FFFFFF"/>
                </a:solidFill>
                <a:latin typeface="Times New Roman" charset="0"/>
              </a:rPr>
              <a:t>“ </a:t>
            </a:r>
            <a:r>
              <a:rPr lang="es-ES" altLang="es-ES_tradnl" dirty="0" smtClean="0">
                <a:solidFill>
                  <a:srgbClr val="FFFFFF"/>
                </a:solidFill>
                <a:latin typeface="Times New Roman" charset="0"/>
              </a:rPr>
              <a:t>RESISTENCIA AL CAMBIO” O “MUCHOS CAMBIOS”</a:t>
            </a:r>
          </a:p>
          <a:p>
            <a:pPr marL="342900" indent="-342900" eaLnBrk="1">
              <a:lnSpc>
                <a:spcPct val="115000"/>
              </a:lnSpc>
              <a:spcAft>
                <a:spcPts val="1425"/>
              </a:spcAft>
              <a:buSzPct val="100000"/>
              <a:buFont typeface="Wingdings" charset="2"/>
              <a:buChar char="v"/>
            </a:pPr>
            <a:r>
              <a:rPr lang="es-ES" altLang="es-ES_tradnl" dirty="0" smtClean="0">
                <a:solidFill>
                  <a:srgbClr val="FFFFFF"/>
                </a:solidFill>
                <a:latin typeface="Times New Roman" charset="0"/>
              </a:rPr>
              <a:t>“FALTA DE LIBERTAD”, “MIEDO A LA ESTABILIDAD”</a:t>
            </a:r>
          </a:p>
          <a:p>
            <a:pPr marL="342900" indent="-342900" eaLnBrk="1">
              <a:lnSpc>
                <a:spcPct val="115000"/>
              </a:lnSpc>
              <a:spcAft>
                <a:spcPts val="1425"/>
              </a:spcAft>
              <a:buSzPct val="100000"/>
              <a:buFont typeface="Wingdings" charset="2"/>
              <a:buChar char="v"/>
            </a:pPr>
            <a:r>
              <a:rPr lang="es-ES" altLang="es-ES_tradnl" dirty="0" smtClean="0">
                <a:solidFill>
                  <a:srgbClr val="FFFFFF"/>
                </a:solidFill>
                <a:latin typeface="Times New Roman" charset="0"/>
              </a:rPr>
              <a:t>“DIFICULTAD PARA SER DIFERENTE”</a:t>
            </a:r>
          </a:p>
          <a:p>
            <a:pPr marL="342900" indent="-342900" eaLnBrk="1">
              <a:lnSpc>
                <a:spcPct val="115000"/>
              </a:lnSpc>
              <a:spcAft>
                <a:spcPts val="1425"/>
              </a:spcAft>
              <a:buSzPct val="100000"/>
              <a:buFont typeface="Wingdings" charset="2"/>
              <a:buChar char="v"/>
            </a:pPr>
            <a:r>
              <a:rPr lang="es-ES" altLang="es-ES_tradnl" dirty="0" smtClean="0">
                <a:solidFill>
                  <a:srgbClr val="FFFFFF"/>
                </a:solidFill>
                <a:latin typeface="Times New Roman" charset="0"/>
              </a:rPr>
              <a:t>“AISLAMIENTO”, “OPRESOR”</a:t>
            </a:r>
            <a:endParaRPr lang="es-ES" altLang="es-ES_tradnl" dirty="0">
              <a:solidFill>
                <a:srgbClr val="FFFFFF"/>
              </a:solidFill>
              <a:latin typeface="Times New Roman" charset="0"/>
            </a:endParaRPr>
          </a:p>
        </p:txBody>
      </p:sp>
      <p:sp>
        <p:nvSpPr>
          <p:cNvPr id="51203" name="Freeform 3"/>
          <p:cNvSpPr>
            <a:spLocks noChangeArrowheads="1"/>
          </p:cNvSpPr>
          <p:nvPr/>
        </p:nvSpPr>
        <p:spPr bwMode="auto">
          <a:xfrm>
            <a:off x="911225" y="4740275"/>
            <a:ext cx="8899525" cy="3778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sp>
        <p:nvSpPr>
          <p:cNvPr id="51204" name="AutoShape 4"/>
          <p:cNvSpPr>
            <a:spLocks noChangeArrowheads="1"/>
          </p:cNvSpPr>
          <p:nvPr/>
        </p:nvSpPr>
        <p:spPr bwMode="auto">
          <a:xfrm>
            <a:off x="673100" y="-1588"/>
            <a:ext cx="9072563" cy="1174751"/>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hangingPunct="1">
              <a:buSzPct val="100000"/>
            </a:pPr>
            <a:r>
              <a:rPr lang="es-ES" altLang="es-ES_tradnl" sz="3200" b="1">
                <a:solidFill>
                  <a:srgbClr val="3C8C93"/>
                </a:solidFill>
              </a:rPr>
              <a:t>Despertar a la Consciencia</a:t>
            </a:r>
          </a:p>
        </p:txBody>
      </p:sp>
      <p:sp>
        <p:nvSpPr>
          <p:cNvPr id="51205" name="Freeform 5"/>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51206" name="Text Box 6"/>
          <p:cNvSpPr txBox="1">
            <a:spLocks noChangeArrowheads="1"/>
          </p:cNvSpPr>
          <p:nvPr/>
        </p:nvSpPr>
        <p:spPr bwMode="auto">
          <a:xfrm>
            <a:off x="1096963" y="952500"/>
            <a:ext cx="200025"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pic>
        <p:nvPicPr>
          <p:cNvPr id="512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477838"/>
            <a:ext cx="1727201" cy="651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8365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7638"/>
            <a:ext cx="9882188" cy="595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 name="Text Box 2"/>
          <p:cNvSpPr txBox="1">
            <a:spLocks noChangeArrowheads="1"/>
          </p:cNvSpPr>
          <p:nvPr/>
        </p:nvSpPr>
        <p:spPr bwMode="auto">
          <a:xfrm>
            <a:off x="1371601" y="1549400"/>
            <a:ext cx="8439149" cy="326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eaLnBrk="1">
              <a:lnSpc>
                <a:spcPct val="115000"/>
              </a:lnSpc>
              <a:spcAft>
                <a:spcPts val="1425"/>
              </a:spcAft>
              <a:buSzPct val="100000"/>
            </a:pPr>
            <a:r>
              <a:rPr lang="es-ES" altLang="es-ES_tradnl" dirty="0" smtClean="0">
                <a:solidFill>
                  <a:srgbClr val="FFFFFF"/>
                </a:solidFill>
                <a:latin typeface="Times New Roman" charset="0"/>
              </a:rPr>
              <a:t>Práctica </a:t>
            </a:r>
            <a:r>
              <a:rPr lang="es-ES" altLang="es-ES_tradnl" dirty="0">
                <a:solidFill>
                  <a:srgbClr val="FFFFFF"/>
                </a:solidFill>
                <a:latin typeface="Times New Roman" charset="0"/>
              </a:rPr>
              <a:t>3</a:t>
            </a:r>
            <a:r>
              <a:rPr lang="es-ES" altLang="es-ES_tradnl" dirty="0" smtClean="0">
                <a:solidFill>
                  <a:srgbClr val="FFFFFF"/>
                </a:solidFill>
                <a:latin typeface="Times New Roman" charset="0"/>
              </a:rPr>
              <a:t>: Conexión cuántica con nuestro Urano-acuario-casa 11.</a:t>
            </a:r>
            <a:endParaRPr lang="es-ES" altLang="es-ES_tradnl" dirty="0">
              <a:solidFill>
                <a:srgbClr val="FFFFFF"/>
              </a:solidFill>
              <a:latin typeface="Times New Roman" charset="0"/>
            </a:endParaRPr>
          </a:p>
        </p:txBody>
      </p:sp>
      <p:sp>
        <p:nvSpPr>
          <p:cNvPr id="51203" name="Freeform 3"/>
          <p:cNvSpPr>
            <a:spLocks noChangeArrowheads="1"/>
          </p:cNvSpPr>
          <p:nvPr/>
        </p:nvSpPr>
        <p:spPr bwMode="auto">
          <a:xfrm>
            <a:off x="911225" y="4740275"/>
            <a:ext cx="8899525" cy="3778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sp>
        <p:nvSpPr>
          <p:cNvPr id="51204" name="AutoShape 4"/>
          <p:cNvSpPr>
            <a:spLocks noChangeArrowheads="1"/>
          </p:cNvSpPr>
          <p:nvPr/>
        </p:nvSpPr>
        <p:spPr bwMode="auto">
          <a:xfrm>
            <a:off x="673100" y="-1588"/>
            <a:ext cx="9072563" cy="1174751"/>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hangingPunct="1">
              <a:buSzPct val="100000"/>
            </a:pPr>
            <a:r>
              <a:rPr lang="es-ES" altLang="es-ES_tradnl" sz="3200" b="1">
                <a:solidFill>
                  <a:srgbClr val="3C8C93"/>
                </a:solidFill>
              </a:rPr>
              <a:t>Despertar a la Consciencia</a:t>
            </a:r>
          </a:p>
        </p:txBody>
      </p:sp>
      <p:sp>
        <p:nvSpPr>
          <p:cNvPr id="51205" name="Freeform 5"/>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51206" name="Text Box 6"/>
          <p:cNvSpPr txBox="1">
            <a:spLocks noChangeArrowheads="1"/>
          </p:cNvSpPr>
          <p:nvPr/>
        </p:nvSpPr>
        <p:spPr bwMode="auto">
          <a:xfrm>
            <a:off x="1096963" y="952500"/>
            <a:ext cx="200025"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pic>
        <p:nvPicPr>
          <p:cNvPr id="512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477838"/>
            <a:ext cx="1727201" cy="651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8335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reeform 1"/>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708025" y="233363"/>
            <a:ext cx="9269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TABLA RESUMEN</a:t>
            </a:r>
            <a:endParaRPr lang="es-ES" altLang="es-ES_tradnl" sz="2300" b="1">
              <a:solidFill>
                <a:srgbClr val="FF4500"/>
              </a:solidFill>
            </a:endParaRPr>
          </a:p>
          <a:p>
            <a:pPr algn="ctr">
              <a:buSzPct val="100000"/>
            </a:pPr>
            <a:endParaRPr lang="es-ES" altLang="es-ES_tradnl" sz="2300" b="1">
              <a:solidFill>
                <a:srgbClr val="C00000"/>
              </a:solidFill>
            </a:endParaRPr>
          </a:p>
        </p:txBody>
      </p:sp>
      <p:graphicFrame>
        <p:nvGraphicFramePr>
          <p:cNvPr id="2" name="Tabla 1"/>
          <p:cNvGraphicFramePr>
            <a:graphicFrameLocks noGrp="1"/>
          </p:cNvGraphicFramePr>
          <p:nvPr>
            <p:extLst/>
          </p:nvPr>
        </p:nvGraphicFramePr>
        <p:xfrm>
          <a:off x="1079500" y="1365250"/>
          <a:ext cx="8826500" cy="4480989"/>
        </p:xfrm>
        <a:graphic>
          <a:graphicData uri="http://schemas.openxmlformats.org/drawingml/2006/table">
            <a:tbl>
              <a:tblPr firstRow="1" bandRow="1">
                <a:tableStyleId>{5940675A-B579-460E-94D1-54222C63F5DA}</a:tableStyleId>
              </a:tblPr>
              <a:tblGrid>
                <a:gridCol w="2781207"/>
                <a:gridCol w="3103126"/>
                <a:gridCol w="2942167"/>
              </a:tblGrid>
              <a:tr h="640177">
                <a:tc>
                  <a:txBody>
                    <a:bodyPr/>
                    <a:lstStyle/>
                    <a:p>
                      <a:pPr algn="ctr"/>
                      <a:r>
                        <a:rPr lang="es-ES_tradnl" sz="1800" dirty="0" smtClean="0"/>
                        <a:t>PLANETA</a:t>
                      </a:r>
                      <a:endParaRPr lang="es-ES_tradnl" sz="1800" dirty="0"/>
                    </a:p>
                  </a:txBody>
                  <a:tcPr marL="91450" marR="91450" marT="45727" marB="45727"/>
                </a:tc>
                <a:tc>
                  <a:txBody>
                    <a:bodyPr/>
                    <a:lstStyle/>
                    <a:p>
                      <a:pPr algn="ctr"/>
                      <a:r>
                        <a:rPr lang="es-ES_tradnl" sz="1800" dirty="0" smtClean="0"/>
                        <a:t>COMPORTAMIENTO EN SOMBRA</a:t>
                      </a:r>
                      <a:endParaRPr lang="es-ES_tradnl" sz="1800" dirty="0"/>
                    </a:p>
                  </a:txBody>
                  <a:tcPr marL="91450" marR="91450" marT="45727" marB="45727"/>
                </a:tc>
                <a:tc>
                  <a:txBody>
                    <a:bodyPr/>
                    <a:lstStyle/>
                    <a:p>
                      <a:pPr algn="ctr"/>
                      <a:r>
                        <a:rPr lang="es-ES_tradnl" sz="1800" dirty="0" smtClean="0"/>
                        <a:t>RA</a:t>
                      </a:r>
                      <a:r>
                        <a:rPr lang="es-ES" sz="1800" dirty="0" smtClean="0"/>
                        <a:t>Í</a:t>
                      </a:r>
                      <a:r>
                        <a:rPr lang="es-ES_tradnl" sz="1800" dirty="0" smtClean="0"/>
                        <a:t>Z</a:t>
                      </a:r>
                      <a:endParaRPr lang="es-ES_tradnl" sz="1800" dirty="0"/>
                    </a:p>
                  </a:txBody>
                  <a:tcPr marL="91450" marR="91450" marT="45727" marB="45727"/>
                </a:tc>
              </a:tr>
              <a:tr h="1463261">
                <a:tc>
                  <a:txBody>
                    <a:bodyPr/>
                    <a:lstStyle/>
                    <a:p>
                      <a:pPr algn="ctr"/>
                      <a:r>
                        <a:rPr lang="es-ES_tradnl" sz="1800" b="1" dirty="0" smtClean="0">
                          <a:solidFill>
                            <a:srgbClr val="FF0000"/>
                          </a:solidFill>
                        </a:rPr>
                        <a:t>MERCURIO</a:t>
                      </a:r>
                    </a:p>
                    <a:p>
                      <a:pPr algn="ctr"/>
                      <a:r>
                        <a:rPr lang="es-ES_tradnl" sz="1800" b="1" dirty="0" smtClean="0">
                          <a:solidFill>
                            <a:srgbClr val="FF0000"/>
                          </a:solidFill>
                        </a:rPr>
                        <a:t>G</a:t>
                      </a:r>
                      <a:r>
                        <a:rPr lang="es-ES" sz="1800" b="1" dirty="0" smtClean="0">
                          <a:solidFill>
                            <a:srgbClr val="FF0000"/>
                          </a:solidFill>
                        </a:rPr>
                        <a:t>ÉMINIS-CASA III</a:t>
                      </a:r>
                    </a:p>
                    <a:p>
                      <a:pPr algn="ctr"/>
                      <a:endParaRPr lang="es-ES" sz="1800" b="1" dirty="0" smtClean="0">
                        <a:solidFill>
                          <a:srgbClr val="FF0000"/>
                        </a:solidFill>
                      </a:endParaRPr>
                    </a:p>
                    <a:p>
                      <a:pPr algn="ctr"/>
                      <a:r>
                        <a:rPr lang="es-ES" sz="1800" b="1" dirty="0" smtClean="0">
                          <a:solidFill>
                            <a:srgbClr val="FF0000"/>
                          </a:solidFill>
                        </a:rPr>
                        <a:t>VIRGO-CASA VI</a:t>
                      </a:r>
                      <a:endParaRPr lang="es-ES_tradnl" sz="1800" b="1" dirty="0">
                        <a:solidFill>
                          <a:srgbClr val="FF0000"/>
                        </a:solidFill>
                      </a:endParaRPr>
                    </a:p>
                  </a:txBody>
                  <a:tcPr marL="91450" marR="91450" marT="45727" marB="45727"/>
                </a:tc>
                <a:tc>
                  <a:txBody>
                    <a:bodyPr/>
                    <a:lstStyle/>
                    <a:p>
                      <a:pPr marL="0" indent="0" algn="l">
                        <a:buFont typeface="Arial" charset="0"/>
                        <a:buNone/>
                      </a:pPr>
                      <a:r>
                        <a:rPr lang="es-ES_tradnl" sz="1800" baseline="0" dirty="0" smtClean="0"/>
                        <a:t>Discutidor/callado</a:t>
                      </a:r>
                    </a:p>
                    <a:p>
                      <a:pPr marL="285750" indent="-285750" algn="l">
                        <a:buFont typeface="Arial" charset="0"/>
                        <a:buChar char="•"/>
                      </a:pPr>
                      <a:r>
                        <a:rPr lang="es-ES_tradnl" sz="1800" baseline="0" dirty="0" smtClean="0"/>
                        <a:t>Multitareas</a:t>
                      </a:r>
                    </a:p>
                    <a:p>
                      <a:pPr marL="285750" indent="-285750" algn="l">
                        <a:buFont typeface="Arial" charset="0"/>
                        <a:buChar char="•"/>
                      </a:pPr>
                      <a:r>
                        <a:rPr lang="es-ES_tradnl" sz="1800" baseline="0" dirty="0" err="1" smtClean="0"/>
                        <a:t>Hiperrazonador</a:t>
                      </a:r>
                      <a:endParaRPr lang="es-ES_tradnl" sz="1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_tradnl" sz="1800" baseline="0" dirty="0" smtClean="0"/>
                        <a:t>Discutidor/callado</a:t>
                      </a:r>
                    </a:p>
                    <a:p>
                      <a:pPr marL="285750" indent="-285750" algn="l">
                        <a:buFont typeface="Arial" charset="0"/>
                        <a:buChar char="•"/>
                      </a:pPr>
                      <a:r>
                        <a:rPr lang="es-ES_tradnl" sz="1800" baseline="0" dirty="0" smtClean="0"/>
                        <a:t>Controlador-Exigente</a:t>
                      </a:r>
                    </a:p>
                  </a:txBody>
                  <a:tcPr marL="91450" marR="91450" marT="45727" marB="45727"/>
                </a:tc>
                <a:tc>
                  <a:txBody>
                    <a:bodyPr/>
                    <a:lstStyle/>
                    <a:p>
                      <a:pPr marL="285750" indent="-285750" algn="l">
                        <a:buFont typeface="Arial" charset="0"/>
                        <a:buChar char="•"/>
                      </a:pPr>
                      <a:r>
                        <a:rPr lang="es-ES_tradnl" sz="1800" dirty="0" smtClean="0"/>
                        <a:t>Miedo</a:t>
                      </a:r>
                      <a:r>
                        <a:rPr lang="es-ES_tradnl" sz="1800" baseline="0" dirty="0" smtClean="0"/>
                        <a:t> a imprevistos</a:t>
                      </a:r>
                    </a:p>
                    <a:p>
                      <a:pPr marL="285750" indent="-285750" algn="l">
                        <a:buFont typeface="Arial" charset="0"/>
                        <a:buChar char="•"/>
                      </a:pPr>
                      <a:r>
                        <a:rPr lang="es-ES_tradnl" sz="1800" baseline="0" dirty="0" smtClean="0"/>
                        <a:t>Miedo a lo irracional</a:t>
                      </a:r>
                    </a:p>
                    <a:p>
                      <a:pPr marL="0" indent="0" algn="l">
                        <a:buFont typeface="Arial" charset="0"/>
                        <a:buNone/>
                      </a:pPr>
                      <a:endParaRPr lang="es-ES_tradnl" sz="1800" baseline="0" dirty="0" smtClean="0"/>
                    </a:p>
                    <a:p>
                      <a:pPr marL="285750" indent="-285750" algn="l">
                        <a:buFont typeface="Arial" charset="0"/>
                        <a:buChar char="•"/>
                      </a:pPr>
                      <a:r>
                        <a:rPr lang="es-ES_tradnl" sz="1800" baseline="0" dirty="0" smtClean="0"/>
                        <a:t>Miedo a no controlar</a:t>
                      </a:r>
                    </a:p>
                    <a:p>
                      <a:pPr marL="285750" indent="-285750" algn="l">
                        <a:buFont typeface="Arial" charset="0"/>
                        <a:buChar char="•"/>
                      </a:pPr>
                      <a:r>
                        <a:rPr lang="es-ES_tradnl" sz="1800" baseline="0" dirty="0" smtClean="0"/>
                        <a:t>Miedo a la </a:t>
                      </a:r>
                      <a:r>
                        <a:rPr lang="es-ES_tradnl" sz="1800" baseline="0" dirty="0" err="1" smtClean="0"/>
                        <a:t>imperfecci</a:t>
                      </a:r>
                      <a:r>
                        <a:rPr lang="es-ES" sz="1800" baseline="0" dirty="0" err="1" smtClean="0"/>
                        <a:t>ón</a:t>
                      </a:r>
                      <a:endParaRPr lang="es-ES_tradnl" sz="1800" baseline="0" dirty="0" smtClean="0"/>
                    </a:p>
                  </a:txBody>
                  <a:tcPr marL="91450" marR="91450" marT="45727" marB="45727"/>
                </a:tc>
              </a:tr>
              <a:tr h="640177">
                <a:tc>
                  <a:txBody>
                    <a:bodyPr/>
                    <a:lstStyle/>
                    <a:p>
                      <a:pPr algn="ctr"/>
                      <a:r>
                        <a:rPr lang="es-ES_tradnl" sz="1800" b="1" dirty="0" smtClean="0">
                          <a:solidFill>
                            <a:srgbClr val="FF0000"/>
                          </a:solidFill>
                        </a:rPr>
                        <a:t>MARTE</a:t>
                      </a:r>
                    </a:p>
                    <a:p>
                      <a:pPr algn="ctr"/>
                      <a:r>
                        <a:rPr lang="es-ES_tradnl" sz="1800" b="1" dirty="0" smtClean="0">
                          <a:solidFill>
                            <a:srgbClr val="FF0000"/>
                          </a:solidFill>
                        </a:rPr>
                        <a:t>ARIES-</a:t>
                      </a:r>
                      <a:r>
                        <a:rPr lang="es-ES_tradnl" sz="1800" b="1" baseline="0" dirty="0" smtClean="0">
                          <a:solidFill>
                            <a:srgbClr val="FF0000"/>
                          </a:solidFill>
                        </a:rPr>
                        <a:t> </a:t>
                      </a:r>
                      <a:r>
                        <a:rPr lang="es-ES_tradnl" sz="1800" b="1" dirty="0" smtClean="0">
                          <a:solidFill>
                            <a:srgbClr val="FF0000"/>
                          </a:solidFill>
                        </a:rPr>
                        <a:t>CASA</a:t>
                      </a:r>
                      <a:r>
                        <a:rPr lang="es-ES_tradnl" sz="1800" b="1" baseline="0" dirty="0" smtClean="0">
                          <a:solidFill>
                            <a:srgbClr val="FF0000"/>
                          </a:solidFill>
                        </a:rPr>
                        <a:t> I</a:t>
                      </a:r>
                      <a:endParaRPr lang="es-ES_tradnl" sz="1800" b="1" dirty="0">
                        <a:solidFill>
                          <a:srgbClr val="FF0000"/>
                        </a:solidFill>
                      </a:endParaRPr>
                    </a:p>
                  </a:txBody>
                  <a:tcPr marL="91450" marR="91450" marT="45727" marB="45727"/>
                </a:tc>
                <a:tc>
                  <a:txBody>
                    <a:bodyPr/>
                    <a:lstStyle/>
                    <a:p>
                      <a:pPr marL="285750" indent="-285750" algn="l">
                        <a:buFont typeface="Arial" charset="0"/>
                        <a:buChar char="•"/>
                      </a:pPr>
                      <a:r>
                        <a:rPr lang="es-ES_tradnl" sz="1800" dirty="0" err="1" smtClean="0"/>
                        <a:t>Imposici</a:t>
                      </a:r>
                      <a:r>
                        <a:rPr lang="es-ES" sz="1800" dirty="0" err="1" smtClean="0"/>
                        <a:t>ón</a:t>
                      </a:r>
                      <a:r>
                        <a:rPr lang="es-ES" sz="1800" dirty="0" smtClean="0"/>
                        <a:t> leve</a:t>
                      </a:r>
                    </a:p>
                    <a:p>
                      <a:pPr marL="285750" indent="-285750" algn="l">
                        <a:buFont typeface="Arial" charset="0"/>
                        <a:buChar char="•"/>
                      </a:pPr>
                      <a:r>
                        <a:rPr lang="es-ES" sz="1800" dirty="0" smtClean="0"/>
                        <a:t>Sumisión leve</a:t>
                      </a:r>
                      <a:endParaRPr lang="es-ES_tradnl" sz="1800" dirty="0"/>
                    </a:p>
                  </a:txBody>
                  <a:tcPr marL="91450" marR="91450" marT="45727" marB="45727"/>
                </a:tc>
                <a:tc>
                  <a:txBody>
                    <a:bodyPr/>
                    <a:lstStyle/>
                    <a:p>
                      <a:pPr marL="285750" indent="-285750" algn="l">
                        <a:buFont typeface="Arial" charset="0"/>
                        <a:buChar char="•"/>
                      </a:pPr>
                      <a:r>
                        <a:rPr lang="es-ES_tradnl" sz="1800" dirty="0" smtClean="0"/>
                        <a:t>Miedo</a:t>
                      </a:r>
                      <a:r>
                        <a:rPr lang="es-ES_tradnl" sz="1800" baseline="0" dirty="0" smtClean="0"/>
                        <a:t> a la </a:t>
                      </a:r>
                      <a:r>
                        <a:rPr lang="es-ES_tradnl" sz="1800" baseline="0" dirty="0" err="1" smtClean="0"/>
                        <a:t>acci</a:t>
                      </a:r>
                      <a:r>
                        <a:rPr lang="es-ES" sz="1800" baseline="0" dirty="0" err="1" smtClean="0"/>
                        <a:t>ón</a:t>
                      </a:r>
                      <a:endParaRPr lang="es-ES_tradnl" sz="1800" dirty="0" smtClean="0"/>
                    </a:p>
                  </a:txBody>
                  <a:tcPr marL="91450" marR="91450" marT="45727" marB="45727"/>
                </a:tc>
              </a:tr>
              <a:tr h="1463261">
                <a:tc>
                  <a:txBody>
                    <a:bodyPr/>
                    <a:lstStyle/>
                    <a:p>
                      <a:pPr algn="ctr"/>
                      <a:r>
                        <a:rPr lang="es-ES_tradnl" sz="1800" b="1" dirty="0" smtClean="0">
                          <a:solidFill>
                            <a:srgbClr val="FF0000"/>
                          </a:solidFill>
                        </a:rPr>
                        <a:t>VENUS</a:t>
                      </a:r>
                    </a:p>
                    <a:p>
                      <a:pPr algn="ctr"/>
                      <a:r>
                        <a:rPr lang="es-ES_tradnl" sz="1800" b="1" dirty="0" smtClean="0">
                          <a:solidFill>
                            <a:srgbClr val="FF0000"/>
                          </a:solidFill>
                        </a:rPr>
                        <a:t>TAURO-CASA II</a:t>
                      </a:r>
                    </a:p>
                    <a:p>
                      <a:pPr algn="ctr"/>
                      <a:endParaRPr lang="es-ES_tradnl" sz="1800" b="1" dirty="0" smtClean="0">
                        <a:solidFill>
                          <a:srgbClr val="FF0000"/>
                        </a:solidFill>
                      </a:endParaRPr>
                    </a:p>
                    <a:p>
                      <a:pPr algn="ctr"/>
                      <a:r>
                        <a:rPr lang="es-ES_tradnl" sz="1800" b="1" dirty="0" smtClean="0">
                          <a:solidFill>
                            <a:srgbClr val="FF0000"/>
                          </a:solidFill>
                        </a:rPr>
                        <a:t>LIBRA-CASA</a:t>
                      </a:r>
                      <a:r>
                        <a:rPr lang="es-ES_tradnl" sz="1800" b="1" baseline="0" dirty="0" smtClean="0">
                          <a:solidFill>
                            <a:srgbClr val="FF0000"/>
                          </a:solidFill>
                        </a:rPr>
                        <a:t> VII</a:t>
                      </a:r>
                      <a:endParaRPr lang="es-ES_tradnl" sz="1800" b="1" dirty="0">
                        <a:solidFill>
                          <a:srgbClr val="FF0000"/>
                        </a:solidFill>
                      </a:endParaRPr>
                    </a:p>
                  </a:txBody>
                  <a:tcPr marL="91450" marR="91450" marT="45727" marB="45727"/>
                </a:tc>
                <a:tc>
                  <a:txBody>
                    <a:bodyPr/>
                    <a:lstStyle/>
                    <a:p>
                      <a:pPr marL="285750" indent="-285750" algn="l">
                        <a:buFont typeface="Arial" charset="0"/>
                        <a:buChar char="•"/>
                      </a:pPr>
                      <a:r>
                        <a:rPr lang="es-ES_tradnl" sz="1800" dirty="0" smtClean="0"/>
                        <a:t>Pasividad</a:t>
                      </a:r>
                    </a:p>
                    <a:p>
                      <a:pPr marL="285750" indent="-285750" algn="l">
                        <a:buFont typeface="Arial" charset="0"/>
                        <a:buChar char="•"/>
                      </a:pPr>
                      <a:r>
                        <a:rPr lang="es-ES_tradnl" sz="1800" dirty="0" smtClean="0"/>
                        <a:t>Apego</a:t>
                      </a:r>
                    </a:p>
                    <a:p>
                      <a:pPr marL="285750" indent="-285750" algn="l">
                        <a:buFont typeface="Arial" charset="0"/>
                        <a:buChar char="•"/>
                      </a:pPr>
                      <a:r>
                        <a:rPr lang="es-ES_tradnl" sz="1800" dirty="0" err="1" smtClean="0"/>
                        <a:t>Indecisi</a:t>
                      </a:r>
                      <a:r>
                        <a:rPr lang="es-ES" sz="1800" dirty="0" err="1" smtClean="0"/>
                        <a:t>ón</a:t>
                      </a:r>
                      <a:endParaRPr lang="es-ES" sz="1800" dirty="0" smtClean="0"/>
                    </a:p>
                    <a:p>
                      <a:pPr marL="285750" indent="-285750" algn="l">
                        <a:buFont typeface="Arial" charset="0"/>
                        <a:buChar char="•"/>
                      </a:pPr>
                      <a:r>
                        <a:rPr lang="es-ES" sz="1800" dirty="0" smtClean="0"/>
                        <a:t>Adaptación</a:t>
                      </a:r>
                      <a:endParaRPr lang="es-ES_tradnl" sz="1800" dirty="0"/>
                    </a:p>
                  </a:txBody>
                  <a:tcPr marL="91450" marR="91450" marT="45727" marB="45727"/>
                </a:tc>
                <a:tc>
                  <a:txBody>
                    <a:bodyPr/>
                    <a:lstStyle/>
                    <a:p>
                      <a:pPr marL="285750" indent="-285750" algn="l">
                        <a:buFont typeface="Arial" charset="0"/>
                        <a:buChar char="•"/>
                      </a:pPr>
                      <a:r>
                        <a:rPr lang="es-ES_tradnl" sz="1800" dirty="0" smtClean="0"/>
                        <a:t>Miedo</a:t>
                      </a:r>
                      <a:r>
                        <a:rPr lang="es-ES_tradnl" sz="1800" baseline="0" dirty="0" smtClean="0"/>
                        <a:t> a la escasez (no tener materia)</a:t>
                      </a:r>
                      <a:endParaRPr lang="es-ES_tradnl" sz="1800" dirty="0" smtClean="0"/>
                    </a:p>
                    <a:p>
                      <a:pPr marL="285750" indent="-285750" algn="l">
                        <a:buFont typeface="Arial" charset="0"/>
                        <a:buChar char="•"/>
                      </a:pPr>
                      <a:r>
                        <a:rPr lang="es-ES_tradnl" sz="1800" dirty="0" smtClean="0"/>
                        <a:t>Miedo a decidir y al desequilibrio</a:t>
                      </a:r>
                    </a:p>
                  </a:txBody>
                  <a:tcPr marL="91450" marR="91450" marT="45727" marB="45727"/>
                </a:tc>
              </a:tr>
            </a:tbl>
          </a:graphicData>
        </a:graphic>
      </p:graphicFrame>
      <p:cxnSp>
        <p:nvCxnSpPr>
          <p:cNvPr id="54298" name="Conector recto 3"/>
          <p:cNvCxnSpPr>
            <a:cxnSpLocks noChangeShapeType="1"/>
          </p:cNvCxnSpPr>
          <p:nvPr/>
        </p:nvCxnSpPr>
        <p:spPr bwMode="auto">
          <a:xfrm>
            <a:off x="3887788" y="2906713"/>
            <a:ext cx="60182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54299" name="Conector recto 12"/>
          <p:cNvCxnSpPr>
            <a:cxnSpLocks noChangeShapeType="1"/>
          </p:cNvCxnSpPr>
          <p:nvPr/>
        </p:nvCxnSpPr>
        <p:spPr bwMode="auto">
          <a:xfrm>
            <a:off x="3887788" y="4995863"/>
            <a:ext cx="60182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75865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0"/>
            <a:ext cx="10452100" cy="5803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16738" name="Text Box 2"/>
          <p:cNvSpPr txBox="1">
            <a:spLocks noChangeArrowheads="1"/>
          </p:cNvSpPr>
          <p:nvPr/>
        </p:nvSpPr>
        <p:spPr bwMode="auto">
          <a:xfrm>
            <a:off x="873125" y="1277938"/>
            <a:ext cx="8651875" cy="4973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lstStyle>
            <a:lvl1pPr marL="430213" indent="-20320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1pPr>
            <a:lvl2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2pPr>
            <a:lvl3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3pPr>
            <a:lvl4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4pPr>
            <a:lvl5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9pPr>
          </a:lstStyle>
          <a:p>
            <a:pPr eaLnBrk="1">
              <a:lnSpc>
                <a:spcPct val="115000"/>
              </a:lnSpc>
              <a:spcAft>
                <a:spcPts val="1425"/>
              </a:spcAft>
              <a:buClrTx/>
              <a:buFontTx/>
              <a:buNone/>
            </a:pPr>
            <a:endParaRPr lang="en-US">
              <a:solidFill>
                <a:srgbClr val="000000"/>
              </a:solidFill>
              <a:latin typeface="Times New Roman" charset="0"/>
              <a:cs typeface="Verdana" charset="0"/>
            </a:endParaRPr>
          </a:p>
          <a:p>
            <a:pPr algn="ctr" eaLnBrk="1">
              <a:lnSpc>
                <a:spcPct val="115000"/>
              </a:lnSpc>
              <a:spcAft>
                <a:spcPts val="1425"/>
              </a:spcAft>
              <a:buClrTx/>
              <a:buFontTx/>
              <a:buNone/>
            </a:pPr>
            <a:endParaRPr lang="en-US" sz="1600">
              <a:solidFill>
                <a:srgbClr val="000000"/>
              </a:solidFill>
              <a:latin typeface="Verdana" charset="0"/>
              <a:cs typeface="Verdana" charset="0"/>
            </a:endParaRPr>
          </a:p>
          <a:p>
            <a:pPr algn="ctr" eaLnBrk="1">
              <a:lnSpc>
                <a:spcPct val="115000"/>
              </a:lnSpc>
              <a:spcAft>
                <a:spcPts val="1425"/>
              </a:spcAft>
              <a:buClrTx/>
              <a:buFontTx/>
              <a:buNone/>
            </a:pPr>
            <a:endParaRPr lang="en-US" sz="1600">
              <a:solidFill>
                <a:srgbClr val="000000"/>
              </a:solidFill>
              <a:latin typeface="Verdana" charset="0"/>
              <a:cs typeface="Verdana" charset="0"/>
            </a:endParaRPr>
          </a:p>
        </p:txBody>
      </p:sp>
      <p:sp>
        <p:nvSpPr>
          <p:cNvPr id="116739" name="Freeform 3"/>
          <p:cNvSpPr>
            <a:spLocks noChangeArrowheads="1"/>
          </p:cNvSpPr>
          <p:nvPr/>
        </p:nvSpPr>
        <p:spPr bwMode="auto">
          <a:xfrm>
            <a:off x="0" y="0"/>
            <a:ext cx="671513" cy="5670550"/>
          </a:xfrm>
          <a:custGeom>
            <a:avLst/>
            <a:gdLst>
              <a:gd name="G0" fmla="+- 1 0 0"/>
              <a:gd name="G1" fmla="+- 1 0 0"/>
              <a:gd name="G2" fmla="+- 1 0 0"/>
              <a:gd name="G3" fmla="+- 21600 0 0"/>
              <a:gd name="G4" fmla="+- 1 0 0"/>
              <a:gd name="T0" fmla="*/ 0 w 21600"/>
              <a:gd name="T1" fmla="*/ 0 h 21600"/>
              <a:gd name="T2" fmla="*/ 2147483647 w 21600"/>
              <a:gd name="T3" fmla="*/ 0 h 21600"/>
              <a:gd name="T4" fmla="*/ 2147483647 w 21600"/>
              <a:gd name="T5" fmla="*/ 2147483647 h 21600"/>
              <a:gd name="T6" fmla="*/ 0 w 21600"/>
              <a:gd name="T7" fmla="*/ 2147483647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116740" name="Text Box 4"/>
          <p:cNvSpPr txBox="1">
            <a:spLocks noChangeArrowheads="1"/>
          </p:cNvSpPr>
          <p:nvPr/>
        </p:nvSpPr>
        <p:spPr bwMode="auto">
          <a:xfrm>
            <a:off x="992188" y="1519238"/>
            <a:ext cx="8928100" cy="49720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lstStyle>
            <a:lvl1pPr marL="430213" indent="-20320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1pPr>
            <a:lvl2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2pPr>
            <a:lvl3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3pPr>
            <a:lvl4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4pPr>
            <a:lvl5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FFFFFF"/>
                </a:solidFill>
                <a:latin typeface="Arial" charset="0"/>
                <a:ea typeface="ＭＳ Ｐゴシック" charset="0"/>
                <a:cs typeface="ＭＳ Ｐゴシック" charset="0"/>
              </a:defRPr>
            </a:lvl9pPr>
          </a:lstStyle>
          <a:p>
            <a:pPr eaLnBrk="1">
              <a:lnSpc>
                <a:spcPct val="115000"/>
              </a:lnSpc>
              <a:spcAft>
                <a:spcPts val="1425"/>
              </a:spcAft>
              <a:buClrTx/>
              <a:buFontTx/>
              <a:buNone/>
            </a:pPr>
            <a:endParaRPr lang="en-US" dirty="0">
              <a:solidFill>
                <a:srgbClr val="221E1F"/>
              </a:solidFill>
              <a:latin typeface="Times New Roman" charset="0"/>
              <a:cs typeface="Verdana" charset="0"/>
            </a:endParaRPr>
          </a:p>
          <a:p>
            <a:pPr eaLnBrk="1">
              <a:lnSpc>
                <a:spcPct val="115000"/>
              </a:lnSpc>
              <a:spcAft>
                <a:spcPts val="1425"/>
              </a:spcAft>
              <a:buClrTx/>
              <a:buFontTx/>
              <a:buNone/>
            </a:pPr>
            <a:r>
              <a:rPr lang="en-US" dirty="0">
                <a:latin typeface="Times New Roman" charset="0"/>
                <a:cs typeface="Verdana" charset="0"/>
              </a:rPr>
              <a:t>                  </a:t>
            </a:r>
            <a:r>
              <a:rPr lang="en-US" sz="2600" dirty="0">
                <a:latin typeface="Times New Roman" charset="0"/>
                <a:cs typeface="Verdana" charset="0"/>
              </a:rPr>
              <a:t>     </a:t>
            </a:r>
            <a:r>
              <a:rPr lang="en-US" sz="2600">
                <a:latin typeface="Times New Roman" charset="0"/>
                <a:cs typeface="Verdana" charset="0"/>
              </a:rPr>
              <a:t>Almuerzo</a:t>
            </a:r>
            <a:endParaRPr lang="en-US" sz="2600" dirty="0">
              <a:latin typeface="Times New Roman" charset="0"/>
              <a:cs typeface="Verdana" charset="0"/>
            </a:endParaRPr>
          </a:p>
          <a:p>
            <a:pPr eaLnBrk="1">
              <a:lnSpc>
                <a:spcPct val="115000"/>
              </a:lnSpc>
              <a:spcAft>
                <a:spcPts val="1425"/>
              </a:spcAft>
              <a:buClrTx/>
              <a:buFontTx/>
              <a:buNone/>
            </a:pPr>
            <a:endParaRPr lang="en-US" dirty="0">
              <a:solidFill>
                <a:srgbClr val="221E1F"/>
              </a:solidFill>
              <a:latin typeface="Times New Roman" charset="0"/>
              <a:cs typeface="Verdana" charset="0"/>
            </a:endParaRPr>
          </a:p>
          <a:p>
            <a:pPr eaLnBrk="1">
              <a:lnSpc>
                <a:spcPct val="115000"/>
              </a:lnSpc>
              <a:spcAft>
                <a:spcPts val="1425"/>
              </a:spcAft>
              <a:buClrTx/>
              <a:buFontTx/>
              <a:buNone/>
            </a:pPr>
            <a:endParaRPr lang="en-US" dirty="0">
              <a:solidFill>
                <a:srgbClr val="221E1F"/>
              </a:solidFill>
              <a:latin typeface="Times New Roman" charset="0"/>
              <a:cs typeface="Verdana" charset="0"/>
            </a:endParaRPr>
          </a:p>
          <a:p>
            <a:pPr algn="ctr" eaLnBrk="1">
              <a:lnSpc>
                <a:spcPct val="115000"/>
              </a:lnSpc>
              <a:spcAft>
                <a:spcPts val="1425"/>
              </a:spcAft>
              <a:buClrTx/>
              <a:buFontTx/>
              <a:buNone/>
            </a:pPr>
            <a:endParaRPr lang="en-US" sz="1600" dirty="0">
              <a:solidFill>
                <a:srgbClr val="000000"/>
              </a:solidFill>
              <a:latin typeface="Verdana" charset="0"/>
              <a:cs typeface="Verdana" charset="0"/>
            </a:endParaRPr>
          </a:p>
          <a:p>
            <a:pPr algn="ctr" eaLnBrk="1">
              <a:lnSpc>
                <a:spcPct val="115000"/>
              </a:lnSpc>
              <a:spcAft>
                <a:spcPts val="1425"/>
              </a:spcAft>
              <a:buClrTx/>
              <a:buFontTx/>
              <a:buNone/>
            </a:pPr>
            <a:endParaRPr lang="en-US" sz="1600" dirty="0">
              <a:solidFill>
                <a:srgbClr val="000000"/>
              </a:solidFill>
              <a:latin typeface="Verdana" charset="0"/>
              <a:cs typeface="Verdana" charset="0"/>
            </a:endParaRPr>
          </a:p>
        </p:txBody>
      </p:sp>
      <p:pic>
        <p:nvPicPr>
          <p:cNvPr id="1167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68696176"/>
      </p:ext>
    </p:extLst>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
          <p:cNvSpPr txBox="1">
            <a:spLocks noChangeArrowheads="1"/>
          </p:cNvSpPr>
          <p:nvPr/>
        </p:nvSpPr>
        <p:spPr bwMode="auto">
          <a:xfrm>
            <a:off x="909638" y="1603375"/>
            <a:ext cx="865028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lstStyle>
            <a:lvl1pPr marL="307975" indent="-238125">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9pPr>
          </a:lstStyle>
          <a:p>
            <a:pPr>
              <a:lnSpc>
                <a:spcPct val="115000"/>
              </a:lnSpc>
              <a:spcAft>
                <a:spcPts val="1138"/>
              </a:spcAft>
              <a:buClr>
                <a:srgbClr val="000000"/>
              </a:buClr>
              <a:buSzPct val="100000"/>
              <a:buFont typeface="Times New Roman" charset="0"/>
              <a:buChar char=""/>
            </a:pPr>
            <a:r>
              <a:rPr lang="es-ES" altLang="es-ES_tradnl" sz="2200">
                <a:solidFill>
                  <a:srgbClr val="000000"/>
                </a:solidFill>
                <a:latin typeface="Times New Roman" charset="0"/>
              </a:rPr>
              <a:t>LUZ: compasivo, ayuda desinteresada, inspirado, intuitivo, tolerancia máxima: amor incondicional</a:t>
            </a:r>
          </a:p>
          <a:p>
            <a:pPr>
              <a:lnSpc>
                <a:spcPct val="115000"/>
              </a:lnSpc>
              <a:spcAft>
                <a:spcPts val="1138"/>
              </a:spcAft>
              <a:buClr>
                <a:srgbClr val="000000"/>
              </a:buClr>
              <a:buSzPct val="100000"/>
              <a:buFont typeface="Times New Roman" charset="0"/>
              <a:buChar char=""/>
            </a:pPr>
            <a:r>
              <a:rPr lang="es-ES" altLang="es-ES_tradnl" sz="2200">
                <a:solidFill>
                  <a:srgbClr val="000000"/>
                </a:solidFill>
                <a:latin typeface="Times New Roman" charset="0"/>
              </a:rPr>
              <a:t>SOMBRA: se funde con los demás, escapismo, fantasia desbordante, miente por miedo a enfrentarse a los demás, falta de disciplina, desconfía de los demás, miedo a la unión</a:t>
            </a:r>
          </a:p>
          <a:p>
            <a:pPr algn="ctr">
              <a:lnSpc>
                <a:spcPct val="115000"/>
              </a:lnSpc>
              <a:spcAft>
                <a:spcPts val="1138"/>
              </a:spcAft>
              <a:buSzPct val="100000"/>
            </a:pPr>
            <a:endParaRPr lang="es-ES" altLang="es-ES_tradnl" sz="1300">
              <a:solidFill>
                <a:srgbClr val="000000"/>
              </a:solidFill>
              <a:latin typeface="Verdana" charset="0"/>
            </a:endParaRPr>
          </a:p>
          <a:p>
            <a:pPr algn="ctr">
              <a:lnSpc>
                <a:spcPct val="115000"/>
              </a:lnSpc>
              <a:spcAft>
                <a:spcPts val="1138"/>
              </a:spcAft>
              <a:buSzPct val="100000"/>
            </a:pPr>
            <a:endParaRPr lang="es-ES" altLang="es-ES_tradnl" sz="1300">
              <a:solidFill>
                <a:srgbClr val="000000"/>
              </a:solidFill>
              <a:latin typeface="Verdana" charset="0"/>
            </a:endParaRPr>
          </a:p>
        </p:txBody>
      </p:sp>
      <p:sp>
        <p:nvSpPr>
          <p:cNvPr id="128003" name="Text Box 2"/>
          <p:cNvSpPr txBox="1">
            <a:spLocks noChangeArrowheads="1"/>
          </p:cNvSpPr>
          <p:nvPr/>
        </p:nvSpPr>
        <p:spPr bwMode="auto">
          <a:xfrm>
            <a:off x="709613" y="147638"/>
            <a:ext cx="92694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EGO SALVADOR-VÍCTIMA</a:t>
            </a:r>
          </a:p>
          <a:p>
            <a:pPr algn="ctr">
              <a:buSzPct val="100000"/>
            </a:pPr>
            <a:endParaRPr lang="es-ES" altLang="es-ES_tradnl" sz="2300" b="1">
              <a:solidFill>
                <a:srgbClr val="C00000"/>
              </a:solidFill>
            </a:endParaRPr>
          </a:p>
        </p:txBody>
      </p:sp>
      <p:sp>
        <p:nvSpPr>
          <p:cNvPr id="128004" name="Freeform 3"/>
          <p:cNvSpPr>
            <a:spLocks noChangeArrowheads="1"/>
          </p:cNvSpPr>
          <p:nvPr/>
        </p:nvSpPr>
        <p:spPr bwMode="auto">
          <a:xfrm>
            <a:off x="0" y="0"/>
            <a:ext cx="671513"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128005" name="Text Box 4"/>
          <p:cNvSpPr txBox="1">
            <a:spLocks noChangeArrowheads="1"/>
          </p:cNvSpPr>
          <p:nvPr/>
        </p:nvSpPr>
        <p:spPr bwMode="auto">
          <a:xfrm>
            <a:off x="827088" y="3779838"/>
            <a:ext cx="899953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SALIDA HACIA LA LUZ: valentia, deteminación, sentido práctico, discernimiento (demasiados sentimientos)</a:t>
            </a:r>
          </a:p>
        </p:txBody>
      </p:sp>
      <p:pic>
        <p:nvPicPr>
          <p:cNvPr id="1280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4288"/>
            <a:ext cx="11358563" cy="676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7" name="Text Box 6"/>
          <p:cNvSpPr txBox="1">
            <a:spLocks noChangeArrowheads="1"/>
          </p:cNvSpPr>
          <p:nvPr/>
        </p:nvSpPr>
        <p:spPr bwMode="auto">
          <a:xfrm>
            <a:off x="319088" y="258763"/>
            <a:ext cx="2736850" cy="944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FF0000"/>
                </a:solidFill>
              </a:rPr>
              <a:t>PISCIS</a:t>
            </a:r>
          </a:p>
        </p:txBody>
      </p:sp>
      <p:sp>
        <p:nvSpPr>
          <p:cNvPr id="128008" name="Text Box 7"/>
          <p:cNvSpPr txBox="1">
            <a:spLocks noChangeArrowheads="1"/>
          </p:cNvSpPr>
          <p:nvPr/>
        </p:nvSpPr>
        <p:spPr bwMode="auto">
          <a:xfrm>
            <a:off x="4968875" y="4608513"/>
            <a:ext cx="4967288" cy="944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000000"/>
                </a:solidFill>
              </a:rPr>
              <a:t>YO DEPENDIENTE</a:t>
            </a:r>
          </a:p>
        </p:txBody>
      </p:sp>
      <p:sp>
        <p:nvSpPr>
          <p:cNvPr id="128009" name="Text Box 8"/>
          <p:cNvSpPr txBox="1">
            <a:spLocks noChangeArrowheads="1"/>
          </p:cNvSpPr>
          <p:nvPr/>
        </p:nvSpPr>
        <p:spPr bwMode="auto">
          <a:xfrm>
            <a:off x="5653088" y="1379538"/>
            <a:ext cx="3311525" cy="1258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000000"/>
                </a:solidFill>
              </a:rPr>
              <a:t>AGUA</a:t>
            </a:r>
          </a:p>
          <a:p>
            <a:pPr algn="ctr">
              <a:buSzPct val="100000"/>
            </a:pPr>
            <a:r>
              <a:rPr lang="es-ES" altLang="es-ES_tradnl" sz="4000" b="1">
                <a:solidFill>
                  <a:srgbClr val="000000"/>
                </a:solidFill>
              </a:rPr>
              <a:t>MUTABLE</a:t>
            </a:r>
          </a:p>
        </p:txBody>
      </p:sp>
      <p:sp>
        <p:nvSpPr>
          <p:cNvPr id="128010" name="Text Box 9"/>
          <p:cNvSpPr txBox="1">
            <a:spLocks noChangeArrowheads="1"/>
          </p:cNvSpPr>
          <p:nvPr/>
        </p:nvSpPr>
        <p:spPr bwMode="auto">
          <a:xfrm>
            <a:off x="5903913" y="234950"/>
            <a:ext cx="2736850" cy="944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FF0000"/>
                </a:solidFill>
              </a:rPr>
              <a:t>NEPTUNO</a:t>
            </a:r>
          </a:p>
        </p:txBody>
      </p:sp>
      <p:pic>
        <p:nvPicPr>
          <p:cNvPr id="1280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824038"/>
            <a:ext cx="216058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2" name="Text Box 7"/>
          <p:cNvSpPr txBox="1">
            <a:spLocks noChangeArrowheads="1"/>
          </p:cNvSpPr>
          <p:nvPr/>
        </p:nvSpPr>
        <p:spPr bwMode="auto">
          <a:xfrm>
            <a:off x="360363" y="4635500"/>
            <a:ext cx="3527425" cy="944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FF0000"/>
                </a:solidFill>
              </a:rPr>
              <a:t>CASA XII</a:t>
            </a:r>
          </a:p>
        </p:txBody>
      </p:sp>
    </p:spTree>
    <p:extLst>
      <p:ext uri="{BB962C8B-B14F-4D97-AF65-F5344CB8AC3E}">
        <p14:creationId xmlns:p14="http://schemas.microsoft.com/office/powerpoint/2010/main" val="4811541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1"/>
          <p:cNvSpPr txBox="1">
            <a:spLocks noChangeArrowheads="1"/>
          </p:cNvSpPr>
          <p:nvPr/>
        </p:nvSpPr>
        <p:spPr bwMode="auto">
          <a:xfrm>
            <a:off x="1592263" y="1865313"/>
            <a:ext cx="67595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296863" indent="-261938">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1pPr>
            <a:lvl2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2pPr>
            <a:lvl3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3pPr>
            <a:lvl4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4pPr>
            <a:lvl5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9pPr>
          </a:lstStyle>
          <a:p>
            <a:pPr eaLnBrk="1">
              <a:spcAft>
                <a:spcPts val="1138"/>
              </a:spcAft>
              <a:buClr>
                <a:srgbClr val="000000"/>
              </a:buClr>
              <a:buSzPct val="100000"/>
              <a:buFont typeface="Wingdings" charset="2"/>
              <a:buChar char=""/>
            </a:pPr>
            <a:r>
              <a:rPr lang="es-ES" altLang="es-ES_tradnl" b="1">
                <a:solidFill>
                  <a:srgbClr val="FF0000"/>
                </a:solidFill>
                <a:latin typeface="Times New Roman" charset="0"/>
              </a:rPr>
              <a:t>TODO ES UNO</a:t>
            </a:r>
          </a:p>
          <a:p>
            <a:pPr eaLnBrk="1">
              <a:spcAft>
                <a:spcPts val="1138"/>
              </a:spcAft>
              <a:buClr>
                <a:srgbClr val="000000"/>
              </a:buClr>
              <a:buSzPct val="100000"/>
              <a:buFont typeface="Wingdings" charset="2"/>
              <a:buChar char=""/>
            </a:pPr>
            <a:r>
              <a:rPr lang="es-ES" altLang="es-ES_tradnl" b="1">
                <a:solidFill>
                  <a:srgbClr val="FF0000"/>
                </a:solidFill>
                <a:latin typeface="Times New Roman" charset="0"/>
              </a:rPr>
              <a:t>El disolvente UNIVERSAL</a:t>
            </a:r>
          </a:p>
          <a:p>
            <a:pPr eaLnBrk="1">
              <a:spcAft>
                <a:spcPts val="1138"/>
              </a:spcAft>
              <a:buSzPct val="100000"/>
            </a:pPr>
            <a:endParaRPr lang="es-ES" altLang="es-ES_tradnl" b="1">
              <a:solidFill>
                <a:srgbClr val="FF0000"/>
              </a:solidFill>
              <a:latin typeface="Times New Roman" charset="0"/>
            </a:endParaRPr>
          </a:p>
          <a:p>
            <a:pPr eaLnBrk="1">
              <a:spcAft>
                <a:spcPts val="1138"/>
              </a:spcAft>
              <a:buSzPct val="100000"/>
            </a:pPr>
            <a:endParaRPr lang="es-ES" altLang="es-ES_tradnl" b="1">
              <a:solidFill>
                <a:srgbClr val="FF0000"/>
              </a:solidFill>
              <a:latin typeface="Times New Roman" charset="0"/>
            </a:endParaRPr>
          </a:p>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130050" name="Text Box 2"/>
          <p:cNvSpPr txBox="1">
            <a:spLocks noChangeArrowheads="1"/>
          </p:cNvSpPr>
          <p:nvPr/>
        </p:nvSpPr>
        <p:spPr bwMode="auto">
          <a:xfrm>
            <a:off x="-144463" y="147638"/>
            <a:ext cx="10125076"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          NEPTUNO: disolvente, Intuición</a:t>
            </a:r>
          </a:p>
        </p:txBody>
      </p:sp>
      <p:sp>
        <p:nvSpPr>
          <p:cNvPr id="130051"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30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5"/>
          <p:cNvSpPr txBox="1">
            <a:spLocks noChangeArrowheads="1"/>
          </p:cNvSpPr>
          <p:nvPr/>
        </p:nvSpPr>
        <p:spPr bwMode="auto">
          <a:xfrm>
            <a:off x="5311775" y="1866900"/>
            <a:ext cx="402272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323850" indent="-261938">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1pPr>
            <a:lvl2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2pPr>
            <a:lvl3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3pPr>
            <a:lvl4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4pPr>
            <a:lvl5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9pPr>
          </a:lstStyle>
          <a:p>
            <a:pPr eaLnBrk="1">
              <a:spcAft>
                <a:spcPts val="1138"/>
              </a:spcAft>
              <a:buSzPct val="100000"/>
            </a:pPr>
            <a:endParaRPr lang="es-ES" altLang="es-ES_tradnl" b="1">
              <a:solidFill>
                <a:srgbClr val="000000"/>
              </a:solidFill>
              <a:latin typeface="Times New Roman" charset="0"/>
            </a:endParaRPr>
          </a:p>
          <a:p>
            <a:pPr eaLnBrk="1">
              <a:spcAft>
                <a:spcPts val="1138"/>
              </a:spcAft>
              <a:buSzPct val="100000"/>
            </a:pPr>
            <a:endParaRPr lang="es-ES" altLang="es-ES_tradnl" b="1">
              <a:solidFill>
                <a:srgbClr val="000000"/>
              </a:solidFill>
              <a:latin typeface="Times New Roman" charset="0"/>
            </a:endParaRPr>
          </a:p>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Tree>
    <p:extLst>
      <p:ext uri="{BB962C8B-B14F-4D97-AF65-F5344CB8AC3E}">
        <p14:creationId xmlns:p14="http://schemas.microsoft.com/office/powerpoint/2010/main" val="19541689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2119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1" name="Text Box 4"/>
          <p:cNvSpPr txBox="1">
            <a:spLocks noChangeArrowheads="1"/>
          </p:cNvSpPr>
          <p:nvPr/>
        </p:nvSpPr>
        <p:spPr bwMode="auto">
          <a:xfrm>
            <a:off x="708025" y="195263"/>
            <a:ext cx="9271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dirty="0">
                <a:solidFill>
                  <a:srgbClr val="FF0000"/>
                </a:solidFill>
              </a:rPr>
              <a:t>PISCIS: la raíz</a:t>
            </a:r>
            <a:r>
              <a:rPr lang="is-IS" altLang="es-ES_tradnl" sz="2800" b="1" dirty="0">
                <a:solidFill>
                  <a:srgbClr val="FF0000"/>
                </a:solidFill>
              </a:rPr>
              <a:t>…..</a:t>
            </a:r>
            <a:r>
              <a:rPr lang="es-ES" altLang="es-ES_tradnl" sz="2800" b="1" dirty="0">
                <a:solidFill>
                  <a:srgbClr val="FF0000"/>
                </a:solidFill>
              </a:rPr>
              <a:t>   </a:t>
            </a:r>
          </a:p>
        </p:txBody>
      </p:sp>
      <p:sp>
        <p:nvSpPr>
          <p:cNvPr id="211972" name="Rectángulo 2"/>
          <p:cNvSpPr>
            <a:spLocks noChangeArrowheads="1"/>
          </p:cNvSpPr>
          <p:nvPr/>
        </p:nvSpPr>
        <p:spPr bwMode="auto">
          <a:xfrm>
            <a:off x="1079500" y="1466850"/>
            <a:ext cx="87852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charset="0"/>
                <a:ea typeface="ＭＳ Ｐゴシック" charset="-128"/>
              </a:defRPr>
            </a:lvl1pPr>
            <a:lvl2pPr>
              <a:defRPr sz="2400">
                <a:solidFill>
                  <a:schemeClr val="bg1"/>
                </a:solidFill>
                <a:latin typeface="Arial" charset="0"/>
                <a:ea typeface="ＭＳ Ｐゴシック" charset="-128"/>
              </a:defRPr>
            </a:lvl2pPr>
            <a:lvl3pPr>
              <a:defRPr sz="2400">
                <a:solidFill>
                  <a:schemeClr val="bg1"/>
                </a:solidFill>
                <a:latin typeface="Arial" charset="0"/>
                <a:ea typeface="ＭＳ Ｐゴシック" charset="-128"/>
              </a:defRPr>
            </a:lvl3pPr>
            <a:lvl4pPr>
              <a:defRPr sz="2400">
                <a:solidFill>
                  <a:schemeClr val="bg1"/>
                </a:solidFill>
                <a:latin typeface="Arial" charset="0"/>
                <a:ea typeface="ＭＳ Ｐゴシック" charset="-128"/>
              </a:defRPr>
            </a:lvl4pPr>
            <a:lvl5pPr>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128"/>
              </a:defRPr>
            </a:lvl9pPr>
          </a:lstStyle>
          <a:p>
            <a:pPr algn="just">
              <a:lnSpc>
                <a:spcPct val="115000"/>
              </a:lnSpc>
              <a:spcAft>
                <a:spcPts val="1138"/>
              </a:spcAft>
              <a:buClr>
                <a:srgbClr val="000000"/>
              </a:buClr>
              <a:buSzPct val="100000"/>
            </a:pPr>
            <a:r>
              <a:rPr lang="es-ES" altLang="es-ES_tradnl" sz="2200" b="1">
                <a:solidFill>
                  <a:srgbClr val="000000"/>
                </a:solidFill>
                <a:latin typeface="Times New Roman" charset="0"/>
              </a:rPr>
              <a:t>	MIEDO A HACER DAÑO A LOS DEMÁS</a:t>
            </a:r>
            <a:r>
              <a:rPr lang="es-ES" altLang="es-ES_tradnl" sz="2200">
                <a:solidFill>
                  <a:srgbClr val="000000"/>
                </a:solidFill>
                <a:latin typeface="Times New Roman" charset="0"/>
              </a:rPr>
              <a:t>. Cuando siento miedo me paralizo, me bloqueo, apago mis sentidos extraordinarios y niego mis capacidades. </a:t>
            </a:r>
          </a:p>
          <a:p>
            <a:pPr algn="just">
              <a:lnSpc>
                <a:spcPct val="115000"/>
              </a:lnSpc>
              <a:spcAft>
                <a:spcPts val="1138"/>
              </a:spcAft>
              <a:buSzPct val="100000"/>
            </a:pPr>
            <a:r>
              <a:rPr lang="es-ES" altLang="es-ES_tradnl" sz="2200">
                <a:solidFill>
                  <a:srgbClr val="000000"/>
                </a:solidFill>
                <a:latin typeface="Times New Roman" charset="0"/>
              </a:rPr>
              <a:t>	</a:t>
            </a:r>
            <a:r>
              <a:rPr lang="es-ES" altLang="es-ES_tradnl" sz="2200" b="1">
                <a:solidFill>
                  <a:srgbClr val="000000"/>
                </a:solidFill>
                <a:latin typeface="Times New Roman" charset="0"/>
              </a:rPr>
              <a:t>MIEDO A PONER FIN A </a:t>
            </a:r>
            <a:r>
              <a:rPr lang="es-ES" altLang="es-ES_tradnl" sz="2200">
                <a:solidFill>
                  <a:srgbClr val="000000"/>
                </a:solidFill>
                <a:latin typeface="Times New Roman" charset="0"/>
              </a:rPr>
              <a:t>SITUACIONES O RELACIONES</a:t>
            </a:r>
            <a:r>
              <a:rPr lang="is-IS" altLang="es-ES_tradnl" sz="2200">
                <a:solidFill>
                  <a:srgbClr val="000000"/>
                </a:solidFill>
                <a:latin typeface="Times New Roman" charset="0"/>
              </a:rPr>
              <a:t>….</a:t>
            </a:r>
            <a:r>
              <a:rPr lang="es-ES" altLang="es-ES_tradnl" sz="2200">
                <a:solidFill>
                  <a:srgbClr val="000000"/>
                </a:solidFill>
                <a:latin typeface="Times New Roman" charset="0"/>
              </a:rPr>
              <a:t> </a:t>
            </a:r>
          </a:p>
          <a:p>
            <a:pPr algn="just">
              <a:lnSpc>
                <a:spcPct val="115000"/>
              </a:lnSpc>
              <a:spcAft>
                <a:spcPts val="1138"/>
              </a:spcAft>
              <a:buSzPct val="100000"/>
            </a:pPr>
            <a:r>
              <a:rPr lang="es-ES" altLang="es-ES_tradnl" sz="2200" b="1">
                <a:solidFill>
                  <a:srgbClr val="000000"/>
                </a:solidFill>
                <a:latin typeface="Times New Roman" charset="0"/>
              </a:rPr>
              <a:t>	</a:t>
            </a:r>
            <a:r>
              <a:rPr lang="es-ES" altLang="es-ES_tradnl" sz="2200">
                <a:solidFill>
                  <a:srgbClr val="000000"/>
                </a:solidFill>
                <a:latin typeface="Times New Roman" charset="0"/>
              </a:rPr>
              <a:t>OTROS GRANDES MIEDOS: </a:t>
            </a:r>
            <a:r>
              <a:rPr lang="es-ES" altLang="es-ES_tradnl" sz="2200" b="1">
                <a:solidFill>
                  <a:srgbClr val="000000"/>
                </a:solidFill>
                <a:latin typeface="Times New Roman" charset="0"/>
              </a:rPr>
              <a:t>la muerte, el sufrimiento</a:t>
            </a:r>
            <a:r>
              <a:rPr lang="is-IS" altLang="es-ES_tradnl" sz="2200">
                <a:solidFill>
                  <a:srgbClr val="000000"/>
                </a:solidFill>
                <a:latin typeface="Times New Roman" charset="0"/>
              </a:rPr>
              <a:t>….</a:t>
            </a:r>
            <a:endParaRPr lang="es-ES" altLang="es-ES_tradnl" sz="1300">
              <a:solidFill>
                <a:srgbClr val="000000"/>
              </a:solidFill>
              <a:latin typeface="Verdana" charset="0"/>
            </a:endParaRPr>
          </a:p>
          <a:p>
            <a:pPr marL="0" lvl="1" indent="0" algn="just"/>
            <a:endParaRPr lang="es-ES" altLang="es-ES_tradnl" sz="2200">
              <a:solidFill>
                <a:srgbClr val="000000"/>
              </a:solidFill>
              <a:latin typeface="Times New Roman" charset="0"/>
            </a:endParaRPr>
          </a:p>
          <a:p>
            <a:pPr algn="just"/>
            <a:endParaRPr lang="es-ES_tradnl" altLang="es-ES_tradnl">
              <a:solidFill>
                <a:schemeClr val="tx1"/>
              </a:solidFill>
              <a:latin typeface="Calibri" charset="0"/>
              <a:ea typeface="Calibri" charset="0"/>
              <a:cs typeface="Times New Roman" charset="0"/>
            </a:endParaRPr>
          </a:p>
        </p:txBody>
      </p:sp>
    </p:spTree>
    <p:extLst>
      <p:ext uri="{BB962C8B-B14F-4D97-AF65-F5344CB8AC3E}">
        <p14:creationId xmlns:p14="http://schemas.microsoft.com/office/powerpoint/2010/main" val="11246178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ext Box 1"/>
          <p:cNvSpPr txBox="1">
            <a:spLocks noChangeArrowheads="1"/>
          </p:cNvSpPr>
          <p:nvPr/>
        </p:nvSpPr>
        <p:spPr bwMode="auto">
          <a:xfrm>
            <a:off x="3384550" y="1533525"/>
            <a:ext cx="467995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292100" indent="-257175">
              <a:tabLst>
                <a:tab pos="292100" algn="l"/>
                <a:tab pos="739775"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Lst>
              <a:defRPr sz="2400">
                <a:solidFill>
                  <a:schemeClr val="bg1"/>
                </a:solidFill>
                <a:latin typeface="Arial" charset="0"/>
                <a:ea typeface="ＭＳ Ｐゴシック" charset="-128"/>
              </a:defRPr>
            </a:lvl1pPr>
            <a:lvl2pPr>
              <a:tabLst>
                <a:tab pos="292100" algn="l"/>
                <a:tab pos="739775"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Lst>
              <a:defRPr sz="2400">
                <a:solidFill>
                  <a:schemeClr val="bg1"/>
                </a:solidFill>
                <a:latin typeface="Arial" charset="0"/>
                <a:ea typeface="ＭＳ Ｐゴシック" charset="-128"/>
              </a:defRPr>
            </a:lvl2pPr>
            <a:lvl3pPr>
              <a:tabLst>
                <a:tab pos="292100" algn="l"/>
                <a:tab pos="739775"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Lst>
              <a:defRPr sz="2400">
                <a:solidFill>
                  <a:schemeClr val="bg1"/>
                </a:solidFill>
                <a:latin typeface="Arial" charset="0"/>
                <a:ea typeface="ＭＳ Ｐゴシック" charset="-128"/>
              </a:defRPr>
            </a:lvl3pPr>
            <a:lvl4pPr>
              <a:tabLst>
                <a:tab pos="292100" algn="l"/>
                <a:tab pos="739775"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Lst>
              <a:defRPr sz="2400">
                <a:solidFill>
                  <a:schemeClr val="bg1"/>
                </a:solidFill>
                <a:latin typeface="Arial" charset="0"/>
                <a:ea typeface="ＭＳ Ｐゴシック" charset="-128"/>
              </a:defRPr>
            </a:lvl4pPr>
            <a:lvl5pPr>
              <a:tabLst>
                <a:tab pos="292100" algn="l"/>
                <a:tab pos="739775"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292100" algn="l"/>
                <a:tab pos="739775"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292100" algn="l"/>
                <a:tab pos="739775"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292100" algn="l"/>
                <a:tab pos="739775"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292100" algn="l"/>
                <a:tab pos="739775"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Lst>
              <a:defRPr sz="2400">
                <a:solidFill>
                  <a:schemeClr val="bg1"/>
                </a:solidFill>
                <a:latin typeface="Arial" charset="0"/>
                <a:ea typeface="ＭＳ Ｐゴシック" charset="-128"/>
              </a:defRPr>
            </a:lvl9pPr>
          </a:lstStyle>
          <a:p>
            <a:pPr marL="377825" indent="-342900" algn="just" eaLnBrk="1">
              <a:lnSpc>
                <a:spcPct val="115000"/>
              </a:lnSpc>
              <a:spcAft>
                <a:spcPts val="1425"/>
              </a:spcAft>
              <a:buSzPct val="100000"/>
              <a:buFont typeface="Arial" charset="0"/>
              <a:buChar char="•"/>
              <a:defRPr/>
            </a:pPr>
            <a:r>
              <a:rPr lang="es-ES" altLang="es-ES_tradnl" sz="2800" dirty="0" smtClean="0">
                <a:solidFill>
                  <a:srgbClr val="000000"/>
                </a:solidFill>
                <a:latin typeface="Times New Roman" charset="0"/>
              </a:rPr>
              <a:t>Víctima</a:t>
            </a:r>
          </a:p>
          <a:p>
            <a:pPr marL="377825" indent="-342900" algn="just" eaLnBrk="1">
              <a:lnSpc>
                <a:spcPct val="115000"/>
              </a:lnSpc>
              <a:spcAft>
                <a:spcPts val="1425"/>
              </a:spcAft>
              <a:buSzPct val="100000"/>
              <a:buFont typeface="Arial" charset="0"/>
              <a:buChar char="•"/>
              <a:defRPr/>
            </a:pPr>
            <a:r>
              <a:rPr lang="es-ES" altLang="es-ES_tradnl" sz="2800" dirty="0" smtClean="0">
                <a:solidFill>
                  <a:srgbClr val="000000"/>
                </a:solidFill>
                <a:latin typeface="Times New Roman" charset="0"/>
              </a:rPr>
              <a:t>Pasivo</a:t>
            </a:r>
          </a:p>
          <a:p>
            <a:pPr marL="377825" indent="-342900" algn="just" eaLnBrk="1">
              <a:lnSpc>
                <a:spcPct val="115000"/>
              </a:lnSpc>
              <a:spcAft>
                <a:spcPts val="1425"/>
              </a:spcAft>
              <a:buSzPct val="100000"/>
              <a:buFont typeface="Arial" charset="0"/>
              <a:buChar char="•"/>
              <a:defRPr/>
            </a:pPr>
            <a:r>
              <a:rPr lang="es-ES" altLang="es-ES_tradnl" sz="2800" dirty="0" err="1" smtClean="0">
                <a:solidFill>
                  <a:srgbClr val="000000"/>
                </a:solidFill>
                <a:latin typeface="Times New Roman" charset="0"/>
              </a:rPr>
              <a:t>Fantasia</a:t>
            </a:r>
            <a:endParaRPr lang="es-ES" altLang="es-ES_tradnl" sz="2800" dirty="0" smtClean="0">
              <a:solidFill>
                <a:srgbClr val="000000"/>
              </a:solidFill>
              <a:latin typeface="Times New Roman" charset="0"/>
            </a:endParaRPr>
          </a:p>
          <a:p>
            <a:pPr marL="377825" indent="-342900" algn="just" eaLnBrk="1">
              <a:lnSpc>
                <a:spcPct val="115000"/>
              </a:lnSpc>
              <a:spcAft>
                <a:spcPts val="1425"/>
              </a:spcAft>
              <a:buSzPct val="100000"/>
              <a:buFont typeface="Arial" charset="0"/>
              <a:buChar char="•"/>
              <a:defRPr/>
            </a:pPr>
            <a:r>
              <a:rPr lang="es-ES" altLang="es-ES_tradnl" sz="2800" dirty="0" smtClean="0">
                <a:solidFill>
                  <a:srgbClr val="000000"/>
                </a:solidFill>
                <a:latin typeface="Times New Roman" charset="0"/>
              </a:rPr>
              <a:t>El salvador de los demás</a:t>
            </a:r>
          </a:p>
          <a:p>
            <a:pPr algn="just" eaLnBrk="1">
              <a:lnSpc>
                <a:spcPct val="115000"/>
              </a:lnSpc>
              <a:spcAft>
                <a:spcPts val="1425"/>
              </a:spcAft>
              <a:buSzPct val="100000"/>
              <a:defRPr/>
            </a:pPr>
            <a:endParaRPr lang="es-ES" altLang="es-ES_tradnl" sz="1800" dirty="0" smtClean="0">
              <a:solidFill>
                <a:srgbClr val="000000"/>
              </a:solidFill>
              <a:latin typeface="Verdana" charset="0"/>
            </a:endParaRPr>
          </a:p>
          <a:p>
            <a:pPr algn="just" eaLnBrk="1">
              <a:lnSpc>
                <a:spcPct val="115000"/>
              </a:lnSpc>
              <a:spcAft>
                <a:spcPts val="1425"/>
              </a:spcAft>
              <a:buSzPct val="100000"/>
              <a:defRPr/>
            </a:pPr>
            <a:endParaRPr lang="es-ES" altLang="es-ES_tradnl" sz="1800" dirty="0" smtClean="0">
              <a:solidFill>
                <a:srgbClr val="000000"/>
              </a:solidFill>
              <a:latin typeface="Verdana" charset="0"/>
            </a:endParaRPr>
          </a:p>
        </p:txBody>
      </p:sp>
      <p:sp>
        <p:nvSpPr>
          <p:cNvPr id="140290"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40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Text Box 5"/>
          <p:cNvSpPr txBox="1">
            <a:spLocks noChangeArrowheads="1"/>
          </p:cNvSpPr>
          <p:nvPr/>
        </p:nvSpPr>
        <p:spPr bwMode="auto">
          <a:xfrm>
            <a:off x="-149225" y="188913"/>
            <a:ext cx="10125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          sombras de NEPTUNO-PISCIS-CASA 12</a:t>
            </a:r>
          </a:p>
        </p:txBody>
      </p:sp>
    </p:spTree>
    <p:extLst>
      <p:ext uri="{BB962C8B-B14F-4D97-AF65-F5344CB8AC3E}">
        <p14:creationId xmlns:p14="http://schemas.microsoft.com/office/powerpoint/2010/main" val="800435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1"/>
          <p:cNvSpPr txBox="1">
            <a:spLocks noChangeArrowheads="1"/>
          </p:cNvSpPr>
          <p:nvPr/>
        </p:nvSpPr>
        <p:spPr bwMode="auto">
          <a:xfrm>
            <a:off x="900113" y="1187450"/>
            <a:ext cx="4491037"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296863" indent="-261938">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1pPr>
            <a:lvl2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2pPr>
            <a:lvl3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3pPr>
            <a:lvl4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4pPr>
            <a:lvl5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9pPr>
          </a:lstStyle>
          <a:p>
            <a:pPr eaLnBrk="1">
              <a:spcAft>
                <a:spcPts val="1425"/>
              </a:spcAft>
              <a:buClr>
                <a:srgbClr val="000000"/>
              </a:buClr>
              <a:buSzPct val="100000"/>
              <a:buFont typeface="Wingdings" charset="2"/>
              <a:buChar char=""/>
            </a:pPr>
            <a:r>
              <a:rPr lang="es-ES" altLang="es-ES_tradnl" sz="2200" b="1">
                <a:solidFill>
                  <a:srgbClr val="000000"/>
                </a:solidFill>
                <a:latin typeface="Times New Roman" charset="0"/>
              </a:rPr>
              <a:t>Valor siendo consciente de sus miedos</a:t>
            </a:r>
          </a:p>
          <a:p>
            <a:pPr eaLnBrk="1">
              <a:spcAft>
                <a:spcPts val="1425"/>
              </a:spcAft>
              <a:buClr>
                <a:srgbClr val="000000"/>
              </a:buClr>
              <a:buSzPct val="100000"/>
              <a:buFont typeface="Wingdings" charset="2"/>
              <a:buChar char=""/>
            </a:pPr>
            <a:r>
              <a:rPr lang="es-ES" altLang="es-ES_tradnl" sz="2200" b="1">
                <a:solidFill>
                  <a:srgbClr val="000000"/>
                </a:solidFill>
                <a:latin typeface="Times New Roman" charset="0"/>
              </a:rPr>
              <a:t>Creatividad, ARTISTA, inspiración</a:t>
            </a:r>
          </a:p>
          <a:p>
            <a:pPr eaLnBrk="1">
              <a:spcAft>
                <a:spcPts val="1425"/>
              </a:spcAft>
              <a:buClr>
                <a:srgbClr val="000000"/>
              </a:buClr>
              <a:buSzPct val="100000"/>
              <a:buFont typeface="Wingdings" charset="2"/>
              <a:buChar char=""/>
            </a:pPr>
            <a:r>
              <a:rPr lang="es-ES" altLang="es-ES_tradnl" sz="2200" b="1">
                <a:solidFill>
                  <a:srgbClr val="000000"/>
                </a:solidFill>
                <a:latin typeface="Times New Roman" charset="0"/>
              </a:rPr>
              <a:t>Sensible a las necesidades de los demás: CURADOR O SALVADOR, espiritualidad</a:t>
            </a:r>
          </a:p>
          <a:p>
            <a:pPr eaLnBrk="1">
              <a:spcAft>
                <a:spcPts val="1425"/>
              </a:spcAft>
              <a:buClr>
                <a:srgbClr val="000000"/>
              </a:buClr>
              <a:buSzPct val="100000"/>
              <a:buFont typeface="Wingdings" charset="2"/>
              <a:buChar char=""/>
            </a:pPr>
            <a:r>
              <a:rPr lang="es-ES" altLang="es-ES_tradnl" sz="2200" b="1">
                <a:solidFill>
                  <a:srgbClr val="000000"/>
                </a:solidFill>
                <a:latin typeface="Times New Roman" charset="0"/>
              </a:rPr>
              <a:t>Acogedor, ingenuo, inocente, no esconde ni oculta (VERDAD)</a:t>
            </a:r>
          </a:p>
          <a:p>
            <a:pPr eaLnBrk="1">
              <a:spcAft>
                <a:spcPts val="1425"/>
              </a:spcAft>
              <a:buClr>
                <a:srgbClr val="000000"/>
              </a:buClr>
              <a:buSzPct val="100000"/>
              <a:buFont typeface="Wingdings" charset="2"/>
              <a:buChar char=""/>
            </a:pPr>
            <a:r>
              <a:rPr lang="es-ES" altLang="es-ES_tradnl" sz="2200" b="1">
                <a:solidFill>
                  <a:srgbClr val="000000"/>
                </a:solidFill>
                <a:latin typeface="Times New Roman" charset="0"/>
              </a:rPr>
              <a:t>EL AMOR INCONDICIONAL</a:t>
            </a:r>
          </a:p>
          <a:p>
            <a:pPr eaLnBrk="1">
              <a:spcAft>
                <a:spcPts val="850"/>
              </a:spcAft>
              <a:buSzPct val="100000"/>
            </a:pPr>
            <a:endParaRPr lang="es-ES" altLang="es-ES_tradnl" sz="2200" b="1">
              <a:solidFill>
                <a:srgbClr val="FF0000"/>
              </a:solidFill>
              <a:latin typeface="Times New Roman" charset="0"/>
            </a:endParaRPr>
          </a:p>
          <a:p>
            <a:pPr eaLnBrk="1">
              <a:spcAft>
                <a:spcPts val="850"/>
              </a:spcAft>
              <a:buSzPct val="100000"/>
            </a:pPr>
            <a:endParaRPr lang="es-ES" altLang="es-ES_tradnl" sz="2200" b="1">
              <a:solidFill>
                <a:srgbClr val="FF0000"/>
              </a:solidFill>
              <a:latin typeface="Times New Roman" charset="0"/>
            </a:endParaRPr>
          </a:p>
          <a:p>
            <a:pPr eaLnBrk="1">
              <a:spcAft>
                <a:spcPts val="850"/>
              </a:spcAft>
              <a:buSzPct val="100000"/>
            </a:pPr>
            <a:r>
              <a:rPr lang="es-ES" altLang="es-ES_tradnl" sz="2200" b="1">
                <a:solidFill>
                  <a:srgbClr val="FF0000"/>
                </a:solidFill>
                <a:latin typeface="Times New Roman" charset="0"/>
              </a:rPr>
              <a:t>                                      </a:t>
            </a:r>
          </a:p>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132098"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32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 Box 4"/>
          <p:cNvSpPr txBox="1">
            <a:spLocks noChangeArrowheads="1"/>
          </p:cNvSpPr>
          <p:nvPr/>
        </p:nvSpPr>
        <p:spPr bwMode="auto">
          <a:xfrm>
            <a:off x="5111750" y="731838"/>
            <a:ext cx="5075238"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323850" indent="-261938">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1pPr>
            <a:lvl2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2pPr>
            <a:lvl3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3pPr>
            <a:lvl4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4pPr>
            <a:lvl5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9pPr>
          </a:lstStyle>
          <a:p>
            <a:pPr eaLnBrk="1">
              <a:spcAft>
                <a:spcPts val="850"/>
              </a:spcAft>
              <a:buSzPct val="100000"/>
            </a:pPr>
            <a:endParaRPr lang="es-ES" altLang="es-ES_tradnl" b="1">
              <a:solidFill>
                <a:srgbClr val="000000"/>
              </a:solidFill>
              <a:latin typeface="Times New Roman" charset="0"/>
            </a:endParaRPr>
          </a:p>
          <a:p>
            <a:pPr eaLnBrk="1">
              <a:spcAft>
                <a:spcPts val="850"/>
              </a:spcAft>
              <a:buClr>
                <a:srgbClr val="000000"/>
              </a:buClr>
              <a:buSzPct val="100000"/>
              <a:buFont typeface="Wingdings" charset="2"/>
              <a:buChar char=""/>
            </a:pPr>
            <a:r>
              <a:rPr lang="es-ES" altLang="es-ES_tradnl" sz="2000" b="1">
                <a:solidFill>
                  <a:srgbClr val="FF0000"/>
                </a:solidFill>
                <a:latin typeface="Times New Roman" charset="0"/>
              </a:rPr>
              <a:t>MIEDOS más irracionales: muerte, sufrimiento, hacer daño a otro, finalizar procesos, pérdidas</a:t>
            </a:r>
          </a:p>
          <a:p>
            <a:pPr eaLnBrk="1">
              <a:spcAft>
                <a:spcPts val="850"/>
              </a:spcAft>
              <a:buClr>
                <a:srgbClr val="000000"/>
              </a:buClr>
              <a:buSzPct val="100000"/>
              <a:buFont typeface="Wingdings" charset="2"/>
              <a:buChar char=""/>
            </a:pPr>
            <a:r>
              <a:rPr lang="es-ES" altLang="es-ES_tradnl" sz="2000" b="1">
                <a:solidFill>
                  <a:srgbClr val="FF0000"/>
                </a:solidFill>
                <a:latin typeface="Times New Roman" charset="0"/>
              </a:rPr>
              <a:t>Ilusiones, divagaciones, imprecisiones, escapismos, autoengaño, desorden</a:t>
            </a:r>
          </a:p>
          <a:p>
            <a:pPr eaLnBrk="1">
              <a:spcAft>
                <a:spcPts val="850"/>
              </a:spcAft>
              <a:buClr>
                <a:srgbClr val="000000"/>
              </a:buClr>
              <a:buSzPct val="100000"/>
              <a:buFont typeface="Wingdings" charset="2"/>
              <a:buChar char=""/>
            </a:pPr>
            <a:r>
              <a:rPr lang="es-ES" altLang="es-ES_tradnl" sz="2000" b="1">
                <a:solidFill>
                  <a:srgbClr val="FF0000"/>
                </a:solidFill>
                <a:latin typeface="Times New Roman" charset="0"/>
              </a:rPr>
              <a:t>Insensible (escapismos: adicciones y drogas), o dependiente de los demás (SACRIFICADO: ayuda al otro): víctima</a:t>
            </a:r>
          </a:p>
          <a:p>
            <a:pPr eaLnBrk="1">
              <a:spcAft>
                <a:spcPts val="850"/>
              </a:spcAft>
              <a:buClr>
                <a:srgbClr val="000000"/>
              </a:buClr>
              <a:buSzPct val="100000"/>
              <a:buFont typeface="Wingdings" charset="2"/>
              <a:buChar char=""/>
            </a:pPr>
            <a:r>
              <a:rPr lang="es-ES" altLang="es-ES_tradnl" sz="2000" b="1">
                <a:solidFill>
                  <a:srgbClr val="FF0000"/>
                </a:solidFill>
                <a:latin typeface="Times New Roman" charset="0"/>
              </a:rPr>
              <a:t>DUDAS, ENGAÑOS, incertidumbres, oculta por miedo, ABANDONO, desprecios, caos, CONFUSIÓN</a:t>
            </a:r>
          </a:p>
          <a:p>
            <a:pPr eaLnBrk="1">
              <a:spcAft>
                <a:spcPts val="850"/>
              </a:spcAft>
              <a:buClr>
                <a:srgbClr val="000000"/>
              </a:buClr>
              <a:buSzPct val="100000"/>
              <a:buFont typeface="Wingdings" charset="2"/>
              <a:buChar char=""/>
            </a:pPr>
            <a:r>
              <a:rPr lang="es-ES" altLang="es-ES_tradnl" sz="2000" b="1">
                <a:solidFill>
                  <a:srgbClr val="FF0000"/>
                </a:solidFill>
                <a:latin typeface="Times New Roman" charset="0"/>
              </a:rPr>
              <a:t>El amor dependiente y sacrificado</a:t>
            </a:r>
          </a:p>
          <a:p>
            <a:pPr eaLnBrk="1">
              <a:spcAft>
                <a:spcPts val="850"/>
              </a:spcAft>
              <a:buSzPct val="100000"/>
            </a:pPr>
            <a:endParaRPr lang="es-ES" altLang="es-ES_tradnl" sz="2000" b="1">
              <a:solidFill>
                <a:srgbClr val="FF0000"/>
              </a:solidFill>
              <a:latin typeface="Times New Roman" charset="0"/>
            </a:endParaRPr>
          </a:p>
        </p:txBody>
      </p:sp>
      <p:sp>
        <p:nvSpPr>
          <p:cNvPr id="132101" name="Text Box 5"/>
          <p:cNvSpPr txBox="1">
            <a:spLocks noChangeArrowheads="1"/>
          </p:cNvSpPr>
          <p:nvPr/>
        </p:nvSpPr>
        <p:spPr bwMode="auto">
          <a:xfrm>
            <a:off x="-149225" y="188913"/>
            <a:ext cx="10125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          NEPTUNO: disolvente, la Mente Intuitiva</a:t>
            </a:r>
          </a:p>
        </p:txBody>
      </p:sp>
    </p:spTree>
    <p:extLst>
      <p:ext uri="{BB962C8B-B14F-4D97-AF65-F5344CB8AC3E}">
        <p14:creationId xmlns:p14="http://schemas.microsoft.com/office/powerpoint/2010/main" val="6234475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1"/>
          <p:cNvSpPr txBox="1">
            <a:spLocks noChangeArrowheads="1"/>
          </p:cNvSpPr>
          <p:nvPr/>
        </p:nvSpPr>
        <p:spPr bwMode="auto">
          <a:xfrm>
            <a:off x="909638" y="1603375"/>
            <a:ext cx="865028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lstStyle>
            <a:lvl1pPr marL="307975" indent="-238125">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9pPr>
          </a:lstStyle>
          <a:p>
            <a:pPr>
              <a:lnSpc>
                <a:spcPct val="115000"/>
              </a:lnSpc>
              <a:spcAft>
                <a:spcPts val="1138"/>
              </a:spcAft>
              <a:buClr>
                <a:srgbClr val="000000"/>
              </a:buClr>
              <a:buSzPct val="100000"/>
              <a:buFont typeface="Times New Roman" charset="0"/>
              <a:buChar char=""/>
            </a:pPr>
            <a:r>
              <a:rPr lang="es-ES" altLang="es-ES_tradnl" sz="2200">
                <a:solidFill>
                  <a:srgbClr val="000000"/>
                </a:solidFill>
                <a:latin typeface="Times New Roman" charset="0"/>
              </a:rPr>
              <a:t>LUZ: compasivo, ayuda desinteresada, inspirado, intuitivo, tolerancia máxima: amor incondicional</a:t>
            </a:r>
          </a:p>
          <a:p>
            <a:pPr>
              <a:lnSpc>
                <a:spcPct val="115000"/>
              </a:lnSpc>
              <a:spcAft>
                <a:spcPts val="1138"/>
              </a:spcAft>
              <a:buClr>
                <a:srgbClr val="000000"/>
              </a:buClr>
              <a:buSzPct val="100000"/>
              <a:buFont typeface="Times New Roman" charset="0"/>
              <a:buChar char=""/>
            </a:pPr>
            <a:r>
              <a:rPr lang="es-ES" altLang="es-ES_tradnl" sz="2200">
                <a:solidFill>
                  <a:srgbClr val="000000"/>
                </a:solidFill>
                <a:latin typeface="Times New Roman" charset="0"/>
              </a:rPr>
              <a:t>SOMBRA: se funde con los demás, escapismo, fantasia desbordante, miente por miedo a enfrentarse a los demás, falta de disciplina, desconfía de los demás, miedo a la unión</a:t>
            </a:r>
          </a:p>
          <a:p>
            <a:pPr algn="ctr">
              <a:lnSpc>
                <a:spcPct val="115000"/>
              </a:lnSpc>
              <a:spcAft>
                <a:spcPts val="1138"/>
              </a:spcAft>
              <a:buSzPct val="100000"/>
            </a:pPr>
            <a:endParaRPr lang="es-ES" altLang="es-ES_tradnl" sz="1300">
              <a:solidFill>
                <a:srgbClr val="000000"/>
              </a:solidFill>
              <a:latin typeface="Verdana" charset="0"/>
            </a:endParaRPr>
          </a:p>
          <a:p>
            <a:pPr algn="ctr">
              <a:lnSpc>
                <a:spcPct val="115000"/>
              </a:lnSpc>
              <a:spcAft>
                <a:spcPts val="1138"/>
              </a:spcAft>
              <a:buSzPct val="100000"/>
            </a:pPr>
            <a:endParaRPr lang="es-ES" altLang="es-ES_tradnl" sz="1300">
              <a:solidFill>
                <a:srgbClr val="000000"/>
              </a:solidFill>
              <a:latin typeface="Verdana" charset="0"/>
            </a:endParaRPr>
          </a:p>
        </p:txBody>
      </p:sp>
      <p:sp>
        <p:nvSpPr>
          <p:cNvPr id="136195" name="Freeform 2"/>
          <p:cNvSpPr>
            <a:spLocks noChangeArrowheads="1"/>
          </p:cNvSpPr>
          <p:nvPr/>
        </p:nvSpPr>
        <p:spPr bwMode="auto">
          <a:xfrm>
            <a:off x="0" y="0"/>
            <a:ext cx="671513"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136196" name="Text Box 3"/>
          <p:cNvSpPr txBox="1">
            <a:spLocks noChangeArrowheads="1"/>
          </p:cNvSpPr>
          <p:nvPr/>
        </p:nvSpPr>
        <p:spPr bwMode="auto">
          <a:xfrm>
            <a:off x="1655763" y="4157663"/>
            <a:ext cx="899795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buSzPct val="100000"/>
            </a:pPr>
            <a:r>
              <a:rPr lang="es-ES" altLang="es-ES_tradnl" sz="2300" b="1">
                <a:solidFill>
                  <a:srgbClr val="C00000"/>
                </a:solidFill>
              </a:rPr>
              <a:t>SALIDA HACIA LA LUZ: </a:t>
            </a:r>
          </a:p>
          <a:p>
            <a:pPr>
              <a:buSzPct val="100000"/>
            </a:pPr>
            <a:r>
              <a:rPr lang="es-ES" altLang="es-ES_tradnl" sz="2300" b="1">
                <a:solidFill>
                  <a:srgbClr val="C00000"/>
                </a:solidFill>
              </a:rPr>
              <a:t>-  Valentia, deteminación, sentido práctico, discernimiento (demasiados sentimientos)</a:t>
            </a:r>
          </a:p>
          <a:p>
            <a:pPr>
              <a:buSzPct val="100000"/>
            </a:pPr>
            <a:r>
              <a:rPr lang="es-ES" altLang="es-ES_tradnl" sz="2300" b="1">
                <a:solidFill>
                  <a:srgbClr val="C00000"/>
                </a:solidFill>
              </a:rPr>
              <a:t>- Salir de la pasividad, de la </a:t>
            </a:r>
            <a:r>
              <a:rPr lang="es-ES" altLang="es-ES" sz="2300" b="1">
                <a:solidFill>
                  <a:srgbClr val="C00000"/>
                </a:solidFill>
              </a:rPr>
              <a:t>“</a:t>
            </a:r>
            <a:r>
              <a:rPr lang="es-ES" altLang="es-ES_tradnl" sz="2300" b="1">
                <a:solidFill>
                  <a:srgbClr val="C00000"/>
                </a:solidFill>
              </a:rPr>
              <a:t>incapacidad</a:t>
            </a:r>
            <a:r>
              <a:rPr lang="es-ES" altLang="es-ES" sz="2300" b="1">
                <a:solidFill>
                  <a:srgbClr val="C00000"/>
                </a:solidFill>
              </a:rPr>
              <a:t>”</a:t>
            </a:r>
            <a:endParaRPr lang="es-ES" altLang="es-ES_tradnl" sz="2300" b="1">
              <a:solidFill>
                <a:srgbClr val="C00000"/>
              </a:solidFill>
            </a:endParaRPr>
          </a:p>
        </p:txBody>
      </p:sp>
      <p:pic>
        <p:nvPicPr>
          <p:cNvPr id="1361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1214438"/>
            <a:ext cx="9444038"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0"/>
            <a:ext cx="15049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9" name="Text Box 6"/>
          <p:cNvSpPr txBox="1">
            <a:spLocks noChangeArrowheads="1"/>
          </p:cNvSpPr>
          <p:nvPr/>
        </p:nvSpPr>
        <p:spPr bwMode="auto">
          <a:xfrm>
            <a:off x="1004888" y="220663"/>
            <a:ext cx="9271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000" b="1">
                <a:solidFill>
                  <a:srgbClr val="C00000"/>
                </a:solidFill>
              </a:rPr>
              <a:t>EGO DÉBIL, INSEGURO, SALVADOR-VÍCTIMA, AISLADO, </a:t>
            </a:r>
          </a:p>
          <a:p>
            <a:pPr algn="ctr">
              <a:buSzPct val="100000"/>
            </a:pPr>
            <a:r>
              <a:rPr lang="es-ES" altLang="es-ES_tradnl" sz="2000" b="1">
                <a:solidFill>
                  <a:srgbClr val="C00000"/>
                </a:solidFill>
              </a:rPr>
              <a:t>RETIRADO DEL MUNDO, OCULTAR (MENTIRAS), PASIVIDAD</a:t>
            </a:r>
          </a:p>
          <a:p>
            <a:pPr algn="ctr">
              <a:buSzPct val="100000"/>
            </a:pPr>
            <a:endParaRPr lang="es-ES" altLang="es-ES_tradnl" sz="2000" b="1">
              <a:solidFill>
                <a:srgbClr val="C00000"/>
              </a:solidFill>
            </a:endParaRPr>
          </a:p>
        </p:txBody>
      </p:sp>
      <p:sp>
        <p:nvSpPr>
          <p:cNvPr id="136200" name="Text Box 7"/>
          <p:cNvSpPr txBox="1">
            <a:spLocks noChangeArrowheads="1"/>
          </p:cNvSpPr>
          <p:nvPr/>
        </p:nvSpPr>
        <p:spPr bwMode="auto">
          <a:xfrm>
            <a:off x="1511300" y="134938"/>
            <a:ext cx="8424863" cy="944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a:buSzPct val="100000"/>
            </a:pPr>
            <a:r>
              <a:rPr lang="es-ES" altLang="es-ES_tradnl" sz="4000" b="1">
                <a:solidFill>
                  <a:srgbClr val="000000"/>
                </a:solidFill>
              </a:rPr>
              <a:t>PISCIS: EGO DEL </a:t>
            </a:r>
            <a:r>
              <a:rPr lang="es-ES" altLang="es-ES_tradnl" sz="4000" b="1">
                <a:solidFill>
                  <a:srgbClr val="FF4500"/>
                </a:solidFill>
              </a:rPr>
              <a:t>DEPENDIENTE</a:t>
            </a:r>
          </a:p>
        </p:txBody>
      </p:sp>
    </p:spTree>
    <p:extLst>
      <p:ext uri="{BB962C8B-B14F-4D97-AF65-F5344CB8AC3E}">
        <p14:creationId xmlns:p14="http://schemas.microsoft.com/office/powerpoint/2010/main" val="3596951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Freeform 1"/>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 Box 3"/>
          <p:cNvSpPr txBox="1">
            <a:spLocks noChangeArrowheads="1"/>
          </p:cNvSpPr>
          <p:nvPr/>
        </p:nvSpPr>
        <p:spPr bwMode="auto">
          <a:xfrm>
            <a:off x="977900" y="284163"/>
            <a:ext cx="927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000" b="1">
                <a:solidFill>
                  <a:srgbClr val="C00000"/>
                </a:solidFill>
              </a:rPr>
              <a:t>EGO </a:t>
            </a:r>
            <a:r>
              <a:rPr lang="es-ES" altLang="es-ES_tradnl" sz="2000" b="1">
                <a:solidFill>
                  <a:srgbClr val="FF4500"/>
                </a:solidFill>
              </a:rPr>
              <a:t>DÉBIL, INSEGURO, SALVADOR-VÍCTIMA, AISLADO, </a:t>
            </a:r>
          </a:p>
          <a:p>
            <a:pPr algn="ctr">
              <a:buSzPct val="100000"/>
            </a:pPr>
            <a:r>
              <a:rPr lang="es-ES" altLang="es-ES_tradnl" sz="2000" b="1">
                <a:solidFill>
                  <a:srgbClr val="FF4500"/>
                </a:solidFill>
              </a:rPr>
              <a:t>RETIRADO DEL MUNDO, OCULTAR (MENTIRAS), </a:t>
            </a:r>
          </a:p>
          <a:p>
            <a:pPr algn="ctr">
              <a:buSzPct val="100000"/>
            </a:pPr>
            <a:r>
              <a:rPr lang="es-ES" altLang="es-ES_tradnl" sz="2000" b="1">
                <a:solidFill>
                  <a:srgbClr val="FF4500"/>
                </a:solidFill>
              </a:rPr>
              <a:t>PASIVIDAD, DEPENDIENTE</a:t>
            </a:r>
          </a:p>
          <a:p>
            <a:pPr algn="ctr">
              <a:buSzPct val="100000"/>
            </a:pPr>
            <a:endParaRPr lang="es-ES" altLang="es-ES_tradnl" sz="2000" b="1">
              <a:solidFill>
                <a:srgbClr val="C00000"/>
              </a:solidFill>
            </a:endParaRPr>
          </a:p>
        </p:txBody>
      </p:sp>
      <p:graphicFrame>
        <p:nvGraphicFramePr>
          <p:cNvPr id="6" name="Tabla 5"/>
          <p:cNvGraphicFramePr>
            <a:graphicFrameLocks noGrp="1"/>
          </p:cNvGraphicFramePr>
          <p:nvPr/>
        </p:nvGraphicFramePr>
        <p:xfrm>
          <a:off x="1152525" y="1379538"/>
          <a:ext cx="8712200" cy="4480366"/>
        </p:xfrm>
        <a:graphic>
          <a:graphicData uri="http://schemas.openxmlformats.org/drawingml/2006/table">
            <a:tbl>
              <a:tblPr/>
              <a:tblGrid>
                <a:gridCol w="4392613"/>
                <a:gridCol w="4319587"/>
              </a:tblGrid>
              <a:tr h="4479925">
                <a:tc>
                  <a:txBody>
                    <a:bodyPr/>
                    <a:lstStyle>
                      <a:lvl1pPr algn="ctr">
                        <a:lnSpc>
                          <a:spcPct val="116000"/>
                        </a:lnSpc>
                        <a:spcAft>
                          <a:spcPts val="138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1pPr>
                      <a:lvl2pPr algn="ctr">
                        <a:lnSpc>
                          <a:spcPct val="116000"/>
                        </a:lnSpc>
                        <a:spcAft>
                          <a:spcPts val="1113"/>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2pPr>
                      <a:lvl3pPr algn="ctr">
                        <a:lnSpc>
                          <a:spcPct val="116000"/>
                        </a:lnSpc>
                        <a:spcAft>
                          <a:spcPts val="8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3pPr>
                      <a:lvl4pPr algn="ctr">
                        <a:lnSpc>
                          <a:spcPct val="116000"/>
                        </a:lnSpc>
                        <a:spcAft>
                          <a:spcPts val="563"/>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4pPr>
                      <a:lvl5pPr algn="ctr">
                        <a:lnSpc>
                          <a:spcPct val="116000"/>
                        </a:lnSpc>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5pPr>
                      <a:lvl6pPr marL="25146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6pPr>
                      <a:lvl7pPr marL="29718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7pPr>
                      <a:lvl8pPr marL="34290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8pPr>
                      <a:lvl9pPr marL="38862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Compasivo</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Ayuda Desinteresada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Inspirado</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00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Intuitivo</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00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00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Creativo</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00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000000"/>
                          </a:solidFill>
                          <a:effectLst/>
                          <a:latin typeface="Times New Roman" charset="0"/>
                          <a:ea typeface="ＭＳ Ｐゴシック" charset="-128"/>
                        </a:rPr>
                        <a:t>Tolerancia máxima: amor  incondicional                                                            </a:t>
                      </a:r>
                    </a:p>
                  </a:txBody>
                  <a:tcPr marL="91432" marR="91432"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ctr">
                        <a:lnSpc>
                          <a:spcPct val="116000"/>
                        </a:lnSpc>
                        <a:spcAft>
                          <a:spcPts val="138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1pPr>
                      <a:lvl2pPr algn="ctr">
                        <a:lnSpc>
                          <a:spcPct val="116000"/>
                        </a:lnSpc>
                        <a:spcAft>
                          <a:spcPts val="1113"/>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2pPr>
                      <a:lvl3pPr algn="ctr">
                        <a:lnSpc>
                          <a:spcPct val="116000"/>
                        </a:lnSpc>
                        <a:spcAft>
                          <a:spcPts val="8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3pPr>
                      <a:lvl4pPr algn="ctr">
                        <a:lnSpc>
                          <a:spcPct val="116000"/>
                        </a:lnSpc>
                        <a:spcAft>
                          <a:spcPts val="563"/>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b="1">
                          <a:solidFill>
                            <a:srgbClr val="221E1F"/>
                          </a:solidFill>
                          <a:latin typeface="Verdana" charset="0"/>
                          <a:ea typeface="ＭＳ Ｐゴシック" charset="-128"/>
                        </a:defRPr>
                      </a:lvl4pPr>
                      <a:lvl5pPr algn="ctr">
                        <a:lnSpc>
                          <a:spcPct val="116000"/>
                        </a:lnSpc>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5pPr>
                      <a:lvl6pPr marL="25146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6pPr>
                      <a:lvl7pPr marL="29718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7pPr>
                      <a:lvl8pPr marL="34290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8pPr>
                      <a:lvl9pPr marL="3886200" indent="-228600" algn="ctr" defTabSz="449263" eaLnBrk="0" fontAlgn="base" hangingPunct="0">
                        <a:lnSpc>
                          <a:spcPct val="116000"/>
                        </a:lnSpc>
                        <a:spcBef>
                          <a:spcPct val="0"/>
                        </a:spcBef>
                        <a:spcAft>
                          <a:spcPts val="2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221E1F"/>
                          </a:solidFill>
                          <a:latin typeface="Verdana" charset="0"/>
                          <a:ea typeface="ＭＳ Ｐゴシック" charset="-128"/>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FF0000"/>
                          </a:solidFill>
                          <a:effectLst/>
                          <a:latin typeface="Times New Roman" charset="0"/>
                          <a:ea typeface="ＭＳ Ｐゴシック" charset="-128"/>
                        </a:rPr>
                        <a:t>Se funde con los demás-Dependiente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FF0000"/>
                          </a:solidFill>
                          <a:effectLst/>
                          <a:latin typeface="Times New Roman" charset="0"/>
                          <a:ea typeface="ＭＳ Ｐゴシック" charset="-128"/>
                        </a:rPr>
                        <a:t>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smtClean="0">
                          <a:ln>
                            <a:noFill/>
                          </a:ln>
                          <a:solidFill>
                            <a:srgbClr val="FF0000"/>
                          </a:solidFill>
                          <a:effectLst/>
                          <a:latin typeface="Times New Roman" charset="0"/>
                          <a:ea typeface="ＭＳ Ｐゴシック" charset="-128"/>
                        </a:rPr>
                        <a:t>Escapismo, adicciones   </a:t>
                      </a:r>
                      <a:endParaRPr kumimoji="0" lang="es-ES" altLang="es-ES_tradnl" sz="1800" b="0" i="0" u="none" strike="noStrike" cap="none" normalizeH="0" baseline="0" dirty="0">
                        <a:ln>
                          <a:noFill/>
                        </a:ln>
                        <a:solidFill>
                          <a:srgbClr val="FF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FF0000"/>
                          </a:solidFill>
                          <a:effectLst/>
                          <a:latin typeface="Times New Roman" charset="0"/>
                          <a:ea typeface="ＭＳ Ｐゴシック" charset="-128"/>
                        </a:rPr>
                        <a:t>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FF0000"/>
                          </a:solidFill>
                          <a:effectLst/>
                          <a:latin typeface="Times New Roman" charset="0"/>
                          <a:ea typeface="ＭＳ Ｐゴシック" charset="-128"/>
                        </a:rPr>
                        <a:t>Fantasía desbordante</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dirty="0">
                        <a:ln>
                          <a:noFill/>
                        </a:ln>
                        <a:solidFill>
                          <a:srgbClr val="FF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FF0000"/>
                          </a:solidFill>
                          <a:effectLst/>
                          <a:latin typeface="Times New Roman" charset="0"/>
                          <a:ea typeface="ＭＳ Ｐゴシック" charset="-128"/>
                        </a:rPr>
                        <a:t>Miente-Oculta por miedo a hacer daño                                                                            al otro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FF0000"/>
                          </a:solidFill>
                          <a:effectLst/>
                          <a:latin typeface="Times New Roman" charset="0"/>
                          <a:ea typeface="ＭＳ Ｐゴシック" charset="-128"/>
                        </a:rPr>
                        <a:t>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FF0000"/>
                          </a:solidFill>
                          <a:effectLst/>
                          <a:latin typeface="Times New Roman" charset="0"/>
                          <a:ea typeface="ＭＳ Ｐゴシック" charset="-128"/>
                        </a:rPr>
                        <a:t>Falta de Disciplina-Dejadez-Pasividad-                                                                       No acción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FF0000"/>
                          </a:solidFill>
                          <a:effectLst/>
                          <a:latin typeface="Times New Roman" charset="0"/>
                          <a:ea typeface="ＭＳ Ｐゴシック" charset="-128"/>
                        </a:rPr>
                        <a:t>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FF0000"/>
                          </a:solidFill>
                          <a:effectLst/>
                          <a:latin typeface="Times New Roman" charset="0"/>
                          <a:ea typeface="ＭＳ Ｐゴシック" charset="-128"/>
                        </a:rPr>
                        <a:t>Desconfía de los demás, miedo a la unión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dirty="0">
                        <a:ln>
                          <a:noFill/>
                        </a:ln>
                        <a:solidFill>
                          <a:srgbClr val="FF0000"/>
                        </a:solidFill>
                        <a:effectLst/>
                        <a:latin typeface="Times New Roman" charset="0"/>
                        <a:ea typeface="ＭＳ Ｐゴシック" charset="-128"/>
                      </a:endParaRP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dirty="0">
                          <a:ln>
                            <a:noFill/>
                          </a:ln>
                          <a:solidFill>
                            <a:srgbClr val="FF0000"/>
                          </a:solidFill>
                          <a:effectLst/>
                          <a:latin typeface="Times New Roman" charset="0"/>
                          <a:ea typeface="ＭＳ Ｐゴシック" charset="-128"/>
                        </a:rPr>
                        <a:t>                                     </a:t>
                      </a:r>
                    </a:p>
                    <a:p>
                      <a:pPr marL="0" marR="0" lvl="0" indent="0" algn="l" defTabSz="449263" rtl="0" eaLnBrk="1"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dirty="0">
                        <a:ln>
                          <a:noFill/>
                        </a:ln>
                        <a:solidFill>
                          <a:schemeClr val="tx1"/>
                        </a:solidFill>
                        <a:effectLst/>
                        <a:latin typeface="Verdana" charset="0"/>
                        <a:ea typeface="ＭＳ Ｐゴシック" charset="-128"/>
                      </a:endParaRPr>
                    </a:p>
                  </a:txBody>
                  <a:tcPr marL="91432" marR="91432"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608623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1"/>
          <p:cNvSpPr txBox="1">
            <a:spLocks noChangeArrowheads="1"/>
          </p:cNvSpPr>
          <p:nvPr/>
        </p:nvSpPr>
        <p:spPr bwMode="auto">
          <a:xfrm>
            <a:off x="1008063" y="214313"/>
            <a:ext cx="927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800" b="1" dirty="0" smtClean="0">
                <a:solidFill>
                  <a:srgbClr val="FF0000"/>
                </a:solidFill>
              </a:rPr>
              <a:t>PISCIS HACIA LA LUZ</a:t>
            </a:r>
            <a:r>
              <a:rPr lang="is-IS" altLang="es-ES_tradnl" sz="2800" b="1" dirty="0" smtClean="0">
                <a:solidFill>
                  <a:srgbClr val="FF0000"/>
                </a:solidFill>
              </a:rPr>
              <a:t>….</a:t>
            </a:r>
            <a:endParaRPr lang="es-ES" altLang="es-ES_tradnl" sz="2800" b="1" dirty="0">
              <a:solidFill>
                <a:srgbClr val="FF0000"/>
              </a:solidFill>
            </a:endParaRPr>
          </a:p>
        </p:txBody>
      </p:sp>
      <p:sp>
        <p:nvSpPr>
          <p:cNvPr id="142339" name="Freeform 2"/>
          <p:cNvSpPr>
            <a:spLocks noChangeArrowheads="1"/>
          </p:cNvSpPr>
          <p:nvPr/>
        </p:nvSpPr>
        <p:spPr bwMode="auto">
          <a:xfrm>
            <a:off x="0" y="0"/>
            <a:ext cx="671513" cy="56689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42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15049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 Box 4"/>
          <p:cNvSpPr txBox="1">
            <a:spLocks noChangeArrowheads="1"/>
          </p:cNvSpPr>
          <p:nvPr/>
        </p:nvSpPr>
        <p:spPr bwMode="auto">
          <a:xfrm>
            <a:off x="1474788" y="1233488"/>
            <a:ext cx="846137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lstStyle>
            <a:lvl1pPr marL="307975" indent="-238125">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1pPr>
            <a:lvl2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2pPr>
            <a:lvl3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3pPr>
            <a:lvl4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4pPr>
            <a:lvl5pPr>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chemeClr val="bg1"/>
                </a:solidFill>
                <a:latin typeface="Arial" charset="0"/>
                <a:ea typeface="ＭＳ Ｐゴシック" charset="-128"/>
              </a:defRPr>
            </a:lvl9pPr>
          </a:lstStyle>
          <a:p>
            <a:pPr marL="527050" indent="-457200" algn="just">
              <a:spcAft>
                <a:spcPts val="1138"/>
              </a:spcAft>
              <a:buClr>
                <a:srgbClr val="000000"/>
              </a:buClr>
              <a:buSzPct val="100000"/>
              <a:buFont typeface="+mj-lt"/>
              <a:buAutoNum type="arabicPeriod"/>
            </a:pPr>
            <a:r>
              <a:rPr lang="es-ES" altLang="es-ES_tradnl" sz="2200" b="1" dirty="0">
                <a:solidFill>
                  <a:srgbClr val="000000"/>
                </a:solidFill>
                <a:latin typeface="Times New Roman" charset="0"/>
              </a:rPr>
              <a:t>Enfrentarse a los miedos </a:t>
            </a:r>
            <a:r>
              <a:rPr lang="es-ES" altLang="es-ES_tradnl" sz="2200" dirty="0">
                <a:solidFill>
                  <a:srgbClr val="000000"/>
                </a:solidFill>
                <a:latin typeface="Times New Roman" charset="0"/>
              </a:rPr>
              <a:t>y al poder de las emociones. </a:t>
            </a:r>
            <a:r>
              <a:rPr lang="es-ES" altLang="es-ES_tradnl" sz="2200" b="1" dirty="0">
                <a:solidFill>
                  <a:srgbClr val="000000"/>
                </a:solidFill>
                <a:latin typeface="Times New Roman" charset="0"/>
              </a:rPr>
              <a:t>Discernimiento</a:t>
            </a:r>
            <a:r>
              <a:rPr lang="es-ES" altLang="es-ES_tradnl" sz="2200" dirty="0">
                <a:solidFill>
                  <a:srgbClr val="000000"/>
                </a:solidFill>
                <a:latin typeface="Times New Roman" charset="0"/>
              </a:rPr>
              <a:t> y distancia emocional para tomar decisiones.</a:t>
            </a:r>
          </a:p>
          <a:p>
            <a:pPr marL="527050" indent="-457200" algn="just">
              <a:spcAft>
                <a:spcPts val="1138"/>
              </a:spcAft>
              <a:buClr>
                <a:srgbClr val="000000"/>
              </a:buClr>
              <a:buSzPct val="100000"/>
              <a:buFont typeface="+mj-lt"/>
              <a:buAutoNum type="arabicPeriod"/>
            </a:pPr>
            <a:r>
              <a:rPr lang="es-ES" altLang="es-ES_tradnl" sz="2200" dirty="0">
                <a:solidFill>
                  <a:srgbClr val="000000"/>
                </a:solidFill>
                <a:latin typeface="Times New Roman" charset="0"/>
              </a:rPr>
              <a:t>Aprender a </a:t>
            </a:r>
            <a:r>
              <a:rPr lang="es-ES" altLang="es-ES" sz="2200" dirty="0">
                <a:solidFill>
                  <a:srgbClr val="000000"/>
                </a:solidFill>
                <a:latin typeface="Times New Roman" charset="0"/>
              </a:rPr>
              <a:t>“</a:t>
            </a:r>
            <a:r>
              <a:rPr lang="es-ES" altLang="es-ES_tradnl" sz="2200" dirty="0">
                <a:solidFill>
                  <a:srgbClr val="000000"/>
                </a:solidFill>
                <a:latin typeface="Times New Roman" charset="0"/>
              </a:rPr>
              <a:t>separarme de los demás</a:t>
            </a:r>
            <a:r>
              <a:rPr lang="es-ES" altLang="es-ES" sz="2200" dirty="0">
                <a:solidFill>
                  <a:srgbClr val="000000"/>
                </a:solidFill>
                <a:latin typeface="Times New Roman" charset="0"/>
              </a:rPr>
              <a:t>”</a:t>
            </a:r>
            <a:r>
              <a:rPr lang="es-ES" altLang="es-ES_tradnl" sz="2200" dirty="0">
                <a:solidFill>
                  <a:srgbClr val="000000"/>
                </a:solidFill>
                <a:latin typeface="Times New Roman" charset="0"/>
              </a:rPr>
              <a:t>. </a:t>
            </a:r>
            <a:r>
              <a:rPr lang="es-ES" altLang="es-ES_tradnl" sz="2200" b="1" dirty="0">
                <a:solidFill>
                  <a:srgbClr val="000000"/>
                </a:solidFill>
                <a:latin typeface="Times New Roman" charset="0"/>
              </a:rPr>
              <a:t>Ni </a:t>
            </a:r>
            <a:r>
              <a:rPr lang="es-ES" altLang="es-ES" sz="2200" b="1" dirty="0">
                <a:solidFill>
                  <a:srgbClr val="000000"/>
                </a:solidFill>
                <a:latin typeface="Times New Roman" charset="0"/>
              </a:rPr>
              <a:t>“</a:t>
            </a:r>
            <a:r>
              <a:rPr lang="es-ES" altLang="es-ES_tradnl" sz="2200" b="1" dirty="0">
                <a:solidFill>
                  <a:srgbClr val="000000"/>
                </a:solidFill>
                <a:latin typeface="Times New Roman" charset="0"/>
              </a:rPr>
              <a:t>miedo a la unión</a:t>
            </a:r>
            <a:r>
              <a:rPr lang="es-ES" altLang="es-ES" sz="2200" b="1" dirty="0">
                <a:solidFill>
                  <a:srgbClr val="000000"/>
                </a:solidFill>
                <a:latin typeface="Times New Roman" charset="0"/>
              </a:rPr>
              <a:t>”</a:t>
            </a:r>
            <a:r>
              <a:rPr lang="es-ES" altLang="es-ES_tradnl" sz="2200" b="1" dirty="0">
                <a:solidFill>
                  <a:srgbClr val="000000"/>
                </a:solidFill>
                <a:latin typeface="Times New Roman" charset="0"/>
              </a:rPr>
              <a:t> ni </a:t>
            </a:r>
            <a:r>
              <a:rPr lang="es-ES" altLang="es-ES" sz="2200" b="1" dirty="0">
                <a:solidFill>
                  <a:srgbClr val="000000"/>
                </a:solidFill>
                <a:latin typeface="Times New Roman" charset="0"/>
              </a:rPr>
              <a:t>“</a:t>
            </a:r>
            <a:r>
              <a:rPr lang="es-ES" altLang="es-ES_tradnl" sz="2200" b="1" dirty="0">
                <a:solidFill>
                  <a:srgbClr val="000000"/>
                </a:solidFill>
                <a:latin typeface="Times New Roman" charset="0"/>
              </a:rPr>
              <a:t>ser un salvador</a:t>
            </a:r>
            <a:r>
              <a:rPr lang="es-ES" altLang="es-ES" sz="2200" b="1" dirty="0">
                <a:solidFill>
                  <a:srgbClr val="000000"/>
                </a:solidFill>
                <a:latin typeface="Times New Roman" charset="0"/>
              </a:rPr>
              <a:t>”.</a:t>
            </a:r>
            <a:endParaRPr lang="es-ES" altLang="es-ES_tradnl" sz="2200" b="1" dirty="0">
              <a:solidFill>
                <a:srgbClr val="000000"/>
              </a:solidFill>
              <a:latin typeface="Times New Roman" charset="0"/>
            </a:endParaRPr>
          </a:p>
          <a:p>
            <a:pPr marL="527050" indent="-457200" algn="just">
              <a:spcAft>
                <a:spcPts val="1138"/>
              </a:spcAft>
              <a:buClr>
                <a:srgbClr val="000000"/>
              </a:buClr>
              <a:buSzPct val="100000"/>
              <a:buFont typeface="+mj-lt"/>
              <a:buAutoNum type="arabicPeriod"/>
            </a:pPr>
            <a:r>
              <a:rPr lang="es-ES" altLang="es-ES_tradnl" sz="2200" dirty="0">
                <a:solidFill>
                  <a:srgbClr val="000000"/>
                </a:solidFill>
                <a:latin typeface="Times New Roman" charset="0"/>
              </a:rPr>
              <a:t>Frente a los miedos, dudas, incertidumbres y la pasividad: </a:t>
            </a:r>
            <a:r>
              <a:rPr lang="es-ES" altLang="es-ES_tradnl" sz="2200" b="1" dirty="0">
                <a:solidFill>
                  <a:srgbClr val="000000"/>
                </a:solidFill>
                <a:latin typeface="Times New Roman" charset="0"/>
              </a:rPr>
              <a:t>VALENTÍA Y SENTIDO PRÁCTICO, DISCIPLINA.</a:t>
            </a:r>
          </a:p>
          <a:p>
            <a:pPr marL="527050" indent="-457200" algn="just">
              <a:spcAft>
                <a:spcPts val="1138"/>
              </a:spcAft>
              <a:buClr>
                <a:srgbClr val="000000"/>
              </a:buClr>
              <a:buSzPct val="100000"/>
              <a:buFont typeface="+mj-lt"/>
              <a:buAutoNum type="arabicPeriod"/>
            </a:pPr>
            <a:r>
              <a:rPr lang="es-ES" altLang="es-ES_tradnl" sz="2200" dirty="0">
                <a:solidFill>
                  <a:srgbClr val="000000"/>
                </a:solidFill>
                <a:latin typeface="Times New Roman" charset="0"/>
              </a:rPr>
              <a:t>Romper círculos de insatisfacción-falsa entrega-</a:t>
            </a:r>
            <a:r>
              <a:rPr lang="es-ES" altLang="es-ES_tradnl" sz="2200" dirty="0" err="1">
                <a:solidFill>
                  <a:srgbClr val="000000"/>
                </a:solidFill>
                <a:latin typeface="Times New Roman" charset="0"/>
              </a:rPr>
              <a:t>incompletitud</a:t>
            </a:r>
            <a:r>
              <a:rPr lang="es-ES" altLang="es-ES_tradnl" sz="2200" dirty="0">
                <a:solidFill>
                  <a:srgbClr val="000000"/>
                </a:solidFill>
                <a:latin typeface="Times New Roman" charset="0"/>
              </a:rPr>
              <a:t>-escondido en otros.</a:t>
            </a:r>
          </a:p>
          <a:p>
            <a:pPr marL="527050" indent="-457200" algn="just">
              <a:spcAft>
                <a:spcPts val="1138"/>
              </a:spcAft>
              <a:buClr>
                <a:srgbClr val="000000"/>
              </a:buClr>
              <a:buSzPct val="100000"/>
              <a:buFont typeface="+mj-lt"/>
              <a:buAutoNum type="arabicPeriod"/>
            </a:pPr>
            <a:r>
              <a:rPr lang="es-ES" altLang="es-ES_tradnl" sz="2200" dirty="0">
                <a:solidFill>
                  <a:srgbClr val="000000"/>
                </a:solidFill>
                <a:latin typeface="Times New Roman" charset="0"/>
              </a:rPr>
              <a:t>Quitarse las </a:t>
            </a:r>
            <a:r>
              <a:rPr lang="es-ES" altLang="es-ES" sz="2200" dirty="0">
                <a:solidFill>
                  <a:srgbClr val="000000"/>
                </a:solidFill>
                <a:latin typeface="Times New Roman" charset="0"/>
              </a:rPr>
              <a:t>“</a:t>
            </a:r>
            <a:r>
              <a:rPr lang="es-ES" altLang="es-ES_tradnl" sz="2200" dirty="0">
                <a:solidFill>
                  <a:srgbClr val="000000"/>
                </a:solidFill>
                <a:latin typeface="Times New Roman" charset="0"/>
              </a:rPr>
              <a:t>gafas de la felicidad</a:t>
            </a:r>
            <a:r>
              <a:rPr lang="es-ES" altLang="es-ES" sz="2200" dirty="0">
                <a:solidFill>
                  <a:srgbClr val="000000"/>
                </a:solidFill>
                <a:latin typeface="Times New Roman" charset="0"/>
              </a:rPr>
              <a:t>”</a:t>
            </a:r>
            <a:r>
              <a:rPr lang="es-ES" altLang="es-ES_tradnl" sz="2200" dirty="0">
                <a:solidFill>
                  <a:srgbClr val="000000"/>
                </a:solidFill>
                <a:latin typeface="Times New Roman" charset="0"/>
              </a:rPr>
              <a:t> y construir una realidad donde convivan la compasión, la humildad, el amor por la vida, el amor incondicional y una fe superior.</a:t>
            </a:r>
          </a:p>
          <a:p>
            <a:pPr algn="just">
              <a:lnSpc>
                <a:spcPct val="115000"/>
              </a:lnSpc>
              <a:spcAft>
                <a:spcPts val="1138"/>
              </a:spcAft>
              <a:buSzPct val="100000"/>
            </a:pPr>
            <a:endParaRPr lang="es-ES" altLang="es-ES_tradnl" sz="1300" dirty="0">
              <a:solidFill>
                <a:srgbClr val="000000"/>
              </a:solidFill>
              <a:latin typeface="Verdana" charset="0"/>
            </a:endParaRPr>
          </a:p>
          <a:p>
            <a:pPr algn="just">
              <a:lnSpc>
                <a:spcPct val="115000"/>
              </a:lnSpc>
              <a:spcAft>
                <a:spcPts val="1138"/>
              </a:spcAft>
              <a:buSzPct val="100000"/>
            </a:pPr>
            <a:endParaRPr lang="es-ES" altLang="es-ES_tradnl" sz="1300" dirty="0">
              <a:solidFill>
                <a:srgbClr val="000000"/>
              </a:solidFill>
              <a:latin typeface="Verdana" charset="0"/>
            </a:endParaRPr>
          </a:p>
        </p:txBody>
      </p:sp>
    </p:spTree>
    <p:extLst>
      <p:ext uri="{BB962C8B-B14F-4D97-AF65-F5344CB8AC3E}">
        <p14:creationId xmlns:p14="http://schemas.microsoft.com/office/powerpoint/2010/main" val="7267432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reeform 1"/>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44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Text Box 3"/>
          <p:cNvSpPr txBox="1">
            <a:spLocks noChangeArrowheads="1"/>
          </p:cNvSpPr>
          <p:nvPr/>
        </p:nvSpPr>
        <p:spPr bwMode="auto">
          <a:xfrm>
            <a:off x="-153988" y="14288"/>
            <a:ext cx="10125076"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          NEPTUNO: disolvente, la Mente Intuitiva</a:t>
            </a:r>
          </a:p>
        </p:txBody>
      </p:sp>
      <p:pic>
        <p:nvPicPr>
          <p:cNvPr id="144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936625"/>
            <a:ext cx="9102725"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829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reeform 1"/>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708025" y="233363"/>
            <a:ext cx="9269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TABLA RESUMEN</a:t>
            </a:r>
            <a:endParaRPr lang="es-ES" altLang="es-ES_tradnl" sz="2300" b="1">
              <a:solidFill>
                <a:srgbClr val="FF4500"/>
              </a:solidFill>
            </a:endParaRPr>
          </a:p>
          <a:p>
            <a:pPr algn="ctr">
              <a:buSzPct val="100000"/>
            </a:pPr>
            <a:endParaRPr lang="es-ES" altLang="es-ES_tradnl" sz="2300" b="1">
              <a:solidFill>
                <a:srgbClr val="C00000"/>
              </a:solidFill>
            </a:endParaRPr>
          </a:p>
        </p:txBody>
      </p:sp>
      <p:graphicFrame>
        <p:nvGraphicFramePr>
          <p:cNvPr id="2" name="Tabla 1"/>
          <p:cNvGraphicFramePr>
            <a:graphicFrameLocks noGrp="1"/>
          </p:cNvGraphicFramePr>
          <p:nvPr>
            <p:extLst/>
          </p:nvPr>
        </p:nvGraphicFramePr>
        <p:xfrm>
          <a:off x="1679575" y="2011363"/>
          <a:ext cx="7464426" cy="3292013"/>
        </p:xfrm>
        <a:graphic>
          <a:graphicData uri="http://schemas.openxmlformats.org/drawingml/2006/table">
            <a:tbl>
              <a:tblPr firstRow="1" bandRow="1">
                <a:tableStyleId>{5940675A-B579-460E-94D1-54222C63F5DA}</a:tableStyleId>
              </a:tblPr>
              <a:tblGrid>
                <a:gridCol w="2488142"/>
                <a:gridCol w="2488142"/>
                <a:gridCol w="2488142"/>
              </a:tblGrid>
              <a:tr h="640147">
                <a:tc>
                  <a:txBody>
                    <a:bodyPr/>
                    <a:lstStyle/>
                    <a:p>
                      <a:pPr algn="ctr"/>
                      <a:r>
                        <a:rPr lang="es-ES_tradnl" sz="1800" dirty="0" smtClean="0"/>
                        <a:t>PLANETA</a:t>
                      </a:r>
                      <a:endParaRPr lang="es-ES_tradnl" sz="1800" dirty="0"/>
                    </a:p>
                  </a:txBody>
                  <a:tcPr marL="91437" marR="91437" marT="45725" marB="45725"/>
                </a:tc>
                <a:tc>
                  <a:txBody>
                    <a:bodyPr/>
                    <a:lstStyle/>
                    <a:p>
                      <a:pPr algn="ctr"/>
                      <a:r>
                        <a:rPr lang="es-ES_tradnl" sz="1800" dirty="0" smtClean="0"/>
                        <a:t>COMPORTAMIENTO EN SOMBRA</a:t>
                      </a:r>
                      <a:endParaRPr lang="es-ES_tradnl" sz="1800" dirty="0"/>
                    </a:p>
                  </a:txBody>
                  <a:tcPr marL="91437" marR="91437" marT="45725" marB="45725"/>
                </a:tc>
                <a:tc>
                  <a:txBody>
                    <a:bodyPr/>
                    <a:lstStyle/>
                    <a:p>
                      <a:pPr algn="ctr"/>
                      <a:r>
                        <a:rPr lang="es-ES_tradnl" sz="1800" dirty="0" smtClean="0"/>
                        <a:t>RA</a:t>
                      </a:r>
                      <a:r>
                        <a:rPr lang="es-ES" sz="1800" dirty="0" smtClean="0"/>
                        <a:t>Í</a:t>
                      </a:r>
                      <a:r>
                        <a:rPr lang="es-ES_tradnl" sz="1800" dirty="0" smtClean="0"/>
                        <a:t>Z</a:t>
                      </a:r>
                      <a:endParaRPr lang="es-ES_tradnl" sz="1800" dirty="0"/>
                    </a:p>
                  </a:txBody>
                  <a:tcPr marL="91437" marR="91437" marT="45725" marB="45725"/>
                </a:tc>
              </a:tr>
              <a:tr h="1463194">
                <a:tc>
                  <a:txBody>
                    <a:bodyPr/>
                    <a:lstStyle/>
                    <a:p>
                      <a:pPr algn="ctr"/>
                      <a:r>
                        <a:rPr lang="es-ES_tradnl" sz="1800" b="1" dirty="0" smtClean="0">
                          <a:solidFill>
                            <a:srgbClr val="FF0000"/>
                          </a:solidFill>
                        </a:rPr>
                        <a:t>J</a:t>
                      </a:r>
                      <a:r>
                        <a:rPr lang="es-ES" sz="1800" b="1" dirty="0" smtClean="0">
                          <a:solidFill>
                            <a:srgbClr val="FF0000"/>
                          </a:solidFill>
                        </a:rPr>
                        <a:t>Ú</a:t>
                      </a:r>
                      <a:r>
                        <a:rPr lang="es-ES_tradnl" sz="1800" b="1" dirty="0" smtClean="0">
                          <a:solidFill>
                            <a:srgbClr val="FF0000"/>
                          </a:solidFill>
                        </a:rPr>
                        <a:t>PITER</a:t>
                      </a:r>
                    </a:p>
                    <a:p>
                      <a:pPr algn="ctr"/>
                      <a:r>
                        <a:rPr lang="es-ES_tradnl" sz="1800" b="1" dirty="0" smtClean="0">
                          <a:solidFill>
                            <a:srgbClr val="FF0000"/>
                          </a:solidFill>
                        </a:rPr>
                        <a:t>SAGITARIO</a:t>
                      </a:r>
                    </a:p>
                    <a:p>
                      <a:pPr algn="ctr"/>
                      <a:r>
                        <a:rPr lang="es-ES_tradnl" sz="1800" b="1" dirty="0" smtClean="0">
                          <a:solidFill>
                            <a:srgbClr val="FF0000"/>
                          </a:solidFill>
                        </a:rPr>
                        <a:t>CASA</a:t>
                      </a:r>
                      <a:r>
                        <a:rPr lang="es-ES_tradnl" sz="1800" b="1" baseline="0" dirty="0" smtClean="0">
                          <a:solidFill>
                            <a:srgbClr val="FF0000"/>
                          </a:solidFill>
                        </a:rPr>
                        <a:t> IX</a:t>
                      </a:r>
                      <a:endParaRPr lang="es-ES_tradnl" sz="1800" b="1" dirty="0" smtClean="0">
                        <a:solidFill>
                          <a:srgbClr val="FF0000"/>
                        </a:solidFill>
                      </a:endParaRPr>
                    </a:p>
                    <a:p>
                      <a:pPr algn="ctr"/>
                      <a:endParaRPr lang="es-ES_tradnl" sz="1800" b="1" dirty="0">
                        <a:solidFill>
                          <a:srgbClr val="FF0000"/>
                        </a:solidFill>
                      </a:endParaRPr>
                    </a:p>
                  </a:txBody>
                  <a:tcPr marL="91437" marR="91437" marT="45725" marB="45725"/>
                </a:tc>
                <a:tc>
                  <a:txBody>
                    <a:bodyPr/>
                    <a:lstStyle/>
                    <a:p>
                      <a:pPr algn="l"/>
                      <a:r>
                        <a:rPr lang="es-ES_tradnl" sz="1800" dirty="0" err="1" smtClean="0"/>
                        <a:t>Expansi</a:t>
                      </a:r>
                      <a:r>
                        <a:rPr lang="es-ES" sz="1800" dirty="0" err="1" smtClean="0"/>
                        <a:t>ón</a:t>
                      </a:r>
                      <a:r>
                        <a:rPr lang="es-ES" sz="1800" baseline="0" dirty="0" smtClean="0"/>
                        <a:t> </a:t>
                      </a:r>
                    </a:p>
                    <a:p>
                      <a:pPr algn="l"/>
                      <a:r>
                        <a:rPr lang="es-ES" sz="1800" baseline="0" dirty="0" smtClean="0"/>
                        <a:t>mental y social</a:t>
                      </a:r>
                      <a:endParaRPr lang="es-ES" sz="1800" dirty="0" smtClean="0"/>
                    </a:p>
                  </a:txBody>
                  <a:tcPr marL="91437" marR="91437" marT="45725" marB="45725"/>
                </a:tc>
                <a:tc>
                  <a:txBody>
                    <a:bodyPr/>
                    <a:lstStyle/>
                    <a:p>
                      <a:pPr marL="285750" indent="-285750" algn="l">
                        <a:buFont typeface="Arial" charset="0"/>
                        <a:buChar char="•"/>
                      </a:pPr>
                      <a:r>
                        <a:rPr lang="es-ES_tradnl" sz="1800" dirty="0" smtClean="0"/>
                        <a:t>Miedo a la </a:t>
                      </a:r>
                      <a:r>
                        <a:rPr lang="es-ES_tradnl" sz="1800" dirty="0" err="1" smtClean="0"/>
                        <a:t>desprotecci</a:t>
                      </a:r>
                      <a:r>
                        <a:rPr lang="es-ES" sz="1800" dirty="0" err="1" smtClean="0"/>
                        <a:t>ón</a:t>
                      </a:r>
                      <a:r>
                        <a:rPr lang="es-ES" sz="1800" dirty="0" smtClean="0"/>
                        <a:t> social</a:t>
                      </a:r>
                    </a:p>
                    <a:p>
                      <a:pPr marL="285750" indent="-285750" algn="l">
                        <a:buFont typeface="Arial" charset="0"/>
                        <a:buChar char="•"/>
                      </a:pPr>
                      <a:r>
                        <a:rPr lang="es-ES_tradnl" sz="1800" dirty="0" smtClean="0"/>
                        <a:t>Falta de confianza,</a:t>
                      </a:r>
                      <a:r>
                        <a:rPr lang="es-ES_tradnl" sz="1800" baseline="0" dirty="0" smtClean="0"/>
                        <a:t> fe y esperanza</a:t>
                      </a:r>
                    </a:p>
                  </a:txBody>
                  <a:tcPr marL="91437" marR="91437" marT="45725" marB="45725"/>
                </a:tc>
              </a:tr>
              <a:tr h="914496">
                <a:tc>
                  <a:txBody>
                    <a:bodyPr/>
                    <a:lstStyle/>
                    <a:p>
                      <a:pPr algn="ctr"/>
                      <a:r>
                        <a:rPr lang="es-ES_tradnl" sz="1800" b="1" dirty="0" smtClean="0">
                          <a:solidFill>
                            <a:srgbClr val="FF0000"/>
                          </a:solidFill>
                        </a:rPr>
                        <a:t>SATURNO</a:t>
                      </a:r>
                    </a:p>
                    <a:p>
                      <a:pPr algn="ctr"/>
                      <a:r>
                        <a:rPr lang="es-ES_tradnl" sz="1800" b="1" dirty="0" smtClean="0">
                          <a:solidFill>
                            <a:srgbClr val="FF0000"/>
                          </a:solidFill>
                        </a:rPr>
                        <a:t>CAPRICORNIO</a:t>
                      </a:r>
                    </a:p>
                    <a:p>
                      <a:pPr algn="ctr"/>
                      <a:r>
                        <a:rPr lang="es-ES_tradnl" sz="1800" b="1" dirty="0" smtClean="0">
                          <a:solidFill>
                            <a:srgbClr val="FF0000"/>
                          </a:solidFill>
                        </a:rPr>
                        <a:t>CASA</a:t>
                      </a:r>
                      <a:r>
                        <a:rPr lang="es-ES_tradnl" sz="1800" b="1" baseline="0" dirty="0" smtClean="0">
                          <a:solidFill>
                            <a:srgbClr val="FF0000"/>
                          </a:solidFill>
                        </a:rPr>
                        <a:t> X</a:t>
                      </a:r>
                      <a:endParaRPr lang="es-ES_tradnl" sz="1800" b="1" dirty="0">
                        <a:solidFill>
                          <a:srgbClr val="FF0000"/>
                        </a:solidFill>
                      </a:endParaRPr>
                    </a:p>
                  </a:txBody>
                  <a:tcPr marL="91437" marR="91437" marT="45725" marB="45725"/>
                </a:tc>
                <a:tc>
                  <a:txBody>
                    <a:bodyPr/>
                    <a:lstStyle/>
                    <a:p>
                      <a:pPr algn="l"/>
                      <a:r>
                        <a:rPr lang="es-ES_tradnl" sz="1800" dirty="0" smtClean="0"/>
                        <a:t>Estructurador mental y social</a:t>
                      </a:r>
                      <a:endParaRPr lang="es-ES_tradnl" sz="1800" dirty="0"/>
                    </a:p>
                  </a:txBody>
                  <a:tcPr marL="91437" marR="91437" marT="45725" marB="45725"/>
                </a:tc>
                <a:tc>
                  <a:txBody>
                    <a:bodyPr/>
                    <a:lstStyle/>
                    <a:p>
                      <a:pPr marL="285750" indent="-285750" algn="l">
                        <a:buFont typeface="Arial" charset="0"/>
                        <a:buChar char="•"/>
                      </a:pPr>
                      <a:r>
                        <a:rPr lang="es-ES_tradnl" sz="1800" dirty="0" smtClean="0"/>
                        <a:t>Miedo a la incapacidad</a:t>
                      </a:r>
                    </a:p>
                    <a:p>
                      <a:pPr marL="285750" indent="-285750" algn="l">
                        <a:buFont typeface="Arial" charset="0"/>
                        <a:buChar char="•"/>
                      </a:pPr>
                      <a:r>
                        <a:rPr lang="es-ES_tradnl" sz="1800" dirty="0" smtClean="0"/>
                        <a:t>Miedo al rechazo</a:t>
                      </a:r>
                      <a:endParaRPr lang="es-ES_tradnl" sz="1800" dirty="0"/>
                    </a:p>
                  </a:txBody>
                  <a:tcPr marL="91437" marR="91437" marT="45725" marB="45725"/>
                </a:tc>
              </a:tr>
            </a:tbl>
          </a:graphicData>
        </a:graphic>
      </p:graphicFrame>
    </p:spTree>
    <p:extLst>
      <p:ext uri="{BB962C8B-B14F-4D97-AF65-F5344CB8AC3E}">
        <p14:creationId xmlns:p14="http://schemas.microsoft.com/office/powerpoint/2010/main" val="7895430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1"/>
          <p:cNvSpPr txBox="1">
            <a:spLocks noChangeArrowheads="1"/>
          </p:cNvSpPr>
          <p:nvPr/>
        </p:nvSpPr>
        <p:spPr bwMode="auto">
          <a:xfrm>
            <a:off x="1944688" y="1763713"/>
            <a:ext cx="734377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296863" indent="-261938">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1pPr>
            <a:lvl2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2pPr>
            <a:lvl3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3pPr>
            <a:lvl4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4pPr>
            <a:lvl5pPr>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296863" algn="l"/>
                <a:tab pos="744538" algn="l"/>
                <a:tab pos="1193800" algn="l"/>
                <a:tab pos="1643063" algn="l"/>
                <a:tab pos="2092325" algn="l"/>
                <a:tab pos="2541588" algn="l"/>
                <a:tab pos="2990850" algn="l"/>
                <a:tab pos="3440113" algn="l"/>
                <a:tab pos="3889375" algn="l"/>
                <a:tab pos="4338638" algn="l"/>
                <a:tab pos="4787900" algn="l"/>
                <a:tab pos="5237163" algn="l"/>
                <a:tab pos="5686425" algn="l"/>
                <a:tab pos="6135688" algn="l"/>
                <a:tab pos="6584950" algn="l"/>
                <a:tab pos="7034213" algn="l"/>
                <a:tab pos="7483475" algn="l"/>
                <a:tab pos="7932738" algn="l"/>
                <a:tab pos="8382000" algn="l"/>
                <a:tab pos="8831263" algn="l"/>
                <a:tab pos="9280525" algn="l"/>
              </a:tabLst>
              <a:defRPr sz="2400">
                <a:solidFill>
                  <a:schemeClr val="bg1"/>
                </a:solidFill>
                <a:latin typeface="Arial" charset="0"/>
                <a:ea typeface="ＭＳ Ｐゴシック" charset="-128"/>
              </a:defRPr>
            </a:lvl9pPr>
          </a:lstStyle>
          <a:p>
            <a:pPr eaLnBrk="1">
              <a:spcAft>
                <a:spcPts val="1425"/>
              </a:spcAft>
              <a:buClr>
                <a:srgbClr val="000000"/>
              </a:buClr>
              <a:buSzPct val="100000"/>
              <a:buFont typeface="Wingdings" charset="2"/>
              <a:buChar char=""/>
            </a:pPr>
            <a:r>
              <a:rPr lang="es-ES" altLang="es-ES_tradnl" sz="2800" b="1">
                <a:solidFill>
                  <a:srgbClr val="FF0000"/>
                </a:solidFill>
                <a:latin typeface="Times New Roman" charset="0"/>
              </a:rPr>
              <a:t>¿Cómo es mi  disolvente ?                          </a:t>
            </a:r>
            <a:r>
              <a:rPr lang="es-ES" altLang="es-ES_tradnl" sz="2800" b="1">
                <a:solidFill>
                  <a:srgbClr val="000000"/>
                </a:solidFill>
                <a:latin typeface="Times New Roman" charset="0"/>
              </a:rPr>
              <a:t>Signo</a:t>
            </a:r>
          </a:p>
          <a:p>
            <a:pPr eaLnBrk="1">
              <a:spcAft>
                <a:spcPts val="1425"/>
              </a:spcAft>
              <a:buClr>
                <a:srgbClr val="000000"/>
              </a:buClr>
              <a:buSzPct val="100000"/>
              <a:buFont typeface="Wingdings" charset="2"/>
              <a:buChar char=""/>
            </a:pPr>
            <a:r>
              <a:rPr lang="es-ES" altLang="es-ES_tradnl" sz="2800" b="1">
                <a:solidFill>
                  <a:srgbClr val="FF0000"/>
                </a:solidFill>
                <a:latin typeface="Times New Roman" charset="0"/>
              </a:rPr>
              <a:t>¿Dónde experimentaré  mi disolvente ?    </a:t>
            </a:r>
            <a:r>
              <a:rPr lang="es-ES" altLang="es-ES_tradnl" sz="2800" b="1">
                <a:solidFill>
                  <a:srgbClr val="000000"/>
                </a:solidFill>
                <a:latin typeface="Times New Roman" charset="0"/>
              </a:rPr>
              <a:t>Casa</a:t>
            </a:r>
          </a:p>
          <a:p>
            <a:pPr eaLnBrk="1">
              <a:spcAft>
                <a:spcPts val="1425"/>
              </a:spcAft>
              <a:buClr>
                <a:srgbClr val="000000"/>
              </a:buClr>
              <a:buSzPct val="100000"/>
              <a:buFont typeface="Wingdings" charset="2"/>
              <a:buChar char=""/>
            </a:pPr>
            <a:r>
              <a:rPr lang="es-ES" altLang="es-ES_tradnl" sz="2800" b="1">
                <a:solidFill>
                  <a:srgbClr val="FF0000"/>
                </a:solidFill>
                <a:latin typeface="Times New Roman" charset="0"/>
              </a:rPr>
              <a:t>¿Serán fácil o difícil  mi disolvente ?  </a:t>
            </a:r>
            <a:r>
              <a:rPr lang="es-ES" altLang="es-ES_tradnl" sz="2800" b="1">
                <a:solidFill>
                  <a:srgbClr val="000000"/>
                </a:solidFill>
                <a:latin typeface="Times New Roman" charset="0"/>
              </a:rPr>
              <a:t>Aspectos</a:t>
            </a:r>
          </a:p>
          <a:p>
            <a:pPr eaLnBrk="1">
              <a:spcAft>
                <a:spcPts val="575"/>
              </a:spcAft>
              <a:buSzPct val="100000"/>
            </a:pPr>
            <a:endParaRPr lang="es-ES" altLang="es-ES_tradnl" b="1">
              <a:solidFill>
                <a:srgbClr val="FF0000"/>
              </a:solidFill>
              <a:latin typeface="Times New Roman" charset="0"/>
            </a:endParaRPr>
          </a:p>
          <a:p>
            <a:pPr eaLnBrk="1">
              <a:lnSpc>
                <a:spcPct val="115000"/>
              </a:lnSpc>
              <a:spcAft>
                <a:spcPts val="1425"/>
              </a:spcAft>
              <a:buSzPct val="100000"/>
            </a:pPr>
            <a:endParaRPr lang="es-ES" altLang="es-ES_tradnl">
              <a:solidFill>
                <a:srgbClr val="000000"/>
              </a:solidFill>
              <a:latin typeface="Times New Roman" charset="0"/>
            </a:endParaRPr>
          </a:p>
          <a:p>
            <a:pPr algn="ctr" eaLnBrk="1">
              <a:lnSpc>
                <a:spcPct val="115000"/>
              </a:lnSpc>
              <a:spcAft>
                <a:spcPts val="1425"/>
              </a:spcAft>
              <a:buSzPct val="100000"/>
            </a:pPr>
            <a:endParaRPr lang="es-ES" altLang="es-ES_tradnl" sz="1600">
              <a:solidFill>
                <a:srgbClr val="000000"/>
              </a:solidFill>
              <a:latin typeface="Verdana" charset="0"/>
            </a:endParaRPr>
          </a:p>
          <a:p>
            <a:pPr algn="ctr" eaLnBrk="1">
              <a:lnSpc>
                <a:spcPct val="115000"/>
              </a:lnSpc>
              <a:spcAft>
                <a:spcPts val="1425"/>
              </a:spcAft>
              <a:buSzPct val="100000"/>
            </a:pPr>
            <a:endParaRPr lang="es-ES" altLang="es-ES_tradnl" sz="1600">
              <a:solidFill>
                <a:srgbClr val="000000"/>
              </a:solidFill>
              <a:latin typeface="Verdana" charset="0"/>
            </a:endParaRPr>
          </a:p>
        </p:txBody>
      </p:sp>
      <p:sp>
        <p:nvSpPr>
          <p:cNvPr id="146435"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146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Text Box 4"/>
          <p:cNvSpPr txBox="1">
            <a:spLocks noChangeArrowheads="1"/>
          </p:cNvSpPr>
          <p:nvPr/>
        </p:nvSpPr>
        <p:spPr bwMode="auto">
          <a:xfrm>
            <a:off x="-158750" y="271463"/>
            <a:ext cx="10125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          NEPTUNO: disolvente, la Mente Intuitiva</a:t>
            </a:r>
          </a:p>
        </p:txBody>
      </p:sp>
    </p:spTree>
    <p:extLst>
      <p:ext uri="{BB962C8B-B14F-4D97-AF65-F5344CB8AC3E}">
        <p14:creationId xmlns:p14="http://schemas.microsoft.com/office/powerpoint/2010/main" val="2384262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163513"/>
            <a:ext cx="5903912"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8" name="Text Box 1"/>
          <p:cNvSpPr txBox="1">
            <a:spLocks noChangeArrowheads="1"/>
          </p:cNvSpPr>
          <p:nvPr/>
        </p:nvSpPr>
        <p:spPr bwMode="auto">
          <a:xfrm>
            <a:off x="1055688" y="1152525"/>
            <a:ext cx="88550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lstStyle>
            <a:lvl1pPr marL="333375" indent="-2524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1pPr>
            <a:lvl2pPr marL="731838" indent="-2397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chemeClr val="bg1"/>
                </a:solidFill>
                <a:latin typeface="Arial" charset="0"/>
                <a:ea typeface="ＭＳ Ｐゴシック" charset="-128"/>
              </a:defRPr>
            </a:lvl9pPr>
          </a:lstStyle>
          <a:p>
            <a:pPr eaLnBrk="1">
              <a:lnSpc>
                <a:spcPct val="115000"/>
              </a:lnSpc>
              <a:spcAft>
                <a:spcPts val="1425"/>
              </a:spcAft>
              <a:buSzPct val="100000"/>
            </a:pPr>
            <a:endParaRPr lang="es-ES" altLang="es-ES_tradnl">
              <a:solidFill>
                <a:srgbClr val="000000"/>
              </a:solidFill>
              <a:latin typeface="Times New Roman" charset="0"/>
            </a:endParaRPr>
          </a:p>
          <a:p>
            <a:pPr lvl="1" eaLnBrk="1">
              <a:lnSpc>
                <a:spcPct val="115000"/>
              </a:lnSpc>
              <a:spcAft>
                <a:spcPts val="1425"/>
              </a:spcAft>
              <a:buSzPct val="100000"/>
            </a:pPr>
            <a:endParaRPr lang="es-ES" altLang="es-ES_tradnl">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a:p>
            <a:pPr eaLnBrk="1">
              <a:lnSpc>
                <a:spcPct val="115000"/>
              </a:lnSpc>
              <a:spcAft>
                <a:spcPts val="1425"/>
              </a:spcAft>
              <a:buSzPct val="100000"/>
            </a:pPr>
            <a:endParaRPr lang="es-ES" altLang="es-ES_tradnl" sz="2700">
              <a:solidFill>
                <a:srgbClr val="000000"/>
              </a:solidFill>
              <a:latin typeface="Times New Roman" charset="0"/>
            </a:endParaRPr>
          </a:p>
        </p:txBody>
      </p:sp>
      <p:sp>
        <p:nvSpPr>
          <p:cNvPr id="214019" name="Freeform 2"/>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2140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71438"/>
            <a:ext cx="1547813" cy="583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1" name="Rectangle 5"/>
          <p:cNvSpPr>
            <a:spLocks noChangeArrowheads="1"/>
          </p:cNvSpPr>
          <p:nvPr/>
        </p:nvSpPr>
        <p:spPr bwMode="auto">
          <a:xfrm>
            <a:off x="1044575" y="1116013"/>
            <a:ext cx="122396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14022" name="Rectangle 6"/>
          <p:cNvSpPr>
            <a:spLocks noChangeArrowheads="1"/>
          </p:cNvSpPr>
          <p:nvPr/>
        </p:nvSpPr>
        <p:spPr bwMode="auto">
          <a:xfrm>
            <a:off x="7956550" y="1116013"/>
            <a:ext cx="1763713" cy="144462"/>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14023" name="Freeform 7"/>
          <p:cNvSpPr>
            <a:spLocks noChangeArrowheads="1"/>
          </p:cNvSpPr>
          <p:nvPr/>
        </p:nvSpPr>
        <p:spPr bwMode="auto">
          <a:xfrm>
            <a:off x="3922713" y="163513"/>
            <a:ext cx="9072562"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_tradnl"/>
          </a:p>
        </p:txBody>
      </p:sp>
      <p:sp>
        <p:nvSpPr>
          <p:cNvPr id="214024" name="AutoShape 8"/>
          <p:cNvSpPr>
            <a:spLocks noChangeArrowheads="1"/>
          </p:cNvSpPr>
          <p:nvPr/>
        </p:nvSpPr>
        <p:spPr bwMode="auto">
          <a:xfrm>
            <a:off x="1368425" y="2808288"/>
            <a:ext cx="7632700" cy="144462"/>
          </a:xfrm>
          <a:prstGeom prst="leftRightArrow">
            <a:avLst>
              <a:gd name="adj1" fmla="val 50000"/>
              <a:gd name="adj2" fmla="val 1051815"/>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14025" name="AutoShape 9"/>
          <p:cNvSpPr>
            <a:spLocks noChangeArrowheads="1"/>
          </p:cNvSpPr>
          <p:nvPr/>
        </p:nvSpPr>
        <p:spPr bwMode="auto">
          <a:xfrm>
            <a:off x="5040313" y="71438"/>
            <a:ext cx="144462" cy="5692775"/>
          </a:xfrm>
          <a:prstGeom prst="upDownArrow">
            <a:avLst>
              <a:gd name="adj1" fmla="val 50000"/>
              <a:gd name="adj2" fmla="val 784486"/>
            </a:avLst>
          </a:prstGeom>
          <a:solidFill>
            <a:srgbClr val="FF0000"/>
          </a:solidFill>
          <a:ln w="9360" cap="sq">
            <a:solidFill>
              <a:srgbClr val="FF00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14026" name="AutoShape 10"/>
          <p:cNvSpPr>
            <a:spLocks noChangeArrowheads="1"/>
          </p:cNvSpPr>
          <p:nvPr/>
        </p:nvSpPr>
        <p:spPr bwMode="auto">
          <a:xfrm>
            <a:off x="6892925" y="3641725"/>
            <a:ext cx="2624138" cy="11731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89D213"/>
              </a:solidFill>
            </a:endParaRPr>
          </a:p>
          <a:p>
            <a:pPr algn="ctr" eaLnBrk="1" hangingPunct="1">
              <a:buSzPct val="100000"/>
            </a:pPr>
            <a:r>
              <a:rPr lang="es-ES" altLang="es-ES_tradnl" sz="2200" b="1">
                <a:solidFill>
                  <a:srgbClr val="89D213"/>
                </a:solidFill>
              </a:rPr>
              <a:t>Casa VI</a:t>
            </a:r>
          </a:p>
          <a:p>
            <a:pPr algn="ctr" eaLnBrk="1" hangingPunct="1">
              <a:buSzPct val="100000"/>
            </a:pPr>
            <a:r>
              <a:rPr lang="es-ES" altLang="es-ES_tradnl" sz="2200" b="1">
                <a:solidFill>
                  <a:srgbClr val="89D213"/>
                </a:solidFill>
              </a:rPr>
              <a:t>Virgo</a:t>
            </a:r>
          </a:p>
        </p:txBody>
      </p:sp>
      <p:sp>
        <p:nvSpPr>
          <p:cNvPr id="214027" name="AutoShape 11"/>
          <p:cNvSpPr>
            <a:spLocks noChangeArrowheads="1"/>
          </p:cNvSpPr>
          <p:nvPr/>
        </p:nvSpPr>
        <p:spPr bwMode="auto">
          <a:xfrm>
            <a:off x="673100" y="1204913"/>
            <a:ext cx="2624138"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2C91D9"/>
              </a:solidFill>
            </a:endParaRPr>
          </a:p>
          <a:p>
            <a:pPr algn="ctr" eaLnBrk="1" hangingPunct="1">
              <a:buSzPct val="100000"/>
            </a:pPr>
            <a:r>
              <a:rPr lang="es-ES" altLang="es-ES_tradnl" sz="2200" b="1">
                <a:solidFill>
                  <a:srgbClr val="2C91D9"/>
                </a:solidFill>
              </a:rPr>
              <a:t>Casa XII</a:t>
            </a:r>
          </a:p>
          <a:p>
            <a:pPr algn="ctr" eaLnBrk="1" hangingPunct="1">
              <a:buSzPct val="100000"/>
            </a:pPr>
            <a:r>
              <a:rPr lang="es-ES" altLang="es-ES_tradnl" sz="2200" b="1">
                <a:solidFill>
                  <a:srgbClr val="2C91D9"/>
                </a:solidFill>
              </a:rPr>
              <a:t>Piscis</a:t>
            </a:r>
          </a:p>
        </p:txBody>
      </p:sp>
      <p:sp>
        <p:nvSpPr>
          <p:cNvPr id="214028" name="AutoShape 12"/>
          <p:cNvSpPr>
            <a:spLocks noChangeArrowheads="1"/>
          </p:cNvSpPr>
          <p:nvPr/>
        </p:nvSpPr>
        <p:spPr bwMode="auto">
          <a:xfrm rot="-3540000">
            <a:off x="6537325" y="2855913"/>
            <a:ext cx="287338" cy="1738312"/>
          </a:xfrm>
          <a:prstGeom prst="downArrow">
            <a:avLst>
              <a:gd name="adj1" fmla="val 50000"/>
              <a:gd name="adj2" fmla="val 151243"/>
            </a:avLst>
          </a:prstGeom>
          <a:solidFill>
            <a:srgbClr val="89D21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214029" name="AutoShape 13"/>
          <p:cNvSpPr>
            <a:spLocks noChangeArrowheads="1"/>
          </p:cNvSpPr>
          <p:nvPr/>
        </p:nvSpPr>
        <p:spPr bwMode="auto">
          <a:xfrm rot="-5400000">
            <a:off x="7334250" y="1382713"/>
            <a:ext cx="287337" cy="3043238"/>
          </a:xfrm>
          <a:prstGeom prst="downArrow">
            <a:avLst>
              <a:gd name="adj1" fmla="val 50000"/>
              <a:gd name="adj2" fmla="val 264780"/>
            </a:avLst>
          </a:prstGeom>
          <a:solidFill>
            <a:srgbClr val="FFFF00"/>
          </a:solidFill>
          <a:ln w="9360" cap="sq">
            <a:solidFill>
              <a:srgbClr val="FFFF00"/>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214030" name="AutoShape 14"/>
          <p:cNvSpPr>
            <a:spLocks noChangeArrowheads="1"/>
          </p:cNvSpPr>
          <p:nvPr/>
        </p:nvSpPr>
        <p:spPr bwMode="auto">
          <a:xfrm rot="7140000">
            <a:off x="3381375" y="1198563"/>
            <a:ext cx="287338" cy="1738312"/>
          </a:xfrm>
          <a:prstGeom prst="downArrow">
            <a:avLst>
              <a:gd name="adj1" fmla="val 50000"/>
              <a:gd name="adj2" fmla="val 151243"/>
            </a:avLst>
          </a:prstGeom>
          <a:solidFill>
            <a:srgbClr val="2C91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sp>
        <p:nvSpPr>
          <p:cNvPr id="190479" name="Rectangle 15"/>
          <p:cNvSpPr>
            <a:spLocks noChangeArrowheads="1"/>
          </p:cNvSpPr>
          <p:nvPr/>
        </p:nvSpPr>
        <p:spPr bwMode="auto">
          <a:xfrm>
            <a:off x="1152525" y="2952750"/>
            <a:ext cx="3600450" cy="2663825"/>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90480" name="AutoShape 16"/>
          <p:cNvSpPr>
            <a:spLocks noChangeArrowheads="1"/>
          </p:cNvSpPr>
          <p:nvPr/>
        </p:nvSpPr>
        <p:spPr bwMode="auto">
          <a:xfrm>
            <a:off x="1204913" y="3525838"/>
            <a:ext cx="3460750"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¿Cómo me acerco a la unidad? Discernimiento</a:t>
            </a:r>
          </a:p>
          <a:p>
            <a:pPr eaLnBrk="1" hangingPunct="1">
              <a:buSzPct val="100000"/>
            </a:pPr>
            <a:r>
              <a:rPr lang="es-ES" altLang="es-ES_tradnl" sz="2000" b="1">
                <a:solidFill>
                  <a:srgbClr val="000000"/>
                </a:solidFill>
              </a:rPr>
              <a:t>- Salud mental</a:t>
            </a:r>
          </a:p>
          <a:p>
            <a:pPr eaLnBrk="1" hangingPunct="1">
              <a:buSzPct val="100000"/>
            </a:pPr>
            <a:r>
              <a:rPr lang="es-ES" altLang="es-ES_tradnl" sz="2000" b="1">
                <a:solidFill>
                  <a:srgbClr val="000000"/>
                </a:solidFill>
              </a:rPr>
              <a:t>- Espiritualidad, meditación, inconsciente colectivo, lugares que nos aislan (prisiones, hospitales..), fenómenos psíquicos.</a:t>
            </a:r>
          </a:p>
        </p:txBody>
      </p:sp>
      <p:sp>
        <p:nvSpPr>
          <p:cNvPr id="190481" name="Rectangle 17"/>
          <p:cNvSpPr>
            <a:spLocks noChangeArrowheads="1"/>
          </p:cNvSpPr>
          <p:nvPr/>
        </p:nvSpPr>
        <p:spPr bwMode="auto">
          <a:xfrm>
            <a:off x="5327650" y="65088"/>
            <a:ext cx="4679950" cy="2382837"/>
          </a:xfrm>
          <a:prstGeom prst="rect">
            <a:avLst/>
          </a:prstGeom>
          <a:solidFill>
            <a:srgbClr val="FFFFFF"/>
          </a:solidFill>
          <a:ln w="9360" cap="sq">
            <a:solidFill>
              <a:srgbClr val="FFFFFF"/>
            </a:solidFill>
            <a:round/>
            <a:headEnd/>
            <a:tailEnd/>
          </a:ln>
        </p:spPr>
        <p:txBody>
          <a:bodyPr wrap="none" anchor="ctr"/>
          <a:lstStyle/>
          <a:p>
            <a:pPr>
              <a:buClr>
                <a:srgbClr val="000000"/>
              </a:buClr>
              <a:buSzPct val="100000"/>
              <a:buFont typeface="Times New Roman" charset="0"/>
              <a:buNone/>
            </a:pPr>
            <a:endParaRPr lang="es-ES" altLang="es-ES_tradnl"/>
          </a:p>
        </p:txBody>
      </p:sp>
      <p:sp>
        <p:nvSpPr>
          <p:cNvPr id="190482" name="AutoShape 18"/>
          <p:cNvSpPr>
            <a:spLocks noChangeArrowheads="1"/>
          </p:cNvSpPr>
          <p:nvPr/>
        </p:nvSpPr>
        <p:spPr bwMode="auto">
          <a:xfrm>
            <a:off x="5397500" y="801688"/>
            <a:ext cx="4521200" cy="1173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hangingPunct="1">
              <a:buSzPct val="100000"/>
            </a:pPr>
            <a:endParaRPr lang="es-ES" altLang="es-ES_tradnl" sz="2600" b="1">
              <a:solidFill>
                <a:srgbClr val="FF0000"/>
              </a:solidFill>
            </a:endParaRPr>
          </a:p>
          <a:p>
            <a:pPr eaLnBrk="1" hangingPunct="1">
              <a:buSzPct val="100000"/>
            </a:pPr>
            <a:r>
              <a:rPr lang="es-ES" altLang="es-ES_tradnl" sz="2000" b="1">
                <a:solidFill>
                  <a:srgbClr val="000000"/>
                </a:solidFill>
              </a:rPr>
              <a:t>- ¿Cómo me acerco a los demás: pareja, trabajo (actitud en el trabajo), empleados, mascotas, tíos y tías </a:t>
            </a:r>
          </a:p>
          <a:p>
            <a:pPr eaLnBrk="1" hangingPunct="1">
              <a:buSzPct val="100000"/>
            </a:pPr>
            <a:r>
              <a:rPr lang="es-ES" altLang="es-ES_tradnl" sz="2000" b="1">
                <a:solidFill>
                  <a:srgbClr val="000000"/>
                </a:solidFill>
              </a:rPr>
              <a:t>- Salud física</a:t>
            </a:r>
          </a:p>
          <a:p>
            <a:pPr eaLnBrk="1" hangingPunct="1">
              <a:buSzPct val="100000"/>
            </a:pPr>
            <a:r>
              <a:rPr lang="es-ES" altLang="es-ES_tradnl" sz="2000" b="1">
                <a:solidFill>
                  <a:srgbClr val="000000"/>
                </a:solidFill>
              </a:rPr>
              <a:t>- Disciplina diaria, rutinas, aseo corporal, ropa</a:t>
            </a:r>
          </a:p>
          <a:p>
            <a:pPr eaLnBrk="1" hangingPunct="1">
              <a:buSzPct val="100000"/>
            </a:pPr>
            <a:endParaRPr lang="es-ES" altLang="es-ES_tradnl" sz="2000" b="1">
              <a:solidFill>
                <a:srgbClr val="000000"/>
              </a:solidFill>
            </a:endParaRPr>
          </a:p>
          <a:p>
            <a:pPr eaLnBrk="1" hangingPunct="1">
              <a:buSzPct val="100000"/>
            </a:pPr>
            <a:endParaRPr lang="es-ES" altLang="es-ES_tradnl" sz="2000" b="1">
              <a:solidFill>
                <a:srgbClr val="000000"/>
              </a:solidFill>
            </a:endParaRPr>
          </a:p>
        </p:txBody>
      </p:sp>
    </p:spTree>
    <p:extLst>
      <p:ext uri="{BB962C8B-B14F-4D97-AF65-F5344CB8AC3E}">
        <p14:creationId xmlns:p14="http://schemas.microsoft.com/office/powerpoint/2010/main" val="699100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190481"/>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904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grpId="0" nodeType="clickEffect">
                                  <p:stCondLst>
                                    <p:cond delay="0"/>
                                  </p:stCondLst>
                                  <p:childTnLst>
                                    <p:set>
                                      <p:cBhvr additive="repl">
                                        <p:cTn id="12" dur="1" fill="hold">
                                          <p:stCondLst>
                                            <p:cond delay="0"/>
                                          </p:stCondLst>
                                        </p:cTn>
                                        <p:tgtEl>
                                          <p:spTgt spid="190479"/>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90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9" grpId="0" animBg="1"/>
      <p:bldP spid="19048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ext Box 1"/>
          <p:cNvSpPr txBox="1">
            <a:spLocks noChangeArrowheads="1"/>
          </p:cNvSpPr>
          <p:nvPr/>
        </p:nvSpPr>
        <p:spPr bwMode="auto">
          <a:xfrm>
            <a:off x="1055688" y="1152525"/>
            <a:ext cx="8855075" cy="3260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lstStyle>
            <a:lvl1pPr marL="333375" indent="-2524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1pPr>
            <a:lvl2pPr marL="731838" indent="-239713">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FFFFFF"/>
                </a:solidFill>
                <a:latin typeface="Arial" charset="0"/>
                <a:ea typeface="ＭＳ Ｐゴシック" charset="0"/>
                <a:cs typeface="ＭＳ Ｐゴシック" charset="0"/>
              </a:defRPr>
            </a:lvl9pPr>
          </a:lstStyle>
          <a:p>
            <a:pPr eaLnBrk="1">
              <a:lnSpc>
                <a:spcPct val="115000"/>
              </a:lnSpc>
              <a:spcAft>
                <a:spcPts val="1425"/>
              </a:spcAft>
              <a:buClrTx/>
              <a:buFontTx/>
              <a:buNone/>
            </a:pPr>
            <a:endParaRPr lang="es-ES">
              <a:solidFill>
                <a:srgbClr val="000000"/>
              </a:solidFill>
              <a:latin typeface="Times New Roman" charset="0"/>
            </a:endParaRPr>
          </a:p>
          <a:p>
            <a:pPr lvl="1" eaLnBrk="1">
              <a:lnSpc>
                <a:spcPct val="115000"/>
              </a:lnSpc>
              <a:spcAft>
                <a:spcPts val="1425"/>
              </a:spcAft>
              <a:buClrTx/>
              <a:buFontTx/>
              <a:buNone/>
            </a:pPr>
            <a:endParaRPr lang="es-ES">
              <a:solidFill>
                <a:srgbClr val="000000"/>
              </a:solidFill>
              <a:latin typeface="Times New Roman" charset="0"/>
            </a:endParaRPr>
          </a:p>
          <a:p>
            <a:pPr eaLnBrk="1">
              <a:lnSpc>
                <a:spcPct val="115000"/>
              </a:lnSpc>
              <a:spcAft>
                <a:spcPts val="1425"/>
              </a:spcAft>
              <a:buClrTx/>
              <a:buFontTx/>
              <a:buNone/>
            </a:pPr>
            <a:endParaRPr lang="es-ES" sz="2700">
              <a:solidFill>
                <a:srgbClr val="000000"/>
              </a:solidFill>
              <a:latin typeface="Times New Roman" charset="0"/>
            </a:endParaRPr>
          </a:p>
          <a:p>
            <a:pPr eaLnBrk="1">
              <a:lnSpc>
                <a:spcPct val="115000"/>
              </a:lnSpc>
              <a:spcAft>
                <a:spcPts val="1425"/>
              </a:spcAft>
              <a:buClrTx/>
              <a:buFontTx/>
              <a:buNone/>
            </a:pPr>
            <a:endParaRPr lang="es-ES" sz="2700">
              <a:solidFill>
                <a:srgbClr val="000000"/>
              </a:solidFill>
              <a:latin typeface="Times New Roman" charset="0"/>
            </a:endParaRPr>
          </a:p>
          <a:p>
            <a:pPr eaLnBrk="1">
              <a:lnSpc>
                <a:spcPct val="115000"/>
              </a:lnSpc>
              <a:spcAft>
                <a:spcPts val="1425"/>
              </a:spcAft>
              <a:buClrTx/>
              <a:buFontTx/>
              <a:buNone/>
            </a:pPr>
            <a:endParaRPr lang="es-ES" sz="2700">
              <a:solidFill>
                <a:srgbClr val="000000"/>
              </a:solidFill>
              <a:latin typeface="Times New Roman" charset="0"/>
            </a:endParaRPr>
          </a:p>
          <a:p>
            <a:pPr eaLnBrk="1">
              <a:lnSpc>
                <a:spcPct val="115000"/>
              </a:lnSpc>
              <a:spcAft>
                <a:spcPts val="1425"/>
              </a:spcAft>
              <a:buClrTx/>
              <a:buFontTx/>
              <a:buNone/>
            </a:pPr>
            <a:endParaRPr lang="es-ES" sz="2700">
              <a:solidFill>
                <a:srgbClr val="000000"/>
              </a:solidFill>
              <a:latin typeface="Times New Roman" charset="0"/>
            </a:endParaRPr>
          </a:p>
        </p:txBody>
      </p:sp>
      <p:sp>
        <p:nvSpPr>
          <p:cNvPr id="214018" name="Freeform 2"/>
          <p:cNvSpPr>
            <a:spLocks noChangeArrowheads="1"/>
          </p:cNvSpPr>
          <p:nvPr/>
        </p:nvSpPr>
        <p:spPr bwMode="auto">
          <a:xfrm>
            <a:off x="0" y="0"/>
            <a:ext cx="671513" cy="5670550"/>
          </a:xfrm>
          <a:custGeom>
            <a:avLst/>
            <a:gdLst>
              <a:gd name="G0" fmla="+- 1 0 0"/>
              <a:gd name="G1" fmla="+- 1 0 0"/>
              <a:gd name="G2" fmla="+- 1 0 0"/>
              <a:gd name="G3" fmla="+- 21600 0 0"/>
              <a:gd name="G4" fmla="+- 1 0 0"/>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pic>
        <p:nvPicPr>
          <p:cNvPr id="214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71438"/>
            <a:ext cx="1547813" cy="583247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1402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5567" y="282208"/>
            <a:ext cx="5722937" cy="533632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14021" name="Rectangle 5"/>
          <p:cNvSpPr>
            <a:spLocks noChangeArrowheads="1"/>
          </p:cNvSpPr>
          <p:nvPr/>
        </p:nvSpPr>
        <p:spPr bwMode="auto">
          <a:xfrm>
            <a:off x="1044575" y="1116013"/>
            <a:ext cx="1223963" cy="144462"/>
          </a:xfrm>
          <a:prstGeom prst="rect">
            <a:avLst/>
          </a:prstGeom>
          <a:solidFill>
            <a:srgbClr val="FFFFFF"/>
          </a:solidFill>
          <a:ln w="9360" cap="sq">
            <a:solidFill>
              <a:srgbClr val="FFFFF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14022" name="Rectangle 6"/>
          <p:cNvSpPr>
            <a:spLocks noChangeArrowheads="1"/>
          </p:cNvSpPr>
          <p:nvPr/>
        </p:nvSpPr>
        <p:spPr bwMode="auto">
          <a:xfrm>
            <a:off x="7956550" y="1116013"/>
            <a:ext cx="1763713" cy="144462"/>
          </a:xfrm>
          <a:prstGeom prst="rect">
            <a:avLst/>
          </a:prstGeom>
          <a:solidFill>
            <a:srgbClr val="FFFFFF"/>
          </a:solidFill>
          <a:ln w="9360" cap="sq">
            <a:solidFill>
              <a:srgbClr val="FFFFFF"/>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14023" name="AutoShape 7"/>
          <p:cNvSpPr>
            <a:spLocks noChangeArrowheads="1"/>
          </p:cNvSpPr>
          <p:nvPr/>
        </p:nvSpPr>
        <p:spPr bwMode="auto">
          <a:xfrm>
            <a:off x="3922713" y="163513"/>
            <a:ext cx="9072562" cy="1173162"/>
          </a:xfrm>
          <a:custGeom>
            <a:avLst/>
            <a:gdLst>
              <a:gd name="G0" fmla="+- 1 0 0"/>
              <a:gd name="G1" fmla="+- 1 0 0"/>
              <a:gd name="G2" fmla="+- 1 0 0"/>
              <a:gd name="G3" fmla="+- 21600 0 0"/>
              <a:gd name="G4" fmla="+- 1 0 0"/>
              <a:gd name="T0" fmla="*/ 0 w 21600"/>
              <a:gd name="T1" fmla="*/ 0 h 21600"/>
              <a:gd name="T2" fmla="*/ 2147483647 w 21600"/>
              <a:gd name="T3" fmla="*/ 0 h 21600"/>
              <a:gd name="T4" fmla="*/ 2147483647 w 21600"/>
              <a:gd name="T5" fmla="*/ 2147483647 h 21600"/>
              <a:gd name="T6" fmla="*/ 0 w 21600"/>
              <a:gd name="T7" fmla="*/ 2147483647 h 21600"/>
              <a:gd name="T8" fmla="*/ 0 w 21600"/>
              <a:gd name="T9" fmla="*/ 0 h 21600"/>
              <a:gd name="T10" fmla="*/ 21600 w 21600"/>
              <a:gd name="T11" fmla="*/ 21600 h 21600"/>
            </a:gdLst>
            <a:ahLst/>
            <a:cxnLst>
              <a:cxn ang="0">
                <a:pos x="T0" y="T1"/>
              </a:cxn>
              <a:cxn ang="0">
                <a:pos x="T2" y="T3"/>
              </a:cxn>
              <a:cxn ang="0">
                <a:pos x="T4" y="T5"/>
              </a:cxn>
              <a:cxn ang="0">
                <a:pos x="T6" y="T7"/>
              </a:cxn>
            </a:cxnLst>
            <a:rect l="T8" t="T9" r="T10" b="T11"/>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3200" b="1">
                <a:solidFill>
                  <a:srgbClr val="FF0000"/>
                </a:solidFill>
              </a:rPr>
              <a:t>Signos del </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s-ES" sz="3200" b="1">
                <a:solidFill>
                  <a:srgbClr val="FF0000"/>
                </a:solidFill>
              </a:rPr>
              <a:t>Zodiaco</a:t>
            </a:r>
          </a:p>
        </p:txBody>
      </p:sp>
      <p:sp>
        <p:nvSpPr>
          <p:cNvPr id="9" name="Text Box 1"/>
          <p:cNvSpPr txBox="1">
            <a:spLocks noChangeArrowheads="1"/>
          </p:cNvSpPr>
          <p:nvPr/>
        </p:nvSpPr>
        <p:spPr bwMode="auto">
          <a:xfrm>
            <a:off x="6669534" y="1395115"/>
            <a:ext cx="3267322" cy="4973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60" tIns="50760" rIns="50760" bIns="50760"/>
          <a:lstStyle>
            <a:lvl1pPr marL="293688" indent="-258763">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1pPr>
            <a:lvl2pPr>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2pPr>
            <a:lvl3pPr>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3pPr>
            <a:lvl4pPr>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4pPr>
            <a:lvl5pPr>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93688" algn="l"/>
                <a:tab pos="741363"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Lst>
              <a:defRPr sz="2400">
                <a:solidFill>
                  <a:srgbClr val="FFFFFF"/>
                </a:solidFill>
                <a:latin typeface="Arial" charset="0"/>
                <a:ea typeface="ＭＳ Ｐゴシック" charset="0"/>
                <a:cs typeface="ＭＳ Ｐゴシック" charset="0"/>
              </a:defRPr>
            </a:lvl9pPr>
          </a:lstStyle>
          <a:p>
            <a:pPr eaLnBrk="1">
              <a:spcAft>
                <a:spcPts val="1425"/>
              </a:spcAft>
              <a:buFont typeface="Wingdings" charset="0"/>
              <a:buChar char=""/>
            </a:pPr>
            <a:r>
              <a:rPr lang="es-ES" dirty="0">
                <a:solidFill>
                  <a:schemeClr val="tx1"/>
                </a:solidFill>
                <a:latin typeface="Times New Roman" charset="0"/>
                <a:cs typeface="Verdana" charset="0"/>
              </a:rPr>
              <a:t>Planeta (energía): luz o sombra.</a:t>
            </a:r>
          </a:p>
          <a:p>
            <a:pPr eaLnBrk="1">
              <a:spcAft>
                <a:spcPts val="1425"/>
              </a:spcAft>
              <a:buFont typeface="Wingdings" charset="0"/>
              <a:buChar char=""/>
            </a:pPr>
            <a:r>
              <a:rPr lang="es-ES" dirty="0">
                <a:solidFill>
                  <a:schemeClr val="tx1"/>
                </a:solidFill>
                <a:latin typeface="Times New Roman" charset="0"/>
                <a:cs typeface="Verdana" charset="0"/>
              </a:rPr>
              <a:t> Signo (como): luz o sombra.</a:t>
            </a:r>
          </a:p>
          <a:p>
            <a:pPr eaLnBrk="1">
              <a:spcAft>
                <a:spcPts val="1425"/>
              </a:spcAft>
              <a:buFont typeface="Wingdings" charset="0"/>
              <a:buChar char=""/>
            </a:pPr>
            <a:r>
              <a:rPr lang="es-ES" dirty="0">
                <a:solidFill>
                  <a:schemeClr val="tx1"/>
                </a:solidFill>
                <a:latin typeface="Times New Roman" charset="0"/>
                <a:cs typeface="Verdana" charset="0"/>
              </a:rPr>
              <a:t> Casa (donde): </a:t>
            </a:r>
          </a:p>
          <a:p>
            <a:pPr marL="800100" lvl="1" indent="-342900" eaLnBrk="1">
              <a:spcAft>
                <a:spcPts val="1425"/>
              </a:spcAft>
              <a:buFont typeface="Arial" charset="0"/>
              <a:buChar char="•"/>
            </a:pPr>
            <a:r>
              <a:rPr lang="es-ES" dirty="0">
                <a:solidFill>
                  <a:schemeClr val="tx1"/>
                </a:solidFill>
                <a:latin typeface="Times New Roman" charset="0"/>
                <a:cs typeface="Verdana" charset="0"/>
              </a:rPr>
              <a:t>Significado de la casa.</a:t>
            </a:r>
          </a:p>
          <a:p>
            <a:pPr marL="800100" lvl="1" indent="-342900" eaLnBrk="1">
              <a:spcAft>
                <a:spcPts val="1425"/>
              </a:spcAft>
              <a:buFont typeface="Arial" charset="0"/>
              <a:buChar char="•"/>
            </a:pPr>
            <a:r>
              <a:rPr lang="es-ES" dirty="0">
                <a:solidFill>
                  <a:schemeClr val="tx1"/>
                </a:solidFill>
                <a:latin typeface="Times New Roman" charset="0"/>
                <a:cs typeface="Verdana" charset="0"/>
              </a:rPr>
              <a:t>Luz o sombra del signo.</a:t>
            </a:r>
          </a:p>
          <a:p>
            <a:pPr marL="317500" eaLnBrk="1">
              <a:spcAft>
                <a:spcPts val="575"/>
              </a:spcAft>
              <a:buClrTx/>
              <a:buFontTx/>
              <a:buNone/>
            </a:pPr>
            <a:endParaRPr lang="es-ES" sz="2000" b="1" dirty="0">
              <a:solidFill>
                <a:srgbClr val="FF0000"/>
              </a:solidFill>
              <a:latin typeface="Times New Roman" charset="0"/>
              <a:cs typeface="Verdana" charset="0"/>
            </a:endParaRPr>
          </a:p>
          <a:p>
            <a:pPr marL="317500" eaLnBrk="1">
              <a:lnSpc>
                <a:spcPct val="115000"/>
              </a:lnSpc>
              <a:spcAft>
                <a:spcPts val="1425"/>
              </a:spcAft>
              <a:buClrTx/>
              <a:buFontTx/>
              <a:buNone/>
            </a:pPr>
            <a:endParaRPr lang="es-ES" sz="2000" dirty="0">
              <a:solidFill>
                <a:srgbClr val="000000"/>
              </a:solidFill>
              <a:latin typeface="Times New Roman" charset="0"/>
              <a:cs typeface="Verdana" charset="0"/>
            </a:endParaRPr>
          </a:p>
          <a:p>
            <a:pPr marL="317500" eaLnBrk="1">
              <a:lnSpc>
                <a:spcPct val="115000"/>
              </a:lnSpc>
              <a:spcAft>
                <a:spcPts val="1425"/>
              </a:spcAft>
              <a:buClrTx/>
              <a:buFontTx/>
              <a:buNone/>
            </a:pPr>
            <a:endParaRPr lang="es-ES" sz="1400" dirty="0">
              <a:solidFill>
                <a:srgbClr val="000000"/>
              </a:solidFill>
              <a:latin typeface="Verdana" charset="0"/>
              <a:cs typeface="Verdana" charset="0"/>
            </a:endParaRPr>
          </a:p>
          <a:p>
            <a:pPr marL="317500" eaLnBrk="1">
              <a:lnSpc>
                <a:spcPct val="115000"/>
              </a:lnSpc>
              <a:spcAft>
                <a:spcPts val="1425"/>
              </a:spcAft>
              <a:buClrTx/>
              <a:buFontTx/>
              <a:buNone/>
            </a:pPr>
            <a:endParaRPr lang="es-ES" sz="1400" dirty="0">
              <a:solidFill>
                <a:srgbClr val="000000"/>
              </a:solidFill>
              <a:latin typeface="Verdana" charset="0"/>
              <a:cs typeface="Verdana" charset="0"/>
            </a:endParaRPr>
          </a:p>
        </p:txBody>
      </p:sp>
    </p:spTree>
    <p:extLst>
      <p:ext uri="{BB962C8B-B14F-4D97-AF65-F5344CB8AC3E}">
        <p14:creationId xmlns:p14="http://schemas.microsoft.com/office/powerpoint/2010/main" val="15283456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7638"/>
            <a:ext cx="9882188" cy="595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 name="Text Box 2"/>
          <p:cNvSpPr txBox="1">
            <a:spLocks noChangeArrowheads="1"/>
          </p:cNvSpPr>
          <p:nvPr/>
        </p:nvSpPr>
        <p:spPr bwMode="auto">
          <a:xfrm>
            <a:off x="1727944" y="1549400"/>
            <a:ext cx="7677149" cy="326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eaLnBrk="1">
              <a:lnSpc>
                <a:spcPct val="115000"/>
              </a:lnSpc>
              <a:spcAft>
                <a:spcPts val="1425"/>
              </a:spcAft>
              <a:buSzPct val="100000"/>
            </a:pPr>
            <a:r>
              <a:rPr lang="es-ES" altLang="es-ES_tradnl" dirty="0" smtClean="0">
                <a:solidFill>
                  <a:srgbClr val="FFFFFF"/>
                </a:solidFill>
                <a:latin typeface="Times New Roman" charset="0"/>
              </a:rPr>
              <a:t>Práctica </a:t>
            </a:r>
            <a:r>
              <a:rPr lang="es-ES" altLang="es-ES_tradnl" dirty="0">
                <a:solidFill>
                  <a:srgbClr val="FFFFFF"/>
                </a:solidFill>
                <a:latin typeface="Times New Roman" charset="0"/>
              </a:rPr>
              <a:t>4</a:t>
            </a:r>
            <a:r>
              <a:rPr lang="es-ES" altLang="es-ES_tradnl" dirty="0" smtClean="0">
                <a:solidFill>
                  <a:srgbClr val="FFFFFF"/>
                </a:solidFill>
                <a:latin typeface="Times New Roman" charset="0"/>
              </a:rPr>
              <a:t>: Planificar con la cuántica la mejor versión de mi </a:t>
            </a:r>
            <a:r>
              <a:rPr lang="es-ES" altLang="es-ES_tradnl" dirty="0" err="1" smtClean="0">
                <a:solidFill>
                  <a:srgbClr val="FFFFFF"/>
                </a:solidFill>
                <a:latin typeface="Times New Roman" charset="0"/>
              </a:rPr>
              <a:t>neptuno</a:t>
            </a:r>
            <a:r>
              <a:rPr lang="es-ES" altLang="es-ES_tradnl" dirty="0" smtClean="0">
                <a:solidFill>
                  <a:srgbClr val="FFFFFF"/>
                </a:solidFill>
                <a:latin typeface="Times New Roman" charset="0"/>
              </a:rPr>
              <a:t>, piscis y/o casa 12.</a:t>
            </a:r>
          </a:p>
          <a:p>
            <a:pPr marL="342900" indent="-342900" eaLnBrk="1">
              <a:lnSpc>
                <a:spcPct val="115000"/>
              </a:lnSpc>
              <a:spcAft>
                <a:spcPts val="1425"/>
              </a:spcAft>
              <a:buSzPct val="100000"/>
              <a:buFont typeface="Wingdings" charset="2"/>
              <a:buChar char="v"/>
            </a:pPr>
            <a:r>
              <a:rPr lang="es-ES" altLang="es-ES_tradnl" dirty="0">
                <a:solidFill>
                  <a:srgbClr val="FFFFFF"/>
                </a:solidFill>
                <a:latin typeface="Times New Roman" charset="0"/>
              </a:rPr>
              <a:t>“ </a:t>
            </a:r>
            <a:r>
              <a:rPr lang="es-ES" altLang="es-ES_tradnl" dirty="0" smtClean="0">
                <a:solidFill>
                  <a:srgbClr val="FFFFFF"/>
                </a:solidFill>
                <a:latin typeface="Times New Roman" charset="0"/>
              </a:rPr>
              <a:t>CONFUSIONES, DUDAS, INCERTIDUMBRE”</a:t>
            </a:r>
          </a:p>
          <a:p>
            <a:pPr marL="342900" indent="-342900" eaLnBrk="1">
              <a:lnSpc>
                <a:spcPct val="115000"/>
              </a:lnSpc>
              <a:spcAft>
                <a:spcPts val="1425"/>
              </a:spcAft>
              <a:buSzPct val="100000"/>
              <a:buFont typeface="Wingdings" charset="2"/>
              <a:buChar char="v"/>
            </a:pPr>
            <a:r>
              <a:rPr lang="es-ES" altLang="es-ES_tradnl" dirty="0" smtClean="0">
                <a:solidFill>
                  <a:srgbClr val="FFFFFF"/>
                </a:solidFill>
                <a:latin typeface="Times New Roman" charset="0"/>
              </a:rPr>
              <a:t>“PASIVIDAD, FANTASÍA, VÍCTIMA, SALVADOR”</a:t>
            </a:r>
          </a:p>
          <a:p>
            <a:pPr marL="342900" indent="-342900" eaLnBrk="1">
              <a:lnSpc>
                <a:spcPct val="115000"/>
              </a:lnSpc>
              <a:spcAft>
                <a:spcPts val="1425"/>
              </a:spcAft>
              <a:buSzPct val="100000"/>
              <a:buFont typeface="Wingdings" charset="2"/>
              <a:buChar char="v"/>
            </a:pPr>
            <a:r>
              <a:rPr lang="es-ES" altLang="es-ES_tradnl" dirty="0" smtClean="0">
                <a:solidFill>
                  <a:srgbClr val="FFFFFF"/>
                </a:solidFill>
                <a:latin typeface="Times New Roman" charset="0"/>
              </a:rPr>
              <a:t>“MIEDO A HACER DAÑO AL OTRO”, “MIEDO A PONER FIN</a:t>
            </a:r>
            <a:r>
              <a:rPr lang="is-IS" altLang="es-ES_tradnl" dirty="0" smtClean="0">
                <a:solidFill>
                  <a:srgbClr val="FFFFFF"/>
                </a:solidFill>
                <a:latin typeface="Times New Roman" charset="0"/>
              </a:rPr>
              <a:t>…”</a:t>
            </a:r>
            <a:endParaRPr lang="es-ES" altLang="es-ES_tradnl" dirty="0">
              <a:solidFill>
                <a:srgbClr val="FFFFFF"/>
              </a:solidFill>
              <a:latin typeface="Times New Roman" charset="0"/>
            </a:endParaRPr>
          </a:p>
        </p:txBody>
      </p:sp>
      <p:sp>
        <p:nvSpPr>
          <p:cNvPr id="51203" name="Freeform 3"/>
          <p:cNvSpPr>
            <a:spLocks noChangeArrowheads="1"/>
          </p:cNvSpPr>
          <p:nvPr/>
        </p:nvSpPr>
        <p:spPr bwMode="auto">
          <a:xfrm>
            <a:off x="911225" y="4740275"/>
            <a:ext cx="8899525" cy="3778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sp>
        <p:nvSpPr>
          <p:cNvPr id="51204" name="AutoShape 4"/>
          <p:cNvSpPr>
            <a:spLocks noChangeArrowheads="1"/>
          </p:cNvSpPr>
          <p:nvPr/>
        </p:nvSpPr>
        <p:spPr bwMode="auto">
          <a:xfrm>
            <a:off x="673100" y="-1588"/>
            <a:ext cx="9072563" cy="1174751"/>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hangingPunct="1">
              <a:buSzPct val="100000"/>
            </a:pPr>
            <a:r>
              <a:rPr lang="es-ES" altLang="es-ES_tradnl" sz="3200" b="1">
                <a:solidFill>
                  <a:srgbClr val="3C8C93"/>
                </a:solidFill>
              </a:rPr>
              <a:t>Despertar a la Consciencia</a:t>
            </a:r>
          </a:p>
        </p:txBody>
      </p:sp>
      <p:sp>
        <p:nvSpPr>
          <p:cNvPr id="51205" name="Freeform 5"/>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51206" name="Text Box 6"/>
          <p:cNvSpPr txBox="1">
            <a:spLocks noChangeArrowheads="1"/>
          </p:cNvSpPr>
          <p:nvPr/>
        </p:nvSpPr>
        <p:spPr bwMode="auto">
          <a:xfrm>
            <a:off x="1096963" y="952500"/>
            <a:ext cx="200025"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pic>
        <p:nvPicPr>
          <p:cNvPr id="512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477838"/>
            <a:ext cx="1727201" cy="651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3336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7638"/>
            <a:ext cx="9882188" cy="595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 name="Text Box 2"/>
          <p:cNvSpPr txBox="1">
            <a:spLocks noChangeArrowheads="1"/>
          </p:cNvSpPr>
          <p:nvPr/>
        </p:nvSpPr>
        <p:spPr bwMode="auto">
          <a:xfrm>
            <a:off x="1497707" y="1549400"/>
            <a:ext cx="8439149" cy="326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eaLnBrk="1">
              <a:lnSpc>
                <a:spcPct val="115000"/>
              </a:lnSpc>
              <a:spcAft>
                <a:spcPts val="1425"/>
              </a:spcAft>
              <a:buSzPct val="100000"/>
            </a:pPr>
            <a:r>
              <a:rPr lang="es-ES" altLang="es-ES_tradnl" dirty="0" smtClean="0">
                <a:solidFill>
                  <a:srgbClr val="FFFFFF"/>
                </a:solidFill>
                <a:latin typeface="Times New Roman" charset="0"/>
              </a:rPr>
              <a:t>Práctica 5: Conexión cuántica con nuestro </a:t>
            </a:r>
            <a:r>
              <a:rPr lang="es-ES" altLang="es-ES_tradnl" dirty="0" err="1" smtClean="0">
                <a:solidFill>
                  <a:srgbClr val="FFFFFF"/>
                </a:solidFill>
                <a:latin typeface="Times New Roman" charset="0"/>
              </a:rPr>
              <a:t>neptuno</a:t>
            </a:r>
            <a:r>
              <a:rPr lang="es-ES" altLang="es-ES_tradnl" dirty="0" smtClean="0">
                <a:solidFill>
                  <a:srgbClr val="FFFFFF"/>
                </a:solidFill>
                <a:latin typeface="Times New Roman" charset="0"/>
              </a:rPr>
              <a:t>-piscis-casa 12.</a:t>
            </a:r>
            <a:endParaRPr lang="es-ES" altLang="es-ES_tradnl" dirty="0">
              <a:solidFill>
                <a:srgbClr val="FFFFFF"/>
              </a:solidFill>
              <a:latin typeface="Times New Roman" charset="0"/>
            </a:endParaRPr>
          </a:p>
        </p:txBody>
      </p:sp>
      <p:sp>
        <p:nvSpPr>
          <p:cNvPr id="51203" name="Freeform 3"/>
          <p:cNvSpPr>
            <a:spLocks noChangeArrowheads="1"/>
          </p:cNvSpPr>
          <p:nvPr/>
        </p:nvSpPr>
        <p:spPr bwMode="auto">
          <a:xfrm>
            <a:off x="911225" y="4740275"/>
            <a:ext cx="8899525" cy="3778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ES_tradnl"/>
          </a:p>
        </p:txBody>
      </p:sp>
      <p:sp>
        <p:nvSpPr>
          <p:cNvPr id="51204" name="AutoShape 4"/>
          <p:cNvSpPr>
            <a:spLocks noChangeArrowheads="1"/>
          </p:cNvSpPr>
          <p:nvPr/>
        </p:nvSpPr>
        <p:spPr bwMode="auto">
          <a:xfrm>
            <a:off x="673100" y="-1588"/>
            <a:ext cx="9072563" cy="1174751"/>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hangingPunct="1">
              <a:buSzPct val="100000"/>
            </a:pPr>
            <a:r>
              <a:rPr lang="es-ES" altLang="es-ES_tradnl" sz="3200" b="1">
                <a:solidFill>
                  <a:srgbClr val="3C8C93"/>
                </a:solidFill>
              </a:rPr>
              <a:t>Despertar a la Consciencia</a:t>
            </a:r>
          </a:p>
        </p:txBody>
      </p:sp>
      <p:sp>
        <p:nvSpPr>
          <p:cNvPr id="51205" name="Freeform 5"/>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sp>
        <p:nvSpPr>
          <p:cNvPr id="51206" name="Text Box 6"/>
          <p:cNvSpPr txBox="1">
            <a:spLocks noChangeArrowheads="1"/>
          </p:cNvSpPr>
          <p:nvPr/>
        </p:nvSpPr>
        <p:spPr bwMode="auto">
          <a:xfrm>
            <a:off x="1096963" y="952500"/>
            <a:ext cx="200025"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s-ES" altLang="es-ES_tradnl"/>
          </a:p>
        </p:txBody>
      </p:sp>
      <p:pic>
        <p:nvPicPr>
          <p:cNvPr id="512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477838"/>
            <a:ext cx="1727201" cy="651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1475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 Box 1"/>
          <p:cNvSpPr txBox="1">
            <a:spLocks noChangeArrowheads="1"/>
          </p:cNvSpPr>
          <p:nvPr/>
        </p:nvSpPr>
        <p:spPr bwMode="auto">
          <a:xfrm>
            <a:off x="1389063" y="1665288"/>
            <a:ext cx="8651875" cy="4973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60" tIns="50760" rIns="50760" bIns="50760"/>
          <a:lstStyle>
            <a:lvl1pPr marL="320675" indent="-285750" algn="ctr">
              <a:lnSpc>
                <a:spcPct val="116000"/>
              </a:lnSpc>
              <a:spcAft>
                <a:spcPts val="1175"/>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1pPr>
            <a:lvl2pPr marL="685800" indent="-228600" algn="ctr">
              <a:lnSpc>
                <a:spcPct val="116000"/>
              </a:lnSpc>
              <a:spcAft>
                <a:spcPts val="9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2pPr>
            <a:lvl3pPr algn="ctr">
              <a:lnSpc>
                <a:spcPct val="116000"/>
              </a:lnSpc>
              <a:spcAft>
                <a:spcPts val="700"/>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3pPr>
            <a:lvl4pPr algn="ctr">
              <a:lnSpc>
                <a:spcPct val="116000"/>
              </a:lnSpc>
              <a:spcAft>
                <a:spcPts val="475"/>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800" b="1">
                <a:solidFill>
                  <a:srgbClr val="221E1F"/>
                </a:solidFill>
                <a:latin typeface="Verdana" charset="0"/>
                <a:ea typeface="ＭＳ Ｐゴシック" charset="-128"/>
              </a:defRPr>
            </a:lvl4pPr>
            <a:lvl5pPr algn="ctr">
              <a:lnSpc>
                <a:spcPct val="116000"/>
              </a:lnSpc>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5pPr>
            <a:lvl6pPr marL="25146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6pPr>
            <a:lvl7pPr marL="29718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7pPr>
            <a:lvl8pPr marL="34290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8pPr>
            <a:lvl9pPr marL="3886200" indent="-228600" algn="ctr" defTabSz="449263" eaLnBrk="0" fontAlgn="base" hangingPunct="0">
              <a:lnSpc>
                <a:spcPct val="116000"/>
              </a:lnSpc>
              <a:spcBef>
                <a:spcPct val="0"/>
              </a:spcBef>
              <a:spcAft>
                <a:spcPts val="238"/>
              </a:spcAft>
              <a:buClr>
                <a:srgbClr val="000000"/>
              </a:buClr>
              <a:buSzPct val="100000"/>
              <a:buFont typeface="Times New Roman" charset="0"/>
              <a:tabLst>
                <a:tab pos="320675"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9304338" algn="l"/>
              </a:tabLst>
              <a:defRPr sz="1700" b="1">
                <a:solidFill>
                  <a:srgbClr val="221E1F"/>
                </a:solidFill>
                <a:latin typeface="Verdana" charset="0"/>
                <a:ea typeface="ＭＳ Ｐゴシック" charset="-128"/>
              </a:defRPr>
            </a:lvl9pPr>
          </a:lstStyle>
          <a:p>
            <a:pPr algn="l" eaLnBrk="1">
              <a:lnSpc>
                <a:spcPct val="115000"/>
              </a:lnSpc>
              <a:spcAft>
                <a:spcPts val="850"/>
              </a:spcAft>
              <a:buFont typeface="Wingdings" charset="2"/>
              <a:buChar char=""/>
              <a:defRPr/>
            </a:pPr>
            <a:r>
              <a:rPr lang="es-ES" altLang="es-ES_tradnl" sz="2400" dirty="0" smtClean="0">
                <a:latin typeface="Times New Roman" charset="0"/>
              </a:rPr>
              <a:t>Repasar </a:t>
            </a:r>
            <a:r>
              <a:rPr lang="es-ES" altLang="es-ES_tradnl" sz="2400" dirty="0" err="1" smtClean="0">
                <a:latin typeface="Times New Roman" charset="0"/>
              </a:rPr>
              <a:t>urano</a:t>
            </a:r>
            <a:r>
              <a:rPr lang="es-ES" altLang="es-ES_tradnl" sz="2400" dirty="0" smtClean="0">
                <a:latin typeface="Times New Roman" charset="0"/>
              </a:rPr>
              <a:t>-acuario-casa 11 y </a:t>
            </a:r>
            <a:r>
              <a:rPr lang="es-ES" altLang="es-ES_tradnl" sz="2400" dirty="0" err="1" smtClean="0">
                <a:latin typeface="Times New Roman" charset="0"/>
              </a:rPr>
              <a:t>neptuno</a:t>
            </a:r>
            <a:r>
              <a:rPr lang="es-ES" altLang="es-ES_tradnl" sz="2400" dirty="0" smtClean="0">
                <a:latin typeface="Times New Roman" charset="0"/>
              </a:rPr>
              <a:t>-piscis-casa 12.</a:t>
            </a:r>
            <a:endParaRPr lang="es-ES" altLang="es-ES_tradnl" sz="2400" b="0" dirty="0">
              <a:latin typeface="Times New Roman" charset="0"/>
            </a:endParaRPr>
          </a:p>
          <a:p>
            <a:pPr algn="l" eaLnBrk="1">
              <a:lnSpc>
                <a:spcPct val="115000"/>
              </a:lnSpc>
              <a:spcAft>
                <a:spcPts val="850"/>
              </a:spcAft>
              <a:buFont typeface="Wingdings" charset="2"/>
              <a:buChar char=""/>
              <a:defRPr/>
            </a:pPr>
            <a:r>
              <a:rPr lang="es-ES" altLang="es-ES_tradnl" sz="2400" dirty="0" smtClean="0">
                <a:latin typeface="Times New Roman" charset="0"/>
              </a:rPr>
              <a:t>Anotar las señales y sincronismos: diario de creación cuántica.</a:t>
            </a:r>
          </a:p>
          <a:p>
            <a:pPr algn="l" eaLnBrk="1">
              <a:lnSpc>
                <a:spcPct val="115000"/>
              </a:lnSpc>
              <a:spcAft>
                <a:spcPts val="850"/>
              </a:spcAft>
              <a:buFont typeface="Wingdings" charset="2"/>
              <a:buChar char=""/>
              <a:defRPr/>
            </a:pPr>
            <a:r>
              <a:rPr lang="es-ES" altLang="es-ES_tradnl" sz="2400" dirty="0" smtClean="0">
                <a:latin typeface="Times New Roman" charset="0"/>
              </a:rPr>
              <a:t>Enviar por email las principales señales y sincronismos y vuestra interpretación.  </a:t>
            </a:r>
          </a:p>
          <a:p>
            <a:pPr algn="l" eaLnBrk="1">
              <a:lnSpc>
                <a:spcPct val="115000"/>
              </a:lnSpc>
              <a:spcAft>
                <a:spcPts val="850"/>
              </a:spcAft>
              <a:buFont typeface="Wingdings" charset="2"/>
              <a:buChar char=""/>
              <a:defRPr/>
            </a:pPr>
            <a:r>
              <a:rPr lang="es-ES" altLang="es-ES_tradnl" sz="2400" dirty="0">
                <a:latin typeface="Times New Roman" charset="0"/>
              </a:rPr>
              <a:t>Exponer en próximo taller resumen de los sincronismos y experiencias con la </a:t>
            </a:r>
            <a:r>
              <a:rPr lang="es-ES" altLang="es-ES_tradnl" sz="2400" dirty="0" smtClean="0">
                <a:latin typeface="Times New Roman" charset="0"/>
              </a:rPr>
              <a:t>meditación</a:t>
            </a:r>
            <a:r>
              <a:rPr lang="es-ES" altLang="es-ES_tradnl" sz="2400" dirty="0">
                <a:latin typeface="Times New Roman" charset="0"/>
              </a:rPr>
              <a:t> </a:t>
            </a:r>
            <a:r>
              <a:rPr lang="es-ES" altLang="es-ES_tradnl" sz="2400" dirty="0" smtClean="0">
                <a:latin typeface="Times New Roman" charset="0"/>
              </a:rPr>
              <a:t> </a:t>
            </a:r>
            <a:r>
              <a:rPr lang="es-ES" altLang="es-ES_tradnl" sz="3200" dirty="0" smtClean="0">
                <a:solidFill>
                  <a:srgbClr val="FF0000"/>
                </a:solidFill>
                <a:latin typeface="Times New Roman" charset="0"/>
              </a:rPr>
              <a:t>?</a:t>
            </a:r>
            <a:endParaRPr lang="es-ES" altLang="es-ES_tradnl" sz="3200" dirty="0">
              <a:solidFill>
                <a:srgbClr val="FF0000"/>
              </a:solidFill>
              <a:latin typeface="Times New Roman" charset="0"/>
            </a:endParaRPr>
          </a:p>
          <a:p>
            <a:pPr marL="34925" indent="0" algn="l" eaLnBrk="1">
              <a:lnSpc>
                <a:spcPct val="115000"/>
              </a:lnSpc>
              <a:spcAft>
                <a:spcPts val="850"/>
              </a:spcAft>
              <a:defRPr/>
            </a:pPr>
            <a:endParaRPr lang="es-ES" altLang="es-ES_tradnl" sz="2400" dirty="0">
              <a:latin typeface="Times New Roman" charset="0"/>
            </a:endParaRPr>
          </a:p>
          <a:p>
            <a:pPr lvl="1" algn="l" eaLnBrk="1">
              <a:lnSpc>
                <a:spcPct val="115000"/>
              </a:lnSpc>
              <a:spcAft>
                <a:spcPts val="1425"/>
              </a:spcAft>
              <a:buClrTx/>
              <a:buFontTx/>
              <a:buNone/>
              <a:defRPr/>
            </a:pPr>
            <a:endParaRPr lang="es-ES" altLang="es-ES_tradnl" sz="2400" b="0" dirty="0">
              <a:latin typeface="Times New Roman" charset="0"/>
            </a:endParaRPr>
          </a:p>
          <a:p>
            <a:pPr eaLnBrk="1">
              <a:lnSpc>
                <a:spcPct val="115000"/>
              </a:lnSpc>
              <a:spcAft>
                <a:spcPts val="1425"/>
              </a:spcAft>
              <a:buClrTx/>
              <a:buFontTx/>
              <a:buNone/>
              <a:defRPr/>
            </a:pPr>
            <a:endParaRPr lang="es-ES" altLang="es-ES_tradnl" sz="1600" b="0" dirty="0">
              <a:solidFill>
                <a:srgbClr val="000000"/>
              </a:solidFill>
            </a:endParaRPr>
          </a:p>
          <a:p>
            <a:pPr eaLnBrk="1">
              <a:lnSpc>
                <a:spcPct val="115000"/>
              </a:lnSpc>
              <a:spcAft>
                <a:spcPts val="1425"/>
              </a:spcAft>
              <a:buClrTx/>
              <a:buFontTx/>
              <a:buNone/>
              <a:defRPr/>
            </a:pPr>
            <a:endParaRPr lang="es-ES" altLang="es-ES_tradnl" sz="1600" b="0" dirty="0">
              <a:solidFill>
                <a:srgbClr val="000000"/>
              </a:solidFill>
            </a:endParaRPr>
          </a:p>
        </p:txBody>
      </p:sp>
      <p:sp>
        <p:nvSpPr>
          <p:cNvPr id="193538" name="Text Box 2"/>
          <p:cNvSpPr txBox="1">
            <a:spLocks noChangeArrowheads="1"/>
          </p:cNvSpPr>
          <p:nvPr/>
        </p:nvSpPr>
        <p:spPr bwMode="auto">
          <a:xfrm>
            <a:off x="827088" y="88900"/>
            <a:ext cx="9271000" cy="9445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FFFFFF"/>
                </a:solidFill>
                <a:latin typeface="Arial" charset="0"/>
                <a:ea typeface="ＭＳ Ｐゴシック" charset="-128"/>
                <a:cs typeface="ＭＳ Ｐゴシック" charset="-128"/>
              </a:defRPr>
            </a:lvl9pPr>
          </a:lstStyle>
          <a:p>
            <a:pPr eaLnBrk="1">
              <a:buSzPct val="100000"/>
              <a:defRPr/>
            </a:pPr>
            <a:r>
              <a:rPr lang="es-ES" altLang="es-ES_tradnl" sz="2800" b="1" dirty="0">
                <a:solidFill>
                  <a:srgbClr val="C00000"/>
                </a:solidFill>
              </a:rPr>
              <a:t>            PRÁCTICA DIARIA </a:t>
            </a:r>
            <a:r>
              <a:rPr lang="es-ES" altLang="es-ES_tradnl" sz="2800" b="1" dirty="0">
                <a:solidFill>
                  <a:srgbClr val="FF0000"/>
                </a:solidFill>
              </a:rPr>
              <a:t>ASTROLOGIA</a:t>
            </a:r>
          </a:p>
        </p:txBody>
      </p:sp>
      <p:sp>
        <p:nvSpPr>
          <p:cNvPr id="193539"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S_tradnl"/>
          </a:p>
        </p:txBody>
      </p:sp>
      <p:pic>
        <p:nvPicPr>
          <p:cNvPr id="193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1805117400"/>
      </p:ext>
    </p:extLst>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1"/>
          <p:cNvSpPr txBox="1">
            <a:spLocks noChangeArrowheads="1"/>
          </p:cNvSpPr>
          <p:nvPr/>
        </p:nvSpPr>
        <p:spPr bwMode="auto">
          <a:xfrm>
            <a:off x="1682750" y="1323107"/>
            <a:ext cx="8651875" cy="497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lstStyle>
            <a:lvl1pPr marL="323850" indent="-288925">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1pPr>
            <a:lvl2pPr marL="735013" indent="-277813">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2pPr>
            <a:lvl3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3pPr>
            <a:lvl4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4pPr>
            <a:lvl5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chemeClr val="bg1"/>
                </a:solidFill>
                <a:latin typeface="Arial" charset="0"/>
                <a:ea typeface="ＭＳ Ｐゴシック" charset="-128"/>
              </a:defRPr>
            </a:lvl9pPr>
          </a:lstStyle>
          <a:p>
            <a:pPr eaLnBrk="1">
              <a:lnSpc>
                <a:spcPct val="115000"/>
              </a:lnSpc>
              <a:spcAft>
                <a:spcPts val="850"/>
              </a:spcAft>
              <a:buClr>
                <a:srgbClr val="000000"/>
              </a:buClr>
              <a:buSzPct val="100000"/>
              <a:buFont typeface="Wingdings" charset="2"/>
              <a:buChar char=""/>
            </a:pPr>
            <a:r>
              <a:rPr lang="es-ES" altLang="es-ES_tradnl" b="1" dirty="0" smtClean="0">
                <a:solidFill>
                  <a:srgbClr val="221E1F"/>
                </a:solidFill>
                <a:latin typeface="Times New Roman" charset="0"/>
              </a:rPr>
              <a:t>Taller </a:t>
            </a:r>
            <a:r>
              <a:rPr lang="es-ES" altLang="es-ES_tradnl" b="1" dirty="0">
                <a:solidFill>
                  <a:srgbClr val="221E1F"/>
                </a:solidFill>
                <a:latin typeface="Times New Roman" charset="0"/>
              </a:rPr>
              <a:t>7</a:t>
            </a:r>
            <a:r>
              <a:rPr lang="es-ES" altLang="es-ES_tradnl" b="1" dirty="0" smtClean="0">
                <a:solidFill>
                  <a:srgbClr val="221E1F"/>
                </a:solidFill>
                <a:latin typeface="Times New Roman" charset="0"/>
              </a:rPr>
              <a:t> </a:t>
            </a:r>
            <a:r>
              <a:rPr lang="es-ES" altLang="es-ES_tradnl" b="1" dirty="0">
                <a:solidFill>
                  <a:srgbClr val="221E1F"/>
                </a:solidFill>
                <a:latin typeface="Times New Roman" charset="0"/>
              </a:rPr>
              <a:t>de Mindfulness y </a:t>
            </a:r>
            <a:r>
              <a:rPr lang="es-ES" altLang="es-ES_tradnl" b="1" dirty="0" smtClean="0">
                <a:solidFill>
                  <a:srgbClr val="221E1F"/>
                </a:solidFill>
                <a:latin typeface="Times New Roman" charset="0"/>
              </a:rPr>
              <a:t>la DBO</a:t>
            </a:r>
          </a:p>
          <a:p>
            <a:pPr marL="800100" lvl="1" indent="-342900" eaLnBrk="1">
              <a:lnSpc>
                <a:spcPct val="115000"/>
              </a:lnSpc>
              <a:spcAft>
                <a:spcPts val="850"/>
              </a:spcAft>
              <a:buClr>
                <a:srgbClr val="000000"/>
              </a:buClr>
              <a:buSzPct val="100000"/>
              <a:buFont typeface="Wingdings" charset="2"/>
              <a:buChar char="Ø"/>
            </a:pPr>
            <a:r>
              <a:rPr lang="es-ES" altLang="es-ES_tradnl" dirty="0" smtClean="0">
                <a:solidFill>
                  <a:srgbClr val="221E1F"/>
                </a:solidFill>
                <a:latin typeface="Times New Roman" charset="0"/>
              </a:rPr>
              <a:t>Enero </a:t>
            </a:r>
            <a:r>
              <a:rPr lang="es-ES" altLang="es-ES_tradnl" dirty="0">
                <a:solidFill>
                  <a:srgbClr val="221E1F"/>
                </a:solidFill>
                <a:latin typeface="Times New Roman" charset="0"/>
              </a:rPr>
              <a:t>del </a:t>
            </a:r>
            <a:r>
              <a:rPr lang="es-ES" altLang="es-ES_tradnl" dirty="0" smtClean="0">
                <a:solidFill>
                  <a:srgbClr val="221E1F"/>
                </a:solidFill>
                <a:latin typeface="Times New Roman" charset="0"/>
              </a:rPr>
              <a:t>2021</a:t>
            </a:r>
            <a:endParaRPr lang="es-ES" altLang="es-ES_tradnl" b="1" dirty="0" smtClean="0">
              <a:solidFill>
                <a:srgbClr val="221E1F"/>
              </a:solidFill>
              <a:latin typeface="Times New Roman" charset="0"/>
            </a:endParaRPr>
          </a:p>
          <a:p>
            <a:pPr eaLnBrk="1">
              <a:lnSpc>
                <a:spcPct val="115000"/>
              </a:lnSpc>
              <a:spcAft>
                <a:spcPts val="850"/>
              </a:spcAft>
              <a:buClr>
                <a:srgbClr val="000000"/>
              </a:buClr>
              <a:buSzPct val="100000"/>
              <a:buFont typeface="Wingdings" charset="2"/>
              <a:buChar char=""/>
            </a:pPr>
            <a:r>
              <a:rPr lang="es-ES" altLang="es-ES_tradnl" b="1" dirty="0" smtClean="0">
                <a:solidFill>
                  <a:srgbClr val="221E1F"/>
                </a:solidFill>
                <a:latin typeface="Times New Roman" charset="0"/>
              </a:rPr>
              <a:t>Taller 8 de Mindfulness y la DBO</a:t>
            </a:r>
          </a:p>
          <a:p>
            <a:pPr marL="800100" lvl="1" indent="-342900" eaLnBrk="1">
              <a:lnSpc>
                <a:spcPct val="115000"/>
              </a:lnSpc>
              <a:spcAft>
                <a:spcPts val="850"/>
              </a:spcAft>
              <a:buClr>
                <a:srgbClr val="000000"/>
              </a:buClr>
              <a:buSzPct val="100000"/>
              <a:buFont typeface="Wingdings" charset="2"/>
              <a:buChar char="Ø"/>
            </a:pPr>
            <a:r>
              <a:rPr lang="es-ES" altLang="es-ES_tradnl" dirty="0" smtClean="0">
                <a:solidFill>
                  <a:srgbClr val="221E1F"/>
                </a:solidFill>
                <a:latin typeface="Times New Roman" charset="0"/>
              </a:rPr>
              <a:t>Febrero del 2021</a:t>
            </a:r>
          </a:p>
          <a:p>
            <a:pPr eaLnBrk="1">
              <a:lnSpc>
                <a:spcPct val="115000"/>
              </a:lnSpc>
              <a:spcAft>
                <a:spcPts val="850"/>
              </a:spcAft>
              <a:buClr>
                <a:srgbClr val="000000"/>
              </a:buClr>
              <a:buSzPct val="100000"/>
              <a:buFont typeface="Wingdings" charset="2"/>
              <a:buChar char=""/>
            </a:pPr>
            <a:r>
              <a:rPr lang="es-ES" altLang="es-ES_tradnl" b="1" dirty="0" smtClean="0">
                <a:solidFill>
                  <a:srgbClr val="221E1F"/>
                </a:solidFill>
                <a:latin typeface="Times New Roman" charset="0"/>
              </a:rPr>
              <a:t>Taller 9 de Mindfulness y la DBO</a:t>
            </a:r>
          </a:p>
          <a:p>
            <a:pPr marL="800100" lvl="1" indent="-342900" eaLnBrk="1">
              <a:lnSpc>
                <a:spcPct val="115000"/>
              </a:lnSpc>
              <a:spcAft>
                <a:spcPts val="850"/>
              </a:spcAft>
              <a:buClr>
                <a:srgbClr val="000000"/>
              </a:buClr>
              <a:buSzPct val="100000"/>
              <a:buFont typeface="Wingdings" charset="2"/>
              <a:buChar char="Ø"/>
            </a:pPr>
            <a:r>
              <a:rPr lang="es-ES" altLang="es-ES_tradnl" dirty="0" smtClean="0">
                <a:solidFill>
                  <a:srgbClr val="221E1F"/>
                </a:solidFill>
                <a:latin typeface="Times New Roman" charset="0"/>
              </a:rPr>
              <a:t>Marzo del 2021</a:t>
            </a:r>
          </a:p>
          <a:p>
            <a:pPr eaLnBrk="1">
              <a:lnSpc>
                <a:spcPct val="115000"/>
              </a:lnSpc>
              <a:spcAft>
                <a:spcPts val="850"/>
              </a:spcAft>
              <a:buClr>
                <a:srgbClr val="000000"/>
              </a:buClr>
              <a:buSzPct val="100000"/>
              <a:buFont typeface="Wingdings" charset="2"/>
              <a:buChar char=""/>
            </a:pPr>
            <a:r>
              <a:rPr lang="es-ES" altLang="es-ES_tradnl" b="1" dirty="0" smtClean="0">
                <a:solidFill>
                  <a:srgbClr val="221E1F"/>
                </a:solidFill>
                <a:latin typeface="Times New Roman" charset="0"/>
              </a:rPr>
              <a:t>Taller 10 de Mindfulness y la DBO</a:t>
            </a:r>
          </a:p>
          <a:p>
            <a:pPr marL="800100" lvl="1" indent="-342900" eaLnBrk="1">
              <a:lnSpc>
                <a:spcPct val="115000"/>
              </a:lnSpc>
              <a:spcAft>
                <a:spcPts val="850"/>
              </a:spcAft>
              <a:buClr>
                <a:srgbClr val="000000"/>
              </a:buClr>
              <a:buSzPct val="100000"/>
              <a:buFont typeface="Wingdings" charset="2"/>
              <a:buChar char="Ø"/>
            </a:pPr>
            <a:r>
              <a:rPr lang="es-ES" altLang="es-ES_tradnl" dirty="0" smtClean="0">
                <a:solidFill>
                  <a:srgbClr val="221E1F"/>
                </a:solidFill>
                <a:latin typeface="Times New Roman" charset="0"/>
              </a:rPr>
              <a:t>Mayo del 2021</a:t>
            </a:r>
            <a:endParaRPr lang="es-ES" altLang="es-ES_tradnl" dirty="0">
              <a:solidFill>
                <a:srgbClr val="221E1F"/>
              </a:solidFill>
              <a:latin typeface="Times New Roman" charset="0"/>
            </a:endParaRPr>
          </a:p>
          <a:p>
            <a:pPr eaLnBrk="1">
              <a:lnSpc>
                <a:spcPct val="115000"/>
              </a:lnSpc>
              <a:spcAft>
                <a:spcPts val="1425"/>
              </a:spcAft>
              <a:buSzPct val="100000"/>
            </a:pPr>
            <a:endParaRPr lang="es-ES" altLang="es-ES_tradnl" dirty="0">
              <a:solidFill>
                <a:srgbClr val="221E1F"/>
              </a:solidFill>
              <a:latin typeface="Times New Roman" charset="0"/>
            </a:endParaRPr>
          </a:p>
          <a:p>
            <a:pPr eaLnBrk="1">
              <a:lnSpc>
                <a:spcPct val="115000"/>
              </a:lnSpc>
              <a:spcAft>
                <a:spcPts val="1425"/>
              </a:spcAft>
              <a:buSzPct val="100000"/>
            </a:pPr>
            <a:endParaRPr lang="es-ES" altLang="es-ES_tradnl" dirty="0">
              <a:solidFill>
                <a:srgbClr val="221E1F"/>
              </a:solidFill>
              <a:latin typeface="Times New Roman" charset="0"/>
            </a:endParaRPr>
          </a:p>
          <a:p>
            <a:pPr eaLnBrk="1">
              <a:lnSpc>
                <a:spcPct val="115000"/>
              </a:lnSpc>
              <a:spcAft>
                <a:spcPts val="1425"/>
              </a:spcAft>
              <a:buSzPct val="100000"/>
            </a:pPr>
            <a:endParaRPr lang="es-ES" altLang="es-ES_tradnl" dirty="0">
              <a:solidFill>
                <a:srgbClr val="221E1F"/>
              </a:solidFill>
              <a:latin typeface="Times New Roman" charset="0"/>
            </a:endParaRPr>
          </a:p>
          <a:p>
            <a:pPr eaLnBrk="1">
              <a:lnSpc>
                <a:spcPct val="115000"/>
              </a:lnSpc>
              <a:spcAft>
                <a:spcPts val="1425"/>
              </a:spcAft>
              <a:buSzPct val="100000"/>
            </a:pPr>
            <a:endParaRPr lang="es-ES" altLang="es-ES_tradnl" dirty="0">
              <a:solidFill>
                <a:srgbClr val="221E1F"/>
              </a:solidFill>
              <a:latin typeface="Times New Roman" charset="0"/>
            </a:endParaRPr>
          </a:p>
          <a:p>
            <a:pPr lvl="1" eaLnBrk="1">
              <a:lnSpc>
                <a:spcPct val="115000"/>
              </a:lnSpc>
              <a:spcAft>
                <a:spcPts val="1425"/>
              </a:spcAft>
              <a:buSzPct val="100000"/>
            </a:pPr>
            <a:endParaRPr lang="es-ES" altLang="es-ES_tradnl" dirty="0">
              <a:solidFill>
                <a:srgbClr val="221E1F"/>
              </a:solidFill>
              <a:latin typeface="Times New Roman" charset="0"/>
            </a:endParaRPr>
          </a:p>
          <a:p>
            <a:pPr algn="ctr" eaLnBrk="1">
              <a:lnSpc>
                <a:spcPct val="115000"/>
              </a:lnSpc>
              <a:spcAft>
                <a:spcPts val="1425"/>
              </a:spcAft>
              <a:buSzPct val="100000"/>
            </a:pPr>
            <a:endParaRPr lang="es-ES" altLang="es-ES_tradnl" sz="1600" dirty="0">
              <a:solidFill>
                <a:srgbClr val="000000"/>
              </a:solidFill>
              <a:latin typeface="Verdana" charset="0"/>
            </a:endParaRPr>
          </a:p>
          <a:p>
            <a:pPr algn="ctr" eaLnBrk="1">
              <a:lnSpc>
                <a:spcPct val="115000"/>
              </a:lnSpc>
              <a:spcAft>
                <a:spcPts val="1425"/>
              </a:spcAft>
              <a:buSzPct val="100000"/>
            </a:pPr>
            <a:endParaRPr lang="es-ES" altLang="es-ES_tradnl" sz="1600" dirty="0">
              <a:solidFill>
                <a:srgbClr val="000000"/>
              </a:solidFill>
              <a:latin typeface="Verdana" charset="0"/>
            </a:endParaRPr>
          </a:p>
        </p:txBody>
      </p:sp>
      <p:sp>
        <p:nvSpPr>
          <p:cNvPr id="366595" name="Text Box 2"/>
          <p:cNvSpPr txBox="1">
            <a:spLocks noChangeArrowheads="1"/>
          </p:cNvSpPr>
          <p:nvPr/>
        </p:nvSpPr>
        <p:spPr bwMode="auto">
          <a:xfrm>
            <a:off x="1079500" y="88900"/>
            <a:ext cx="9271000" cy="94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eaLnBrk="1">
              <a:buSzPct val="100000"/>
            </a:pPr>
            <a:r>
              <a:rPr lang="es-ES" altLang="es-ES_tradnl" sz="2800" b="1">
                <a:solidFill>
                  <a:srgbClr val="C00000"/>
                </a:solidFill>
              </a:rPr>
              <a:t>                   </a:t>
            </a:r>
            <a:r>
              <a:rPr lang="es-ES" altLang="es-ES_tradnl" sz="2800" b="1">
                <a:solidFill>
                  <a:srgbClr val="FF0000"/>
                </a:solidFill>
              </a:rPr>
              <a:t>PRÓXIMOS</a:t>
            </a:r>
            <a:r>
              <a:rPr lang="es-ES" altLang="es-ES_tradnl" sz="2800" b="1">
                <a:solidFill>
                  <a:srgbClr val="C00000"/>
                </a:solidFill>
              </a:rPr>
              <a:t> TALLERES</a:t>
            </a:r>
          </a:p>
        </p:txBody>
      </p:sp>
      <p:sp>
        <p:nvSpPr>
          <p:cNvPr id="366596" name="Freeform 3"/>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3665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377615"/>
      </p:ext>
    </p:extLst>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7638"/>
            <a:ext cx="9882188" cy="5951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43010" name="Text Box 2"/>
          <p:cNvSpPr txBox="1">
            <a:spLocks noChangeArrowheads="1"/>
          </p:cNvSpPr>
          <p:nvPr/>
        </p:nvSpPr>
        <p:spPr bwMode="auto">
          <a:xfrm>
            <a:off x="1465263" y="1585913"/>
            <a:ext cx="8855075" cy="326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60" tIns="50760" rIns="50760" bIns="5076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cs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cs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cs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cs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cs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cs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cs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cs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ＭＳ Ｐゴシック" charset="-128"/>
                <a:cs typeface="ＭＳ Ｐゴシック" charset="-128"/>
              </a:defRPr>
            </a:lvl9pPr>
          </a:lstStyle>
          <a:p>
            <a:pPr eaLnBrk="1">
              <a:lnSpc>
                <a:spcPct val="115000"/>
              </a:lnSpc>
              <a:spcAft>
                <a:spcPts val="1425"/>
              </a:spcAft>
              <a:buSzPct val="100000"/>
              <a:defRPr/>
            </a:pPr>
            <a:r>
              <a:rPr lang="es-ES" altLang="es-ES_tradnl" sz="2000" dirty="0">
                <a:latin typeface="Times New Roman" charset="0"/>
              </a:rPr>
              <a:t>                 				   </a:t>
            </a:r>
            <a:r>
              <a:rPr lang="es-ES" altLang="es-ES_tradnl" dirty="0">
                <a:latin typeface="Times New Roman" charset="0"/>
              </a:rPr>
              <a:t>GRACIAS</a:t>
            </a:r>
          </a:p>
        </p:txBody>
      </p:sp>
      <p:sp>
        <p:nvSpPr>
          <p:cNvPr id="43011" name="Freeform 3"/>
          <p:cNvSpPr>
            <a:spLocks noChangeArrowheads="1"/>
          </p:cNvSpPr>
          <p:nvPr/>
        </p:nvSpPr>
        <p:spPr bwMode="auto">
          <a:xfrm>
            <a:off x="911225" y="4740275"/>
            <a:ext cx="8899525" cy="3778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S_tradnl"/>
          </a:p>
        </p:txBody>
      </p:sp>
      <p:sp>
        <p:nvSpPr>
          <p:cNvPr id="43013" name="Freeform 5"/>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s-ES_tradnl"/>
          </a:p>
        </p:txBody>
      </p:sp>
      <p:sp>
        <p:nvSpPr>
          <p:cNvPr id="43014" name="Text Box 6"/>
          <p:cNvSpPr txBox="1">
            <a:spLocks noChangeArrowheads="1"/>
          </p:cNvSpPr>
          <p:nvPr/>
        </p:nvSpPr>
        <p:spPr bwMode="auto">
          <a:xfrm>
            <a:off x="1096963" y="952500"/>
            <a:ext cx="20002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Clr>
                <a:srgbClr val="000000"/>
              </a:buClr>
              <a:buSzPct val="100000"/>
              <a:buFont typeface="Times New Roman" charset="0"/>
              <a:buNone/>
              <a:defRPr/>
            </a:pPr>
            <a:endParaRPr lang="es-ES_tradnl" altLang="es-ES_tradnl"/>
          </a:p>
        </p:txBody>
      </p:sp>
      <p:pic>
        <p:nvPicPr>
          <p:cNvPr id="430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1227763607"/>
      </p:ext>
    </p:extLst>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reeform 1"/>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708025" y="233363"/>
            <a:ext cx="9269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40" tIns="41040" rIns="41040" bIns="41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a:buSzPct val="100000"/>
            </a:pPr>
            <a:r>
              <a:rPr lang="es-ES" altLang="es-ES_tradnl" sz="2300" b="1">
                <a:solidFill>
                  <a:srgbClr val="C00000"/>
                </a:solidFill>
              </a:rPr>
              <a:t>TABLA RESUMEN</a:t>
            </a:r>
            <a:endParaRPr lang="es-ES" altLang="es-ES_tradnl" sz="2300" b="1">
              <a:solidFill>
                <a:srgbClr val="FF4500"/>
              </a:solidFill>
            </a:endParaRPr>
          </a:p>
          <a:p>
            <a:pPr algn="ctr">
              <a:buSzPct val="100000"/>
            </a:pPr>
            <a:endParaRPr lang="es-ES" altLang="es-ES_tradnl" sz="2300" b="1">
              <a:solidFill>
                <a:srgbClr val="C00000"/>
              </a:solidFill>
            </a:endParaRPr>
          </a:p>
        </p:txBody>
      </p:sp>
      <p:graphicFrame>
        <p:nvGraphicFramePr>
          <p:cNvPr id="2" name="Tabla 1"/>
          <p:cNvGraphicFramePr>
            <a:graphicFrameLocks noGrp="1"/>
          </p:cNvGraphicFramePr>
          <p:nvPr>
            <p:extLst/>
          </p:nvPr>
        </p:nvGraphicFramePr>
        <p:xfrm>
          <a:off x="1079500" y="1670050"/>
          <a:ext cx="8826500" cy="3657601"/>
        </p:xfrm>
        <a:graphic>
          <a:graphicData uri="http://schemas.openxmlformats.org/drawingml/2006/table">
            <a:tbl>
              <a:tblPr firstRow="1" bandRow="1">
                <a:tableStyleId>{5940675A-B579-460E-94D1-54222C63F5DA}</a:tableStyleId>
              </a:tblPr>
              <a:tblGrid>
                <a:gridCol w="2781207"/>
                <a:gridCol w="3103126"/>
                <a:gridCol w="2942167"/>
              </a:tblGrid>
              <a:tr h="640081">
                <a:tc>
                  <a:txBody>
                    <a:bodyPr/>
                    <a:lstStyle/>
                    <a:p>
                      <a:pPr algn="ctr"/>
                      <a:r>
                        <a:rPr lang="es-ES_tradnl" sz="1800" dirty="0" smtClean="0"/>
                        <a:t>PLANETA</a:t>
                      </a:r>
                      <a:endParaRPr lang="es-ES_tradnl" sz="1800" dirty="0"/>
                    </a:p>
                  </a:txBody>
                  <a:tcPr marL="91450" marR="91450"/>
                </a:tc>
                <a:tc>
                  <a:txBody>
                    <a:bodyPr/>
                    <a:lstStyle/>
                    <a:p>
                      <a:pPr algn="ctr"/>
                      <a:r>
                        <a:rPr lang="es-ES_tradnl" sz="1800" dirty="0" smtClean="0"/>
                        <a:t>COMPORTAMIENTO EN SOMBRA</a:t>
                      </a:r>
                      <a:endParaRPr lang="es-ES_tradnl" sz="1800" dirty="0"/>
                    </a:p>
                  </a:txBody>
                  <a:tcPr marL="91450" marR="91450"/>
                </a:tc>
                <a:tc>
                  <a:txBody>
                    <a:bodyPr/>
                    <a:lstStyle/>
                    <a:p>
                      <a:pPr algn="ctr"/>
                      <a:r>
                        <a:rPr lang="es-ES_tradnl" sz="1800" dirty="0" smtClean="0"/>
                        <a:t>RA</a:t>
                      </a:r>
                      <a:r>
                        <a:rPr lang="es-ES" sz="1800" dirty="0" smtClean="0"/>
                        <a:t>Í</a:t>
                      </a:r>
                      <a:r>
                        <a:rPr lang="es-ES_tradnl" sz="1800" dirty="0" smtClean="0"/>
                        <a:t>Z</a:t>
                      </a:r>
                      <a:endParaRPr lang="es-ES_tradnl" sz="1800" dirty="0"/>
                    </a:p>
                  </a:txBody>
                  <a:tcPr marL="91450" marR="91450"/>
                </a:tc>
              </a:tr>
              <a:tr h="914400">
                <a:tc>
                  <a:txBody>
                    <a:bodyPr/>
                    <a:lstStyle/>
                    <a:p>
                      <a:pPr algn="ctr"/>
                      <a:r>
                        <a:rPr lang="es-ES_tradnl" sz="1800" b="1" dirty="0" smtClean="0">
                          <a:solidFill>
                            <a:srgbClr val="FF0000"/>
                          </a:solidFill>
                        </a:rPr>
                        <a:t>URANO</a:t>
                      </a:r>
                    </a:p>
                    <a:p>
                      <a:pPr algn="ctr"/>
                      <a:r>
                        <a:rPr lang="es-ES_tradnl" sz="1800" b="1" dirty="0" smtClean="0">
                          <a:solidFill>
                            <a:srgbClr val="FF0000"/>
                          </a:solidFill>
                        </a:rPr>
                        <a:t>ACUARIO</a:t>
                      </a:r>
                    </a:p>
                    <a:p>
                      <a:pPr algn="ctr"/>
                      <a:r>
                        <a:rPr lang="es-ES_tradnl" sz="1800" b="1" dirty="0" smtClean="0">
                          <a:solidFill>
                            <a:srgbClr val="FF0000"/>
                          </a:solidFill>
                        </a:rPr>
                        <a:t>CASA XI</a:t>
                      </a:r>
                      <a:endParaRPr lang="es-ES_tradnl" sz="1800" b="1" dirty="0">
                        <a:solidFill>
                          <a:srgbClr val="FF0000"/>
                        </a:solidFill>
                      </a:endParaRPr>
                    </a:p>
                  </a:txBody>
                  <a:tcPr marL="91450" marR="91450"/>
                </a:tc>
                <a:tc>
                  <a:txBody>
                    <a:bodyPr/>
                    <a:lstStyle/>
                    <a:p>
                      <a:pPr marL="285750" indent="-285750" algn="l">
                        <a:buFont typeface="Arial" charset="0"/>
                        <a:buChar char="•"/>
                      </a:pPr>
                      <a:r>
                        <a:rPr lang="es-ES_tradnl" sz="1800" baseline="0" dirty="0" smtClean="0"/>
                        <a:t>Aislado</a:t>
                      </a:r>
                    </a:p>
                    <a:p>
                      <a:pPr marL="285750" indent="-285750" algn="l">
                        <a:buFont typeface="Arial" charset="0"/>
                        <a:buChar char="•"/>
                      </a:pPr>
                      <a:r>
                        <a:rPr lang="es-ES_tradnl" sz="1800" baseline="0" dirty="0" smtClean="0"/>
                        <a:t>Opresor</a:t>
                      </a:r>
                    </a:p>
                  </a:txBody>
                  <a:tcPr marL="91450" marR="91450"/>
                </a:tc>
                <a:tc>
                  <a:txBody>
                    <a:bodyPr/>
                    <a:lstStyle/>
                    <a:p>
                      <a:pPr marL="285750" indent="-285750" algn="l">
                        <a:buFont typeface="Arial" charset="0"/>
                        <a:buChar char="•"/>
                      </a:pPr>
                      <a:r>
                        <a:rPr lang="es-ES_tradnl" sz="1800" dirty="0" smtClean="0"/>
                        <a:t>Miedo</a:t>
                      </a:r>
                      <a:r>
                        <a:rPr lang="es-ES_tradnl" sz="1800" baseline="0" dirty="0" smtClean="0"/>
                        <a:t> a ser independiente</a:t>
                      </a:r>
                    </a:p>
                    <a:p>
                      <a:pPr marL="285750" indent="-285750" algn="l">
                        <a:buFont typeface="Arial" charset="0"/>
                        <a:buChar char="•"/>
                      </a:pPr>
                      <a:r>
                        <a:rPr lang="es-ES_tradnl" sz="1800" baseline="0" dirty="0" smtClean="0"/>
                        <a:t>Miedo a la seguridad</a:t>
                      </a:r>
                    </a:p>
                  </a:txBody>
                  <a:tcPr marL="91450" marR="91450"/>
                </a:tc>
              </a:tr>
              <a:tr h="1188720">
                <a:tc>
                  <a:txBody>
                    <a:bodyPr/>
                    <a:lstStyle/>
                    <a:p>
                      <a:pPr algn="ctr"/>
                      <a:r>
                        <a:rPr lang="es-ES_tradnl" sz="1800" b="1" dirty="0" smtClean="0">
                          <a:solidFill>
                            <a:srgbClr val="FF0000"/>
                          </a:solidFill>
                        </a:rPr>
                        <a:t>NEPTUNO</a:t>
                      </a:r>
                    </a:p>
                    <a:p>
                      <a:pPr algn="ctr"/>
                      <a:r>
                        <a:rPr lang="es-ES_tradnl" sz="1800" b="1" dirty="0" smtClean="0">
                          <a:solidFill>
                            <a:srgbClr val="FF0000"/>
                          </a:solidFill>
                        </a:rPr>
                        <a:t>PISCIS</a:t>
                      </a:r>
                    </a:p>
                    <a:p>
                      <a:pPr algn="ctr"/>
                      <a:r>
                        <a:rPr lang="es-ES_tradnl" sz="1800" b="1" dirty="0" smtClean="0">
                          <a:solidFill>
                            <a:srgbClr val="FF0000"/>
                          </a:solidFill>
                        </a:rPr>
                        <a:t>CASA XII</a:t>
                      </a:r>
                      <a:endParaRPr lang="es-ES_tradnl" sz="1800" b="1" dirty="0">
                        <a:solidFill>
                          <a:srgbClr val="FF0000"/>
                        </a:solidFill>
                      </a:endParaRPr>
                    </a:p>
                  </a:txBody>
                  <a:tcPr marL="91450" marR="91450"/>
                </a:tc>
                <a:tc>
                  <a:txBody>
                    <a:bodyPr/>
                    <a:lstStyle/>
                    <a:p>
                      <a:pPr marL="285750" indent="-285750" algn="l">
                        <a:buFont typeface="Arial" charset="0"/>
                        <a:buChar char="•"/>
                      </a:pPr>
                      <a:r>
                        <a:rPr lang="es-ES_tradnl" sz="1800" dirty="0" smtClean="0"/>
                        <a:t>Pasividad</a:t>
                      </a:r>
                    </a:p>
                    <a:p>
                      <a:pPr marL="285750" indent="-285750" algn="l">
                        <a:buFont typeface="Arial" charset="0"/>
                        <a:buChar char="•"/>
                      </a:pPr>
                      <a:r>
                        <a:rPr lang="es-ES_tradnl" sz="1800" dirty="0" err="1" smtClean="0"/>
                        <a:t>Fantasia</a:t>
                      </a:r>
                      <a:endParaRPr lang="es-ES_tradnl" sz="1800" dirty="0" smtClean="0"/>
                    </a:p>
                    <a:p>
                      <a:pPr marL="285750" indent="-285750" algn="l">
                        <a:buFont typeface="Arial" charset="0"/>
                        <a:buChar char="•"/>
                      </a:pPr>
                      <a:r>
                        <a:rPr lang="es-ES_tradnl" sz="1800" dirty="0" smtClean="0"/>
                        <a:t>V</a:t>
                      </a:r>
                      <a:r>
                        <a:rPr lang="es-ES" sz="1800" dirty="0" err="1" smtClean="0"/>
                        <a:t>íctima</a:t>
                      </a:r>
                      <a:endParaRPr lang="es-ES_tradnl" sz="1800" dirty="0" smtClean="0"/>
                    </a:p>
                    <a:p>
                      <a:pPr marL="285750" indent="-285750" algn="l">
                        <a:buFont typeface="Arial" charset="0"/>
                        <a:buChar char="•"/>
                      </a:pPr>
                      <a:r>
                        <a:rPr lang="es-ES_tradnl" sz="1800" dirty="0" smtClean="0"/>
                        <a:t>Salvador</a:t>
                      </a:r>
                      <a:endParaRPr lang="es-ES" sz="1800" dirty="0" smtClean="0"/>
                    </a:p>
                  </a:txBody>
                  <a:tcPr marL="91450" marR="91450"/>
                </a:tc>
                <a:tc>
                  <a:txBody>
                    <a:bodyPr/>
                    <a:lstStyle/>
                    <a:p>
                      <a:pPr marL="285750" indent="-285750" algn="l">
                        <a:buFont typeface="Arial" charset="0"/>
                        <a:buChar char="•"/>
                      </a:pPr>
                      <a:r>
                        <a:rPr lang="es-ES_tradnl" sz="1800" dirty="0" smtClean="0"/>
                        <a:t>Miedo</a:t>
                      </a:r>
                      <a:r>
                        <a:rPr lang="es-ES_tradnl" sz="1800" baseline="0" dirty="0" smtClean="0"/>
                        <a:t> a hacer daño al otro</a:t>
                      </a:r>
                    </a:p>
                    <a:p>
                      <a:pPr marL="285750" indent="-285750" algn="l">
                        <a:buFont typeface="Arial" charset="0"/>
                        <a:buChar char="•"/>
                      </a:pPr>
                      <a:r>
                        <a:rPr lang="es-ES_tradnl" sz="1800" baseline="0" dirty="0" smtClean="0"/>
                        <a:t>Miedo a poner fin</a:t>
                      </a:r>
                      <a:endParaRPr lang="es-ES_tradnl" sz="1800" dirty="0" smtClean="0"/>
                    </a:p>
                  </a:txBody>
                  <a:tcPr marL="91450" marR="91450"/>
                </a:tc>
              </a:tr>
              <a:tr h="914400">
                <a:tc>
                  <a:txBody>
                    <a:bodyPr/>
                    <a:lstStyle/>
                    <a:p>
                      <a:pPr algn="ctr"/>
                      <a:r>
                        <a:rPr lang="es-ES_tradnl" sz="1800" b="1" dirty="0" smtClean="0">
                          <a:solidFill>
                            <a:srgbClr val="FF0000"/>
                          </a:solidFill>
                        </a:rPr>
                        <a:t>PLUT</a:t>
                      </a:r>
                      <a:r>
                        <a:rPr lang="es-ES" sz="1800" b="1" dirty="0" err="1" smtClean="0">
                          <a:solidFill>
                            <a:srgbClr val="FF0000"/>
                          </a:solidFill>
                        </a:rPr>
                        <a:t>Ó</a:t>
                      </a:r>
                      <a:r>
                        <a:rPr lang="es-ES_tradnl" sz="1800" b="1" dirty="0" smtClean="0">
                          <a:solidFill>
                            <a:srgbClr val="FF0000"/>
                          </a:solidFill>
                        </a:rPr>
                        <a:t>N</a:t>
                      </a:r>
                    </a:p>
                    <a:p>
                      <a:pPr algn="ctr"/>
                      <a:r>
                        <a:rPr lang="es-ES_tradnl" sz="1800" b="1" dirty="0" smtClean="0">
                          <a:solidFill>
                            <a:srgbClr val="FF0000"/>
                          </a:solidFill>
                        </a:rPr>
                        <a:t>ESCORPIO</a:t>
                      </a:r>
                    </a:p>
                    <a:p>
                      <a:pPr algn="ctr"/>
                      <a:r>
                        <a:rPr lang="es-ES_tradnl" sz="1800" b="1" dirty="0" smtClean="0">
                          <a:solidFill>
                            <a:srgbClr val="FF0000"/>
                          </a:solidFill>
                        </a:rPr>
                        <a:t>CASA</a:t>
                      </a:r>
                      <a:r>
                        <a:rPr lang="es-ES_tradnl" sz="1800" b="1" baseline="0" dirty="0" smtClean="0">
                          <a:solidFill>
                            <a:srgbClr val="FF0000"/>
                          </a:solidFill>
                        </a:rPr>
                        <a:t> VIII</a:t>
                      </a:r>
                      <a:endParaRPr lang="es-ES_tradnl" sz="1800" b="1" dirty="0">
                        <a:solidFill>
                          <a:srgbClr val="FF0000"/>
                        </a:solidFill>
                      </a:endParaRPr>
                    </a:p>
                  </a:txBody>
                  <a:tcPr marL="91450" marR="91450"/>
                </a:tc>
                <a:tc>
                  <a:txBody>
                    <a:bodyPr/>
                    <a:lstStyle/>
                    <a:p>
                      <a:pPr marL="285750" indent="-285750" algn="l">
                        <a:buFont typeface="Arial" charset="0"/>
                        <a:buChar char="•"/>
                      </a:pPr>
                      <a:r>
                        <a:rPr lang="es-ES_tradnl" sz="1800" dirty="0" smtClean="0"/>
                        <a:t>Impositor</a:t>
                      </a:r>
                      <a:r>
                        <a:rPr lang="es-ES_tradnl" sz="1800" baseline="0" dirty="0" smtClean="0"/>
                        <a:t> grave</a:t>
                      </a:r>
                    </a:p>
                    <a:p>
                      <a:pPr marL="285750" indent="-285750" algn="l">
                        <a:buFont typeface="Arial" charset="0"/>
                        <a:buChar char="•"/>
                      </a:pPr>
                      <a:r>
                        <a:rPr lang="es-ES_tradnl" sz="1800" baseline="0" dirty="0" err="1" smtClean="0"/>
                        <a:t>Sumisi</a:t>
                      </a:r>
                      <a:r>
                        <a:rPr lang="es-ES" sz="1800" baseline="0" dirty="0" err="1" smtClean="0"/>
                        <a:t>ón</a:t>
                      </a:r>
                      <a:r>
                        <a:rPr lang="es-ES" sz="1800" baseline="0" dirty="0" smtClean="0"/>
                        <a:t> grave</a:t>
                      </a:r>
                      <a:endParaRPr lang="es-ES_tradnl" sz="1800" dirty="0" smtClean="0"/>
                    </a:p>
                  </a:txBody>
                  <a:tcPr marL="91450" marR="91450"/>
                </a:tc>
                <a:tc>
                  <a:txBody>
                    <a:bodyPr/>
                    <a:lstStyle/>
                    <a:p>
                      <a:pPr marL="285750" indent="-285750" algn="l">
                        <a:buFont typeface="Arial" charset="0"/>
                        <a:buChar char="•"/>
                      </a:pPr>
                      <a:r>
                        <a:rPr lang="es-ES_tradnl" sz="1800" dirty="0" smtClean="0"/>
                        <a:t>Miedo</a:t>
                      </a:r>
                      <a:r>
                        <a:rPr lang="es-ES_tradnl" sz="1800" baseline="0" dirty="0" smtClean="0"/>
                        <a:t> muy intenso a estar solo</a:t>
                      </a:r>
                      <a:endParaRPr lang="es-ES_tradnl" sz="1800" dirty="0" smtClean="0"/>
                    </a:p>
                  </a:txBody>
                  <a:tcPr marL="91450" marR="91450"/>
                </a:tc>
              </a:tr>
            </a:tbl>
          </a:graphicData>
        </a:graphic>
      </p:graphicFrame>
    </p:spTree>
    <p:extLst>
      <p:ext uri="{BB962C8B-B14F-4D97-AF65-F5344CB8AC3E}">
        <p14:creationId xmlns:p14="http://schemas.microsoft.com/office/powerpoint/2010/main" val="3238417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reeform 1"/>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27"/>
          <p:cNvSpPr txBox="1">
            <a:spLocks noChangeArrowheads="1"/>
          </p:cNvSpPr>
          <p:nvPr/>
        </p:nvSpPr>
        <p:spPr bwMode="auto">
          <a:xfrm>
            <a:off x="1765300" y="3914775"/>
            <a:ext cx="18351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endParaRPr lang="es-ES" altLang="es-ES_tradnl" sz="2800" b="1">
              <a:solidFill>
                <a:srgbClr val="000000"/>
              </a:solidFill>
            </a:endParaRPr>
          </a:p>
          <a:p>
            <a:pPr algn="ctr" eaLnBrk="1">
              <a:buSzPct val="100000"/>
            </a:pPr>
            <a:r>
              <a:rPr lang="es-ES" altLang="es-ES_tradnl" sz="2800" b="1">
                <a:solidFill>
                  <a:srgbClr val="000000"/>
                </a:solidFill>
              </a:rPr>
              <a:t>TEORÍA</a:t>
            </a:r>
          </a:p>
        </p:txBody>
      </p:sp>
      <p:sp>
        <p:nvSpPr>
          <p:cNvPr id="60420" name="Text Box 28"/>
          <p:cNvSpPr txBox="1">
            <a:spLocks noChangeArrowheads="1"/>
          </p:cNvSpPr>
          <p:nvPr/>
        </p:nvSpPr>
        <p:spPr bwMode="auto">
          <a:xfrm>
            <a:off x="3884613" y="3914775"/>
            <a:ext cx="21637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endParaRPr lang="es-ES" altLang="es-ES_tradnl" sz="2800" b="1">
              <a:solidFill>
                <a:srgbClr val="000000"/>
              </a:solidFill>
            </a:endParaRPr>
          </a:p>
          <a:p>
            <a:pPr algn="ctr" eaLnBrk="1">
              <a:buSzPct val="100000"/>
            </a:pPr>
            <a:r>
              <a:rPr lang="es-ES" altLang="es-ES_tradnl" sz="2800" b="1">
                <a:solidFill>
                  <a:srgbClr val="000000"/>
                </a:solidFill>
              </a:rPr>
              <a:t>PRÁCTICA</a:t>
            </a:r>
          </a:p>
        </p:txBody>
      </p:sp>
      <p:sp>
        <p:nvSpPr>
          <p:cNvPr id="60421" name="Text Box 29"/>
          <p:cNvSpPr txBox="1">
            <a:spLocks noChangeArrowheads="1"/>
          </p:cNvSpPr>
          <p:nvPr/>
        </p:nvSpPr>
        <p:spPr bwMode="auto">
          <a:xfrm>
            <a:off x="6048375" y="3908425"/>
            <a:ext cx="23796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endParaRPr lang="es-ES" altLang="es-ES_tradnl" sz="2800" b="1">
              <a:solidFill>
                <a:srgbClr val="000000"/>
              </a:solidFill>
            </a:endParaRPr>
          </a:p>
          <a:p>
            <a:pPr algn="ctr" eaLnBrk="1">
              <a:buSzPct val="100000"/>
            </a:pPr>
            <a:r>
              <a:rPr lang="es-ES" altLang="es-ES_tradnl" sz="2800" b="1" dirty="0">
                <a:solidFill>
                  <a:srgbClr val="000000"/>
                </a:solidFill>
              </a:rPr>
              <a:t>EXPRESIÓN</a:t>
            </a:r>
          </a:p>
        </p:txBody>
      </p:sp>
      <p:sp>
        <p:nvSpPr>
          <p:cNvPr id="60422" name="Text Box 30"/>
          <p:cNvSpPr txBox="1">
            <a:spLocks noChangeArrowheads="1"/>
          </p:cNvSpPr>
          <p:nvPr/>
        </p:nvSpPr>
        <p:spPr bwMode="auto">
          <a:xfrm>
            <a:off x="706438" y="503238"/>
            <a:ext cx="9271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B22222"/>
                </a:solidFill>
              </a:rPr>
              <a:t>ASPECTOS</a:t>
            </a:r>
            <a:r>
              <a:rPr lang="es-ES" altLang="es-ES_tradnl" sz="2800" b="1">
                <a:solidFill>
                  <a:srgbClr val="FF0000"/>
                </a:solidFill>
              </a:rPr>
              <a:t> ARMÓNICOS </a:t>
            </a:r>
          </a:p>
          <a:p>
            <a:pPr algn="ctr" eaLnBrk="1">
              <a:buSzPct val="100000"/>
            </a:pPr>
            <a:r>
              <a:rPr lang="es-ES" altLang="es-ES_tradnl" sz="2800">
                <a:solidFill>
                  <a:srgbClr val="FF0000"/>
                </a:solidFill>
              </a:rPr>
              <a:t>Orbe: distancia permitida en cada aspecto</a:t>
            </a:r>
          </a:p>
          <a:p>
            <a:pPr algn="ctr" eaLnBrk="1">
              <a:buSzPct val="100000"/>
            </a:pPr>
            <a:r>
              <a:rPr lang="es-ES" altLang="es-ES_tradnl" sz="2800" b="1">
                <a:solidFill>
                  <a:srgbClr val="FF0000"/>
                </a:solidFill>
              </a:rPr>
              <a:t>   </a:t>
            </a:r>
          </a:p>
        </p:txBody>
      </p:sp>
      <p:graphicFrame>
        <p:nvGraphicFramePr>
          <p:cNvPr id="2" name="Tabla 1"/>
          <p:cNvGraphicFramePr>
            <a:graphicFrameLocks noGrp="1"/>
          </p:cNvGraphicFramePr>
          <p:nvPr/>
        </p:nvGraphicFramePr>
        <p:xfrm>
          <a:off x="1584325" y="1971675"/>
          <a:ext cx="6719888" cy="1854200"/>
        </p:xfrm>
        <a:graphic>
          <a:graphicData uri="http://schemas.openxmlformats.org/drawingml/2006/table">
            <a:tbl>
              <a:tblPr/>
              <a:tblGrid>
                <a:gridCol w="2239963"/>
                <a:gridCol w="2239962"/>
                <a:gridCol w="2239963"/>
              </a:tblGrid>
              <a:tr h="914422">
                <a:tc>
                  <a:txBody>
                    <a:bodyPr/>
                    <a:lstStyle>
                      <a:lvl1pPr algn="ctr" defTabSz="457200">
                        <a:lnSpc>
                          <a:spcPct val="116000"/>
                        </a:lnSpc>
                        <a:spcAft>
                          <a:spcPts val="1175"/>
                        </a:spcAft>
                        <a:buClr>
                          <a:srgbClr val="000000"/>
                        </a:buClr>
                        <a:buSzPct val="100000"/>
                        <a:buFont typeface="Times New Roman" charset="0"/>
                        <a:defRPr sz="700" b="1">
                          <a:solidFill>
                            <a:srgbClr val="221E1F"/>
                          </a:solidFill>
                          <a:latin typeface="Verdana" charset="0"/>
                          <a:ea typeface="ＭＳ Ｐゴシック" charset="-128"/>
                        </a:defRPr>
                      </a:lvl1pPr>
                      <a:lvl2pPr algn="ctr" defTabSz="457200">
                        <a:lnSpc>
                          <a:spcPct val="116000"/>
                        </a:lnSpc>
                        <a:spcAft>
                          <a:spcPts val="938"/>
                        </a:spcAft>
                        <a:buClr>
                          <a:srgbClr val="000000"/>
                        </a:buClr>
                        <a:buSzPct val="100000"/>
                        <a:buFont typeface="Times New Roman" charset="0"/>
                        <a:defRPr sz="700" b="1">
                          <a:solidFill>
                            <a:srgbClr val="221E1F"/>
                          </a:solidFill>
                          <a:latin typeface="Verdana" charset="0"/>
                          <a:ea typeface="ＭＳ Ｐゴシック" charset="-128"/>
                        </a:defRPr>
                      </a:lvl2pPr>
                      <a:lvl3pPr algn="ctr" defTabSz="457200">
                        <a:lnSpc>
                          <a:spcPct val="116000"/>
                        </a:lnSpc>
                        <a:spcAft>
                          <a:spcPts val="700"/>
                        </a:spcAft>
                        <a:buClr>
                          <a:srgbClr val="000000"/>
                        </a:buClr>
                        <a:buSzPct val="100000"/>
                        <a:buFont typeface="Times New Roman" charset="0"/>
                        <a:defRPr sz="700" b="1">
                          <a:solidFill>
                            <a:srgbClr val="221E1F"/>
                          </a:solidFill>
                          <a:latin typeface="Verdana" charset="0"/>
                          <a:ea typeface="ＭＳ Ｐゴシック" charset="-128"/>
                        </a:defRPr>
                      </a:lvl3pPr>
                      <a:lvl4pPr algn="ctr" defTabSz="457200">
                        <a:lnSpc>
                          <a:spcPct val="116000"/>
                        </a:lnSpc>
                        <a:spcAft>
                          <a:spcPts val="475"/>
                        </a:spcAft>
                        <a:buClr>
                          <a:srgbClr val="000000"/>
                        </a:buClr>
                        <a:buSzPct val="100000"/>
                        <a:buFont typeface="Times New Roman" charset="0"/>
                        <a:defRPr sz="700" b="1">
                          <a:solidFill>
                            <a:srgbClr val="221E1F"/>
                          </a:solidFill>
                          <a:latin typeface="Verdana" charset="0"/>
                          <a:ea typeface="ＭＳ Ｐゴシック" charset="-128"/>
                        </a:defRPr>
                      </a:lvl4pPr>
                      <a:lvl5pPr algn="ctr" defTabSz="457200">
                        <a:lnSpc>
                          <a:spcPct val="116000"/>
                        </a:lnSpc>
                        <a:spcAft>
                          <a:spcPts val="238"/>
                        </a:spcAft>
                        <a:buClr>
                          <a:srgbClr val="000000"/>
                        </a:buClr>
                        <a:buSzPct val="100000"/>
                        <a:buFont typeface="Times New Roman" charset="0"/>
                        <a:defRPr sz="1500" b="1">
                          <a:solidFill>
                            <a:srgbClr val="221E1F"/>
                          </a:solidFill>
                          <a:latin typeface="Verdana" charset="0"/>
                          <a:ea typeface="ＭＳ Ｐゴシック" charset="-128"/>
                        </a:defRPr>
                      </a:lvl5pPr>
                      <a:lvl6pPr marL="25146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6pPr>
                      <a:lvl7pPr marL="29718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7pPr>
                      <a:lvl8pPr marL="34290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8pPr>
                      <a:lvl9pPr marL="38862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_tradnl" sz="1800" b="1" i="0" u="none" strike="noStrike" cap="none" normalizeH="0" baseline="0">
                          <a:ln>
                            <a:noFill/>
                          </a:ln>
                          <a:solidFill>
                            <a:srgbClr val="000000"/>
                          </a:solidFill>
                          <a:effectLst/>
                          <a:latin typeface="Arial" charset="0"/>
                          <a:ea typeface="ＭＳ Ｐゴシック" charset="-128"/>
                        </a:rPr>
                        <a:t> TRÍGONO (120º)</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FFFFFF"/>
                        </a:solidFill>
                        <a:effectLst/>
                        <a:latin typeface="Verdana" charset="0"/>
                        <a:ea typeface="ＭＳ Ｐゴシック"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ctr" defTabSz="457200">
                        <a:lnSpc>
                          <a:spcPct val="116000"/>
                        </a:lnSpc>
                        <a:spcAft>
                          <a:spcPts val="1175"/>
                        </a:spcAft>
                        <a:buClr>
                          <a:srgbClr val="000000"/>
                        </a:buClr>
                        <a:buSzPct val="100000"/>
                        <a:buFont typeface="Times New Roman" charset="0"/>
                        <a:defRPr sz="700" b="1">
                          <a:solidFill>
                            <a:srgbClr val="221E1F"/>
                          </a:solidFill>
                          <a:latin typeface="Verdana" charset="0"/>
                          <a:ea typeface="ＭＳ Ｐゴシック" charset="-128"/>
                        </a:defRPr>
                      </a:lvl1pPr>
                      <a:lvl2pPr algn="ctr" defTabSz="457200">
                        <a:lnSpc>
                          <a:spcPct val="116000"/>
                        </a:lnSpc>
                        <a:spcAft>
                          <a:spcPts val="938"/>
                        </a:spcAft>
                        <a:buClr>
                          <a:srgbClr val="000000"/>
                        </a:buClr>
                        <a:buSzPct val="100000"/>
                        <a:buFont typeface="Times New Roman" charset="0"/>
                        <a:defRPr sz="700" b="1">
                          <a:solidFill>
                            <a:srgbClr val="221E1F"/>
                          </a:solidFill>
                          <a:latin typeface="Verdana" charset="0"/>
                          <a:ea typeface="ＭＳ Ｐゴシック" charset="-128"/>
                        </a:defRPr>
                      </a:lvl2pPr>
                      <a:lvl3pPr algn="ctr" defTabSz="457200">
                        <a:lnSpc>
                          <a:spcPct val="116000"/>
                        </a:lnSpc>
                        <a:spcAft>
                          <a:spcPts val="700"/>
                        </a:spcAft>
                        <a:buClr>
                          <a:srgbClr val="000000"/>
                        </a:buClr>
                        <a:buSzPct val="100000"/>
                        <a:buFont typeface="Times New Roman" charset="0"/>
                        <a:defRPr sz="700" b="1">
                          <a:solidFill>
                            <a:srgbClr val="221E1F"/>
                          </a:solidFill>
                          <a:latin typeface="Verdana" charset="0"/>
                          <a:ea typeface="ＭＳ Ｐゴシック" charset="-128"/>
                        </a:defRPr>
                      </a:lvl3pPr>
                      <a:lvl4pPr algn="ctr" defTabSz="457200">
                        <a:lnSpc>
                          <a:spcPct val="116000"/>
                        </a:lnSpc>
                        <a:spcAft>
                          <a:spcPts val="475"/>
                        </a:spcAft>
                        <a:buClr>
                          <a:srgbClr val="000000"/>
                        </a:buClr>
                        <a:buSzPct val="100000"/>
                        <a:buFont typeface="Times New Roman" charset="0"/>
                        <a:defRPr sz="700" b="1">
                          <a:solidFill>
                            <a:srgbClr val="221E1F"/>
                          </a:solidFill>
                          <a:latin typeface="Verdana" charset="0"/>
                          <a:ea typeface="ＭＳ Ｐゴシック" charset="-128"/>
                        </a:defRPr>
                      </a:lvl4pPr>
                      <a:lvl5pPr algn="ctr" defTabSz="457200">
                        <a:lnSpc>
                          <a:spcPct val="116000"/>
                        </a:lnSpc>
                        <a:spcAft>
                          <a:spcPts val="238"/>
                        </a:spcAft>
                        <a:buClr>
                          <a:srgbClr val="000000"/>
                        </a:buClr>
                        <a:buSzPct val="100000"/>
                        <a:buFont typeface="Times New Roman" charset="0"/>
                        <a:defRPr sz="1500" b="1">
                          <a:solidFill>
                            <a:srgbClr val="221E1F"/>
                          </a:solidFill>
                          <a:latin typeface="Verdana" charset="0"/>
                          <a:ea typeface="ＭＳ Ｐゴシック" charset="-128"/>
                        </a:defRPr>
                      </a:lvl5pPr>
                      <a:lvl6pPr marL="25146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6pPr>
                      <a:lvl7pPr marL="29718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7pPr>
                      <a:lvl8pPr marL="34290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8pPr>
                      <a:lvl9pPr marL="38862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dirty="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_tradnl" sz="1800" b="1" i="0" u="none" strike="noStrike" cap="none" normalizeH="0" baseline="0" dirty="0">
                          <a:ln>
                            <a:noFill/>
                          </a:ln>
                          <a:solidFill>
                            <a:srgbClr val="000000"/>
                          </a:solidFill>
                          <a:effectLst/>
                          <a:latin typeface="Arial" charset="0"/>
                          <a:ea typeface="ＭＳ Ｐゴシック" charset="-128"/>
                        </a:rPr>
                        <a:t>CONJUNCIÓN (0 º)</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dirty="0">
                        <a:ln>
                          <a:noFill/>
                        </a:ln>
                        <a:solidFill>
                          <a:srgbClr val="FFFFFF"/>
                        </a:solidFill>
                        <a:effectLst/>
                        <a:latin typeface="Verdana" charset="0"/>
                        <a:ea typeface="ＭＳ Ｐゴシック"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ctr" defTabSz="457200">
                        <a:lnSpc>
                          <a:spcPct val="116000"/>
                        </a:lnSpc>
                        <a:spcAft>
                          <a:spcPts val="1175"/>
                        </a:spcAft>
                        <a:buClr>
                          <a:srgbClr val="000000"/>
                        </a:buClr>
                        <a:buSzPct val="100000"/>
                        <a:buFont typeface="Times New Roman" charset="0"/>
                        <a:defRPr sz="700" b="1">
                          <a:solidFill>
                            <a:srgbClr val="221E1F"/>
                          </a:solidFill>
                          <a:latin typeface="Verdana" charset="0"/>
                          <a:ea typeface="ＭＳ Ｐゴシック" charset="-128"/>
                        </a:defRPr>
                      </a:lvl1pPr>
                      <a:lvl2pPr algn="ctr" defTabSz="457200">
                        <a:lnSpc>
                          <a:spcPct val="116000"/>
                        </a:lnSpc>
                        <a:spcAft>
                          <a:spcPts val="938"/>
                        </a:spcAft>
                        <a:buClr>
                          <a:srgbClr val="000000"/>
                        </a:buClr>
                        <a:buSzPct val="100000"/>
                        <a:buFont typeface="Times New Roman" charset="0"/>
                        <a:defRPr sz="700" b="1">
                          <a:solidFill>
                            <a:srgbClr val="221E1F"/>
                          </a:solidFill>
                          <a:latin typeface="Verdana" charset="0"/>
                          <a:ea typeface="ＭＳ Ｐゴシック" charset="-128"/>
                        </a:defRPr>
                      </a:lvl2pPr>
                      <a:lvl3pPr algn="ctr" defTabSz="457200">
                        <a:lnSpc>
                          <a:spcPct val="116000"/>
                        </a:lnSpc>
                        <a:spcAft>
                          <a:spcPts val="700"/>
                        </a:spcAft>
                        <a:buClr>
                          <a:srgbClr val="000000"/>
                        </a:buClr>
                        <a:buSzPct val="100000"/>
                        <a:buFont typeface="Times New Roman" charset="0"/>
                        <a:defRPr sz="700" b="1">
                          <a:solidFill>
                            <a:srgbClr val="221E1F"/>
                          </a:solidFill>
                          <a:latin typeface="Verdana" charset="0"/>
                          <a:ea typeface="ＭＳ Ｐゴシック" charset="-128"/>
                        </a:defRPr>
                      </a:lvl3pPr>
                      <a:lvl4pPr algn="ctr" defTabSz="457200">
                        <a:lnSpc>
                          <a:spcPct val="116000"/>
                        </a:lnSpc>
                        <a:spcAft>
                          <a:spcPts val="475"/>
                        </a:spcAft>
                        <a:buClr>
                          <a:srgbClr val="000000"/>
                        </a:buClr>
                        <a:buSzPct val="100000"/>
                        <a:buFont typeface="Times New Roman" charset="0"/>
                        <a:defRPr sz="700" b="1">
                          <a:solidFill>
                            <a:srgbClr val="221E1F"/>
                          </a:solidFill>
                          <a:latin typeface="Verdana" charset="0"/>
                          <a:ea typeface="ＭＳ Ｐゴシック" charset="-128"/>
                        </a:defRPr>
                      </a:lvl4pPr>
                      <a:lvl5pPr algn="ctr" defTabSz="457200">
                        <a:lnSpc>
                          <a:spcPct val="116000"/>
                        </a:lnSpc>
                        <a:spcAft>
                          <a:spcPts val="238"/>
                        </a:spcAft>
                        <a:buClr>
                          <a:srgbClr val="000000"/>
                        </a:buClr>
                        <a:buSzPct val="100000"/>
                        <a:buFont typeface="Times New Roman" charset="0"/>
                        <a:defRPr sz="1500" b="1">
                          <a:solidFill>
                            <a:srgbClr val="221E1F"/>
                          </a:solidFill>
                          <a:latin typeface="Verdana" charset="0"/>
                          <a:ea typeface="ＭＳ Ｐゴシック" charset="-128"/>
                        </a:defRPr>
                      </a:lvl5pPr>
                      <a:lvl6pPr marL="25146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6pPr>
                      <a:lvl7pPr marL="29718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7pPr>
                      <a:lvl8pPr marL="34290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8pPr>
                      <a:lvl9pPr marL="38862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_tradnl" sz="1800" b="1" i="0" u="none" strike="noStrike" cap="none" normalizeH="0" baseline="0">
                          <a:ln>
                            <a:noFill/>
                          </a:ln>
                          <a:solidFill>
                            <a:srgbClr val="000000"/>
                          </a:solidFill>
                          <a:effectLst/>
                          <a:latin typeface="Arial" charset="0"/>
                          <a:ea typeface="ＭＳ Ｐゴシック" charset="-128"/>
                        </a:rPr>
                        <a:t>     SEXTIL (60 º)</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FFFFFF"/>
                        </a:solidFill>
                        <a:effectLst/>
                        <a:latin typeface="Verdana" charset="0"/>
                        <a:ea typeface="ＭＳ Ｐゴシック"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39778">
                <a:tc>
                  <a:txBody>
                    <a:bodyPr/>
                    <a:lstStyle>
                      <a:lvl1pPr algn="ctr">
                        <a:lnSpc>
                          <a:spcPct val="116000"/>
                        </a:lnSpc>
                        <a:spcAft>
                          <a:spcPts val="11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1pPr>
                      <a:lvl2pPr algn="ctr">
                        <a:lnSpc>
                          <a:spcPct val="116000"/>
                        </a:lnSpc>
                        <a:spcAft>
                          <a:spcPts val="9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2pPr>
                      <a:lvl3pPr algn="ctr">
                        <a:lnSpc>
                          <a:spcPct val="116000"/>
                        </a:lnSpc>
                        <a:spcAft>
                          <a:spcPts val="70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3pPr>
                      <a:lvl4pPr algn="ctr">
                        <a:lnSpc>
                          <a:spcPct val="116000"/>
                        </a:lnSpc>
                        <a:spcAft>
                          <a:spcPts val="4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4pPr>
                      <a:lvl5pPr algn="ctr">
                        <a:lnSpc>
                          <a:spcPct val="116000"/>
                        </a:lnSpc>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5pPr>
                      <a:lvl6pPr marL="25146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6pPr>
                      <a:lvl7pPr marL="29718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7pPr>
                      <a:lvl8pPr marL="34290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8pPr>
                      <a:lvl9pPr marL="38862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9pPr>
                    </a:lstStyle>
                    <a:p>
                      <a:pPr marL="0" marR="0" lvl="0" indent="0" algn="just" defTabSz="449263" rtl="0" eaLnBrk="1" fontAlgn="base" latinLnBrk="0" hangingPunct="0">
                        <a:lnSpc>
                          <a:spcPct val="3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FF0000"/>
                        </a:solidFill>
                        <a:effectLst/>
                        <a:latin typeface="Times New Roman" charset="0"/>
                        <a:ea typeface="ＭＳ Ｐゴシック" charset="-128"/>
                      </a:endParaRPr>
                    </a:p>
                    <a:p>
                      <a:pPr marL="0" marR="0" lvl="0" indent="0" algn="just" defTabSz="449263" rtl="0" eaLnBrk="1" fontAlgn="base" latinLnBrk="0" hangingPunct="0">
                        <a:lnSpc>
                          <a:spcPct val="3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Times New Roman" charset="0"/>
                          <a:ea typeface="ＭＳ Ｐゴシック" charset="-128"/>
                        </a:rPr>
                        <a:t>    </a:t>
                      </a:r>
                    </a:p>
                    <a:p>
                      <a:pPr marL="0" marR="0" lvl="0" indent="0" algn="just"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Verdana" charset="0"/>
                          <a:ea typeface="ＭＳ Ｐゴシック" charset="-128"/>
                        </a:rPr>
                        <a:t>  Aprendizaje</a:t>
                      </a:r>
                    </a:p>
                    <a:p>
                      <a:pPr marL="0" marR="0" lvl="0" indent="0" algn="just"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Verdana" charset="0"/>
                          <a:ea typeface="ＭＳ Ｐゴシック" charset="-128"/>
                        </a:rPr>
                        <a:t>   Gestación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lgn="ctr" defTabSz="457200">
                        <a:lnSpc>
                          <a:spcPct val="116000"/>
                        </a:lnSpc>
                        <a:spcAft>
                          <a:spcPts val="1175"/>
                        </a:spcAft>
                        <a:buClr>
                          <a:srgbClr val="000000"/>
                        </a:buClr>
                        <a:buSzPct val="100000"/>
                        <a:buFont typeface="Times New Roman" charset="0"/>
                        <a:defRPr sz="700" b="1">
                          <a:solidFill>
                            <a:srgbClr val="221E1F"/>
                          </a:solidFill>
                          <a:latin typeface="Verdana" charset="0"/>
                          <a:ea typeface="ＭＳ Ｐゴシック" charset="-128"/>
                        </a:defRPr>
                      </a:lvl1pPr>
                      <a:lvl2pPr algn="ctr" defTabSz="457200">
                        <a:lnSpc>
                          <a:spcPct val="116000"/>
                        </a:lnSpc>
                        <a:spcAft>
                          <a:spcPts val="938"/>
                        </a:spcAft>
                        <a:buClr>
                          <a:srgbClr val="000000"/>
                        </a:buClr>
                        <a:buSzPct val="100000"/>
                        <a:buFont typeface="Times New Roman" charset="0"/>
                        <a:defRPr sz="700" b="1">
                          <a:solidFill>
                            <a:srgbClr val="221E1F"/>
                          </a:solidFill>
                          <a:latin typeface="Verdana" charset="0"/>
                          <a:ea typeface="ＭＳ Ｐゴシック" charset="-128"/>
                        </a:defRPr>
                      </a:lvl2pPr>
                      <a:lvl3pPr algn="ctr" defTabSz="457200">
                        <a:lnSpc>
                          <a:spcPct val="116000"/>
                        </a:lnSpc>
                        <a:spcAft>
                          <a:spcPts val="700"/>
                        </a:spcAft>
                        <a:buClr>
                          <a:srgbClr val="000000"/>
                        </a:buClr>
                        <a:buSzPct val="100000"/>
                        <a:buFont typeface="Times New Roman" charset="0"/>
                        <a:defRPr sz="700" b="1">
                          <a:solidFill>
                            <a:srgbClr val="221E1F"/>
                          </a:solidFill>
                          <a:latin typeface="Verdana" charset="0"/>
                          <a:ea typeface="ＭＳ Ｐゴシック" charset="-128"/>
                        </a:defRPr>
                      </a:lvl3pPr>
                      <a:lvl4pPr algn="ctr" defTabSz="457200">
                        <a:lnSpc>
                          <a:spcPct val="116000"/>
                        </a:lnSpc>
                        <a:spcAft>
                          <a:spcPts val="475"/>
                        </a:spcAft>
                        <a:buClr>
                          <a:srgbClr val="000000"/>
                        </a:buClr>
                        <a:buSzPct val="100000"/>
                        <a:buFont typeface="Times New Roman" charset="0"/>
                        <a:defRPr sz="700" b="1">
                          <a:solidFill>
                            <a:srgbClr val="221E1F"/>
                          </a:solidFill>
                          <a:latin typeface="Verdana" charset="0"/>
                          <a:ea typeface="ＭＳ Ｐゴシック" charset="-128"/>
                        </a:defRPr>
                      </a:lvl4pPr>
                      <a:lvl5pPr algn="ctr" defTabSz="457200">
                        <a:lnSpc>
                          <a:spcPct val="116000"/>
                        </a:lnSpc>
                        <a:spcAft>
                          <a:spcPts val="238"/>
                        </a:spcAft>
                        <a:buClr>
                          <a:srgbClr val="000000"/>
                        </a:buClr>
                        <a:buSzPct val="100000"/>
                        <a:buFont typeface="Times New Roman" charset="0"/>
                        <a:defRPr sz="1500" b="1">
                          <a:solidFill>
                            <a:srgbClr val="221E1F"/>
                          </a:solidFill>
                          <a:latin typeface="Verdana" charset="0"/>
                          <a:ea typeface="ＭＳ Ｐゴシック" charset="-128"/>
                        </a:defRPr>
                      </a:lvl5pPr>
                      <a:lvl6pPr marL="25146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6pPr>
                      <a:lvl7pPr marL="29718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7pPr>
                      <a:lvl8pPr marL="34290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8pPr>
                      <a:lvl9pPr marL="38862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s-ES" altLang="es-ES_tradnl" sz="1800" b="0" i="0" u="none" strike="noStrike" cap="none" normalizeH="0" baseline="0">
                        <a:ln>
                          <a:noFill/>
                        </a:ln>
                        <a:solidFill>
                          <a:srgbClr val="FF0000"/>
                        </a:solidFill>
                        <a:effectLst/>
                        <a:latin typeface="Verdana" charset="0"/>
                        <a:ea typeface="ＭＳ Ｐゴシック" charset="-128"/>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altLang="es-ES_tradnl" sz="1800" b="0" i="0" u="none" strike="noStrike" cap="none" normalizeH="0" baseline="0">
                          <a:ln>
                            <a:noFill/>
                          </a:ln>
                          <a:solidFill>
                            <a:srgbClr val="FF0000"/>
                          </a:solidFill>
                          <a:effectLst/>
                          <a:latin typeface="Verdana" charset="0"/>
                          <a:ea typeface="ＭＳ Ｐゴシック" charset="-128"/>
                        </a:rPr>
                        <a:t>Experimentación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lgn="ctr" defTabSz="457200">
                        <a:lnSpc>
                          <a:spcPct val="116000"/>
                        </a:lnSpc>
                        <a:spcAft>
                          <a:spcPts val="1175"/>
                        </a:spcAft>
                        <a:buClr>
                          <a:srgbClr val="000000"/>
                        </a:buClr>
                        <a:buSzPct val="100000"/>
                        <a:buFont typeface="Times New Roman" charset="0"/>
                        <a:defRPr sz="700" b="1">
                          <a:solidFill>
                            <a:srgbClr val="221E1F"/>
                          </a:solidFill>
                          <a:latin typeface="Verdana" charset="0"/>
                          <a:ea typeface="ＭＳ Ｐゴシック" charset="-128"/>
                        </a:defRPr>
                      </a:lvl1pPr>
                      <a:lvl2pPr algn="ctr" defTabSz="457200">
                        <a:lnSpc>
                          <a:spcPct val="116000"/>
                        </a:lnSpc>
                        <a:spcAft>
                          <a:spcPts val="938"/>
                        </a:spcAft>
                        <a:buClr>
                          <a:srgbClr val="000000"/>
                        </a:buClr>
                        <a:buSzPct val="100000"/>
                        <a:buFont typeface="Times New Roman" charset="0"/>
                        <a:defRPr sz="700" b="1">
                          <a:solidFill>
                            <a:srgbClr val="221E1F"/>
                          </a:solidFill>
                          <a:latin typeface="Verdana" charset="0"/>
                          <a:ea typeface="ＭＳ Ｐゴシック" charset="-128"/>
                        </a:defRPr>
                      </a:lvl2pPr>
                      <a:lvl3pPr algn="ctr" defTabSz="457200">
                        <a:lnSpc>
                          <a:spcPct val="116000"/>
                        </a:lnSpc>
                        <a:spcAft>
                          <a:spcPts val="700"/>
                        </a:spcAft>
                        <a:buClr>
                          <a:srgbClr val="000000"/>
                        </a:buClr>
                        <a:buSzPct val="100000"/>
                        <a:buFont typeface="Times New Roman" charset="0"/>
                        <a:defRPr sz="700" b="1">
                          <a:solidFill>
                            <a:srgbClr val="221E1F"/>
                          </a:solidFill>
                          <a:latin typeface="Verdana" charset="0"/>
                          <a:ea typeface="ＭＳ Ｐゴシック" charset="-128"/>
                        </a:defRPr>
                      </a:lvl3pPr>
                      <a:lvl4pPr algn="ctr" defTabSz="457200">
                        <a:lnSpc>
                          <a:spcPct val="116000"/>
                        </a:lnSpc>
                        <a:spcAft>
                          <a:spcPts val="475"/>
                        </a:spcAft>
                        <a:buClr>
                          <a:srgbClr val="000000"/>
                        </a:buClr>
                        <a:buSzPct val="100000"/>
                        <a:buFont typeface="Times New Roman" charset="0"/>
                        <a:defRPr sz="700" b="1">
                          <a:solidFill>
                            <a:srgbClr val="221E1F"/>
                          </a:solidFill>
                          <a:latin typeface="Verdana" charset="0"/>
                          <a:ea typeface="ＭＳ Ｐゴシック" charset="-128"/>
                        </a:defRPr>
                      </a:lvl4pPr>
                      <a:lvl5pPr algn="ctr" defTabSz="457200">
                        <a:lnSpc>
                          <a:spcPct val="116000"/>
                        </a:lnSpc>
                        <a:spcAft>
                          <a:spcPts val="238"/>
                        </a:spcAft>
                        <a:buClr>
                          <a:srgbClr val="000000"/>
                        </a:buClr>
                        <a:buSzPct val="100000"/>
                        <a:buFont typeface="Times New Roman" charset="0"/>
                        <a:defRPr sz="1500" b="1">
                          <a:solidFill>
                            <a:srgbClr val="221E1F"/>
                          </a:solidFill>
                          <a:latin typeface="Verdana" charset="0"/>
                          <a:ea typeface="ＭＳ Ｐゴシック" charset="-128"/>
                        </a:defRPr>
                      </a:lvl5pPr>
                      <a:lvl6pPr marL="25146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6pPr>
                      <a:lvl7pPr marL="29718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7pPr>
                      <a:lvl8pPr marL="34290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8pPr>
                      <a:lvl9pPr marL="38862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s-ES" altLang="es-ES_tradnl" sz="1800" b="0" i="0" u="none" strike="noStrike" cap="none" normalizeH="0" baseline="0" dirty="0">
                        <a:ln>
                          <a:noFill/>
                        </a:ln>
                        <a:solidFill>
                          <a:srgbClr val="FF0000"/>
                        </a:solidFill>
                        <a:effectLst/>
                        <a:latin typeface="Verdana" charset="0"/>
                        <a:ea typeface="ＭＳ Ｐゴシック" charset="-128"/>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altLang="es-ES_tradnl" sz="1800" b="0" i="0" u="none" strike="noStrike" cap="none" normalizeH="0" baseline="0" dirty="0">
                          <a:ln>
                            <a:noFill/>
                          </a:ln>
                          <a:solidFill>
                            <a:srgbClr val="FF0000"/>
                          </a:solidFill>
                          <a:effectLst/>
                          <a:latin typeface="Verdana" charset="0"/>
                          <a:ea typeface="ＭＳ Ｐゴシック" charset="-128"/>
                        </a:rPr>
                        <a:t>     Expresión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9" name="Text Box 29"/>
          <p:cNvSpPr txBox="1">
            <a:spLocks noChangeArrowheads="1"/>
          </p:cNvSpPr>
          <p:nvPr/>
        </p:nvSpPr>
        <p:spPr bwMode="auto">
          <a:xfrm>
            <a:off x="1367904" y="4484588"/>
            <a:ext cx="799249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endParaRPr lang="es-ES" altLang="es-ES_tradnl" sz="2800" b="1" dirty="0">
              <a:solidFill>
                <a:srgbClr val="FF0000"/>
              </a:solidFill>
            </a:endParaRPr>
          </a:p>
          <a:p>
            <a:pPr algn="ctr" eaLnBrk="1">
              <a:buSzPct val="100000"/>
            </a:pPr>
            <a:r>
              <a:rPr lang="es-ES" altLang="es-ES_tradnl" sz="2800" b="1" dirty="0" smtClean="0">
                <a:solidFill>
                  <a:srgbClr val="FF0000"/>
                </a:solidFill>
              </a:rPr>
              <a:t>¡¡Hay que activarlos </a:t>
            </a:r>
            <a:r>
              <a:rPr lang="es-ES" altLang="es-ES_tradnl" sz="2800" b="1" dirty="0" err="1" smtClean="0">
                <a:solidFill>
                  <a:srgbClr val="FF0000"/>
                </a:solidFill>
              </a:rPr>
              <a:t>conScientemente</a:t>
            </a:r>
            <a:r>
              <a:rPr lang="es-ES" altLang="es-ES_tradnl" sz="2800" b="1" dirty="0" smtClean="0">
                <a:solidFill>
                  <a:srgbClr val="FF0000"/>
                </a:solidFill>
              </a:rPr>
              <a:t>!!</a:t>
            </a:r>
            <a:endParaRPr lang="es-ES" altLang="es-ES_tradnl" sz="2800" b="1" dirty="0">
              <a:solidFill>
                <a:srgbClr val="FF0000"/>
              </a:solidFill>
            </a:endParaRPr>
          </a:p>
        </p:txBody>
      </p:sp>
    </p:spTree>
    <p:extLst>
      <p:ext uri="{BB962C8B-B14F-4D97-AF65-F5344CB8AC3E}">
        <p14:creationId xmlns:p14="http://schemas.microsoft.com/office/powerpoint/2010/main" val="9007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reeform 1"/>
          <p:cNvSpPr>
            <a:spLocks noChangeArrowheads="1"/>
          </p:cNvSpPr>
          <p:nvPr/>
        </p:nvSpPr>
        <p:spPr bwMode="auto">
          <a:xfrm>
            <a:off x="0" y="0"/>
            <a:ext cx="671513" cy="56705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4798"/>
          </a:solidFill>
          <a:ln w="9360" cap="sq">
            <a:solidFill>
              <a:srgbClr val="004798"/>
            </a:solidFill>
            <a:round/>
            <a:headEnd/>
            <a:tailEnd/>
          </a:ln>
        </p:spPr>
        <p:txBody>
          <a:bodyPr wrap="none" anchor="ctr"/>
          <a:lstStyle/>
          <a:p>
            <a:endParaRPr lang="es-ES_tradnl"/>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71463"/>
            <a:ext cx="16192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708025" y="811213"/>
            <a:ext cx="9271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B22222"/>
                </a:solidFill>
              </a:rPr>
              <a:t>ASPECTOS</a:t>
            </a:r>
            <a:r>
              <a:rPr lang="es-ES" altLang="es-ES_tradnl" sz="2800" b="1">
                <a:solidFill>
                  <a:srgbClr val="FF0000"/>
                </a:solidFill>
              </a:rPr>
              <a:t> INARMÓNICOS O DIFICULTADORES</a:t>
            </a:r>
          </a:p>
          <a:p>
            <a:pPr algn="ctr" eaLnBrk="1">
              <a:buSzPct val="100000"/>
              <a:buFont typeface="Times New Roman" charset="0"/>
              <a:buNone/>
            </a:pPr>
            <a:r>
              <a:rPr lang="es-ES" altLang="es-ES_tradnl" sz="2800">
                <a:solidFill>
                  <a:srgbClr val="FF0000"/>
                </a:solidFill>
              </a:rPr>
              <a:t>Orbe: distancia permitida en cada aspecto</a:t>
            </a:r>
          </a:p>
          <a:p>
            <a:pPr algn="ctr" eaLnBrk="1">
              <a:buSzPct val="100000"/>
            </a:pPr>
            <a:endParaRPr lang="es-ES" altLang="es-ES_tradnl" sz="2800" b="1">
              <a:solidFill>
                <a:srgbClr val="FF0000"/>
              </a:solidFill>
            </a:endParaRPr>
          </a:p>
          <a:p>
            <a:pPr algn="ctr" eaLnBrk="1">
              <a:buSzPct val="100000"/>
            </a:pPr>
            <a:endParaRPr lang="es-ES" altLang="es-ES_tradnl" sz="2800">
              <a:solidFill>
                <a:srgbClr val="FF0000"/>
              </a:solidFill>
            </a:endParaRPr>
          </a:p>
          <a:p>
            <a:pPr algn="ctr" eaLnBrk="1">
              <a:buSzPct val="100000"/>
            </a:pPr>
            <a:r>
              <a:rPr lang="es-ES" altLang="es-ES_tradnl" sz="2800" b="1">
                <a:solidFill>
                  <a:srgbClr val="FF0000"/>
                </a:solidFill>
              </a:rPr>
              <a:t>   </a:t>
            </a:r>
          </a:p>
        </p:txBody>
      </p:sp>
      <p:sp>
        <p:nvSpPr>
          <p:cNvPr id="62468" name="Text Box 5"/>
          <p:cNvSpPr txBox="1">
            <a:spLocks noChangeArrowheads="1"/>
          </p:cNvSpPr>
          <p:nvPr/>
        </p:nvSpPr>
        <p:spPr bwMode="auto">
          <a:xfrm>
            <a:off x="503238" y="4203700"/>
            <a:ext cx="9271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60" tIns="50760" rIns="50760" bIns="507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chemeClr val="bg1"/>
                </a:solidFill>
                <a:latin typeface="Arial" charset="0"/>
                <a:ea typeface="ＭＳ Ｐゴシック" charset="-128"/>
              </a:defRPr>
            </a:lvl9pPr>
          </a:lstStyle>
          <a:p>
            <a:pPr algn="ctr" eaLnBrk="1">
              <a:buSzPct val="100000"/>
            </a:pPr>
            <a:r>
              <a:rPr lang="es-ES" altLang="es-ES_tradnl" sz="2800" b="1">
                <a:solidFill>
                  <a:srgbClr val="FF0000"/>
                </a:solidFill>
              </a:rPr>
              <a:t>               DIFICULTAD      DIFICULTAD MÁXIMA</a:t>
            </a:r>
          </a:p>
          <a:p>
            <a:pPr algn="ctr" eaLnBrk="1">
              <a:buSzPct val="100000"/>
            </a:pPr>
            <a:endParaRPr lang="es-ES" altLang="es-ES_tradnl" sz="2800">
              <a:solidFill>
                <a:srgbClr val="FF0000"/>
              </a:solidFill>
            </a:endParaRPr>
          </a:p>
          <a:p>
            <a:pPr algn="ctr" eaLnBrk="1">
              <a:buSzPct val="100000"/>
            </a:pPr>
            <a:r>
              <a:rPr lang="es-ES" altLang="es-ES_tradnl" sz="2800" b="1">
                <a:solidFill>
                  <a:srgbClr val="FF0000"/>
                </a:solidFill>
              </a:rPr>
              <a:t>   </a:t>
            </a:r>
          </a:p>
        </p:txBody>
      </p:sp>
      <p:graphicFrame>
        <p:nvGraphicFramePr>
          <p:cNvPr id="7" name="Tabla 6"/>
          <p:cNvGraphicFramePr>
            <a:graphicFrameLocks noGrp="1"/>
          </p:cNvGraphicFramePr>
          <p:nvPr/>
        </p:nvGraphicFramePr>
        <p:xfrm>
          <a:off x="2232025" y="1971675"/>
          <a:ext cx="6192838" cy="1854200"/>
        </p:xfrm>
        <a:graphic>
          <a:graphicData uri="http://schemas.openxmlformats.org/drawingml/2006/table">
            <a:tbl>
              <a:tblPr/>
              <a:tblGrid>
                <a:gridCol w="3095625"/>
                <a:gridCol w="3097213"/>
              </a:tblGrid>
              <a:tr h="914422">
                <a:tc>
                  <a:txBody>
                    <a:bodyPr/>
                    <a:lstStyle>
                      <a:lvl1pPr algn="ctr" defTabSz="457200">
                        <a:lnSpc>
                          <a:spcPct val="116000"/>
                        </a:lnSpc>
                        <a:spcAft>
                          <a:spcPts val="1175"/>
                        </a:spcAft>
                        <a:buClr>
                          <a:srgbClr val="000000"/>
                        </a:buClr>
                        <a:buSzPct val="100000"/>
                        <a:buFont typeface="Times New Roman" charset="0"/>
                        <a:defRPr sz="700" b="1">
                          <a:solidFill>
                            <a:srgbClr val="221E1F"/>
                          </a:solidFill>
                          <a:latin typeface="Verdana" charset="0"/>
                          <a:ea typeface="ＭＳ Ｐゴシック" charset="-128"/>
                        </a:defRPr>
                      </a:lvl1pPr>
                      <a:lvl2pPr algn="ctr" defTabSz="457200">
                        <a:lnSpc>
                          <a:spcPct val="116000"/>
                        </a:lnSpc>
                        <a:spcAft>
                          <a:spcPts val="938"/>
                        </a:spcAft>
                        <a:buClr>
                          <a:srgbClr val="000000"/>
                        </a:buClr>
                        <a:buSzPct val="100000"/>
                        <a:buFont typeface="Times New Roman" charset="0"/>
                        <a:defRPr sz="700" b="1">
                          <a:solidFill>
                            <a:srgbClr val="221E1F"/>
                          </a:solidFill>
                          <a:latin typeface="Verdana" charset="0"/>
                          <a:ea typeface="ＭＳ Ｐゴシック" charset="-128"/>
                        </a:defRPr>
                      </a:lvl2pPr>
                      <a:lvl3pPr algn="ctr" defTabSz="457200">
                        <a:lnSpc>
                          <a:spcPct val="116000"/>
                        </a:lnSpc>
                        <a:spcAft>
                          <a:spcPts val="700"/>
                        </a:spcAft>
                        <a:buClr>
                          <a:srgbClr val="000000"/>
                        </a:buClr>
                        <a:buSzPct val="100000"/>
                        <a:buFont typeface="Times New Roman" charset="0"/>
                        <a:defRPr sz="700" b="1">
                          <a:solidFill>
                            <a:srgbClr val="221E1F"/>
                          </a:solidFill>
                          <a:latin typeface="Verdana" charset="0"/>
                          <a:ea typeface="ＭＳ Ｐゴシック" charset="-128"/>
                        </a:defRPr>
                      </a:lvl3pPr>
                      <a:lvl4pPr algn="ctr" defTabSz="457200">
                        <a:lnSpc>
                          <a:spcPct val="116000"/>
                        </a:lnSpc>
                        <a:spcAft>
                          <a:spcPts val="475"/>
                        </a:spcAft>
                        <a:buClr>
                          <a:srgbClr val="000000"/>
                        </a:buClr>
                        <a:buSzPct val="100000"/>
                        <a:buFont typeface="Times New Roman" charset="0"/>
                        <a:defRPr sz="700" b="1">
                          <a:solidFill>
                            <a:srgbClr val="221E1F"/>
                          </a:solidFill>
                          <a:latin typeface="Verdana" charset="0"/>
                          <a:ea typeface="ＭＳ Ｐゴシック" charset="-128"/>
                        </a:defRPr>
                      </a:lvl4pPr>
                      <a:lvl5pPr algn="ctr" defTabSz="457200">
                        <a:lnSpc>
                          <a:spcPct val="116000"/>
                        </a:lnSpc>
                        <a:spcAft>
                          <a:spcPts val="238"/>
                        </a:spcAft>
                        <a:buClr>
                          <a:srgbClr val="000000"/>
                        </a:buClr>
                        <a:buSzPct val="100000"/>
                        <a:buFont typeface="Times New Roman" charset="0"/>
                        <a:defRPr sz="1500" b="1">
                          <a:solidFill>
                            <a:srgbClr val="221E1F"/>
                          </a:solidFill>
                          <a:latin typeface="Verdana" charset="0"/>
                          <a:ea typeface="ＭＳ Ｐゴシック" charset="-128"/>
                        </a:defRPr>
                      </a:lvl5pPr>
                      <a:lvl6pPr marL="25146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6pPr>
                      <a:lvl7pPr marL="29718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7pPr>
                      <a:lvl8pPr marL="34290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8pPr>
                      <a:lvl9pPr marL="38862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_tradnl" sz="1800" b="1" i="0" u="none" strike="noStrike" cap="none" normalizeH="0" baseline="0">
                          <a:ln>
                            <a:noFill/>
                          </a:ln>
                          <a:solidFill>
                            <a:srgbClr val="000000"/>
                          </a:solidFill>
                          <a:effectLst/>
                          <a:latin typeface="Arial" charset="0"/>
                          <a:ea typeface="ＭＳ Ｐゴシック" charset="-128"/>
                        </a:rPr>
                        <a:t>     OPOSICIÓN (180º)</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FFFFFF"/>
                        </a:solidFill>
                        <a:effectLst/>
                        <a:latin typeface="Verdana" charset="0"/>
                        <a:ea typeface="ＭＳ Ｐゴシック"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ctr" defTabSz="457200">
                        <a:lnSpc>
                          <a:spcPct val="116000"/>
                        </a:lnSpc>
                        <a:spcAft>
                          <a:spcPts val="1175"/>
                        </a:spcAft>
                        <a:buClr>
                          <a:srgbClr val="000000"/>
                        </a:buClr>
                        <a:buSzPct val="100000"/>
                        <a:buFont typeface="Times New Roman" charset="0"/>
                        <a:defRPr sz="700" b="1">
                          <a:solidFill>
                            <a:srgbClr val="221E1F"/>
                          </a:solidFill>
                          <a:latin typeface="Verdana" charset="0"/>
                          <a:ea typeface="ＭＳ Ｐゴシック" charset="-128"/>
                        </a:defRPr>
                      </a:lvl1pPr>
                      <a:lvl2pPr algn="ctr" defTabSz="457200">
                        <a:lnSpc>
                          <a:spcPct val="116000"/>
                        </a:lnSpc>
                        <a:spcAft>
                          <a:spcPts val="938"/>
                        </a:spcAft>
                        <a:buClr>
                          <a:srgbClr val="000000"/>
                        </a:buClr>
                        <a:buSzPct val="100000"/>
                        <a:buFont typeface="Times New Roman" charset="0"/>
                        <a:defRPr sz="700" b="1">
                          <a:solidFill>
                            <a:srgbClr val="221E1F"/>
                          </a:solidFill>
                          <a:latin typeface="Verdana" charset="0"/>
                          <a:ea typeface="ＭＳ Ｐゴシック" charset="-128"/>
                        </a:defRPr>
                      </a:lvl2pPr>
                      <a:lvl3pPr algn="ctr" defTabSz="457200">
                        <a:lnSpc>
                          <a:spcPct val="116000"/>
                        </a:lnSpc>
                        <a:spcAft>
                          <a:spcPts val="700"/>
                        </a:spcAft>
                        <a:buClr>
                          <a:srgbClr val="000000"/>
                        </a:buClr>
                        <a:buSzPct val="100000"/>
                        <a:buFont typeface="Times New Roman" charset="0"/>
                        <a:defRPr sz="700" b="1">
                          <a:solidFill>
                            <a:srgbClr val="221E1F"/>
                          </a:solidFill>
                          <a:latin typeface="Verdana" charset="0"/>
                          <a:ea typeface="ＭＳ Ｐゴシック" charset="-128"/>
                        </a:defRPr>
                      </a:lvl3pPr>
                      <a:lvl4pPr algn="ctr" defTabSz="457200">
                        <a:lnSpc>
                          <a:spcPct val="116000"/>
                        </a:lnSpc>
                        <a:spcAft>
                          <a:spcPts val="475"/>
                        </a:spcAft>
                        <a:buClr>
                          <a:srgbClr val="000000"/>
                        </a:buClr>
                        <a:buSzPct val="100000"/>
                        <a:buFont typeface="Times New Roman" charset="0"/>
                        <a:defRPr sz="700" b="1">
                          <a:solidFill>
                            <a:srgbClr val="221E1F"/>
                          </a:solidFill>
                          <a:latin typeface="Verdana" charset="0"/>
                          <a:ea typeface="ＭＳ Ｐゴシック" charset="-128"/>
                        </a:defRPr>
                      </a:lvl4pPr>
                      <a:lvl5pPr algn="ctr" defTabSz="457200">
                        <a:lnSpc>
                          <a:spcPct val="116000"/>
                        </a:lnSpc>
                        <a:spcAft>
                          <a:spcPts val="238"/>
                        </a:spcAft>
                        <a:buClr>
                          <a:srgbClr val="000000"/>
                        </a:buClr>
                        <a:buSzPct val="100000"/>
                        <a:buFont typeface="Times New Roman" charset="0"/>
                        <a:defRPr sz="1500" b="1">
                          <a:solidFill>
                            <a:srgbClr val="221E1F"/>
                          </a:solidFill>
                          <a:latin typeface="Verdana" charset="0"/>
                          <a:ea typeface="ＭＳ Ｐゴシック" charset="-128"/>
                        </a:defRPr>
                      </a:lvl5pPr>
                      <a:lvl6pPr marL="25146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6pPr>
                      <a:lvl7pPr marL="29718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7pPr>
                      <a:lvl8pPr marL="34290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8pPr>
                      <a:lvl9pPr marL="38862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000000"/>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s-ES_tradnl" sz="1800" b="1" i="0" u="none" strike="noStrike" cap="none" normalizeH="0" baseline="0">
                          <a:ln>
                            <a:noFill/>
                          </a:ln>
                          <a:solidFill>
                            <a:srgbClr val="000000"/>
                          </a:solidFill>
                          <a:effectLst/>
                          <a:latin typeface="Arial" charset="0"/>
                          <a:ea typeface="ＭＳ Ｐゴシック" charset="-128"/>
                        </a:rPr>
                        <a:t>     CUADRATURA (90º)</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s-ES" altLang="es-ES_tradnl" sz="1800" b="1" i="0" u="none" strike="noStrike" cap="none" normalizeH="0" baseline="0">
                        <a:ln>
                          <a:noFill/>
                        </a:ln>
                        <a:solidFill>
                          <a:srgbClr val="FFFFFF"/>
                        </a:solidFill>
                        <a:effectLst/>
                        <a:latin typeface="Verdana" charset="0"/>
                        <a:ea typeface="ＭＳ Ｐゴシック"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39778">
                <a:tc>
                  <a:txBody>
                    <a:bodyPr/>
                    <a:lstStyle>
                      <a:lvl1pPr algn="ctr">
                        <a:lnSpc>
                          <a:spcPct val="116000"/>
                        </a:lnSpc>
                        <a:spcAft>
                          <a:spcPts val="11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1pPr>
                      <a:lvl2pPr algn="ctr">
                        <a:lnSpc>
                          <a:spcPct val="116000"/>
                        </a:lnSpc>
                        <a:spcAft>
                          <a:spcPts val="9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2pPr>
                      <a:lvl3pPr algn="ctr">
                        <a:lnSpc>
                          <a:spcPct val="116000"/>
                        </a:lnSpc>
                        <a:spcAft>
                          <a:spcPts val="70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3pPr>
                      <a:lvl4pPr algn="ctr">
                        <a:lnSpc>
                          <a:spcPct val="116000"/>
                        </a:lnSpc>
                        <a:spcAft>
                          <a:spcPts val="475"/>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700" b="1">
                          <a:solidFill>
                            <a:srgbClr val="221E1F"/>
                          </a:solidFill>
                          <a:latin typeface="Verdana" charset="0"/>
                          <a:ea typeface="ＭＳ Ｐゴシック" charset="-128"/>
                        </a:defRPr>
                      </a:lvl4pPr>
                      <a:lvl5pPr algn="ctr">
                        <a:lnSpc>
                          <a:spcPct val="116000"/>
                        </a:lnSpc>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5pPr>
                      <a:lvl6pPr marL="25146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6pPr>
                      <a:lvl7pPr marL="29718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7pPr>
                      <a:lvl8pPr marL="34290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8pPr>
                      <a:lvl9pPr marL="3886200" indent="-228600" algn="ctr" defTabSz="449263" eaLnBrk="0" fontAlgn="base" hangingPunct="0">
                        <a:lnSpc>
                          <a:spcPct val="116000"/>
                        </a:lnSpc>
                        <a:spcBef>
                          <a:spcPct val="0"/>
                        </a:spcBef>
                        <a:spcAft>
                          <a:spcPts val="238"/>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b="1">
                          <a:solidFill>
                            <a:srgbClr val="221E1F"/>
                          </a:solidFill>
                          <a:latin typeface="Verdana" charset="0"/>
                          <a:ea typeface="ＭＳ Ｐゴシック" charset="-128"/>
                        </a:defRPr>
                      </a:lvl9pPr>
                    </a:lstStyle>
                    <a:p>
                      <a:pPr marL="0" marR="0" lvl="0" indent="0" algn="just" defTabSz="449263" rtl="0" eaLnBrk="1" fontAlgn="base" latinLnBrk="0" hangingPunct="0">
                        <a:lnSpc>
                          <a:spcPct val="3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altLang="es-ES_tradnl" sz="1800" b="0" i="0" u="none" strike="noStrike" cap="none" normalizeH="0" baseline="0">
                        <a:ln>
                          <a:noFill/>
                        </a:ln>
                        <a:solidFill>
                          <a:srgbClr val="FF0000"/>
                        </a:solidFill>
                        <a:effectLst/>
                        <a:latin typeface="Times New Roman" charset="0"/>
                        <a:ea typeface="ＭＳ Ｐゴシック" charset="-128"/>
                      </a:endParaRPr>
                    </a:p>
                    <a:p>
                      <a:pPr marL="0" marR="0" lvl="0" indent="0" algn="just" defTabSz="449263" rtl="0" eaLnBrk="1" fontAlgn="base" latinLnBrk="0" hangingPunct="0">
                        <a:lnSpc>
                          <a:spcPct val="3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Times New Roman" charset="0"/>
                          <a:ea typeface="ＭＳ Ｐゴシック" charset="-128"/>
                        </a:rPr>
                        <a:t>    </a:t>
                      </a:r>
                    </a:p>
                    <a:p>
                      <a:pPr marL="0" marR="0" lvl="0" indent="0" algn="just"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Verdana" charset="0"/>
                          <a:ea typeface="ＭＳ Ｐゴシック" charset="-128"/>
                        </a:rPr>
                        <a:t>        División</a:t>
                      </a:r>
                    </a:p>
                    <a:p>
                      <a:pPr marL="0" marR="0" lvl="0" indent="0" algn="just"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altLang="es-ES_tradnl" sz="1800" b="0" i="0" u="none" strike="noStrike" cap="none" normalizeH="0" baseline="0">
                          <a:ln>
                            <a:noFill/>
                          </a:ln>
                          <a:solidFill>
                            <a:srgbClr val="FF0000"/>
                          </a:solidFill>
                          <a:effectLst/>
                          <a:latin typeface="Verdana" charset="0"/>
                          <a:ea typeface="ＭＳ Ｐゴシック" charset="-128"/>
                        </a:rPr>
                        <a:t>    Enfrentamiento</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lgn="ctr" defTabSz="457200">
                        <a:lnSpc>
                          <a:spcPct val="116000"/>
                        </a:lnSpc>
                        <a:spcAft>
                          <a:spcPts val="1175"/>
                        </a:spcAft>
                        <a:buClr>
                          <a:srgbClr val="000000"/>
                        </a:buClr>
                        <a:buSzPct val="100000"/>
                        <a:buFont typeface="Times New Roman" charset="0"/>
                        <a:defRPr sz="700" b="1">
                          <a:solidFill>
                            <a:srgbClr val="221E1F"/>
                          </a:solidFill>
                          <a:latin typeface="Verdana" charset="0"/>
                          <a:ea typeface="ＭＳ Ｐゴシック" charset="-128"/>
                        </a:defRPr>
                      </a:lvl1pPr>
                      <a:lvl2pPr algn="ctr" defTabSz="457200">
                        <a:lnSpc>
                          <a:spcPct val="116000"/>
                        </a:lnSpc>
                        <a:spcAft>
                          <a:spcPts val="938"/>
                        </a:spcAft>
                        <a:buClr>
                          <a:srgbClr val="000000"/>
                        </a:buClr>
                        <a:buSzPct val="100000"/>
                        <a:buFont typeface="Times New Roman" charset="0"/>
                        <a:defRPr sz="700" b="1">
                          <a:solidFill>
                            <a:srgbClr val="221E1F"/>
                          </a:solidFill>
                          <a:latin typeface="Verdana" charset="0"/>
                          <a:ea typeface="ＭＳ Ｐゴシック" charset="-128"/>
                        </a:defRPr>
                      </a:lvl2pPr>
                      <a:lvl3pPr algn="ctr" defTabSz="457200">
                        <a:lnSpc>
                          <a:spcPct val="116000"/>
                        </a:lnSpc>
                        <a:spcAft>
                          <a:spcPts val="700"/>
                        </a:spcAft>
                        <a:buClr>
                          <a:srgbClr val="000000"/>
                        </a:buClr>
                        <a:buSzPct val="100000"/>
                        <a:buFont typeface="Times New Roman" charset="0"/>
                        <a:defRPr sz="700" b="1">
                          <a:solidFill>
                            <a:srgbClr val="221E1F"/>
                          </a:solidFill>
                          <a:latin typeface="Verdana" charset="0"/>
                          <a:ea typeface="ＭＳ Ｐゴシック" charset="-128"/>
                        </a:defRPr>
                      </a:lvl3pPr>
                      <a:lvl4pPr algn="ctr" defTabSz="457200">
                        <a:lnSpc>
                          <a:spcPct val="116000"/>
                        </a:lnSpc>
                        <a:spcAft>
                          <a:spcPts val="475"/>
                        </a:spcAft>
                        <a:buClr>
                          <a:srgbClr val="000000"/>
                        </a:buClr>
                        <a:buSzPct val="100000"/>
                        <a:buFont typeface="Times New Roman" charset="0"/>
                        <a:defRPr sz="700" b="1">
                          <a:solidFill>
                            <a:srgbClr val="221E1F"/>
                          </a:solidFill>
                          <a:latin typeface="Verdana" charset="0"/>
                          <a:ea typeface="ＭＳ Ｐゴシック" charset="-128"/>
                        </a:defRPr>
                      </a:lvl4pPr>
                      <a:lvl5pPr algn="ctr" defTabSz="457200">
                        <a:lnSpc>
                          <a:spcPct val="116000"/>
                        </a:lnSpc>
                        <a:spcAft>
                          <a:spcPts val="238"/>
                        </a:spcAft>
                        <a:buClr>
                          <a:srgbClr val="000000"/>
                        </a:buClr>
                        <a:buSzPct val="100000"/>
                        <a:buFont typeface="Times New Roman" charset="0"/>
                        <a:defRPr sz="1500" b="1">
                          <a:solidFill>
                            <a:srgbClr val="221E1F"/>
                          </a:solidFill>
                          <a:latin typeface="Verdana" charset="0"/>
                          <a:ea typeface="ＭＳ Ｐゴシック" charset="-128"/>
                        </a:defRPr>
                      </a:lvl5pPr>
                      <a:lvl6pPr marL="25146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6pPr>
                      <a:lvl7pPr marL="29718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7pPr>
                      <a:lvl8pPr marL="34290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8pPr>
                      <a:lvl9pPr marL="3886200" indent="-228600" algn="ctr" defTabSz="457200" eaLnBrk="0" fontAlgn="base" hangingPunct="0">
                        <a:lnSpc>
                          <a:spcPct val="116000"/>
                        </a:lnSpc>
                        <a:spcBef>
                          <a:spcPct val="0"/>
                        </a:spcBef>
                        <a:spcAft>
                          <a:spcPts val="238"/>
                        </a:spcAft>
                        <a:buClr>
                          <a:srgbClr val="000000"/>
                        </a:buClr>
                        <a:buSzPct val="100000"/>
                        <a:buFont typeface="Times New Roman" charset="0"/>
                        <a:defRPr sz="1500" b="1">
                          <a:solidFill>
                            <a:srgbClr val="221E1F"/>
                          </a:solidFill>
                          <a:latin typeface="Verdana" charset="0"/>
                          <a:ea typeface="ＭＳ Ｐゴシック"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s-ES" altLang="es-ES_tradnl" sz="1800" b="0" i="0" u="none" strike="noStrike" cap="none" normalizeH="0" baseline="0">
                        <a:ln>
                          <a:noFill/>
                        </a:ln>
                        <a:solidFill>
                          <a:srgbClr val="FF0000"/>
                        </a:solidFill>
                        <a:effectLst/>
                        <a:latin typeface="Verdana" charset="0"/>
                        <a:ea typeface="ＭＳ Ｐゴシック" charset="-128"/>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s-ES" altLang="es-ES_tradnl" sz="1800" b="0" i="0" u="none" strike="noStrike" cap="none" normalizeH="0" baseline="0">
                          <a:ln>
                            <a:noFill/>
                          </a:ln>
                          <a:solidFill>
                            <a:srgbClr val="FF0000"/>
                          </a:solidFill>
                          <a:effectLst/>
                          <a:latin typeface="Verdana" charset="0"/>
                          <a:ea typeface="ＭＳ Ｐゴシック" charset="-128"/>
                        </a:rPr>
                        <a:t>           Bloqueo</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8" name="Text Box 29"/>
          <p:cNvSpPr txBox="1">
            <a:spLocks noChangeArrowheads="1"/>
          </p:cNvSpPr>
          <p:nvPr/>
        </p:nvSpPr>
        <p:spPr bwMode="auto">
          <a:xfrm>
            <a:off x="1367904" y="4484588"/>
            <a:ext cx="7992491"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128"/>
              </a:defRPr>
            </a:lvl9pPr>
          </a:lstStyle>
          <a:p>
            <a:pPr algn="ctr" eaLnBrk="1">
              <a:buSzPct val="100000"/>
            </a:pPr>
            <a:endParaRPr lang="es-ES" altLang="es-ES_tradnl" sz="2800" b="1" dirty="0">
              <a:solidFill>
                <a:srgbClr val="FF0000"/>
              </a:solidFill>
            </a:endParaRPr>
          </a:p>
          <a:p>
            <a:pPr algn="ctr" eaLnBrk="1">
              <a:buSzPct val="100000"/>
            </a:pPr>
            <a:r>
              <a:rPr lang="es-ES" altLang="es-ES_tradnl" sz="2800" b="1" dirty="0" smtClean="0">
                <a:solidFill>
                  <a:srgbClr val="FF0000"/>
                </a:solidFill>
              </a:rPr>
              <a:t>¡¡Hay que desactivarlos </a:t>
            </a:r>
            <a:r>
              <a:rPr lang="es-ES" altLang="es-ES_tradnl" sz="2800" b="1" dirty="0" err="1" smtClean="0">
                <a:solidFill>
                  <a:srgbClr val="FF0000"/>
                </a:solidFill>
              </a:rPr>
              <a:t>conScientemente</a:t>
            </a:r>
            <a:r>
              <a:rPr lang="es-ES" altLang="es-ES_tradnl" sz="2800" b="1" dirty="0" smtClean="0">
                <a:solidFill>
                  <a:srgbClr val="FF0000"/>
                </a:solidFill>
              </a:rPr>
              <a:t>!!</a:t>
            </a:r>
            <a:endParaRPr lang="es-ES" altLang="es-ES_tradnl" sz="2800" b="1" dirty="0">
              <a:solidFill>
                <a:srgbClr val="FF0000"/>
              </a:solidFill>
            </a:endParaRPr>
          </a:p>
        </p:txBody>
      </p:sp>
    </p:spTree>
    <p:extLst>
      <p:ext uri="{BB962C8B-B14F-4D97-AF65-F5344CB8AC3E}">
        <p14:creationId xmlns:p14="http://schemas.microsoft.com/office/powerpoint/2010/main" val="13861323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6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7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0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2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3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4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6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Light"/>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1371</TotalTime>
  <Words>3788</Words>
  <Application>Microsoft Macintosh PowerPoint</Application>
  <PresentationFormat>Personalizado</PresentationFormat>
  <Paragraphs>1458</Paragraphs>
  <Slides>67</Slides>
  <Notes>67</Notes>
  <HiddenSlides>0</HiddenSlides>
  <MMClips>0</MMClips>
  <ScaleCrop>false</ScaleCrop>
  <HeadingPairs>
    <vt:vector size="6" baseType="variant">
      <vt:variant>
        <vt:lpstr>Fuentes usadas</vt:lpstr>
      </vt:variant>
      <vt:variant>
        <vt:i4>9</vt:i4>
      </vt:variant>
      <vt:variant>
        <vt:lpstr>Tema</vt:lpstr>
      </vt:variant>
      <vt:variant>
        <vt:i4>20</vt:i4>
      </vt:variant>
      <vt:variant>
        <vt:lpstr>Títulos de diapositiva</vt:lpstr>
      </vt:variant>
      <vt:variant>
        <vt:i4>67</vt:i4>
      </vt:variant>
    </vt:vector>
  </HeadingPairs>
  <TitlesOfParts>
    <vt:vector size="96" baseType="lpstr">
      <vt:lpstr>Calibri</vt:lpstr>
      <vt:lpstr>Calibri Light</vt:lpstr>
      <vt:lpstr>ＭＳ Ｐゴシック</vt:lpstr>
      <vt:lpstr>Palatino Linotype</vt:lpstr>
      <vt:lpstr>Segoe UI</vt:lpstr>
      <vt:lpstr>Times New Roman</vt:lpstr>
      <vt:lpstr>Verdana</vt:lpstr>
      <vt:lpstr>Wingdings</vt:lpstr>
      <vt:lpstr>Arial</vt:lpstr>
      <vt:lpstr>Tema de Office</vt:lpstr>
      <vt:lpstr>1_Tema de Office</vt:lpstr>
      <vt:lpstr>2_Tema de Office</vt:lpstr>
      <vt:lpstr>3_Tema de Office</vt:lpstr>
      <vt:lpstr>5_Tema de Office</vt:lpstr>
      <vt:lpstr>7_Tema de Office</vt:lpstr>
      <vt:lpstr>9_Tema de Office</vt:lpstr>
      <vt:lpstr>11_Tema de Office</vt:lpstr>
      <vt:lpstr>12_Tema de Office</vt:lpstr>
      <vt:lpstr>13_Tema de Office</vt:lpstr>
      <vt:lpstr>15_Tema de Office</vt:lpstr>
      <vt:lpstr>16_Tema de Office</vt:lpstr>
      <vt:lpstr>17_Tema de Office</vt:lpstr>
      <vt:lpstr>19_Tema de Office</vt:lpstr>
      <vt:lpstr>20_Tema de Office</vt:lpstr>
      <vt:lpstr>21_Tema de Office</vt:lpstr>
      <vt:lpstr>22_Tema de Office</vt:lpstr>
      <vt:lpstr>23_Tema de Office</vt:lpstr>
      <vt:lpstr>24_Tema de Office</vt:lpstr>
      <vt:lpstr>26_Tema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Antonio Herrero</dc:creator>
  <cp:lastModifiedBy>Usuario de Microsoft Office</cp:lastModifiedBy>
  <cp:revision>71</cp:revision>
  <cp:lastPrinted>1601-01-01T00:00:00Z</cp:lastPrinted>
  <dcterms:created xsi:type="dcterms:W3CDTF">2017-11-26T15:26:09Z</dcterms:created>
  <dcterms:modified xsi:type="dcterms:W3CDTF">2020-09-09T09:29:03Z</dcterms:modified>
</cp:coreProperties>
</file>